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notesMasterIdLst>
    <p:notesMasterId r:id="rId22"/>
  </p:notesMasterIdLst>
  <p:sldIdLst>
    <p:sldId id="256" r:id="rId2"/>
    <p:sldId id="257" r:id="rId3"/>
    <p:sldId id="258" r:id="rId4"/>
    <p:sldId id="263" r:id="rId5"/>
    <p:sldId id="265" r:id="rId6"/>
    <p:sldId id="267" r:id="rId7"/>
    <p:sldId id="266" r:id="rId8"/>
    <p:sldId id="269" r:id="rId9"/>
    <p:sldId id="270" r:id="rId10"/>
    <p:sldId id="271" r:id="rId11"/>
    <p:sldId id="272" r:id="rId12"/>
    <p:sldId id="273" r:id="rId13"/>
    <p:sldId id="268" r:id="rId14"/>
    <p:sldId id="274" r:id="rId15"/>
    <p:sldId id="275" r:id="rId16"/>
    <p:sldId id="276" r:id="rId17"/>
    <p:sldId id="277" r:id="rId18"/>
    <p:sldId id="278" r:id="rId19"/>
    <p:sldId id="261" r:id="rId20"/>
    <p:sldId id="26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3D92E4-37AF-C014-DC8B-9799D62330E5}" v="33" dt="2026-05-13T20:47:18.579"/>
    <p1510:client id="{F961D248-FF74-40B5-BD5D-BB45B400B382}" v="2003" dt="2026-05-15T01:16:46.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enna Davies (2404042)" userId="S::2404042@student.uwtsd.ac.uk::20c42818-6f90-4553-897d-338ec92164a9" providerId="AD" clId="Web-{BF3D92E4-37AF-C014-DC8B-9799D62330E5}"/>
    <pc:docChg chg="modSld addMainMaster delMainMaster">
      <pc:chgData name="Sienna Davies (2404042)" userId="S::2404042@student.uwtsd.ac.uk::20c42818-6f90-4553-897d-338ec92164a9" providerId="AD" clId="Web-{BF3D92E4-37AF-C014-DC8B-9799D62330E5}" dt="2026-05-13T20:48:34.784" v="36"/>
      <pc:docMkLst>
        <pc:docMk/>
      </pc:docMkLst>
      <pc:sldChg chg="addSp delSp modSp mod setBg modClrScheme setClrOvrMap chgLayout">
        <pc:chgData name="Sienna Davies (2404042)" userId="S::2404042@student.uwtsd.ac.uk::20c42818-6f90-4553-897d-338ec92164a9" providerId="AD" clId="Web-{BF3D92E4-37AF-C014-DC8B-9799D62330E5}" dt="2026-05-13T20:48:34.784" v="36"/>
        <pc:sldMkLst>
          <pc:docMk/>
          <pc:sldMk cId="109857222" sldId="256"/>
        </pc:sldMkLst>
        <pc:spChg chg="mod">
          <ac:chgData name="Sienna Davies (2404042)" userId="S::2404042@student.uwtsd.ac.uk::20c42818-6f90-4553-897d-338ec92164a9" providerId="AD" clId="Web-{BF3D92E4-37AF-C014-DC8B-9799D62330E5}" dt="2026-05-13T20:48:34.784" v="36"/>
          <ac:spMkLst>
            <pc:docMk/>
            <pc:sldMk cId="109857222" sldId="256"/>
            <ac:spMk id="2" creationId="{00000000-0000-0000-0000-000000000000}"/>
          </ac:spMkLst>
        </pc:spChg>
        <pc:spChg chg="mod">
          <ac:chgData name="Sienna Davies (2404042)" userId="S::2404042@student.uwtsd.ac.uk::20c42818-6f90-4553-897d-338ec92164a9" providerId="AD" clId="Web-{BF3D92E4-37AF-C014-DC8B-9799D62330E5}" dt="2026-05-13T20:48:34.784" v="36"/>
          <ac:spMkLst>
            <pc:docMk/>
            <pc:sldMk cId="109857222" sldId="256"/>
            <ac:spMk id="3" creationId="{00000000-0000-0000-0000-000000000000}"/>
          </ac:spMkLst>
        </pc:spChg>
        <pc:picChg chg="add mod ord">
          <ac:chgData name="Sienna Davies (2404042)" userId="S::2404042@student.uwtsd.ac.uk::20c42818-6f90-4553-897d-338ec92164a9" providerId="AD" clId="Web-{BF3D92E4-37AF-C014-DC8B-9799D62330E5}" dt="2026-05-13T20:48:34.784" v="36"/>
          <ac:picMkLst>
            <pc:docMk/>
            <pc:sldMk cId="109857222" sldId="256"/>
            <ac:picMk id="4" creationId="{81ADDB6C-7624-503F-1128-6D7C6BF5AF3D}"/>
          </ac:picMkLst>
        </pc:picChg>
      </pc:sldChg>
    </pc:docChg>
  </pc:docChgLst>
  <pc:docChgLst>
    <pc:chgData name="Sienna Davies (2404042)" userId="S::2404042@student.uwtsd.ac.uk::20c42818-6f90-4553-897d-338ec92164a9" providerId="AD" clId="Web-{F961D248-FF74-40B5-BD5D-BB45B400B382}"/>
    <pc:docChg chg="addSld delSld modSld sldOrd addMainMaster delMainMaster">
      <pc:chgData name="Sienna Davies (2404042)" userId="S::2404042@student.uwtsd.ac.uk::20c42818-6f90-4553-897d-338ec92164a9" providerId="AD" clId="Web-{F961D248-FF74-40B5-BD5D-BB45B400B382}" dt="2026-05-15T01:09:42.731" v="9126" actId="20577"/>
      <pc:docMkLst>
        <pc:docMk/>
      </pc:docMkLst>
      <pc:sldChg chg="addSp delSp modSp mod setBg modClrScheme setClrOvrMap chgLayout modNotes">
        <pc:chgData name="Sienna Davies (2404042)" userId="S::2404042@student.uwtsd.ac.uk::20c42818-6f90-4553-897d-338ec92164a9" providerId="AD" clId="Web-{F961D248-FF74-40B5-BD5D-BB45B400B382}" dt="2026-05-14T09:16:35.614" v="350"/>
        <pc:sldMkLst>
          <pc:docMk/>
          <pc:sldMk cId="109857222" sldId="256"/>
        </pc:sldMkLst>
        <pc:spChg chg="mod">
          <ac:chgData name="Sienna Davies (2404042)" userId="S::2404042@student.uwtsd.ac.uk::20c42818-6f90-4553-897d-338ec92164a9" providerId="AD" clId="Web-{F961D248-FF74-40B5-BD5D-BB45B400B382}" dt="2026-05-13T20:54:23.300" v="30"/>
          <ac:spMkLst>
            <pc:docMk/>
            <pc:sldMk cId="109857222" sldId="256"/>
            <ac:spMk id="2" creationId="{00000000-0000-0000-0000-000000000000}"/>
          </ac:spMkLst>
        </pc:spChg>
        <pc:spChg chg="mod">
          <ac:chgData name="Sienna Davies (2404042)" userId="S::2404042@student.uwtsd.ac.uk::20c42818-6f90-4553-897d-338ec92164a9" providerId="AD" clId="Web-{F961D248-FF74-40B5-BD5D-BB45B400B382}" dt="2026-05-13T20:54:23.300" v="30"/>
          <ac:spMkLst>
            <pc:docMk/>
            <pc:sldMk cId="109857222" sldId="256"/>
            <ac:spMk id="3" creationId="{00000000-0000-0000-0000-000000000000}"/>
          </ac:spMkLst>
        </pc:spChg>
        <pc:spChg chg="add">
          <ac:chgData name="Sienna Davies (2404042)" userId="S::2404042@student.uwtsd.ac.uk::20c42818-6f90-4553-897d-338ec92164a9" providerId="AD" clId="Web-{F961D248-FF74-40B5-BD5D-BB45B400B382}" dt="2026-05-13T20:54:23.300" v="30"/>
          <ac:spMkLst>
            <pc:docMk/>
            <pc:sldMk cId="109857222" sldId="256"/>
            <ac:spMk id="83" creationId="{CA5B2A81-2C8E-4963-AFD4-E539D168B475}"/>
          </ac:spMkLst>
        </pc:spChg>
        <pc:spChg chg="add">
          <ac:chgData name="Sienna Davies (2404042)" userId="S::2404042@student.uwtsd.ac.uk::20c42818-6f90-4553-897d-338ec92164a9" providerId="AD" clId="Web-{F961D248-FF74-40B5-BD5D-BB45B400B382}" dt="2026-05-13T20:54:23.300" v="30"/>
          <ac:spMkLst>
            <pc:docMk/>
            <pc:sldMk cId="109857222" sldId="256"/>
            <ac:spMk id="84" creationId="{6828D311-B582-473B-A71A-00BAEFDDF095}"/>
          </ac:spMkLst>
        </pc:spChg>
        <pc:spChg chg="add">
          <ac:chgData name="Sienna Davies (2404042)" userId="S::2404042@student.uwtsd.ac.uk::20c42818-6f90-4553-897d-338ec92164a9" providerId="AD" clId="Web-{F961D248-FF74-40B5-BD5D-BB45B400B382}" dt="2026-05-13T20:54:23.300" v="30"/>
          <ac:spMkLst>
            <pc:docMk/>
            <pc:sldMk cId="109857222" sldId="256"/>
            <ac:spMk id="86" creationId="{950B4532-90B0-4F38-8B86-C84A0416EFD9}"/>
          </ac:spMkLst>
        </pc:spChg>
        <pc:spChg chg="add">
          <ac:chgData name="Sienna Davies (2404042)" userId="S::2404042@student.uwtsd.ac.uk::20c42818-6f90-4553-897d-338ec92164a9" providerId="AD" clId="Web-{F961D248-FF74-40B5-BD5D-BB45B400B382}" dt="2026-05-13T20:54:23.300" v="30"/>
          <ac:spMkLst>
            <pc:docMk/>
            <pc:sldMk cId="109857222" sldId="256"/>
            <ac:spMk id="87" creationId="{5B28FD85-59C0-44FE-822A-75F0E9D2EE7D}"/>
          </ac:spMkLst>
        </pc:spChg>
        <pc:picChg chg="mod ord">
          <ac:chgData name="Sienna Davies (2404042)" userId="S::2404042@student.uwtsd.ac.uk::20c42818-6f90-4553-897d-338ec92164a9" providerId="AD" clId="Web-{F961D248-FF74-40B5-BD5D-BB45B400B382}" dt="2026-05-13T20:54:23.300" v="30"/>
          <ac:picMkLst>
            <pc:docMk/>
            <pc:sldMk cId="109857222" sldId="256"/>
            <ac:picMk id="4" creationId="{81ADDB6C-7624-503F-1128-6D7C6BF5AF3D}"/>
          </ac:picMkLst>
        </pc:picChg>
        <pc:cxnChg chg="add">
          <ac:chgData name="Sienna Davies (2404042)" userId="S::2404042@student.uwtsd.ac.uk::20c42818-6f90-4553-897d-338ec92164a9" providerId="AD" clId="Web-{F961D248-FF74-40B5-BD5D-BB45B400B382}" dt="2026-05-13T20:54:23.300" v="30"/>
          <ac:cxnSpMkLst>
            <pc:docMk/>
            <pc:sldMk cId="109857222" sldId="256"/>
            <ac:cxnSpMk id="85" creationId="{9E7C23BC-DAA6-40E1-8166-B8C4439D1430}"/>
          </ac:cxnSpMkLst>
        </pc:cxnChg>
      </pc:sldChg>
      <pc:sldChg chg="modSp new modNotes">
        <pc:chgData name="Sienna Davies (2404042)" userId="S::2404042@student.uwtsd.ac.uk::20c42818-6f90-4553-897d-338ec92164a9" providerId="AD" clId="Web-{F961D248-FF74-40B5-BD5D-BB45B400B382}" dt="2026-05-14T09:20:05.026" v="499"/>
        <pc:sldMkLst>
          <pc:docMk/>
          <pc:sldMk cId="449435005" sldId="257"/>
        </pc:sldMkLst>
        <pc:spChg chg="mod">
          <ac:chgData name="Sienna Davies (2404042)" userId="S::2404042@student.uwtsd.ac.uk::20c42818-6f90-4553-897d-338ec92164a9" providerId="AD" clId="Web-{F961D248-FF74-40B5-BD5D-BB45B400B382}" dt="2026-05-13T21:02:25.717" v="121" actId="20577"/>
          <ac:spMkLst>
            <pc:docMk/>
            <pc:sldMk cId="449435005" sldId="257"/>
            <ac:spMk id="2" creationId="{E528DD41-4D9E-B968-49DC-B8E9272E3973}"/>
          </ac:spMkLst>
        </pc:spChg>
        <pc:spChg chg="mod">
          <ac:chgData name="Sienna Davies (2404042)" userId="S::2404042@student.uwtsd.ac.uk::20c42818-6f90-4553-897d-338ec92164a9" providerId="AD" clId="Web-{F961D248-FF74-40B5-BD5D-BB45B400B382}" dt="2026-05-13T21:02:14.232" v="119" actId="1076"/>
          <ac:spMkLst>
            <pc:docMk/>
            <pc:sldMk cId="449435005" sldId="257"/>
            <ac:spMk id="3" creationId="{D1ED763E-CF2F-121A-F8A5-CC4669EC0FA1}"/>
          </ac:spMkLst>
        </pc:spChg>
      </pc:sldChg>
      <pc:sldChg chg="addSp delSp modSp new mod setBg modNotes">
        <pc:chgData name="Sienna Davies (2404042)" userId="S::2404042@student.uwtsd.ac.uk::20c42818-6f90-4553-897d-338ec92164a9" providerId="AD" clId="Web-{F961D248-FF74-40B5-BD5D-BB45B400B382}" dt="2026-05-15T00:22:35.031" v="8538"/>
        <pc:sldMkLst>
          <pc:docMk/>
          <pc:sldMk cId="630453685" sldId="258"/>
        </pc:sldMkLst>
        <pc:spChg chg="mod">
          <ac:chgData name="Sienna Davies (2404042)" userId="S::2404042@student.uwtsd.ac.uk::20c42818-6f90-4553-897d-338ec92164a9" providerId="AD" clId="Web-{F961D248-FF74-40B5-BD5D-BB45B400B382}" dt="2026-05-14T12:38:41.634" v="918"/>
          <ac:spMkLst>
            <pc:docMk/>
            <pc:sldMk cId="630453685" sldId="258"/>
            <ac:spMk id="2" creationId="{B53E6B6A-C315-9AEF-984C-D267F9E279E8}"/>
          </ac:spMkLst>
        </pc:spChg>
        <pc:spChg chg="mod">
          <ac:chgData name="Sienna Davies (2404042)" userId="S::2404042@student.uwtsd.ac.uk::20c42818-6f90-4553-897d-338ec92164a9" providerId="AD" clId="Web-{F961D248-FF74-40B5-BD5D-BB45B400B382}" dt="2026-05-14T12:38:41.634" v="918"/>
          <ac:spMkLst>
            <pc:docMk/>
            <pc:sldMk cId="630453685" sldId="258"/>
            <ac:spMk id="3" creationId="{D76CEB0F-88A8-31C2-2EC7-F4412E40F084}"/>
          </ac:spMkLst>
        </pc:spChg>
        <pc:spChg chg="add mod ord">
          <ac:chgData name="Sienna Davies (2404042)" userId="S::2404042@student.uwtsd.ac.uk::20c42818-6f90-4553-897d-338ec92164a9" providerId="AD" clId="Web-{F961D248-FF74-40B5-BD5D-BB45B400B382}" dt="2026-05-14T12:39:28.231" v="921" actId="20577"/>
          <ac:spMkLst>
            <pc:docMk/>
            <pc:sldMk cId="630453685" sldId="258"/>
            <ac:spMk id="5" creationId="{CDC79613-F7B3-A70F-D092-E6E9702BB2C5}"/>
          </ac:spMkLst>
        </pc:spChg>
        <pc:spChg chg="add del">
          <ac:chgData name="Sienna Davies (2404042)" userId="S::2404042@student.uwtsd.ac.uk::20c42818-6f90-4553-897d-338ec92164a9" providerId="AD" clId="Web-{F961D248-FF74-40B5-BD5D-BB45B400B382}" dt="2026-05-14T12:38:37.790" v="915"/>
          <ac:spMkLst>
            <pc:docMk/>
            <pc:sldMk cId="630453685" sldId="258"/>
            <ac:spMk id="11" creationId="{1AEB7F98-32EC-40D3-89EE-C8433023163A}"/>
          </ac:spMkLst>
        </pc:spChg>
        <pc:spChg chg="add del">
          <ac:chgData name="Sienna Davies (2404042)" userId="S::2404042@student.uwtsd.ac.uk::20c42818-6f90-4553-897d-338ec92164a9" providerId="AD" clId="Web-{F961D248-FF74-40B5-BD5D-BB45B400B382}" dt="2026-05-14T12:38:37.790" v="915"/>
          <ac:spMkLst>
            <pc:docMk/>
            <pc:sldMk cId="630453685" sldId="258"/>
            <ac:spMk id="15" creationId="{DAD9000E-708C-464D-A86F-4ABE391B6BE8}"/>
          </ac:spMkLst>
        </pc:spChg>
        <pc:spChg chg="add del">
          <ac:chgData name="Sienna Davies (2404042)" userId="S::2404042@student.uwtsd.ac.uk::20c42818-6f90-4553-897d-338ec92164a9" providerId="AD" clId="Web-{F961D248-FF74-40B5-BD5D-BB45B400B382}" dt="2026-05-14T12:38:41.618" v="917"/>
          <ac:spMkLst>
            <pc:docMk/>
            <pc:sldMk cId="630453685" sldId="258"/>
            <ac:spMk id="17" creationId="{DB66C9CD-6BF4-44CA-8078-0BB819080761}"/>
          </ac:spMkLst>
        </pc:spChg>
        <pc:spChg chg="add del">
          <ac:chgData name="Sienna Davies (2404042)" userId="S::2404042@student.uwtsd.ac.uk::20c42818-6f90-4553-897d-338ec92164a9" providerId="AD" clId="Web-{F961D248-FF74-40B5-BD5D-BB45B400B382}" dt="2026-05-14T12:38:41.618" v="917"/>
          <ac:spMkLst>
            <pc:docMk/>
            <pc:sldMk cId="630453685" sldId="258"/>
            <ac:spMk id="19" creationId="{AA11AC2B-E0EE-4BB9-8BC1-EC5DA9DBEE30}"/>
          </ac:spMkLst>
        </pc:spChg>
        <pc:spChg chg="add">
          <ac:chgData name="Sienna Davies (2404042)" userId="S::2404042@student.uwtsd.ac.uk::20c42818-6f90-4553-897d-338ec92164a9" providerId="AD" clId="Web-{F961D248-FF74-40B5-BD5D-BB45B400B382}" dt="2026-05-14T12:38:41.634" v="918"/>
          <ac:spMkLst>
            <pc:docMk/>
            <pc:sldMk cId="630453685" sldId="258"/>
            <ac:spMk id="21" creationId="{1AEB7F98-32EC-40D3-89EE-C8433023163A}"/>
          </ac:spMkLst>
        </pc:spChg>
        <pc:spChg chg="add">
          <ac:chgData name="Sienna Davies (2404042)" userId="S::2404042@student.uwtsd.ac.uk::20c42818-6f90-4553-897d-338ec92164a9" providerId="AD" clId="Web-{F961D248-FF74-40B5-BD5D-BB45B400B382}" dt="2026-05-14T12:38:41.634" v="918"/>
          <ac:spMkLst>
            <pc:docMk/>
            <pc:sldMk cId="630453685" sldId="258"/>
            <ac:spMk id="23" creationId="{DAD9000E-708C-464D-A86F-4ABE391B6BE8}"/>
          </ac:spMkLst>
        </pc:spChg>
        <pc:picChg chg="add del mod">
          <ac:chgData name="Sienna Davies (2404042)" userId="S::2404042@student.uwtsd.ac.uk::20c42818-6f90-4553-897d-338ec92164a9" providerId="AD" clId="Web-{F961D248-FF74-40B5-BD5D-BB45B400B382}" dt="2026-05-14T12:17:49.858" v="770"/>
          <ac:picMkLst>
            <pc:docMk/>
            <pc:sldMk cId="630453685" sldId="258"/>
            <ac:picMk id="4" creationId="{4756559C-AAD2-3F47-85FA-4D4478B42042}"/>
          </ac:picMkLst>
        </pc:picChg>
        <pc:picChg chg="add mod">
          <ac:chgData name="Sienna Davies (2404042)" userId="S::2404042@student.uwtsd.ac.uk::20c42818-6f90-4553-897d-338ec92164a9" providerId="AD" clId="Web-{F961D248-FF74-40B5-BD5D-BB45B400B382}" dt="2026-05-14T12:38:41.634" v="918"/>
          <ac:picMkLst>
            <pc:docMk/>
            <pc:sldMk cId="630453685" sldId="258"/>
            <ac:picMk id="6" creationId="{7109AB22-C570-CF1C-3286-D5027042E2F4}"/>
          </ac:picMkLst>
        </pc:picChg>
        <pc:cxnChg chg="add del">
          <ac:chgData name="Sienna Davies (2404042)" userId="S::2404042@student.uwtsd.ac.uk::20c42818-6f90-4553-897d-338ec92164a9" providerId="AD" clId="Web-{F961D248-FF74-40B5-BD5D-BB45B400B382}" dt="2026-05-14T12:38:37.790" v="915"/>
          <ac:cxnSpMkLst>
            <pc:docMk/>
            <pc:sldMk cId="630453685" sldId="258"/>
            <ac:cxnSpMk id="13" creationId="{77C6DF49-CBE3-4038-AC78-35DE4FD7CE8E}"/>
          </ac:cxnSpMkLst>
        </pc:cxnChg>
        <pc:cxnChg chg="add del">
          <ac:chgData name="Sienna Davies (2404042)" userId="S::2404042@student.uwtsd.ac.uk::20c42818-6f90-4553-897d-338ec92164a9" providerId="AD" clId="Web-{F961D248-FF74-40B5-BD5D-BB45B400B382}" dt="2026-05-14T12:38:41.618" v="917"/>
          <ac:cxnSpMkLst>
            <pc:docMk/>
            <pc:sldMk cId="630453685" sldId="258"/>
            <ac:cxnSpMk id="18" creationId="{77C6DF49-CBE3-4038-AC78-35DE4FD7CE8E}"/>
          </ac:cxnSpMkLst>
        </pc:cxnChg>
        <pc:cxnChg chg="add">
          <ac:chgData name="Sienna Davies (2404042)" userId="S::2404042@student.uwtsd.ac.uk::20c42818-6f90-4553-897d-338ec92164a9" providerId="AD" clId="Web-{F961D248-FF74-40B5-BD5D-BB45B400B382}" dt="2026-05-14T12:38:41.634" v="918"/>
          <ac:cxnSpMkLst>
            <pc:docMk/>
            <pc:sldMk cId="630453685" sldId="258"/>
            <ac:cxnSpMk id="22" creationId="{77C6DF49-CBE3-4038-AC78-35DE4FD7CE8E}"/>
          </ac:cxnSpMkLst>
        </pc:cxnChg>
      </pc:sldChg>
      <pc:sldChg chg="modSp new del">
        <pc:chgData name="Sienna Davies (2404042)" userId="S::2404042@student.uwtsd.ac.uk::20c42818-6f90-4553-897d-338ec92164a9" providerId="AD" clId="Web-{F961D248-FF74-40B5-BD5D-BB45B400B382}" dt="2026-05-14T23:57:24.422" v="8119"/>
        <pc:sldMkLst>
          <pc:docMk/>
          <pc:sldMk cId="1172259536" sldId="259"/>
        </pc:sldMkLst>
      </pc:sldChg>
      <pc:sldChg chg="modSp new del">
        <pc:chgData name="Sienna Davies (2404042)" userId="S::2404042@student.uwtsd.ac.uk::20c42818-6f90-4553-897d-338ec92164a9" providerId="AD" clId="Web-{F961D248-FF74-40B5-BD5D-BB45B400B382}" dt="2026-05-14T23:59:07.658" v="8139"/>
        <pc:sldMkLst>
          <pc:docMk/>
          <pc:sldMk cId="1868136379" sldId="260"/>
        </pc:sldMkLst>
      </pc:sldChg>
      <pc:sldChg chg="addSp delSp modSp new">
        <pc:chgData name="Sienna Davies (2404042)" userId="S::2404042@student.uwtsd.ac.uk::20c42818-6f90-4553-897d-338ec92164a9" providerId="AD" clId="Web-{F961D248-FF74-40B5-BD5D-BB45B400B382}" dt="2026-05-15T00:04:39.785" v="8305" actId="1076"/>
        <pc:sldMkLst>
          <pc:docMk/>
          <pc:sldMk cId="386235951" sldId="261"/>
        </pc:sldMkLst>
        <pc:spChg chg="mod">
          <ac:chgData name="Sienna Davies (2404042)" userId="S::2404042@student.uwtsd.ac.uk::20c42818-6f90-4553-897d-338ec92164a9" providerId="AD" clId="Web-{F961D248-FF74-40B5-BD5D-BB45B400B382}" dt="2026-05-13T21:13:55.408" v="274" actId="20577"/>
          <ac:spMkLst>
            <pc:docMk/>
            <pc:sldMk cId="386235951" sldId="261"/>
            <ac:spMk id="2" creationId="{2EF61862-16DA-4626-2829-B1DD6645CAD0}"/>
          </ac:spMkLst>
        </pc:spChg>
        <pc:spChg chg="del mod">
          <ac:chgData name="Sienna Davies (2404042)" userId="S::2404042@student.uwtsd.ac.uk::20c42818-6f90-4553-897d-338ec92164a9" providerId="AD" clId="Web-{F961D248-FF74-40B5-BD5D-BB45B400B382}" dt="2026-05-15T00:04:28.222" v="8303"/>
          <ac:spMkLst>
            <pc:docMk/>
            <pc:sldMk cId="386235951" sldId="261"/>
            <ac:spMk id="3" creationId="{D95EBB32-39B5-CBC6-3E36-D4EC5D50CDDC}"/>
          </ac:spMkLst>
        </pc:spChg>
        <pc:spChg chg="add mod">
          <ac:chgData name="Sienna Davies (2404042)" userId="S::2404042@student.uwtsd.ac.uk::20c42818-6f90-4553-897d-338ec92164a9" providerId="AD" clId="Web-{F961D248-FF74-40B5-BD5D-BB45B400B382}" dt="2026-05-15T00:04:39.785" v="8305" actId="1076"/>
          <ac:spMkLst>
            <pc:docMk/>
            <pc:sldMk cId="386235951" sldId="261"/>
            <ac:spMk id="5" creationId="{D2E05959-1C28-9BED-AE87-C364B5C29DAB}"/>
          </ac:spMkLst>
        </pc:spChg>
        <pc:spChg chg="add del mod">
          <ac:chgData name="Sienna Davies (2404042)" userId="S::2404042@student.uwtsd.ac.uk::20c42818-6f90-4553-897d-338ec92164a9" providerId="AD" clId="Web-{F961D248-FF74-40B5-BD5D-BB45B400B382}" dt="2026-05-15T00:04:32.035" v="8304"/>
          <ac:spMkLst>
            <pc:docMk/>
            <pc:sldMk cId="386235951" sldId="261"/>
            <ac:spMk id="7" creationId="{62CCE965-0E59-17EA-D2C9-20A4A6737168}"/>
          </ac:spMkLst>
        </pc:spChg>
      </pc:sldChg>
      <pc:sldChg chg="modSp new">
        <pc:chgData name="Sienna Davies (2404042)" userId="S::2404042@student.uwtsd.ac.uk::20c42818-6f90-4553-897d-338ec92164a9" providerId="AD" clId="Web-{F961D248-FF74-40B5-BD5D-BB45B400B382}" dt="2026-05-15T01:09:42.731" v="9126" actId="20577"/>
        <pc:sldMkLst>
          <pc:docMk/>
          <pc:sldMk cId="198480756" sldId="262"/>
        </pc:sldMkLst>
        <pc:spChg chg="mod">
          <ac:chgData name="Sienna Davies (2404042)" userId="S::2404042@student.uwtsd.ac.uk::20c42818-6f90-4553-897d-338ec92164a9" providerId="AD" clId="Web-{F961D248-FF74-40B5-BD5D-BB45B400B382}" dt="2026-05-13T21:14:17.439" v="288" actId="20577"/>
          <ac:spMkLst>
            <pc:docMk/>
            <pc:sldMk cId="198480756" sldId="262"/>
            <ac:spMk id="2" creationId="{9012C72E-56C5-9E99-DA8C-C6C485941721}"/>
          </ac:spMkLst>
        </pc:spChg>
        <pc:spChg chg="mod">
          <ac:chgData name="Sienna Davies (2404042)" userId="S::2404042@student.uwtsd.ac.uk::20c42818-6f90-4553-897d-338ec92164a9" providerId="AD" clId="Web-{F961D248-FF74-40B5-BD5D-BB45B400B382}" dt="2026-05-15T01:09:42.731" v="9126" actId="20577"/>
          <ac:spMkLst>
            <pc:docMk/>
            <pc:sldMk cId="198480756" sldId="262"/>
            <ac:spMk id="3" creationId="{8402433D-51F4-C3DB-CD72-11C0CE08CD55}"/>
          </ac:spMkLst>
        </pc:spChg>
      </pc:sldChg>
      <pc:sldChg chg="addSp delSp modSp new mod setBg modNotes">
        <pc:chgData name="Sienna Davies (2404042)" userId="S::2404042@student.uwtsd.ac.uk::20c42818-6f90-4553-897d-338ec92164a9" providerId="AD" clId="Web-{F961D248-FF74-40B5-BD5D-BB45B400B382}" dt="2026-05-15T00:22:51.422" v="8539"/>
        <pc:sldMkLst>
          <pc:docMk/>
          <pc:sldMk cId="551737890" sldId="263"/>
        </pc:sldMkLst>
        <pc:spChg chg="del mod ord">
          <ac:chgData name="Sienna Davies (2404042)" userId="S::2404042@student.uwtsd.ac.uk::20c42818-6f90-4553-897d-338ec92164a9" providerId="AD" clId="Web-{F961D248-FF74-40B5-BD5D-BB45B400B382}" dt="2026-05-14T12:49:48.518" v="974"/>
          <ac:spMkLst>
            <pc:docMk/>
            <pc:sldMk cId="551737890" sldId="263"/>
            <ac:spMk id="2" creationId="{F4853497-3B28-496B-99BB-124BD3852819}"/>
          </ac:spMkLst>
        </pc:spChg>
        <pc:spChg chg="del">
          <ac:chgData name="Sienna Davies (2404042)" userId="S::2404042@student.uwtsd.ac.uk::20c42818-6f90-4553-897d-338ec92164a9" providerId="AD" clId="Web-{F961D248-FF74-40B5-BD5D-BB45B400B382}" dt="2026-05-14T12:37:01.316" v="912"/>
          <ac:spMkLst>
            <pc:docMk/>
            <pc:sldMk cId="551737890" sldId="263"/>
            <ac:spMk id="3" creationId="{84A66A56-B6D4-1FB6-886B-B326BA30E920}"/>
          </ac:spMkLst>
        </pc:spChg>
        <pc:spChg chg="add mod">
          <ac:chgData name="Sienna Davies (2404042)" userId="S::2404042@student.uwtsd.ac.uk::20c42818-6f90-4553-897d-338ec92164a9" providerId="AD" clId="Web-{F961D248-FF74-40B5-BD5D-BB45B400B382}" dt="2026-05-14T12:50:39.396" v="1011" actId="1076"/>
          <ac:spMkLst>
            <pc:docMk/>
            <pc:sldMk cId="551737890" sldId="263"/>
            <ac:spMk id="6" creationId="{7A323CB5-6C7A-3B62-527E-45A33425CEA5}"/>
          </ac:spMkLst>
        </pc:spChg>
        <pc:spChg chg="add del">
          <ac:chgData name="Sienna Davies (2404042)" userId="S::2404042@student.uwtsd.ac.uk::20c42818-6f90-4553-897d-338ec92164a9" providerId="AD" clId="Web-{F961D248-FF74-40B5-BD5D-BB45B400B382}" dt="2026-05-14T12:41:28.567" v="925"/>
          <ac:spMkLst>
            <pc:docMk/>
            <pc:sldMk cId="551737890" sldId="263"/>
            <ac:spMk id="8" creationId="{1A158610-27DB-5AC6-4AC3-DF679F3B4FFF}"/>
          </ac:spMkLst>
        </pc:spChg>
        <pc:spChg chg="add mod">
          <ac:chgData name="Sienna Davies (2404042)" userId="S::2404042@student.uwtsd.ac.uk::20c42818-6f90-4553-897d-338ec92164a9" providerId="AD" clId="Web-{F961D248-FF74-40B5-BD5D-BB45B400B382}" dt="2026-05-14T12:51:26.477" v="1025" actId="20577"/>
          <ac:spMkLst>
            <pc:docMk/>
            <pc:sldMk cId="551737890" sldId="263"/>
            <ac:spMk id="10" creationId="{D611F780-A5FE-E237-3073-48244532627D}"/>
          </ac:spMkLst>
        </pc:spChg>
        <pc:spChg chg="add del">
          <ac:chgData name="Sienna Davies (2404042)" userId="S::2404042@student.uwtsd.ac.uk::20c42818-6f90-4553-897d-338ec92164a9" providerId="AD" clId="Web-{F961D248-FF74-40B5-BD5D-BB45B400B382}" dt="2026-05-14T12:41:28.567" v="925"/>
          <ac:spMkLst>
            <pc:docMk/>
            <pc:sldMk cId="551737890" sldId="263"/>
            <ac:spMk id="15" creationId="{8722F292-BB2F-4786-ADC4-716D8F35B894}"/>
          </ac:spMkLst>
        </pc:spChg>
        <pc:spChg chg="add del">
          <ac:chgData name="Sienna Davies (2404042)" userId="S::2404042@student.uwtsd.ac.uk::20c42818-6f90-4553-897d-338ec92164a9" providerId="AD" clId="Web-{F961D248-FF74-40B5-BD5D-BB45B400B382}" dt="2026-05-14T12:41:20.488" v="923"/>
          <ac:spMkLst>
            <pc:docMk/>
            <pc:sldMk cId="551737890" sldId="263"/>
            <ac:spMk id="17" creationId="{1F4CD6D0-88B6-45F4-AC60-54587D3C92A0}"/>
          </ac:spMkLst>
        </pc:spChg>
        <pc:spChg chg="add del">
          <ac:chgData name="Sienna Davies (2404042)" userId="S::2404042@student.uwtsd.ac.uk::20c42818-6f90-4553-897d-338ec92164a9" providerId="AD" clId="Web-{F961D248-FF74-40B5-BD5D-BB45B400B382}" dt="2026-05-14T12:41:20.488" v="923"/>
          <ac:spMkLst>
            <pc:docMk/>
            <pc:sldMk cId="551737890" sldId="263"/>
            <ac:spMk id="19" creationId="{DCFCE6BC-4706-49A2-816A-A44669F98A30}"/>
          </ac:spMkLst>
        </pc:spChg>
        <pc:spChg chg="add del">
          <ac:chgData name="Sienna Davies (2404042)" userId="S::2404042@student.uwtsd.ac.uk::20c42818-6f90-4553-897d-338ec92164a9" providerId="AD" clId="Web-{F961D248-FF74-40B5-BD5D-BB45B400B382}" dt="2026-05-14T12:41:20.488" v="923"/>
          <ac:spMkLst>
            <pc:docMk/>
            <pc:sldMk cId="551737890" sldId="263"/>
            <ac:spMk id="21" creationId="{F2519508-A780-4D3C-AFC8-363D53F24574}"/>
          </ac:spMkLst>
        </pc:spChg>
        <pc:spChg chg="add del">
          <ac:chgData name="Sienna Davies (2404042)" userId="S::2404042@student.uwtsd.ac.uk::20c42818-6f90-4553-897d-338ec92164a9" providerId="AD" clId="Web-{F961D248-FF74-40B5-BD5D-BB45B400B382}" dt="2026-05-14T12:41:20.488" v="923"/>
          <ac:spMkLst>
            <pc:docMk/>
            <pc:sldMk cId="551737890" sldId="263"/>
            <ac:spMk id="23" creationId="{96FFB859-0BF4-44C8-92CE-827BC0BED6D5}"/>
          </ac:spMkLst>
        </pc:spChg>
        <pc:spChg chg="add del">
          <ac:chgData name="Sienna Davies (2404042)" userId="S::2404042@student.uwtsd.ac.uk::20c42818-6f90-4553-897d-338ec92164a9" providerId="AD" clId="Web-{F961D248-FF74-40B5-BD5D-BB45B400B382}" dt="2026-05-14T12:41:20.488" v="923"/>
          <ac:spMkLst>
            <pc:docMk/>
            <pc:sldMk cId="551737890" sldId="263"/>
            <ac:spMk id="27" creationId="{AA3C88C9-7D12-4F69-958C-2A345F9633D7}"/>
          </ac:spMkLst>
        </pc:spChg>
        <pc:spChg chg="add del">
          <ac:chgData name="Sienna Davies (2404042)" userId="S::2404042@student.uwtsd.ac.uk::20c42818-6f90-4553-897d-338ec92164a9" providerId="AD" clId="Web-{F961D248-FF74-40B5-BD5D-BB45B400B382}" dt="2026-05-14T12:41:20.488" v="923"/>
          <ac:spMkLst>
            <pc:docMk/>
            <pc:sldMk cId="551737890" sldId="263"/>
            <ac:spMk id="29" creationId="{D6F31C7F-BCF9-4876-B103-B1470FB2ECDE}"/>
          </ac:spMkLst>
        </pc:spChg>
        <pc:spChg chg="add del">
          <ac:chgData name="Sienna Davies (2404042)" userId="S::2404042@student.uwtsd.ac.uk::20c42818-6f90-4553-897d-338ec92164a9" providerId="AD" clId="Web-{F961D248-FF74-40B5-BD5D-BB45B400B382}" dt="2026-05-14T12:41:28.567" v="925"/>
          <ac:spMkLst>
            <pc:docMk/>
            <pc:sldMk cId="551737890" sldId="263"/>
            <ac:spMk id="31" creationId="{1AEB7F98-32EC-40D3-89EE-C8433023163A}"/>
          </ac:spMkLst>
        </pc:spChg>
        <pc:spChg chg="add del">
          <ac:chgData name="Sienna Davies (2404042)" userId="S::2404042@student.uwtsd.ac.uk::20c42818-6f90-4553-897d-338ec92164a9" providerId="AD" clId="Web-{F961D248-FF74-40B5-BD5D-BB45B400B382}" dt="2026-05-14T12:41:28.567" v="925"/>
          <ac:spMkLst>
            <pc:docMk/>
            <pc:sldMk cId="551737890" sldId="263"/>
            <ac:spMk id="32" creationId="{1E666EE2-AC41-4D5F-8602-4A85B83B40BD}"/>
          </ac:spMkLst>
        </pc:spChg>
        <pc:spChg chg="add del">
          <ac:chgData name="Sienna Davies (2404042)" userId="S::2404042@student.uwtsd.ac.uk::20c42818-6f90-4553-897d-338ec92164a9" providerId="AD" clId="Web-{F961D248-FF74-40B5-BD5D-BB45B400B382}" dt="2026-05-14T12:41:28.567" v="925"/>
          <ac:spMkLst>
            <pc:docMk/>
            <pc:sldMk cId="551737890" sldId="263"/>
            <ac:spMk id="33" creationId="{8009D30C-C51F-4809-83DD-C2F58649B2C7}"/>
          </ac:spMkLst>
        </pc:spChg>
        <pc:spChg chg="add">
          <ac:chgData name="Sienna Davies (2404042)" userId="S::2404042@student.uwtsd.ac.uk::20c42818-6f90-4553-897d-338ec92164a9" providerId="AD" clId="Web-{F961D248-FF74-40B5-BD5D-BB45B400B382}" dt="2026-05-14T12:41:28.583" v="926"/>
          <ac:spMkLst>
            <pc:docMk/>
            <pc:sldMk cId="551737890" sldId="263"/>
            <ac:spMk id="39" creationId="{CA5B2A81-2C8E-4963-AFD4-E539D168B475}"/>
          </ac:spMkLst>
        </pc:spChg>
        <pc:spChg chg="add">
          <ac:chgData name="Sienna Davies (2404042)" userId="S::2404042@student.uwtsd.ac.uk::20c42818-6f90-4553-897d-338ec92164a9" providerId="AD" clId="Web-{F961D248-FF74-40B5-BD5D-BB45B400B382}" dt="2026-05-14T12:41:28.583" v="926"/>
          <ac:spMkLst>
            <pc:docMk/>
            <pc:sldMk cId="551737890" sldId="263"/>
            <ac:spMk id="40" creationId="{6828D311-B582-473B-A71A-00BAEFDDF095}"/>
          </ac:spMkLst>
        </pc:spChg>
        <pc:spChg chg="add">
          <ac:chgData name="Sienna Davies (2404042)" userId="S::2404042@student.uwtsd.ac.uk::20c42818-6f90-4553-897d-338ec92164a9" providerId="AD" clId="Web-{F961D248-FF74-40B5-BD5D-BB45B400B382}" dt="2026-05-14T12:41:28.583" v="926"/>
          <ac:spMkLst>
            <pc:docMk/>
            <pc:sldMk cId="551737890" sldId="263"/>
            <ac:spMk id="42" creationId="{950B4532-90B0-4F38-8B86-C84A0416EFD9}"/>
          </ac:spMkLst>
        </pc:spChg>
        <pc:spChg chg="add">
          <ac:chgData name="Sienna Davies (2404042)" userId="S::2404042@student.uwtsd.ac.uk::20c42818-6f90-4553-897d-338ec92164a9" providerId="AD" clId="Web-{F961D248-FF74-40B5-BD5D-BB45B400B382}" dt="2026-05-14T12:41:28.583" v="926"/>
          <ac:spMkLst>
            <pc:docMk/>
            <pc:sldMk cId="551737890" sldId="263"/>
            <ac:spMk id="43" creationId="{5B28FD85-59C0-44FE-822A-75F0E9D2EE7D}"/>
          </ac:spMkLst>
        </pc:spChg>
        <pc:grpChg chg="add del">
          <ac:chgData name="Sienna Davies (2404042)" userId="S::2404042@student.uwtsd.ac.uk::20c42818-6f90-4553-897d-338ec92164a9" providerId="AD" clId="Web-{F961D248-FF74-40B5-BD5D-BB45B400B382}" dt="2026-05-14T12:41:20.488" v="923"/>
          <ac:grpSpMkLst>
            <pc:docMk/>
            <pc:sldMk cId="551737890" sldId="263"/>
            <ac:grpSpMk id="11" creationId="{F982E0B2-AA9C-441C-A08E-A9DF9CF12116}"/>
          </ac:grpSpMkLst>
        </pc:grpChg>
        <pc:grpChg chg="add">
          <ac:chgData name="Sienna Davies (2404042)" userId="S::2404042@student.uwtsd.ac.uk::20c42818-6f90-4553-897d-338ec92164a9" providerId="AD" clId="Web-{F961D248-FF74-40B5-BD5D-BB45B400B382}" dt="2026-05-14T12:41:28.583" v="926"/>
          <ac:grpSpMkLst>
            <pc:docMk/>
            <pc:sldMk cId="551737890" sldId="263"/>
            <ac:grpSpMk id="36" creationId="{F982E0B2-AA9C-441C-A08E-A9DF9CF12116}"/>
          </ac:grpSpMkLst>
        </pc:grpChg>
        <pc:picChg chg="add mod ord">
          <ac:chgData name="Sienna Davies (2404042)" userId="S::2404042@student.uwtsd.ac.uk::20c42818-6f90-4553-897d-338ec92164a9" providerId="AD" clId="Web-{F961D248-FF74-40B5-BD5D-BB45B400B382}" dt="2026-05-14T12:41:28.583" v="926"/>
          <ac:picMkLst>
            <pc:docMk/>
            <pc:sldMk cId="551737890" sldId="263"/>
            <ac:picMk id="4" creationId="{E3CCD3C2-0E44-1493-CFC0-B853F6A82033}"/>
          </ac:picMkLst>
        </pc:picChg>
        <pc:picChg chg="add del mod">
          <ac:chgData name="Sienna Davies (2404042)" userId="S::2404042@student.uwtsd.ac.uk::20c42818-6f90-4553-897d-338ec92164a9" providerId="AD" clId="Web-{F961D248-FF74-40B5-BD5D-BB45B400B382}" dt="2026-05-14T13:04:50.572" v="1048"/>
          <ac:picMkLst>
            <pc:docMk/>
            <pc:sldMk cId="551737890" sldId="263"/>
            <ac:picMk id="16" creationId="{0B629327-8CCB-7203-FBF2-9E9AABA1307D}"/>
          </ac:picMkLst>
        </pc:picChg>
        <pc:cxnChg chg="add del">
          <ac:chgData name="Sienna Davies (2404042)" userId="S::2404042@student.uwtsd.ac.uk::20c42818-6f90-4553-897d-338ec92164a9" providerId="AD" clId="Web-{F961D248-FF74-40B5-BD5D-BB45B400B382}" dt="2026-05-14T12:41:28.567" v="925"/>
          <ac:cxnSpMkLst>
            <pc:docMk/>
            <pc:sldMk cId="551737890" sldId="263"/>
            <ac:cxnSpMk id="13" creationId="{77C6DF49-CBE3-4038-AC78-35DE4FD7CE8E}"/>
          </ac:cxnSpMkLst>
        </pc:cxnChg>
        <pc:cxnChg chg="add del">
          <ac:chgData name="Sienna Davies (2404042)" userId="S::2404042@student.uwtsd.ac.uk::20c42818-6f90-4553-897d-338ec92164a9" providerId="AD" clId="Web-{F961D248-FF74-40B5-BD5D-BB45B400B382}" dt="2026-05-14T12:41:20.488" v="923"/>
          <ac:cxnSpMkLst>
            <pc:docMk/>
            <pc:sldMk cId="551737890" sldId="263"/>
            <ac:cxnSpMk id="25" creationId="{9E7C23BC-DAA6-40E1-8166-B8C4439D1430}"/>
          </ac:cxnSpMkLst>
        </pc:cxnChg>
        <pc:cxnChg chg="add">
          <ac:chgData name="Sienna Davies (2404042)" userId="S::2404042@student.uwtsd.ac.uk::20c42818-6f90-4553-897d-338ec92164a9" providerId="AD" clId="Web-{F961D248-FF74-40B5-BD5D-BB45B400B382}" dt="2026-05-14T12:41:28.583" v="926"/>
          <ac:cxnSpMkLst>
            <pc:docMk/>
            <pc:sldMk cId="551737890" sldId="263"/>
            <ac:cxnSpMk id="35" creationId="{701C0CAB-6A03-4C6A-9FAA-219847753628}"/>
          </ac:cxnSpMkLst>
        </pc:cxnChg>
        <pc:cxnChg chg="add">
          <ac:chgData name="Sienna Davies (2404042)" userId="S::2404042@student.uwtsd.ac.uk::20c42818-6f90-4553-897d-338ec92164a9" providerId="AD" clId="Web-{F961D248-FF74-40B5-BD5D-BB45B400B382}" dt="2026-05-14T12:41:28.583" v="926"/>
          <ac:cxnSpMkLst>
            <pc:docMk/>
            <pc:sldMk cId="551737890" sldId="263"/>
            <ac:cxnSpMk id="41" creationId="{9E7C23BC-DAA6-40E1-8166-B8C4439D1430}"/>
          </ac:cxnSpMkLst>
        </pc:cxnChg>
      </pc:sldChg>
      <pc:sldChg chg="modSp new del ord">
        <pc:chgData name="Sienna Davies (2404042)" userId="S::2404042@student.uwtsd.ac.uk::20c42818-6f90-4553-897d-338ec92164a9" providerId="AD" clId="Web-{F961D248-FF74-40B5-BD5D-BB45B400B382}" dt="2026-05-14T19:51:04.638" v="4273"/>
        <pc:sldMkLst>
          <pc:docMk/>
          <pc:sldMk cId="631358521" sldId="264"/>
        </pc:sldMkLst>
        <pc:spChg chg="mod">
          <ac:chgData name="Sienna Davies (2404042)" userId="S::2404042@student.uwtsd.ac.uk::20c42818-6f90-4553-897d-338ec92164a9" providerId="AD" clId="Web-{F961D248-FF74-40B5-BD5D-BB45B400B382}" dt="2026-05-14T12:31:26.547" v="911" actId="20577"/>
          <ac:spMkLst>
            <pc:docMk/>
            <pc:sldMk cId="631358521" sldId="264"/>
            <ac:spMk id="2" creationId="{AC84FC59-8F2B-186B-384E-59492BB2246A}"/>
          </ac:spMkLst>
        </pc:spChg>
      </pc:sldChg>
      <pc:sldChg chg="addSp delSp modSp new mod ord setBg modNotes">
        <pc:chgData name="Sienna Davies (2404042)" userId="S::2404042@student.uwtsd.ac.uk::20c42818-6f90-4553-897d-338ec92164a9" providerId="AD" clId="Web-{F961D248-FF74-40B5-BD5D-BB45B400B382}" dt="2026-05-15T00:58:28.635" v="8882" actId="1076"/>
        <pc:sldMkLst>
          <pc:docMk/>
          <pc:sldMk cId="1109076590" sldId="265"/>
        </pc:sldMkLst>
        <pc:spChg chg="mod">
          <ac:chgData name="Sienna Davies (2404042)" userId="S::2404042@student.uwtsd.ac.uk::20c42818-6f90-4553-897d-338ec92164a9" providerId="AD" clId="Web-{F961D248-FF74-40B5-BD5D-BB45B400B382}" dt="2026-05-14T13:12:28.113" v="1077" actId="20577"/>
          <ac:spMkLst>
            <pc:docMk/>
            <pc:sldMk cId="1109076590" sldId="265"/>
            <ac:spMk id="2" creationId="{15211429-AFCF-43D4-3B3D-307C398DF975}"/>
          </ac:spMkLst>
        </pc:spChg>
        <pc:spChg chg="del">
          <ac:chgData name="Sienna Davies (2404042)" userId="S::2404042@student.uwtsd.ac.uk::20c42818-6f90-4553-897d-338ec92164a9" providerId="AD" clId="Web-{F961D248-FF74-40B5-BD5D-BB45B400B382}" dt="2026-05-14T12:59:08.286" v="1028"/>
          <ac:spMkLst>
            <pc:docMk/>
            <pc:sldMk cId="1109076590" sldId="265"/>
            <ac:spMk id="3" creationId="{428212B6-522F-C9F8-461D-3712B513335B}"/>
          </ac:spMkLst>
        </pc:spChg>
        <pc:spChg chg="add del mod">
          <ac:chgData name="Sienna Davies (2404042)" userId="S::2404042@student.uwtsd.ac.uk::20c42818-6f90-4553-897d-338ec92164a9" providerId="AD" clId="Web-{F961D248-FF74-40B5-BD5D-BB45B400B382}" dt="2026-05-15T00:56:45.430" v="8854"/>
          <ac:spMkLst>
            <pc:docMk/>
            <pc:sldMk cId="1109076590" sldId="265"/>
            <ac:spMk id="3" creationId="{934A82CE-1666-59C9-F418-BD7A403322BF}"/>
          </ac:spMkLst>
        </pc:spChg>
        <pc:spChg chg="add mod">
          <ac:chgData name="Sienna Davies (2404042)" userId="S::2404042@student.uwtsd.ac.uk::20c42818-6f90-4553-897d-338ec92164a9" providerId="AD" clId="Web-{F961D248-FF74-40B5-BD5D-BB45B400B382}" dt="2026-05-15T00:58:28.635" v="8882" actId="1076"/>
          <ac:spMkLst>
            <pc:docMk/>
            <pc:sldMk cId="1109076590" sldId="265"/>
            <ac:spMk id="6" creationId="{07433006-503A-C238-6156-67D0FC3CE9A1}"/>
          </ac:spMkLst>
        </pc:spChg>
        <pc:spChg chg="add del">
          <ac:chgData name="Sienna Davies (2404042)" userId="S::2404042@student.uwtsd.ac.uk::20c42818-6f90-4553-897d-338ec92164a9" providerId="AD" clId="Web-{F961D248-FF74-40B5-BD5D-BB45B400B382}" dt="2026-05-14T13:00:16.978" v="1030"/>
          <ac:spMkLst>
            <pc:docMk/>
            <pc:sldMk cId="1109076590" sldId="265"/>
            <ac:spMk id="8" creationId="{B64B17D3-7BEE-C6E0-88D7-2F7F7A171587}"/>
          </ac:spMkLst>
        </pc:spChg>
        <pc:spChg chg="add del">
          <ac:chgData name="Sienna Davies (2404042)" userId="S::2404042@student.uwtsd.ac.uk::20c42818-6f90-4553-897d-338ec92164a9" providerId="AD" clId="Web-{F961D248-FF74-40B5-BD5D-BB45B400B382}" dt="2026-05-14T13:00:16.978" v="1030"/>
          <ac:spMkLst>
            <pc:docMk/>
            <pc:sldMk cId="1109076590" sldId="265"/>
            <ac:spMk id="11" creationId="{DB66C9CD-6BF4-44CA-8078-0BB819080761}"/>
          </ac:spMkLst>
        </pc:spChg>
        <pc:spChg chg="add del">
          <ac:chgData name="Sienna Davies (2404042)" userId="S::2404042@student.uwtsd.ac.uk::20c42818-6f90-4553-897d-338ec92164a9" providerId="AD" clId="Web-{F961D248-FF74-40B5-BD5D-BB45B400B382}" dt="2026-05-14T13:00:16.978" v="1030"/>
          <ac:spMkLst>
            <pc:docMk/>
            <pc:sldMk cId="1109076590" sldId="265"/>
            <ac:spMk id="15" creationId="{B3E4F30C-F711-4B5B-BF39-0F71A2E8A8C4}"/>
          </ac:spMkLst>
        </pc:spChg>
        <pc:spChg chg="add del">
          <ac:chgData name="Sienna Davies (2404042)" userId="S::2404042@student.uwtsd.ac.uk::20c42818-6f90-4553-897d-338ec92164a9" providerId="AD" clId="Web-{F961D248-FF74-40B5-BD5D-BB45B400B382}" dt="2026-05-14T13:00:16.978" v="1030"/>
          <ac:spMkLst>
            <pc:docMk/>
            <pc:sldMk cId="1109076590" sldId="265"/>
            <ac:spMk id="17" creationId="{2772F870-D2E8-4E62-8E21-7C7E9AB44F62}"/>
          </ac:spMkLst>
        </pc:spChg>
        <pc:spChg chg="add del">
          <ac:chgData name="Sienna Davies (2404042)" userId="S::2404042@student.uwtsd.ac.uk::20c42818-6f90-4553-897d-338ec92164a9" providerId="AD" clId="Web-{F961D248-FF74-40B5-BD5D-BB45B400B382}" dt="2026-05-14T13:00:16.978" v="1030"/>
          <ac:spMkLst>
            <pc:docMk/>
            <pc:sldMk cId="1109076590" sldId="265"/>
            <ac:spMk id="19" creationId="{A6E1E5C3-7E0A-4EFE-9FD9-A8CA2FDCC559}"/>
          </ac:spMkLst>
        </pc:spChg>
        <pc:spChg chg="add del">
          <ac:chgData name="Sienna Davies (2404042)" userId="S::2404042@student.uwtsd.ac.uk::20c42818-6f90-4553-897d-338ec92164a9" providerId="AD" clId="Web-{F961D248-FF74-40B5-BD5D-BB45B400B382}" dt="2026-05-14T13:00:25.228" v="1032"/>
          <ac:spMkLst>
            <pc:docMk/>
            <pc:sldMk cId="1109076590" sldId="265"/>
            <ac:spMk id="21" creationId="{DB66C9CD-6BF4-44CA-8078-0BB819080761}"/>
          </ac:spMkLst>
        </pc:spChg>
        <pc:spChg chg="add del">
          <ac:chgData name="Sienna Davies (2404042)" userId="S::2404042@student.uwtsd.ac.uk::20c42818-6f90-4553-897d-338ec92164a9" providerId="AD" clId="Web-{F961D248-FF74-40B5-BD5D-BB45B400B382}" dt="2026-05-14T13:00:25.228" v="1032"/>
          <ac:spMkLst>
            <pc:docMk/>
            <pc:sldMk cId="1109076590" sldId="265"/>
            <ac:spMk id="23" creationId="{7CF7CEE3-A570-4132-E133-AF51139A929A}"/>
          </ac:spMkLst>
        </pc:spChg>
        <pc:spChg chg="add">
          <ac:chgData name="Sienna Davies (2404042)" userId="S::2404042@student.uwtsd.ac.uk::20c42818-6f90-4553-897d-338ec92164a9" providerId="AD" clId="Web-{F961D248-FF74-40B5-BD5D-BB45B400B382}" dt="2026-05-14T13:00:25.244" v="1033"/>
          <ac:spMkLst>
            <pc:docMk/>
            <pc:sldMk cId="1109076590" sldId="265"/>
            <ac:spMk id="25" creationId="{DB66C9CD-6BF4-44CA-8078-0BB819080761}"/>
          </ac:spMkLst>
        </pc:spChg>
        <pc:spChg chg="add mod">
          <ac:chgData name="Sienna Davies (2404042)" userId="S::2404042@student.uwtsd.ac.uk::20c42818-6f90-4553-897d-338ec92164a9" providerId="AD" clId="Web-{F961D248-FF74-40B5-BD5D-BB45B400B382}" dt="2026-05-14T16:03:21.226" v="1646" actId="1076"/>
          <ac:spMkLst>
            <pc:docMk/>
            <pc:sldMk cId="1109076590" sldId="265"/>
            <ac:spMk id="27" creationId="{6E764B33-05DA-5E55-0103-E5CA11BA9990}"/>
          </ac:spMkLst>
        </pc:spChg>
        <pc:spChg chg="add">
          <ac:chgData name="Sienna Davies (2404042)" userId="S::2404042@student.uwtsd.ac.uk::20c42818-6f90-4553-897d-338ec92164a9" providerId="AD" clId="Web-{F961D248-FF74-40B5-BD5D-BB45B400B382}" dt="2026-05-14T13:00:25.244" v="1033"/>
          <ac:spMkLst>
            <pc:docMk/>
            <pc:sldMk cId="1109076590" sldId="265"/>
            <ac:spMk id="28" creationId="{EC8E66F9-05C3-401D-983A-3D962F4018F2}"/>
          </ac:spMkLst>
        </pc:spChg>
        <pc:spChg chg="add">
          <ac:chgData name="Sienna Davies (2404042)" userId="S::2404042@student.uwtsd.ac.uk::20c42818-6f90-4553-897d-338ec92164a9" providerId="AD" clId="Web-{F961D248-FF74-40B5-BD5D-BB45B400B382}" dt="2026-05-14T13:00:25.244" v="1033"/>
          <ac:spMkLst>
            <pc:docMk/>
            <pc:sldMk cId="1109076590" sldId="265"/>
            <ac:spMk id="29" creationId="{6CBE2BBD-AAE3-434F-A1E3-7FEC5D9784AF}"/>
          </ac:spMkLst>
        </pc:spChg>
        <pc:spChg chg="add">
          <ac:chgData name="Sienna Davies (2404042)" userId="S::2404042@student.uwtsd.ac.uk::20c42818-6f90-4553-897d-338ec92164a9" providerId="AD" clId="Web-{F961D248-FF74-40B5-BD5D-BB45B400B382}" dt="2026-05-14T13:00:25.244" v="1033"/>
          <ac:spMkLst>
            <pc:docMk/>
            <pc:sldMk cId="1109076590" sldId="265"/>
            <ac:spMk id="30" creationId="{6E9B5BF4-BD00-429D-8599-C19DDEDA6A12}"/>
          </ac:spMkLst>
        </pc:spChg>
        <pc:picChg chg="add mod ord">
          <ac:chgData name="Sienna Davies (2404042)" userId="S::2404042@student.uwtsd.ac.uk::20c42818-6f90-4553-897d-338ec92164a9" providerId="AD" clId="Web-{F961D248-FF74-40B5-BD5D-BB45B400B382}" dt="2026-05-14T13:00:25.244" v="1033"/>
          <ac:picMkLst>
            <pc:docMk/>
            <pc:sldMk cId="1109076590" sldId="265"/>
            <ac:picMk id="4" creationId="{8AB07309-0213-0C57-1DEB-DE0483AFE043}"/>
          </ac:picMkLst>
        </pc:picChg>
        <pc:cxnChg chg="add del">
          <ac:chgData name="Sienna Davies (2404042)" userId="S::2404042@student.uwtsd.ac.uk::20c42818-6f90-4553-897d-338ec92164a9" providerId="AD" clId="Web-{F961D248-FF74-40B5-BD5D-BB45B400B382}" dt="2026-05-14T13:00:16.978" v="1030"/>
          <ac:cxnSpMkLst>
            <pc:docMk/>
            <pc:sldMk cId="1109076590" sldId="265"/>
            <ac:cxnSpMk id="13" creationId="{77C6DF49-CBE3-4038-AC78-35DE4FD7CE8E}"/>
          </ac:cxnSpMkLst>
        </pc:cxnChg>
        <pc:cxnChg chg="add del">
          <ac:chgData name="Sienna Davies (2404042)" userId="S::2404042@student.uwtsd.ac.uk::20c42818-6f90-4553-897d-338ec92164a9" providerId="AD" clId="Web-{F961D248-FF74-40B5-BD5D-BB45B400B382}" dt="2026-05-14T13:00:25.228" v="1032"/>
          <ac:cxnSpMkLst>
            <pc:docMk/>
            <pc:sldMk cId="1109076590" sldId="265"/>
            <ac:cxnSpMk id="22" creationId="{77C6DF49-CBE3-4038-AC78-35DE4FD7CE8E}"/>
          </ac:cxnSpMkLst>
        </pc:cxnChg>
        <pc:cxnChg chg="add">
          <ac:chgData name="Sienna Davies (2404042)" userId="S::2404042@student.uwtsd.ac.uk::20c42818-6f90-4553-897d-338ec92164a9" providerId="AD" clId="Web-{F961D248-FF74-40B5-BD5D-BB45B400B382}" dt="2026-05-14T13:00:25.244" v="1033"/>
          <ac:cxnSpMkLst>
            <pc:docMk/>
            <pc:sldMk cId="1109076590" sldId="265"/>
            <ac:cxnSpMk id="26" creationId="{77C6DF49-CBE3-4038-AC78-35DE4FD7CE8E}"/>
          </ac:cxnSpMkLst>
        </pc:cxnChg>
      </pc:sldChg>
      <pc:sldChg chg="addSp delSp modSp new mod setBg modNotes">
        <pc:chgData name="Sienna Davies (2404042)" userId="S::2404042@student.uwtsd.ac.uk::20c42818-6f90-4553-897d-338ec92164a9" providerId="AD" clId="Web-{F961D248-FF74-40B5-BD5D-BB45B400B382}" dt="2026-05-15T00:30:14.088" v="8626"/>
        <pc:sldMkLst>
          <pc:docMk/>
          <pc:sldMk cId="3526573884" sldId="266"/>
        </pc:sldMkLst>
        <pc:spChg chg="del mod">
          <ac:chgData name="Sienna Davies (2404042)" userId="S::2404042@student.uwtsd.ac.uk::20c42818-6f90-4553-897d-338ec92164a9" providerId="AD" clId="Web-{F961D248-FF74-40B5-BD5D-BB45B400B382}" dt="2026-05-14T13:12:46.879" v="1078"/>
          <ac:spMkLst>
            <pc:docMk/>
            <pc:sldMk cId="3526573884" sldId="266"/>
            <ac:spMk id="2" creationId="{3F22DFF7-E6B8-BA3A-44A6-E93C30316614}"/>
          </ac:spMkLst>
        </pc:spChg>
        <pc:spChg chg="del">
          <ac:chgData name="Sienna Davies (2404042)" userId="S::2404042@student.uwtsd.ac.uk::20c42818-6f90-4553-897d-338ec92164a9" providerId="AD" clId="Web-{F961D248-FF74-40B5-BD5D-BB45B400B382}" dt="2026-05-14T18:55:31.827" v="3265"/>
          <ac:spMkLst>
            <pc:docMk/>
            <pc:sldMk cId="3526573884" sldId="266"/>
            <ac:spMk id="3" creationId="{647099CF-ADA3-FF45-7DC4-352C18622463}"/>
          </ac:spMkLst>
        </pc:spChg>
        <pc:spChg chg="add mod">
          <ac:chgData name="Sienna Davies (2404042)" userId="S::2404042@student.uwtsd.ac.uk::20c42818-6f90-4553-897d-338ec92164a9" providerId="AD" clId="Web-{F961D248-FF74-40B5-BD5D-BB45B400B382}" dt="2026-05-14T18:59:17.209" v="3286"/>
          <ac:spMkLst>
            <pc:docMk/>
            <pc:sldMk cId="3526573884" sldId="266"/>
            <ac:spMk id="5" creationId="{0291702E-1C3A-1545-8C93-0B5E214185FA}"/>
          </ac:spMkLst>
        </pc:spChg>
        <pc:spChg chg="add del mod">
          <ac:chgData name="Sienna Davies (2404042)" userId="S::2404042@student.uwtsd.ac.uk::20c42818-6f90-4553-897d-338ec92164a9" providerId="AD" clId="Web-{F961D248-FF74-40B5-BD5D-BB45B400B382}" dt="2026-05-14T18:59:17.224" v="3287"/>
          <ac:spMkLst>
            <pc:docMk/>
            <pc:sldMk cId="3526573884" sldId="266"/>
            <ac:spMk id="7" creationId="{F3F287D6-66B3-E3DA-2BA8-A2097AF1C052}"/>
          </ac:spMkLst>
        </pc:spChg>
        <pc:spChg chg="add mod">
          <ac:chgData name="Sienna Davies (2404042)" userId="S::2404042@student.uwtsd.ac.uk::20c42818-6f90-4553-897d-338ec92164a9" providerId="AD" clId="Web-{F961D248-FF74-40B5-BD5D-BB45B400B382}" dt="2026-05-14T19:13:45.922" v="3453" actId="1076"/>
          <ac:spMkLst>
            <pc:docMk/>
            <pc:sldMk cId="3526573884" sldId="266"/>
            <ac:spMk id="9" creationId="{7938DF10-171A-4E39-E64A-36F9FB374F3F}"/>
          </ac:spMkLst>
        </pc:spChg>
        <pc:spChg chg="add del">
          <ac:chgData name="Sienna Davies (2404042)" userId="S::2404042@student.uwtsd.ac.uk::20c42818-6f90-4553-897d-338ec92164a9" providerId="AD" clId="Web-{F961D248-FF74-40B5-BD5D-BB45B400B382}" dt="2026-05-14T18:57:22.096" v="3278"/>
          <ac:spMkLst>
            <pc:docMk/>
            <pc:sldMk cId="3526573884" sldId="266"/>
            <ac:spMk id="18" creationId="{CA5B2A81-2C8E-4963-AFD4-E539D168B475}"/>
          </ac:spMkLst>
        </pc:spChg>
        <pc:spChg chg="add del">
          <ac:chgData name="Sienna Davies (2404042)" userId="S::2404042@student.uwtsd.ac.uk::20c42818-6f90-4553-897d-338ec92164a9" providerId="AD" clId="Web-{F961D248-FF74-40B5-BD5D-BB45B400B382}" dt="2026-05-14T18:57:22.096" v="3278"/>
          <ac:spMkLst>
            <pc:docMk/>
            <pc:sldMk cId="3526573884" sldId="266"/>
            <ac:spMk id="20" creationId="{DA714449-8D94-4E06-B961-E8E7BC610A96}"/>
          </ac:spMkLst>
        </pc:spChg>
        <pc:spChg chg="add del">
          <ac:chgData name="Sienna Davies (2404042)" userId="S::2404042@student.uwtsd.ac.uk::20c42818-6f90-4553-897d-338ec92164a9" providerId="AD" clId="Web-{F961D248-FF74-40B5-BD5D-BB45B400B382}" dt="2026-05-14T18:57:22.096" v="3278"/>
          <ac:spMkLst>
            <pc:docMk/>
            <pc:sldMk cId="3526573884" sldId="266"/>
            <ac:spMk id="24" creationId="{752B8D2A-8DDF-472F-8D3B-AE757AC7FD9A}"/>
          </ac:spMkLst>
        </pc:spChg>
        <pc:spChg chg="add del">
          <ac:chgData name="Sienna Davies (2404042)" userId="S::2404042@student.uwtsd.ac.uk::20c42818-6f90-4553-897d-338ec92164a9" providerId="AD" clId="Web-{F961D248-FF74-40B5-BD5D-BB45B400B382}" dt="2026-05-14T18:57:22.096" v="3278"/>
          <ac:spMkLst>
            <pc:docMk/>
            <pc:sldMk cId="3526573884" sldId="266"/>
            <ac:spMk id="26" creationId="{74F14C48-F152-4293-99ED-02DCEAA8F262}"/>
          </ac:spMkLst>
        </pc:spChg>
        <pc:spChg chg="add del">
          <ac:chgData name="Sienna Davies (2404042)" userId="S::2404042@student.uwtsd.ac.uk::20c42818-6f90-4553-897d-338ec92164a9" providerId="AD" clId="Web-{F961D248-FF74-40B5-BD5D-BB45B400B382}" dt="2026-05-14T18:56:59.517" v="3269"/>
          <ac:spMkLst>
            <pc:docMk/>
            <pc:sldMk cId="3526573884" sldId="266"/>
            <ac:spMk id="30" creationId="{68514FEE-64AF-90B7-99F6-DEBD63559E08}"/>
          </ac:spMkLst>
        </pc:spChg>
        <pc:spChg chg="add del">
          <ac:chgData name="Sienna Davies (2404042)" userId="S::2404042@student.uwtsd.ac.uk::20c42818-6f90-4553-897d-338ec92164a9" providerId="AD" clId="Web-{F961D248-FF74-40B5-BD5D-BB45B400B382}" dt="2026-05-14T18:56:59.517" v="3269"/>
          <ac:spMkLst>
            <pc:docMk/>
            <pc:sldMk cId="3526573884" sldId="266"/>
            <ac:spMk id="33" creationId="{DB66C9CD-6BF4-44CA-8078-0BB819080761}"/>
          </ac:spMkLst>
        </pc:spChg>
        <pc:spChg chg="add del">
          <ac:chgData name="Sienna Davies (2404042)" userId="S::2404042@student.uwtsd.ac.uk::20c42818-6f90-4553-897d-338ec92164a9" providerId="AD" clId="Web-{F961D248-FF74-40B5-BD5D-BB45B400B382}" dt="2026-05-14T18:57:06.658" v="3271"/>
          <ac:spMkLst>
            <pc:docMk/>
            <pc:sldMk cId="3526573884" sldId="266"/>
            <ac:spMk id="37" creationId="{CE7512AD-9E2D-4DC1-B4A2-A93A51CDE9FE}"/>
          </ac:spMkLst>
        </pc:spChg>
        <pc:spChg chg="add del">
          <ac:chgData name="Sienna Davies (2404042)" userId="S::2404042@student.uwtsd.ac.uk::20c42818-6f90-4553-897d-338ec92164a9" providerId="AD" clId="Web-{F961D248-FF74-40B5-BD5D-BB45B400B382}" dt="2026-05-14T18:57:06.658" v="3271"/>
          <ac:spMkLst>
            <pc:docMk/>
            <pc:sldMk cId="3526573884" sldId="266"/>
            <ac:spMk id="38" creationId="{DB66C9CD-6BF4-44CA-8078-0BB819080761}"/>
          </ac:spMkLst>
        </pc:spChg>
        <pc:spChg chg="add del">
          <ac:chgData name="Sienna Davies (2404042)" userId="S::2404042@student.uwtsd.ac.uk::20c42818-6f90-4553-897d-338ec92164a9" providerId="AD" clId="Web-{F961D248-FF74-40B5-BD5D-BB45B400B382}" dt="2026-05-14T18:57:06.658" v="3271"/>
          <ac:spMkLst>
            <pc:docMk/>
            <pc:sldMk cId="3526573884" sldId="266"/>
            <ac:spMk id="40" creationId="{93B5A3DD-6045-1A9A-735F-262B9002CD26}"/>
          </ac:spMkLst>
        </pc:spChg>
        <pc:spChg chg="add del">
          <ac:chgData name="Sienna Davies (2404042)" userId="S::2404042@student.uwtsd.ac.uk::20c42818-6f90-4553-897d-338ec92164a9" providerId="AD" clId="Web-{F961D248-FF74-40B5-BD5D-BB45B400B382}" dt="2026-05-14T18:57:16.768" v="3273"/>
          <ac:spMkLst>
            <pc:docMk/>
            <pc:sldMk cId="3526573884" sldId="266"/>
            <ac:spMk id="45" creationId="{CA5B2A81-2C8E-4963-AFD4-E539D168B475}"/>
          </ac:spMkLst>
        </pc:spChg>
        <pc:spChg chg="add del">
          <ac:chgData name="Sienna Davies (2404042)" userId="S::2404042@student.uwtsd.ac.uk::20c42818-6f90-4553-897d-338ec92164a9" providerId="AD" clId="Web-{F961D248-FF74-40B5-BD5D-BB45B400B382}" dt="2026-05-14T18:57:19.533" v="3275"/>
          <ac:spMkLst>
            <pc:docMk/>
            <pc:sldMk cId="3526573884" sldId="266"/>
            <ac:spMk id="47" creationId="{74F14C48-F152-4293-99ED-02DCEAA8F262}"/>
          </ac:spMkLst>
        </pc:spChg>
        <pc:spChg chg="add del">
          <ac:chgData name="Sienna Davies (2404042)" userId="S::2404042@student.uwtsd.ac.uk::20c42818-6f90-4553-897d-338ec92164a9" providerId="AD" clId="Web-{F961D248-FF74-40B5-BD5D-BB45B400B382}" dt="2026-05-14T18:57:19.533" v="3275"/>
          <ac:spMkLst>
            <pc:docMk/>
            <pc:sldMk cId="3526573884" sldId="266"/>
            <ac:spMk id="52" creationId="{CA5B2A81-2C8E-4963-AFD4-E539D168B475}"/>
          </ac:spMkLst>
        </pc:spChg>
        <pc:spChg chg="add del">
          <ac:chgData name="Sienna Davies (2404042)" userId="S::2404042@student.uwtsd.ac.uk::20c42818-6f90-4553-897d-338ec92164a9" providerId="AD" clId="Web-{F961D248-FF74-40B5-BD5D-BB45B400B382}" dt="2026-05-14T18:57:19.533" v="3275"/>
          <ac:spMkLst>
            <pc:docMk/>
            <pc:sldMk cId="3526573884" sldId="266"/>
            <ac:spMk id="53" creationId="{DA714449-8D94-4E06-B961-E8E7BC610A96}"/>
          </ac:spMkLst>
        </pc:spChg>
        <pc:spChg chg="add del">
          <ac:chgData name="Sienna Davies (2404042)" userId="S::2404042@student.uwtsd.ac.uk::20c42818-6f90-4553-897d-338ec92164a9" providerId="AD" clId="Web-{F961D248-FF74-40B5-BD5D-BB45B400B382}" dt="2026-05-14T18:57:19.533" v="3275"/>
          <ac:spMkLst>
            <pc:docMk/>
            <pc:sldMk cId="3526573884" sldId="266"/>
            <ac:spMk id="54" creationId="{752B8D2A-8DDF-472F-8D3B-AE757AC7FD9A}"/>
          </ac:spMkLst>
        </pc:spChg>
        <pc:spChg chg="add del">
          <ac:chgData name="Sienna Davies (2404042)" userId="S::2404042@student.uwtsd.ac.uk::20c42818-6f90-4553-897d-338ec92164a9" providerId="AD" clId="Web-{F961D248-FF74-40B5-BD5D-BB45B400B382}" dt="2026-05-14T18:57:22.080" v="3277"/>
          <ac:spMkLst>
            <pc:docMk/>
            <pc:sldMk cId="3526573884" sldId="266"/>
            <ac:spMk id="60" creationId="{B247D771-80E8-483C-AA35-919971E2DE21}"/>
          </ac:spMkLst>
        </pc:spChg>
        <pc:spChg chg="add del">
          <ac:chgData name="Sienna Davies (2404042)" userId="S::2404042@student.uwtsd.ac.uk::20c42818-6f90-4553-897d-338ec92164a9" providerId="AD" clId="Web-{F961D248-FF74-40B5-BD5D-BB45B400B382}" dt="2026-05-14T18:57:22.080" v="3277"/>
          <ac:spMkLst>
            <pc:docMk/>
            <pc:sldMk cId="3526573884" sldId="266"/>
            <ac:spMk id="61" creationId="{CA5B2A81-2C8E-4963-AFD4-E539D168B475}"/>
          </ac:spMkLst>
        </pc:spChg>
        <pc:spChg chg="add del">
          <ac:chgData name="Sienna Davies (2404042)" userId="S::2404042@student.uwtsd.ac.uk::20c42818-6f90-4553-897d-338ec92164a9" providerId="AD" clId="Web-{F961D248-FF74-40B5-BD5D-BB45B400B382}" dt="2026-05-14T18:59:17.224" v="3287"/>
          <ac:spMkLst>
            <pc:docMk/>
            <pc:sldMk cId="3526573884" sldId="266"/>
            <ac:spMk id="68" creationId="{CA5B2A81-2C8E-4963-AFD4-E539D168B475}"/>
          </ac:spMkLst>
        </pc:spChg>
        <pc:spChg chg="add del">
          <ac:chgData name="Sienna Davies (2404042)" userId="S::2404042@student.uwtsd.ac.uk::20c42818-6f90-4553-897d-338ec92164a9" providerId="AD" clId="Web-{F961D248-FF74-40B5-BD5D-BB45B400B382}" dt="2026-05-14T18:59:17.224" v="3287"/>
          <ac:spMkLst>
            <pc:docMk/>
            <pc:sldMk cId="3526573884" sldId="266"/>
            <ac:spMk id="69" creationId="{DA714449-8D94-4E06-B961-E8E7BC610A96}"/>
          </ac:spMkLst>
        </pc:spChg>
        <pc:spChg chg="add del">
          <ac:chgData name="Sienna Davies (2404042)" userId="S::2404042@student.uwtsd.ac.uk::20c42818-6f90-4553-897d-338ec92164a9" providerId="AD" clId="Web-{F961D248-FF74-40B5-BD5D-BB45B400B382}" dt="2026-05-14T18:59:17.224" v="3287"/>
          <ac:spMkLst>
            <pc:docMk/>
            <pc:sldMk cId="3526573884" sldId="266"/>
            <ac:spMk id="71" creationId="{752B8D2A-8DDF-472F-8D3B-AE757AC7FD9A}"/>
          </ac:spMkLst>
        </pc:spChg>
        <pc:spChg chg="add del">
          <ac:chgData name="Sienna Davies (2404042)" userId="S::2404042@student.uwtsd.ac.uk::20c42818-6f90-4553-897d-338ec92164a9" providerId="AD" clId="Web-{F961D248-FF74-40B5-BD5D-BB45B400B382}" dt="2026-05-14T18:59:17.224" v="3287"/>
          <ac:spMkLst>
            <pc:docMk/>
            <pc:sldMk cId="3526573884" sldId="266"/>
            <ac:spMk id="72" creationId="{74F14C48-F152-4293-99ED-02DCEAA8F262}"/>
          </ac:spMkLst>
        </pc:spChg>
        <pc:spChg chg="add del">
          <ac:chgData name="Sienna Davies (2404042)" userId="S::2404042@student.uwtsd.ac.uk::20c42818-6f90-4553-897d-338ec92164a9" providerId="AD" clId="Web-{F961D248-FF74-40B5-BD5D-BB45B400B382}" dt="2026-05-14T18:58:59.146" v="3282"/>
          <ac:spMkLst>
            <pc:docMk/>
            <pc:sldMk cId="3526573884" sldId="266"/>
            <ac:spMk id="77" creationId="{DB66C9CD-6BF4-44CA-8078-0BB819080761}"/>
          </ac:spMkLst>
        </pc:spChg>
        <pc:spChg chg="add del">
          <ac:chgData name="Sienna Davies (2404042)" userId="S::2404042@student.uwtsd.ac.uk::20c42818-6f90-4553-897d-338ec92164a9" providerId="AD" clId="Web-{F961D248-FF74-40B5-BD5D-BB45B400B382}" dt="2026-05-14T18:59:13.474" v="3284"/>
          <ac:spMkLst>
            <pc:docMk/>
            <pc:sldMk cId="3526573884" sldId="266"/>
            <ac:spMk id="81" creationId="{EC8E66F9-05C3-401D-983A-3D962F4018F2}"/>
          </ac:spMkLst>
        </pc:spChg>
        <pc:spChg chg="add del">
          <ac:chgData name="Sienna Davies (2404042)" userId="S::2404042@student.uwtsd.ac.uk::20c42818-6f90-4553-897d-338ec92164a9" providerId="AD" clId="Web-{F961D248-FF74-40B5-BD5D-BB45B400B382}" dt="2026-05-14T18:59:13.474" v="3284"/>
          <ac:spMkLst>
            <pc:docMk/>
            <pc:sldMk cId="3526573884" sldId="266"/>
            <ac:spMk id="82" creationId="{DB66C9CD-6BF4-44CA-8078-0BB819080761}"/>
          </ac:spMkLst>
        </pc:spChg>
        <pc:spChg chg="add del">
          <ac:chgData name="Sienna Davies (2404042)" userId="S::2404042@student.uwtsd.ac.uk::20c42818-6f90-4553-897d-338ec92164a9" providerId="AD" clId="Web-{F961D248-FF74-40B5-BD5D-BB45B400B382}" dt="2026-05-14T18:59:13.474" v="3284"/>
          <ac:spMkLst>
            <pc:docMk/>
            <pc:sldMk cId="3526573884" sldId="266"/>
            <ac:spMk id="83" creationId="{6CBE2BBD-AAE3-434F-A1E3-7FEC5D9784AF}"/>
          </ac:spMkLst>
        </pc:spChg>
        <pc:spChg chg="add del">
          <ac:chgData name="Sienna Davies (2404042)" userId="S::2404042@student.uwtsd.ac.uk::20c42818-6f90-4553-897d-338ec92164a9" providerId="AD" clId="Web-{F961D248-FF74-40B5-BD5D-BB45B400B382}" dt="2026-05-14T18:59:13.474" v="3284"/>
          <ac:spMkLst>
            <pc:docMk/>
            <pc:sldMk cId="3526573884" sldId="266"/>
            <ac:spMk id="85" creationId="{6E9B5BF4-BD00-429D-8599-C19DDEDA6A12}"/>
          </ac:spMkLst>
        </pc:spChg>
        <pc:spChg chg="add del">
          <ac:chgData name="Sienna Davies (2404042)" userId="S::2404042@student.uwtsd.ac.uk::20c42818-6f90-4553-897d-338ec92164a9" providerId="AD" clId="Web-{F961D248-FF74-40B5-BD5D-BB45B400B382}" dt="2026-05-14T18:59:17.209" v="3286"/>
          <ac:spMkLst>
            <pc:docMk/>
            <pc:sldMk cId="3526573884" sldId="266"/>
            <ac:spMk id="87" creationId="{0D45F678-CECF-4E00-A5F4-74EB8DB0248C}"/>
          </ac:spMkLst>
        </pc:spChg>
        <pc:spChg chg="add del">
          <ac:chgData name="Sienna Davies (2404042)" userId="S::2404042@student.uwtsd.ac.uk::20c42818-6f90-4553-897d-338ec92164a9" providerId="AD" clId="Web-{F961D248-FF74-40B5-BD5D-BB45B400B382}" dt="2026-05-14T18:59:17.209" v="3286"/>
          <ac:spMkLst>
            <pc:docMk/>
            <pc:sldMk cId="3526573884" sldId="266"/>
            <ac:spMk id="91" creationId="{F5BFDFAF-D020-4FEA-8A98-D925292486F7}"/>
          </ac:spMkLst>
        </pc:spChg>
        <pc:spChg chg="add del">
          <ac:chgData name="Sienna Davies (2404042)" userId="S::2404042@student.uwtsd.ac.uk::20c42818-6f90-4553-897d-338ec92164a9" providerId="AD" clId="Web-{F961D248-FF74-40B5-BD5D-BB45B400B382}" dt="2026-05-14T18:59:17.209" v="3286"/>
          <ac:spMkLst>
            <pc:docMk/>
            <pc:sldMk cId="3526573884" sldId="266"/>
            <ac:spMk id="93" creationId="{4FA5AAFE-8468-4F08-9FC0-9BA6A34A412C}"/>
          </ac:spMkLst>
        </pc:spChg>
        <pc:spChg chg="add del">
          <ac:chgData name="Sienna Davies (2404042)" userId="S::2404042@student.uwtsd.ac.uk::20c42818-6f90-4553-897d-338ec92164a9" providerId="AD" clId="Web-{F961D248-FF74-40B5-BD5D-BB45B400B382}" dt="2026-05-14T18:59:17.209" v="3286"/>
          <ac:spMkLst>
            <pc:docMk/>
            <pc:sldMk cId="3526573884" sldId="266"/>
            <ac:spMk id="96" creationId="{CA5B2A81-2C8E-4963-AFD4-E539D168B475}"/>
          </ac:spMkLst>
        </pc:spChg>
        <pc:spChg chg="add">
          <ac:chgData name="Sienna Davies (2404042)" userId="S::2404042@student.uwtsd.ac.uk::20c42818-6f90-4553-897d-338ec92164a9" providerId="AD" clId="Web-{F961D248-FF74-40B5-BD5D-BB45B400B382}" dt="2026-05-14T18:59:17.224" v="3287"/>
          <ac:spMkLst>
            <pc:docMk/>
            <pc:sldMk cId="3526573884" sldId="266"/>
            <ac:spMk id="103" creationId="{CA5B2A81-2C8E-4963-AFD4-E539D168B475}"/>
          </ac:spMkLst>
        </pc:spChg>
        <pc:spChg chg="add">
          <ac:chgData name="Sienna Davies (2404042)" userId="S::2404042@student.uwtsd.ac.uk::20c42818-6f90-4553-897d-338ec92164a9" providerId="AD" clId="Web-{F961D248-FF74-40B5-BD5D-BB45B400B382}" dt="2026-05-14T18:59:17.224" v="3287"/>
          <ac:spMkLst>
            <pc:docMk/>
            <pc:sldMk cId="3526573884" sldId="266"/>
            <ac:spMk id="104" creationId="{DA714449-8D94-4E06-B961-E8E7BC610A96}"/>
          </ac:spMkLst>
        </pc:spChg>
        <pc:spChg chg="add">
          <ac:chgData name="Sienna Davies (2404042)" userId="S::2404042@student.uwtsd.ac.uk::20c42818-6f90-4553-897d-338ec92164a9" providerId="AD" clId="Web-{F961D248-FF74-40B5-BD5D-BB45B400B382}" dt="2026-05-14T18:59:17.224" v="3287"/>
          <ac:spMkLst>
            <pc:docMk/>
            <pc:sldMk cId="3526573884" sldId="266"/>
            <ac:spMk id="106" creationId="{752B8D2A-8DDF-472F-8D3B-AE757AC7FD9A}"/>
          </ac:spMkLst>
        </pc:spChg>
        <pc:spChg chg="add">
          <ac:chgData name="Sienna Davies (2404042)" userId="S::2404042@student.uwtsd.ac.uk::20c42818-6f90-4553-897d-338ec92164a9" providerId="AD" clId="Web-{F961D248-FF74-40B5-BD5D-BB45B400B382}" dt="2026-05-14T18:59:17.224" v="3287"/>
          <ac:spMkLst>
            <pc:docMk/>
            <pc:sldMk cId="3526573884" sldId="266"/>
            <ac:spMk id="107" creationId="{74F14C48-F152-4293-99ED-02DCEAA8F262}"/>
          </ac:spMkLst>
        </pc:spChg>
        <pc:grpChg chg="add del">
          <ac:chgData name="Sienna Davies (2404042)" userId="S::2404042@student.uwtsd.ac.uk::20c42818-6f90-4553-897d-338ec92164a9" providerId="AD" clId="Web-{F961D248-FF74-40B5-BD5D-BB45B400B382}" dt="2026-05-14T18:57:22.080" v="3277"/>
          <ac:grpSpMkLst>
            <pc:docMk/>
            <pc:sldMk cId="3526573884" sldId="266"/>
            <ac:grpSpMk id="12" creationId="{F982E0B2-AA9C-441C-A08E-A9DF9CF12116}"/>
          </ac:grpSpMkLst>
        </pc:grpChg>
        <pc:grpChg chg="add del">
          <ac:chgData name="Sienna Davies (2404042)" userId="S::2404042@student.uwtsd.ac.uk::20c42818-6f90-4553-897d-338ec92164a9" providerId="AD" clId="Web-{F961D248-FF74-40B5-BD5D-BB45B400B382}" dt="2026-05-14T18:57:16.768" v="3273"/>
          <ac:grpSpMkLst>
            <pc:docMk/>
            <pc:sldMk cId="3526573884" sldId="266"/>
            <ac:grpSpMk id="42" creationId="{F982E0B2-AA9C-441C-A08E-A9DF9CF12116}"/>
          </ac:grpSpMkLst>
        </pc:grpChg>
        <pc:grpChg chg="add del">
          <ac:chgData name="Sienna Davies (2404042)" userId="S::2404042@student.uwtsd.ac.uk::20c42818-6f90-4553-897d-338ec92164a9" providerId="AD" clId="Web-{F961D248-FF74-40B5-BD5D-BB45B400B382}" dt="2026-05-14T18:57:19.533" v="3275"/>
          <ac:grpSpMkLst>
            <pc:docMk/>
            <pc:sldMk cId="3526573884" sldId="266"/>
            <ac:grpSpMk id="49" creationId="{F982E0B2-AA9C-441C-A08E-A9DF9CF12116}"/>
          </ac:grpSpMkLst>
        </pc:grpChg>
        <pc:grpChg chg="add del">
          <ac:chgData name="Sienna Davies (2404042)" userId="S::2404042@student.uwtsd.ac.uk::20c42818-6f90-4553-897d-338ec92164a9" providerId="AD" clId="Web-{F961D248-FF74-40B5-BD5D-BB45B400B382}" dt="2026-05-14T18:57:22.080" v="3277"/>
          <ac:grpSpMkLst>
            <pc:docMk/>
            <pc:sldMk cId="3526573884" sldId="266"/>
            <ac:grpSpMk id="57" creationId="{F982E0B2-AA9C-441C-A08E-A9DF9CF12116}"/>
          </ac:grpSpMkLst>
        </pc:grpChg>
        <pc:grpChg chg="add del">
          <ac:chgData name="Sienna Davies (2404042)" userId="S::2404042@student.uwtsd.ac.uk::20c42818-6f90-4553-897d-338ec92164a9" providerId="AD" clId="Web-{F961D248-FF74-40B5-BD5D-BB45B400B382}" dt="2026-05-14T18:58:59.146" v="3282"/>
          <ac:grpSpMkLst>
            <pc:docMk/>
            <pc:sldMk cId="3526573884" sldId="266"/>
            <ac:grpSpMk id="65" creationId="{F982E0B2-AA9C-441C-A08E-A9DF9CF12116}"/>
          </ac:grpSpMkLst>
        </pc:grpChg>
        <pc:picChg chg="add del mod ord">
          <ac:chgData name="Sienna Davies (2404042)" userId="S::2404042@student.uwtsd.ac.uk::20c42818-6f90-4553-897d-338ec92164a9" providerId="AD" clId="Web-{F961D248-FF74-40B5-BD5D-BB45B400B382}" dt="2026-05-14T18:58:37.239" v="3280"/>
          <ac:picMkLst>
            <pc:docMk/>
            <pc:sldMk cId="3526573884" sldId="266"/>
            <ac:picMk id="2" creationId="{13392CB1-1280-8E20-5427-76A2D7A83F3D}"/>
          </ac:picMkLst>
        </pc:picChg>
        <pc:picChg chg="add mod">
          <ac:chgData name="Sienna Davies (2404042)" userId="S::2404042@student.uwtsd.ac.uk::20c42818-6f90-4553-897d-338ec92164a9" providerId="AD" clId="Web-{F961D248-FF74-40B5-BD5D-BB45B400B382}" dt="2026-05-14T18:59:17.224" v="3287"/>
          <ac:picMkLst>
            <pc:docMk/>
            <pc:sldMk cId="3526573884" sldId="266"/>
            <ac:picMk id="4" creationId="{67AF9622-B00C-323A-FDBE-B2B55F88702C}"/>
          </ac:picMkLst>
        </pc:picChg>
        <pc:cxnChg chg="add del">
          <ac:chgData name="Sienna Davies (2404042)" userId="S::2404042@student.uwtsd.ac.uk::20c42818-6f90-4553-897d-338ec92164a9" providerId="AD" clId="Web-{F961D248-FF74-40B5-BD5D-BB45B400B382}" dt="2026-05-14T18:57:22.080" v="3277"/>
          <ac:cxnSpMkLst>
            <pc:docMk/>
            <pc:sldMk cId="3526573884" sldId="266"/>
            <ac:cxnSpMk id="10" creationId="{701C0CAB-6A03-4C6A-9FAA-219847753628}"/>
          </ac:cxnSpMkLst>
        </pc:cxnChg>
        <pc:cxnChg chg="add">
          <ac:chgData name="Sienna Davies (2404042)" userId="S::2404042@student.uwtsd.ac.uk::20c42818-6f90-4553-897d-338ec92164a9" providerId="AD" clId="Web-{F961D248-FF74-40B5-BD5D-BB45B400B382}" dt="2026-05-14T18:56:12.500" v="3266"/>
          <ac:cxnSpMkLst>
            <pc:docMk/>
            <pc:sldMk cId="3526573884" sldId="266"/>
            <ac:cxnSpMk id="22" creationId="{9E7C23BC-DAA6-40E1-8166-B8C4439D1430}"/>
          </ac:cxnSpMkLst>
        </pc:cxnChg>
        <pc:cxnChg chg="add del">
          <ac:chgData name="Sienna Davies (2404042)" userId="S::2404042@student.uwtsd.ac.uk::20c42818-6f90-4553-897d-338ec92164a9" providerId="AD" clId="Web-{F961D248-FF74-40B5-BD5D-BB45B400B382}" dt="2026-05-14T18:57:16.768" v="3273"/>
          <ac:cxnSpMkLst>
            <pc:docMk/>
            <pc:sldMk cId="3526573884" sldId="266"/>
            <ac:cxnSpMk id="41" creationId="{9E7C23BC-DAA6-40E1-8166-B8C4439D1430}"/>
          </ac:cxnSpMkLst>
        </pc:cxnChg>
        <pc:cxnChg chg="add del">
          <ac:chgData name="Sienna Davies (2404042)" userId="S::2404042@student.uwtsd.ac.uk::20c42818-6f90-4553-897d-338ec92164a9" providerId="AD" clId="Web-{F961D248-FF74-40B5-BD5D-BB45B400B382}" dt="2026-05-14T18:58:59.146" v="3282"/>
          <ac:cxnSpMkLst>
            <pc:docMk/>
            <pc:sldMk cId="3526573884" sldId="266"/>
            <ac:cxnSpMk id="79" creationId="{77C6DF49-CBE3-4038-AC78-35DE4FD7CE8E}"/>
          </ac:cxnSpMkLst>
        </pc:cxnChg>
      </pc:sldChg>
      <pc:sldChg chg="addSp delSp modSp new modNotes">
        <pc:chgData name="Sienna Davies (2404042)" userId="S::2404042@student.uwtsd.ac.uk::20c42818-6f90-4553-897d-338ec92164a9" providerId="AD" clId="Web-{F961D248-FF74-40B5-BD5D-BB45B400B382}" dt="2026-05-15T00:28:54.336" v="8617"/>
        <pc:sldMkLst>
          <pc:docMk/>
          <pc:sldMk cId="3875462011" sldId="267"/>
        </pc:sldMkLst>
        <pc:spChg chg="add del mod">
          <ac:chgData name="Sienna Davies (2404042)" userId="S::2404042@student.uwtsd.ac.uk::20c42818-6f90-4553-897d-338ec92164a9" providerId="AD" clId="Web-{F961D248-FF74-40B5-BD5D-BB45B400B382}" dt="2026-05-14T16:08:31.753" v="1700"/>
          <ac:spMkLst>
            <pc:docMk/>
            <pc:sldMk cId="3875462011" sldId="267"/>
            <ac:spMk id="2" creationId="{67BA3576-FFBE-88B9-E270-64FED238C439}"/>
          </ac:spMkLst>
        </pc:spChg>
        <pc:spChg chg="add mod">
          <ac:chgData name="Sienna Davies (2404042)" userId="S::2404042@student.uwtsd.ac.uk::20c42818-6f90-4553-897d-338ec92164a9" providerId="AD" clId="Web-{F961D248-FF74-40B5-BD5D-BB45B400B382}" dt="2026-05-14T19:10:06.697" v="3411" actId="20577"/>
          <ac:spMkLst>
            <pc:docMk/>
            <pc:sldMk cId="3875462011" sldId="267"/>
            <ac:spMk id="2" creationId="{CD7C0E7C-CC2D-E245-CCCC-8C48285658D7}"/>
          </ac:spMkLst>
        </pc:spChg>
        <pc:spChg chg="add mod">
          <ac:chgData name="Sienna Davies (2404042)" userId="S::2404042@student.uwtsd.ac.uk::20c42818-6f90-4553-897d-338ec92164a9" providerId="AD" clId="Web-{F961D248-FF74-40B5-BD5D-BB45B400B382}" dt="2026-05-14T16:10:51.070" v="1728" actId="20577"/>
          <ac:spMkLst>
            <pc:docMk/>
            <pc:sldMk cId="3875462011" sldId="267"/>
            <ac:spMk id="4" creationId="{018CD25C-4A07-6049-2158-06D59484948A}"/>
          </ac:spMkLst>
        </pc:spChg>
        <pc:picChg chg="add del mod">
          <ac:chgData name="Sienna Davies (2404042)" userId="S::2404042@student.uwtsd.ac.uk::20c42818-6f90-4553-897d-338ec92164a9" providerId="AD" clId="Web-{F961D248-FF74-40B5-BD5D-BB45B400B382}" dt="2026-05-14T14:38:06.005" v="1247"/>
          <ac:picMkLst>
            <pc:docMk/>
            <pc:sldMk cId="3875462011" sldId="267"/>
            <ac:picMk id="2" creationId="{678345B5-093F-1773-5B43-72DEB4DC989E}"/>
          </ac:picMkLst>
        </pc:picChg>
        <pc:picChg chg="add del mod">
          <ac:chgData name="Sienna Davies (2404042)" userId="S::2404042@student.uwtsd.ac.uk::20c42818-6f90-4553-897d-338ec92164a9" providerId="AD" clId="Web-{F961D248-FF74-40B5-BD5D-BB45B400B382}" dt="2026-05-14T15:01:43.523" v="1256"/>
          <ac:picMkLst>
            <pc:docMk/>
            <pc:sldMk cId="3875462011" sldId="267"/>
            <ac:picMk id="3" creationId="{0100443E-4423-E3D9-E255-805A06B1EAAA}"/>
          </ac:picMkLst>
        </pc:picChg>
        <pc:picChg chg="add del mod">
          <ac:chgData name="Sienna Davies (2404042)" userId="S::2404042@student.uwtsd.ac.uk::20c42818-6f90-4553-897d-338ec92164a9" providerId="AD" clId="Web-{F961D248-FF74-40B5-BD5D-BB45B400B382}" dt="2026-05-14T15:06:06.407" v="1260"/>
          <ac:picMkLst>
            <pc:docMk/>
            <pc:sldMk cId="3875462011" sldId="267"/>
            <ac:picMk id="4" creationId="{3E8EABDA-B099-7F65-E1FE-59DA586712C1}"/>
          </ac:picMkLst>
        </pc:picChg>
        <pc:picChg chg="add mod">
          <ac:chgData name="Sienna Davies (2404042)" userId="S::2404042@student.uwtsd.ac.uk::20c42818-6f90-4553-897d-338ec92164a9" providerId="AD" clId="Web-{F961D248-FF74-40B5-BD5D-BB45B400B382}" dt="2026-05-14T14:57:24.607" v="1255" actId="14100"/>
          <ac:picMkLst>
            <pc:docMk/>
            <pc:sldMk cId="3875462011" sldId="267"/>
            <ac:picMk id="5" creationId="{7B38E016-B62B-F1D8-7603-E45A05333FDE}"/>
          </ac:picMkLst>
        </pc:picChg>
        <pc:picChg chg="add mod">
          <ac:chgData name="Sienna Davies (2404042)" userId="S::2404042@student.uwtsd.ac.uk::20c42818-6f90-4553-897d-338ec92164a9" providerId="AD" clId="Web-{F961D248-FF74-40B5-BD5D-BB45B400B382}" dt="2026-05-14T15:06:45.049" v="1264" actId="14100"/>
          <ac:picMkLst>
            <pc:docMk/>
            <pc:sldMk cId="3875462011" sldId="267"/>
            <ac:picMk id="6" creationId="{2747973B-61FF-32DC-AD31-DCBE81A6B31F}"/>
          </ac:picMkLst>
        </pc:picChg>
        <pc:picChg chg="add mod">
          <ac:chgData name="Sienna Davies (2404042)" userId="S::2404042@student.uwtsd.ac.uk::20c42818-6f90-4553-897d-338ec92164a9" providerId="AD" clId="Web-{F961D248-FF74-40B5-BD5D-BB45B400B382}" dt="2026-05-14T15:06:29.486" v="1263" actId="14100"/>
          <ac:picMkLst>
            <pc:docMk/>
            <pc:sldMk cId="3875462011" sldId="267"/>
            <ac:picMk id="7" creationId="{B1E8649F-7755-E842-CEFC-8181D128D76D}"/>
          </ac:picMkLst>
        </pc:picChg>
      </pc:sldChg>
      <pc:sldChg chg="addSp delSp modSp new modNotes">
        <pc:chgData name="Sienna Davies (2404042)" userId="S::2404042@student.uwtsd.ac.uk::20c42818-6f90-4553-897d-338ec92164a9" providerId="AD" clId="Web-{F961D248-FF74-40B5-BD5D-BB45B400B382}" dt="2026-05-15T00:41:33.556" v="8685"/>
        <pc:sldMkLst>
          <pc:docMk/>
          <pc:sldMk cId="2338851644" sldId="268"/>
        </pc:sldMkLst>
        <pc:spChg chg="del">
          <ac:chgData name="Sienna Davies (2404042)" userId="S::2404042@student.uwtsd.ac.uk::20c42818-6f90-4553-897d-338ec92164a9" providerId="AD" clId="Web-{F961D248-FF74-40B5-BD5D-BB45B400B382}" dt="2026-05-14T19:40:37.366" v="4172"/>
          <ac:spMkLst>
            <pc:docMk/>
            <pc:sldMk cId="2338851644" sldId="268"/>
            <ac:spMk id="2" creationId="{E3893CB0-23CE-5B09-66ED-F8271610CA9C}"/>
          </ac:spMkLst>
        </pc:spChg>
        <pc:spChg chg="mod">
          <ac:chgData name="Sienna Davies (2404042)" userId="S::2404042@student.uwtsd.ac.uk::20c42818-6f90-4553-897d-338ec92164a9" providerId="AD" clId="Web-{F961D248-FF74-40B5-BD5D-BB45B400B382}" dt="2026-05-14T22:45:55.848" v="5582" actId="20577"/>
          <ac:spMkLst>
            <pc:docMk/>
            <pc:sldMk cId="2338851644" sldId="268"/>
            <ac:spMk id="3" creationId="{276AA2B3-C82C-7E85-63F4-EB1EE709D671}"/>
          </ac:spMkLst>
        </pc:spChg>
        <pc:spChg chg="add mod">
          <ac:chgData name="Sienna Davies (2404042)" userId="S::2404042@student.uwtsd.ac.uk::20c42818-6f90-4553-897d-338ec92164a9" providerId="AD" clId="Web-{F961D248-FF74-40B5-BD5D-BB45B400B382}" dt="2026-05-14T22:46:02.223" v="5583" actId="20577"/>
          <ac:spMkLst>
            <pc:docMk/>
            <pc:sldMk cId="2338851644" sldId="268"/>
            <ac:spMk id="4" creationId="{E0B95277-363E-47E0-7747-0C053303CD76}"/>
          </ac:spMkLst>
        </pc:spChg>
        <pc:spChg chg="add mod">
          <ac:chgData name="Sienna Davies (2404042)" userId="S::2404042@student.uwtsd.ac.uk::20c42818-6f90-4553-897d-338ec92164a9" providerId="AD" clId="Web-{F961D248-FF74-40B5-BD5D-BB45B400B382}" dt="2026-05-14T22:45:19.754" v="5577" actId="1076"/>
          <ac:spMkLst>
            <pc:docMk/>
            <pc:sldMk cId="2338851644" sldId="268"/>
            <ac:spMk id="5" creationId="{32C92637-9872-4644-4237-CB3E40D3A66F}"/>
          </ac:spMkLst>
        </pc:spChg>
      </pc:sldChg>
      <pc:sldChg chg="addSp delSp modSp add replId modNotes">
        <pc:chgData name="Sienna Davies (2404042)" userId="S::2404042@student.uwtsd.ac.uk::20c42818-6f90-4553-897d-338ec92164a9" providerId="AD" clId="Web-{F961D248-FF74-40B5-BD5D-BB45B400B382}" dt="2026-05-15T00:30:27.713" v="8627"/>
        <pc:sldMkLst>
          <pc:docMk/>
          <pc:sldMk cId="2103153563" sldId="269"/>
        </pc:sldMkLst>
        <pc:spChg chg="add del mod">
          <ac:chgData name="Sienna Davies (2404042)" userId="S::2404042@student.uwtsd.ac.uk::20c42818-6f90-4553-897d-338ec92164a9" providerId="AD" clId="Web-{F961D248-FF74-40B5-BD5D-BB45B400B382}" dt="2026-05-14T19:43:54.747" v="4198"/>
          <ac:spMkLst>
            <pc:docMk/>
            <pc:sldMk cId="2103153563" sldId="269"/>
            <ac:spMk id="3" creationId="{2DCDA474-DDBB-C3E8-D98C-46832BF1A3B0}"/>
          </ac:spMkLst>
        </pc:spChg>
        <pc:spChg chg="mod">
          <ac:chgData name="Sienna Davies (2404042)" userId="S::2404042@student.uwtsd.ac.uk::20c42818-6f90-4553-897d-338ec92164a9" providerId="AD" clId="Web-{F961D248-FF74-40B5-BD5D-BB45B400B382}" dt="2026-05-14T19:47:08.722" v="4207"/>
          <ac:spMkLst>
            <pc:docMk/>
            <pc:sldMk cId="2103153563" sldId="269"/>
            <ac:spMk id="6" creationId="{583A8387-FA5A-C53A-04D6-40ACBBAFE755}"/>
          </ac:spMkLst>
        </pc:spChg>
        <pc:spChg chg="add del mod">
          <ac:chgData name="Sienna Davies (2404042)" userId="S::2404042@student.uwtsd.ac.uk::20c42818-6f90-4553-897d-338ec92164a9" providerId="AD" clId="Web-{F961D248-FF74-40B5-BD5D-BB45B400B382}" dt="2026-05-14T19:46:53.237" v="4203"/>
          <ac:spMkLst>
            <pc:docMk/>
            <pc:sldMk cId="2103153563" sldId="269"/>
            <ac:spMk id="8" creationId="{CD8CCAD7-EBBA-6CC9-DB00-FFD06BB44831}"/>
          </ac:spMkLst>
        </pc:spChg>
        <pc:spChg chg="mod">
          <ac:chgData name="Sienna Davies (2404042)" userId="S::2404042@student.uwtsd.ac.uk::20c42818-6f90-4553-897d-338ec92164a9" providerId="AD" clId="Web-{F961D248-FF74-40B5-BD5D-BB45B400B382}" dt="2026-05-14T19:48:06.507" v="4220" actId="20577"/>
          <ac:spMkLst>
            <pc:docMk/>
            <pc:sldMk cId="2103153563" sldId="269"/>
            <ac:spMk id="10" creationId="{D343361B-AC18-213E-1622-5F2ECE9AD6E6}"/>
          </ac:spMkLst>
        </pc:spChg>
        <pc:spChg chg="del">
          <ac:chgData name="Sienna Davies (2404042)" userId="S::2404042@student.uwtsd.ac.uk::20c42818-6f90-4553-897d-338ec92164a9" providerId="AD" clId="Web-{F961D248-FF74-40B5-BD5D-BB45B400B382}" dt="2026-05-14T19:47:08.722" v="4207"/>
          <ac:spMkLst>
            <pc:docMk/>
            <pc:sldMk cId="2103153563" sldId="269"/>
            <ac:spMk id="39" creationId="{6DDC395C-4B02-98D4-BA25-F16FE8B0366F}"/>
          </ac:spMkLst>
        </pc:spChg>
        <pc:spChg chg="del">
          <ac:chgData name="Sienna Davies (2404042)" userId="S::2404042@student.uwtsd.ac.uk::20c42818-6f90-4553-897d-338ec92164a9" providerId="AD" clId="Web-{F961D248-FF74-40B5-BD5D-BB45B400B382}" dt="2026-05-14T19:47:08.722" v="4207"/>
          <ac:spMkLst>
            <pc:docMk/>
            <pc:sldMk cId="2103153563" sldId="269"/>
            <ac:spMk id="40" creationId="{30645C8C-71D3-BA31-F628-06C08C7022D8}"/>
          </ac:spMkLst>
        </pc:spChg>
        <pc:spChg chg="del">
          <ac:chgData name="Sienna Davies (2404042)" userId="S::2404042@student.uwtsd.ac.uk::20c42818-6f90-4553-897d-338ec92164a9" providerId="AD" clId="Web-{F961D248-FF74-40B5-BD5D-BB45B400B382}" dt="2026-05-14T19:47:08.722" v="4207"/>
          <ac:spMkLst>
            <pc:docMk/>
            <pc:sldMk cId="2103153563" sldId="269"/>
            <ac:spMk id="42" creationId="{FD5ABA99-47DC-84F2-ADB1-E4053E9E26DA}"/>
          </ac:spMkLst>
        </pc:spChg>
        <pc:spChg chg="del">
          <ac:chgData name="Sienna Davies (2404042)" userId="S::2404042@student.uwtsd.ac.uk::20c42818-6f90-4553-897d-338ec92164a9" providerId="AD" clId="Web-{F961D248-FF74-40B5-BD5D-BB45B400B382}" dt="2026-05-14T19:47:08.722" v="4207"/>
          <ac:spMkLst>
            <pc:docMk/>
            <pc:sldMk cId="2103153563" sldId="269"/>
            <ac:spMk id="43" creationId="{A5E1DC0B-19B9-070D-45B3-C866B21DB697}"/>
          </ac:spMkLst>
        </pc:spChg>
        <pc:spChg chg="add">
          <ac:chgData name="Sienna Davies (2404042)" userId="S::2404042@student.uwtsd.ac.uk::20c42818-6f90-4553-897d-338ec92164a9" providerId="AD" clId="Web-{F961D248-FF74-40B5-BD5D-BB45B400B382}" dt="2026-05-14T19:47:08.722" v="4207"/>
          <ac:spMkLst>
            <pc:docMk/>
            <pc:sldMk cId="2103153563" sldId="269"/>
            <ac:spMk id="56" creationId="{CA5B2A81-2C8E-4963-AFD4-E539D168B475}"/>
          </ac:spMkLst>
        </pc:spChg>
        <pc:spChg chg="add">
          <ac:chgData name="Sienna Davies (2404042)" userId="S::2404042@student.uwtsd.ac.uk::20c42818-6f90-4553-897d-338ec92164a9" providerId="AD" clId="Web-{F961D248-FF74-40B5-BD5D-BB45B400B382}" dt="2026-05-14T19:47:08.722" v="4207"/>
          <ac:spMkLst>
            <pc:docMk/>
            <pc:sldMk cId="2103153563" sldId="269"/>
            <ac:spMk id="58" creationId="{6828D311-B582-473B-A71A-00BAEFDDF095}"/>
          </ac:spMkLst>
        </pc:spChg>
        <pc:spChg chg="add">
          <ac:chgData name="Sienna Davies (2404042)" userId="S::2404042@student.uwtsd.ac.uk::20c42818-6f90-4553-897d-338ec92164a9" providerId="AD" clId="Web-{F961D248-FF74-40B5-BD5D-BB45B400B382}" dt="2026-05-14T19:47:08.722" v="4207"/>
          <ac:spMkLst>
            <pc:docMk/>
            <pc:sldMk cId="2103153563" sldId="269"/>
            <ac:spMk id="62" creationId="{950B4532-90B0-4F38-8B86-C84A0416EFD9}"/>
          </ac:spMkLst>
        </pc:spChg>
        <pc:spChg chg="add">
          <ac:chgData name="Sienna Davies (2404042)" userId="S::2404042@student.uwtsd.ac.uk::20c42818-6f90-4553-897d-338ec92164a9" providerId="AD" clId="Web-{F961D248-FF74-40B5-BD5D-BB45B400B382}" dt="2026-05-14T19:47:08.722" v="4207"/>
          <ac:spMkLst>
            <pc:docMk/>
            <pc:sldMk cId="2103153563" sldId="269"/>
            <ac:spMk id="64" creationId="{5B28FD85-59C0-44FE-822A-75F0E9D2EE7D}"/>
          </ac:spMkLst>
        </pc:spChg>
        <pc:graphicFrameChg chg="add del mod ord modGraphic">
          <ac:chgData name="Sienna Davies (2404042)" userId="S::2404042@student.uwtsd.ac.uk::20c42818-6f90-4553-897d-338ec92164a9" providerId="AD" clId="Web-{F961D248-FF74-40B5-BD5D-BB45B400B382}" dt="2026-05-14T19:46:46.175" v="4202"/>
          <ac:graphicFrameMkLst>
            <pc:docMk/>
            <pc:sldMk cId="2103153563" sldId="269"/>
            <ac:graphicFrameMk id="9" creationId="{FB6F8C28-4EE1-7169-6563-9946EAB4593D}"/>
          </ac:graphicFrameMkLst>
        </pc:graphicFrameChg>
        <pc:picChg chg="add del">
          <ac:chgData name="Sienna Davies (2404042)" userId="S::2404042@student.uwtsd.ac.uk::20c42818-6f90-4553-897d-338ec92164a9" providerId="AD" clId="Web-{F961D248-FF74-40B5-BD5D-BB45B400B382}" dt="2026-05-14T19:46:24.487" v="4200"/>
          <ac:picMkLst>
            <pc:docMk/>
            <pc:sldMk cId="2103153563" sldId="269"/>
            <ac:picMk id="4" creationId="{60B89565-A0CC-E60A-B3D5-34B1C7F4244D}"/>
          </ac:picMkLst>
        </pc:picChg>
        <pc:picChg chg="add mod">
          <ac:chgData name="Sienna Davies (2404042)" userId="S::2404042@student.uwtsd.ac.uk::20c42818-6f90-4553-897d-338ec92164a9" providerId="AD" clId="Web-{F961D248-FF74-40B5-BD5D-BB45B400B382}" dt="2026-05-14T19:47:03.847" v="4206" actId="1076"/>
          <ac:picMkLst>
            <pc:docMk/>
            <pc:sldMk cId="2103153563" sldId="269"/>
            <ac:picMk id="5" creationId="{46F25FF7-5B99-5A27-C9F9-F20EC5C4EBB0}"/>
          </ac:picMkLst>
        </pc:picChg>
      </pc:sldChg>
      <pc:sldChg chg="addSp delSp modSp add replId modNotes">
        <pc:chgData name="Sienna Davies (2404042)" userId="S::2404042@student.uwtsd.ac.uk::20c42818-6f90-4553-897d-338ec92164a9" providerId="AD" clId="Web-{F961D248-FF74-40B5-BD5D-BB45B400B382}" dt="2026-05-15T01:07:41.962" v="9027" actId="1076"/>
        <pc:sldMkLst>
          <pc:docMk/>
          <pc:sldMk cId="3531117343" sldId="270"/>
        </pc:sldMkLst>
        <pc:spChg chg="mod">
          <ac:chgData name="Sienna Davies (2404042)" userId="S::2404042@student.uwtsd.ac.uk::20c42818-6f90-4553-897d-338ec92164a9" providerId="AD" clId="Web-{F961D248-FF74-40B5-BD5D-BB45B400B382}" dt="2026-05-14T20:45:30.803" v="4283" actId="14100"/>
          <ac:spMkLst>
            <pc:docMk/>
            <pc:sldMk cId="3531117343" sldId="270"/>
            <ac:spMk id="2" creationId="{11FF8A51-F0C0-7704-F55A-ECDCC7AF4A5E}"/>
          </ac:spMkLst>
        </pc:spChg>
        <pc:spChg chg="add del mod">
          <ac:chgData name="Sienna Davies (2404042)" userId="S::2404042@student.uwtsd.ac.uk::20c42818-6f90-4553-897d-338ec92164a9" providerId="AD" clId="Web-{F961D248-FF74-40B5-BD5D-BB45B400B382}" dt="2026-05-15T01:06:19.382" v="8984"/>
          <ac:spMkLst>
            <pc:docMk/>
            <pc:sldMk cId="3531117343" sldId="270"/>
            <ac:spMk id="4" creationId="{0BB1B50E-8CA0-C8AA-D229-DBACB362B98D}"/>
          </ac:spMkLst>
        </pc:spChg>
        <pc:spChg chg="add mod">
          <ac:chgData name="Sienna Davies (2404042)" userId="S::2404042@student.uwtsd.ac.uk::20c42818-6f90-4553-897d-338ec92164a9" providerId="AD" clId="Web-{F961D248-FF74-40B5-BD5D-BB45B400B382}" dt="2026-05-15T01:07:41.962" v="9027" actId="1076"/>
          <ac:spMkLst>
            <pc:docMk/>
            <pc:sldMk cId="3531117343" sldId="270"/>
            <ac:spMk id="6" creationId="{8656439B-6F46-D5ED-246A-BA89ED31E878}"/>
          </ac:spMkLst>
        </pc:spChg>
        <pc:spChg chg="add del">
          <ac:chgData name="Sienna Davies (2404042)" userId="S::2404042@student.uwtsd.ac.uk::20c42818-6f90-4553-897d-338ec92164a9" providerId="AD" clId="Web-{F961D248-FF74-40B5-BD5D-BB45B400B382}" dt="2026-05-14T20:45:10.302" v="4281"/>
          <ac:spMkLst>
            <pc:docMk/>
            <pc:sldMk cId="3531117343" sldId="270"/>
            <ac:spMk id="25" creationId="{B18FE36F-0496-82F6-9E94-1A5A62AADE17}"/>
          </ac:spMkLst>
        </pc:spChg>
        <pc:spChg chg="mod">
          <ac:chgData name="Sienna Davies (2404042)" userId="S::2404042@student.uwtsd.ac.uk::20c42818-6f90-4553-897d-338ec92164a9" providerId="AD" clId="Web-{F961D248-FF74-40B5-BD5D-BB45B400B382}" dt="2026-05-14T20:50:54.016" v="4351" actId="1076"/>
          <ac:spMkLst>
            <pc:docMk/>
            <pc:sldMk cId="3531117343" sldId="270"/>
            <ac:spMk id="27" creationId="{4521875D-71E6-C600-4C01-684ADDFB0C01}"/>
          </ac:spMkLst>
        </pc:spChg>
        <pc:spChg chg="add del">
          <ac:chgData name="Sienna Davies (2404042)" userId="S::2404042@student.uwtsd.ac.uk::20c42818-6f90-4553-897d-338ec92164a9" providerId="AD" clId="Web-{F961D248-FF74-40B5-BD5D-BB45B400B382}" dt="2026-05-14T20:45:10.302" v="4281"/>
          <ac:spMkLst>
            <pc:docMk/>
            <pc:sldMk cId="3531117343" sldId="270"/>
            <ac:spMk id="28" creationId="{ED6EC24C-4A84-0FE7-A2AC-ED3ED06A0DB2}"/>
          </ac:spMkLst>
        </pc:spChg>
        <pc:spChg chg="add del">
          <ac:chgData name="Sienna Davies (2404042)" userId="S::2404042@student.uwtsd.ac.uk::20c42818-6f90-4553-897d-338ec92164a9" providerId="AD" clId="Web-{F961D248-FF74-40B5-BD5D-BB45B400B382}" dt="2026-05-14T20:45:10.302" v="4281"/>
          <ac:spMkLst>
            <pc:docMk/>
            <pc:sldMk cId="3531117343" sldId="270"/>
            <ac:spMk id="29" creationId="{58A37671-F7A9-9D57-3007-5912B4BF2D53}"/>
          </ac:spMkLst>
        </pc:spChg>
        <pc:spChg chg="add del">
          <ac:chgData name="Sienna Davies (2404042)" userId="S::2404042@student.uwtsd.ac.uk::20c42818-6f90-4553-897d-338ec92164a9" providerId="AD" clId="Web-{F961D248-FF74-40B5-BD5D-BB45B400B382}" dt="2026-05-14T20:45:10.302" v="4281"/>
          <ac:spMkLst>
            <pc:docMk/>
            <pc:sldMk cId="3531117343" sldId="270"/>
            <ac:spMk id="30" creationId="{2D926AAE-A6E8-6272-63D8-00DB8826C606}"/>
          </ac:spMkLst>
        </pc:spChg>
        <pc:spChg chg="add del">
          <ac:chgData name="Sienna Davies (2404042)" userId="S::2404042@student.uwtsd.ac.uk::20c42818-6f90-4553-897d-338ec92164a9" providerId="AD" clId="Web-{F961D248-FF74-40B5-BD5D-BB45B400B382}" dt="2026-05-14T20:45:00.786" v="4278"/>
          <ac:spMkLst>
            <pc:docMk/>
            <pc:sldMk cId="3531117343" sldId="270"/>
            <ac:spMk id="35" creationId="{DB66C9CD-6BF4-44CA-8078-0BB819080761}"/>
          </ac:spMkLst>
        </pc:spChg>
        <pc:spChg chg="add del">
          <ac:chgData name="Sienna Davies (2404042)" userId="S::2404042@student.uwtsd.ac.uk::20c42818-6f90-4553-897d-338ec92164a9" providerId="AD" clId="Web-{F961D248-FF74-40B5-BD5D-BB45B400B382}" dt="2026-05-14T20:45:00.786" v="4278"/>
          <ac:spMkLst>
            <pc:docMk/>
            <pc:sldMk cId="3531117343" sldId="270"/>
            <ac:spMk id="39" creationId="{B3E4F30C-F711-4B5B-BF39-0F71A2E8A8C4}"/>
          </ac:spMkLst>
        </pc:spChg>
        <pc:spChg chg="add del">
          <ac:chgData name="Sienna Davies (2404042)" userId="S::2404042@student.uwtsd.ac.uk::20c42818-6f90-4553-897d-338ec92164a9" providerId="AD" clId="Web-{F961D248-FF74-40B5-BD5D-BB45B400B382}" dt="2026-05-14T20:45:00.786" v="4278"/>
          <ac:spMkLst>
            <pc:docMk/>
            <pc:sldMk cId="3531117343" sldId="270"/>
            <ac:spMk id="41" creationId="{2772F870-D2E8-4E62-8E21-7C7E9AB44F62}"/>
          </ac:spMkLst>
        </pc:spChg>
        <pc:spChg chg="add del">
          <ac:chgData name="Sienna Davies (2404042)" userId="S::2404042@student.uwtsd.ac.uk::20c42818-6f90-4553-897d-338ec92164a9" providerId="AD" clId="Web-{F961D248-FF74-40B5-BD5D-BB45B400B382}" dt="2026-05-14T20:45:00.786" v="4278"/>
          <ac:spMkLst>
            <pc:docMk/>
            <pc:sldMk cId="3531117343" sldId="270"/>
            <ac:spMk id="43" creationId="{A6E1E5C3-7E0A-4EFE-9FD9-A8CA2FDCC559}"/>
          </ac:spMkLst>
        </pc:spChg>
        <pc:spChg chg="add del">
          <ac:chgData name="Sienna Davies (2404042)" userId="S::2404042@student.uwtsd.ac.uk::20c42818-6f90-4553-897d-338ec92164a9" providerId="AD" clId="Web-{F961D248-FF74-40B5-BD5D-BB45B400B382}" dt="2026-05-14T20:45:10.286" v="4280"/>
          <ac:spMkLst>
            <pc:docMk/>
            <pc:sldMk cId="3531117343" sldId="270"/>
            <ac:spMk id="45" creationId="{DB66C9CD-6BF4-44CA-8078-0BB819080761}"/>
          </ac:spMkLst>
        </pc:spChg>
        <pc:spChg chg="add del">
          <ac:chgData name="Sienna Davies (2404042)" userId="S::2404042@student.uwtsd.ac.uk::20c42818-6f90-4553-897d-338ec92164a9" providerId="AD" clId="Web-{F961D248-FF74-40B5-BD5D-BB45B400B382}" dt="2026-05-14T20:45:10.286" v="4280"/>
          <ac:spMkLst>
            <pc:docMk/>
            <pc:sldMk cId="3531117343" sldId="270"/>
            <ac:spMk id="47" creationId="{EC8E66F9-05C3-401D-983A-3D962F4018F2}"/>
          </ac:spMkLst>
        </pc:spChg>
        <pc:spChg chg="add del">
          <ac:chgData name="Sienna Davies (2404042)" userId="S::2404042@student.uwtsd.ac.uk::20c42818-6f90-4553-897d-338ec92164a9" providerId="AD" clId="Web-{F961D248-FF74-40B5-BD5D-BB45B400B382}" dt="2026-05-14T20:45:10.286" v="4280"/>
          <ac:spMkLst>
            <pc:docMk/>
            <pc:sldMk cId="3531117343" sldId="270"/>
            <ac:spMk id="48" creationId="{6CBE2BBD-AAE3-434F-A1E3-7FEC5D9784AF}"/>
          </ac:spMkLst>
        </pc:spChg>
        <pc:spChg chg="add del">
          <ac:chgData name="Sienna Davies (2404042)" userId="S::2404042@student.uwtsd.ac.uk::20c42818-6f90-4553-897d-338ec92164a9" providerId="AD" clId="Web-{F961D248-FF74-40B5-BD5D-BB45B400B382}" dt="2026-05-14T20:45:10.286" v="4280"/>
          <ac:spMkLst>
            <pc:docMk/>
            <pc:sldMk cId="3531117343" sldId="270"/>
            <ac:spMk id="49" creationId="{6E9B5BF4-BD00-429D-8599-C19DDEDA6A12}"/>
          </ac:spMkLst>
        </pc:spChg>
        <pc:spChg chg="add">
          <ac:chgData name="Sienna Davies (2404042)" userId="S::2404042@student.uwtsd.ac.uk::20c42818-6f90-4553-897d-338ec92164a9" providerId="AD" clId="Web-{F961D248-FF74-40B5-BD5D-BB45B400B382}" dt="2026-05-14T20:45:10.302" v="4281"/>
          <ac:spMkLst>
            <pc:docMk/>
            <pc:sldMk cId="3531117343" sldId="270"/>
            <ac:spMk id="51" creationId="{DB66C9CD-6BF4-44CA-8078-0BB819080761}"/>
          </ac:spMkLst>
        </pc:spChg>
        <pc:spChg chg="add">
          <ac:chgData name="Sienna Davies (2404042)" userId="S::2404042@student.uwtsd.ac.uk::20c42818-6f90-4553-897d-338ec92164a9" providerId="AD" clId="Web-{F961D248-FF74-40B5-BD5D-BB45B400B382}" dt="2026-05-14T20:45:10.302" v="4281"/>
          <ac:spMkLst>
            <pc:docMk/>
            <pc:sldMk cId="3531117343" sldId="270"/>
            <ac:spMk id="53" creationId="{B3E4F30C-F711-4B5B-BF39-0F71A2E8A8C4}"/>
          </ac:spMkLst>
        </pc:spChg>
        <pc:spChg chg="add">
          <ac:chgData name="Sienna Davies (2404042)" userId="S::2404042@student.uwtsd.ac.uk::20c42818-6f90-4553-897d-338ec92164a9" providerId="AD" clId="Web-{F961D248-FF74-40B5-BD5D-BB45B400B382}" dt="2026-05-14T20:45:10.302" v="4281"/>
          <ac:spMkLst>
            <pc:docMk/>
            <pc:sldMk cId="3531117343" sldId="270"/>
            <ac:spMk id="54" creationId="{2772F870-D2E8-4E62-8E21-7C7E9AB44F62}"/>
          </ac:spMkLst>
        </pc:spChg>
        <pc:spChg chg="add">
          <ac:chgData name="Sienna Davies (2404042)" userId="S::2404042@student.uwtsd.ac.uk::20c42818-6f90-4553-897d-338ec92164a9" providerId="AD" clId="Web-{F961D248-FF74-40B5-BD5D-BB45B400B382}" dt="2026-05-14T20:45:10.302" v="4281"/>
          <ac:spMkLst>
            <pc:docMk/>
            <pc:sldMk cId="3531117343" sldId="270"/>
            <ac:spMk id="55" creationId="{A6E1E5C3-7E0A-4EFE-9FD9-A8CA2FDCC559}"/>
          </ac:spMkLst>
        </pc:spChg>
        <pc:picChg chg="add mod">
          <ac:chgData name="Sienna Davies (2404042)" userId="S::2404042@student.uwtsd.ac.uk::20c42818-6f90-4553-897d-338ec92164a9" providerId="AD" clId="Web-{F961D248-FF74-40B5-BD5D-BB45B400B382}" dt="2026-05-14T20:45:10.286" v="4280"/>
          <ac:picMkLst>
            <pc:docMk/>
            <pc:sldMk cId="3531117343" sldId="270"/>
            <ac:picMk id="3" creationId="{93729006-95D7-66AD-0722-C3645C612CB5}"/>
          </ac:picMkLst>
        </pc:picChg>
        <pc:picChg chg="del">
          <ac:chgData name="Sienna Davies (2404042)" userId="S::2404042@student.uwtsd.ac.uk::20c42818-6f90-4553-897d-338ec92164a9" providerId="AD" clId="Web-{F961D248-FF74-40B5-BD5D-BB45B400B382}" dt="2026-05-14T20:44:39.270" v="4276"/>
          <ac:picMkLst>
            <pc:docMk/>
            <pc:sldMk cId="3531117343" sldId="270"/>
            <ac:picMk id="4" creationId="{D0DFD1D1-6773-BA67-C5CD-369591DECF41}"/>
          </ac:picMkLst>
        </pc:picChg>
      </pc:sldChg>
      <pc:sldChg chg="addSp delSp modSp add replId modNotes">
        <pc:chgData name="Sienna Davies (2404042)" userId="S::2404042@student.uwtsd.ac.uk::20c42818-6f90-4553-897d-338ec92164a9" providerId="AD" clId="Web-{F961D248-FF74-40B5-BD5D-BB45B400B382}" dt="2026-05-15T00:31:48.293" v="8633" actId="1076"/>
        <pc:sldMkLst>
          <pc:docMk/>
          <pc:sldMk cId="45762263" sldId="271"/>
        </pc:sldMkLst>
        <pc:spChg chg="mod">
          <ac:chgData name="Sienna Davies (2404042)" userId="S::2404042@student.uwtsd.ac.uk::20c42818-6f90-4553-897d-338ec92164a9" providerId="AD" clId="Web-{F961D248-FF74-40B5-BD5D-BB45B400B382}" dt="2026-05-14T21:10:37.319" v="4768"/>
          <ac:spMkLst>
            <pc:docMk/>
            <pc:sldMk cId="45762263" sldId="271"/>
            <ac:spMk id="5" creationId="{954FEC5A-28FB-2A47-1A90-2C38CD8FEA35}"/>
          </ac:spMkLst>
        </pc:spChg>
        <pc:spChg chg="add del mod">
          <ac:chgData name="Sienna Davies (2404042)" userId="S::2404042@student.uwtsd.ac.uk::20c42818-6f90-4553-897d-338ec92164a9" providerId="AD" clId="Web-{F961D248-FF74-40B5-BD5D-BB45B400B382}" dt="2026-05-14T21:08:24.377" v="4758"/>
          <ac:spMkLst>
            <pc:docMk/>
            <pc:sldMk cId="45762263" sldId="271"/>
            <ac:spMk id="6" creationId="{8AED06C4-6628-6C1C-FAE9-589199D79A9A}"/>
          </ac:spMkLst>
        </pc:spChg>
        <pc:spChg chg="mod ord">
          <ac:chgData name="Sienna Davies (2404042)" userId="S::2404042@student.uwtsd.ac.uk::20c42818-6f90-4553-897d-338ec92164a9" providerId="AD" clId="Web-{F961D248-FF74-40B5-BD5D-BB45B400B382}" dt="2026-05-14T21:12:34.682" v="4816" actId="20577"/>
          <ac:spMkLst>
            <pc:docMk/>
            <pc:sldMk cId="45762263" sldId="271"/>
            <ac:spMk id="9" creationId="{F8BAA862-F078-C1F5-66EB-C02953DB94AA}"/>
          </ac:spMkLst>
        </pc:spChg>
        <pc:spChg chg="add del">
          <ac:chgData name="Sienna Davies (2404042)" userId="S::2404042@student.uwtsd.ac.uk::20c42818-6f90-4553-897d-338ec92164a9" providerId="AD" clId="Web-{F961D248-FF74-40B5-BD5D-BB45B400B382}" dt="2026-05-14T21:10:37.319" v="4768"/>
          <ac:spMkLst>
            <pc:docMk/>
            <pc:sldMk cId="45762263" sldId="271"/>
            <ac:spMk id="103" creationId="{2AFE5AC1-0FFD-D1D1-E2E0-59C2C1AF3F2E}"/>
          </ac:spMkLst>
        </pc:spChg>
        <pc:spChg chg="add del">
          <ac:chgData name="Sienna Davies (2404042)" userId="S::2404042@student.uwtsd.ac.uk::20c42818-6f90-4553-897d-338ec92164a9" providerId="AD" clId="Web-{F961D248-FF74-40B5-BD5D-BB45B400B382}" dt="2026-05-14T21:10:37.319" v="4768"/>
          <ac:spMkLst>
            <pc:docMk/>
            <pc:sldMk cId="45762263" sldId="271"/>
            <ac:spMk id="104" creationId="{7C9610BB-9024-060A-F179-10794A309A37}"/>
          </ac:spMkLst>
        </pc:spChg>
        <pc:spChg chg="add del">
          <ac:chgData name="Sienna Davies (2404042)" userId="S::2404042@student.uwtsd.ac.uk::20c42818-6f90-4553-897d-338ec92164a9" providerId="AD" clId="Web-{F961D248-FF74-40B5-BD5D-BB45B400B382}" dt="2026-05-14T21:10:37.319" v="4768"/>
          <ac:spMkLst>
            <pc:docMk/>
            <pc:sldMk cId="45762263" sldId="271"/>
            <ac:spMk id="106" creationId="{687B156B-AC5B-EF19-A719-B28C05264D8C}"/>
          </ac:spMkLst>
        </pc:spChg>
        <pc:spChg chg="add del">
          <ac:chgData name="Sienna Davies (2404042)" userId="S::2404042@student.uwtsd.ac.uk::20c42818-6f90-4553-897d-338ec92164a9" providerId="AD" clId="Web-{F961D248-FF74-40B5-BD5D-BB45B400B382}" dt="2026-05-14T21:10:37.319" v="4768"/>
          <ac:spMkLst>
            <pc:docMk/>
            <pc:sldMk cId="45762263" sldId="271"/>
            <ac:spMk id="107" creationId="{6FE52533-5942-814C-A93D-A0EA2A12F60D}"/>
          </ac:spMkLst>
        </pc:spChg>
        <pc:spChg chg="add del">
          <ac:chgData name="Sienna Davies (2404042)" userId="S::2404042@student.uwtsd.ac.uk::20c42818-6f90-4553-897d-338ec92164a9" providerId="AD" clId="Web-{F961D248-FF74-40B5-BD5D-BB45B400B382}" dt="2026-05-14T21:09:04.597" v="4760"/>
          <ac:spMkLst>
            <pc:docMk/>
            <pc:sldMk cId="45762263" sldId="271"/>
            <ac:spMk id="112" creationId="{DB66C9CD-6BF4-44CA-8078-0BB819080761}"/>
          </ac:spMkLst>
        </pc:spChg>
        <pc:spChg chg="add del">
          <ac:chgData name="Sienna Davies (2404042)" userId="S::2404042@student.uwtsd.ac.uk::20c42818-6f90-4553-897d-338ec92164a9" providerId="AD" clId="Web-{F961D248-FF74-40B5-BD5D-BB45B400B382}" dt="2026-05-14T21:09:04.597" v="4760"/>
          <ac:spMkLst>
            <pc:docMk/>
            <pc:sldMk cId="45762263" sldId="271"/>
            <ac:spMk id="116" creationId="{EC8E66F9-05C3-401D-983A-3D962F4018F2}"/>
          </ac:spMkLst>
        </pc:spChg>
        <pc:spChg chg="add del">
          <ac:chgData name="Sienna Davies (2404042)" userId="S::2404042@student.uwtsd.ac.uk::20c42818-6f90-4553-897d-338ec92164a9" providerId="AD" clId="Web-{F961D248-FF74-40B5-BD5D-BB45B400B382}" dt="2026-05-14T21:09:04.597" v="4760"/>
          <ac:spMkLst>
            <pc:docMk/>
            <pc:sldMk cId="45762263" sldId="271"/>
            <ac:spMk id="118" creationId="{6CBE2BBD-AAE3-434F-A1E3-7FEC5D9784AF}"/>
          </ac:spMkLst>
        </pc:spChg>
        <pc:spChg chg="add del">
          <ac:chgData name="Sienna Davies (2404042)" userId="S::2404042@student.uwtsd.ac.uk::20c42818-6f90-4553-897d-338ec92164a9" providerId="AD" clId="Web-{F961D248-FF74-40B5-BD5D-BB45B400B382}" dt="2026-05-14T21:09:04.597" v="4760"/>
          <ac:spMkLst>
            <pc:docMk/>
            <pc:sldMk cId="45762263" sldId="271"/>
            <ac:spMk id="120" creationId="{6E9B5BF4-BD00-429D-8599-C19DDEDA6A12}"/>
          </ac:spMkLst>
        </pc:spChg>
        <pc:spChg chg="add del">
          <ac:chgData name="Sienna Davies (2404042)" userId="S::2404042@student.uwtsd.ac.uk::20c42818-6f90-4553-897d-338ec92164a9" providerId="AD" clId="Web-{F961D248-FF74-40B5-BD5D-BB45B400B382}" dt="2026-05-14T21:10:37.319" v="4768"/>
          <ac:spMkLst>
            <pc:docMk/>
            <pc:sldMk cId="45762263" sldId="271"/>
            <ac:spMk id="122" creationId="{DB66C9CD-6BF4-44CA-8078-0BB819080761}"/>
          </ac:spMkLst>
        </pc:spChg>
        <pc:spChg chg="add del">
          <ac:chgData name="Sienna Davies (2404042)" userId="S::2404042@student.uwtsd.ac.uk::20c42818-6f90-4553-897d-338ec92164a9" providerId="AD" clId="Web-{F961D248-FF74-40B5-BD5D-BB45B400B382}" dt="2026-05-14T21:10:36.069" v="4767"/>
          <ac:spMkLst>
            <pc:docMk/>
            <pc:sldMk cId="45762263" sldId="271"/>
            <ac:spMk id="128" creationId="{DB66C9CD-6BF4-44CA-8078-0BB819080761}"/>
          </ac:spMkLst>
        </pc:spChg>
        <pc:spChg chg="add del">
          <ac:chgData name="Sienna Davies (2404042)" userId="S::2404042@student.uwtsd.ac.uk::20c42818-6f90-4553-897d-338ec92164a9" providerId="AD" clId="Web-{F961D248-FF74-40B5-BD5D-BB45B400B382}" dt="2026-05-14T21:10:36.069" v="4767"/>
          <ac:spMkLst>
            <pc:docMk/>
            <pc:sldMk cId="45762263" sldId="271"/>
            <ac:spMk id="132" creationId="{EC8E66F9-05C3-401D-983A-3D962F4018F2}"/>
          </ac:spMkLst>
        </pc:spChg>
        <pc:spChg chg="add del">
          <ac:chgData name="Sienna Davies (2404042)" userId="S::2404042@student.uwtsd.ac.uk::20c42818-6f90-4553-897d-338ec92164a9" providerId="AD" clId="Web-{F961D248-FF74-40B5-BD5D-BB45B400B382}" dt="2026-05-14T21:10:36.069" v="4767"/>
          <ac:spMkLst>
            <pc:docMk/>
            <pc:sldMk cId="45762263" sldId="271"/>
            <ac:spMk id="134" creationId="{6CBE2BBD-AAE3-434F-A1E3-7FEC5D9784AF}"/>
          </ac:spMkLst>
        </pc:spChg>
        <pc:spChg chg="add del">
          <ac:chgData name="Sienna Davies (2404042)" userId="S::2404042@student.uwtsd.ac.uk::20c42818-6f90-4553-897d-338ec92164a9" providerId="AD" clId="Web-{F961D248-FF74-40B5-BD5D-BB45B400B382}" dt="2026-05-14T21:10:36.069" v="4767"/>
          <ac:spMkLst>
            <pc:docMk/>
            <pc:sldMk cId="45762263" sldId="271"/>
            <ac:spMk id="136" creationId="{6E9B5BF4-BD00-429D-8599-C19DDEDA6A12}"/>
          </ac:spMkLst>
        </pc:spChg>
        <pc:spChg chg="add del">
          <ac:chgData name="Sienna Davies (2404042)" userId="S::2404042@student.uwtsd.ac.uk::20c42818-6f90-4553-897d-338ec92164a9" providerId="AD" clId="Web-{F961D248-FF74-40B5-BD5D-BB45B400B382}" dt="2026-05-14T21:10:33.787" v="4765"/>
          <ac:spMkLst>
            <pc:docMk/>
            <pc:sldMk cId="45762263" sldId="271"/>
            <ac:spMk id="141" creationId="{DB66C9CD-6BF4-44CA-8078-0BB819080761}"/>
          </ac:spMkLst>
        </pc:spChg>
        <pc:grpChg chg="add del">
          <ac:chgData name="Sienna Davies (2404042)" userId="S::2404042@student.uwtsd.ac.uk::20c42818-6f90-4553-897d-338ec92164a9" providerId="AD" clId="Web-{F961D248-FF74-40B5-BD5D-BB45B400B382}" dt="2026-05-14T21:10:37.319" v="4768"/>
          <ac:grpSpMkLst>
            <pc:docMk/>
            <pc:sldMk cId="45762263" sldId="271"/>
            <ac:grpSpMk id="99" creationId="{7C15FFF3-4BA4-F20C-F834-E897AD9A6278}"/>
          </ac:grpSpMkLst>
        </pc:grpChg>
        <pc:picChg chg="add mod ord">
          <ac:chgData name="Sienna Davies (2404042)" userId="S::2404042@student.uwtsd.ac.uk::20c42818-6f90-4553-897d-338ec92164a9" providerId="AD" clId="Web-{F961D248-FF74-40B5-BD5D-BB45B400B382}" dt="2026-05-15T00:31:48.293" v="8633" actId="1076"/>
          <ac:picMkLst>
            <pc:docMk/>
            <pc:sldMk cId="45762263" sldId="271"/>
            <ac:picMk id="2" creationId="{1CD46BA9-9D9D-2C01-02F0-DB6D17BB0E77}"/>
          </ac:picMkLst>
        </pc:picChg>
        <pc:picChg chg="del">
          <ac:chgData name="Sienna Davies (2404042)" userId="S::2404042@student.uwtsd.ac.uk::20c42818-6f90-4553-897d-338ec92164a9" providerId="AD" clId="Web-{F961D248-FF74-40B5-BD5D-BB45B400B382}" dt="2026-05-14T21:08:12.221" v="4757"/>
          <ac:picMkLst>
            <pc:docMk/>
            <pc:sldMk cId="45762263" sldId="271"/>
            <ac:picMk id="4" creationId="{48F6C4F9-868A-DB49-7EDD-659BB01DFF19}"/>
          </ac:picMkLst>
        </pc:picChg>
        <pc:cxnChg chg="add del">
          <ac:chgData name="Sienna Davies (2404042)" userId="S::2404042@student.uwtsd.ac.uk::20c42818-6f90-4553-897d-338ec92164a9" providerId="AD" clId="Web-{F961D248-FF74-40B5-BD5D-BB45B400B382}" dt="2026-05-14T21:10:37.319" v="4768"/>
          <ac:cxnSpMkLst>
            <pc:docMk/>
            <pc:sldMk cId="45762263" sldId="271"/>
            <ac:cxnSpMk id="98" creationId="{5EA8F18E-6794-8E92-2A69-49F0AF85B750}"/>
          </ac:cxnSpMkLst>
        </pc:cxnChg>
        <pc:cxnChg chg="add del">
          <ac:chgData name="Sienna Davies (2404042)" userId="S::2404042@student.uwtsd.ac.uk::20c42818-6f90-4553-897d-338ec92164a9" providerId="AD" clId="Web-{F961D248-FF74-40B5-BD5D-BB45B400B382}" dt="2026-05-14T21:10:36.069" v="4767"/>
          <ac:cxnSpMkLst>
            <pc:docMk/>
            <pc:sldMk cId="45762263" sldId="271"/>
            <ac:cxnSpMk id="123" creationId="{77C6DF49-CBE3-4038-AC78-35DE4FD7CE8E}"/>
          </ac:cxnSpMkLst>
        </pc:cxnChg>
        <pc:cxnChg chg="add del">
          <ac:chgData name="Sienna Davies (2404042)" userId="S::2404042@student.uwtsd.ac.uk::20c42818-6f90-4553-897d-338ec92164a9" providerId="AD" clId="Web-{F961D248-FF74-40B5-BD5D-BB45B400B382}" dt="2026-05-14T21:10:36.069" v="4767"/>
          <ac:cxnSpMkLst>
            <pc:docMk/>
            <pc:sldMk cId="45762263" sldId="271"/>
            <ac:cxnSpMk id="130" creationId="{77C6DF49-CBE3-4038-AC78-35DE4FD7CE8E}"/>
          </ac:cxnSpMkLst>
        </pc:cxnChg>
        <pc:cxnChg chg="add del">
          <ac:chgData name="Sienna Davies (2404042)" userId="S::2404042@student.uwtsd.ac.uk::20c42818-6f90-4553-897d-338ec92164a9" providerId="AD" clId="Web-{F961D248-FF74-40B5-BD5D-BB45B400B382}" dt="2026-05-14T21:10:33.787" v="4765"/>
          <ac:cxnSpMkLst>
            <pc:docMk/>
            <pc:sldMk cId="45762263" sldId="271"/>
            <ac:cxnSpMk id="143" creationId="{77C6DF49-CBE3-4038-AC78-35DE4FD7CE8E}"/>
          </ac:cxnSpMkLst>
        </pc:cxnChg>
      </pc:sldChg>
      <pc:sldChg chg="addSp modSp new modNotes">
        <pc:chgData name="Sienna Davies (2404042)" userId="S::2404042@student.uwtsd.ac.uk::20c42818-6f90-4553-897d-338ec92164a9" providerId="AD" clId="Web-{F961D248-FF74-40B5-BD5D-BB45B400B382}" dt="2026-05-15T00:32:43.279" v="8635"/>
        <pc:sldMkLst>
          <pc:docMk/>
          <pc:sldMk cId="3800413412" sldId="272"/>
        </pc:sldMkLst>
        <pc:spChg chg="add mod">
          <ac:chgData name="Sienna Davies (2404042)" userId="S::2404042@student.uwtsd.ac.uk::20c42818-6f90-4553-897d-338ec92164a9" providerId="AD" clId="Web-{F961D248-FF74-40B5-BD5D-BB45B400B382}" dt="2026-05-14T22:08:38.544" v="5028" actId="1076"/>
          <ac:spMkLst>
            <pc:docMk/>
            <pc:sldMk cId="3800413412" sldId="272"/>
            <ac:spMk id="4" creationId="{E3703B7E-15BD-E8DE-7EF6-66EFD4137471}"/>
          </ac:spMkLst>
        </pc:spChg>
        <pc:picChg chg="add mod">
          <ac:chgData name="Sienna Davies (2404042)" userId="S::2404042@student.uwtsd.ac.uk::20c42818-6f90-4553-897d-338ec92164a9" providerId="AD" clId="Web-{F961D248-FF74-40B5-BD5D-BB45B400B382}" dt="2026-05-14T22:06:55.198" v="5022" actId="1076"/>
          <ac:picMkLst>
            <pc:docMk/>
            <pc:sldMk cId="3800413412" sldId="272"/>
            <ac:picMk id="2" creationId="{FC2B2CD5-55AC-CFF1-3974-499582761C12}"/>
          </ac:picMkLst>
        </pc:picChg>
        <pc:picChg chg="add mod">
          <ac:chgData name="Sienna Davies (2404042)" userId="S::2404042@student.uwtsd.ac.uk::20c42818-6f90-4553-897d-338ec92164a9" providerId="AD" clId="Web-{F961D248-FF74-40B5-BD5D-BB45B400B382}" dt="2026-05-14T22:08:16.059" v="5026" actId="1076"/>
          <ac:picMkLst>
            <pc:docMk/>
            <pc:sldMk cId="3800413412" sldId="272"/>
            <ac:picMk id="5" creationId="{6B50D1C2-F2CD-7CA5-64E0-628B3311C759}"/>
          </ac:picMkLst>
        </pc:picChg>
      </pc:sldChg>
      <pc:sldChg chg="addSp modSp new">
        <pc:chgData name="Sienna Davies (2404042)" userId="S::2404042@student.uwtsd.ac.uk::20c42818-6f90-4553-897d-338ec92164a9" providerId="AD" clId="Web-{F961D248-FF74-40B5-BD5D-BB45B400B382}" dt="2026-05-15T00:40:03.601" v="8684" actId="1076"/>
        <pc:sldMkLst>
          <pc:docMk/>
          <pc:sldMk cId="452719726" sldId="273"/>
        </pc:sldMkLst>
        <pc:spChg chg="add mod">
          <ac:chgData name="Sienna Davies (2404042)" userId="S::2404042@student.uwtsd.ac.uk::20c42818-6f90-4553-897d-338ec92164a9" providerId="AD" clId="Web-{F961D248-FF74-40B5-BD5D-BB45B400B382}" dt="2026-05-14T22:36:49.443" v="5446" actId="1076"/>
          <ac:spMkLst>
            <pc:docMk/>
            <pc:sldMk cId="452719726" sldId="273"/>
            <ac:spMk id="3" creationId="{656E37E8-8933-B020-0824-DFEAF7EDE376}"/>
          </ac:spMkLst>
        </pc:spChg>
        <pc:spChg chg="add mod">
          <ac:chgData name="Sienna Davies (2404042)" userId="S::2404042@student.uwtsd.ac.uk::20c42818-6f90-4553-897d-338ec92164a9" providerId="AD" clId="Web-{F961D248-FF74-40B5-BD5D-BB45B400B382}" dt="2026-05-15T00:39:45.023" v="8683" actId="1076"/>
          <ac:spMkLst>
            <pc:docMk/>
            <pc:sldMk cId="452719726" sldId="273"/>
            <ac:spMk id="9" creationId="{7EC392E0-C818-7B05-478F-BDE3C725FC45}"/>
          </ac:spMkLst>
        </pc:spChg>
        <pc:spChg chg="add mod">
          <ac:chgData name="Sienna Davies (2404042)" userId="S::2404042@student.uwtsd.ac.uk::20c42818-6f90-4553-897d-338ec92164a9" providerId="AD" clId="Web-{F961D248-FF74-40B5-BD5D-BB45B400B382}" dt="2026-05-15T00:40:03.601" v="8684" actId="1076"/>
          <ac:spMkLst>
            <pc:docMk/>
            <pc:sldMk cId="452719726" sldId="273"/>
            <ac:spMk id="10" creationId="{85BBB2B5-F34E-EE79-5A1C-8491314D033C}"/>
          </ac:spMkLst>
        </pc:spChg>
        <pc:spChg chg="add mod">
          <ac:chgData name="Sienna Davies (2404042)" userId="S::2404042@student.uwtsd.ac.uk::20c42818-6f90-4553-897d-338ec92164a9" providerId="AD" clId="Web-{F961D248-FF74-40B5-BD5D-BB45B400B382}" dt="2026-05-15T00:37:59.051" v="8669" actId="1076"/>
          <ac:spMkLst>
            <pc:docMk/>
            <pc:sldMk cId="452719726" sldId="273"/>
            <ac:spMk id="11" creationId="{AA2C60A7-F3A5-B175-0483-D3CDE02E68F3}"/>
          </ac:spMkLst>
        </pc:spChg>
        <pc:spChg chg="add mod">
          <ac:chgData name="Sienna Davies (2404042)" userId="S::2404042@student.uwtsd.ac.uk::20c42818-6f90-4553-897d-338ec92164a9" providerId="AD" clId="Web-{F961D248-FF74-40B5-BD5D-BB45B400B382}" dt="2026-05-15T00:39:04.397" v="8681" actId="1076"/>
          <ac:spMkLst>
            <pc:docMk/>
            <pc:sldMk cId="452719726" sldId="273"/>
            <ac:spMk id="12" creationId="{B6E9B398-24FB-EB51-60D3-FBB5CEA33575}"/>
          </ac:spMkLst>
        </pc:spChg>
        <pc:picChg chg="add mod">
          <ac:chgData name="Sienna Davies (2404042)" userId="S::2404042@student.uwtsd.ac.uk::20c42818-6f90-4553-897d-338ec92164a9" providerId="AD" clId="Web-{F961D248-FF74-40B5-BD5D-BB45B400B382}" dt="2026-05-14T22:23:52.815" v="5326" actId="1076"/>
          <ac:picMkLst>
            <pc:docMk/>
            <pc:sldMk cId="452719726" sldId="273"/>
            <ac:picMk id="4" creationId="{8343BEC4-9F7D-3067-6ED7-9C989EA45B97}"/>
          </ac:picMkLst>
        </pc:picChg>
        <pc:picChg chg="add mod">
          <ac:chgData name="Sienna Davies (2404042)" userId="S::2404042@student.uwtsd.ac.uk::20c42818-6f90-4553-897d-338ec92164a9" providerId="AD" clId="Web-{F961D248-FF74-40B5-BD5D-BB45B400B382}" dt="2026-05-14T22:26:29.865" v="5347" actId="14100"/>
          <ac:picMkLst>
            <pc:docMk/>
            <pc:sldMk cId="452719726" sldId="273"/>
            <ac:picMk id="5" creationId="{1C8D01B3-2DBB-9706-EECF-CA3B41C6187F}"/>
          </ac:picMkLst>
        </pc:picChg>
        <pc:picChg chg="add mod">
          <ac:chgData name="Sienna Davies (2404042)" userId="S::2404042@student.uwtsd.ac.uk::20c42818-6f90-4553-897d-338ec92164a9" providerId="AD" clId="Web-{F961D248-FF74-40B5-BD5D-BB45B400B382}" dt="2026-05-14T22:25:35.879" v="5337" actId="1076"/>
          <ac:picMkLst>
            <pc:docMk/>
            <pc:sldMk cId="452719726" sldId="273"/>
            <ac:picMk id="6" creationId="{BAD5A173-D3A0-C0A6-B534-7F7A481EB9D0}"/>
          </ac:picMkLst>
        </pc:picChg>
        <pc:picChg chg="add mod">
          <ac:chgData name="Sienna Davies (2404042)" userId="S::2404042@student.uwtsd.ac.uk::20c42818-6f90-4553-897d-338ec92164a9" providerId="AD" clId="Web-{F961D248-FF74-40B5-BD5D-BB45B400B382}" dt="2026-05-14T22:25:45.630" v="5340" actId="1076"/>
          <ac:picMkLst>
            <pc:docMk/>
            <pc:sldMk cId="452719726" sldId="273"/>
            <ac:picMk id="7" creationId="{1A307EFB-3E67-B6A0-7A70-51530915888C}"/>
          </ac:picMkLst>
        </pc:picChg>
        <pc:picChg chg="add mod">
          <ac:chgData name="Sienna Davies (2404042)" userId="S::2404042@student.uwtsd.ac.uk::20c42818-6f90-4553-897d-338ec92164a9" providerId="AD" clId="Web-{F961D248-FF74-40B5-BD5D-BB45B400B382}" dt="2026-05-14T22:26:23.459" v="5346" actId="1076"/>
          <ac:picMkLst>
            <pc:docMk/>
            <pc:sldMk cId="452719726" sldId="273"/>
            <ac:picMk id="8" creationId="{A743D86C-3336-1C64-6872-752C7C662652}"/>
          </ac:picMkLst>
        </pc:picChg>
      </pc:sldChg>
      <pc:sldChg chg="addSp delSp modSp add mod replId setBg modNotes">
        <pc:chgData name="Sienna Davies (2404042)" userId="S::2404042@student.uwtsd.ac.uk::20c42818-6f90-4553-897d-338ec92164a9" providerId="AD" clId="Web-{F961D248-FF74-40B5-BD5D-BB45B400B382}" dt="2026-05-15T00:41:58.541" v="8687"/>
        <pc:sldMkLst>
          <pc:docMk/>
          <pc:sldMk cId="1348751723" sldId="274"/>
        </pc:sldMkLst>
        <pc:spChg chg="mod ord">
          <ac:chgData name="Sienna Davies (2404042)" userId="S::2404042@student.uwtsd.ac.uk::20c42818-6f90-4553-897d-338ec92164a9" providerId="AD" clId="Web-{F961D248-FF74-40B5-BD5D-BB45B400B382}" dt="2026-05-14T23:14:16.691" v="6756" actId="1076"/>
          <ac:spMkLst>
            <pc:docMk/>
            <pc:sldMk cId="1348751723" sldId="274"/>
            <ac:spMk id="3" creationId="{D3354588-F9D4-5D03-46EA-D7690AC75FA4}"/>
          </ac:spMkLst>
        </pc:spChg>
        <pc:spChg chg="mod">
          <ac:chgData name="Sienna Davies (2404042)" userId="S::2404042@student.uwtsd.ac.uk::20c42818-6f90-4553-897d-338ec92164a9" providerId="AD" clId="Web-{F961D248-FF74-40B5-BD5D-BB45B400B382}" dt="2026-05-14T23:06:03.097" v="6325"/>
          <ac:spMkLst>
            <pc:docMk/>
            <pc:sldMk cId="1348751723" sldId="274"/>
            <ac:spMk id="5" creationId="{1F943828-57C1-065E-976A-3E4ACDCC84D0}"/>
          </ac:spMkLst>
        </pc:spChg>
        <pc:spChg chg="add del">
          <ac:chgData name="Sienna Davies (2404042)" userId="S::2404042@student.uwtsd.ac.uk::20c42818-6f90-4553-897d-338ec92164a9" providerId="AD" clId="Web-{F961D248-FF74-40B5-BD5D-BB45B400B382}" dt="2026-05-14T23:05:43.597" v="6320"/>
          <ac:spMkLst>
            <pc:docMk/>
            <pc:sldMk cId="1348751723" sldId="274"/>
            <ac:spMk id="12" creationId="{DB66C9CD-6BF4-44CA-8078-0BB819080761}"/>
          </ac:spMkLst>
        </pc:spChg>
        <pc:spChg chg="add del">
          <ac:chgData name="Sienna Davies (2404042)" userId="S::2404042@student.uwtsd.ac.uk::20c42818-6f90-4553-897d-338ec92164a9" providerId="AD" clId="Web-{F961D248-FF74-40B5-BD5D-BB45B400B382}" dt="2026-05-14T23:05:43.597" v="6320"/>
          <ac:spMkLst>
            <pc:docMk/>
            <pc:sldMk cId="1348751723" sldId="274"/>
            <ac:spMk id="16" creationId="{0BE97E3E-84E1-40AD-BDF4-00B29D57FD83}"/>
          </ac:spMkLst>
        </pc:spChg>
        <pc:spChg chg="add del">
          <ac:chgData name="Sienna Davies (2404042)" userId="S::2404042@student.uwtsd.ac.uk::20c42818-6f90-4553-897d-338ec92164a9" providerId="AD" clId="Web-{F961D248-FF74-40B5-BD5D-BB45B400B382}" dt="2026-05-14T23:05:55.519" v="6322"/>
          <ac:spMkLst>
            <pc:docMk/>
            <pc:sldMk cId="1348751723" sldId="274"/>
            <ac:spMk id="18" creationId="{DB66C9CD-6BF4-44CA-8078-0BB819080761}"/>
          </ac:spMkLst>
        </pc:spChg>
        <pc:spChg chg="add del">
          <ac:chgData name="Sienna Davies (2404042)" userId="S::2404042@student.uwtsd.ac.uk::20c42818-6f90-4553-897d-338ec92164a9" providerId="AD" clId="Web-{F961D248-FF74-40B5-BD5D-BB45B400B382}" dt="2026-05-14T23:05:55.519" v="6322"/>
          <ac:spMkLst>
            <pc:docMk/>
            <pc:sldMk cId="1348751723" sldId="274"/>
            <ac:spMk id="20" creationId="{C0B9CDC7-5D3C-4184-9491-855E59362259}"/>
          </ac:spMkLst>
        </pc:spChg>
        <pc:spChg chg="add del">
          <ac:chgData name="Sienna Davies (2404042)" userId="S::2404042@student.uwtsd.ac.uk::20c42818-6f90-4553-897d-338ec92164a9" providerId="AD" clId="Web-{F961D248-FF74-40B5-BD5D-BB45B400B382}" dt="2026-05-14T23:06:03.082" v="6324"/>
          <ac:spMkLst>
            <pc:docMk/>
            <pc:sldMk cId="1348751723" sldId="274"/>
            <ac:spMk id="22" creationId="{DB66C9CD-6BF4-44CA-8078-0BB819080761}"/>
          </ac:spMkLst>
        </pc:spChg>
        <pc:spChg chg="add del">
          <ac:chgData name="Sienna Davies (2404042)" userId="S::2404042@student.uwtsd.ac.uk::20c42818-6f90-4553-897d-338ec92164a9" providerId="AD" clId="Web-{F961D248-FF74-40B5-BD5D-BB45B400B382}" dt="2026-05-14T23:06:03.082" v="6324"/>
          <ac:spMkLst>
            <pc:docMk/>
            <pc:sldMk cId="1348751723" sldId="274"/>
            <ac:spMk id="24" creationId="{B3E4F30C-F711-4B5B-BF39-0F71A2E8A8C4}"/>
          </ac:spMkLst>
        </pc:spChg>
        <pc:spChg chg="add del">
          <ac:chgData name="Sienna Davies (2404042)" userId="S::2404042@student.uwtsd.ac.uk::20c42818-6f90-4553-897d-338ec92164a9" providerId="AD" clId="Web-{F961D248-FF74-40B5-BD5D-BB45B400B382}" dt="2026-05-14T23:06:03.082" v="6324"/>
          <ac:spMkLst>
            <pc:docMk/>
            <pc:sldMk cId="1348751723" sldId="274"/>
            <ac:spMk id="25" creationId="{2772F870-D2E8-4E62-8E21-7C7E9AB44F62}"/>
          </ac:spMkLst>
        </pc:spChg>
        <pc:spChg chg="add del">
          <ac:chgData name="Sienna Davies (2404042)" userId="S::2404042@student.uwtsd.ac.uk::20c42818-6f90-4553-897d-338ec92164a9" providerId="AD" clId="Web-{F961D248-FF74-40B5-BD5D-BB45B400B382}" dt="2026-05-14T23:06:03.082" v="6324"/>
          <ac:spMkLst>
            <pc:docMk/>
            <pc:sldMk cId="1348751723" sldId="274"/>
            <ac:spMk id="26" creationId="{A6E1E5C3-7E0A-4EFE-9FD9-A8CA2FDCC559}"/>
          </ac:spMkLst>
        </pc:spChg>
        <pc:spChg chg="add">
          <ac:chgData name="Sienna Davies (2404042)" userId="S::2404042@student.uwtsd.ac.uk::20c42818-6f90-4553-897d-338ec92164a9" providerId="AD" clId="Web-{F961D248-FF74-40B5-BD5D-BB45B400B382}" dt="2026-05-14T23:06:03.097" v="6325"/>
          <ac:spMkLst>
            <pc:docMk/>
            <pc:sldMk cId="1348751723" sldId="274"/>
            <ac:spMk id="28" creationId="{DB66C9CD-6BF4-44CA-8078-0BB819080761}"/>
          </ac:spMkLst>
        </pc:spChg>
        <pc:spChg chg="add">
          <ac:chgData name="Sienna Davies (2404042)" userId="S::2404042@student.uwtsd.ac.uk::20c42818-6f90-4553-897d-338ec92164a9" providerId="AD" clId="Web-{F961D248-FF74-40B5-BD5D-BB45B400B382}" dt="2026-05-14T23:06:03.097" v="6325"/>
          <ac:spMkLst>
            <pc:docMk/>
            <pc:sldMk cId="1348751723" sldId="274"/>
            <ac:spMk id="30" creationId="{C0B9CDC7-5D3C-4184-9491-855E59362259}"/>
          </ac:spMkLst>
        </pc:spChg>
        <pc:picChg chg="add mod ord">
          <ac:chgData name="Sienna Davies (2404042)" userId="S::2404042@student.uwtsd.ac.uk::20c42818-6f90-4553-897d-338ec92164a9" providerId="AD" clId="Web-{F961D248-FF74-40B5-BD5D-BB45B400B382}" dt="2026-05-14T23:06:22.160" v="6327" actId="1076"/>
          <ac:picMkLst>
            <pc:docMk/>
            <pc:sldMk cId="1348751723" sldId="274"/>
            <ac:picMk id="4" creationId="{E8C7A295-BE0E-89BA-0B22-65402F6E8D49}"/>
          </ac:picMkLst>
        </pc:picChg>
        <pc:picChg chg="add mod">
          <ac:chgData name="Sienna Davies (2404042)" userId="S::2404042@student.uwtsd.ac.uk::20c42818-6f90-4553-897d-338ec92164a9" providerId="AD" clId="Web-{F961D248-FF74-40B5-BD5D-BB45B400B382}" dt="2026-05-14T23:06:18.098" v="6326" actId="1076"/>
          <ac:picMkLst>
            <pc:docMk/>
            <pc:sldMk cId="1348751723" sldId="274"/>
            <ac:picMk id="7" creationId="{FE28C85A-056E-97FA-F223-85435758E506}"/>
          </ac:picMkLst>
        </pc:picChg>
        <pc:cxnChg chg="add del">
          <ac:chgData name="Sienna Davies (2404042)" userId="S::2404042@student.uwtsd.ac.uk::20c42818-6f90-4553-897d-338ec92164a9" providerId="AD" clId="Web-{F961D248-FF74-40B5-BD5D-BB45B400B382}" dt="2026-05-14T23:05:43.597" v="6320"/>
          <ac:cxnSpMkLst>
            <pc:docMk/>
            <pc:sldMk cId="1348751723" sldId="274"/>
            <ac:cxnSpMk id="14" creationId="{77C6DF49-CBE3-4038-AC78-35DE4FD7CE8E}"/>
          </ac:cxnSpMkLst>
        </pc:cxnChg>
        <pc:cxnChg chg="add del">
          <ac:chgData name="Sienna Davies (2404042)" userId="S::2404042@student.uwtsd.ac.uk::20c42818-6f90-4553-897d-338ec92164a9" providerId="AD" clId="Web-{F961D248-FF74-40B5-BD5D-BB45B400B382}" dt="2026-05-14T23:05:55.519" v="6322"/>
          <ac:cxnSpMkLst>
            <pc:docMk/>
            <pc:sldMk cId="1348751723" sldId="274"/>
            <ac:cxnSpMk id="19" creationId="{77C6DF49-CBE3-4038-AC78-35DE4FD7CE8E}"/>
          </ac:cxnSpMkLst>
        </pc:cxnChg>
        <pc:cxnChg chg="add del">
          <ac:chgData name="Sienna Davies (2404042)" userId="S::2404042@student.uwtsd.ac.uk::20c42818-6f90-4553-897d-338ec92164a9" providerId="AD" clId="Web-{F961D248-FF74-40B5-BD5D-BB45B400B382}" dt="2026-05-14T23:06:03.082" v="6324"/>
          <ac:cxnSpMkLst>
            <pc:docMk/>
            <pc:sldMk cId="1348751723" sldId="274"/>
            <ac:cxnSpMk id="23" creationId="{77C6DF49-CBE3-4038-AC78-35DE4FD7CE8E}"/>
          </ac:cxnSpMkLst>
        </pc:cxnChg>
        <pc:cxnChg chg="add">
          <ac:chgData name="Sienna Davies (2404042)" userId="S::2404042@student.uwtsd.ac.uk::20c42818-6f90-4553-897d-338ec92164a9" providerId="AD" clId="Web-{F961D248-FF74-40B5-BD5D-BB45B400B382}" dt="2026-05-14T23:06:03.097" v="6325"/>
          <ac:cxnSpMkLst>
            <pc:docMk/>
            <pc:sldMk cId="1348751723" sldId="274"/>
            <ac:cxnSpMk id="29" creationId="{77C6DF49-CBE3-4038-AC78-35DE4FD7CE8E}"/>
          </ac:cxnSpMkLst>
        </pc:cxnChg>
      </pc:sldChg>
      <pc:sldChg chg="addSp delSp modSp add mod replId setBg modNotes">
        <pc:chgData name="Sienna Davies (2404042)" userId="S::2404042@student.uwtsd.ac.uk::20c42818-6f90-4553-897d-338ec92164a9" providerId="AD" clId="Web-{F961D248-FF74-40B5-BD5D-BB45B400B382}" dt="2026-05-15T00:43:38.356" v="8691"/>
        <pc:sldMkLst>
          <pc:docMk/>
          <pc:sldMk cId="3823637131" sldId="275"/>
        </pc:sldMkLst>
        <pc:spChg chg="del mod">
          <ac:chgData name="Sienna Davies (2404042)" userId="S::2404042@student.uwtsd.ac.uk::20c42818-6f90-4553-897d-338ec92164a9" providerId="AD" clId="Web-{F961D248-FF74-40B5-BD5D-BB45B400B382}" dt="2026-05-14T23:23:46.876" v="7213"/>
          <ac:spMkLst>
            <pc:docMk/>
            <pc:sldMk cId="3823637131" sldId="275"/>
            <ac:spMk id="3" creationId="{29C7180D-B150-339C-876A-3B8C4017FA38}"/>
          </ac:spMkLst>
        </pc:spChg>
        <pc:spChg chg="mod">
          <ac:chgData name="Sienna Davies (2404042)" userId="S::2404042@student.uwtsd.ac.uk::20c42818-6f90-4553-897d-338ec92164a9" providerId="AD" clId="Web-{F961D248-FF74-40B5-BD5D-BB45B400B382}" dt="2026-05-14T23:26:07.473" v="7221"/>
          <ac:spMkLst>
            <pc:docMk/>
            <pc:sldMk cId="3823637131" sldId="275"/>
            <ac:spMk id="5" creationId="{E388F92E-5AE4-F80A-CB3F-B42BE4FC4BEE}"/>
          </ac:spMkLst>
        </pc:spChg>
        <pc:spChg chg="add del mod">
          <ac:chgData name="Sienna Davies (2404042)" userId="S::2404042@student.uwtsd.ac.uk::20c42818-6f90-4553-897d-338ec92164a9" providerId="AD" clId="Web-{F961D248-FF74-40B5-BD5D-BB45B400B382}" dt="2026-05-14T23:26:07.473" v="7221"/>
          <ac:spMkLst>
            <pc:docMk/>
            <pc:sldMk cId="3823637131" sldId="275"/>
            <ac:spMk id="7" creationId="{977229E4-A9F0-6403-FC1D-A1D8525FB51D}"/>
          </ac:spMkLst>
        </pc:spChg>
        <pc:spChg chg="add">
          <ac:chgData name="Sienna Davies (2404042)" userId="S::2404042@student.uwtsd.ac.uk::20c42818-6f90-4553-897d-338ec92164a9" providerId="AD" clId="Web-{F961D248-FF74-40B5-BD5D-BB45B400B382}" dt="2026-05-14T23:26:07.473" v="7221"/>
          <ac:spMkLst>
            <pc:docMk/>
            <pc:sldMk cId="3823637131" sldId="275"/>
            <ac:spMk id="11" creationId="{CA5B2A81-2C8E-4963-AFD4-E539D168B475}"/>
          </ac:spMkLst>
        </pc:spChg>
        <pc:spChg chg="add">
          <ac:chgData name="Sienna Davies (2404042)" userId="S::2404042@student.uwtsd.ac.uk::20c42818-6f90-4553-897d-338ec92164a9" providerId="AD" clId="Web-{F961D248-FF74-40B5-BD5D-BB45B400B382}" dt="2026-05-14T23:26:07.473" v="7221"/>
          <ac:spMkLst>
            <pc:docMk/>
            <pc:sldMk cId="3823637131" sldId="275"/>
            <ac:spMk id="13" creationId="{6828D311-B582-473B-A71A-00BAEFDDF095}"/>
          </ac:spMkLst>
        </pc:spChg>
        <pc:spChg chg="add del">
          <ac:chgData name="Sienna Davies (2404042)" userId="S::2404042@student.uwtsd.ac.uk::20c42818-6f90-4553-897d-338ec92164a9" providerId="AD" clId="Web-{F961D248-FF74-40B5-BD5D-BB45B400B382}" dt="2026-05-14T23:25:45.019" v="7218"/>
          <ac:spMkLst>
            <pc:docMk/>
            <pc:sldMk cId="3823637131" sldId="275"/>
            <ac:spMk id="20" creationId="{CA5B2A81-2C8E-4963-AFD4-E539D168B475}"/>
          </ac:spMkLst>
        </pc:spChg>
        <pc:spChg chg="add">
          <ac:chgData name="Sienna Davies (2404042)" userId="S::2404042@student.uwtsd.ac.uk::20c42818-6f90-4553-897d-338ec92164a9" providerId="AD" clId="Web-{F961D248-FF74-40B5-BD5D-BB45B400B382}" dt="2026-05-14T23:26:07.473" v="7221"/>
          <ac:spMkLst>
            <pc:docMk/>
            <pc:sldMk cId="3823637131" sldId="275"/>
            <ac:spMk id="21" creationId="{950B4532-90B0-4F38-8B86-C84A0416EFD9}"/>
          </ac:spMkLst>
        </pc:spChg>
        <pc:spChg chg="add del">
          <ac:chgData name="Sienna Davies (2404042)" userId="S::2404042@student.uwtsd.ac.uk::20c42818-6f90-4553-897d-338ec92164a9" providerId="AD" clId="Web-{F961D248-FF74-40B5-BD5D-BB45B400B382}" dt="2026-05-14T23:25:45.019" v="7218"/>
          <ac:spMkLst>
            <pc:docMk/>
            <pc:sldMk cId="3823637131" sldId="275"/>
            <ac:spMk id="22" creationId="{6828D311-B582-473B-A71A-00BAEFDDF095}"/>
          </ac:spMkLst>
        </pc:spChg>
        <pc:spChg chg="add">
          <ac:chgData name="Sienna Davies (2404042)" userId="S::2404042@student.uwtsd.ac.uk::20c42818-6f90-4553-897d-338ec92164a9" providerId="AD" clId="Web-{F961D248-FF74-40B5-BD5D-BB45B400B382}" dt="2026-05-14T23:26:07.473" v="7221"/>
          <ac:spMkLst>
            <pc:docMk/>
            <pc:sldMk cId="3823637131" sldId="275"/>
            <ac:spMk id="23" creationId="{5B28FD85-59C0-44FE-822A-75F0E9D2EE7D}"/>
          </ac:spMkLst>
        </pc:spChg>
        <pc:spChg chg="add mod">
          <ac:chgData name="Sienna Davies (2404042)" userId="S::2404042@student.uwtsd.ac.uk::20c42818-6f90-4553-897d-338ec92164a9" providerId="AD" clId="Web-{F961D248-FF74-40B5-BD5D-BB45B400B382}" dt="2026-05-14T23:27:22.162" v="7248" actId="1076"/>
          <ac:spMkLst>
            <pc:docMk/>
            <pc:sldMk cId="3823637131" sldId="275"/>
            <ac:spMk id="25" creationId="{D364EB3D-5805-C8EB-7DF9-832AF6B1C705}"/>
          </ac:spMkLst>
        </pc:spChg>
        <pc:spChg chg="add del">
          <ac:chgData name="Sienna Davies (2404042)" userId="S::2404042@student.uwtsd.ac.uk::20c42818-6f90-4553-897d-338ec92164a9" providerId="AD" clId="Web-{F961D248-FF74-40B5-BD5D-BB45B400B382}" dt="2026-05-14T23:25:45.019" v="7218"/>
          <ac:spMkLst>
            <pc:docMk/>
            <pc:sldMk cId="3823637131" sldId="275"/>
            <ac:spMk id="26" creationId="{950B4532-90B0-4F38-8B86-C84A0416EFD9}"/>
          </ac:spMkLst>
        </pc:spChg>
        <pc:spChg chg="add del">
          <ac:chgData name="Sienna Davies (2404042)" userId="S::2404042@student.uwtsd.ac.uk::20c42818-6f90-4553-897d-338ec92164a9" providerId="AD" clId="Web-{F961D248-FF74-40B5-BD5D-BB45B400B382}" dt="2026-05-14T23:25:45.019" v="7218"/>
          <ac:spMkLst>
            <pc:docMk/>
            <pc:sldMk cId="3823637131" sldId="275"/>
            <ac:spMk id="28" creationId="{5B28FD85-59C0-44FE-822A-75F0E9D2EE7D}"/>
          </ac:spMkLst>
        </pc:spChg>
        <pc:spChg chg="add del">
          <ac:chgData name="Sienna Davies (2404042)" userId="S::2404042@student.uwtsd.ac.uk::20c42818-6f90-4553-897d-338ec92164a9" providerId="AD" clId="Web-{F961D248-FF74-40B5-BD5D-BB45B400B382}" dt="2026-05-14T23:25:54.941" v="7220"/>
          <ac:spMkLst>
            <pc:docMk/>
            <pc:sldMk cId="3823637131" sldId="275"/>
            <ac:spMk id="32" creationId="{CA5B2A81-2C8E-4963-AFD4-E539D168B475}"/>
          </ac:spMkLst>
        </pc:spChg>
        <pc:spChg chg="add del">
          <ac:chgData name="Sienna Davies (2404042)" userId="S::2404042@student.uwtsd.ac.uk::20c42818-6f90-4553-897d-338ec92164a9" providerId="AD" clId="Web-{F961D248-FF74-40B5-BD5D-BB45B400B382}" dt="2026-05-14T23:25:54.941" v="7220"/>
          <ac:spMkLst>
            <pc:docMk/>
            <pc:sldMk cId="3823637131" sldId="275"/>
            <ac:spMk id="33" creationId="{DA714449-8D94-4E06-B961-E8E7BC610A96}"/>
          </ac:spMkLst>
        </pc:spChg>
        <pc:spChg chg="add del">
          <ac:chgData name="Sienna Davies (2404042)" userId="S::2404042@student.uwtsd.ac.uk::20c42818-6f90-4553-897d-338ec92164a9" providerId="AD" clId="Web-{F961D248-FF74-40B5-BD5D-BB45B400B382}" dt="2026-05-14T23:25:54.941" v="7220"/>
          <ac:spMkLst>
            <pc:docMk/>
            <pc:sldMk cId="3823637131" sldId="275"/>
            <ac:spMk id="35" creationId="{752B8D2A-8DDF-472F-8D3B-AE757AC7FD9A}"/>
          </ac:spMkLst>
        </pc:spChg>
        <pc:spChg chg="add del">
          <ac:chgData name="Sienna Davies (2404042)" userId="S::2404042@student.uwtsd.ac.uk::20c42818-6f90-4553-897d-338ec92164a9" providerId="AD" clId="Web-{F961D248-FF74-40B5-BD5D-BB45B400B382}" dt="2026-05-14T23:25:54.941" v="7220"/>
          <ac:spMkLst>
            <pc:docMk/>
            <pc:sldMk cId="3823637131" sldId="275"/>
            <ac:spMk id="36" creationId="{74F14C48-F152-4293-99ED-02DCEAA8F262}"/>
          </ac:spMkLst>
        </pc:spChg>
        <pc:grpChg chg="add">
          <ac:chgData name="Sienna Davies (2404042)" userId="S::2404042@student.uwtsd.ac.uk::20c42818-6f90-4553-897d-338ec92164a9" providerId="AD" clId="Web-{F961D248-FF74-40B5-BD5D-BB45B400B382}" dt="2026-05-14T23:26:07.473" v="7221"/>
          <ac:grpSpMkLst>
            <pc:docMk/>
            <pc:sldMk cId="3823637131" sldId="275"/>
            <ac:grpSpMk id="10" creationId="{F982E0B2-AA9C-441C-A08E-A9DF9CF12116}"/>
          </ac:grpSpMkLst>
        </pc:grpChg>
        <pc:grpChg chg="add del">
          <ac:chgData name="Sienna Davies (2404042)" userId="S::2404042@student.uwtsd.ac.uk::20c42818-6f90-4553-897d-338ec92164a9" providerId="AD" clId="Web-{F961D248-FF74-40B5-BD5D-BB45B400B382}" dt="2026-05-14T23:25:45.019" v="7218"/>
          <ac:grpSpMkLst>
            <pc:docMk/>
            <pc:sldMk cId="3823637131" sldId="275"/>
            <ac:grpSpMk id="14" creationId="{F982E0B2-AA9C-441C-A08E-A9DF9CF12116}"/>
          </ac:grpSpMkLst>
        </pc:grpChg>
        <pc:grpChg chg="add del">
          <ac:chgData name="Sienna Davies (2404042)" userId="S::2404042@student.uwtsd.ac.uk::20c42818-6f90-4553-897d-338ec92164a9" providerId="AD" clId="Web-{F961D248-FF74-40B5-BD5D-BB45B400B382}" dt="2026-05-14T23:25:54.941" v="7220"/>
          <ac:grpSpMkLst>
            <pc:docMk/>
            <pc:sldMk cId="3823637131" sldId="275"/>
            <ac:grpSpMk id="31" creationId="{F982E0B2-AA9C-441C-A08E-A9DF9CF12116}"/>
          </ac:grpSpMkLst>
        </pc:grpChg>
        <pc:picChg chg="add del mod ord">
          <ac:chgData name="Sienna Davies (2404042)" userId="S::2404042@student.uwtsd.ac.uk::20c42818-6f90-4553-897d-338ec92164a9" providerId="AD" clId="Web-{F961D248-FF74-40B5-BD5D-BB45B400B382}" dt="2026-05-14T23:25:05.237" v="7216"/>
          <ac:picMkLst>
            <pc:docMk/>
            <pc:sldMk cId="3823637131" sldId="275"/>
            <ac:picMk id="2" creationId="{21609C93-C5E1-9C8D-5C20-4237A713CE8B}"/>
          </ac:picMkLst>
        </pc:picChg>
        <pc:picChg chg="add mod">
          <ac:chgData name="Sienna Davies (2404042)" userId="S::2404042@student.uwtsd.ac.uk::20c42818-6f90-4553-897d-338ec92164a9" providerId="AD" clId="Web-{F961D248-FF74-40B5-BD5D-BB45B400B382}" dt="2026-05-14T23:26:07.473" v="7221"/>
          <ac:picMkLst>
            <pc:docMk/>
            <pc:sldMk cId="3823637131" sldId="275"/>
            <ac:picMk id="4" creationId="{FB642F54-41DC-1736-C349-38622C675CA0}"/>
          </ac:picMkLst>
        </pc:picChg>
        <pc:picChg chg="add mod">
          <ac:chgData name="Sienna Davies (2404042)" userId="S::2404042@student.uwtsd.ac.uk::20c42818-6f90-4553-897d-338ec92164a9" providerId="AD" clId="Web-{F961D248-FF74-40B5-BD5D-BB45B400B382}" dt="2026-05-14T23:30:27.682" v="7253"/>
          <ac:picMkLst>
            <pc:docMk/>
            <pc:sldMk cId="3823637131" sldId="275"/>
            <ac:picMk id="27" creationId="{EF0BADA9-47D0-4D22-D4D5-8344A603497A}"/>
          </ac:picMkLst>
        </pc:picChg>
        <pc:picChg chg="add mod">
          <ac:chgData name="Sienna Davies (2404042)" userId="S::2404042@student.uwtsd.ac.uk::20c42818-6f90-4553-897d-338ec92164a9" providerId="AD" clId="Web-{F961D248-FF74-40B5-BD5D-BB45B400B382}" dt="2026-05-14T23:30:31.041" v="7254"/>
          <ac:picMkLst>
            <pc:docMk/>
            <pc:sldMk cId="3823637131" sldId="275"/>
            <ac:picMk id="29" creationId="{D0DB6DBE-3429-9E12-A94F-57B4A49B464C}"/>
          </ac:picMkLst>
        </pc:picChg>
        <pc:cxnChg chg="add">
          <ac:chgData name="Sienna Davies (2404042)" userId="S::2404042@student.uwtsd.ac.uk::20c42818-6f90-4553-897d-338ec92164a9" providerId="AD" clId="Web-{F961D248-FF74-40B5-BD5D-BB45B400B382}" dt="2026-05-14T23:26:07.473" v="7221"/>
          <ac:cxnSpMkLst>
            <pc:docMk/>
            <pc:sldMk cId="3823637131" sldId="275"/>
            <ac:cxnSpMk id="9" creationId="{701C0CAB-6A03-4C6A-9FAA-219847753628}"/>
          </ac:cxnSpMkLst>
        </pc:cxnChg>
        <pc:cxnChg chg="add del">
          <ac:chgData name="Sienna Davies (2404042)" userId="S::2404042@student.uwtsd.ac.uk::20c42818-6f90-4553-897d-338ec92164a9" providerId="AD" clId="Web-{F961D248-FF74-40B5-BD5D-BB45B400B382}" dt="2026-05-14T23:25:45.019" v="7218"/>
          <ac:cxnSpMkLst>
            <pc:docMk/>
            <pc:sldMk cId="3823637131" sldId="275"/>
            <ac:cxnSpMk id="12" creationId="{701C0CAB-6A03-4C6A-9FAA-219847753628}"/>
          </ac:cxnSpMkLst>
        </pc:cxnChg>
        <pc:cxnChg chg="add">
          <ac:chgData name="Sienna Davies (2404042)" userId="S::2404042@student.uwtsd.ac.uk::20c42818-6f90-4553-897d-338ec92164a9" providerId="AD" clId="Web-{F961D248-FF74-40B5-BD5D-BB45B400B382}" dt="2026-05-14T23:26:07.473" v="7221"/>
          <ac:cxnSpMkLst>
            <pc:docMk/>
            <pc:sldMk cId="3823637131" sldId="275"/>
            <ac:cxnSpMk id="19" creationId="{9E7C23BC-DAA6-40E1-8166-B8C4439D1430}"/>
          </ac:cxnSpMkLst>
        </pc:cxnChg>
        <pc:cxnChg chg="add del">
          <ac:chgData name="Sienna Davies (2404042)" userId="S::2404042@student.uwtsd.ac.uk::20c42818-6f90-4553-897d-338ec92164a9" providerId="AD" clId="Web-{F961D248-FF74-40B5-BD5D-BB45B400B382}" dt="2026-05-14T23:25:45.019" v="7218"/>
          <ac:cxnSpMkLst>
            <pc:docMk/>
            <pc:sldMk cId="3823637131" sldId="275"/>
            <ac:cxnSpMk id="24" creationId="{9E7C23BC-DAA6-40E1-8166-B8C4439D1430}"/>
          </ac:cxnSpMkLst>
        </pc:cxnChg>
        <pc:cxnChg chg="add del">
          <ac:chgData name="Sienna Davies (2404042)" userId="S::2404042@student.uwtsd.ac.uk::20c42818-6f90-4553-897d-338ec92164a9" providerId="AD" clId="Web-{F961D248-FF74-40B5-BD5D-BB45B400B382}" dt="2026-05-14T23:25:54.941" v="7220"/>
          <ac:cxnSpMkLst>
            <pc:docMk/>
            <pc:sldMk cId="3823637131" sldId="275"/>
            <ac:cxnSpMk id="30" creationId="{701C0CAB-6A03-4C6A-9FAA-219847753628}"/>
          </ac:cxnSpMkLst>
        </pc:cxnChg>
        <pc:cxnChg chg="add del">
          <ac:chgData name="Sienna Davies (2404042)" userId="S::2404042@student.uwtsd.ac.uk::20c42818-6f90-4553-897d-338ec92164a9" providerId="AD" clId="Web-{F961D248-FF74-40B5-BD5D-BB45B400B382}" dt="2026-05-14T23:25:54.941" v="7220"/>
          <ac:cxnSpMkLst>
            <pc:docMk/>
            <pc:sldMk cId="3823637131" sldId="275"/>
            <ac:cxnSpMk id="34" creationId="{9E7C23BC-DAA6-40E1-8166-B8C4439D1430}"/>
          </ac:cxnSpMkLst>
        </pc:cxnChg>
      </pc:sldChg>
      <pc:sldChg chg="addSp delSp modSp add mod replId setBg modNotes">
        <pc:chgData name="Sienna Davies (2404042)" userId="S::2404042@student.uwtsd.ac.uk::20c42818-6f90-4553-897d-338ec92164a9" providerId="AD" clId="Web-{F961D248-FF74-40B5-BD5D-BB45B400B382}" dt="2026-05-15T00:51:33.380" v="8783" actId="1076"/>
        <pc:sldMkLst>
          <pc:docMk/>
          <pc:sldMk cId="940483368" sldId="276"/>
        </pc:sldMkLst>
        <pc:spChg chg="del">
          <ac:chgData name="Sienna Davies (2404042)" userId="S::2404042@student.uwtsd.ac.uk::20c42818-6f90-4553-897d-338ec92164a9" providerId="AD" clId="Web-{F961D248-FF74-40B5-BD5D-BB45B400B382}" dt="2026-05-14T23:43:29.528" v="7896"/>
          <ac:spMkLst>
            <pc:docMk/>
            <pc:sldMk cId="940483368" sldId="276"/>
            <ac:spMk id="3" creationId="{7EA8C2CD-B6F1-77FD-4F65-59D460B75871}"/>
          </ac:spMkLst>
        </pc:spChg>
        <pc:spChg chg="mod">
          <ac:chgData name="Sienna Davies (2404042)" userId="S::2404042@student.uwtsd.ac.uk::20c42818-6f90-4553-897d-338ec92164a9" providerId="AD" clId="Web-{F961D248-FF74-40B5-BD5D-BB45B400B382}" dt="2026-05-14T23:44:27.748" v="7900"/>
          <ac:spMkLst>
            <pc:docMk/>
            <pc:sldMk cId="940483368" sldId="276"/>
            <ac:spMk id="5" creationId="{6D883CC2-069F-7052-0236-BE36CD078794}"/>
          </ac:spMkLst>
        </pc:spChg>
        <pc:spChg chg="add mod">
          <ac:chgData name="Sienna Davies (2404042)" userId="S::2404042@student.uwtsd.ac.uk::20c42818-6f90-4553-897d-338ec92164a9" providerId="AD" clId="Web-{F961D248-FF74-40B5-BD5D-BB45B400B382}" dt="2026-05-15T00:51:33.380" v="8783" actId="1076"/>
          <ac:spMkLst>
            <pc:docMk/>
            <pc:sldMk cId="940483368" sldId="276"/>
            <ac:spMk id="7" creationId="{EF109A28-0697-643A-6FEA-A87A9405BE0E}"/>
          </ac:spMkLst>
        </pc:spChg>
        <pc:spChg chg="add del">
          <ac:chgData name="Sienna Davies (2404042)" userId="S::2404042@student.uwtsd.ac.uk::20c42818-6f90-4553-897d-338ec92164a9" providerId="AD" clId="Web-{F961D248-FF74-40B5-BD5D-BB45B400B382}" dt="2026-05-14T23:44:27.732" v="7899"/>
          <ac:spMkLst>
            <pc:docMk/>
            <pc:sldMk cId="940483368" sldId="276"/>
            <ac:spMk id="9" creationId="{3E0F740D-4289-B8D2-0E65-511C78A9DE0D}"/>
          </ac:spMkLst>
        </pc:spChg>
        <pc:spChg chg="add del">
          <ac:chgData name="Sienna Davies (2404042)" userId="S::2404042@student.uwtsd.ac.uk::20c42818-6f90-4553-897d-338ec92164a9" providerId="AD" clId="Web-{F961D248-FF74-40B5-BD5D-BB45B400B382}" dt="2026-05-14T23:44:27.732" v="7899"/>
          <ac:spMkLst>
            <pc:docMk/>
            <pc:sldMk cId="940483368" sldId="276"/>
            <ac:spMk id="12" creationId="{DB66C9CD-6BF4-44CA-8078-0BB819080761}"/>
          </ac:spMkLst>
        </pc:spChg>
        <pc:spChg chg="add">
          <ac:chgData name="Sienna Davies (2404042)" userId="S::2404042@student.uwtsd.ac.uk::20c42818-6f90-4553-897d-338ec92164a9" providerId="AD" clId="Web-{F961D248-FF74-40B5-BD5D-BB45B400B382}" dt="2026-05-14T23:44:27.748" v="7900"/>
          <ac:spMkLst>
            <pc:docMk/>
            <pc:sldMk cId="940483368" sldId="276"/>
            <ac:spMk id="16" creationId="{C0B9CDC7-5D3C-4184-9491-855E59362259}"/>
          </ac:spMkLst>
        </pc:spChg>
        <pc:spChg chg="add">
          <ac:chgData name="Sienna Davies (2404042)" userId="S::2404042@student.uwtsd.ac.uk::20c42818-6f90-4553-897d-338ec92164a9" providerId="AD" clId="Web-{F961D248-FF74-40B5-BD5D-BB45B400B382}" dt="2026-05-14T23:44:27.748" v="7900"/>
          <ac:spMkLst>
            <pc:docMk/>
            <pc:sldMk cId="940483368" sldId="276"/>
            <ac:spMk id="17" creationId="{DB66C9CD-6BF4-44CA-8078-0BB819080761}"/>
          </ac:spMkLst>
        </pc:spChg>
        <pc:spChg chg="add mod">
          <ac:chgData name="Sienna Davies (2404042)" userId="S::2404042@student.uwtsd.ac.uk::20c42818-6f90-4553-897d-338ec92164a9" providerId="AD" clId="Web-{F961D248-FF74-40B5-BD5D-BB45B400B382}" dt="2026-05-15T00:44:01.278" v="8698" actId="20577"/>
          <ac:spMkLst>
            <pc:docMk/>
            <pc:sldMk cId="940483368" sldId="276"/>
            <ac:spMk id="19" creationId="{4AF5B004-32E6-1750-C0ED-7ABA7062DED0}"/>
          </ac:spMkLst>
        </pc:spChg>
        <pc:picChg chg="add mod ord">
          <ac:chgData name="Sienna Davies (2404042)" userId="S::2404042@student.uwtsd.ac.uk::20c42818-6f90-4553-897d-338ec92164a9" providerId="AD" clId="Web-{F961D248-FF74-40B5-BD5D-BB45B400B382}" dt="2026-05-14T23:44:27.748" v="7900"/>
          <ac:picMkLst>
            <pc:docMk/>
            <pc:sldMk cId="940483368" sldId="276"/>
            <ac:picMk id="2" creationId="{7D022AE3-B062-CADC-4EE1-BBE562E5B759}"/>
          </ac:picMkLst>
        </pc:picChg>
        <pc:picChg chg="add mod">
          <ac:chgData name="Sienna Davies (2404042)" userId="S::2404042@student.uwtsd.ac.uk::20c42818-6f90-4553-897d-338ec92164a9" providerId="AD" clId="Web-{F961D248-FF74-40B5-BD5D-BB45B400B382}" dt="2026-05-14T23:44:27.748" v="7900"/>
          <ac:picMkLst>
            <pc:docMk/>
            <pc:sldMk cId="940483368" sldId="276"/>
            <ac:picMk id="4" creationId="{A8DB01A3-F442-061F-7163-9B543D65CF11}"/>
          </ac:picMkLst>
        </pc:picChg>
        <pc:cxnChg chg="add del">
          <ac:chgData name="Sienna Davies (2404042)" userId="S::2404042@student.uwtsd.ac.uk::20c42818-6f90-4553-897d-338ec92164a9" providerId="AD" clId="Web-{F961D248-FF74-40B5-BD5D-BB45B400B382}" dt="2026-05-14T23:44:27.732" v="7899"/>
          <ac:cxnSpMkLst>
            <pc:docMk/>
            <pc:sldMk cId="940483368" sldId="276"/>
            <ac:cxnSpMk id="14" creationId="{77C6DF49-CBE3-4038-AC78-35DE4FD7CE8E}"/>
          </ac:cxnSpMkLst>
        </pc:cxnChg>
        <pc:cxnChg chg="add">
          <ac:chgData name="Sienna Davies (2404042)" userId="S::2404042@student.uwtsd.ac.uk::20c42818-6f90-4553-897d-338ec92164a9" providerId="AD" clId="Web-{F961D248-FF74-40B5-BD5D-BB45B400B382}" dt="2026-05-14T23:44:27.748" v="7900"/>
          <ac:cxnSpMkLst>
            <pc:docMk/>
            <pc:sldMk cId="940483368" sldId="276"/>
            <ac:cxnSpMk id="18" creationId="{77C6DF49-CBE3-4038-AC78-35DE4FD7CE8E}"/>
          </ac:cxnSpMkLst>
        </pc:cxnChg>
      </pc:sldChg>
      <pc:sldChg chg="addSp delSp modSp add mod replId setBg modNotes">
        <pc:chgData name="Sienna Davies (2404042)" userId="S::2404042@student.uwtsd.ac.uk::20c42818-6f90-4553-897d-338ec92164a9" providerId="AD" clId="Web-{F961D248-FF74-40B5-BD5D-BB45B400B382}" dt="2026-05-15T00:47:36.402" v="8763"/>
        <pc:sldMkLst>
          <pc:docMk/>
          <pc:sldMk cId="12421048" sldId="277"/>
        </pc:sldMkLst>
        <pc:spChg chg="del">
          <ac:chgData name="Sienna Davies (2404042)" userId="S::2404042@student.uwtsd.ac.uk::20c42818-6f90-4553-897d-338ec92164a9" providerId="AD" clId="Web-{F961D248-FF74-40B5-BD5D-BB45B400B382}" dt="2026-05-14T23:46:29.375" v="7926"/>
          <ac:spMkLst>
            <pc:docMk/>
            <pc:sldMk cId="12421048" sldId="277"/>
            <ac:spMk id="3" creationId="{50334882-35FE-EBA3-2C49-C978736C0F9E}"/>
          </ac:spMkLst>
        </pc:spChg>
        <pc:spChg chg="mod">
          <ac:chgData name="Sienna Davies (2404042)" userId="S::2404042@student.uwtsd.ac.uk::20c42818-6f90-4553-897d-338ec92164a9" providerId="AD" clId="Web-{F961D248-FF74-40B5-BD5D-BB45B400B382}" dt="2026-05-14T23:47:21.330" v="7930"/>
          <ac:spMkLst>
            <pc:docMk/>
            <pc:sldMk cId="12421048" sldId="277"/>
            <ac:spMk id="5" creationId="{ED30189D-423B-00F0-E972-1E4EC7EED383}"/>
          </ac:spMkLst>
        </pc:spChg>
        <pc:spChg chg="add del">
          <ac:chgData name="Sienna Davies (2404042)" userId="S::2404042@student.uwtsd.ac.uk::20c42818-6f90-4553-897d-338ec92164a9" providerId="AD" clId="Web-{F961D248-FF74-40B5-BD5D-BB45B400B382}" dt="2026-05-14T23:47:21.314" v="7929"/>
          <ac:spMkLst>
            <pc:docMk/>
            <pc:sldMk cId="12421048" sldId="277"/>
            <ac:spMk id="18" creationId="{CA5B2A81-2C8E-4963-AFD4-E539D168B475}"/>
          </ac:spMkLst>
        </pc:spChg>
        <pc:spChg chg="add">
          <ac:chgData name="Sienna Davies (2404042)" userId="S::2404042@student.uwtsd.ac.uk::20c42818-6f90-4553-897d-338ec92164a9" providerId="AD" clId="Web-{F961D248-FF74-40B5-BD5D-BB45B400B382}" dt="2026-05-14T23:47:21.330" v="7930"/>
          <ac:spMkLst>
            <pc:docMk/>
            <pc:sldMk cId="12421048" sldId="277"/>
            <ac:spMk id="24" creationId="{950B4532-90B0-4F38-8B86-C84A0416EFD9}"/>
          </ac:spMkLst>
        </pc:spChg>
        <pc:spChg chg="add">
          <ac:chgData name="Sienna Davies (2404042)" userId="S::2404042@student.uwtsd.ac.uk::20c42818-6f90-4553-897d-338ec92164a9" providerId="AD" clId="Web-{F961D248-FF74-40B5-BD5D-BB45B400B382}" dt="2026-05-14T23:47:21.330" v="7930"/>
          <ac:spMkLst>
            <pc:docMk/>
            <pc:sldMk cId="12421048" sldId="277"/>
            <ac:spMk id="26" creationId="{5B28FD85-59C0-44FE-822A-75F0E9D2EE7D}"/>
          </ac:spMkLst>
        </pc:spChg>
        <pc:spChg chg="add">
          <ac:chgData name="Sienna Davies (2404042)" userId="S::2404042@student.uwtsd.ac.uk::20c42818-6f90-4553-897d-338ec92164a9" providerId="AD" clId="Web-{F961D248-FF74-40B5-BD5D-BB45B400B382}" dt="2026-05-14T23:47:21.330" v="7930"/>
          <ac:spMkLst>
            <pc:docMk/>
            <pc:sldMk cId="12421048" sldId="277"/>
            <ac:spMk id="27" creationId="{CA5B2A81-2C8E-4963-AFD4-E539D168B475}"/>
          </ac:spMkLst>
        </pc:spChg>
        <pc:spChg chg="add">
          <ac:chgData name="Sienna Davies (2404042)" userId="S::2404042@student.uwtsd.ac.uk::20c42818-6f90-4553-897d-338ec92164a9" providerId="AD" clId="Web-{F961D248-FF74-40B5-BD5D-BB45B400B382}" dt="2026-05-14T23:47:21.330" v="7930"/>
          <ac:spMkLst>
            <pc:docMk/>
            <pc:sldMk cId="12421048" sldId="277"/>
            <ac:spMk id="28" creationId="{6828D311-B582-473B-A71A-00BAEFDDF095}"/>
          </ac:spMkLst>
        </pc:spChg>
        <pc:grpChg chg="add del">
          <ac:chgData name="Sienna Davies (2404042)" userId="S::2404042@student.uwtsd.ac.uk::20c42818-6f90-4553-897d-338ec92164a9" providerId="AD" clId="Web-{F961D248-FF74-40B5-BD5D-BB45B400B382}" dt="2026-05-14T23:47:21.314" v="7929"/>
          <ac:grpSpMkLst>
            <pc:docMk/>
            <pc:sldMk cId="12421048" sldId="277"/>
            <ac:grpSpMk id="12" creationId="{F982E0B2-AA9C-441C-A08E-A9DF9CF12116}"/>
          </ac:grpSpMkLst>
        </pc:grpChg>
        <pc:grpChg chg="add">
          <ac:chgData name="Sienna Davies (2404042)" userId="S::2404042@student.uwtsd.ac.uk::20c42818-6f90-4553-897d-338ec92164a9" providerId="AD" clId="Web-{F961D248-FF74-40B5-BD5D-BB45B400B382}" dt="2026-05-14T23:47:21.330" v="7930"/>
          <ac:grpSpMkLst>
            <pc:docMk/>
            <pc:sldMk cId="12421048" sldId="277"/>
            <ac:grpSpMk id="25" creationId="{F982E0B2-AA9C-441C-A08E-A9DF9CF12116}"/>
          </ac:grpSpMkLst>
        </pc:grpChg>
        <pc:picChg chg="add mod ord">
          <ac:chgData name="Sienna Davies (2404042)" userId="S::2404042@student.uwtsd.ac.uk::20c42818-6f90-4553-897d-338ec92164a9" providerId="AD" clId="Web-{F961D248-FF74-40B5-BD5D-BB45B400B382}" dt="2026-05-14T23:47:21.330" v="7930"/>
          <ac:picMkLst>
            <pc:docMk/>
            <pc:sldMk cId="12421048" sldId="277"/>
            <ac:picMk id="2" creationId="{8EDCFA5F-46C6-1DEF-0300-63F7E813F8F4}"/>
          </ac:picMkLst>
        </pc:picChg>
        <pc:cxnChg chg="add del">
          <ac:chgData name="Sienna Davies (2404042)" userId="S::2404042@student.uwtsd.ac.uk::20c42818-6f90-4553-897d-338ec92164a9" providerId="AD" clId="Web-{F961D248-FF74-40B5-BD5D-BB45B400B382}" dt="2026-05-14T23:47:21.314" v="7929"/>
          <ac:cxnSpMkLst>
            <pc:docMk/>
            <pc:sldMk cId="12421048" sldId="277"/>
            <ac:cxnSpMk id="10" creationId="{701C0CAB-6A03-4C6A-9FAA-219847753628}"/>
          </ac:cxnSpMkLst>
        </pc:cxnChg>
        <pc:cxnChg chg="add del">
          <ac:chgData name="Sienna Davies (2404042)" userId="S::2404042@student.uwtsd.ac.uk::20c42818-6f90-4553-897d-338ec92164a9" providerId="AD" clId="Web-{F961D248-FF74-40B5-BD5D-BB45B400B382}" dt="2026-05-14T23:47:21.314" v="7929"/>
          <ac:cxnSpMkLst>
            <pc:docMk/>
            <pc:sldMk cId="12421048" sldId="277"/>
            <ac:cxnSpMk id="20" creationId="{9E7C23BC-DAA6-40E1-8166-B8C4439D1430}"/>
          </ac:cxnSpMkLst>
        </pc:cxnChg>
        <pc:cxnChg chg="add">
          <ac:chgData name="Sienna Davies (2404042)" userId="S::2404042@student.uwtsd.ac.uk::20c42818-6f90-4553-897d-338ec92164a9" providerId="AD" clId="Web-{F961D248-FF74-40B5-BD5D-BB45B400B382}" dt="2026-05-14T23:47:21.330" v="7930"/>
          <ac:cxnSpMkLst>
            <pc:docMk/>
            <pc:sldMk cId="12421048" sldId="277"/>
            <ac:cxnSpMk id="22" creationId="{9E7C23BC-DAA6-40E1-8166-B8C4439D1430}"/>
          </ac:cxnSpMkLst>
        </pc:cxnChg>
        <pc:cxnChg chg="add">
          <ac:chgData name="Sienna Davies (2404042)" userId="S::2404042@student.uwtsd.ac.uk::20c42818-6f90-4553-897d-338ec92164a9" providerId="AD" clId="Web-{F961D248-FF74-40B5-BD5D-BB45B400B382}" dt="2026-05-14T23:47:21.330" v="7930"/>
          <ac:cxnSpMkLst>
            <pc:docMk/>
            <pc:sldMk cId="12421048" sldId="277"/>
            <ac:cxnSpMk id="23" creationId="{701C0CAB-6A03-4C6A-9FAA-219847753628}"/>
          </ac:cxnSpMkLst>
        </pc:cxnChg>
      </pc:sldChg>
      <pc:sldChg chg="addSp delSp modSp add replId modNotes">
        <pc:chgData name="Sienna Davies (2404042)" userId="S::2404042@student.uwtsd.ac.uk::20c42818-6f90-4553-897d-338ec92164a9" providerId="AD" clId="Web-{F961D248-FF74-40B5-BD5D-BB45B400B382}" dt="2026-05-15T00:21:09.904" v="8464"/>
        <pc:sldMkLst>
          <pc:docMk/>
          <pc:sldMk cId="3760557408" sldId="278"/>
        </pc:sldMkLst>
        <pc:spChg chg="mod">
          <ac:chgData name="Sienna Davies (2404042)" userId="S::2404042@student.uwtsd.ac.uk::20c42818-6f90-4553-897d-338ec92164a9" providerId="AD" clId="Web-{F961D248-FF74-40B5-BD5D-BB45B400B382}" dt="2026-05-14T23:58:09.907" v="8128" actId="20577"/>
          <ac:spMkLst>
            <pc:docMk/>
            <pc:sldMk cId="3760557408" sldId="278"/>
            <ac:spMk id="2" creationId="{079F5C98-9C43-A12A-6B81-1AE292BF254A}"/>
          </ac:spMkLst>
        </pc:spChg>
        <pc:spChg chg="del">
          <ac:chgData name="Sienna Davies (2404042)" userId="S::2404042@student.uwtsd.ac.uk::20c42818-6f90-4553-897d-338ec92164a9" providerId="AD" clId="Web-{F961D248-FF74-40B5-BD5D-BB45B400B382}" dt="2026-05-14T23:57:41.078" v="8121"/>
          <ac:spMkLst>
            <pc:docMk/>
            <pc:sldMk cId="3760557408" sldId="278"/>
            <ac:spMk id="3" creationId="{03E3C1D0-2675-0260-E408-BDC2CC6C2041}"/>
          </ac:spMkLst>
        </pc:spChg>
        <pc:spChg chg="add del mod">
          <ac:chgData name="Sienna Davies (2404042)" userId="S::2404042@student.uwtsd.ac.uk::20c42818-6f90-4553-897d-338ec92164a9" providerId="AD" clId="Web-{F961D248-FF74-40B5-BD5D-BB45B400B382}" dt="2026-05-14T23:57:51.125" v="8122"/>
          <ac:spMkLst>
            <pc:docMk/>
            <pc:sldMk cId="3760557408" sldId="278"/>
            <ac:spMk id="6" creationId="{60F1F40E-02E8-F593-FFAE-843699AD10CB}"/>
          </ac:spMkLst>
        </pc:spChg>
        <pc:spChg chg="add mod">
          <ac:chgData name="Sienna Davies (2404042)" userId="S::2404042@student.uwtsd.ac.uk::20c42818-6f90-4553-897d-338ec92164a9" providerId="AD" clId="Web-{F961D248-FF74-40B5-BD5D-BB45B400B382}" dt="2026-05-14T23:59:01.658" v="8138" actId="20577"/>
          <ac:spMkLst>
            <pc:docMk/>
            <pc:sldMk cId="3760557408" sldId="278"/>
            <ac:spMk id="8" creationId="{38D61476-5F7B-230D-D295-40708E6FE029}"/>
          </ac:spMkLst>
        </pc:spChg>
      </pc:sldChg>
      <pc:sldChg chg="add del">
        <pc:chgData name="Sienna Davies (2404042)" userId="S::2404042@student.uwtsd.ac.uk::20c42818-6f90-4553-897d-338ec92164a9" providerId="AD" clId="Web-{F961D248-FF74-40B5-BD5D-BB45B400B382}" dt="2026-05-14T23:58:36.814" v="8130"/>
        <pc:sldMkLst>
          <pc:docMk/>
          <pc:sldMk cId="3143391622" sldId="279"/>
        </pc:sldMkLst>
      </pc:sldChg>
      <pc:sldMasterChg chg="add del addSldLayout delSldLayout">
        <pc:chgData name="Sienna Davies (2404042)" userId="S::2404042@student.uwtsd.ac.uk::20c42818-6f90-4553-897d-338ec92164a9" providerId="AD" clId="Web-{F961D248-FF74-40B5-BD5D-BB45B400B382}" dt="2026-05-13T20:54:23.300" v="30"/>
        <pc:sldMasterMkLst>
          <pc:docMk/>
          <pc:sldMasterMk cId="2129454712" sldId="2147483758"/>
        </pc:sldMasterMkLst>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4075812871" sldId="2147483747"/>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222377419" sldId="2147483748"/>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1986341747" sldId="2147483749"/>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195623785" sldId="2147483750"/>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2988181155" sldId="2147483751"/>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692618330" sldId="2147483752"/>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2022380887" sldId="2147483753"/>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3546720071" sldId="2147483754"/>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538292912" sldId="2147483755"/>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4175836315" sldId="2147483756"/>
          </pc:sldLayoutMkLst>
        </pc:sldLayoutChg>
        <pc:sldLayoutChg chg="add del">
          <pc:chgData name="Sienna Davies (2404042)" userId="S::2404042@student.uwtsd.ac.uk::20c42818-6f90-4553-897d-338ec92164a9" providerId="AD" clId="Web-{F961D248-FF74-40B5-BD5D-BB45B400B382}" dt="2026-05-13T20:54:23.300" v="30"/>
          <pc:sldLayoutMkLst>
            <pc:docMk/>
            <pc:sldMasterMk cId="2129454712" sldId="2147483758"/>
            <pc:sldLayoutMk cId="4263816500" sldId="214748375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5150C-4550-4DD8-A32B-2C0E58A092E6}" type="datetimeFigureOut">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1EF07D-DC5D-408D-ABCD-9B4B76D7425E}" type="slidenum">
              <a:t>‹#›</a:t>
            </a:fld>
            <a:endParaRPr lang="en-US"/>
          </a:p>
        </p:txBody>
      </p:sp>
    </p:spTree>
    <p:extLst>
      <p:ext uri="{BB962C8B-B14F-4D97-AF65-F5344CB8AC3E}">
        <p14:creationId xmlns:p14="http://schemas.microsoft.com/office/powerpoint/2010/main" val="324122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My name is Sienna Davies and today I will be presenting a presentation on the gateway to </a:t>
            </a:r>
            <a:r>
              <a:rPr lang="en-US">
                <a:ea typeface="Calibri"/>
                <a:cs typeface="Calibri"/>
              </a:rPr>
              <a:t>employment</a:t>
            </a:r>
            <a:r>
              <a:rPr lang="en-US" dirty="0">
                <a:ea typeface="Calibri"/>
                <a:cs typeface="Calibri"/>
              </a:rPr>
              <a:t>.</a:t>
            </a:r>
          </a:p>
        </p:txBody>
      </p:sp>
      <p:sp>
        <p:nvSpPr>
          <p:cNvPr id="4" name="Slide Number Placeholder 3"/>
          <p:cNvSpPr>
            <a:spLocks noGrp="1"/>
          </p:cNvSpPr>
          <p:nvPr>
            <p:ph type="sldNum" sz="quarter" idx="5"/>
          </p:nvPr>
        </p:nvSpPr>
        <p:spPr/>
        <p:txBody>
          <a:bodyPr/>
          <a:lstStyle/>
          <a:p>
            <a:fld id="{DA1EF07D-DC5D-408D-ABCD-9B4B76D7425E}" type="slidenum">
              <a:t>1</a:t>
            </a:fld>
            <a:endParaRPr lang="en-US"/>
          </a:p>
        </p:txBody>
      </p:sp>
    </p:spTree>
    <p:extLst>
      <p:ext uri="{BB962C8B-B14F-4D97-AF65-F5344CB8AC3E}">
        <p14:creationId xmlns:p14="http://schemas.microsoft.com/office/powerpoint/2010/main" val="331878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I will share today surrounds the following statement, "having completed your academic placement, consider how that experience will benefit your future </a:t>
            </a:r>
            <a:r>
              <a:rPr lang="en-US">
                <a:ea typeface="Calibri"/>
                <a:cs typeface="Calibri"/>
              </a:rPr>
              <a:t>study and career aspirations"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A1EF07D-DC5D-408D-ABCD-9B4B76D7425E}" type="slidenum">
              <a:t>2</a:t>
            </a:fld>
            <a:endParaRPr lang="en-US"/>
          </a:p>
        </p:txBody>
      </p:sp>
    </p:spTree>
    <p:extLst>
      <p:ext uri="{BB962C8B-B14F-4D97-AF65-F5344CB8AC3E}">
        <p14:creationId xmlns:p14="http://schemas.microsoft.com/office/powerpoint/2010/main" val="3311924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will answer the previous statement by going through these points which I will address one at a time.</a:t>
            </a:r>
          </a:p>
          <a:p>
            <a:r>
              <a:rPr lang="en-US">
                <a:ea typeface="Calibri"/>
                <a:cs typeface="Calibri"/>
              </a:rPr>
              <a:t>The reflective model that links to this kind of presentation is the Gibbs reflective model which promotes braking reflection down into stages to provide more depth and thought when processing and </a:t>
            </a:r>
            <a:r>
              <a:rPr lang="en-US" dirty="0">
                <a:ea typeface="Calibri"/>
                <a:cs typeface="Calibri"/>
              </a:rPr>
              <a:t>sharing an experience.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A1EF07D-DC5D-408D-ABCD-9B4B76D7425E}" type="slidenum">
              <a:t>3</a:t>
            </a:fld>
            <a:endParaRPr lang="en-US"/>
          </a:p>
        </p:txBody>
      </p:sp>
    </p:spTree>
    <p:extLst>
      <p:ext uri="{BB962C8B-B14F-4D97-AF65-F5344CB8AC3E}">
        <p14:creationId xmlns:p14="http://schemas.microsoft.com/office/powerpoint/2010/main" val="3237484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placement hours were spread across two placements; so first I will give an overview and reason behind my </a:t>
            </a:r>
            <a:r>
              <a:rPr lang="en-US" dirty="0">
                <a:ea typeface="Calibri"/>
                <a:cs typeface="Calibri"/>
              </a:rPr>
              <a:t>placement with the Neath Port Talbot Legal Services.</a:t>
            </a:r>
          </a:p>
        </p:txBody>
      </p:sp>
      <p:sp>
        <p:nvSpPr>
          <p:cNvPr id="4" name="Slide Number Placeholder 3"/>
          <p:cNvSpPr>
            <a:spLocks noGrp="1"/>
          </p:cNvSpPr>
          <p:nvPr>
            <p:ph type="sldNum" sz="quarter" idx="5"/>
          </p:nvPr>
        </p:nvSpPr>
        <p:spPr/>
        <p:txBody>
          <a:bodyPr/>
          <a:lstStyle/>
          <a:p>
            <a:fld id="{DA1EF07D-DC5D-408D-ABCD-9B4B76D7425E}" type="slidenum">
              <a:rPr lang="en-US"/>
              <a:t>4</a:t>
            </a:fld>
            <a:endParaRPr lang="en-US"/>
          </a:p>
        </p:txBody>
      </p:sp>
    </p:spTree>
    <p:extLst>
      <p:ext uri="{BB962C8B-B14F-4D97-AF65-F5344CB8AC3E}">
        <p14:creationId xmlns:p14="http://schemas.microsoft.com/office/powerpoint/2010/main" val="1324475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My legal placement took place in the Neath Port Talbot Civic Centre where I was able to spend 3 days meeting sta</a:t>
            </a:r>
            <a:r>
              <a:rPr lang="en-US" dirty="0">
                <a:solidFill>
                  <a:srgbClr val="000000"/>
                </a:solidFill>
                <a:latin typeface="Calibri"/>
                <a:ea typeface="Calibri"/>
                <a:cs typeface="Calibri"/>
              </a:rPr>
              <a:t>ff</a:t>
            </a:r>
            <a:r>
              <a:rPr lang="en-US" dirty="0">
                <a:ea typeface="Calibri"/>
                <a:cs typeface="Calibri"/>
              </a:rPr>
              <a:t>, growing in confidence and seeing the behind the scenes of what </a:t>
            </a:r>
            <a:r>
              <a:rPr lang="en-US">
                <a:ea typeface="Calibri"/>
                <a:cs typeface="Calibri"/>
              </a:rPr>
              <a:t>it is</a:t>
            </a:r>
            <a:r>
              <a:rPr lang="en-US" dirty="0">
                <a:ea typeface="Calibri"/>
                <a:cs typeface="Calibri"/>
              </a:rPr>
              <a:t> like to work in the legal field.</a:t>
            </a:r>
          </a:p>
          <a:p>
            <a:r>
              <a:rPr lang="en-US" dirty="0">
                <a:ea typeface="Calibri"/>
                <a:cs typeface="Calibri"/>
              </a:rPr>
              <a:t>The Civic Centre has a legal department where they offer legal services and this is where I gained my placement hours.</a:t>
            </a:r>
          </a:p>
          <a:p>
            <a:r>
              <a:rPr lang="en-US">
                <a:ea typeface="Calibri"/>
                <a:cs typeface="Calibri"/>
              </a:rPr>
              <a:t>On the screen you can see what was my office where I spent the first 2 days of my placement. Being able to have my own workspace made my learning experience feel more real and helped me to embrace professionalism and a working environment. </a:t>
            </a:r>
          </a:p>
        </p:txBody>
      </p:sp>
      <p:sp>
        <p:nvSpPr>
          <p:cNvPr id="4" name="Slide Number Placeholder 3"/>
          <p:cNvSpPr>
            <a:spLocks noGrp="1"/>
          </p:cNvSpPr>
          <p:nvPr>
            <p:ph type="sldNum" sz="quarter" idx="5"/>
          </p:nvPr>
        </p:nvSpPr>
        <p:spPr/>
        <p:txBody>
          <a:bodyPr/>
          <a:lstStyle/>
          <a:p>
            <a:fld id="{DA1EF07D-DC5D-408D-ABCD-9B4B76D7425E}" type="slidenum">
              <a:rPr lang="en-US"/>
              <a:t>5</a:t>
            </a:fld>
            <a:endParaRPr lang="en-US"/>
          </a:p>
        </p:txBody>
      </p:sp>
    </p:spTree>
    <p:extLst>
      <p:ext uri="{BB962C8B-B14F-4D97-AF65-F5344CB8AC3E}">
        <p14:creationId xmlns:p14="http://schemas.microsoft.com/office/powerpoint/2010/main" val="2089660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My </a:t>
            </a:r>
            <a:r>
              <a:rPr lang="en-US">
                <a:ea typeface="Calibri"/>
                <a:cs typeface="Calibri"/>
              </a:rPr>
              <a:t>3-day</a:t>
            </a:r>
            <a:r>
              <a:rPr lang="en-US" dirty="0">
                <a:ea typeface="Calibri"/>
                <a:cs typeface="Calibri"/>
              </a:rPr>
              <a:t> placement can be broken down into the schedule you see here.</a:t>
            </a:r>
          </a:p>
          <a:p>
            <a:r>
              <a:rPr lang="en-US" dirty="0">
                <a:ea typeface="Calibri"/>
                <a:cs typeface="Calibri"/>
              </a:rPr>
              <a:t>Days prior I practiced the route to get there and timed how long everything would take so that I could arrive early on my first day. I was very excited for my placement and so wasn't too nervous about the new experience as I felt my confidence had already grown so much, now being a second year </a:t>
            </a:r>
            <a:r>
              <a:rPr lang="en-US" dirty="0" err="1">
                <a:ea typeface="Calibri"/>
                <a:cs typeface="Calibri"/>
              </a:rPr>
              <a:t>uni</a:t>
            </a:r>
            <a:r>
              <a:rPr lang="en-US" dirty="0">
                <a:ea typeface="Calibri"/>
                <a:cs typeface="Calibri"/>
              </a:rPr>
              <a:t> student.</a:t>
            </a:r>
          </a:p>
          <a:p>
            <a:endParaRPr lang="en-US" dirty="0">
              <a:ea typeface="Calibri"/>
              <a:cs typeface="Calibri"/>
            </a:endParaRPr>
          </a:p>
          <a:p>
            <a:r>
              <a:rPr lang="en-US" dirty="0">
                <a:ea typeface="Calibri"/>
                <a:cs typeface="Calibri"/>
              </a:rPr>
              <a:t>On day 1 I was given a tour around the legal department which looked like getting settled into my own room, </a:t>
            </a:r>
            <a:r>
              <a:rPr lang="en-US" dirty="0" err="1">
                <a:ea typeface="Calibri"/>
                <a:cs typeface="Calibri"/>
              </a:rPr>
              <a:t>familiarising</a:t>
            </a:r>
            <a:r>
              <a:rPr lang="en-US" dirty="0">
                <a:ea typeface="Calibri"/>
                <a:cs typeface="Calibri"/>
              </a:rPr>
              <a:t> myself with the lay out and the different offices, and meeting everyone who all made me feel so welcomed during the whole placement. </a:t>
            </a:r>
          </a:p>
          <a:p>
            <a:r>
              <a:rPr lang="en-US" dirty="0">
                <a:ea typeface="Calibri"/>
                <a:cs typeface="Calibri"/>
              </a:rPr>
              <a:t>After my tour I was with the safeguarding team for the morning. This was virtual and gave me the opportunity to join a video call regarding an active child safeguarding case. I was firstly briefed and had to disclose if I knew any of the named individuals. It was then that I could sit in on the call and witness how the case was getting discussed and planned and see the types of individuals that generally get involved in such cases. After the call I was given tasks for the remainder of the morning which were to do with family law queries regarding the case and so, having learnt some family law in </a:t>
            </a:r>
            <a:r>
              <a:rPr lang="en-US" dirty="0" err="1">
                <a:ea typeface="Calibri"/>
                <a:cs typeface="Calibri"/>
              </a:rPr>
              <a:t>uni</a:t>
            </a:r>
            <a:r>
              <a:rPr lang="en-US" dirty="0">
                <a:ea typeface="Calibri"/>
                <a:cs typeface="Calibri"/>
              </a:rPr>
              <a:t> before, I was able to apply what I had learnt into real life situations and expand on my knowledge to contribute in giving advice. </a:t>
            </a:r>
          </a:p>
          <a:p>
            <a:r>
              <a:rPr lang="en-US" dirty="0">
                <a:ea typeface="Calibri"/>
                <a:cs typeface="Calibri"/>
              </a:rPr>
              <a:t>For the afternoon on day 1 I was shadowing a property lawyer who took me through the kind of cases they get and how they respond to them. Having never learnt property law before, I didn't feel as involved as I did in the morning however it was interesting to learn about a new area of law and it was a nice change.</a:t>
            </a:r>
          </a:p>
          <a:p>
            <a:endParaRPr lang="en-US" dirty="0">
              <a:ea typeface="Calibri"/>
              <a:cs typeface="Calibri"/>
            </a:endParaRPr>
          </a:p>
          <a:p>
            <a:r>
              <a:rPr lang="en-US" dirty="0">
                <a:ea typeface="Calibri"/>
                <a:cs typeface="Calibri"/>
              </a:rPr>
              <a:t>Day 2 was </a:t>
            </a:r>
            <a:r>
              <a:rPr lang="en-US" dirty="0" err="1">
                <a:ea typeface="Calibri"/>
                <a:cs typeface="Calibri"/>
              </a:rPr>
              <a:t>focuse</a:t>
            </a:r>
            <a:r>
              <a:rPr lang="en-US" dirty="0">
                <a:ea typeface="Calibri"/>
                <a:cs typeface="Calibri"/>
              </a:rPr>
              <a:t>d on commercial law which, again, I didn't know a lot about at the time however I found myself really enjoying the discussions with that team and enjoying the contract task they gave me. After this placement was when I started studying contract law in </a:t>
            </a:r>
            <a:r>
              <a:rPr lang="en-US" dirty="0" err="1">
                <a:ea typeface="Calibri"/>
                <a:cs typeface="Calibri"/>
              </a:rPr>
              <a:t>uni</a:t>
            </a:r>
            <a:r>
              <a:rPr lang="en-US" dirty="0">
                <a:ea typeface="Calibri"/>
                <a:cs typeface="Calibri"/>
              </a:rPr>
              <a:t> and so I feel like </a:t>
            </a:r>
            <a:r>
              <a:rPr lang="en-US" dirty="0" err="1">
                <a:ea typeface="Calibri"/>
                <a:cs typeface="Calibri"/>
              </a:rPr>
              <a:t>thi</a:t>
            </a:r>
            <a:r>
              <a:rPr lang="en-US" dirty="0">
                <a:ea typeface="Calibri"/>
                <a:cs typeface="Calibri"/>
              </a:rPr>
              <a:t>s day of placement gave me a great head start to my studies and motivated me when studying </a:t>
            </a:r>
            <a:r>
              <a:rPr lang="en-US" dirty="0" err="1">
                <a:ea typeface="Calibri"/>
                <a:cs typeface="Calibri"/>
              </a:rPr>
              <a:t>contr</a:t>
            </a:r>
            <a:r>
              <a:rPr lang="en-US" dirty="0">
                <a:ea typeface="Calibri"/>
                <a:cs typeface="Calibri"/>
              </a:rPr>
              <a:t>act law because of how much I loved seeing contract law in practice. </a:t>
            </a:r>
          </a:p>
          <a:p>
            <a:endParaRPr lang="en-US" dirty="0">
              <a:ea typeface="Calibri"/>
              <a:cs typeface="Calibri"/>
            </a:endParaRPr>
          </a:p>
          <a:p>
            <a:r>
              <a:rPr lang="en-US" dirty="0">
                <a:ea typeface="Calibri"/>
                <a:cs typeface="Calibri"/>
              </a:rPr>
              <a:t>On my 3rd day of placement, I had the opportunity to participate in an all-day training course sat alongside the head of litigation and the education team. The training was regarding how the school systems should be responding to children with additional learning needs. I felt I could learn a lot from and contribute to those discussions as my sister has experienced working as a 1 to 1 support with children </a:t>
            </a:r>
            <a:r>
              <a:rPr lang="en-US" dirty="0" err="1">
                <a:ea typeface="Calibri"/>
                <a:cs typeface="Calibri"/>
              </a:rPr>
              <a:t>wi</a:t>
            </a:r>
            <a:r>
              <a:rPr lang="en-US" dirty="0">
                <a:ea typeface="Calibri"/>
                <a:cs typeface="Calibri"/>
              </a:rPr>
              <a:t>th ALN and my auntie has worked as an additional needs coordinator. Because of this I'm familiar with the topic and was able to engage in the staff conversations which was such a valuable experience.  </a:t>
            </a:r>
          </a:p>
          <a:p>
            <a:endParaRPr lang="en-US" dirty="0">
              <a:ea typeface="Calibri"/>
              <a:cs typeface="Calibri"/>
            </a:endParaRPr>
          </a:p>
          <a:p>
            <a:r>
              <a:rPr lang="en-US" dirty="0">
                <a:ea typeface="Calibri"/>
                <a:cs typeface="Calibri"/>
              </a:rPr>
              <a:t>Overall I was definitely sad to leave this placement as I thoroughly enjoyed my time there and grew so much.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A1EF07D-DC5D-408D-ABCD-9B4B76D7425E}" type="slidenum">
              <a:rPr lang="en-US"/>
              <a:t>6</a:t>
            </a:fld>
            <a:endParaRPr lang="en-US"/>
          </a:p>
        </p:txBody>
      </p:sp>
    </p:spTree>
    <p:extLst>
      <p:ext uri="{BB962C8B-B14F-4D97-AF65-F5344CB8AC3E}">
        <p14:creationId xmlns:p14="http://schemas.microsoft.com/office/powerpoint/2010/main" val="1982548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chose this placement for a number of reasons. I wanted to choose a placement that I could learn from and that I would find valuable and so my interest in law was definitely a driving factor when picking a placement. I've enjoyed applying my interest of law in my studies however I've never seen working in law up close. With that being said, this legal placement was perfect for me as I knew I would enjoy spending my time there because I wanted to see law from a different perspective. </a:t>
            </a:r>
            <a:endParaRPr lang="en-US" dirty="0"/>
          </a:p>
          <a:p>
            <a:endParaRPr lang="en-US" dirty="0">
              <a:ea typeface="Calibri"/>
              <a:cs typeface="Calibri"/>
            </a:endParaRPr>
          </a:p>
          <a:p>
            <a:r>
              <a:rPr lang="en-US" dirty="0">
                <a:ea typeface="Calibri"/>
                <a:cs typeface="Calibri"/>
              </a:rPr>
              <a:t>I've always been one to say yes to a new experience especially when it comes to a subject I'm learning about or a field I want to work in. From being on trips to different courts, to going to a prison, I chose this legal placement to gain the experience of being around lawyers and spending a few days in their life. </a:t>
            </a:r>
          </a:p>
          <a:p>
            <a:endParaRPr lang="en-US" dirty="0">
              <a:ea typeface="Calibri"/>
              <a:cs typeface="Calibri"/>
            </a:endParaRPr>
          </a:p>
          <a:p>
            <a:r>
              <a:rPr lang="en-US" dirty="0">
                <a:ea typeface="Calibri"/>
                <a:cs typeface="Calibri"/>
              </a:rPr>
              <a:t>This placement in the Civic Centre in particular was brought to my attention by my mother's husband who works for the Neath Port Talbot Council and so was able to give me contact information for the head of legal services. As well as my mother's husband, I also work for the council and so I already felt as if I had my foot in the door. </a:t>
            </a:r>
          </a:p>
        </p:txBody>
      </p:sp>
      <p:sp>
        <p:nvSpPr>
          <p:cNvPr id="4" name="Slide Number Placeholder 3"/>
          <p:cNvSpPr>
            <a:spLocks noGrp="1"/>
          </p:cNvSpPr>
          <p:nvPr>
            <p:ph type="sldNum" sz="quarter" idx="5"/>
          </p:nvPr>
        </p:nvSpPr>
        <p:spPr/>
        <p:txBody>
          <a:bodyPr/>
          <a:lstStyle/>
          <a:p>
            <a:fld id="{DA1EF07D-DC5D-408D-ABCD-9B4B76D7425E}" type="slidenum">
              <a:rPr lang="en-US"/>
              <a:t>7</a:t>
            </a:fld>
            <a:endParaRPr lang="en-US"/>
          </a:p>
        </p:txBody>
      </p:sp>
    </p:spTree>
    <p:extLst>
      <p:ext uri="{BB962C8B-B14F-4D97-AF65-F5344CB8AC3E}">
        <p14:creationId xmlns:p14="http://schemas.microsoft.com/office/powerpoint/2010/main" val="3296445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93DDD-6363-DC83-80CC-752036641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C9CE56-2BEF-1BDC-6DFB-DDA932E96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034C7-1F42-F434-678B-5156E15FDBF5}"/>
              </a:ext>
            </a:extLst>
          </p:cNvPr>
          <p:cNvSpPr>
            <a:spLocks noGrp="1"/>
          </p:cNvSpPr>
          <p:nvPr>
            <p:ph type="body" idx="1"/>
          </p:nvPr>
        </p:nvSpPr>
        <p:spPr/>
        <p:txBody>
          <a:bodyPr/>
          <a:lstStyle/>
          <a:p>
            <a:r>
              <a:rPr lang="en-US" dirty="0">
                <a:ea typeface="Calibri"/>
                <a:cs typeface="Calibri"/>
              </a:rPr>
              <a:t>My second placement was spent with the Neath Port Talbot Youth Service and so now</a:t>
            </a:r>
            <a:r>
              <a:rPr lang="en-US">
                <a:ea typeface="Calibri"/>
                <a:cs typeface="Calibri"/>
              </a:rPr>
              <a:t> I will give an overview and reason behind my placement there.</a:t>
            </a:r>
          </a:p>
        </p:txBody>
      </p:sp>
      <p:sp>
        <p:nvSpPr>
          <p:cNvPr id="4" name="Slide Number Placeholder 3">
            <a:extLst>
              <a:ext uri="{FF2B5EF4-FFF2-40B4-BE49-F238E27FC236}">
                <a16:creationId xmlns:a16="http://schemas.microsoft.com/office/drawing/2014/main" id="{D347DF1B-E545-10BD-EA9D-3F6560C9B1B3}"/>
              </a:ext>
            </a:extLst>
          </p:cNvPr>
          <p:cNvSpPr>
            <a:spLocks noGrp="1"/>
          </p:cNvSpPr>
          <p:nvPr>
            <p:ph type="sldNum" sz="quarter" idx="5"/>
          </p:nvPr>
        </p:nvSpPr>
        <p:spPr/>
        <p:txBody>
          <a:bodyPr/>
          <a:lstStyle/>
          <a:p>
            <a:fld id="{DA1EF07D-DC5D-408D-ABCD-9B4B76D7425E}" type="slidenum">
              <a:rPr lang="en-US"/>
              <a:t>8</a:t>
            </a:fld>
            <a:endParaRPr lang="en-US"/>
          </a:p>
        </p:txBody>
      </p:sp>
    </p:spTree>
    <p:extLst>
      <p:ext uri="{BB962C8B-B14F-4D97-AF65-F5344CB8AC3E}">
        <p14:creationId xmlns:p14="http://schemas.microsoft.com/office/powerpoint/2010/main" val="1933568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34030-333B-9170-1793-895869C244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FD291C-12C2-4807-C761-0C75A35393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12EEF-8354-8A6C-969D-D04FD7FC7266}"/>
              </a:ext>
            </a:extLst>
          </p:cNvPr>
          <p:cNvSpPr>
            <a:spLocks noGrp="1"/>
          </p:cNvSpPr>
          <p:nvPr>
            <p:ph type="body" idx="1"/>
          </p:nvPr>
        </p:nvSpPr>
        <p:spPr/>
        <p:txBody>
          <a:bodyPr/>
          <a:lstStyle/>
          <a:p>
            <a:r>
              <a:rPr lang="en-US" dirty="0">
                <a:ea typeface="Calibri"/>
                <a:cs typeface="Calibri"/>
              </a:rPr>
              <a:t>My second placement in the youth service lasted for multiple weeks being an activity worker in </a:t>
            </a:r>
            <a:r>
              <a:rPr lang="en-US" dirty="0" err="1">
                <a:ea typeface="Calibri"/>
                <a:cs typeface="Calibri"/>
              </a:rPr>
              <a:t>Glynneath</a:t>
            </a:r>
            <a:r>
              <a:rPr lang="en-US" dirty="0">
                <a:ea typeface="Calibri"/>
                <a:cs typeface="Calibri"/>
              </a:rPr>
              <a:t> youth club, every Thursday night on term time. As well as the weekly youth club, I was a member of staff for a midnight ice skating trip that took place back in December. Being an activity worker comes with planning and delivering an activity for the young people every week while also having to take part in pre term planning meetings with staff and online training courses. </a:t>
            </a:r>
            <a:endParaRPr lang="en-US" dirty="0"/>
          </a:p>
          <a:p>
            <a:r>
              <a:rPr lang="en-US" dirty="0">
                <a:ea typeface="Calibri"/>
                <a:cs typeface="Calibri"/>
              </a:rPr>
              <a:t>The youth services works with young people aged 11 to 25 to provide them with support, opportunities and safe spaces. Youth clubs are one of the provisions the service offers. </a:t>
            </a:r>
            <a:endParaRPr lang="en-US" dirty="0"/>
          </a:p>
        </p:txBody>
      </p:sp>
      <p:sp>
        <p:nvSpPr>
          <p:cNvPr id="4" name="Slide Number Placeholder 3">
            <a:extLst>
              <a:ext uri="{FF2B5EF4-FFF2-40B4-BE49-F238E27FC236}">
                <a16:creationId xmlns:a16="http://schemas.microsoft.com/office/drawing/2014/main" id="{E1889C0A-E2A9-6480-267B-C944A24EE3F2}"/>
              </a:ext>
            </a:extLst>
          </p:cNvPr>
          <p:cNvSpPr>
            <a:spLocks noGrp="1"/>
          </p:cNvSpPr>
          <p:nvPr>
            <p:ph type="sldNum" sz="quarter" idx="5"/>
          </p:nvPr>
        </p:nvSpPr>
        <p:spPr/>
        <p:txBody>
          <a:bodyPr/>
          <a:lstStyle/>
          <a:p>
            <a:fld id="{DA1EF07D-DC5D-408D-ABCD-9B4B76D7425E}" type="slidenum">
              <a:rPr lang="en-US"/>
              <a:t>9</a:t>
            </a:fld>
            <a:endParaRPr lang="en-US"/>
          </a:p>
        </p:txBody>
      </p:sp>
    </p:spTree>
    <p:extLst>
      <p:ext uri="{BB962C8B-B14F-4D97-AF65-F5344CB8AC3E}">
        <p14:creationId xmlns:p14="http://schemas.microsoft.com/office/powerpoint/2010/main" val="2386558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4BDC3-D6FA-663C-7015-33DF1FE34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A6F027-0FAF-A2A5-9469-D15589C59F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101DED-0795-BEFB-D038-27F816D0E57E}"/>
              </a:ext>
            </a:extLst>
          </p:cNvPr>
          <p:cNvSpPr>
            <a:spLocks noGrp="1"/>
          </p:cNvSpPr>
          <p:nvPr>
            <p:ph type="body" idx="1"/>
          </p:nvPr>
        </p:nvSpPr>
        <p:spPr/>
        <p:txBody>
          <a:bodyPr/>
          <a:lstStyle/>
          <a:p>
            <a:r>
              <a:rPr lang="en-US" dirty="0">
                <a:ea typeface="Calibri"/>
                <a:cs typeface="Calibri"/>
              </a:rPr>
              <a:t>I chose this placement initially out of convenience because some other opportunities fell through whereas this has been my current job for the past 3 years. However, it was for the best that I was privileged enough to use this job as a placement. Not only was this placement fun but through being an activity worker I've developed many transferrable skills which I will discuss later. </a:t>
            </a:r>
          </a:p>
        </p:txBody>
      </p:sp>
      <p:sp>
        <p:nvSpPr>
          <p:cNvPr id="4" name="Slide Number Placeholder 3">
            <a:extLst>
              <a:ext uri="{FF2B5EF4-FFF2-40B4-BE49-F238E27FC236}">
                <a16:creationId xmlns:a16="http://schemas.microsoft.com/office/drawing/2014/main" id="{968F9DA2-F386-1E9F-6E2E-1137D984A934}"/>
              </a:ext>
            </a:extLst>
          </p:cNvPr>
          <p:cNvSpPr>
            <a:spLocks noGrp="1"/>
          </p:cNvSpPr>
          <p:nvPr>
            <p:ph type="sldNum" sz="quarter" idx="5"/>
          </p:nvPr>
        </p:nvSpPr>
        <p:spPr/>
        <p:txBody>
          <a:bodyPr/>
          <a:lstStyle/>
          <a:p>
            <a:fld id="{DA1EF07D-DC5D-408D-ABCD-9B4B76D7425E}" type="slidenum">
              <a:rPr lang="en-US"/>
              <a:t>10</a:t>
            </a:fld>
            <a:endParaRPr lang="en-US"/>
          </a:p>
        </p:txBody>
      </p:sp>
    </p:spTree>
    <p:extLst>
      <p:ext uri="{BB962C8B-B14F-4D97-AF65-F5344CB8AC3E}">
        <p14:creationId xmlns:p14="http://schemas.microsoft.com/office/powerpoint/2010/main" val="3237112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here is a typical run through of a night in youth club with time stamps. </a:t>
            </a:r>
            <a:endParaRPr lang="en-US"/>
          </a:p>
          <a:p>
            <a:r>
              <a:rPr lang="en-US">
                <a:ea typeface="Calibri"/>
                <a:cs typeface="Calibri"/>
              </a:rPr>
              <a:t>Then to the right is an example of what our term activity plans look like. These plans are made in the staff pre-term planning meetings and are then uploaded on the youth services Facebook</a:t>
            </a:r>
            <a:r>
              <a:rPr lang="en-US" dirty="0">
                <a:ea typeface="Calibri"/>
                <a:cs typeface="Calibri"/>
              </a:rPr>
              <a:t> page as well as displayed in the youth club venue so that the young people know what to expect each week at club.</a:t>
            </a:r>
            <a:endParaRPr lang="en-US"/>
          </a:p>
        </p:txBody>
      </p:sp>
      <p:sp>
        <p:nvSpPr>
          <p:cNvPr id="4" name="Slide Number Placeholder 3"/>
          <p:cNvSpPr>
            <a:spLocks noGrp="1"/>
          </p:cNvSpPr>
          <p:nvPr>
            <p:ph type="sldNum" sz="quarter" idx="5"/>
          </p:nvPr>
        </p:nvSpPr>
        <p:spPr/>
        <p:txBody>
          <a:bodyPr/>
          <a:lstStyle/>
          <a:p>
            <a:fld id="{DA1EF07D-DC5D-408D-ABCD-9B4B76D7425E}" type="slidenum">
              <a:rPr lang="en-US"/>
              <a:t>11</a:t>
            </a:fld>
            <a:endParaRPr lang="en-US"/>
          </a:p>
        </p:txBody>
      </p:sp>
    </p:spTree>
    <p:extLst>
      <p:ext uri="{BB962C8B-B14F-4D97-AF65-F5344CB8AC3E}">
        <p14:creationId xmlns:p14="http://schemas.microsoft.com/office/powerpoint/2010/main" val="3129101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Looking back on both of my placements, I can identify many skills that I believe I've gained or developed.</a:t>
            </a:r>
          </a:p>
          <a:p>
            <a:r>
              <a:rPr lang="en-US" dirty="0">
                <a:ea typeface="Calibri"/>
                <a:cs typeface="Calibri"/>
              </a:rPr>
              <a:t>In regard to my legal placement – from outfit choices to conduct to conversations, I developed my professionalism. </a:t>
            </a:r>
          </a:p>
          <a:p>
            <a:r>
              <a:rPr lang="en-US" dirty="0">
                <a:ea typeface="Calibri"/>
                <a:cs typeface="Calibri"/>
              </a:rPr>
              <a:t>The tasks I was given which I've discussed definitely developed my attention to detail as I learnt how crucial the small things can be in law.  </a:t>
            </a:r>
          </a:p>
          <a:p>
            <a:r>
              <a:rPr lang="en-US">
                <a:ea typeface="Calibri"/>
                <a:cs typeface="Calibri"/>
              </a:rPr>
              <a:t>The new experience and independence developed my confidence massively and meant that I gained the skill of networking as I met so many new and experienced professionals.</a:t>
            </a:r>
            <a:endParaRPr lang="en-US" dirty="0">
              <a:ea typeface="Calibri"/>
              <a:cs typeface="Calibri"/>
            </a:endParaRPr>
          </a:p>
          <a:p>
            <a:endParaRPr lang="en-US" dirty="0">
              <a:ea typeface="Calibri"/>
              <a:cs typeface="Calibri"/>
            </a:endParaRPr>
          </a:p>
          <a:p>
            <a:r>
              <a:rPr lang="en-US" dirty="0">
                <a:ea typeface="Calibri"/>
                <a:cs typeface="Calibri"/>
              </a:rPr>
              <a:t>In regard to my youth club placement – being required to plan, facilitate and lead my own activity for a large number of young people each week has meant that I've gained skills such as initiative and leadership skills.</a:t>
            </a:r>
          </a:p>
          <a:p>
            <a:r>
              <a:rPr lang="en-US" dirty="0">
                <a:ea typeface="Calibri"/>
                <a:cs typeface="Calibri"/>
              </a:rPr>
              <a:t>Working with young people has led to developing skills such as active listening and emotional intelligence as so often young people just want to feel seen and heard and so I've learnt the importance of slowing down and being present in conversations.</a:t>
            </a:r>
          </a:p>
          <a:p>
            <a:r>
              <a:rPr lang="en-US" dirty="0">
                <a:ea typeface="Calibri"/>
                <a:cs typeface="Calibri"/>
              </a:rPr>
              <a:t>Teamwork is another skill I've developed during my placement as our number of staff has grown and so, building a strong team has been both crucial and beneficial in creating a good environment for staff and young people alike.</a:t>
            </a:r>
          </a:p>
        </p:txBody>
      </p:sp>
      <p:sp>
        <p:nvSpPr>
          <p:cNvPr id="4" name="Slide Number Placeholder 3"/>
          <p:cNvSpPr>
            <a:spLocks noGrp="1"/>
          </p:cNvSpPr>
          <p:nvPr>
            <p:ph type="sldNum" sz="quarter" idx="5"/>
          </p:nvPr>
        </p:nvSpPr>
        <p:spPr/>
        <p:txBody>
          <a:bodyPr/>
          <a:lstStyle/>
          <a:p>
            <a:fld id="{DA1EF07D-DC5D-408D-ABCD-9B4B76D7425E}" type="slidenum">
              <a:rPr lang="en-US"/>
              <a:t>13</a:t>
            </a:fld>
            <a:endParaRPr lang="en-US"/>
          </a:p>
        </p:txBody>
      </p:sp>
    </p:spTree>
    <p:extLst>
      <p:ext uri="{BB962C8B-B14F-4D97-AF65-F5344CB8AC3E}">
        <p14:creationId xmlns:p14="http://schemas.microsoft.com/office/powerpoint/2010/main" val="2981710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it comes to the future development of both placements, the reality looks a bit different.</a:t>
            </a:r>
          </a:p>
          <a:p>
            <a:r>
              <a:rPr lang="en-US">
                <a:ea typeface="Calibri"/>
                <a:cs typeface="Calibri"/>
              </a:rPr>
              <a:t>In relation to my legal placement, I would love to go back at some point! With where I'm at in my studies I'm relatively limited as to how helpful I can be there; however, from the working connections I made, I made sure to put my name forward to be considered for any possible future opportunities and I was reassured that they would be happy to have me back at some point which is amazing and exciting to know. </a:t>
            </a:r>
          </a:p>
          <a:p>
            <a:r>
              <a:rPr lang="en-US" dirty="0">
                <a:ea typeface="Calibri"/>
                <a:cs typeface="Calibri"/>
              </a:rPr>
              <a:t>In relation to the youth service, I will be continuing my time there as it helps provide financially as of right </a:t>
            </a:r>
            <a:r>
              <a:rPr lang="en-US">
                <a:ea typeface="Calibri"/>
                <a:cs typeface="Calibri"/>
              </a:rPr>
              <a:t>now, but I will discuss this further.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A1EF07D-DC5D-408D-ABCD-9B4B76D7425E}" type="slidenum">
              <a:rPr lang="en-US"/>
              <a:t>14</a:t>
            </a:fld>
            <a:endParaRPr lang="en-US"/>
          </a:p>
        </p:txBody>
      </p:sp>
    </p:spTree>
    <p:extLst>
      <p:ext uri="{BB962C8B-B14F-4D97-AF65-F5344CB8AC3E}">
        <p14:creationId xmlns:p14="http://schemas.microsoft.com/office/powerpoint/2010/main" val="1312298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Going into my placements I knew that I eventually want to work in the legal field; I had been leaning towards Crown Prosecution but during my time at the Civic Centre I found out about commercial law and became interested in contract law in particular. From this placement I became excited to learn about contract law and </a:t>
            </a:r>
            <a:r>
              <a:rPr lang="en-US" dirty="0" err="1">
                <a:ea typeface="Calibri"/>
                <a:cs typeface="Calibri"/>
              </a:rPr>
              <a:t>realised</a:t>
            </a:r>
            <a:r>
              <a:rPr lang="en-US" dirty="0">
                <a:ea typeface="Calibri"/>
                <a:cs typeface="Calibri"/>
              </a:rPr>
              <a:t> from my studies and placement experience that this is an area of law that I now want to consider when it comes to my future career that I didn't consider before. </a:t>
            </a:r>
          </a:p>
          <a:p>
            <a:endParaRPr lang="en-US" dirty="0">
              <a:ea typeface="Calibri"/>
              <a:cs typeface="Calibri"/>
            </a:endParaRPr>
          </a:p>
          <a:p>
            <a:r>
              <a:rPr lang="en-US" dirty="0">
                <a:ea typeface="Calibri"/>
                <a:cs typeface="Calibri"/>
              </a:rPr>
              <a:t>Youth work is convenient for me right now and has given me many transferable skills. However, I'm </a:t>
            </a:r>
            <a:r>
              <a:rPr lang="en-US" dirty="0" err="1">
                <a:ea typeface="Calibri"/>
                <a:cs typeface="Calibri"/>
              </a:rPr>
              <a:t>realising</a:t>
            </a:r>
            <a:r>
              <a:rPr lang="en-US" dirty="0">
                <a:ea typeface="Calibri"/>
                <a:cs typeface="Calibri"/>
              </a:rPr>
              <a:t> more that youth work is not something I want to pursue as a full-time career.</a:t>
            </a:r>
          </a:p>
        </p:txBody>
      </p:sp>
      <p:sp>
        <p:nvSpPr>
          <p:cNvPr id="4" name="Slide Number Placeholder 3"/>
          <p:cNvSpPr>
            <a:spLocks noGrp="1"/>
          </p:cNvSpPr>
          <p:nvPr>
            <p:ph type="sldNum" sz="quarter" idx="5"/>
          </p:nvPr>
        </p:nvSpPr>
        <p:spPr/>
        <p:txBody>
          <a:bodyPr/>
          <a:lstStyle/>
          <a:p>
            <a:fld id="{DA1EF07D-DC5D-408D-ABCD-9B4B76D7425E}" type="slidenum">
              <a:rPr lang="en-US"/>
              <a:t>15</a:t>
            </a:fld>
            <a:endParaRPr lang="en-US"/>
          </a:p>
        </p:txBody>
      </p:sp>
    </p:spTree>
    <p:extLst>
      <p:ext uri="{BB962C8B-B14F-4D97-AF65-F5344CB8AC3E}">
        <p14:creationId xmlns:p14="http://schemas.microsoft.com/office/powerpoint/2010/main" val="2612904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previously discussed, my legal placement has opened my eyes to a new area of law and seeing even a small glimpse of the day-to-day has confirmed</a:t>
            </a:r>
            <a:r>
              <a:rPr lang="en-US" dirty="0">
                <a:ea typeface="Calibri"/>
                <a:cs typeface="Calibri"/>
              </a:rPr>
              <a:t> that I still want to go down the legal route. </a:t>
            </a:r>
          </a:p>
          <a:p>
            <a:r>
              <a:rPr lang="en-US" dirty="0">
                <a:ea typeface="Calibri"/>
                <a:cs typeface="Calibri"/>
              </a:rPr>
              <a:t>Even though youth work isn't the long-term goal for me, there have been links between that placement and the legal sector that I've seen and thought could be worth mentioning. This link would be the involvement that PCSOs have in youth clubs, as well as services such as the fire service. PCSOs are Police Community Support Officers and they come into the youth clubs regularly to check on young people and maintain a positive relationship with them. Seeing police officers in a youth club setting has been beneficial to me as it's shown me a side to their work that some people may not normally think about.  </a:t>
            </a:r>
          </a:p>
        </p:txBody>
      </p:sp>
      <p:sp>
        <p:nvSpPr>
          <p:cNvPr id="4" name="Slide Number Placeholder 3"/>
          <p:cNvSpPr>
            <a:spLocks noGrp="1"/>
          </p:cNvSpPr>
          <p:nvPr>
            <p:ph type="sldNum" sz="quarter" idx="5"/>
          </p:nvPr>
        </p:nvSpPr>
        <p:spPr/>
        <p:txBody>
          <a:bodyPr/>
          <a:lstStyle/>
          <a:p>
            <a:fld id="{DA1EF07D-DC5D-408D-ABCD-9B4B76D7425E}" type="slidenum">
              <a:rPr lang="en-US"/>
              <a:t>16</a:t>
            </a:fld>
            <a:endParaRPr lang="en-US"/>
          </a:p>
        </p:txBody>
      </p:sp>
    </p:spTree>
    <p:extLst>
      <p:ext uri="{BB962C8B-B14F-4D97-AF65-F5344CB8AC3E}">
        <p14:creationId xmlns:p14="http://schemas.microsoft.com/office/powerpoint/2010/main" val="14409473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My action plan moving forward from my placement is to keep pursuing law and study hard so that I can hopefully get a first in my degree and eventually be a part of what I witnessed during my legal placement.</a:t>
            </a:r>
          </a:p>
          <a:p>
            <a:r>
              <a:rPr lang="en-US" dirty="0">
                <a:ea typeface="Calibri"/>
                <a:cs typeface="Calibri"/>
              </a:rPr>
              <a:t>Should another opportunity in the Civic Centre come up I would feel eager and </a:t>
            </a:r>
            <a:r>
              <a:rPr lang="en-US">
                <a:ea typeface="Calibri"/>
                <a:cs typeface="Calibri"/>
              </a:rPr>
              <a:t>confident to pursue it.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A1EF07D-DC5D-408D-ABCD-9B4B76D7425E}" type="slidenum">
              <a:rPr lang="en-US"/>
              <a:t>17</a:t>
            </a:fld>
            <a:endParaRPr lang="en-US"/>
          </a:p>
        </p:txBody>
      </p:sp>
    </p:spTree>
    <p:extLst>
      <p:ext uri="{BB962C8B-B14F-4D97-AF65-F5344CB8AC3E}">
        <p14:creationId xmlns:p14="http://schemas.microsoft.com/office/powerpoint/2010/main" val="1931868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E534F-DE92-B1C2-31A6-D7AC67C8F3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484C85-16AF-93FD-A6B4-ED4879CA61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4A6019-554A-BDFE-4203-C57DAF664014}"/>
              </a:ext>
            </a:extLst>
          </p:cNvPr>
          <p:cNvSpPr>
            <a:spLocks noGrp="1"/>
          </p:cNvSpPr>
          <p:nvPr>
            <p:ph type="body" idx="1"/>
          </p:nvPr>
        </p:nvSpPr>
        <p:spPr/>
        <p:txBody>
          <a:bodyPr/>
          <a:lstStyle/>
          <a:p>
            <a:r>
              <a:rPr lang="en-US" dirty="0">
                <a:ea typeface="Calibri"/>
                <a:cs typeface="Calibri"/>
              </a:rPr>
              <a:t>To conclude, I am grateful for the experiences I've had during this time of placement and I feel motivated to work hard and stay excited for the future.</a:t>
            </a:r>
          </a:p>
          <a:p>
            <a:r>
              <a:rPr lang="en-US" dirty="0">
                <a:ea typeface="Calibri"/>
                <a:cs typeface="Calibri"/>
              </a:rPr>
              <a:t>Thank you for listening to my</a:t>
            </a:r>
            <a:r>
              <a:rPr lang="en-US">
                <a:ea typeface="Calibri"/>
                <a:cs typeface="Calibri"/>
              </a:rPr>
              <a:t> presentation!</a:t>
            </a:r>
            <a:endParaRPr lang="en-US" dirty="0">
              <a:ea typeface="Calibri"/>
              <a:cs typeface="Calibri"/>
            </a:endParaRPr>
          </a:p>
        </p:txBody>
      </p:sp>
      <p:sp>
        <p:nvSpPr>
          <p:cNvPr id="4" name="Slide Number Placeholder 3">
            <a:extLst>
              <a:ext uri="{FF2B5EF4-FFF2-40B4-BE49-F238E27FC236}">
                <a16:creationId xmlns:a16="http://schemas.microsoft.com/office/drawing/2014/main" id="{30E180C9-6D36-8808-0E2C-178EFA934A13}"/>
              </a:ext>
            </a:extLst>
          </p:cNvPr>
          <p:cNvSpPr>
            <a:spLocks noGrp="1"/>
          </p:cNvSpPr>
          <p:nvPr>
            <p:ph type="sldNum" sz="quarter" idx="5"/>
          </p:nvPr>
        </p:nvSpPr>
        <p:spPr/>
        <p:txBody>
          <a:bodyPr/>
          <a:lstStyle/>
          <a:p>
            <a:fld id="{DA1EF07D-DC5D-408D-ABCD-9B4B76D7425E}" type="slidenum">
              <a:t>18</a:t>
            </a:fld>
            <a:endParaRPr lang="en-US"/>
          </a:p>
        </p:txBody>
      </p:sp>
    </p:spTree>
    <p:extLst>
      <p:ext uri="{BB962C8B-B14F-4D97-AF65-F5344CB8AC3E}">
        <p14:creationId xmlns:p14="http://schemas.microsoft.com/office/powerpoint/2010/main" val="4072587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022380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546720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8292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75836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63816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88181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075812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237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86341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5623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5/14/2026</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92618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5/14/2026</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129454712"/>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sv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outh-wales.police.uk/police-forces/south-wales-police/areas/careers/careers/uniformed/the-pcso-role/" TargetMode="External"/><Relationship Id="rId2" Type="http://schemas.openxmlformats.org/officeDocument/2006/relationships/hyperlink" Target="https://www.npt.gov.uk/children-and-families/npt-young-people/npt-youth-service/" TargetMode="External"/><Relationship Id="rId1" Type="http://schemas.openxmlformats.org/officeDocument/2006/relationships/slideLayout" Target="../slideLayouts/slideLayout2.xml"/><Relationship Id="rId5" Type="http://schemas.openxmlformats.org/officeDocument/2006/relationships/hyperlink" Target="https://libguides.hull.ac.uk/reflectivewriting/gibbs" TargetMode="External"/><Relationship Id="rId4" Type="http://schemas.openxmlformats.org/officeDocument/2006/relationships/hyperlink" Target="https://solicitors.lawsociety.org.uk/office/498753/neath-port-talbot-county-borough-counc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6050" y="1079500"/>
            <a:ext cx="3884962" cy="2138400"/>
          </a:xfrm>
        </p:spPr>
        <p:txBody>
          <a:bodyPr>
            <a:normAutofit/>
          </a:bodyPr>
          <a:lstStyle/>
          <a:p>
            <a:r>
              <a:rPr lang="en-US"/>
              <a:t>The Gateway to Employment</a:t>
            </a:r>
          </a:p>
        </p:txBody>
      </p:sp>
      <p:sp>
        <p:nvSpPr>
          <p:cNvPr id="3" name="Subtitle 2"/>
          <p:cNvSpPr>
            <a:spLocks noGrp="1"/>
          </p:cNvSpPr>
          <p:nvPr>
            <p:ph type="subTitle" idx="1"/>
          </p:nvPr>
        </p:nvSpPr>
        <p:spPr>
          <a:xfrm>
            <a:off x="7766051" y="4113213"/>
            <a:ext cx="3884961" cy="1655762"/>
          </a:xfrm>
        </p:spPr>
        <p:txBody>
          <a:bodyPr vert="horz" lIns="91440" tIns="45720" rIns="91440" bIns="45720" rtlCol="0">
            <a:normAutofit/>
          </a:bodyPr>
          <a:lstStyle/>
          <a:p>
            <a:r>
              <a:rPr lang="en-US"/>
              <a:t>Sienna Lily Davies     2404042</a:t>
            </a:r>
          </a:p>
          <a:p>
            <a:r>
              <a:rPr lang="en-US"/>
              <a:t>BMLC5005</a:t>
            </a:r>
          </a:p>
        </p:txBody>
      </p:sp>
      <p:sp>
        <p:nvSpPr>
          <p:cNvPr id="84" name="Rectangle 5">
            <a:extLst>
              <a:ext uri="{FF2B5EF4-FFF2-40B4-BE49-F238E27FC236}">
                <a16:creationId xmlns:a16="http://schemas.microsoft.com/office/drawing/2014/main" id="{6828D311-B582-473B-A71A-00BAEFDD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nk desk with a computer and a cup of coffee and pencils&#10;&#10;AI-generated content may be incorrect.">
            <a:extLst>
              <a:ext uri="{FF2B5EF4-FFF2-40B4-BE49-F238E27FC236}">
                <a16:creationId xmlns:a16="http://schemas.microsoft.com/office/drawing/2014/main" id="{81ADDB6C-7624-503F-1128-6D7C6BF5AF3D}"/>
              </a:ext>
            </a:extLst>
          </p:cNvPr>
          <p:cNvPicPr>
            <a:picLocks noChangeAspect="1"/>
          </p:cNvPicPr>
          <p:nvPr/>
        </p:nvPicPr>
        <p:blipFill>
          <a:blip r:embed="rId3"/>
          <a:srcRect l="14828" r="20228"/>
          <a:stretch>
            <a:fillRect/>
          </a:stretch>
        </p:blipFill>
        <p:spPr>
          <a:xfrm>
            <a:off x="540988" y="540000"/>
            <a:ext cx="6671025" cy="5778000"/>
          </a:xfrm>
          <a:prstGeom prst="rect">
            <a:avLst/>
          </a:prstGeom>
        </p:spPr>
      </p:pic>
      <p:cxnSp>
        <p:nvCxnSpPr>
          <p:cNvPr id="85" name="Straight Connector 84">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Rectangle 5">
            <a:extLst>
              <a:ext uri="{FF2B5EF4-FFF2-40B4-BE49-F238E27FC236}">
                <a16:creationId xmlns:a16="http://schemas.microsoft.com/office/drawing/2014/main" id="{950B4532-90B0-4F38-8B86-C84A0416E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5">
            <a:extLst>
              <a:ext uri="{FF2B5EF4-FFF2-40B4-BE49-F238E27FC236}">
                <a16:creationId xmlns:a16="http://schemas.microsoft.com/office/drawing/2014/main" id="{5B28FD85-59C0-44FE-822A-75F0E9D2E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1037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DD41-4D9E-B968-49DC-B8E9272E3973}"/>
              </a:ext>
            </a:extLst>
          </p:cNvPr>
          <p:cNvSpPr>
            <a:spLocks noGrp="1"/>
          </p:cNvSpPr>
          <p:nvPr>
            <p:ph type="title"/>
          </p:nvPr>
        </p:nvSpPr>
        <p:spPr>
          <a:xfrm>
            <a:off x="523446" y="897968"/>
            <a:ext cx="10026650" cy="655637"/>
          </a:xfrm>
        </p:spPr>
        <p:txBody>
          <a:bodyPr/>
          <a:lstStyle/>
          <a:p>
            <a:r>
              <a:rPr lang="en-US"/>
              <a:t>Today's Focus:</a:t>
            </a:r>
            <a:endParaRPr lang="en-US" dirty="0"/>
          </a:p>
        </p:txBody>
      </p:sp>
      <p:sp>
        <p:nvSpPr>
          <p:cNvPr id="3" name="Content Placeholder 2">
            <a:extLst>
              <a:ext uri="{FF2B5EF4-FFF2-40B4-BE49-F238E27FC236}">
                <a16:creationId xmlns:a16="http://schemas.microsoft.com/office/drawing/2014/main" id="{D1ED763E-CF2F-121A-F8A5-CC4669EC0FA1}"/>
              </a:ext>
            </a:extLst>
          </p:cNvPr>
          <p:cNvSpPr>
            <a:spLocks noGrp="1"/>
          </p:cNvSpPr>
          <p:nvPr>
            <p:ph idx="1"/>
          </p:nvPr>
        </p:nvSpPr>
        <p:spPr>
          <a:xfrm>
            <a:off x="1079500" y="2532106"/>
            <a:ext cx="10026650" cy="2289518"/>
          </a:xfrm>
        </p:spPr>
        <p:txBody>
          <a:bodyPr/>
          <a:lstStyle/>
          <a:p>
            <a:pPr marL="0" indent="0" algn="ctr">
              <a:buNone/>
            </a:pPr>
            <a:r>
              <a:rPr lang="en-US" sz="3200" dirty="0">
                <a:solidFill>
                  <a:srgbClr val="FFFFFF">
                    <a:alpha val="70000"/>
                  </a:srgbClr>
                </a:solidFill>
              </a:rPr>
              <a:t>"Having completed your academic placement, consider how that experience will benefit your future study and career aspi</a:t>
            </a:r>
            <a:r>
              <a:rPr lang="en-US" sz="3200">
                <a:solidFill>
                  <a:srgbClr val="FFFFFF">
                    <a:alpha val="70000"/>
                  </a:srgbClr>
                </a:solidFill>
                <a:latin typeface="Avenir Next LT Pro Light"/>
              </a:rPr>
              <a:t>rations and goals"</a:t>
            </a:r>
            <a:endParaRPr lang="en-US" sz="3200">
              <a:solidFill>
                <a:srgbClr val="FFFFFF">
                  <a:alpha val="70000"/>
                </a:srgbClr>
              </a:solidFill>
            </a:endParaRPr>
          </a:p>
        </p:txBody>
      </p:sp>
    </p:spTree>
    <p:extLst>
      <p:ext uri="{BB962C8B-B14F-4D97-AF65-F5344CB8AC3E}">
        <p14:creationId xmlns:p14="http://schemas.microsoft.com/office/powerpoint/2010/main" val="449435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E6B6A-C315-9AEF-984C-D267F9E279E8}"/>
              </a:ext>
            </a:extLst>
          </p:cNvPr>
          <p:cNvSpPr>
            <a:spLocks noGrp="1"/>
          </p:cNvSpPr>
          <p:nvPr>
            <p:ph type="title"/>
          </p:nvPr>
        </p:nvSpPr>
        <p:spPr>
          <a:xfrm>
            <a:off x="540988" y="540033"/>
            <a:ext cx="3884962" cy="1331604"/>
          </a:xfrm>
        </p:spPr>
        <p:txBody>
          <a:bodyPr anchor="b">
            <a:normAutofit/>
          </a:bodyPr>
          <a:lstStyle/>
          <a:p>
            <a:pPr algn="ctr"/>
            <a:r>
              <a:rPr lang="en-US"/>
              <a:t>Content</a:t>
            </a:r>
          </a:p>
        </p:txBody>
      </p:sp>
      <p:cxnSp>
        <p:nvCxnSpPr>
          <p:cNvPr id="22" name="Straight Connector 2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6CEB0F-88A8-31C2-2EC7-F4412E40F084}"/>
              </a:ext>
            </a:extLst>
          </p:cNvPr>
          <p:cNvSpPr>
            <a:spLocks noGrp="1"/>
          </p:cNvSpPr>
          <p:nvPr>
            <p:ph idx="1"/>
          </p:nvPr>
        </p:nvSpPr>
        <p:spPr>
          <a:xfrm>
            <a:off x="540988" y="2759076"/>
            <a:ext cx="3884962" cy="3009899"/>
          </a:xfrm>
        </p:spPr>
        <p:txBody>
          <a:bodyPr>
            <a:normAutofit/>
          </a:bodyPr>
          <a:lstStyle/>
          <a:p>
            <a:pPr marL="457200" indent="-457200">
              <a:lnSpc>
                <a:spcPct val="115000"/>
              </a:lnSpc>
              <a:buAutoNum type="arabicPeriod"/>
            </a:pPr>
            <a:r>
              <a:rPr lang="en-US" sz="1600"/>
              <a:t>Placement overview </a:t>
            </a:r>
          </a:p>
          <a:p>
            <a:pPr marL="457200" indent="-457200">
              <a:lnSpc>
                <a:spcPct val="115000"/>
              </a:lnSpc>
              <a:buClr>
                <a:srgbClr val="EF8C6A"/>
              </a:buClr>
              <a:buAutoNum type="arabicPeriod"/>
            </a:pPr>
            <a:r>
              <a:rPr lang="en-US" sz="1600"/>
              <a:t>Choice of placement </a:t>
            </a:r>
          </a:p>
          <a:p>
            <a:pPr marL="457200" indent="-457200">
              <a:lnSpc>
                <a:spcPct val="115000"/>
              </a:lnSpc>
              <a:buClr>
                <a:srgbClr val="EF8C6A"/>
              </a:buClr>
              <a:buAutoNum type="arabicPeriod"/>
            </a:pPr>
            <a:r>
              <a:rPr lang="en-US" sz="1600"/>
              <a:t>Skills gained or developed </a:t>
            </a:r>
          </a:p>
          <a:p>
            <a:pPr marL="457200" indent="-457200">
              <a:lnSpc>
                <a:spcPct val="115000"/>
              </a:lnSpc>
              <a:buClr>
                <a:srgbClr val="EF8C6A"/>
              </a:buClr>
              <a:buAutoNum type="arabicPeriod"/>
            </a:pPr>
            <a:r>
              <a:rPr lang="en-US" sz="1600"/>
              <a:t>Future development </a:t>
            </a:r>
          </a:p>
          <a:p>
            <a:pPr marL="457200" indent="-457200">
              <a:lnSpc>
                <a:spcPct val="115000"/>
              </a:lnSpc>
              <a:buClr>
                <a:srgbClr val="EF8C6A"/>
              </a:buClr>
              <a:buAutoNum type="arabicPeriod"/>
            </a:pPr>
            <a:r>
              <a:rPr lang="en-US" sz="1600"/>
              <a:t>Knowledge gained about future study and career </a:t>
            </a:r>
          </a:p>
          <a:p>
            <a:pPr marL="457200" indent="-457200">
              <a:lnSpc>
                <a:spcPct val="115000"/>
              </a:lnSpc>
              <a:buClr>
                <a:srgbClr val="EF8C6A"/>
              </a:buClr>
              <a:buAutoNum type="arabicPeriod"/>
            </a:pPr>
            <a:r>
              <a:rPr lang="en-US" sz="1600"/>
              <a:t>Linking placement and future career </a:t>
            </a:r>
          </a:p>
          <a:p>
            <a:pPr marL="457200" indent="-457200">
              <a:lnSpc>
                <a:spcPct val="115000"/>
              </a:lnSpc>
              <a:buClr>
                <a:srgbClr val="EF8C6A"/>
              </a:buClr>
              <a:buAutoNum type="arabicPeriod"/>
            </a:pPr>
            <a:r>
              <a:rPr lang="en-US" sz="1600"/>
              <a:t>My action plan </a:t>
            </a:r>
          </a:p>
        </p:txBody>
      </p:sp>
      <p:sp>
        <p:nvSpPr>
          <p:cNvPr id="23" name="Rectangle 2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6" name="Picture 5" descr="A diagram of a reflective cycle&#10;&#10;AI-generated content may be incorrect.">
            <a:extLst>
              <a:ext uri="{FF2B5EF4-FFF2-40B4-BE49-F238E27FC236}">
                <a16:creationId xmlns:a16="http://schemas.microsoft.com/office/drawing/2014/main" id="{7109AB22-C570-CF1C-3286-D5027042E2F4}"/>
              </a:ext>
            </a:extLst>
          </p:cNvPr>
          <p:cNvPicPr>
            <a:picLocks noChangeAspect="1"/>
          </p:cNvPicPr>
          <p:nvPr/>
        </p:nvPicPr>
        <p:blipFill>
          <a:blip r:embed="rId3"/>
          <a:stretch>
            <a:fillRect/>
          </a:stretch>
        </p:blipFill>
        <p:spPr>
          <a:xfrm>
            <a:off x="5537200" y="1005075"/>
            <a:ext cx="6113812" cy="4845195"/>
          </a:xfrm>
          <a:prstGeom prst="rect">
            <a:avLst/>
          </a:prstGeom>
        </p:spPr>
      </p:pic>
      <p:sp>
        <p:nvSpPr>
          <p:cNvPr id="5" name="TextBox 4">
            <a:extLst>
              <a:ext uri="{FF2B5EF4-FFF2-40B4-BE49-F238E27FC236}">
                <a16:creationId xmlns:a16="http://schemas.microsoft.com/office/drawing/2014/main" id="{CDC79613-F7B3-A70F-D092-E6E9702BB2C5}"/>
              </a:ext>
            </a:extLst>
          </p:cNvPr>
          <p:cNvSpPr txBox="1"/>
          <p:nvPr/>
        </p:nvSpPr>
        <p:spPr>
          <a:xfrm>
            <a:off x="5537200" y="6044244"/>
            <a:ext cx="6113812" cy="484519"/>
          </a:xfrm>
          <a:prstGeom prst="rect">
            <a:avLst/>
          </a:prstGeom>
          <a:noFill/>
          <a:ln>
            <a:noFill/>
          </a:ln>
        </p:spPr>
        <p:txBody>
          <a:bodyPr wrap="square" lIns="91440" tIns="45720" rIns="91440" bIns="45720" anchor="t">
            <a:noAutofit/>
          </a:bodyPr>
          <a:lstStyle/>
          <a:p>
            <a:pPr algn="r">
              <a:spcAft>
                <a:spcPts val="600"/>
              </a:spcAft>
            </a:pPr>
            <a:r>
              <a:rPr lang="en-US" sz="1300">
                <a:solidFill>
                  <a:srgbClr val="FFFFFF"/>
                </a:solidFill>
              </a:rPr>
              <a:t>(University of Hull, 2026)</a:t>
            </a:r>
            <a:endParaRPr lang="en-US"/>
          </a:p>
        </p:txBody>
      </p:sp>
    </p:spTree>
    <p:extLst>
      <p:ext uri="{BB962C8B-B14F-4D97-AF65-F5344CB8AC3E}">
        <p14:creationId xmlns:p14="http://schemas.microsoft.com/office/powerpoint/2010/main" val="630453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2" name="Freeform: Shape 1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4" name="Freeform: Shape 1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8" name="Straight Connector 37">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39" name="Rectangle 3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
            <a:extLst>
              <a:ext uri="{FF2B5EF4-FFF2-40B4-BE49-F238E27FC236}">
                <a16:creationId xmlns:a16="http://schemas.microsoft.com/office/drawing/2014/main" id="{6828D311-B582-473B-A71A-00BAEFDD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lans for curbside EV charging underway in Neath Port Talbot - Herald.Wales">
            <a:extLst>
              <a:ext uri="{FF2B5EF4-FFF2-40B4-BE49-F238E27FC236}">
                <a16:creationId xmlns:a16="http://schemas.microsoft.com/office/drawing/2014/main" id="{E3CCD3C2-0E44-1493-CFC0-B853F6A82033}"/>
              </a:ext>
            </a:extLst>
          </p:cNvPr>
          <p:cNvPicPr>
            <a:picLocks noGrp="1" noChangeAspect="1"/>
          </p:cNvPicPr>
          <p:nvPr>
            <p:ph idx="1"/>
          </p:nvPr>
        </p:nvPicPr>
        <p:blipFill>
          <a:blip r:embed="rId3"/>
          <a:srcRect l="3851" r="9557"/>
          <a:stretch>
            <a:fillRect/>
          </a:stretch>
        </p:blipFill>
        <p:spPr>
          <a:xfrm>
            <a:off x="540988" y="540000"/>
            <a:ext cx="6671025" cy="5778000"/>
          </a:xfrm>
          <a:prstGeom prst="rect">
            <a:avLst/>
          </a:prstGeom>
        </p:spPr>
      </p:pic>
      <p:cxnSp>
        <p:nvCxnSpPr>
          <p:cNvPr id="41" name="Straight Connector 4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Rectangle 5">
            <a:extLst>
              <a:ext uri="{FF2B5EF4-FFF2-40B4-BE49-F238E27FC236}">
                <a16:creationId xmlns:a16="http://schemas.microsoft.com/office/drawing/2014/main" id="{950B4532-90B0-4F38-8B86-C84A0416E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5">
            <a:extLst>
              <a:ext uri="{FF2B5EF4-FFF2-40B4-BE49-F238E27FC236}">
                <a16:creationId xmlns:a16="http://schemas.microsoft.com/office/drawing/2014/main" id="{5B28FD85-59C0-44FE-822A-75F0E9D2E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1037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A323CB5-6C7A-3B62-527E-45A33425CEA5}"/>
              </a:ext>
            </a:extLst>
          </p:cNvPr>
          <p:cNvSpPr>
            <a:spLocks noGrp="1"/>
          </p:cNvSpPr>
          <p:nvPr>
            <p:ph type="title"/>
          </p:nvPr>
        </p:nvSpPr>
        <p:spPr>
          <a:xfrm>
            <a:off x="7950200" y="1316038"/>
            <a:ext cx="3536950" cy="2319337"/>
          </a:xfrm>
        </p:spPr>
        <p:txBody>
          <a:bodyPr>
            <a:normAutofit/>
          </a:bodyPr>
          <a:lstStyle/>
          <a:p>
            <a:pPr algn="ctr"/>
            <a:r>
              <a:rPr lang="en-US"/>
              <a:t>Placement overview and choice of placement</a:t>
            </a:r>
            <a:endParaRPr lang="en-US" dirty="0"/>
          </a:p>
        </p:txBody>
      </p:sp>
      <p:sp>
        <p:nvSpPr>
          <p:cNvPr id="10" name="Title 5">
            <a:extLst>
              <a:ext uri="{FF2B5EF4-FFF2-40B4-BE49-F238E27FC236}">
                <a16:creationId xmlns:a16="http://schemas.microsoft.com/office/drawing/2014/main" id="{D611F780-A5FE-E237-3073-48244532627D}"/>
              </a:ext>
            </a:extLst>
          </p:cNvPr>
          <p:cNvSpPr txBox="1">
            <a:spLocks/>
          </p:cNvSpPr>
          <p:nvPr/>
        </p:nvSpPr>
        <p:spPr>
          <a:xfrm>
            <a:off x="7950200" y="4541838"/>
            <a:ext cx="3536950" cy="2319337"/>
          </a:xfrm>
          <a:prstGeom prst="rect">
            <a:avLst/>
          </a:prstGeom>
        </p:spPr>
        <p:txBody>
          <a:bodyPr vert="horz" lIns="0" tIns="0" rIns="0" bIns="0" rtlCol="0" anchor="t" anchorCtr="0">
            <a:normAutofit/>
          </a:bodyPr>
          <a:lst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pPr algn="ctr"/>
            <a:r>
              <a:rPr lang="en-US" sz="2400"/>
              <a:t>Neath Port Talbot Legal Services</a:t>
            </a:r>
            <a:endParaRPr lang="en-US" sz="2400" dirty="0"/>
          </a:p>
        </p:txBody>
      </p:sp>
    </p:spTree>
    <p:extLst>
      <p:ext uri="{BB962C8B-B14F-4D97-AF65-F5344CB8AC3E}">
        <p14:creationId xmlns:p14="http://schemas.microsoft.com/office/powerpoint/2010/main" val="551737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11429-AFCF-43D4-3B3D-307C398DF975}"/>
              </a:ext>
            </a:extLst>
          </p:cNvPr>
          <p:cNvSpPr>
            <a:spLocks noGrp="1"/>
          </p:cNvSpPr>
          <p:nvPr>
            <p:ph type="title"/>
          </p:nvPr>
        </p:nvSpPr>
        <p:spPr>
          <a:xfrm>
            <a:off x="1080000" y="531813"/>
            <a:ext cx="6120000" cy="1339824"/>
          </a:xfrm>
        </p:spPr>
        <p:txBody>
          <a:bodyPr anchor="b">
            <a:normAutofit/>
          </a:bodyPr>
          <a:lstStyle/>
          <a:p>
            <a:pPr marL="514350" indent="-514350" algn="ctr">
              <a:buAutoNum type="arabicPeriod"/>
            </a:pPr>
            <a:r>
              <a:rPr lang="en-US"/>
              <a:t>Placement overview</a:t>
            </a:r>
            <a:endParaRPr lang="en-US" dirty="0"/>
          </a:p>
        </p:txBody>
      </p:sp>
      <p:cxnSp>
        <p:nvCxnSpPr>
          <p:cNvPr id="26" name="Straight Connector 2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Content Placeholder 7">
            <a:extLst>
              <a:ext uri="{FF2B5EF4-FFF2-40B4-BE49-F238E27FC236}">
                <a16:creationId xmlns:a16="http://schemas.microsoft.com/office/drawing/2014/main" id="{6E764B33-05DA-5E55-0103-E5CA11BA9990}"/>
              </a:ext>
            </a:extLst>
          </p:cNvPr>
          <p:cNvSpPr>
            <a:spLocks noGrp="1"/>
          </p:cNvSpPr>
          <p:nvPr>
            <p:ph idx="1"/>
          </p:nvPr>
        </p:nvSpPr>
        <p:spPr>
          <a:xfrm>
            <a:off x="808603" y="2821706"/>
            <a:ext cx="6121400" cy="3009899"/>
          </a:xfrm>
        </p:spPr>
        <p:txBody>
          <a:bodyPr>
            <a:normAutofit fontScale="92500" lnSpcReduction="20000"/>
          </a:bodyPr>
          <a:lstStyle/>
          <a:p>
            <a:pPr marL="359410" indent="-359410"/>
            <a:r>
              <a:rPr lang="en-US">
                <a:solidFill>
                  <a:srgbClr val="FFFFFF">
                    <a:alpha val="70000"/>
                  </a:srgbClr>
                </a:solidFill>
              </a:rPr>
              <a:t>Neath Port Talbot Civic Centre </a:t>
            </a:r>
          </a:p>
          <a:p>
            <a:pPr marL="359410" indent="-359410">
              <a:buClr>
                <a:srgbClr val="EF8C6A"/>
              </a:buClr>
            </a:pPr>
            <a:endParaRPr lang="en-US" dirty="0">
              <a:solidFill>
                <a:srgbClr val="FFFFFF">
                  <a:alpha val="70000"/>
                </a:srgbClr>
              </a:solidFill>
            </a:endParaRPr>
          </a:p>
          <a:p>
            <a:pPr marL="359410" indent="-359410">
              <a:buClr>
                <a:srgbClr val="EF8C6A"/>
              </a:buClr>
            </a:pPr>
            <a:r>
              <a:rPr lang="en-US">
                <a:solidFill>
                  <a:srgbClr val="FFFFFF">
                    <a:alpha val="70000"/>
                  </a:srgbClr>
                </a:solidFill>
              </a:rPr>
              <a:t>Legal department</a:t>
            </a:r>
            <a:endParaRPr lang="en-US" dirty="0">
              <a:solidFill>
                <a:srgbClr val="FFFFFF">
                  <a:alpha val="70000"/>
                </a:srgbClr>
              </a:solidFill>
            </a:endParaRPr>
          </a:p>
          <a:p>
            <a:pPr marL="359410" indent="-359410">
              <a:buClr>
                <a:srgbClr val="EF8C6A"/>
              </a:buClr>
            </a:pPr>
            <a:endParaRPr lang="en-US" dirty="0">
              <a:solidFill>
                <a:srgbClr val="FFFFFF">
                  <a:alpha val="70000"/>
                </a:srgbClr>
              </a:solidFill>
            </a:endParaRPr>
          </a:p>
          <a:p>
            <a:pPr marL="359410" indent="-359410">
              <a:buClr>
                <a:srgbClr val="EF8C6A"/>
              </a:buClr>
            </a:pPr>
            <a:r>
              <a:rPr lang="en-US">
                <a:solidFill>
                  <a:srgbClr val="FFFFFF">
                    <a:alpha val="70000"/>
                  </a:srgbClr>
                </a:solidFill>
              </a:rPr>
              <a:t>Behind the scenes of the legal field </a:t>
            </a:r>
          </a:p>
          <a:p>
            <a:pPr marL="359410" indent="-359410">
              <a:buClr>
                <a:srgbClr val="EF8C6A"/>
              </a:buClr>
            </a:pPr>
            <a:endParaRPr lang="en-US" dirty="0">
              <a:solidFill>
                <a:srgbClr val="FFFFFF">
                  <a:alpha val="70000"/>
                </a:srgbClr>
              </a:solidFill>
            </a:endParaRPr>
          </a:p>
          <a:p>
            <a:pPr marL="359410" indent="-359410">
              <a:buClr>
                <a:srgbClr val="EF8C6A"/>
              </a:buClr>
            </a:pPr>
            <a:r>
              <a:rPr lang="en-US" dirty="0">
                <a:solidFill>
                  <a:srgbClr val="FFFFFF">
                    <a:alpha val="70000"/>
                  </a:srgbClr>
                </a:solidFill>
              </a:rPr>
              <a:t>Working envir</a:t>
            </a:r>
            <a:r>
              <a:rPr lang="en-US">
                <a:solidFill>
                  <a:srgbClr val="FFFFFF">
                    <a:alpha val="70000"/>
                  </a:srgbClr>
                </a:solidFill>
              </a:rPr>
              <a:t>onment </a:t>
            </a:r>
            <a:endParaRPr lang="en-US" dirty="0">
              <a:solidFill>
                <a:srgbClr val="FFFFFF">
                  <a:alpha val="70000"/>
                </a:srgbClr>
              </a:solidFill>
            </a:endParaRPr>
          </a:p>
        </p:txBody>
      </p:sp>
      <p:sp>
        <p:nvSpPr>
          <p:cNvPr id="28" name="Rectangle 5">
            <a:extLst>
              <a:ext uri="{FF2B5EF4-FFF2-40B4-BE49-F238E27FC236}">
                <a16:creationId xmlns:a16="http://schemas.microsoft.com/office/drawing/2014/main" id="{EC8E66F9-05C3-401D-983A-3D962F401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17942"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esk with computers and chairs in a room&#10;&#10;AI-generated content may be incorrect.">
            <a:extLst>
              <a:ext uri="{FF2B5EF4-FFF2-40B4-BE49-F238E27FC236}">
                <a16:creationId xmlns:a16="http://schemas.microsoft.com/office/drawing/2014/main" id="{8AB07309-0213-0C57-1DEB-DE0483AFE043}"/>
              </a:ext>
            </a:extLst>
          </p:cNvPr>
          <p:cNvPicPr>
            <a:picLocks noChangeAspect="1"/>
          </p:cNvPicPr>
          <p:nvPr/>
        </p:nvPicPr>
        <p:blipFill>
          <a:blip r:embed="rId3"/>
          <a:srcRect t="2170"/>
          <a:stretch>
            <a:fillRect/>
          </a:stretch>
        </p:blipFill>
        <p:spPr>
          <a:xfrm>
            <a:off x="8324850" y="531813"/>
            <a:ext cx="3326162" cy="5784850"/>
          </a:xfrm>
          <a:prstGeom prst="rect">
            <a:avLst/>
          </a:prstGeom>
        </p:spPr>
      </p:pic>
      <p:sp>
        <p:nvSpPr>
          <p:cNvPr id="29" name="Rectangle 5">
            <a:extLst>
              <a:ext uri="{FF2B5EF4-FFF2-40B4-BE49-F238E27FC236}">
                <a16:creationId xmlns:a16="http://schemas.microsoft.com/office/drawing/2014/main" id="{6CBE2BBD-AAE3-434F-A1E3-7FEC5D978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7942"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
            <a:extLst>
              <a:ext uri="{FF2B5EF4-FFF2-40B4-BE49-F238E27FC236}">
                <a16:creationId xmlns:a16="http://schemas.microsoft.com/office/drawing/2014/main" id="{6E9B5BF4-BD00-429D-8599-C19DDEDA6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217942"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7">
            <a:extLst>
              <a:ext uri="{FF2B5EF4-FFF2-40B4-BE49-F238E27FC236}">
                <a16:creationId xmlns:a16="http://schemas.microsoft.com/office/drawing/2014/main" id="{07433006-503A-C238-6156-67D0FC3CE9A1}"/>
              </a:ext>
            </a:extLst>
          </p:cNvPr>
          <p:cNvSpPr txBox="1">
            <a:spLocks/>
          </p:cNvSpPr>
          <p:nvPr/>
        </p:nvSpPr>
        <p:spPr>
          <a:xfrm>
            <a:off x="9551770" y="6366572"/>
            <a:ext cx="6121400" cy="494255"/>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a:solidFill>
                  <a:srgbClr val="FFFFFF">
                    <a:alpha val="70000"/>
                  </a:srgbClr>
                </a:solidFill>
              </a:rPr>
              <a:t>The Law Society (2026)</a:t>
            </a:r>
            <a:endParaRPr lang="en-US" sz="1600" dirty="0">
              <a:solidFill>
                <a:srgbClr val="FFFFFF">
                  <a:alpha val="70000"/>
                </a:srgbClr>
              </a:solidFill>
            </a:endParaRPr>
          </a:p>
        </p:txBody>
      </p:sp>
    </p:spTree>
    <p:extLst>
      <p:ext uri="{BB962C8B-B14F-4D97-AF65-F5344CB8AC3E}">
        <p14:creationId xmlns:p14="http://schemas.microsoft.com/office/powerpoint/2010/main" val="1109076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square with black text&#10;&#10;AI-generated content may be incorrect.">
            <a:extLst>
              <a:ext uri="{FF2B5EF4-FFF2-40B4-BE49-F238E27FC236}">
                <a16:creationId xmlns:a16="http://schemas.microsoft.com/office/drawing/2014/main" id="{7B38E016-B62B-F1D8-7603-E45A05333FDE}"/>
              </a:ext>
            </a:extLst>
          </p:cNvPr>
          <p:cNvPicPr>
            <a:picLocks noChangeAspect="1"/>
          </p:cNvPicPr>
          <p:nvPr/>
        </p:nvPicPr>
        <p:blipFill>
          <a:blip r:embed="rId3"/>
          <a:stretch>
            <a:fillRect/>
          </a:stretch>
        </p:blipFill>
        <p:spPr>
          <a:xfrm>
            <a:off x="8190000" y="1736290"/>
            <a:ext cx="3755590" cy="3374982"/>
          </a:xfrm>
          <a:prstGeom prst="rect">
            <a:avLst/>
          </a:prstGeom>
        </p:spPr>
      </p:pic>
      <p:pic>
        <p:nvPicPr>
          <p:cNvPr id="6" name="Picture 5" descr="A screenshot of a phone&#10;&#10;AI-generated content may be incorrect.">
            <a:extLst>
              <a:ext uri="{FF2B5EF4-FFF2-40B4-BE49-F238E27FC236}">
                <a16:creationId xmlns:a16="http://schemas.microsoft.com/office/drawing/2014/main" id="{2747973B-61FF-32DC-AD31-DCBE81A6B31F}"/>
              </a:ext>
            </a:extLst>
          </p:cNvPr>
          <p:cNvPicPr>
            <a:picLocks noChangeAspect="1"/>
          </p:cNvPicPr>
          <p:nvPr/>
        </p:nvPicPr>
        <p:blipFill>
          <a:blip r:embed="rId4"/>
          <a:stretch>
            <a:fillRect/>
          </a:stretch>
        </p:blipFill>
        <p:spPr>
          <a:xfrm>
            <a:off x="231210" y="1734660"/>
            <a:ext cx="3744238" cy="3378243"/>
          </a:xfrm>
          <a:prstGeom prst="rect">
            <a:avLst/>
          </a:prstGeom>
        </p:spPr>
      </p:pic>
      <p:pic>
        <p:nvPicPr>
          <p:cNvPr id="7" name="Picture 6" descr="A screenshot of a phone&#10;&#10;AI-generated content may be incorrect.">
            <a:extLst>
              <a:ext uri="{FF2B5EF4-FFF2-40B4-BE49-F238E27FC236}">
                <a16:creationId xmlns:a16="http://schemas.microsoft.com/office/drawing/2014/main" id="{B1E8649F-7755-E842-CEFC-8181D128D76D}"/>
              </a:ext>
            </a:extLst>
          </p:cNvPr>
          <p:cNvPicPr>
            <a:picLocks noChangeAspect="1"/>
          </p:cNvPicPr>
          <p:nvPr/>
        </p:nvPicPr>
        <p:blipFill>
          <a:blip r:embed="rId5"/>
          <a:stretch>
            <a:fillRect/>
          </a:stretch>
        </p:blipFill>
        <p:spPr>
          <a:xfrm>
            <a:off x="4229100" y="1739226"/>
            <a:ext cx="3712924" cy="3379549"/>
          </a:xfrm>
          <a:prstGeom prst="rect">
            <a:avLst/>
          </a:prstGeom>
        </p:spPr>
      </p:pic>
      <p:sp>
        <p:nvSpPr>
          <p:cNvPr id="4" name="Title 1">
            <a:extLst>
              <a:ext uri="{FF2B5EF4-FFF2-40B4-BE49-F238E27FC236}">
                <a16:creationId xmlns:a16="http://schemas.microsoft.com/office/drawing/2014/main" id="{018CD25C-4A07-6049-2158-06D59484948A}"/>
              </a:ext>
            </a:extLst>
          </p:cNvPr>
          <p:cNvSpPr txBox="1">
            <a:spLocks/>
          </p:cNvSpPr>
          <p:nvPr/>
        </p:nvSpPr>
        <p:spPr>
          <a:xfrm>
            <a:off x="234493" y="573566"/>
            <a:ext cx="10107452" cy="797030"/>
          </a:xfrm>
          <a:prstGeom prst="rect">
            <a:avLst/>
          </a:prstGeom>
        </p:spPr>
        <p:txBody>
          <a:bodyPr lIns="91440" tIns="45720" rIns="91440" bIns="45720" anchor="b">
            <a:normAutofit/>
          </a:bodyPr>
          <a:lst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r>
              <a:rPr lang="en-US"/>
              <a:t>How I spent my 3-day placement:</a:t>
            </a:r>
            <a:endParaRPr lang="en-US" dirty="0"/>
          </a:p>
        </p:txBody>
      </p:sp>
      <p:sp>
        <p:nvSpPr>
          <p:cNvPr id="2" name="Title 1">
            <a:extLst>
              <a:ext uri="{FF2B5EF4-FFF2-40B4-BE49-F238E27FC236}">
                <a16:creationId xmlns:a16="http://schemas.microsoft.com/office/drawing/2014/main" id="{CD7C0E7C-CC2D-E245-CCCC-8C48285658D7}"/>
              </a:ext>
            </a:extLst>
          </p:cNvPr>
          <p:cNvSpPr txBox="1">
            <a:spLocks/>
          </p:cNvSpPr>
          <p:nvPr/>
        </p:nvSpPr>
        <p:spPr>
          <a:xfrm>
            <a:off x="1038245" y="5510907"/>
            <a:ext cx="10107452" cy="797030"/>
          </a:xfrm>
          <a:prstGeom prst="rect">
            <a:avLst/>
          </a:prstGeom>
        </p:spPr>
        <p:txBody>
          <a:bodyPr lIns="91440" tIns="45720" rIns="91440" bIns="45720" anchor="b">
            <a:normAutofit/>
          </a:bodyPr>
          <a:lst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pPr algn="ctr"/>
            <a:r>
              <a:rPr lang="en-US"/>
              <a:t>And how I felt...</a:t>
            </a:r>
            <a:endParaRPr lang="en-US" dirty="0"/>
          </a:p>
        </p:txBody>
      </p:sp>
    </p:spTree>
    <p:extLst>
      <p:ext uri="{BB962C8B-B14F-4D97-AF65-F5344CB8AC3E}">
        <p14:creationId xmlns:p14="http://schemas.microsoft.com/office/powerpoint/2010/main" val="3875462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8" name="Straight Connector 9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9" name="Group 98">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80" name="Freeform: Shape 79">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01" name="Freeform: Shape 100">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2" name="Straight Connector 101">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03" name="Rectangle 102">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291702E-1C3A-1545-8C93-0B5E214185FA}"/>
              </a:ext>
            </a:extLst>
          </p:cNvPr>
          <p:cNvSpPr>
            <a:spLocks noGrp="1"/>
          </p:cNvSpPr>
          <p:nvPr>
            <p:ph type="title"/>
          </p:nvPr>
        </p:nvSpPr>
        <p:spPr>
          <a:xfrm>
            <a:off x="6654795" y="1079500"/>
            <a:ext cx="4449086" cy="2138400"/>
          </a:xfrm>
        </p:spPr>
        <p:txBody>
          <a:bodyPr vert="horz" lIns="0" tIns="0" rIns="0" bIns="0" rtlCol="0" anchor="b" anchorCtr="0">
            <a:normAutofit/>
          </a:bodyPr>
          <a:lstStyle/>
          <a:p>
            <a:pPr algn="ctr"/>
            <a:r>
              <a:rPr lang="en-US"/>
              <a:t>2. why I chose this placement </a:t>
            </a:r>
          </a:p>
        </p:txBody>
      </p:sp>
      <p:sp>
        <p:nvSpPr>
          <p:cNvPr id="104" name="Rectangle 5">
            <a:extLst>
              <a:ext uri="{FF2B5EF4-FFF2-40B4-BE49-F238E27FC236}">
                <a16:creationId xmlns:a16="http://schemas.microsoft.com/office/drawing/2014/main" id="{DA714449-8D94-4E06-B961-E8E7BC61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49896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person and person shaking hands&#10;&#10;AI-generated content may be incorrect.">
            <a:extLst>
              <a:ext uri="{FF2B5EF4-FFF2-40B4-BE49-F238E27FC236}">
                <a16:creationId xmlns:a16="http://schemas.microsoft.com/office/drawing/2014/main" id="{67AF9622-B00C-323A-FDBE-B2B55F88702C}"/>
              </a:ext>
            </a:extLst>
          </p:cNvPr>
          <p:cNvPicPr>
            <a:picLocks noGrp="1" noChangeAspect="1"/>
          </p:cNvPicPr>
          <p:nvPr>
            <p:ph idx="1"/>
          </p:nvPr>
        </p:nvPicPr>
        <p:blipFill>
          <a:blip r:embed="rId3"/>
          <a:srcRect l="14044" r="28237" b="-2"/>
          <a:stretch>
            <a:fillRect/>
          </a:stretch>
        </p:blipFill>
        <p:spPr>
          <a:xfrm>
            <a:off x="540989" y="540000"/>
            <a:ext cx="4996212" cy="5778000"/>
          </a:xfrm>
          <a:prstGeom prst="rect">
            <a:avLst/>
          </a:prstGeom>
        </p:spPr>
      </p:pic>
      <p:cxnSp>
        <p:nvCxnSpPr>
          <p:cNvPr id="105" name="Straight Connector 104">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6" name="Rectangle 5">
            <a:extLst>
              <a:ext uri="{FF2B5EF4-FFF2-40B4-BE49-F238E27FC236}">
                <a16:creationId xmlns:a16="http://schemas.microsoft.com/office/drawing/2014/main" id="{752B8D2A-8DDF-472F-8D3B-AE757AC7F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49896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5">
            <a:extLst>
              <a:ext uri="{FF2B5EF4-FFF2-40B4-BE49-F238E27FC236}">
                <a16:creationId xmlns:a16="http://schemas.microsoft.com/office/drawing/2014/main" id="{74F14C48-F152-4293-99ED-02DCEAA8F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4333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7938DF10-171A-4E39-E64A-36F9FB374F3F}"/>
              </a:ext>
            </a:extLst>
          </p:cNvPr>
          <p:cNvSpPr txBox="1">
            <a:spLocks/>
          </p:cNvSpPr>
          <p:nvPr/>
        </p:nvSpPr>
        <p:spPr>
          <a:xfrm>
            <a:off x="6365591" y="3980364"/>
            <a:ext cx="3884962" cy="2404475"/>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US">
                <a:solidFill>
                  <a:srgbClr val="FFFFFF">
                    <a:alpha val="70000"/>
                  </a:srgbClr>
                </a:solidFill>
              </a:rPr>
              <a:t>Interest in law </a:t>
            </a:r>
            <a:endParaRPr lang="en-US" dirty="0">
              <a:solidFill>
                <a:srgbClr val="FFFFFF">
                  <a:alpha val="70000"/>
                </a:srgbClr>
              </a:solidFill>
            </a:endParaRPr>
          </a:p>
          <a:p>
            <a:pPr marL="0" indent="0">
              <a:lnSpc>
                <a:spcPct val="114999"/>
              </a:lnSpc>
              <a:buNone/>
            </a:pPr>
            <a:endParaRPr lang="en-US" dirty="0">
              <a:solidFill>
                <a:srgbClr val="FFFFFF">
                  <a:alpha val="70000"/>
                </a:srgbClr>
              </a:solidFill>
            </a:endParaRPr>
          </a:p>
          <a:p>
            <a:pPr marL="0" indent="0">
              <a:lnSpc>
                <a:spcPct val="114999"/>
              </a:lnSpc>
              <a:buNone/>
            </a:pPr>
            <a:r>
              <a:rPr lang="en-US">
                <a:solidFill>
                  <a:srgbClr val="FFFFFF">
                    <a:alpha val="70000"/>
                  </a:srgbClr>
                </a:solidFill>
              </a:rPr>
              <a:t>Enjoy experiences </a:t>
            </a:r>
            <a:endParaRPr lang="en-US" dirty="0">
              <a:solidFill>
                <a:srgbClr val="FFFFFF">
                  <a:alpha val="70000"/>
                </a:srgbClr>
              </a:solidFill>
            </a:endParaRPr>
          </a:p>
          <a:p>
            <a:pPr marL="0" indent="0">
              <a:lnSpc>
                <a:spcPct val="114999"/>
              </a:lnSpc>
              <a:buNone/>
            </a:pPr>
            <a:endParaRPr lang="en-US" dirty="0">
              <a:solidFill>
                <a:srgbClr val="FFFFFF">
                  <a:alpha val="70000"/>
                </a:srgbClr>
              </a:solidFill>
            </a:endParaRPr>
          </a:p>
          <a:p>
            <a:pPr marL="0" indent="0">
              <a:lnSpc>
                <a:spcPct val="114999"/>
              </a:lnSpc>
              <a:buNone/>
            </a:pPr>
            <a:r>
              <a:rPr lang="en-US">
                <a:solidFill>
                  <a:srgbClr val="FFFFFF">
                    <a:alpha val="70000"/>
                  </a:srgbClr>
                </a:solidFill>
              </a:rPr>
              <a:t>Connections </a:t>
            </a:r>
            <a:endParaRPr lang="en-US" dirty="0">
              <a:solidFill>
                <a:srgbClr val="FFFFFF">
                  <a:alpha val="70000"/>
                </a:srgbClr>
              </a:solidFill>
            </a:endParaRPr>
          </a:p>
        </p:txBody>
      </p:sp>
    </p:spTree>
    <p:extLst>
      <p:ext uri="{BB962C8B-B14F-4D97-AF65-F5344CB8AC3E}">
        <p14:creationId xmlns:p14="http://schemas.microsoft.com/office/powerpoint/2010/main" val="3526573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4A6D815-FEF2-BEEC-6C33-2AC35728D141}"/>
            </a:ext>
          </a:extLst>
        </p:cNvPr>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0" name="Group 4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51" name="Freeform: Shape 5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53" name="Freeform: Shape 5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54" name="Straight Connector 5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56" name="Rectangle 5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83A8387-FA5A-C53A-04D6-40ACBBAFE755}"/>
              </a:ext>
            </a:extLst>
          </p:cNvPr>
          <p:cNvSpPr>
            <a:spLocks noGrp="1"/>
          </p:cNvSpPr>
          <p:nvPr>
            <p:ph type="title"/>
          </p:nvPr>
        </p:nvSpPr>
        <p:spPr>
          <a:xfrm>
            <a:off x="7766050" y="1079500"/>
            <a:ext cx="3884962" cy="2138400"/>
          </a:xfrm>
        </p:spPr>
        <p:txBody>
          <a:bodyPr vert="horz" lIns="0" tIns="0" rIns="0" bIns="0" rtlCol="0" anchor="b" anchorCtr="0">
            <a:normAutofit/>
          </a:bodyPr>
          <a:lstStyle/>
          <a:p>
            <a:pPr algn="ctr"/>
            <a:r>
              <a:rPr lang="en-US"/>
              <a:t>Placement overview and choice of placement</a:t>
            </a:r>
            <a:endParaRPr lang="en-US" dirty="0"/>
          </a:p>
        </p:txBody>
      </p:sp>
      <p:sp>
        <p:nvSpPr>
          <p:cNvPr id="10" name="Title 5">
            <a:extLst>
              <a:ext uri="{FF2B5EF4-FFF2-40B4-BE49-F238E27FC236}">
                <a16:creationId xmlns:a16="http://schemas.microsoft.com/office/drawing/2014/main" id="{D343361B-AC18-213E-1622-5F2ECE9AD6E6}"/>
              </a:ext>
            </a:extLst>
          </p:cNvPr>
          <p:cNvSpPr txBox="1">
            <a:spLocks/>
          </p:cNvSpPr>
          <p:nvPr/>
        </p:nvSpPr>
        <p:spPr>
          <a:xfrm>
            <a:off x="7766051" y="4113213"/>
            <a:ext cx="3884961" cy="1655762"/>
          </a:xfrm>
          <a:prstGeom prst="rect">
            <a:avLst/>
          </a:prstGeom>
        </p:spPr>
        <p:txBody>
          <a:bodyPr vert="horz" lIns="0" tIns="0" rIns="0" bIns="0" rtlCol="0" anchor="t" anchorCtr="0">
            <a:normAutofit/>
          </a:bodyPr>
          <a:lst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pPr algn="ctr">
              <a:lnSpc>
                <a:spcPct val="125000"/>
              </a:lnSpc>
              <a:spcBef>
                <a:spcPts val="1000"/>
              </a:spcBef>
              <a:buClr>
                <a:schemeClr val="accent1">
                  <a:lumMod val="60000"/>
                  <a:lumOff val="40000"/>
                </a:schemeClr>
              </a:buClr>
            </a:pPr>
            <a:r>
              <a:rPr lang="en-US" sz="2400" i="1" dirty="0">
                <a:solidFill>
                  <a:schemeClr val="tx1">
                    <a:alpha val="70000"/>
                  </a:schemeClr>
                </a:solidFill>
                <a:latin typeface="+mn-lt"/>
                <a:ea typeface="+mn-ea"/>
                <a:cs typeface="+mn-cs"/>
              </a:rPr>
              <a:t>Neath Port Talbot </a:t>
            </a:r>
            <a:r>
              <a:rPr lang="en-US" sz="2400" i="1">
                <a:solidFill>
                  <a:schemeClr val="tx1">
                    <a:alpha val="70000"/>
                  </a:schemeClr>
                </a:solidFill>
                <a:latin typeface="+mn-lt"/>
                <a:ea typeface="+mn-ea"/>
                <a:cs typeface="+mn-cs"/>
              </a:rPr>
              <a:t>youth service</a:t>
            </a:r>
          </a:p>
        </p:txBody>
      </p:sp>
      <p:sp>
        <p:nvSpPr>
          <p:cNvPr id="58" name="Rectangle 5">
            <a:extLst>
              <a:ext uri="{FF2B5EF4-FFF2-40B4-BE49-F238E27FC236}">
                <a16:creationId xmlns:a16="http://schemas.microsoft.com/office/drawing/2014/main" id="{6828D311-B582-473B-A71A-00BAEFDD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olunteer for the Neath Port Talbot Youth Justice Service - NPT Council">
            <a:extLst>
              <a:ext uri="{FF2B5EF4-FFF2-40B4-BE49-F238E27FC236}">
                <a16:creationId xmlns:a16="http://schemas.microsoft.com/office/drawing/2014/main" id="{46F25FF7-5B99-5A27-C9F9-F20EC5C4EBB0}"/>
              </a:ext>
            </a:extLst>
          </p:cNvPr>
          <p:cNvPicPr>
            <a:picLocks noChangeAspect="1"/>
          </p:cNvPicPr>
          <p:nvPr/>
        </p:nvPicPr>
        <p:blipFill>
          <a:blip r:embed="rId3"/>
          <a:srcRect l="5700" r="5401" b="1"/>
          <a:stretch>
            <a:fillRect/>
          </a:stretch>
        </p:blipFill>
        <p:spPr>
          <a:xfrm>
            <a:off x="540988" y="540000"/>
            <a:ext cx="6671025" cy="5778000"/>
          </a:xfrm>
          <a:prstGeom prst="rect">
            <a:avLst/>
          </a:prstGeom>
        </p:spPr>
      </p:pic>
      <p:cxnSp>
        <p:nvCxnSpPr>
          <p:cNvPr id="60" name="Straight Connector 5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Rectangle 5">
            <a:extLst>
              <a:ext uri="{FF2B5EF4-FFF2-40B4-BE49-F238E27FC236}">
                <a16:creationId xmlns:a16="http://schemas.microsoft.com/office/drawing/2014/main" id="{950B4532-90B0-4F38-8B86-C84A0416E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
            <a:extLst>
              <a:ext uri="{FF2B5EF4-FFF2-40B4-BE49-F238E27FC236}">
                <a16:creationId xmlns:a16="http://schemas.microsoft.com/office/drawing/2014/main" id="{5B28FD85-59C0-44FE-822A-75F0E9D2E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1037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3153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172CA3D-EBB1-4F1F-A056-09C75EDE8ECB}"/>
            </a:ext>
          </a:extLst>
        </p:cNvPr>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F8A51-F0C0-7704-F55A-ECDCC7AF4A5E}"/>
              </a:ext>
            </a:extLst>
          </p:cNvPr>
          <p:cNvSpPr>
            <a:spLocks noGrp="1"/>
          </p:cNvSpPr>
          <p:nvPr>
            <p:ph type="title"/>
          </p:nvPr>
        </p:nvSpPr>
        <p:spPr>
          <a:xfrm>
            <a:off x="178300" y="451133"/>
            <a:ext cx="6357182" cy="1420504"/>
          </a:xfrm>
        </p:spPr>
        <p:txBody>
          <a:bodyPr anchor="b">
            <a:normAutofit/>
          </a:bodyPr>
          <a:lstStyle/>
          <a:p>
            <a:pPr marL="514350" indent="-514350" algn="ctr">
              <a:buAutoNum type="arabicPeriod"/>
            </a:pPr>
            <a:r>
              <a:rPr lang="en-US"/>
              <a:t>Placement overview</a:t>
            </a:r>
            <a:endParaRPr lang="en-US" dirty="0"/>
          </a:p>
        </p:txBody>
      </p:sp>
      <p:cxnSp>
        <p:nvCxnSpPr>
          <p:cNvPr id="52" name="Straight Connector 5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Content Placeholder 7">
            <a:extLst>
              <a:ext uri="{FF2B5EF4-FFF2-40B4-BE49-F238E27FC236}">
                <a16:creationId xmlns:a16="http://schemas.microsoft.com/office/drawing/2014/main" id="{4521875D-71E6-C600-4C01-684ADDFB0C01}"/>
              </a:ext>
            </a:extLst>
          </p:cNvPr>
          <p:cNvSpPr>
            <a:spLocks noGrp="1"/>
          </p:cNvSpPr>
          <p:nvPr>
            <p:ph idx="1"/>
          </p:nvPr>
        </p:nvSpPr>
        <p:spPr>
          <a:xfrm>
            <a:off x="470400" y="2759076"/>
            <a:ext cx="4460874" cy="3009899"/>
          </a:xfrm>
        </p:spPr>
        <p:txBody>
          <a:bodyPr>
            <a:normAutofit/>
          </a:bodyPr>
          <a:lstStyle/>
          <a:p>
            <a:pPr marL="359410" indent="-359410">
              <a:lnSpc>
                <a:spcPct val="115000"/>
              </a:lnSpc>
            </a:pPr>
            <a:r>
              <a:rPr lang="en-US" sz="1700" dirty="0">
                <a:solidFill>
                  <a:srgbClr val="FFFFFF">
                    <a:alpha val="70000"/>
                  </a:srgbClr>
                </a:solidFill>
              </a:rPr>
              <a:t>Glynneath Youth Club </a:t>
            </a:r>
            <a:endParaRPr lang="en-US" sz="1700" dirty="0"/>
          </a:p>
          <a:p>
            <a:pPr marL="359410" indent="-359410">
              <a:lnSpc>
                <a:spcPct val="115000"/>
              </a:lnSpc>
              <a:buClr>
                <a:srgbClr val="EF8C6A"/>
              </a:buClr>
            </a:pPr>
            <a:endParaRPr lang="en-US" sz="1700"/>
          </a:p>
          <a:p>
            <a:pPr marL="359410" indent="-359410">
              <a:lnSpc>
                <a:spcPct val="115000"/>
              </a:lnSpc>
              <a:buClr>
                <a:srgbClr val="EF8C6A"/>
              </a:buClr>
            </a:pPr>
            <a:r>
              <a:rPr lang="en-US" sz="1700">
                <a:solidFill>
                  <a:srgbClr val="FFFFFF">
                    <a:alpha val="70000"/>
                  </a:srgbClr>
                </a:solidFill>
              </a:rPr>
              <a:t>Activity worker</a:t>
            </a:r>
            <a:endParaRPr lang="en-US" sz="1700" dirty="0">
              <a:solidFill>
                <a:srgbClr val="FFFFFF">
                  <a:alpha val="70000"/>
                </a:srgbClr>
              </a:solidFill>
            </a:endParaRPr>
          </a:p>
          <a:p>
            <a:pPr marL="359410" indent="-359410">
              <a:lnSpc>
                <a:spcPct val="115000"/>
              </a:lnSpc>
              <a:buClr>
                <a:srgbClr val="EF8C6A"/>
              </a:buClr>
            </a:pPr>
            <a:endParaRPr lang="en-US" sz="1700"/>
          </a:p>
          <a:p>
            <a:pPr marL="359410" indent="-359410">
              <a:lnSpc>
                <a:spcPct val="115000"/>
              </a:lnSpc>
              <a:buClr>
                <a:srgbClr val="EF8C6A"/>
              </a:buClr>
            </a:pPr>
            <a:r>
              <a:rPr lang="en-US" sz="1700">
                <a:solidFill>
                  <a:srgbClr val="FFFFFF">
                    <a:alpha val="70000"/>
                  </a:srgbClr>
                </a:solidFill>
              </a:rPr>
              <a:t>Service training and requirements</a:t>
            </a:r>
          </a:p>
          <a:p>
            <a:pPr marL="359410" indent="-359410">
              <a:lnSpc>
                <a:spcPct val="114999"/>
              </a:lnSpc>
              <a:buClr>
                <a:srgbClr val="EF8C6A"/>
              </a:buClr>
            </a:pPr>
            <a:endParaRPr lang="en-US" sz="1700" dirty="0">
              <a:solidFill>
                <a:srgbClr val="FFFFFF">
                  <a:alpha val="70000"/>
                </a:srgbClr>
              </a:solidFill>
            </a:endParaRPr>
          </a:p>
          <a:p>
            <a:pPr marL="359410" indent="-359410">
              <a:lnSpc>
                <a:spcPct val="114999"/>
              </a:lnSpc>
              <a:buClr>
                <a:srgbClr val="EF8C6A"/>
              </a:buClr>
            </a:pPr>
            <a:r>
              <a:rPr lang="en-US" sz="1700">
                <a:solidFill>
                  <a:srgbClr val="FFFFFF">
                    <a:alpha val="70000"/>
                  </a:srgbClr>
                </a:solidFill>
              </a:rPr>
              <a:t>Community engagement</a:t>
            </a:r>
          </a:p>
          <a:p>
            <a:pPr marL="0" indent="0">
              <a:lnSpc>
                <a:spcPct val="115000"/>
              </a:lnSpc>
              <a:buClr>
                <a:srgbClr val="EF8C6A"/>
              </a:buClr>
              <a:buNone/>
            </a:pPr>
            <a:endParaRPr lang="en-US" sz="1700">
              <a:solidFill>
                <a:srgbClr val="FFFFFF">
                  <a:alpha val="70000"/>
                </a:srgbClr>
              </a:solidFill>
            </a:endParaRPr>
          </a:p>
        </p:txBody>
      </p:sp>
      <p:sp>
        <p:nvSpPr>
          <p:cNvPr id="53" name="Rectangle 5">
            <a:extLst>
              <a:ext uri="{FF2B5EF4-FFF2-40B4-BE49-F238E27FC236}">
                <a16:creationId xmlns:a16="http://schemas.microsoft.com/office/drawing/2014/main" id="{B3E4F30C-F711-4B5B-BF39-0F71A2E8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555282" y="443194"/>
            <a:ext cx="49896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playing pool&#10;&#10;AI-generated content may be incorrect.">
            <a:extLst>
              <a:ext uri="{FF2B5EF4-FFF2-40B4-BE49-F238E27FC236}">
                <a16:creationId xmlns:a16="http://schemas.microsoft.com/office/drawing/2014/main" id="{93729006-95D7-66AD-0722-C3645C612CB5}"/>
              </a:ext>
            </a:extLst>
          </p:cNvPr>
          <p:cNvPicPr>
            <a:picLocks noChangeAspect="1"/>
          </p:cNvPicPr>
          <p:nvPr/>
        </p:nvPicPr>
        <p:blipFill>
          <a:blip r:embed="rId3"/>
          <a:srcRect l="15004" r="-3" b="-2"/>
          <a:stretch>
            <a:fillRect/>
          </a:stretch>
        </p:blipFill>
        <p:spPr>
          <a:xfrm>
            <a:off x="6654800" y="540033"/>
            <a:ext cx="4996212" cy="5775279"/>
          </a:xfrm>
          <a:prstGeom prst="rect">
            <a:avLst/>
          </a:prstGeom>
        </p:spPr>
      </p:pic>
      <p:sp>
        <p:nvSpPr>
          <p:cNvPr id="54" name="Rectangle 5">
            <a:extLst>
              <a:ext uri="{FF2B5EF4-FFF2-40B4-BE49-F238E27FC236}">
                <a16:creationId xmlns:a16="http://schemas.microsoft.com/office/drawing/2014/main" id="{2772F870-D2E8-4E62-8E21-7C7E9AB44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55282" y="6203194"/>
            <a:ext cx="49896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
            <a:extLst>
              <a:ext uri="{FF2B5EF4-FFF2-40B4-BE49-F238E27FC236}">
                <a16:creationId xmlns:a16="http://schemas.microsoft.com/office/drawing/2014/main" id="{A6E1E5C3-7E0A-4EFE-9FD9-A8CA2FDCC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4882" y="44319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7">
            <a:extLst>
              <a:ext uri="{FF2B5EF4-FFF2-40B4-BE49-F238E27FC236}">
                <a16:creationId xmlns:a16="http://schemas.microsoft.com/office/drawing/2014/main" id="{8656439B-6F46-D5ED-246A-BA89ED31E878}"/>
              </a:ext>
            </a:extLst>
          </p:cNvPr>
          <p:cNvSpPr txBox="1">
            <a:spLocks/>
          </p:cNvSpPr>
          <p:nvPr/>
        </p:nvSpPr>
        <p:spPr>
          <a:xfrm>
            <a:off x="8712700" y="6429376"/>
            <a:ext cx="4460874" cy="863599"/>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US" sz="1600">
                <a:solidFill>
                  <a:srgbClr val="FFFFFF">
                    <a:alpha val="70000"/>
                  </a:srgbClr>
                </a:solidFill>
              </a:rPr>
              <a:t>Neath Port Talbot Council (2026)</a:t>
            </a:r>
            <a:endParaRPr lang="en-US" sz="1600" dirty="0">
              <a:solidFill>
                <a:srgbClr val="FFFFFF">
                  <a:alpha val="70000"/>
                </a:srgbClr>
              </a:solidFill>
            </a:endParaRPr>
          </a:p>
          <a:p>
            <a:pPr marL="0" indent="0">
              <a:lnSpc>
                <a:spcPct val="115000"/>
              </a:lnSpc>
              <a:buClr>
                <a:srgbClr val="EF8C6A"/>
              </a:buClr>
              <a:buNone/>
            </a:pPr>
            <a:endParaRPr lang="en-US" sz="1700">
              <a:solidFill>
                <a:srgbClr val="FFFFFF">
                  <a:alpha val="70000"/>
                </a:srgbClr>
              </a:solidFill>
            </a:endParaRPr>
          </a:p>
        </p:txBody>
      </p:sp>
    </p:spTree>
    <p:extLst>
      <p:ext uri="{BB962C8B-B14F-4D97-AF65-F5344CB8AC3E}">
        <p14:creationId xmlns:p14="http://schemas.microsoft.com/office/powerpoint/2010/main" val="3531117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3654EFD-0421-D04A-89F3-B5A15B649876}"/>
            </a:ext>
          </a:extLst>
        </p:cNvPr>
        <p:cNvGrpSpPr/>
        <p:nvPr/>
      </p:nvGrpSpPr>
      <p:grpSpPr>
        <a:xfrm>
          <a:off x="0" y="0"/>
          <a:ext cx="0" cy="0"/>
          <a:chOff x="0" y="0"/>
          <a:chExt cx="0" cy="0"/>
        </a:xfrm>
      </p:grpSpPr>
      <p:cxnSp>
        <p:nvCxnSpPr>
          <p:cNvPr id="98" name="Straight Connector 97">
            <a:extLst>
              <a:ext uri="{FF2B5EF4-FFF2-40B4-BE49-F238E27FC236}">
                <a16:creationId xmlns:a16="http://schemas.microsoft.com/office/drawing/2014/main" id="{5EA8F18E-6794-8E92-2A69-49F0AF85B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9" name="Group 98">
            <a:extLst>
              <a:ext uri="{FF2B5EF4-FFF2-40B4-BE49-F238E27FC236}">
                <a16:creationId xmlns:a16="http://schemas.microsoft.com/office/drawing/2014/main" id="{7C15FFF3-4BA4-F20C-F834-E897AD9A62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80" name="Freeform: Shape 79">
              <a:extLst>
                <a:ext uri="{FF2B5EF4-FFF2-40B4-BE49-F238E27FC236}">
                  <a16:creationId xmlns:a16="http://schemas.microsoft.com/office/drawing/2014/main" id="{F97D77B3-D75C-1209-2EAC-682865740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754FCC7A-78AA-CD42-29D3-38E2AA60EB5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01" name="Freeform: Shape 100">
                <a:extLst>
                  <a:ext uri="{FF2B5EF4-FFF2-40B4-BE49-F238E27FC236}">
                    <a16:creationId xmlns:a16="http://schemas.microsoft.com/office/drawing/2014/main" id="{FED3B67B-EF1F-7095-863B-AC8C855F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2" name="Straight Connector 101">
                <a:extLst>
                  <a:ext uri="{FF2B5EF4-FFF2-40B4-BE49-F238E27FC236}">
                    <a16:creationId xmlns:a16="http://schemas.microsoft.com/office/drawing/2014/main" id="{8569B228-8133-7D04-EBD0-54D982C8A7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03" name="Rectangle 102">
            <a:extLst>
              <a:ext uri="{FF2B5EF4-FFF2-40B4-BE49-F238E27FC236}">
                <a16:creationId xmlns:a16="http://schemas.microsoft.com/office/drawing/2014/main" id="{2AFE5AC1-0FFD-D1D1-E2E0-59C2C1AF3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54FEC5A-28FB-2A47-1A90-2C38CD8FEA35}"/>
              </a:ext>
            </a:extLst>
          </p:cNvPr>
          <p:cNvSpPr>
            <a:spLocks noGrp="1"/>
          </p:cNvSpPr>
          <p:nvPr>
            <p:ph type="title"/>
          </p:nvPr>
        </p:nvSpPr>
        <p:spPr>
          <a:xfrm>
            <a:off x="6654795" y="1079500"/>
            <a:ext cx="4449086" cy="2138400"/>
          </a:xfrm>
        </p:spPr>
        <p:txBody>
          <a:bodyPr vert="horz" lIns="0" tIns="0" rIns="0" bIns="0" rtlCol="0" anchor="b" anchorCtr="0">
            <a:normAutofit/>
          </a:bodyPr>
          <a:lstStyle/>
          <a:p>
            <a:pPr algn="ctr"/>
            <a:r>
              <a:rPr lang="en-US"/>
              <a:t>2. why I chose this placement </a:t>
            </a:r>
          </a:p>
        </p:txBody>
      </p:sp>
      <p:sp>
        <p:nvSpPr>
          <p:cNvPr id="104" name="Rectangle 5">
            <a:extLst>
              <a:ext uri="{FF2B5EF4-FFF2-40B4-BE49-F238E27FC236}">
                <a16:creationId xmlns:a16="http://schemas.microsoft.com/office/drawing/2014/main" id="{7C9610BB-9024-060A-F179-10794A309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49896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5" name="Straight Connector 104">
            <a:extLst>
              <a:ext uri="{FF2B5EF4-FFF2-40B4-BE49-F238E27FC236}">
                <a16:creationId xmlns:a16="http://schemas.microsoft.com/office/drawing/2014/main" id="{6000A8B7-280F-C13A-2F59-71D6CB49E5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6" name="Rectangle 5">
            <a:extLst>
              <a:ext uri="{FF2B5EF4-FFF2-40B4-BE49-F238E27FC236}">
                <a16:creationId xmlns:a16="http://schemas.microsoft.com/office/drawing/2014/main" id="{687B156B-AC5B-EF19-A719-B28C05264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49896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5">
            <a:extLst>
              <a:ext uri="{FF2B5EF4-FFF2-40B4-BE49-F238E27FC236}">
                <a16:creationId xmlns:a16="http://schemas.microsoft.com/office/drawing/2014/main" id="{6FE52533-5942-814C-A93D-A0EA2A12F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4333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F8BAA862-F078-C1F5-66EB-C02953DB94AA}"/>
              </a:ext>
            </a:extLst>
          </p:cNvPr>
          <p:cNvSpPr txBox="1">
            <a:spLocks/>
          </p:cNvSpPr>
          <p:nvPr/>
        </p:nvSpPr>
        <p:spPr>
          <a:xfrm>
            <a:off x="6365591" y="3980364"/>
            <a:ext cx="3884962" cy="2404475"/>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US">
                <a:solidFill>
                  <a:srgbClr val="FFFFFF">
                    <a:alpha val="70000"/>
                  </a:srgbClr>
                </a:solidFill>
              </a:rPr>
              <a:t>Current job </a:t>
            </a:r>
            <a:endParaRPr lang="en-US" dirty="0">
              <a:solidFill>
                <a:srgbClr val="FFFFFF">
                  <a:alpha val="70000"/>
                </a:srgbClr>
              </a:solidFill>
            </a:endParaRPr>
          </a:p>
          <a:p>
            <a:pPr marL="0" indent="0">
              <a:lnSpc>
                <a:spcPct val="114999"/>
              </a:lnSpc>
              <a:buNone/>
            </a:pPr>
            <a:endParaRPr lang="en-US" dirty="0">
              <a:solidFill>
                <a:srgbClr val="FFFFFF">
                  <a:alpha val="70000"/>
                </a:srgbClr>
              </a:solidFill>
            </a:endParaRPr>
          </a:p>
          <a:p>
            <a:pPr marL="0" indent="0">
              <a:lnSpc>
                <a:spcPct val="114999"/>
              </a:lnSpc>
              <a:buNone/>
            </a:pPr>
            <a:r>
              <a:rPr lang="en-US">
                <a:solidFill>
                  <a:srgbClr val="FFFFFF">
                    <a:alpha val="70000"/>
                  </a:srgbClr>
                </a:solidFill>
              </a:rPr>
              <a:t>Fun </a:t>
            </a:r>
            <a:endParaRPr lang="en-US" dirty="0">
              <a:solidFill>
                <a:srgbClr val="FFFFFF">
                  <a:alpha val="70000"/>
                </a:srgbClr>
              </a:solidFill>
            </a:endParaRPr>
          </a:p>
          <a:p>
            <a:pPr marL="0" indent="0">
              <a:lnSpc>
                <a:spcPct val="114999"/>
              </a:lnSpc>
              <a:buNone/>
            </a:pPr>
            <a:endParaRPr lang="en-US" dirty="0">
              <a:solidFill>
                <a:srgbClr val="FFFFFF">
                  <a:alpha val="70000"/>
                </a:srgbClr>
              </a:solidFill>
            </a:endParaRPr>
          </a:p>
          <a:p>
            <a:pPr marL="0" indent="0">
              <a:lnSpc>
                <a:spcPct val="114999"/>
              </a:lnSpc>
              <a:buNone/>
            </a:pPr>
            <a:r>
              <a:rPr lang="en-US">
                <a:solidFill>
                  <a:srgbClr val="FFFFFF">
                    <a:alpha val="70000"/>
                  </a:srgbClr>
                </a:solidFill>
              </a:rPr>
              <a:t>Transferrable skills</a:t>
            </a:r>
            <a:endParaRPr lang="en-US" dirty="0">
              <a:solidFill>
                <a:srgbClr val="FFFFFF">
                  <a:alpha val="70000"/>
                </a:srgbClr>
              </a:solidFill>
            </a:endParaRPr>
          </a:p>
        </p:txBody>
      </p:sp>
      <p:pic>
        <p:nvPicPr>
          <p:cNvPr id="2" name="Picture 1" descr="Two women standing in a kitchen&#10;&#10;AI-generated content may be incorrect.">
            <a:extLst>
              <a:ext uri="{FF2B5EF4-FFF2-40B4-BE49-F238E27FC236}">
                <a16:creationId xmlns:a16="http://schemas.microsoft.com/office/drawing/2014/main" id="{1CD46BA9-9D9D-2C01-02F0-DB6D17BB0E77}"/>
              </a:ext>
            </a:extLst>
          </p:cNvPr>
          <p:cNvPicPr>
            <a:picLocks noChangeAspect="1"/>
          </p:cNvPicPr>
          <p:nvPr/>
        </p:nvPicPr>
        <p:blipFill>
          <a:blip r:embed="rId3"/>
          <a:stretch>
            <a:fillRect/>
          </a:stretch>
        </p:blipFill>
        <p:spPr>
          <a:xfrm>
            <a:off x="522473" y="1033396"/>
            <a:ext cx="4831853" cy="4801646"/>
          </a:xfrm>
          <a:prstGeom prst="rect">
            <a:avLst/>
          </a:prstGeom>
        </p:spPr>
      </p:pic>
    </p:spTree>
    <p:extLst>
      <p:ext uri="{BB962C8B-B14F-4D97-AF65-F5344CB8AC3E}">
        <p14:creationId xmlns:p14="http://schemas.microsoft.com/office/powerpoint/2010/main" val="4576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phone&#10;&#10;AI-generated content may be incorrect.">
            <a:extLst>
              <a:ext uri="{FF2B5EF4-FFF2-40B4-BE49-F238E27FC236}">
                <a16:creationId xmlns:a16="http://schemas.microsoft.com/office/drawing/2014/main" id="{FC2B2CD5-55AC-CFF1-3974-499582761C12}"/>
              </a:ext>
            </a:extLst>
          </p:cNvPr>
          <p:cNvPicPr>
            <a:picLocks noChangeAspect="1"/>
          </p:cNvPicPr>
          <p:nvPr/>
        </p:nvPicPr>
        <p:blipFill>
          <a:blip r:embed="rId3"/>
          <a:stretch>
            <a:fillRect/>
          </a:stretch>
        </p:blipFill>
        <p:spPr>
          <a:xfrm>
            <a:off x="454025" y="1063625"/>
            <a:ext cx="4438650" cy="5530850"/>
          </a:xfrm>
          <a:prstGeom prst="rect">
            <a:avLst/>
          </a:prstGeom>
        </p:spPr>
      </p:pic>
      <p:sp>
        <p:nvSpPr>
          <p:cNvPr id="4" name="Title 1">
            <a:extLst>
              <a:ext uri="{FF2B5EF4-FFF2-40B4-BE49-F238E27FC236}">
                <a16:creationId xmlns:a16="http://schemas.microsoft.com/office/drawing/2014/main" id="{E3703B7E-15BD-E8DE-7EF6-66EFD4137471}"/>
              </a:ext>
            </a:extLst>
          </p:cNvPr>
          <p:cNvSpPr txBox="1">
            <a:spLocks/>
          </p:cNvSpPr>
          <p:nvPr/>
        </p:nvSpPr>
        <p:spPr>
          <a:xfrm>
            <a:off x="323393" y="129066"/>
            <a:ext cx="10107452" cy="797030"/>
          </a:xfrm>
          <a:prstGeom prst="rect">
            <a:avLst/>
          </a:prstGeom>
        </p:spPr>
        <p:txBody>
          <a:bodyPr lIns="91440" tIns="45720" rIns="91440" bIns="45720" anchor="b">
            <a:normAutofit/>
          </a:bodyPr>
          <a:lst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r>
              <a:rPr lang="en-US"/>
              <a:t>A typical night in youth club:</a:t>
            </a:r>
            <a:endParaRPr lang="en-US" dirty="0"/>
          </a:p>
        </p:txBody>
      </p:sp>
      <p:pic>
        <p:nvPicPr>
          <p:cNvPr id="5" name="Picture 4" descr="A calendar with text and images&#10;&#10;AI-generated content may be incorrect.">
            <a:extLst>
              <a:ext uri="{FF2B5EF4-FFF2-40B4-BE49-F238E27FC236}">
                <a16:creationId xmlns:a16="http://schemas.microsoft.com/office/drawing/2014/main" id="{6B50D1C2-F2CD-7CA5-64E0-628B3311C759}"/>
              </a:ext>
            </a:extLst>
          </p:cNvPr>
          <p:cNvPicPr>
            <a:picLocks noChangeAspect="1"/>
          </p:cNvPicPr>
          <p:nvPr/>
        </p:nvPicPr>
        <p:blipFill>
          <a:blip r:embed="rId4"/>
          <a:stretch>
            <a:fillRect/>
          </a:stretch>
        </p:blipFill>
        <p:spPr>
          <a:xfrm>
            <a:off x="5374667" y="1600200"/>
            <a:ext cx="6268666" cy="4457700"/>
          </a:xfrm>
          <a:prstGeom prst="rect">
            <a:avLst/>
          </a:prstGeom>
        </p:spPr>
      </p:pic>
    </p:spTree>
    <p:extLst>
      <p:ext uri="{BB962C8B-B14F-4D97-AF65-F5344CB8AC3E}">
        <p14:creationId xmlns:p14="http://schemas.microsoft.com/office/powerpoint/2010/main" val="3800413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56E37E8-8933-B020-0824-DFEAF7EDE376}"/>
              </a:ext>
            </a:extLst>
          </p:cNvPr>
          <p:cNvSpPr txBox="1">
            <a:spLocks/>
          </p:cNvSpPr>
          <p:nvPr/>
        </p:nvSpPr>
        <p:spPr>
          <a:xfrm>
            <a:off x="145593" y="916466"/>
            <a:ext cx="10107452" cy="797030"/>
          </a:xfrm>
          <a:prstGeom prst="rect">
            <a:avLst/>
          </a:prstGeom>
        </p:spPr>
        <p:txBody>
          <a:bodyPr lIns="91440" tIns="45720" rIns="91440" bIns="45720" anchor="b">
            <a:normAutofit/>
          </a:bodyPr>
          <a:lst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r>
              <a:rPr lang="en-US"/>
              <a:t>Activity examples:</a:t>
            </a:r>
            <a:endParaRPr lang="en-US" dirty="0"/>
          </a:p>
        </p:txBody>
      </p:sp>
      <p:pic>
        <p:nvPicPr>
          <p:cNvPr id="4" name="Picture 3" descr="A person holding a cupcake&#10;&#10;AI-generated content may be incorrect.">
            <a:extLst>
              <a:ext uri="{FF2B5EF4-FFF2-40B4-BE49-F238E27FC236}">
                <a16:creationId xmlns:a16="http://schemas.microsoft.com/office/drawing/2014/main" id="{8343BEC4-9F7D-3067-6ED7-9C989EA45B97}"/>
              </a:ext>
            </a:extLst>
          </p:cNvPr>
          <p:cNvPicPr>
            <a:picLocks noChangeAspect="1"/>
          </p:cNvPicPr>
          <p:nvPr/>
        </p:nvPicPr>
        <p:blipFill>
          <a:blip r:embed="rId2"/>
          <a:stretch>
            <a:fillRect/>
          </a:stretch>
        </p:blipFill>
        <p:spPr>
          <a:xfrm>
            <a:off x="8965781" y="3606800"/>
            <a:ext cx="2934537" cy="2971800"/>
          </a:xfrm>
          <a:prstGeom prst="rect">
            <a:avLst/>
          </a:prstGeom>
        </p:spPr>
      </p:pic>
      <p:pic>
        <p:nvPicPr>
          <p:cNvPr id="5" name="Picture 4" descr="A group of people looking at a large alligator&#10;&#10;AI-generated content may be incorrect.">
            <a:extLst>
              <a:ext uri="{FF2B5EF4-FFF2-40B4-BE49-F238E27FC236}">
                <a16:creationId xmlns:a16="http://schemas.microsoft.com/office/drawing/2014/main" id="{1C8D01B3-2DBB-9706-EECF-CA3B41C6187F}"/>
              </a:ext>
            </a:extLst>
          </p:cNvPr>
          <p:cNvPicPr>
            <a:picLocks noChangeAspect="1"/>
          </p:cNvPicPr>
          <p:nvPr/>
        </p:nvPicPr>
        <p:blipFill>
          <a:blip r:embed="rId3"/>
          <a:stretch>
            <a:fillRect/>
          </a:stretch>
        </p:blipFill>
        <p:spPr>
          <a:xfrm>
            <a:off x="4433888" y="3314700"/>
            <a:ext cx="4238625" cy="3136900"/>
          </a:xfrm>
          <a:prstGeom prst="rect">
            <a:avLst/>
          </a:prstGeom>
        </p:spPr>
      </p:pic>
      <p:pic>
        <p:nvPicPr>
          <p:cNvPr id="6" name="Picture 5" descr="A person drawing on a paper&#10;&#10;AI-generated content may be incorrect.">
            <a:extLst>
              <a:ext uri="{FF2B5EF4-FFF2-40B4-BE49-F238E27FC236}">
                <a16:creationId xmlns:a16="http://schemas.microsoft.com/office/drawing/2014/main" id="{BAD5A173-D3A0-C0A6-B534-7F7A481EB9D0}"/>
              </a:ext>
            </a:extLst>
          </p:cNvPr>
          <p:cNvPicPr>
            <a:picLocks noChangeAspect="1"/>
          </p:cNvPicPr>
          <p:nvPr/>
        </p:nvPicPr>
        <p:blipFill>
          <a:blip r:embed="rId4"/>
          <a:stretch>
            <a:fillRect/>
          </a:stretch>
        </p:blipFill>
        <p:spPr>
          <a:xfrm>
            <a:off x="8835233" y="292100"/>
            <a:ext cx="3068635" cy="3136900"/>
          </a:xfrm>
          <a:prstGeom prst="rect">
            <a:avLst/>
          </a:prstGeom>
        </p:spPr>
      </p:pic>
      <p:pic>
        <p:nvPicPr>
          <p:cNvPr id="7" name="Picture 6" descr="A group of people sitting at a table with microphones&#10;&#10;AI-generated content may be incorrect.">
            <a:extLst>
              <a:ext uri="{FF2B5EF4-FFF2-40B4-BE49-F238E27FC236}">
                <a16:creationId xmlns:a16="http://schemas.microsoft.com/office/drawing/2014/main" id="{1A307EFB-3E67-B6A0-7A70-51530915888C}"/>
              </a:ext>
            </a:extLst>
          </p:cNvPr>
          <p:cNvPicPr>
            <a:picLocks noChangeAspect="1"/>
          </p:cNvPicPr>
          <p:nvPr/>
        </p:nvPicPr>
        <p:blipFill>
          <a:blip r:embed="rId5"/>
          <a:stretch>
            <a:fillRect/>
          </a:stretch>
        </p:blipFill>
        <p:spPr>
          <a:xfrm>
            <a:off x="326491" y="2654300"/>
            <a:ext cx="3957117" cy="3924300"/>
          </a:xfrm>
          <a:prstGeom prst="rect">
            <a:avLst/>
          </a:prstGeom>
        </p:spPr>
      </p:pic>
      <p:pic>
        <p:nvPicPr>
          <p:cNvPr id="8" name="Picture 7" descr="A group of people playing ping pong&#10;&#10;AI-generated content may be incorrect.">
            <a:extLst>
              <a:ext uri="{FF2B5EF4-FFF2-40B4-BE49-F238E27FC236}">
                <a16:creationId xmlns:a16="http://schemas.microsoft.com/office/drawing/2014/main" id="{A743D86C-3336-1C64-6872-752C7C662652}"/>
              </a:ext>
            </a:extLst>
          </p:cNvPr>
          <p:cNvPicPr>
            <a:picLocks noChangeAspect="1"/>
          </p:cNvPicPr>
          <p:nvPr/>
        </p:nvPicPr>
        <p:blipFill>
          <a:blip r:embed="rId6"/>
          <a:stretch>
            <a:fillRect/>
          </a:stretch>
        </p:blipFill>
        <p:spPr>
          <a:xfrm>
            <a:off x="5379027" y="292100"/>
            <a:ext cx="2919845" cy="2768600"/>
          </a:xfrm>
          <a:prstGeom prst="rect">
            <a:avLst/>
          </a:prstGeom>
        </p:spPr>
      </p:pic>
      <p:sp>
        <p:nvSpPr>
          <p:cNvPr id="9" name="TextBox 8">
            <a:extLst>
              <a:ext uri="{FF2B5EF4-FFF2-40B4-BE49-F238E27FC236}">
                <a16:creationId xmlns:a16="http://schemas.microsoft.com/office/drawing/2014/main" id="{7EC392E0-C818-7B05-478F-BDE3C725FC45}"/>
              </a:ext>
            </a:extLst>
          </p:cNvPr>
          <p:cNvSpPr txBox="1"/>
          <p:nvPr/>
        </p:nvSpPr>
        <p:spPr>
          <a:xfrm>
            <a:off x="6823075" y="2457450"/>
            <a:ext cx="1460500" cy="36933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732124"/>
                </a:solidFill>
              </a:rPr>
              <a:t>Table tennis</a:t>
            </a:r>
          </a:p>
        </p:txBody>
      </p:sp>
      <p:sp>
        <p:nvSpPr>
          <p:cNvPr id="10" name="TextBox 9">
            <a:extLst>
              <a:ext uri="{FF2B5EF4-FFF2-40B4-BE49-F238E27FC236}">
                <a16:creationId xmlns:a16="http://schemas.microsoft.com/office/drawing/2014/main" id="{85BBB2B5-F34E-EE79-5A1C-8491314D033C}"/>
              </a:ext>
            </a:extLst>
          </p:cNvPr>
          <p:cNvSpPr txBox="1"/>
          <p:nvPr/>
        </p:nvSpPr>
        <p:spPr>
          <a:xfrm>
            <a:off x="8959849" y="292100"/>
            <a:ext cx="885825" cy="38203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bg2"/>
                </a:solidFill>
              </a:rPr>
              <a:t>Crafts</a:t>
            </a:r>
          </a:p>
        </p:txBody>
      </p:sp>
      <p:sp>
        <p:nvSpPr>
          <p:cNvPr id="11" name="TextBox 10">
            <a:extLst>
              <a:ext uri="{FF2B5EF4-FFF2-40B4-BE49-F238E27FC236}">
                <a16:creationId xmlns:a16="http://schemas.microsoft.com/office/drawing/2014/main" id="{AA2C60A7-F3A5-B175-0483-D3CDE02E68F3}"/>
              </a:ext>
            </a:extLst>
          </p:cNvPr>
          <p:cNvSpPr txBox="1"/>
          <p:nvPr/>
        </p:nvSpPr>
        <p:spPr>
          <a:xfrm>
            <a:off x="3822700" y="6273800"/>
            <a:ext cx="1219200" cy="36933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rgbClr val="732124"/>
                </a:solidFill>
              </a:rPr>
              <a:t>Guests</a:t>
            </a:r>
          </a:p>
        </p:txBody>
      </p:sp>
      <p:sp>
        <p:nvSpPr>
          <p:cNvPr id="12" name="TextBox 11">
            <a:extLst>
              <a:ext uri="{FF2B5EF4-FFF2-40B4-BE49-F238E27FC236}">
                <a16:creationId xmlns:a16="http://schemas.microsoft.com/office/drawing/2014/main" id="{B6E9B398-24FB-EB51-60D3-FBB5CEA33575}"/>
              </a:ext>
            </a:extLst>
          </p:cNvPr>
          <p:cNvSpPr txBox="1"/>
          <p:nvPr/>
        </p:nvSpPr>
        <p:spPr>
          <a:xfrm>
            <a:off x="10782299" y="6273800"/>
            <a:ext cx="981075" cy="36933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rgbClr val="732124"/>
                </a:solidFill>
              </a:rPr>
              <a:t>Food</a:t>
            </a:r>
          </a:p>
        </p:txBody>
      </p:sp>
    </p:spTree>
    <p:extLst>
      <p:ext uri="{BB962C8B-B14F-4D97-AF65-F5344CB8AC3E}">
        <p14:creationId xmlns:p14="http://schemas.microsoft.com/office/powerpoint/2010/main" val="452719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6AA2B3-C82C-7E85-63F4-EB1EE709D671}"/>
              </a:ext>
            </a:extLst>
          </p:cNvPr>
          <p:cNvSpPr>
            <a:spLocks noGrp="1"/>
          </p:cNvSpPr>
          <p:nvPr>
            <p:ph idx="1"/>
          </p:nvPr>
        </p:nvSpPr>
        <p:spPr>
          <a:xfrm>
            <a:off x="1079500" y="1947277"/>
            <a:ext cx="4295993" cy="4907287"/>
          </a:xfrm>
        </p:spPr>
        <p:txBody>
          <a:bodyPr>
            <a:normAutofit/>
          </a:bodyPr>
          <a:lstStyle/>
          <a:p>
            <a:pPr marL="359410" indent="-359410"/>
            <a:r>
              <a:rPr lang="en-US" sz="2200">
                <a:solidFill>
                  <a:srgbClr val="FFFFFF">
                    <a:alpha val="70000"/>
                  </a:srgbClr>
                </a:solidFill>
              </a:rPr>
              <a:t>Legal service placement:</a:t>
            </a:r>
            <a:endParaRPr lang="en-US" sz="2200" dirty="0">
              <a:solidFill>
                <a:srgbClr val="FFFFFF">
                  <a:alpha val="70000"/>
                </a:srgbClr>
              </a:solidFill>
            </a:endParaRPr>
          </a:p>
          <a:p>
            <a:pPr marL="0" indent="0">
              <a:buClr>
                <a:srgbClr val="EF8C6A"/>
              </a:buClr>
              <a:buNone/>
            </a:pPr>
            <a:r>
              <a:rPr lang="en-US" sz="2200">
                <a:solidFill>
                  <a:srgbClr val="FFFFFF">
                    <a:alpha val="70000"/>
                  </a:srgbClr>
                </a:solidFill>
              </a:rPr>
              <a:t>Professionalism </a:t>
            </a:r>
            <a:endParaRPr lang="en-US" sz="2200" dirty="0">
              <a:solidFill>
                <a:srgbClr val="FFFFFF">
                  <a:alpha val="70000"/>
                </a:srgbClr>
              </a:solidFill>
            </a:endParaRPr>
          </a:p>
          <a:p>
            <a:pPr marL="0" indent="0">
              <a:buNone/>
            </a:pPr>
            <a:endParaRPr lang="en-US" sz="2200" dirty="0">
              <a:solidFill>
                <a:srgbClr val="FFFFFF">
                  <a:alpha val="70000"/>
                </a:srgbClr>
              </a:solidFill>
            </a:endParaRPr>
          </a:p>
          <a:p>
            <a:pPr marL="0" indent="0">
              <a:buNone/>
            </a:pPr>
            <a:r>
              <a:rPr lang="en-US" sz="2200">
                <a:solidFill>
                  <a:srgbClr val="FFFFFF">
                    <a:alpha val="70000"/>
                  </a:srgbClr>
                </a:solidFill>
              </a:rPr>
              <a:t>Attention to detail</a:t>
            </a:r>
            <a:endParaRPr lang="en-US" sz="2200" dirty="0">
              <a:solidFill>
                <a:srgbClr val="FFFFFF">
                  <a:alpha val="70000"/>
                </a:srgbClr>
              </a:solidFill>
            </a:endParaRPr>
          </a:p>
          <a:p>
            <a:pPr marL="0" indent="0">
              <a:buNone/>
            </a:pPr>
            <a:endParaRPr lang="en-US" sz="2200" dirty="0">
              <a:solidFill>
                <a:srgbClr val="FFFFFF">
                  <a:alpha val="70000"/>
                </a:srgbClr>
              </a:solidFill>
            </a:endParaRPr>
          </a:p>
          <a:p>
            <a:pPr marL="0" indent="0">
              <a:buNone/>
            </a:pPr>
            <a:r>
              <a:rPr lang="en-US" sz="2200">
                <a:solidFill>
                  <a:srgbClr val="FFFFFF">
                    <a:alpha val="70000"/>
                  </a:srgbClr>
                </a:solidFill>
              </a:rPr>
              <a:t>Confidence </a:t>
            </a:r>
            <a:endParaRPr lang="en-US" sz="2200" dirty="0">
              <a:solidFill>
                <a:srgbClr val="FFFFFF">
                  <a:alpha val="70000"/>
                </a:srgbClr>
              </a:solidFill>
            </a:endParaRPr>
          </a:p>
          <a:p>
            <a:pPr marL="0" indent="0">
              <a:buNone/>
            </a:pPr>
            <a:endParaRPr lang="en-US" sz="2200" dirty="0">
              <a:solidFill>
                <a:srgbClr val="FFFFFF">
                  <a:alpha val="70000"/>
                </a:srgbClr>
              </a:solidFill>
            </a:endParaRPr>
          </a:p>
          <a:p>
            <a:pPr marL="0" indent="0">
              <a:buNone/>
            </a:pPr>
            <a:r>
              <a:rPr lang="en-US" sz="2200">
                <a:solidFill>
                  <a:srgbClr val="FFFFFF">
                    <a:alpha val="70000"/>
                  </a:srgbClr>
                </a:solidFill>
              </a:rPr>
              <a:t>Networking</a:t>
            </a:r>
            <a:endParaRPr lang="en-US" sz="2200" dirty="0">
              <a:solidFill>
                <a:srgbClr val="FFFFFF">
                  <a:alpha val="70000"/>
                </a:srgbClr>
              </a:solidFill>
            </a:endParaRPr>
          </a:p>
          <a:p>
            <a:pPr marL="359410" indent="-359410">
              <a:buClr>
                <a:srgbClr val="EF8C6A"/>
              </a:buClr>
            </a:pPr>
            <a:endParaRPr lang="en-US" dirty="0">
              <a:solidFill>
                <a:srgbClr val="FFFFFF">
                  <a:alpha val="70000"/>
                </a:srgbClr>
              </a:solidFill>
            </a:endParaRPr>
          </a:p>
          <a:p>
            <a:pPr marL="0" indent="0">
              <a:buClr>
                <a:srgbClr val="EF8C6A"/>
              </a:buClr>
              <a:buNone/>
            </a:pPr>
            <a:endParaRPr lang="en-US" dirty="0">
              <a:solidFill>
                <a:srgbClr val="FFFFFF">
                  <a:alpha val="70000"/>
                </a:srgbClr>
              </a:solidFill>
            </a:endParaRPr>
          </a:p>
        </p:txBody>
      </p:sp>
      <p:sp>
        <p:nvSpPr>
          <p:cNvPr id="5" name="Title 1">
            <a:extLst>
              <a:ext uri="{FF2B5EF4-FFF2-40B4-BE49-F238E27FC236}">
                <a16:creationId xmlns:a16="http://schemas.microsoft.com/office/drawing/2014/main" id="{32C92637-9872-4644-4237-CB3E40D3A66F}"/>
              </a:ext>
            </a:extLst>
          </p:cNvPr>
          <p:cNvSpPr>
            <a:spLocks noGrp="1"/>
          </p:cNvSpPr>
          <p:nvPr>
            <p:ph type="title"/>
          </p:nvPr>
        </p:nvSpPr>
        <p:spPr>
          <a:xfrm>
            <a:off x="1080000" y="633413"/>
            <a:ext cx="10031600" cy="717524"/>
          </a:xfrm>
        </p:spPr>
        <p:txBody>
          <a:bodyPr anchor="b">
            <a:normAutofit/>
          </a:bodyPr>
          <a:lstStyle/>
          <a:p>
            <a:r>
              <a:rPr lang="en-US"/>
              <a:t>3. skills gained or developed </a:t>
            </a:r>
            <a:endParaRPr lang="en-US" dirty="0"/>
          </a:p>
        </p:txBody>
      </p:sp>
      <p:sp>
        <p:nvSpPr>
          <p:cNvPr id="4" name="Content Placeholder 2">
            <a:extLst>
              <a:ext uri="{FF2B5EF4-FFF2-40B4-BE49-F238E27FC236}">
                <a16:creationId xmlns:a16="http://schemas.microsoft.com/office/drawing/2014/main" id="{E0B95277-363E-47E0-7747-0C053303CD76}"/>
              </a:ext>
            </a:extLst>
          </p:cNvPr>
          <p:cNvSpPr txBox="1">
            <a:spLocks/>
          </p:cNvSpPr>
          <p:nvPr/>
        </p:nvSpPr>
        <p:spPr>
          <a:xfrm>
            <a:off x="7046064" y="1943102"/>
            <a:ext cx="4295993" cy="4896849"/>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59410" indent="-359410">
              <a:buClr>
                <a:srgbClr val="EF8C6A"/>
              </a:buClr>
            </a:pPr>
            <a:r>
              <a:rPr lang="en-US" sz="2200">
                <a:solidFill>
                  <a:srgbClr val="FFFFFF">
                    <a:alpha val="70000"/>
                  </a:srgbClr>
                </a:solidFill>
              </a:rPr>
              <a:t>Youth service placement:</a:t>
            </a:r>
            <a:endParaRPr lang="en-US" sz="2200" dirty="0">
              <a:solidFill>
                <a:srgbClr val="FFFFFF">
                  <a:alpha val="70000"/>
                </a:srgbClr>
              </a:solidFill>
            </a:endParaRPr>
          </a:p>
          <a:p>
            <a:pPr marL="0" indent="0">
              <a:buClr>
                <a:srgbClr val="EF8C6A"/>
              </a:buClr>
              <a:buFont typeface="Wingdings" panose="05000000000000000000" pitchFamily="2" charset="2"/>
              <a:buNone/>
            </a:pPr>
            <a:r>
              <a:rPr lang="en-US" sz="2200">
                <a:solidFill>
                  <a:srgbClr val="FFFFFF">
                    <a:alpha val="70000"/>
                  </a:srgbClr>
                </a:solidFill>
              </a:rPr>
              <a:t>Initiative </a:t>
            </a:r>
            <a:endParaRPr lang="en-US" sz="2200" dirty="0">
              <a:solidFill>
                <a:srgbClr val="FFFFFF">
                  <a:alpha val="70000"/>
                </a:srgbClr>
              </a:solidFill>
            </a:endParaRPr>
          </a:p>
          <a:p>
            <a:pPr marL="0" indent="0">
              <a:buNone/>
            </a:pPr>
            <a:endParaRPr lang="en-US" sz="2200" dirty="0">
              <a:solidFill>
                <a:srgbClr val="FFFFFF">
                  <a:alpha val="70000"/>
                </a:srgbClr>
              </a:solidFill>
            </a:endParaRPr>
          </a:p>
          <a:p>
            <a:pPr marL="0" indent="0">
              <a:buFont typeface="Wingdings" panose="05000000000000000000" pitchFamily="2" charset="2"/>
              <a:buNone/>
            </a:pPr>
            <a:r>
              <a:rPr lang="en-US" sz="2200">
                <a:solidFill>
                  <a:srgbClr val="FFFFFF">
                    <a:alpha val="70000"/>
                  </a:srgbClr>
                </a:solidFill>
              </a:rPr>
              <a:t>Active listening </a:t>
            </a:r>
            <a:endParaRPr lang="en-US" sz="2200" dirty="0">
              <a:solidFill>
                <a:srgbClr val="FFFFFF">
                  <a:alpha val="70000"/>
                </a:srgbClr>
              </a:solidFill>
            </a:endParaRPr>
          </a:p>
          <a:p>
            <a:pPr marL="0" indent="0">
              <a:buNone/>
            </a:pPr>
            <a:endParaRPr lang="en-US" sz="2200" dirty="0">
              <a:solidFill>
                <a:srgbClr val="FFFFFF">
                  <a:alpha val="70000"/>
                </a:srgbClr>
              </a:solidFill>
            </a:endParaRPr>
          </a:p>
          <a:p>
            <a:pPr marL="0" indent="0">
              <a:buNone/>
            </a:pPr>
            <a:r>
              <a:rPr lang="en-US" sz="2200">
                <a:solidFill>
                  <a:srgbClr val="FFFFFF">
                    <a:alpha val="70000"/>
                  </a:srgbClr>
                </a:solidFill>
              </a:rPr>
              <a:t>Teamwork </a:t>
            </a:r>
            <a:endParaRPr lang="en-US" sz="2200" dirty="0">
              <a:solidFill>
                <a:srgbClr val="FFFFFF">
                  <a:alpha val="70000"/>
                </a:srgbClr>
              </a:solidFill>
            </a:endParaRPr>
          </a:p>
          <a:p>
            <a:pPr marL="0" indent="0">
              <a:buNone/>
            </a:pPr>
            <a:endParaRPr lang="en-US" sz="2200" dirty="0">
              <a:solidFill>
                <a:srgbClr val="FFFFFF">
                  <a:alpha val="70000"/>
                </a:srgbClr>
              </a:solidFill>
            </a:endParaRPr>
          </a:p>
          <a:p>
            <a:pPr marL="0" indent="0">
              <a:buFont typeface="Wingdings" panose="05000000000000000000" pitchFamily="2" charset="2"/>
              <a:buNone/>
            </a:pPr>
            <a:r>
              <a:rPr lang="en-US" sz="2200">
                <a:solidFill>
                  <a:srgbClr val="FFFFFF">
                    <a:alpha val="70000"/>
                  </a:srgbClr>
                </a:solidFill>
              </a:rPr>
              <a:t>Emotional intelligence </a:t>
            </a:r>
            <a:endParaRPr lang="en-US" sz="2200" dirty="0">
              <a:solidFill>
                <a:srgbClr val="FFFFFF">
                  <a:alpha val="70000"/>
                </a:srgbClr>
              </a:solidFill>
            </a:endParaRPr>
          </a:p>
        </p:txBody>
      </p:sp>
    </p:spTree>
    <p:extLst>
      <p:ext uri="{BB962C8B-B14F-4D97-AF65-F5344CB8AC3E}">
        <p14:creationId xmlns:p14="http://schemas.microsoft.com/office/powerpoint/2010/main" val="2338851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1CD1336-D310-7C02-B954-10C59C9C6876}"/>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1F943828-57C1-065E-976A-3E4ACDCC84D0}"/>
              </a:ext>
            </a:extLst>
          </p:cNvPr>
          <p:cNvSpPr>
            <a:spLocks noGrp="1"/>
          </p:cNvSpPr>
          <p:nvPr>
            <p:ph type="title"/>
          </p:nvPr>
        </p:nvSpPr>
        <p:spPr>
          <a:xfrm>
            <a:off x="1080000" y="540000"/>
            <a:ext cx="4426782" cy="1331637"/>
          </a:xfrm>
        </p:spPr>
        <p:txBody>
          <a:bodyPr anchor="b">
            <a:normAutofit/>
          </a:bodyPr>
          <a:lstStyle/>
          <a:p>
            <a:pPr algn="ctr"/>
            <a:r>
              <a:rPr lang="en-US"/>
              <a:t>4. Future development </a:t>
            </a:r>
          </a:p>
        </p:txBody>
      </p:sp>
      <p:cxnSp>
        <p:nvCxnSpPr>
          <p:cNvPr id="29" name="Straight Connector 28">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354588-F9D4-5D03-46EA-D7690AC75FA4}"/>
              </a:ext>
            </a:extLst>
          </p:cNvPr>
          <p:cNvSpPr>
            <a:spLocks noGrp="1"/>
          </p:cNvSpPr>
          <p:nvPr>
            <p:ph idx="1"/>
          </p:nvPr>
        </p:nvSpPr>
        <p:spPr>
          <a:xfrm>
            <a:off x="1080000" y="3030473"/>
            <a:ext cx="4460874" cy="3009899"/>
          </a:xfrm>
        </p:spPr>
        <p:txBody>
          <a:bodyPr>
            <a:normAutofit/>
          </a:bodyPr>
          <a:lstStyle/>
          <a:p>
            <a:pPr marL="359410" indent="-359410"/>
            <a:r>
              <a:rPr lang="en-US">
                <a:solidFill>
                  <a:srgbClr val="FFFFFF">
                    <a:alpha val="70000"/>
                  </a:srgbClr>
                </a:solidFill>
              </a:rPr>
              <a:t>Networking </a:t>
            </a:r>
          </a:p>
          <a:p>
            <a:pPr marL="359410" indent="-359410">
              <a:buClr>
                <a:srgbClr val="EF8C6A"/>
              </a:buClr>
            </a:pPr>
            <a:endParaRPr lang="en-US" dirty="0">
              <a:solidFill>
                <a:srgbClr val="FFFFFF">
                  <a:alpha val="70000"/>
                </a:srgbClr>
              </a:solidFill>
            </a:endParaRPr>
          </a:p>
          <a:p>
            <a:pPr marL="359410" indent="-359410">
              <a:buClr>
                <a:srgbClr val="EF8C6A"/>
              </a:buClr>
            </a:pPr>
            <a:endParaRPr lang="en-US" dirty="0">
              <a:solidFill>
                <a:srgbClr val="FFFFFF">
                  <a:alpha val="70000"/>
                </a:srgbClr>
              </a:solidFill>
            </a:endParaRPr>
          </a:p>
          <a:p>
            <a:pPr marL="359410" indent="-359410">
              <a:buClr>
                <a:srgbClr val="EF8C6A"/>
              </a:buClr>
            </a:pPr>
            <a:r>
              <a:rPr lang="en-US">
                <a:solidFill>
                  <a:srgbClr val="FFFFFF">
                    <a:alpha val="70000"/>
                  </a:srgbClr>
                </a:solidFill>
              </a:rPr>
              <a:t>Current job </a:t>
            </a:r>
            <a:endParaRPr lang="en-US" dirty="0">
              <a:solidFill>
                <a:srgbClr val="FFFFFF">
                  <a:alpha val="70000"/>
                </a:srgbClr>
              </a:solidFill>
            </a:endParaRPr>
          </a:p>
        </p:txBody>
      </p:sp>
      <p:sp>
        <p:nvSpPr>
          <p:cNvPr id="30" name="Rectangle 29">
            <a:extLst>
              <a:ext uri="{FF2B5EF4-FFF2-40B4-BE49-F238E27FC236}">
                <a16:creationId xmlns:a16="http://schemas.microsoft.com/office/drawing/2014/main" id="{C0B9CDC7-5D3C-4184-9491-855E59362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7" name="Picture 6" descr="Volunteer for the Neath Port Talbot Youth Justice Service - NPT Council">
            <a:extLst>
              <a:ext uri="{FF2B5EF4-FFF2-40B4-BE49-F238E27FC236}">
                <a16:creationId xmlns:a16="http://schemas.microsoft.com/office/drawing/2014/main" id="{FE28C85A-056E-97FA-F223-85435758E506}"/>
              </a:ext>
            </a:extLst>
          </p:cNvPr>
          <p:cNvPicPr>
            <a:picLocks noChangeAspect="1"/>
          </p:cNvPicPr>
          <p:nvPr/>
        </p:nvPicPr>
        <p:blipFill>
          <a:blip r:embed="rId3"/>
          <a:srcRect l="5700" r="5401" b="1"/>
          <a:stretch>
            <a:fillRect/>
          </a:stretch>
        </p:blipFill>
        <p:spPr>
          <a:xfrm>
            <a:off x="7831266" y="3567123"/>
            <a:ext cx="3179617" cy="2754000"/>
          </a:xfrm>
          <a:prstGeom prst="rect">
            <a:avLst/>
          </a:prstGeom>
        </p:spPr>
      </p:pic>
      <p:pic>
        <p:nvPicPr>
          <p:cNvPr id="4" name="Content Placeholder 3" descr="Plans for curbside EV charging underway in Neath Port Talbot - Herald.Wales">
            <a:extLst>
              <a:ext uri="{FF2B5EF4-FFF2-40B4-BE49-F238E27FC236}">
                <a16:creationId xmlns:a16="http://schemas.microsoft.com/office/drawing/2014/main" id="{E8C7A295-BE0E-89BA-0B22-65402F6E8D49}"/>
              </a:ext>
            </a:extLst>
          </p:cNvPr>
          <p:cNvPicPr>
            <a:picLocks noChangeAspect="1"/>
          </p:cNvPicPr>
          <p:nvPr/>
        </p:nvPicPr>
        <p:blipFill>
          <a:blip r:embed="rId4"/>
          <a:srcRect l="3851" r="9557"/>
          <a:stretch>
            <a:fillRect/>
          </a:stretch>
        </p:blipFill>
        <p:spPr>
          <a:xfrm>
            <a:off x="7831246" y="672575"/>
            <a:ext cx="3179658" cy="2754000"/>
          </a:xfrm>
          <a:prstGeom prst="rect">
            <a:avLst/>
          </a:prstGeom>
        </p:spPr>
      </p:pic>
    </p:spTree>
    <p:extLst>
      <p:ext uri="{BB962C8B-B14F-4D97-AF65-F5344CB8AC3E}">
        <p14:creationId xmlns:p14="http://schemas.microsoft.com/office/powerpoint/2010/main" val="1348751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390B2EE-00CF-48B5-5F7E-90E2E38E31F7}"/>
            </a:ext>
          </a:extLst>
        </p:cNvPr>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5" name="Freeform: Shape 14">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7" name="Freeform: Shape 16">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8" name="Straight Connector 17">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1" name="Rectangle 10">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388F92E-5AE4-F80A-CB3F-B42BE4FC4BEE}"/>
              </a:ext>
            </a:extLst>
          </p:cNvPr>
          <p:cNvSpPr>
            <a:spLocks noGrp="1"/>
          </p:cNvSpPr>
          <p:nvPr>
            <p:ph type="title"/>
          </p:nvPr>
        </p:nvSpPr>
        <p:spPr>
          <a:xfrm>
            <a:off x="7766050" y="1079500"/>
            <a:ext cx="3884962" cy="2138400"/>
          </a:xfrm>
        </p:spPr>
        <p:txBody>
          <a:bodyPr vert="horz" lIns="0" tIns="0" rIns="0" bIns="0" rtlCol="0" anchor="b" anchorCtr="0">
            <a:normAutofit/>
          </a:bodyPr>
          <a:lstStyle/>
          <a:p>
            <a:pPr algn="ctr"/>
            <a:r>
              <a:rPr lang="en-US"/>
              <a:t>5. knowledge gained about future study and career </a:t>
            </a:r>
          </a:p>
        </p:txBody>
      </p:sp>
      <p:sp>
        <p:nvSpPr>
          <p:cNvPr id="13" name="Rectangle 5">
            <a:extLst>
              <a:ext uri="{FF2B5EF4-FFF2-40B4-BE49-F238E27FC236}">
                <a16:creationId xmlns:a16="http://schemas.microsoft.com/office/drawing/2014/main" id="{6828D311-B582-473B-A71A-00BAEFDD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lose-up of a pen on a paper&#10;&#10;AI-generated content may be incorrect.">
            <a:extLst>
              <a:ext uri="{FF2B5EF4-FFF2-40B4-BE49-F238E27FC236}">
                <a16:creationId xmlns:a16="http://schemas.microsoft.com/office/drawing/2014/main" id="{FB642F54-41DC-1736-C349-38622C675CA0}"/>
              </a:ext>
            </a:extLst>
          </p:cNvPr>
          <p:cNvPicPr>
            <a:picLocks noGrp="1" noChangeAspect="1"/>
          </p:cNvPicPr>
          <p:nvPr>
            <p:ph idx="1"/>
          </p:nvPr>
        </p:nvPicPr>
        <p:blipFill>
          <a:blip r:embed="rId3"/>
          <a:srcRect l="22934" r="-2" b="-2"/>
          <a:stretch>
            <a:fillRect/>
          </a:stretch>
        </p:blipFill>
        <p:spPr>
          <a:xfrm>
            <a:off x="540988" y="540000"/>
            <a:ext cx="6671025" cy="5778000"/>
          </a:xfrm>
          <a:prstGeom prst="rect">
            <a:avLst/>
          </a:prstGeom>
        </p:spPr>
      </p:pic>
      <p:cxnSp>
        <p:nvCxnSpPr>
          <p:cNvPr id="19" name="Straight Connector 18">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Rectangle 5">
            <a:extLst>
              <a:ext uri="{FF2B5EF4-FFF2-40B4-BE49-F238E27FC236}">
                <a16:creationId xmlns:a16="http://schemas.microsoft.com/office/drawing/2014/main" id="{950B4532-90B0-4F38-8B86-C84A0416E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
            <a:extLst>
              <a:ext uri="{FF2B5EF4-FFF2-40B4-BE49-F238E27FC236}">
                <a16:creationId xmlns:a16="http://schemas.microsoft.com/office/drawing/2014/main" id="{5B28FD85-59C0-44FE-822A-75F0E9D2E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1037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D364EB3D-5805-C8EB-7DF9-832AF6B1C705}"/>
              </a:ext>
            </a:extLst>
          </p:cNvPr>
          <p:cNvSpPr txBox="1">
            <a:spLocks/>
          </p:cNvSpPr>
          <p:nvPr/>
        </p:nvSpPr>
        <p:spPr>
          <a:xfrm>
            <a:off x="7785207" y="3980364"/>
            <a:ext cx="3884962" cy="2404475"/>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US">
                <a:solidFill>
                  <a:srgbClr val="FFFFFF">
                    <a:alpha val="70000"/>
                  </a:srgbClr>
                </a:solidFill>
              </a:rPr>
              <a:t>Contract law </a:t>
            </a:r>
          </a:p>
          <a:p>
            <a:pPr marL="0" indent="0">
              <a:lnSpc>
                <a:spcPct val="114999"/>
              </a:lnSpc>
              <a:buNone/>
            </a:pPr>
            <a:endParaRPr lang="en-US" dirty="0">
              <a:solidFill>
                <a:srgbClr val="FFFFFF">
                  <a:alpha val="70000"/>
                </a:srgbClr>
              </a:solidFill>
            </a:endParaRPr>
          </a:p>
          <a:p>
            <a:pPr marL="0" indent="0">
              <a:lnSpc>
                <a:spcPct val="114999"/>
              </a:lnSpc>
              <a:buNone/>
            </a:pPr>
            <a:endParaRPr lang="en-US" dirty="0">
              <a:solidFill>
                <a:srgbClr val="FFFFFF">
                  <a:alpha val="70000"/>
                </a:srgbClr>
              </a:solidFill>
            </a:endParaRPr>
          </a:p>
          <a:p>
            <a:pPr marL="0" indent="0">
              <a:lnSpc>
                <a:spcPct val="114999"/>
              </a:lnSpc>
              <a:buNone/>
            </a:pPr>
            <a:r>
              <a:rPr lang="en-US">
                <a:solidFill>
                  <a:srgbClr val="FFFFFF">
                    <a:alpha val="70000"/>
                  </a:srgbClr>
                </a:solidFill>
              </a:rPr>
              <a:t>Youth work </a:t>
            </a:r>
            <a:endParaRPr lang="en-US" dirty="0">
              <a:solidFill>
                <a:srgbClr val="FFFFFF">
                  <a:alpha val="70000"/>
                </a:srgbClr>
              </a:solidFill>
            </a:endParaRPr>
          </a:p>
        </p:txBody>
      </p:sp>
      <p:pic>
        <p:nvPicPr>
          <p:cNvPr id="27" name="Graphic 26" descr="Checkmark with solid fill">
            <a:extLst>
              <a:ext uri="{FF2B5EF4-FFF2-40B4-BE49-F238E27FC236}">
                <a16:creationId xmlns:a16="http://schemas.microsoft.com/office/drawing/2014/main" id="{EF0BADA9-47D0-4D22-D4D5-8344A60349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38362" y="4151334"/>
            <a:ext cx="914400" cy="914400"/>
          </a:xfrm>
          <a:prstGeom prst="rect">
            <a:avLst/>
          </a:prstGeom>
        </p:spPr>
      </p:pic>
      <p:pic>
        <p:nvPicPr>
          <p:cNvPr id="29" name="Graphic 28" descr="Close with solid fill">
            <a:extLst>
              <a:ext uri="{FF2B5EF4-FFF2-40B4-BE49-F238E27FC236}">
                <a16:creationId xmlns:a16="http://schemas.microsoft.com/office/drawing/2014/main" id="{D0DB6DBE-3429-9E12-A94F-57B4A49B464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438362" y="5758841"/>
            <a:ext cx="914400" cy="914400"/>
          </a:xfrm>
          <a:prstGeom prst="rect">
            <a:avLst/>
          </a:prstGeom>
        </p:spPr>
      </p:pic>
    </p:spTree>
    <p:extLst>
      <p:ext uri="{BB962C8B-B14F-4D97-AF65-F5344CB8AC3E}">
        <p14:creationId xmlns:p14="http://schemas.microsoft.com/office/powerpoint/2010/main" val="3823637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0081AA8-01D3-5B90-BB99-F099EC865DAD}"/>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D883CC2-069F-7052-0236-BE36CD078794}"/>
              </a:ext>
            </a:extLst>
          </p:cNvPr>
          <p:cNvSpPr>
            <a:spLocks noGrp="1"/>
          </p:cNvSpPr>
          <p:nvPr>
            <p:ph type="title"/>
          </p:nvPr>
        </p:nvSpPr>
        <p:spPr>
          <a:xfrm>
            <a:off x="1080000" y="540000"/>
            <a:ext cx="4426782" cy="1331637"/>
          </a:xfrm>
        </p:spPr>
        <p:txBody>
          <a:bodyPr anchor="b">
            <a:normAutofit/>
          </a:bodyPr>
          <a:lstStyle/>
          <a:p>
            <a:pPr algn="ctr"/>
            <a:r>
              <a:rPr lang="en-US"/>
              <a:t>6. linking placement and future career</a:t>
            </a:r>
          </a:p>
        </p:txBody>
      </p:sp>
      <p:cxnSp>
        <p:nvCxnSpPr>
          <p:cNvPr id="18" name="Straight Connector 1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Content Placeholder 8">
            <a:extLst>
              <a:ext uri="{FF2B5EF4-FFF2-40B4-BE49-F238E27FC236}">
                <a16:creationId xmlns:a16="http://schemas.microsoft.com/office/drawing/2014/main" id="{4AF5B004-32E6-1750-C0ED-7ABA7062DED0}"/>
              </a:ext>
            </a:extLst>
          </p:cNvPr>
          <p:cNvSpPr>
            <a:spLocks noGrp="1"/>
          </p:cNvSpPr>
          <p:nvPr>
            <p:ph idx="1"/>
          </p:nvPr>
        </p:nvSpPr>
        <p:spPr>
          <a:xfrm>
            <a:off x="940300" y="3279776"/>
            <a:ext cx="4460874" cy="3009899"/>
          </a:xfrm>
        </p:spPr>
        <p:txBody>
          <a:bodyPr>
            <a:normAutofit/>
          </a:bodyPr>
          <a:lstStyle/>
          <a:p>
            <a:pPr marL="359410" indent="-359410"/>
            <a:r>
              <a:rPr lang="en-US">
                <a:solidFill>
                  <a:srgbClr val="FFFFFF">
                    <a:alpha val="70000"/>
                  </a:srgbClr>
                </a:solidFill>
              </a:rPr>
              <a:t>Service involvement</a:t>
            </a:r>
            <a:endParaRPr lang="en-US"/>
          </a:p>
          <a:p>
            <a:pPr marL="359410" indent="-359410">
              <a:buClr>
                <a:srgbClr val="EF8C6A"/>
              </a:buClr>
            </a:pPr>
            <a:endParaRPr lang="en-US" dirty="0"/>
          </a:p>
          <a:p>
            <a:pPr marL="359410" indent="-359410">
              <a:buClr>
                <a:srgbClr val="EF8C6A"/>
              </a:buClr>
            </a:pPr>
            <a:r>
              <a:rPr lang="en-US" dirty="0">
                <a:solidFill>
                  <a:srgbClr val="FFFFFF">
                    <a:alpha val="70000"/>
                  </a:srgbClr>
                </a:solidFill>
              </a:rPr>
              <a:t>Teaching young people</a:t>
            </a:r>
            <a:endParaRPr lang="en-US" dirty="0"/>
          </a:p>
        </p:txBody>
      </p:sp>
      <p:sp>
        <p:nvSpPr>
          <p:cNvPr id="16" name="Rectangle 15">
            <a:extLst>
              <a:ext uri="{FF2B5EF4-FFF2-40B4-BE49-F238E27FC236}">
                <a16:creationId xmlns:a16="http://schemas.microsoft.com/office/drawing/2014/main" id="{C0B9CDC7-5D3C-4184-9491-855E59362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2" name="Content Placeholder 1" descr="A group of people sitting around a table&#10;&#10;AI-generated content may be incorrect.">
            <a:extLst>
              <a:ext uri="{FF2B5EF4-FFF2-40B4-BE49-F238E27FC236}">
                <a16:creationId xmlns:a16="http://schemas.microsoft.com/office/drawing/2014/main" id="{7D022AE3-B062-CADC-4EE1-BBE562E5B759}"/>
              </a:ext>
            </a:extLst>
          </p:cNvPr>
          <p:cNvPicPr>
            <a:picLocks noChangeAspect="1"/>
          </p:cNvPicPr>
          <p:nvPr/>
        </p:nvPicPr>
        <p:blipFill>
          <a:blip r:embed="rId3"/>
          <a:stretch>
            <a:fillRect/>
          </a:stretch>
        </p:blipFill>
        <p:spPr>
          <a:xfrm>
            <a:off x="8051062" y="540000"/>
            <a:ext cx="2760902" cy="2754000"/>
          </a:xfrm>
          <a:prstGeom prst="rect">
            <a:avLst/>
          </a:prstGeom>
        </p:spPr>
      </p:pic>
      <p:pic>
        <p:nvPicPr>
          <p:cNvPr id="4" name="Picture 3" descr="A firefighter putting on a backpack&#10;&#10;AI-generated content may be incorrect.">
            <a:extLst>
              <a:ext uri="{FF2B5EF4-FFF2-40B4-BE49-F238E27FC236}">
                <a16:creationId xmlns:a16="http://schemas.microsoft.com/office/drawing/2014/main" id="{A8DB01A3-F442-061F-7163-9B543D65CF11}"/>
              </a:ext>
            </a:extLst>
          </p:cNvPr>
          <p:cNvPicPr>
            <a:picLocks noChangeAspect="1"/>
          </p:cNvPicPr>
          <p:nvPr/>
        </p:nvPicPr>
        <p:blipFill>
          <a:blip r:embed="rId4"/>
          <a:stretch>
            <a:fillRect/>
          </a:stretch>
        </p:blipFill>
        <p:spPr>
          <a:xfrm>
            <a:off x="8044107" y="3564000"/>
            <a:ext cx="2774811" cy="2754000"/>
          </a:xfrm>
          <a:prstGeom prst="rect">
            <a:avLst/>
          </a:prstGeom>
        </p:spPr>
      </p:pic>
      <p:sp>
        <p:nvSpPr>
          <p:cNvPr id="7" name="Content Placeholder 8">
            <a:extLst>
              <a:ext uri="{FF2B5EF4-FFF2-40B4-BE49-F238E27FC236}">
                <a16:creationId xmlns:a16="http://schemas.microsoft.com/office/drawing/2014/main" id="{EF109A28-0697-643A-6FEA-A87A9405BE0E}"/>
              </a:ext>
            </a:extLst>
          </p:cNvPr>
          <p:cNvSpPr txBox="1">
            <a:spLocks/>
          </p:cNvSpPr>
          <p:nvPr/>
        </p:nvSpPr>
        <p:spPr>
          <a:xfrm>
            <a:off x="9576300" y="6403976"/>
            <a:ext cx="4448174" cy="457199"/>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a:solidFill>
                  <a:srgbClr val="FFFFFF">
                    <a:alpha val="70000"/>
                  </a:srgbClr>
                </a:solidFill>
              </a:rPr>
              <a:t>South Wales Police (2026)</a:t>
            </a:r>
            <a:endParaRPr lang="en-US" sz="1600" dirty="0">
              <a:solidFill>
                <a:srgbClr val="FFFFFF">
                  <a:alpha val="70000"/>
                </a:srgbClr>
              </a:solidFill>
            </a:endParaRPr>
          </a:p>
        </p:txBody>
      </p:sp>
    </p:spTree>
    <p:extLst>
      <p:ext uri="{BB962C8B-B14F-4D97-AF65-F5344CB8AC3E}">
        <p14:creationId xmlns:p14="http://schemas.microsoft.com/office/powerpoint/2010/main" val="940483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BBBB56A-9483-23DA-ECC1-58830CB13F51}"/>
            </a:ext>
          </a:extLst>
        </p:cNvPr>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3" name="Freeform: Shape 12">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5" name="Freeform: Shape 14">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6" name="Straight Connector 15">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27" name="Rectangle 26">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D30189D-423B-00F0-E972-1E4EC7EED383}"/>
              </a:ext>
            </a:extLst>
          </p:cNvPr>
          <p:cNvSpPr>
            <a:spLocks noGrp="1"/>
          </p:cNvSpPr>
          <p:nvPr>
            <p:ph type="title"/>
          </p:nvPr>
        </p:nvSpPr>
        <p:spPr>
          <a:xfrm>
            <a:off x="7766050" y="1079500"/>
            <a:ext cx="3884962" cy="2138400"/>
          </a:xfrm>
        </p:spPr>
        <p:txBody>
          <a:bodyPr vert="horz" lIns="0" tIns="0" rIns="0" bIns="0" rtlCol="0" anchor="b" anchorCtr="0">
            <a:normAutofit/>
          </a:bodyPr>
          <a:lstStyle/>
          <a:p>
            <a:pPr algn="ctr"/>
            <a:r>
              <a:rPr lang="en-US"/>
              <a:t>7. my action plan </a:t>
            </a:r>
          </a:p>
        </p:txBody>
      </p:sp>
      <p:sp>
        <p:nvSpPr>
          <p:cNvPr id="28" name="Rectangle 5">
            <a:extLst>
              <a:ext uri="{FF2B5EF4-FFF2-40B4-BE49-F238E27FC236}">
                <a16:creationId xmlns:a16="http://schemas.microsoft.com/office/drawing/2014/main" id="{6828D311-B582-473B-A71A-00BAEFDD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1" descr="A row of books on a shelf&#10;&#10;AI-generated content may be incorrect.">
            <a:extLst>
              <a:ext uri="{FF2B5EF4-FFF2-40B4-BE49-F238E27FC236}">
                <a16:creationId xmlns:a16="http://schemas.microsoft.com/office/drawing/2014/main" id="{8EDCFA5F-46C6-1DEF-0300-63F7E813F8F4}"/>
              </a:ext>
            </a:extLst>
          </p:cNvPr>
          <p:cNvPicPr>
            <a:picLocks noGrp="1" noChangeAspect="1"/>
          </p:cNvPicPr>
          <p:nvPr>
            <p:ph idx="1"/>
          </p:nvPr>
        </p:nvPicPr>
        <p:blipFill>
          <a:blip r:embed="rId3"/>
          <a:srcRect l="17152" r="5779" b="-2"/>
          <a:stretch>
            <a:fillRect/>
          </a:stretch>
        </p:blipFill>
        <p:spPr>
          <a:xfrm>
            <a:off x="540988" y="540000"/>
            <a:ext cx="6671025" cy="5778000"/>
          </a:xfrm>
          <a:prstGeom prst="rect">
            <a:avLst/>
          </a:prstGeom>
        </p:spPr>
      </p:pic>
      <p:cxnSp>
        <p:nvCxnSpPr>
          <p:cNvPr id="22" name="Straight Connector 21">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Rectangle 5">
            <a:extLst>
              <a:ext uri="{FF2B5EF4-FFF2-40B4-BE49-F238E27FC236}">
                <a16:creationId xmlns:a16="http://schemas.microsoft.com/office/drawing/2014/main" id="{950B4532-90B0-4F38-8B86-C84A0416E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
            <a:extLst>
              <a:ext uri="{FF2B5EF4-FFF2-40B4-BE49-F238E27FC236}">
                <a16:creationId xmlns:a16="http://schemas.microsoft.com/office/drawing/2014/main" id="{5B28FD85-59C0-44FE-822A-75F0E9D2E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1037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21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EBD351F-ED5C-FFB8-6718-691606D278F6}"/>
            </a:ext>
          </a:extLst>
        </p:cNvPr>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A4247836-1A66-35B2-5D51-A4CD037E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F5C98-9C43-A12A-6B81-1AE292BF254A}"/>
              </a:ext>
            </a:extLst>
          </p:cNvPr>
          <p:cNvSpPr>
            <a:spLocks noGrp="1"/>
          </p:cNvSpPr>
          <p:nvPr>
            <p:ph type="ctrTitle"/>
          </p:nvPr>
        </p:nvSpPr>
        <p:spPr>
          <a:xfrm>
            <a:off x="7766050" y="1079500"/>
            <a:ext cx="3884962" cy="2138400"/>
          </a:xfrm>
        </p:spPr>
        <p:txBody>
          <a:bodyPr>
            <a:normAutofit/>
          </a:bodyPr>
          <a:lstStyle/>
          <a:p>
            <a:r>
              <a:rPr lang="en-US"/>
              <a:t>Summary</a:t>
            </a:r>
          </a:p>
        </p:txBody>
      </p:sp>
      <p:sp>
        <p:nvSpPr>
          <p:cNvPr id="84" name="Rectangle 5">
            <a:extLst>
              <a:ext uri="{FF2B5EF4-FFF2-40B4-BE49-F238E27FC236}">
                <a16:creationId xmlns:a16="http://schemas.microsoft.com/office/drawing/2014/main" id="{46C6DAC2-AF82-5BBC-3A6C-FB847A2F6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4374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nk desk with a computer and a cup of coffee and pencils&#10;&#10;AI-generated content may be incorrect.">
            <a:extLst>
              <a:ext uri="{FF2B5EF4-FFF2-40B4-BE49-F238E27FC236}">
                <a16:creationId xmlns:a16="http://schemas.microsoft.com/office/drawing/2014/main" id="{51375748-BCB2-DA4B-67BF-30E88B0848E9}"/>
              </a:ext>
            </a:extLst>
          </p:cNvPr>
          <p:cNvPicPr>
            <a:picLocks noChangeAspect="1"/>
          </p:cNvPicPr>
          <p:nvPr/>
        </p:nvPicPr>
        <p:blipFill>
          <a:blip r:embed="rId3"/>
          <a:srcRect l="14828" r="20228"/>
          <a:stretch>
            <a:fillRect/>
          </a:stretch>
        </p:blipFill>
        <p:spPr>
          <a:xfrm>
            <a:off x="540988" y="540000"/>
            <a:ext cx="6671025" cy="5778000"/>
          </a:xfrm>
          <a:prstGeom prst="rect">
            <a:avLst/>
          </a:prstGeom>
        </p:spPr>
      </p:pic>
      <p:cxnSp>
        <p:nvCxnSpPr>
          <p:cNvPr id="85" name="Straight Connector 84">
            <a:extLst>
              <a:ext uri="{FF2B5EF4-FFF2-40B4-BE49-F238E27FC236}">
                <a16:creationId xmlns:a16="http://schemas.microsoft.com/office/drawing/2014/main" id="{107C885E-8E18-9510-E2D1-7741807850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Rectangle 5">
            <a:extLst>
              <a:ext uri="{FF2B5EF4-FFF2-40B4-BE49-F238E27FC236}">
                <a16:creationId xmlns:a16="http://schemas.microsoft.com/office/drawing/2014/main" id="{C85A4F5C-6C0A-6A7E-72B2-7E9B9816A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4374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5">
            <a:extLst>
              <a:ext uri="{FF2B5EF4-FFF2-40B4-BE49-F238E27FC236}">
                <a16:creationId xmlns:a16="http://schemas.microsoft.com/office/drawing/2014/main" id="{CD6C27DC-AB0F-EDEB-EB87-F54C67EC9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710374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2">
            <a:extLst>
              <a:ext uri="{FF2B5EF4-FFF2-40B4-BE49-F238E27FC236}">
                <a16:creationId xmlns:a16="http://schemas.microsoft.com/office/drawing/2014/main" id="{38D61476-5F7B-230D-D295-40708E6FE029}"/>
              </a:ext>
            </a:extLst>
          </p:cNvPr>
          <p:cNvSpPr>
            <a:spLocks noGrp="1"/>
          </p:cNvSpPr>
          <p:nvPr>
            <p:ph type="subTitle" idx="1"/>
          </p:nvPr>
        </p:nvSpPr>
        <p:spPr>
          <a:xfrm>
            <a:off x="7766051" y="4113213"/>
            <a:ext cx="3884961" cy="1655762"/>
          </a:xfrm>
        </p:spPr>
        <p:txBody>
          <a:bodyPr vert="horz" lIns="91440" tIns="45720" rIns="91440" bIns="45720" rtlCol="0">
            <a:normAutofit/>
          </a:bodyPr>
          <a:lstStyle/>
          <a:p>
            <a:r>
              <a:rPr lang="en-US">
                <a:solidFill>
                  <a:srgbClr val="FFFFFF">
                    <a:alpha val="70000"/>
                  </a:srgbClr>
                </a:solidFill>
              </a:rPr>
              <a:t>Thank You</a:t>
            </a:r>
          </a:p>
        </p:txBody>
      </p:sp>
    </p:spTree>
    <p:extLst>
      <p:ext uri="{BB962C8B-B14F-4D97-AF65-F5344CB8AC3E}">
        <p14:creationId xmlns:p14="http://schemas.microsoft.com/office/powerpoint/2010/main" val="3760557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1862-16DA-4626-2829-B1DD6645CAD0}"/>
              </a:ext>
            </a:extLst>
          </p:cNvPr>
          <p:cNvSpPr>
            <a:spLocks noGrp="1"/>
          </p:cNvSpPr>
          <p:nvPr>
            <p:ph type="title"/>
          </p:nvPr>
        </p:nvSpPr>
        <p:spPr/>
        <p:txBody>
          <a:bodyPr/>
          <a:lstStyle/>
          <a:p>
            <a:r>
              <a:rPr lang="en-US"/>
              <a:t>Ai statement </a:t>
            </a:r>
          </a:p>
        </p:txBody>
      </p:sp>
      <p:sp>
        <p:nvSpPr>
          <p:cNvPr id="5" name="Content Placeholder 8">
            <a:extLst>
              <a:ext uri="{FF2B5EF4-FFF2-40B4-BE49-F238E27FC236}">
                <a16:creationId xmlns:a16="http://schemas.microsoft.com/office/drawing/2014/main" id="{D2E05959-1C28-9BED-AE87-C364B5C29DAB}"/>
              </a:ext>
            </a:extLst>
          </p:cNvPr>
          <p:cNvSpPr txBox="1">
            <a:spLocks/>
          </p:cNvSpPr>
          <p:nvPr/>
        </p:nvSpPr>
        <p:spPr>
          <a:xfrm>
            <a:off x="1080000" y="2174876"/>
            <a:ext cx="10175874" cy="3009899"/>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rgbClr val="FFFFFF">
                    <a:alpha val="70000"/>
                  </a:srgbClr>
                </a:solidFill>
              </a:rPr>
              <a:t>I confirm that I have not presented any AI generated text as my own work. I can confirm I have copies of my drafts, notes, and other resources I used before, and after the use of AI tools which I may be asked to provide in evi</a:t>
            </a:r>
            <a:r>
              <a:rPr lang="en-US">
                <a:solidFill>
                  <a:srgbClr val="FFFFFF">
                    <a:alpha val="70000"/>
                  </a:srgbClr>
                </a:solidFill>
              </a:rPr>
              <a:t>dence.</a:t>
            </a:r>
            <a:endParaRPr lang="en-US" dirty="0">
              <a:solidFill>
                <a:srgbClr val="FFFFFF">
                  <a:alpha val="70000"/>
                </a:srgbClr>
              </a:solidFill>
            </a:endParaRPr>
          </a:p>
        </p:txBody>
      </p:sp>
    </p:spTree>
    <p:extLst>
      <p:ext uri="{BB962C8B-B14F-4D97-AF65-F5344CB8AC3E}">
        <p14:creationId xmlns:p14="http://schemas.microsoft.com/office/powerpoint/2010/main" val="386235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2C72E-56C5-9E99-DA8C-C6C485941721}"/>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8402433D-51F4-C3DB-CD72-11C0CE08CD55}"/>
              </a:ext>
            </a:extLst>
          </p:cNvPr>
          <p:cNvSpPr>
            <a:spLocks noGrp="1"/>
          </p:cNvSpPr>
          <p:nvPr>
            <p:ph idx="1"/>
          </p:nvPr>
        </p:nvSpPr>
        <p:spPr/>
        <p:txBody>
          <a:bodyPr>
            <a:normAutofit fontScale="92500" lnSpcReduction="20000"/>
          </a:bodyPr>
          <a:lstStyle/>
          <a:p>
            <a:pPr marL="0" indent="0">
              <a:buNone/>
            </a:pPr>
            <a:r>
              <a:rPr lang="en-US" dirty="0">
                <a:solidFill>
                  <a:srgbClr val="FFFFFF">
                    <a:alpha val="70000"/>
                  </a:srgbClr>
                </a:solidFill>
              </a:rPr>
              <a:t>Neath Port Talbot Council (2026) </a:t>
            </a:r>
            <a:r>
              <a:rPr lang="en-US" i="1" dirty="0">
                <a:solidFill>
                  <a:srgbClr val="FFFFFF">
                    <a:alpha val="70000"/>
                  </a:srgbClr>
                </a:solidFill>
              </a:rPr>
              <a:t>NPT Youth Service</a:t>
            </a:r>
            <a:r>
              <a:rPr lang="en-US" dirty="0">
                <a:solidFill>
                  <a:srgbClr val="FFFFFF">
                    <a:alpha val="70000"/>
                  </a:srgbClr>
                </a:solidFill>
              </a:rPr>
              <a:t>. Available at: </a:t>
            </a:r>
            <a:r>
              <a:rPr lang="en-US" dirty="0">
                <a:solidFill>
                  <a:srgbClr val="FFFFFF">
                    <a:alpha val="70000"/>
                  </a:srgbClr>
                </a:solidFill>
                <a:ea typeface="+mn-lt"/>
                <a:cs typeface="+mn-lt"/>
                <a:hlinkClick r:id="rId2"/>
              </a:rPr>
              <a:t>https://www.npt.gov.uk/children-and-families/npt-young-people/npt-youth-service/</a:t>
            </a:r>
            <a:r>
              <a:rPr lang="en-US" dirty="0">
                <a:solidFill>
                  <a:srgbClr val="FFFFFF">
                    <a:alpha val="70000"/>
                  </a:srgbClr>
                </a:solidFill>
                <a:ea typeface="+mn-lt"/>
                <a:cs typeface="+mn-lt"/>
              </a:rPr>
              <a:t> </a:t>
            </a:r>
            <a:r>
              <a:rPr lang="en-US">
                <a:solidFill>
                  <a:srgbClr val="FFFFFF">
                    <a:alpha val="70000"/>
                  </a:srgbClr>
                </a:solidFill>
                <a:ea typeface="+mn-lt"/>
                <a:cs typeface="+mn-lt"/>
              </a:rPr>
              <a:t>(Accessed: 13 May 2026)</a:t>
            </a:r>
            <a:endParaRPr lang="en-US">
              <a:solidFill>
                <a:srgbClr val="FFFFFF">
                  <a:alpha val="70000"/>
                </a:srgbClr>
              </a:solidFill>
            </a:endParaRPr>
          </a:p>
          <a:p>
            <a:pPr marL="0" indent="0">
              <a:buNone/>
            </a:pPr>
            <a:r>
              <a:rPr lang="en-US">
                <a:solidFill>
                  <a:srgbClr val="FFFFFF">
                    <a:alpha val="70000"/>
                  </a:srgbClr>
                </a:solidFill>
              </a:rPr>
              <a:t>South Wales Police (2026) </a:t>
            </a:r>
            <a:r>
              <a:rPr lang="en-US" i="1" dirty="0">
                <a:solidFill>
                  <a:srgbClr val="FFFFFF">
                    <a:alpha val="70000"/>
                  </a:srgbClr>
                </a:solidFill>
              </a:rPr>
              <a:t>The PSCO role.</a:t>
            </a:r>
            <a:r>
              <a:rPr lang="en-US" dirty="0">
                <a:solidFill>
                  <a:srgbClr val="FFFFFF">
                    <a:alpha val="70000"/>
                  </a:srgbClr>
                </a:solidFill>
              </a:rPr>
              <a:t> Available at: </a:t>
            </a:r>
            <a:r>
              <a:rPr lang="en-US" dirty="0">
                <a:solidFill>
                  <a:srgbClr val="FFFFFF">
                    <a:alpha val="70000"/>
                  </a:srgbClr>
                </a:solidFill>
                <a:ea typeface="+mn-lt"/>
                <a:cs typeface="+mn-lt"/>
                <a:hlinkClick r:id="rId3"/>
              </a:rPr>
              <a:t>https://www.south-wales.police.uk/police-forces/south-wales-police/areas/careers/careers/uniformed/the-pcso-role/</a:t>
            </a:r>
            <a:r>
              <a:rPr lang="en-US">
                <a:solidFill>
                  <a:srgbClr val="FFFFFF">
                    <a:alpha val="70000"/>
                  </a:srgbClr>
                </a:solidFill>
                <a:ea typeface="+mn-lt"/>
                <a:cs typeface="+mn-lt"/>
              </a:rPr>
              <a:t> (Accessed: 13 May 2026)</a:t>
            </a:r>
            <a:endParaRPr lang="en-US" dirty="0">
              <a:solidFill>
                <a:srgbClr val="FFFFFF">
                  <a:alpha val="70000"/>
                </a:srgbClr>
              </a:solidFill>
            </a:endParaRPr>
          </a:p>
          <a:p>
            <a:pPr marL="0" indent="0">
              <a:buNone/>
            </a:pPr>
            <a:r>
              <a:rPr lang="en-US" dirty="0">
                <a:solidFill>
                  <a:srgbClr val="FFFFFF">
                    <a:alpha val="70000"/>
                  </a:srgbClr>
                </a:solidFill>
              </a:rPr>
              <a:t>The Law Society (2026) </a:t>
            </a:r>
            <a:r>
              <a:rPr lang="en-US" i="1" dirty="0">
                <a:solidFill>
                  <a:srgbClr val="FFFFFF">
                    <a:alpha val="70000"/>
                  </a:srgbClr>
                </a:solidFill>
              </a:rPr>
              <a:t>Neath Port Talbot County Borough Council</a:t>
            </a:r>
            <a:r>
              <a:rPr lang="en-US" dirty="0">
                <a:solidFill>
                  <a:srgbClr val="FFFFFF">
                    <a:alpha val="70000"/>
                  </a:srgbClr>
                </a:solidFill>
              </a:rPr>
              <a:t>. Available at:</a:t>
            </a:r>
            <a:r>
              <a:rPr lang="en-US" dirty="0">
                <a:solidFill>
                  <a:srgbClr val="FFFFFF">
                    <a:alpha val="70000"/>
                  </a:srgbClr>
                </a:solidFill>
                <a:ea typeface="+mn-lt"/>
                <a:cs typeface="+mn-lt"/>
              </a:rPr>
              <a:t> </a:t>
            </a:r>
            <a:r>
              <a:rPr lang="en-US" dirty="0">
                <a:solidFill>
                  <a:srgbClr val="FFFFFF">
                    <a:alpha val="70000"/>
                  </a:srgbClr>
                </a:solidFill>
                <a:ea typeface="+mn-lt"/>
                <a:cs typeface="+mn-lt"/>
                <a:hlinkClick r:id="rId4"/>
              </a:rPr>
              <a:t>https://solicitors.lawsociety.org.uk/office/498753/neath-port-talbot-county-borough-council</a:t>
            </a:r>
            <a:r>
              <a:rPr lang="en-US" dirty="0">
                <a:solidFill>
                  <a:srgbClr val="FFFFFF">
                    <a:alpha val="70000"/>
                  </a:srgbClr>
                </a:solidFill>
                <a:ea typeface="+mn-lt"/>
                <a:cs typeface="+mn-lt"/>
              </a:rPr>
              <a:t> </a:t>
            </a:r>
            <a:r>
              <a:rPr lang="en-US">
                <a:solidFill>
                  <a:srgbClr val="FFFFFF">
                    <a:alpha val="70000"/>
                  </a:srgbClr>
                </a:solidFill>
                <a:ea typeface="+mn-lt"/>
                <a:cs typeface="+mn-lt"/>
              </a:rPr>
              <a:t>(Accessed: 13 May 2026)</a:t>
            </a:r>
            <a:endParaRPr lang="en-US">
              <a:solidFill>
                <a:srgbClr val="FFFFFF">
                  <a:alpha val="70000"/>
                </a:srgbClr>
              </a:solidFill>
            </a:endParaRPr>
          </a:p>
          <a:p>
            <a:pPr marL="0" indent="0">
              <a:buNone/>
            </a:pPr>
            <a:r>
              <a:rPr lang="en-US">
                <a:solidFill>
                  <a:srgbClr val="FFFFFF">
                    <a:alpha val="70000"/>
                  </a:srgbClr>
                </a:solidFill>
              </a:rPr>
              <a:t>University of Hull (2026) </a:t>
            </a:r>
            <a:r>
              <a:rPr lang="en-US" i="1">
                <a:solidFill>
                  <a:srgbClr val="FFFFFF">
                    <a:alpha val="70000"/>
                  </a:srgbClr>
                </a:solidFill>
              </a:rPr>
              <a:t>Reflective writing: Gibbs.</a:t>
            </a:r>
            <a:r>
              <a:rPr lang="en-US">
                <a:solidFill>
                  <a:srgbClr val="FFFFFF">
                    <a:alpha val="70000"/>
                  </a:srgbClr>
                </a:solidFill>
              </a:rPr>
              <a:t> Available </a:t>
            </a:r>
            <a:r>
              <a:rPr lang="en-US" dirty="0">
                <a:solidFill>
                  <a:srgbClr val="FFFFFF">
                    <a:alpha val="70000"/>
                  </a:srgbClr>
                </a:solidFill>
              </a:rPr>
              <a:t>at:</a:t>
            </a:r>
            <a:r>
              <a:rPr lang="en-US" dirty="0">
                <a:solidFill>
                  <a:srgbClr val="FFFFFF">
                    <a:alpha val="70000"/>
                  </a:srgbClr>
                </a:solidFill>
                <a:ea typeface="+mn-lt"/>
                <a:cs typeface="+mn-lt"/>
              </a:rPr>
              <a:t> </a:t>
            </a:r>
            <a:r>
              <a:rPr lang="en-US" dirty="0">
                <a:solidFill>
                  <a:srgbClr val="FFFFFF">
                    <a:alpha val="70000"/>
                  </a:srgbClr>
                </a:solidFill>
                <a:ea typeface="+mn-lt"/>
                <a:cs typeface="+mn-lt"/>
                <a:hlinkClick r:id="rId5"/>
              </a:rPr>
              <a:t>https://libguides.hull.ac.uk/reflectivewriting/gibbs</a:t>
            </a:r>
            <a:r>
              <a:rPr lang="en-US">
                <a:solidFill>
                  <a:srgbClr val="FFFFFF">
                    <a:alpha val="70000"/>
                  </a:srgbClr>
                </a:solidFill>
                <a:ea typeface="+mn-lt"/>
                <a:cs typeface="+mn-lt"/>
              </a:rPr>
              <a:t> (Accessed: 13 May 2026)</a:t>
            </a:r>
            <a:endParaRPr lang="en-US" dirty="0">
              <a:solidFill>
                <a:srgbClr val="FFFFFF">
                  <a:alpha val="70000"/>
                </a:srgbClr>
              </a:solidFill>
            </a:endParaRPr>
          </a:p>
        </p:txBody>
      </p:sp>
    </p:spTree>
    <p:extLst>
      <p:ext uri="{BB962C8B-B14F-4D97-AF65-F5344CB8AC3E}">
        <p14:creationId xmlns:p14="http://schemas.microsoft.com/office/powerpoint/2010/main" val="198480756"/>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17</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LeafVTI</vt:lpstr>
      <vt:lpstr>The Gateway to Employment</vt:lpstr>
      <vt:lpstr>Today's Focus:</vt:lpstr>
      <vt:lpstr>Content</vt:lpstr>
      <vt:lpstr>Placement overview and choice of placement</vt:lpstr>
      <vt:lpstr>Placement overview</vt:lpstr>
      <vt:lpstr>PowerPoint Presentation</vt:lpstr>
      <vt:lpstr>2. why I chose this placement </vt:lpstr>
      <vt:lpstr>Placement overview and choice of placement</vt:lpstr>
      <vt:lpstr>Placement overview</vt:lpstr>
      <vt:lpstr>2. why I chose this placement </vt:lpstr>
      <vt:lpstr>PowerPoint Presentation</vt:lpstr>
      <vt:lpstr>PowerPoint Presentation</vt:lpstr>
      <vt:lpstr>3. skills gained or developed </vt:lpstr>
      <vt:lpstr>4. Future development </vt:lpstr>
      <vt:lpstr>5. knowledge gained about future study and career </vt:lpstr>
      <vt:lpstr>6. linking placement and future career</vt:lpstr>
      <vt:lpstr>7. my action plan </vt:lpstr>
      <vt:lpstr>Summary</vt:lpstr>
      <vt:lpstr>Ai statement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1810</cp:revision>
  <dcterms:created xsi:type="dcterms:W3CDTF">2026-05-13T20:38:29Z</dcterms:created>
  <dcterms:modified xsi:type="dcterms:W3CDTF">2026-05-15T01:16:46Z</dcterms:modified>
</cp:coreProperties>
</file>