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sldIdLst>
    <p:sldId id="258" r:id="rId5"/>
    <p:sldId id="259" r:id="rId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000" autoAdjust="0"/>
    <p:restoredTop sz="94660"/>
  </p:normalViewPr>
  <p:slideViewPr>
    <p:cSldViewPr snapToGrid="0">
      <p:cViewPr>
        <p:scale>
          <a:sx n="66" d="100"/>
          <a:sy n="66" d="100"/>
        </p:scale>
        <p:origin x="900" y="4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customXml" Target="../customXml/item3.xml"/><Relationship Id="rId7" Type="http://schemas.openxmlformats.org/officeDocument/2006/relationships/presProps" Target="presProps.xml"/><Relationship Id="rId2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5" Type="http://schemas.openxmlformats.org/officeDocument/2006/relationships/slide" Target="slides/slide1.xml"/><Relationship Id="rId10" Type="http://schemas.openxmlformats.org/officeDocument/2006/relationships/tableStyles" Target="tableStyles.xml"/><Relationship Id="rId4" Type="http://schemas.openxmlformats.org/officeDocument/2006/relationships/slideMaster" Target="slideMasters/slideMaster1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D29256-C363-369F-F10E-AF1DD5A5177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645BD83-0046-372D-4AFC-D8D86944575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5C830BF-BF81-8946-0BC9-E49073302A7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F07470-8C0B-40DD-B411-A6C910C7D1DE}" type="datetimeFigureOut">
              <a:rPr lang="en-GB" smtClean="0"/>
              <a:t>14/06/2026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D19657C-361C-2449-3F93-6FD008E8955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CB09C55-F5C1-00AE-1C65-F2151C0EA87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B1417D-AFCA-4D1B-B63A-DE71B69D691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5173396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9343A6E-8B48-8924-F3B7-EE5B726E69E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77EF681-B96E-7D05-F48D-D33318910F7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EF58F41-9350-0116-37E9-55B377021B1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F07470-8C0B-40DD-B411-A6C910C7D1DE}" type="datetimeFigureOut">
              <a:rPr lang="en-GB" smtClean="0"/>
              <a:t>14/06/2026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AE585EA-852B-A1C0-3B0D-825C1B71307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FF1A325-8AA7-806C-654F-00769B2E23A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B1417D-AFCA-4D1B-B63A-DE71B69D691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6719246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FCE0B03-559D-A6A1-EA04-AFDAAF860F5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5B8FB1-70F9-7E95-4E68-5E58F0461E1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D45659D-D28B-680F-DC12-CEE88F2FF30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F07470-8C0B-40DD-B411-A6C910C7D1DE}" type="datetimeFigureOut">
              <a:rPr lang="en-GB" smtClean="0"/>
              <a:t>14/06/2026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D58A9DC-5ABC-2692-9E47-EACB233ECFB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29C805D-AE14-A207-2F2D-C26A64A8637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B1417D-AFCA-4D1B-B63A-DE71B69D691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1480987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8148C1-E5A3-8FAD-DDF8-32990D69D16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3E8E6EE-9233-A658-961A-8C45AD0676D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E1A16B9-9142-011C-1BC3-B639604AA21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0FD7F53-50E1-1FAE-DD82-B0F056C1CD6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F07470-8C0B-40DD-B411-A6C910C7D1DE}" type="datetimeFigureOut">
              <a:rPr lang="en-GB" smtClean="0"/>
              <a:t>14/06/2026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A90AA82-F9F8-6125-8709-D882AF02A70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F13558D-2A40-5749-9114-73879570CBB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B1417D-AFCA-4D1B-B63A-DE71B69D691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8421053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A77EDB-5B77-B9FF-F4A8-EFC89FA0D5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A8753B0-9262-78BD-D864-5BBD8BF7DFF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8E74238-B131-3EC3-F8EE-5EFB0A76F2A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2F38B77-A46E-9901-9DB1-3FCCE07B4FD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26C9FE2-39E9-7085-B894-EB572235D645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6B2C0FA2-FE31-1A10-AA17-5F79335D9CC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F07470-8C0B-40DD-B411-A6C910C7D1DE}" type="datetimeFigureOut">
              <a:rPr lang="en-GB" smtClean="0"/>
              <a:t>14/06/2026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7FC17AF0-3FB5-C58F-BBFE-396071692EC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6BC4645F-5418-B1E0-8CF4-19AA26DD144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B1417D-AFCA-4D1B-B63A-DE71B69D691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6141168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45B7BE-7944-957E-CA51-155AB6C9F3C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F2B4A10-93B5-F4D5-F727-CE56EE20508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F07470-8C0B-40DD-B411-A6C910C7D1DE}" type="datetimeFigureOut">
              <a:rPr lang="en-GB" smtClean="0"/>
              <a:t>14/06/2026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3315202-400B-5207-5A7C-8C12E4FD5AF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45E50E1-653B-3236-45E8-4B1C9B5D28E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B1417D-AFCA-4D1B-B63A-DE71B69D691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6992443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042B97E-80DE-9EB3-165E-0B3865B5E25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F07470-8C0B-40DD-B411-A6C910C7D1DE}" type="datetimeFigureOut">
              <a:rPr lang="en-GB" smtClean="0"/>
              <a:t>14/06/2026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9EC2EFC-31A2-4227-27E1-5527A1A502F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BCD5E57-BC04-D2DE-F991-FF60A4BE6D1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B1417D-AFCA-4D1B-B63A-DE71B69D691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8177680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B65EFC-6575-8AB4-61F9-428317ADD48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823A7A0-AFAD-98C6-F069-D03A0E4C570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5F9B06B-D70D-F80B-0D3B-67327FE03CC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5B40E64-DB71-FF0A-F5D2-A67B406EC32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F07470-8C0B-40DD-B411-A6C910C7D1DE}" type="datetimeFigureOut">
              <a:rPr lang="en-GB" smtClean="0"/>
              <a:t>14/06/2026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6F333A5-9C1B-68C1-1E75-BA799BFB8B8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1BBCA3B-0A2F-0E00-A89E-C1386569BE7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B1417D-AFCA-4D1B-B63A-DE71B69D691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3012037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E692A7-DE6A-EAAF-A964-9309BBF635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53FCB0CB-E9E1-72E0-2303-367FB7C0A545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91819D4-FB28-5EC9-7273-1BEF4F2B751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ADC9B0D-AA5D-5093-765C-EF7CD540D4D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F07470-8C0B-40DD-B411-A6C910C7D1DE}" type="datetimeFigureOut">
              <a:rPr lang="en-GB" smtClean="0"/>
              <a:t>14/06/2026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450E51C-A971-4912-960E-44F52C21D62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703E3C9-1E1C-1EAE-105F-CA70E2A05B9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B1417D-AFCA-4D1B-B63A-DE71B69D691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3736307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E308007-36CA-2130-BF05-12C294EFB2C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5585ECF-4794-2511-DDF1-57B99F83CEC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47E2AD7-ED84-1ECD-E517-F1A91AD4D16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F07470-8C0B-40DD-B411-A6C910C7D1DE}" type="datetimeFigureOut">
              <a:rPr lang="en-GB" smtClean="0"/>
              <a:t>14/06/2026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04D9E1B-4D1E-8EC1-ADAA-AD76A1AAD54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5BF826F-F9CF-08DB-26ED-39A17F7DE3C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B1417D-AFCA-4D1B-B63A-DE71B69D691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2807169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620C21CB-1092-0170-B230-0980D63F5AB6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44A236E-5323-D7B1-E4DC-2A072FA651B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775E4FD-261B-EFA1-6BDE-EF90C4234BA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F07470-8C0B-40DD-B411-A6C910C7D1DE}" type="datetimeFigureOut">
              <a:rPr lang="en-GB" smtClean="0"/>
              <a:t>14/06/2026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8B3B1D9-E450-BA7B-C4B6-D0B44D2EE46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F51CC9D-5D50-3790-F56C-9FB2525D14A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B1417D-AFCA-4D1B-B63A-DE71B69D691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7839609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D9C739F-D2BE-CFF2-9851-101806C0381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E1E4388-3E60-562E-9FB8-E02FABC22E3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6E52BC8-904F-BC19-5D79-FE479F702FD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04F07470-8C0B-40DD-B411-A6C910C7D1DE}" type="datetimeFigureOut">
              <a:rPr lang="en-GB" smtClean="0"/>
              <a:t>14/06/2026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2D2B564-4C82-BAEC-0D33-8E710867825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56B9C6C-21BB-30D6-32F9-F6C13B9457E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2B1417D-AFCA-4D1B-B63A-DE71B69D691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4932621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C15AB3A0-B147-EF84-5714-D9D5031C3C4D}"/>
              </a:ext>
            </a:extLst>
          </p:cNvPr>
          <p:cNvSpPr txBox="1"/>
          <p:nvPr/>
        </p:nvSpPr>
        <p:spPr>
          <a:xfrm>
            <a:off x="209863" y="393491"/>
            <a:ext cx="10478124" cy="50167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b="1" dirty="0"/>
              <a:t>Developing Emotional Intelligence Skills</a:t>
            </a:r>
          </a:p>
          <a:p>
            <a:endParaRPr lang="en-GB" sz="4000" b="1" dirty="0"/>
          </a:p>
          <a:p>
            <a:r>
              <a:rPr lang="en-GB" sz="4000" dirty="0"/>
              <a:t>Student Name :Safia Imtiaz</a:t>
            </a:r>
          </a:p>
          <a:p>
            <a:r>
              <a:rPr lang="en-GB" sz="4000" dirty="0"/>
              <a:t>Student ID : 2410388</a:t>
            </a:r>
          </a:p>
          <a:p>
            <a:r>
              <a:rPr lang="en-GB" sz="4000" dirty="0"/>
              <a:t>Module Code : LCLM 5006</a:t>
            </a:r>
          </a:p>
          <a:p>
            <a:r>
              <a:rPr lang="en-GB" sz="4000" dirty="0"/>
              <a:t>Assessment: Poster EI</a:t>
            </a:r>
          </a:p>
          <a:p>
            <a:r>
              <a:rPr lang="en-GB" sz="4000" dirty="0"/>
              <a:t>Lecturer Name : Taonga Kaonga </a:t>
            </a:r>
            <a:r>
              <a:rPr lang="en-GB" sz="4000" dirty="0" err="1"/>
              <a:t>Sobere</a:t>
            </a:r>
            <a:r>
              <a:rPr lang="en-GB" sz="4000" dirty="0"/>
              <a:t> </a:t>
            </a:r>
            <a:r>
              <a:rPr lang="en-GB" sz="4000" dirty="0" err="1"/>
              <a:t>Snither</a:t>
            </a:r>
            <a:endParaRPr lang="en-GB" sz="4000" dirty="0"/>
          </a:p>
          <a:p>
            <a:endParaRPr lang="en-GB" sz="4000" dirty="0"/>
          </a:p>
        </p:txBody>
      </p:sp>
    </p:spTree>
    <p:extLst>
      <p:ext uri="{BB962C8B-B14F-4D97-AF65-F5344CB8AC3E}">
        <p14:creationId xmlns:p14="http://schemas.microsoft.com/office/powerpoint/2010/main" val="60859679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86D743D1-5BD2-ECDF-E05F-4702539E756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765"/>
          <a:stretch>
            <a:fillRect/>
          </a:stretch>
        </p:blipFill>
        <p:spPr>
          <a:xfrm>
            <a:off x="0" y="1"/>
            <a:ext cx="12190476" cy="685799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0312636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86E4C94D3791F742BF2CEB284273B86F" ma:contentTypeVersion="10" ma:contentTypeDescription="Create a new document." ma:contentTypeScope="" ma:versionID="d6babd8568a37445acd75e537c0d9466">
  <xsd:schema xmlns:xsd="http://www.w3.org/2001/XMLSchema" xmlns:xs="http://www.w3.org/2001/XMLSchema" xmlns:p="http://schemas.microsoft.com/office/2006/metadata/properties" xmlns:ns3="0085e1a2-9cbf-4b92-866b-21f3c89040b6" targetNamespace="http://schemas.microsoft.com/office/2006/metadata/properties" ma:root="true" ma:fieldsID="4b681f7bdf12915e87641165ba458a36" ns3:_="">
    <xsd:import namespace="0085e1a2-9cbf-4b92-866b-21f3c89040b6"/>
    <xsd:element name="properties">
      <xsd:complexType>
        <xsd:sequence>
          <xsd:element name="documentManagement">
            <xsd:complexType>
              <xsd:all>
                <xsd:element ref="ns3:MediaServiceDateTaken" minOccurs="0"/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MediaServiceObjectDetectorVersions" minOccurs="0"/>
                <xsd:element ref="ns3:_activity" minOccurs="0"/>
                <xsd:element ref="ns3:MediaServiceSystemTags" minOccurs="0"/>
                <xsd:element ref="ns3:MediaServiceOCR" minOccurs="0"/>
                <xsd:element ref="ns3:MediaServiceGenerationTime" minOccurs="0"/>
                <xsd:element ref="ns3:MediaServiceEventHashCode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085e1a2-9cbf-4b92-866b-21f3c89040b6" elementFormDefault="qualified">
    <xsd:import namespace="http://schemas.microsoft.com/office/2006/documentManagement/types"/>
    <xsd:import namespace="http://schemas.microsoft.com/office/infopath/2007/PartnerControls"/>
    <xsd:element name="MediaServiceDateTaken" ma:index="8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Metadata" ma:index="9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0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2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_activity" ma:index="13" nillable="true" ma:displayName="_activity" ma:hidden="true" ma:internalName="_activity">
      <xsd:simpleType>
        <xsd:restriction base="dms:Note"/>
      </xsd:simpleType>
    </xsd:element>
    <xsd:element name="MediaServiceSystemTags" ma:index="14" nillable="true" ma:displayName="MediaServiceSystemTags" ma:hidden="true" ma:internalName="MediaServiceSystemTags" ma:readOnly="true">
      <xsd:simpleType>
        <xsd:restriction base="dms:Note"/>
      </xsd:simple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0085e1a2-9cbf-4b92-866b-21f3c89040b6" xsi:nil="true"/>
  </documentManagement>
</p:properties>
</file>

<file path=customXml/itemProps1.xml><?xml version="1.0" encoding="utf-8"?>
<ds:datastoreItem xmlns:ds="http://schemas.openxmlformats.org/officeDocument/2006/customXml" ds:itemID="{491173A3-DCFA-4BD8-87FE-A04FC922297C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0085e1a2-9cbf-4b92-866b-21f3c89040b6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C5ED4580-7AA4-41C5-A210-E49449440E0E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3B97E8D1-0EB6-4760-AEB7-6212234A746E}">
  <ds:schemaRefs>
    <ds:schemaRef ds:uri="http://purl.org/dc/dcmitype/"/>
    <ds:schemaRef ds:uri="http://purl.org/dc/terms/"/>
    <ds:schemaRef ds:uri="http://schemas.microsoft.com/office/2006/documentManagement/types"/>
    <ds:schemaRef ds:uri="http://purl.org/dc/elements/1.1/"/>
    <ds:schemaRef ds:uri="http://schemas.microsoft.com/office/infopath/2007/PartnerControls"/>
    <ds:schemaRef ds:uri="http://schemas.openxmlformats.org/package/2006/metadata/core-properties"/>
    <ds:schemaRef ds:uri="0085e1a2-9cbf-4b92-866b-21f3c89040b6"/>
    <ds:schemaRef ds:uri="http://schemas.microsoft.com/office/2006/metadata/properties"/>
    <ds:schemaRef ds:uri="http://www.w3.org/XML/1998/namespace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26</TotalTime>
  <Words>29</Words>
  <Application>Microsoft Office PowerPoint</Application>
  <PresentationFormat>Widescreen</PresentationFormat>
  <Paragraphs>7</Paragraphs>
  <Slides>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6" baseType="lpstr">
      <vt:lpstr>Aptos</vt:lpstr>
      <vt:lpstr>Aptos Display</vt:lpstr>
      <vt:lpstr>Arial</vt:lpstr>
      <vt:lpstr>Office Theme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Safia Imtiaz (2410388)</dc:creator>
  <cp:lastModifiedBy>Safia Imtiaz (2410388)</cp:lastModifiedBy>
  <cp:revision>1</cp:revision>
  <dcterms:created xsi:type="dcterms:W3CDTF">2026-06-14T19:18:29Z</dcterms:created>
  <dcterms:modified xsi:type="dcterms:W3CDTF">2026-06-14T19:45:00Z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0x01010086E4C94D3791F742BF2CEB284273B86F</vt:lpwstr>
  </property>
</Properties>
</file>