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98" r:id="rId2"/>
    <p:sldId id="288" r:id="rId3"/>
    <p:sldId id="256" r:id="rId4"/>
    <p:sldId id="257" r:id="rId5"/>
    <p:sldId id="284" r:id="rId6"/>
    <p:sldId id="296" r:id="rId7"/>
    <p:sldId id="276" r:id="rId8"/>
    <p:sldId id="258" r:id="rId9"/>
    <p:sldId id="277" r:id="rId10"/>
    <p:sldId id="260" r:id="rId11"/>
    <p:sldId id="281" r:id="rId12"/>
    <p:sldId id="282" r:id="rId13"/>
    <p:sldId id="268" r:id="rId14"/>
    <p:sldId id="269" r:id="rId15"/>
    <p:sldId id="285" r:id="rId16"/>
    <p:sldId id="286" r:id="rId17"/>
    <p:sldId id="287" r:id="rId18"/>
    <p:sldId id="272" r:id="rId19"/>
    <p:sldId id="295" r:id="rId20"/>
    <p:sldId id="289" r:id="rId21"/>
    <p:sldId id="290" r:id="rId22"/>
    <p:sldId id="291" r:id="rId23"/>
    <p:sldId id="292" r:id="rId24"/>
    <p:sldId id="293" r:id="rId25"/>
    <p:sldId id="297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3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3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9CF11E-0717-4D98-B089-2CB57FE49355}" type="doc">
      <dgm:prSet loTypeId="urn:microsoft.com/office/officeart/2005/8/layout/pList2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IN"/>
        </a:p>
      </dgm:t>
    </dgm:pt>
    <dgm:pt modelId="{6FB31654-CB45-4436-939E-D878CD259754}">
      <dgm:prSet phldrT="[Text]" phldr="0" custT="1"/>
      <dgm:spPr/>
      <dgm:t>
        <a:bodyPr/>
        <a:lstStyle/>
        <a:p>
          <a:pPr algn="ctr"/>
          <a:r>
            <a:rPr lang="en-US" sz="2800" b="1" dirty="0">
              <a:highlight>
                <a:srgbClr val="000000"/>
              </a:highlight>
            </a:rPr>
            <a:t>Clinical Examination</a:t>
          </a:r>
        </a:p>
        <a:p>
          <a:pPr algn="l"/>
          <a:r>
            <a:rPr lang="en-IN" sz="2800" dirty="0"/>
            <a:t>      Inspection </a:t>
          </a:r>
        </a:p>
        <a:p>
          <a:pPr algn="l"/>
          <a:r>
            <a:rPr lang="en-IN" sz="2800" dirty="0"/>
            <a:t>      Palpation </a:t>
          </a:r>
        </a:p>
      </dgm:t>
    </dgm:pt>
    <dgm:pt modelId="{6B0C8E98-B39E-4352-971F-4140294FCCC8}" type="parTrans" cxnId="{00D3B761-2B7A-4805-893E-6C4AB907BD36}">
      <dgm:prSet/>
      <dgm:spPr/>
      <dgm:t>
        <a:bodyPr/>
        <a:lstStyle/>
        <a:p>
          <a:endParaRPr lang="en-IN"/>
        </a:p>
      </dgm:t>
    </dgm:pt>
    <dgm:pt modelId="{9A26B37C-DB4F-4EAC-998B-2C786A680CC0}" type="sibTrans" cxnId="{00D3B761-2B7A-4805-893E-6C4AB907BD36}">
      <dgm:prSet/>
      <dgm:spPr/>
      <dgm:t>
        <a:bodyPr/>
        <a:lstStyle/>
        <a:p>
          <a:endParaRPr lang="en-IN"/>
        </a:p>
      </dgm:t>
    </dgm:pt>
    <dgm:pt modelId="{72EE4A79-2766-432B-B82F-E1309168AE14}">
      <dgm:prSet phldrT="[Text]" custT="1"/>
      <dgm:spPr/>
      <dgm:t>
        <a:bodyPr/>
        <a:lstStyle/>
        <a:p>
          <a:pPr algn="ctr">
            <a:buNone/>
          </a:pPr>
          <a:r>
            <a:rPr lang="en-US" sz="2800" b="1" dirty="0"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Breast Imaging</a:t>
          </a:r>
        </a:p>
        <a:p>
          <a:pPr algn="l">
            <a:buNone/>
          </a:pPr>
          <a:r>
            <a:rPr lang="en-US" sz="2800" b="0" dirty="0">
              <a:latin typeface="Arial" panose="020B0604020202020204" pitchFamily="34" charset="0"/>
              <a:cs typeface="Arial" panose="020B0604020202020204" pitchFamily="34" charset="0"/>
            </a:rPr>
            <a:t>   </a:t>
          </a:r>
          <a:r>
            <a:rPr lang="en-US" sz="2400" b="0" dirty="0">
              <a:latin typeface="Arial" panose="020B0604020202020204" pitchFamily="34" charset="0"/>
              <a:cs typeface="Arial" panose="020B0604020202020204" pitchFamily="34" charset="0"/>
            </a:rPr>
            <a:t>Mammography</a:t>
          </a:r>
        </a:p>
        <a:p>
          <a:pPr algn="l">
            <a:buNone/>
          </a:pPr>
          <a:r>
            <a:rPr lang="en-US" sz="2400" b="0" dirty="0">
              <a:latin typeface="Arial" panose="020B0604020202020204" pitchFamily="34" charset="0"/>
              <a:cs typeface="Arial" panose="020B0604020202020204" pitchFamily="34" charset="0"/>
            </a:rPr>
            <a:t>    Ultrasound</a:t>
          </a:r>
          <a:endParaRPr lang="en-IN" sz="2400" b="0" dirty="0"/>
        </a:p>
      </dgm:t>
    </dgm:pt>
    <dgm:pt modelId="{05A2E493-7A8A-4772-B464-ADB4A2019BA4}" type="parTrans" cxnId="{0118EF16-00FD-40FC-A078-E32064BC7DAA}">
      <dgm:prSet/>
      <dgm:spPr/>
      <dgm:t>
        <a:bodyPr/>
        <a:lstStyle/>
        <a:p>
          <a:endParaRPr lang="en-IN"/>
        </a:p>
      </dgm:t>
    </dgm:pt>
    <dgm:pt modelId="{E42E8FD3-1827-4D20-8775-2AD2C431350D}" type="sibTrans" cxnId="{0118EF16-00FD-40FC-A078-E32064BC7DAA}">
      <dgm:prSet/>
      <dgm:spPr/>
      <dgm:t>
        <a:bodyPr/>
        <a:lstStyle/>
        <a:p>
          <a:endParaRPr lang="en-IN"/>
        </a:p>
      </dgm:t>
    </dgm:pt>
    <dgm:pt modelId="{4D7B7E63-45E5-4260-A642-DDC941389097}">
      <dgm:prSet phldrT="[Text]" custT="1"/>
      <dgm:spPr/>
      <dgm:t>
        <a:bodyPr/>
        <a:lstStyle/>
        <a:p>
          <a:pPr algn="ctr"/>
          <a:r>
            <a:rPr lang="en-US" sz="2800" b="1" dirty="0"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Biopsy</a:t>
          </a:r>
        </a:p>
        <a:p>
          <a:pPr algn="just"/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    a small sample of breast tissue </a:t>
          </a:r>
          <a:r>
            <a:rPr lang="en-US" sz="2400" b="0" i="0" dirty="0">
              <a:latin typeface="Arial" panose="020B0604020202020204" pitchFamily="34" charset="0"/>
              <a:cs typeface="Arial" panose="020B0604020202020204" pitchFamily="34" charset="0"/>
            </a:rPr>
            <a:t>to determine the cancer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IN" sz="2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4C66F2-CB36-42E0-AF6A-A1B05F53DA7F}" type="parTrans" cxnId="{0399B099-6D86-4BDB-BEE3-EB66CDD6285F}">
      <dgm:prSet/>
      <dgm:spPr/>
      <dgm:t>
        <a:bodyPr/>
        <a:lstStyle/>
        <a:p>
          <a:endParaRPr lang="en-IN"/>
        </a:p>
      </dgm:t>
    </dgm:pt>
    <dgm:pt modelId="{486484F8-11C6-43BF-961D-5064CB0C2536}" type="sibTrans" cxnId="{0399B099-6D86-4BDB-BEE3-EB66CDD6285F}">
      <dgm:prSet/>
      <dgm:spPr/>
      <dgm:t>
        <a:bodyPr/>
        <a:lstStyle/>
        <a:p>
          <a:endParaRPr lang="en-IN"/>
        </a:p>
      </dgm:t>
    </dgm:pt>
    <dgm:pt modelId="{AD8D9E81-8883-42EF-88C9-ADA61AA5F8AB}" type="pres">
      <dgm:prSet presAssocID="{D89CF11E-0717-4D98-B089-2CB57FE49355}" presName="Name0" presStyleCnt="0">
        <dgm:presLayoutVars>
          <dgm:dir/>
          <dgm:resizeHandles val="exact"/>
        </dgm:presLayoutVars>
      </dgm:prSet>
      <dgm:spPr/>
    </dgm:pt>
    <dgm:pt modelId="{68D43761-6BE4-475D-99EC-9ED9AE5DDBAD}" type="pres">
      <dgm:prSet presAssocID="{D89CF11E-0717-4D98-B089-2CB57FE49355}" presName="bkgdShp" presStyleLbl="alignAccFollowNode1" presStyleIdx="0" presStyleCnt="1"/>
      <dgm:spPr/>
    </dgm:pt>
    <dgm:pt modelId="{475DCEDB-5A59-48B1-925C-533E06F54E3F}" type="pres">
      <dgm:prSet presAssocID="{D89CF11E-0717-4D98-B089-2CB57FE49355}" presName="linComp" presStyleCnt="0"/>
      <dgm:spPr/>
    </dgm:pt>
    <dgm:pt modelId="{87DA7F11-BF99-477A-A875-D2F32C7F31E4}" type="pres">
      <dgm:prSet presAssocID="{6FB31654-CB45-4436-939E-D878CD259754}" presName="compNode" presStyleCnt="0"/>
      <dgm:spPr/>
    </dgm:pt>
    <dgm:pt modelId="{79DA8434-2EA9-4F99-AFF8-F1ACBEAB74AF}" type="pres">
      <dgm:prSet presAssocID="{6FB31654-CB45-4436-939E-D878CD259754}" presName="node" presStyleLbl="node1" presStyleIdx="0" presStyleCnt="3">
        <dgm:presLayoutVars>
          <dgm:bulletEnabled val="1"/>
        </dgm:presLayoutVars>
      </dgm:prSet>
      <dgm:spPr/>
    </dgm:pt>
    <dgm:pt modelId="{CA7A0A8B-D74F-424E-A849-6F29E211EBE5}" type="pres">
      <dgm:prSet presAssocID="{6FB31654-CB45-4436-939E-D878CD259754}" presName="invisiNode" presStyleLbl="node1" presStyleIdx="0" presStyleCnt="3"/>
      <dgm:spPr/>
    </dgm:pt>
    <dgm:pt modelId="{0BCB2E19-9593-4EFD-8A6A-386712559368}" type="pres">
      <dgm:prSet presAssocID="{6FB31654-CB45-4436-939E-D878CD259754}" presName="imagNode" presStyleLbl="fgImgPlace1" presStyleIdx="0" presStyleCnt="3"/>
      <dgm:spPr>
        <a:blipFill dpi="0" rotWithShape="1">
          <a:blip xmlns:r="http://schemas.openxmlformats.org/officeDocument/2006/relationships" r:embed="rId1"/>
          <a:srcRect/>
          <a:stretch>
            <a:fillRect l="-31937" t="-11114" r="-26260" b="188"/>
          </a:stretch>
        </a:blipFill>
      </dgm:spPr>
    </dgm:pt>
    <dgm:pt modelId="{D5F10A9E-413D-4A7B-93B0-C95695887B04}" type="pres">
      <dgm:prSet presAssocID="{9A26B37C-DB4F-4EAC-998B-2C786A680CC0}" presName="sibTrans" presStyleLbl="sibTrans2D1" presStyleIdx="0" presStyleCnt="0"/>
      <dgm:spPr/>
    </dgm:pt>
    <dgm:pt modelId="{5F714B1A-ABAE-4178-AF0C-3A4AFBBF93EB}" type="pres">
      <dgm:prSet presAssocID="{72EE4A79-2766-432B-B82F-E1309168AE14}" presName="compNode" presStyleCnt="0"/>
      <dgm:spPr/>
    </dgm:pt>
    <dgm:pt modelId="{34CDFCC5-09B0-48A8-AC31-86983E5E18E9}" type="pres">
      <dgm:prSet presAssocID="{72EE4A79-2766-432B-B82F-E1309168AE14}" presName="node" presStyleLbl="node1" presStyleIdx="1" presStyleCnt="3">
        <dgm:presLayoutVars>
          <dgm:bulletEnabled val="1"/>
        </dgm:presLayoutVars>
      </dgm:prSet>
      <dgm:spPr/>
    </dgm:pt>
    <dgm:pt modelId="{7CB07891-42BF-4D4E-AD09-404DA773638E}" type="pres">
      <dgm:prSet presAssocID="{72EE4A79-2766-432B-B82F-E1309168AE14}" presName="invisiNode" presStyleLbl="node1" presStyleIdx="1" presStyleCnt="3"/>
      <dgm:spPr/>
    </dgm:pt>
    <dgm:pt modelId="{324D9A1F-A3B1-4495-B237-7EA884FAF1ED}" type="pres">
      <dgm:prSet presAssocID="{72EE4A79-2766-432B-B82F-E1309168AE14}" presName="imagNode" presStyleLbl="fgImgPlace1" presStyleIdx="1" presStyleCnt="3"/>
      <dgm:spPr>
        <a:blipFill>
          <a:blip xmlns:r="http://schemas.openxmlformats.org/officeDocument/2006/relationships" r:embed="rId2"/>
          <a:srcRect/>
          <a:stretch>
            <a:fillRect t="-28000" b="-28000"/>
          </a:stretch>
        </a:blipFill>
      </dgm:spPr>
    </dgm:pt>
    <dgm:pt modelId="{56889EA0-0DB8-46D3-A45B-78E2B1B66882}" type="pres">
      <dgm:prSet presAssocID="{E42E8FD3-1827-4D20-8775-2AD2C431350D}" presName="sibTrans" presStyleLbl="sibTrans2D1" presStyleIdx="0" presStyleCnt="0"/>
      <dgm:spPr/>
    </dgm:pt>
    <dgm:pt modelId="{2C9F17DC-7374-4839-8A47-F34D828DEB38}" type="pres">
      <dgm:prSet presAssocID="{4D7B7E63-45E5-4260-A642-DDC941389097}" presName="compNode" presStyleCnt="0"/>
      <dgm:spPr/>
    </dgm:pt>
    <dgm:pt modelId="{20EEA78C-47F3-4D81-A6B4-1B5BE70DD75A}" type="pres">
      <dgm:prSet presAssocID="{4D7B7E63-45E5-4260-A642-DDC941389097}" presName="node" presStyleLbl="node1" presStyleIdx="2" presStyleCnt="3">
        <dgm:presLayoutVars>
          <dgm:bulletEnabled val="1"/>
        </dgm:presLayoutVars>
      </dgm:prSet>
      <dgm:spPr/>
    </dgm:pt>
    <dgm:pt modelId="{CED5F842-AF49-4812-97BE-0F1515A937E9}" type="pres">
      <dgm:prSet presAssocID="{4D7B7E63-45E5-4260-A642-DDC941389097}" presName="invisiNode" presStyleLbl="node1" presStyleIdx="2" presStyleCnt="3"/>
      <dgm:spPr/>
    </dgm:pt>
    <dgm:pt modelId="{9DF0B8DD-A4AD-47D7-9629-BAA222F87C01}" type="pres">
      <dgm:prSet presAssocID="{4D7B7E63-45E5-4260-A642-DDC941389097}" presName="imagNode" presStyleLbl="fgImgPlace1" presStyleIdx="2" presStyleCnt="3" custScaleX="91301"/>
      <dgm:spPr>
        <a:blipFill>
          <a:blip xmlns:r="http://schemas.openxmlformats.org/officeDocument/2006/relationships" r:embed="rId3"/>
          <a:srcRect/>
          <a:stretch>
            <a:fillRect t="-42000" b="-42000"/>
          </a:stretch>
        </a:blipFill>
      </dgm:spPr>
    </dgm:pt>
  </dgm:ptLst>
  <dgm:cxnLst>
    <dgm:cxn modelId="{0BA0A10A-C123-41AB-91CD-8AC110754BAD}" type="presOf" srcId="{E42E8FD3-1827-4D20-8775-2AD2C431350D}" destId="{56889EA0-0DB8-46D3-A45B-78E2B1B66882}" srcOrd="0" destOrd="0" presId="urn:microsoft.com/office/officeart/2005/8/layout/pList2"/>
    <dgm:cxn modelId="{0118EF16-00FD-40FC-A078-E32064BC7DAA}" srcId="{D89CF11E-0717-4D98-B089-2CB57FE49355}" destId="{72EE4A79-2766-432B-B82F-E1309168AE14}" srcOrd="1" destOrd="0" parTransId="{05A2E493-7A8A-4772-B464-ADB4A2019BA4}" sibTransId="{E42E8FD3-1827-4D20-8775-2AD2C431350D}"/>
    <dgm:cxn modelId="{84CB6C60-F6A3-4AC6-82EB-5AE88A37C569}" type="presOf" srcId="{4D7B7E63-45E5-4260-A642-DDC941389097}" destId="{20EEA78C-47F3-4D81-A6B4-1B5BE70DD75A}" srcOrd="0" destOrd="0" presId="urn:microsoft.com/office/officeart/2005/8/layout/pList2"/>
    <dgm:cxn modelId="{00D3B761-2B7A-4805-893E-6C4AB907BD36}" srcId="{D89CF11E-0717-4D98-B089-2CB57FE49355}" destId="{6FB31654-CB45-4436-939E-D878CD259754}" srcOrd="0" destOrd="0" parTransId="{6B0C8E98-B39E-4352-971F-4140294FCCC8}" sibTransId="{9A26B37C-DB4F-4EAC-998B-2C786A680CC0}"/>
    <dgm:cxn modelId="{EF136B49-6946-4EB3-A7F1-B7BDD6BCCC31}" type="presOf" srcId="{6FB31654-CB45-4436-939E-D878CD259754}" destId="{79DA8434-2EA9-4F99-AFF8-F1ACBEAB74AF}" srcOrd="0" destOrd="0" presId="urn:microsoft.com/office/officeart/2005/8/layout/pList2"/>
    <dgm:cxn modelId="{111FC56C-8270-4C48-8E00-DA868B2E8357}" type="presOf" srcId="{72EE4A79-2766-432B-B82F-E1309168AE14}" destId="{34CDFCC5-09B0-48A8-AC31-86983E5E18E9}" srcOrd="0" destOrd="0" presId="urn:microsoft.com/office/officeart/2005/8/layout/pList2"/>
    <dgm:cxn modelId="{0399B099-6D86-4BDB-BEE3-EB66CDD6285F}" srcId="{D89CF11E-0717-4D98-B089-2CB57FE49355}" destId="{4D7B7E63-45E5-4260-A642-DDC941389097}" srcOrd="2" destOrd="0" parTransId="{AB4C66F2-CB36-42E0-AF6A-A1B05F53DA7F}" sibTransId="{486484F8-11C6-43BF-961D-5064CB0C2536}"/>
    <dgm:cxn modelId="{AF4022EB-A3A9-433B-9AC1-3C7F0EFD70EC}" type="presOf" srcId="{D89CF11E-0717-4D98-B089-2CB57FE49355}" destId="{AD8D9E81-8883-42EF-88C9-ADA61AA5F8AB}" srcOrd="0" destOrd="0" presId="urn:microsoft.com/office/officeart/2005/8/layout/pList2"/>
    <dgm:cxn modelId="{8AC8A9F1-7E46-49C6-A11E-97D0D664DE01}" type="presOf" srcId="{9A26B37C-DB4F-4EAC-998B-2C786A680CC0}" destId="{D5F10A9E-413D-4A7B-93B0-C95695887B04}" srcOrd="0" destOrd="0" presId="urn:microsoft.com/office/officeart/2005/8/layout/pList2"/>
    <dgm:cxn modelId="{53E9C052-F879-47CA-B6A5-7EE4525FF5F6}" type="presParOf" srcId="{AD8D9E81-8883-42EF-88C9-ADA61AA5F8AB}" destId="{68D43761-6BE4-475D-99EC-9ED9AE5DDBAD}" srcOrd="0" destOrd="0" presId="urn:microsoft.com/office/officeart/2005/8/layout/pList2"/>
    <dgm:cxn modelId="{B91ACA34-829A-45BA-A932-78E4CF15F671}" type="presParOf" srcId="{AD8D9E81-8883-42EF-88C9-ADA61AA5F8AB}" destId="{475DCEDB-5A59-48B1-925C-533E06F54E3F}" srcOrd="1" destOrd="0" presId="urn:microsoft.com/office/officeart/2005/8/layout/pList2"/>
    <dgm:cxn modelId="{4EEFE59A-9510-4679-BEE2-1180ABC1B19B}" type="presParOf" srcId="{475DCEDB-5A59-48B1-925C-533E06F54E3F}" destId="{87DA7F11-BF99-477A-A875-D2F32C7F31E4}" srcOrd="0" destOrd="0" presId="urn:microsoft.com/office/officeart/2005/8/layout/pList2"/>
    <dgm:cxn modelId="{B527ABD7-2C31-45CF-8497-48FB6B1F1060}" type="presParOf" srcId="{87DA7F11-BF99-477A-A875-D2F32C7F31E4}" destId="{79DA8434-2EA9-4F99-AFF8-F1ACBEAB74AF}" srcOrd="0" destOrd="0" presId="urn:microsoft.com/office/officeart/2005/8/layout/pList2"/>
    <dgm:cxn modelId="{82278D6A-DB65-4740-BBDD-474AB76D3436}" type="presParOf" srcId="{87DA7F11-BF99-477A-A875-D2F32C7F31E4}" destId="{CA7A0A8B-D74F-424E-A849-6F29E211EBE5}" srcOrd="1" destOrd="0" presId="urn:microsoft.com/office/officeart/2005/8/layout/pList2"/>
    <dgm:cxn modelId="{CA480A42-7062-4896-AA09-5724FFF9C3E3}" type="presParOf" srcId="{87DA7F11-BF99-477A-A875-D2F32C7F31E4}" destId="{0BCB2E19-9593-4EFD-8A6A-386712559368}" srcOrd="2" destOrd="0" presId="urn:microsoft.com/office/officeart/2005/8/layout/pList2"/>
    <dgm:cxn modelId="{17A8C40A-3C68-4FBD-833A-2B611F5F5238}" type="presParOf" srcId="{475DCEDB-5A59-48B1-925C-533E06F54E3F}" destId="{D5F10A9E-413D-4A7B-93B0-C95695887B04}" srcOrd="1" destOrd="0" presId="urn:microsoft.com/office/officeart/2005/8/layout/pList2"/>
    <dgm:cxn modelId="{0CE00A93-398B-4D1C-89FF-3B7B2F402F28}" type="presParOf" srcId="{475DCEDB-5A59-48B1-925C-533E06F54E3F}" destId="{5F714B1A-ABAE-4178-AF0C-3A4AFBBF93EB}" srcOrd="2" destOrd="0" presId="urn:microsoft.com/office/officeart/2005/8/layout/pList2"/>
    <dgm:cxn modelId="{7C8F737C-48E4-4D9D-84C9-6B39A5B59977}" type="presParOf" srcId="{5F714B1A-ABAE-4178-AF0C-3A4AFBBF93EB}" destId="{34CDFCC5-09B0-48A8-AC31-86983E5E18E9}" srcOrd="0" destOrd="0" presId="urn:microsoft.com/office/officeart/2005/8/layout/pList2"/>
    <dgm:cxn modelId="{C6C054B7-E11B-4DBC-BF13-DE26D8A64E9D}" type="presParOf" srcId="{5F714B1A-ABAE-4178-AF0C-3A4AFBBF93EB}" destId="{7CB07891-42BF-4D4E-AD09-404DA773638E}" srcOrd="1" destOrd="0" presId="urn:microsoft.com/office/officeart/2005/8/layout/pList2"/>
    <dgm:cxn modelId="{F81D9CBE-13EF-4BA4-94C5-DE1C05B60C46}" type="presParOf" srcId="{5F714B1A-ABAE-4178-AF0C-3A4AFBBF93EB}" destId="{324D9A1F-A3B1-4495-B237-7EA884FAF1ED}" srcOrd="2" destOrd="0" presId="urn:microsoft.com/office/officeart/2005/8/layout/pList2"/>
    <dgm:cxn modelId="{B6BD984D-3F1A-4CE3-B043-BAB9E71291BF}" type="presParOf" srcId="{475DCEDB-5A59-48B1-925C-533E06F54E3F}" destId="{56889EA0-0DB8-46D3-A45B-78E2B1B66882}" srcOrd="3" destOrd="0" presId="urn:microsoft.com/office/officeart/2005/8/layout/pList2"/>
    <dgm:cxn modelId="{1BCB20DE-A6B7-4EFC-820E-F7CD191C7EE3}" type="presParOf" srcId="{475DCEDB-5A59-48B1-925C-533E06F54E3F}" destId="{2C9F17DC-7374-4839-8A47-F34D828DEB38}" srcOrd="4" destOrd="0" presId="urn:microsoft.com/office/officeart/2005/8/layout/pList2"/>
    <dgm:cxn modelId="{162E1BD8-DBF8-47C1-8AD1-24BE55B9E43D}" type="presParOf" srcId="{2C9F17DC-7374-4839-8A47-F34D828DEB38}" destId="{20EEA78C-47F3-4D81-A6B4-1B5BE70DD75A}" srcOrd="0" destOrd="0" presId="urn:microsoft.com/office/officeart/2005/8/layout/pList2"/>
    <dgm:cxn modelId="{C6236DE1-C30B-447F-9F78-6F685378249D}" type="presParOf" srcId="{2C9F17DC-7374-4839-8A47-F34D828DEB38}" destId="{CED5F842-AF49-4812-97BE-0F1515A937E9}" srcOrd="1" destOrd="0" presId="urn:microsoft.com/office/officeart/2005/8/layout/pList2"/>
    <dgm:cxn modelId="{9477E796-D2E7-4C32-B972-326F4817AC8E}" type="presParOf" srcId="{2C9F17DC-7374-4839-8A47-F34D828DEB38}" destId="{9DF0B8DD-A4AD-47D7-9629-BAA222F87C01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7E2295-E0E1-434B-B676-CCF6E60D7099}" type="doc">
      <dgm:prSet loTypeId="urn:microsoft.com/office/officeart/2005/8/layout/target3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46762F46-A751-435F-9C22-654C7E7194E7}">
      <dgm:prSet phldrT="[Text]"/>
      <dgm:spPr/>
      <dgm:t>
        <a:bodyPr/>
        <a:lstStyle/>
        <a:p>
          <a:r>
            <a:rPr lang="en-US" b="1" dirty="0">
              <a:solidFill>
                <a:schemeClr val="bg1"/>
              </a:solidFill>
              <a:highlight>
                <a:srgbClr val="FF0000"/>
              </a:highlight>
              <a:latin typeface="Arial" panose="020B0604020202020204" pitchFamily="34" charset="0"/>
              <a:cs typeface="Arial" panose="020B0604020202020204" pitchFamily="34" charset="0"/>
            </a:rPr>
            <a:t>Triple Assessment Model</a:t>
          </a:r>
          <a:endParaRPr lang="en-IN" b="1" dirty="0">
            <a:solidFill>
              <a:schemeClr val="bg1"/>
            </a:solidFill>
            <a:highlight>
              <a:srgbClr val="FF0000"/>
            </a:highlight>
          </a:endParaRPr>
        </a:p>
      </dgm:t>
    </dgm:pt>
    <dgm:pt modelId="{85BC673D-A117-4762-9467-72DDF219EB61}" type="parTrans" cxnId="{A907F937-43E6-46D8-BD2E-1BA44333CEC8}">
      <dgm:prSet/>
      <dgm:spPr/>
      <dgm:t>
        <a:bodyPr/>
        <a:lstStyle/>
        <a:p>
          <a:endParaRPr lang="en-IN"/>
        </a:p>
      </dgm:t>
    </dgm:pt>
    <dgm:pt modelId="{66FAEFAA-B32D-44F5-98B6-E2119B142691}" type="sibTrans" cxnId="{A907F937-43E6-46D8-BD2E-1BA44333CEC8}">
      <dgm:prSet/>
      <dgm:spPr/>
      <dgm:t>
        <a:bodyPr/>
        <a:lstStyle/>
        <a:p>
          <a:endParaRPr lang="en-IN"/>
        </a:p>
      </dgm:t>
    </dgm:pt>
    <dgm:pt modelId="{E8C82F8F-C5B2-48CA-BEC3-E49905CCE947}">
      <dgm:prSet phldrT="[Text]" phldr="0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Clinical examination, breast imaging and biopsy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EED1CD-752D-41EA-826F-C249381D4A8E}" type="parTrans" cxnId="{D97D6CFE-BFEE-4B47-9609-EDB931D92C10}">
      <dgm:prSet/>
      <dgm:spPr/>
      <dgm:t>
        <a:bodyPr/>
        <a:lstStyle/>
        <a:p>
          <a:endParaRPr lang="en-IN"/>
        </a:p>
      </dgm:t>
    </dgm:pt>
    <dgm:pt modelId="{0BBD3086-C3EE-4BA3-BD02-F58A95309FA5}" type="sibTrans" cxnId="{D97D6CFE-BFEE-4B47-9609-EDB931D92C10}">
      <dgm:prSet/>
      <dgm:spPr/>
      <dgm:t>
        <a:bodyPr/>
        <a:lstStyle/>
        <a:p>
          <a:endParaRPr lang="en-IN"/>
        </a:p>
      </dgm:t>
    </dgm:pt>
    <dgm:pt modelId="{E662A055-A58C-4FD6-BC21-0A3F268C17D4}">
      <dgm:prSet phldrT="[Text]" phldr="0"/>
      <dgm:spPr/>
      <dgm:t>
        <a:bodyPr/>
        <a:lstStyle/>
        <a:p>
          <a:pPr algn="ctr"/>
          <a:r>
            <a:rPr lang="en-US" dirty="0">
              <a:solidFill>
                <a:schemeClr val="bg1"/>
              </a:solidFill>
              <a:highlight>
                <a:srgbClr val="0000FF"/>
              </a:highlight>
              <a:latin typeface="Arial" panose="020B0604020202020204" pitchFamily="34" charset="0"/>
              <a:cs typeface="Arial" panose="020B0604020202020204" pitchFamily="34" charset="0"/>
            </a:rPr>
            <a:t>One-stop Breast Clinic Model  </a:t>
          </a:r>
          <a:endParaRPr lang="en-IN" dirty="0">
            <a:solidFill>
              <a:schemeClr val="bg1"/>
            </a:solidFill>
            <a:highlight>
              <a:srgbClr val="0000FF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50CDAA-F4BA-4B20-8A69-360553B0C8FC}" type="parTrans" cxnId="{22E30288-6568-41BE-B840-5A6D96D5AC75}">
      <dgm:prSet/>
      <dgm:spPr/>
      <dgm:t>
        <a:bodyPr/>
        <a:lstStyle/>
        <a:p>
          <a:endParaRPr lang="en-IN"/>
        </a:p>
      </dgm:t>
    </dgm:pt>
    <dgm:pt modelId="{1C2B2A85-5226-4964-B4FB-BEC021D26929}" type="sibTrans" cxnId="{22E30288-6568-41BE-B840-5A6D96D5AC75}">
      <dgm:prSet/>
      <dgm:spPr/>
      <dgm:t>
        <a:bodyPr/>
        <a:lstStyle/>
        <a:p>
          <a:endParaRPr lang="en-IN"/>
        </a:p>
      </dgm:t>
    </dgm:pt>
    <dgm:pt modelId="{5A8E3F98-0E27-4F5B-AD20-08D329A00858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Assessment visit with all of the three tests </a:t>
          </a:r>
          <a:endParaRPr lang="en-IN" dirty="0"/>
        </a:p>
      </dgm:t>
    </dgm:pt>
    <dgm:pt modelId="{F2DE935C-C231-464B-AE6B-F86F6464A26D}" type="parTrans" cxnId="{95B0136E-B34A-4977-B3C6-73FCEDFA7AE4}">
      <dgm:prSet/>
      <dgm:spPr/>
      <dgm:t>
        <a:bodyPr/>
        <a:lstStyle/>
        <a:p>
          <a:endParaRPr lang="en-IN"/>
        </a:p>
      </dgm:t>
    </dgm:pt>
    <dgm:pt modelId="{81DD7995-0CCC-43A6-8473-87B511B41688}" type="sibTrans" cxnId="{95B0136E-B34A-4977-B3C6-73FCEDFA7AE4}">
      <dgm:prSet/>
      <dgm:spPr/>
      <dgm:t>
        <a:bodyPr/>
        <a:lstStyle/>
        <a:p>
          <a:endParaRPr lang="en-IN"/>
        </a:p>
      </dgm:t>
    </dgm:pt>
    <dgm:pt modelId="{DB2561C9-96BB-4D41-88EC-31EB002EAAE9}">
      <dgm:prSet phldrT="[Text]"/>
      <dgm:spPr/>
      <dgm:t>
        <a:bodyPr/>
        <a:lstStyle/>
        <a:p>
          <a:r>
            <a:rPr lang="en-US" b="1" dirty="0">
              <a:solidFill>
                <a:schemeClr val="bg1"/>
              </a:solidFill>
              <a:highlight>
                <a:srgbClr val="FF00FF"/>
              </a:highlight>
              <a:latin typeface="Arial" panose="020B0604020202020204" pitchFamily="34" charset="0"/>
              <a:cs typeface="Arial" panose="020B0604020202020204" pitchFamily="34" charset="0"/>
            </a:rPr>
            <a:t>Multidisciplinary Team (MDT) Model</a:t>
          </a:r>
          <a:endParaRPr lang="en-IN" dirty="0">
            <a:solidFill>
              <a:schemeClr val="bg1"/>
            </a:solidFill>
            <a:highlight>
              <a:srgbClr val="FF00FF"/>
            </a:highlight>
          </a:endParaRPr>
        </a:p>
      </dgm:t>
    </dgm:pt>
    <dgm:pt modelId="{586D951A-4B79-4932-87FD-EBC95FF3F8F9}" type="parTrans" cxnId="{26051ED3-6A98-47A0-AA1A-176F2B5F7C1D}">
      <dgm:prSet/>
      <dgm:spPr/>
      <dgm:t>
        <a:bodyPr/>
        <a:lstStyle/>
        <a:p>
          <a:endParaRPr lang="en-IN"/>
        </a:p>
      </dgm:t>
    </dgm:pt>
    <dgm:pt modelId="{136221A3-1951-4310-8134-DB58AF30B243}" type="sibTrans" cxnId="{26051ED3-6A98-47A0-AA1A-176F2B5F7C1D}">
      <dgm:prSet/>
      <dgm:spPr/>
      <dgm:t>
        <a:bodyPr/>
        <a:lstStyle/>
        <a:p>
          <a:endParaRPr lang="en-IN"/>
        </a:p>
      </dgm:t>
    </dgm:pt>
    <dgm:pt modelId="{3A7AFE5E-B905-4AB3-8C2F-7D669C888ADF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team (consisting of specialists) plans treatment following the diagnosis</a:t>
          </a:r>
          <a:endParaRPr lang="en-IN" dirty="0"/>
        </a:p>
      </dgm:t>
    </dgm:pt>
    <dgm:pt modelId="{00CDD4F8-AC95-4D7D-A445-984022EB1E30}" type="parTrans" cxnId="{78B1FFE5-B8E1-4DA7-B29B-FF27945D02AE}">
      <dgm:prSet/>
      <dgm:spPr/>
      <dgm:t>
        <a:bodyPr/>
        <a:lstStyle/>
        <a:p>
          <a:endParaRPr lang="en-IN"/>
        </a:p>
      </dgm:t>
    </dgm:pt>
    <dgm:pt modelId="{75CEBA58-D856-49AD-8E20-DEA6B9CB7C4B}" type="sibTrans" cxnId="{78B1FFE5-B8E1-4DA7-B29B-FF27945D02AE}">
      <dgm:prSet/>
      <dgm:spPr/>
      <dgm:t>
        <a:bodyPr/>
        <a:lstStyle/>
        <a:p>
          <a:endParaRPr lang="en-IN"/>
        </a:p>
      </dgm:t>
    </dgm:pt>
    <dgm:pt modelId="{49E92A27-6E8E-4DA7-9001-5E896F395A69}">
      <dgm:prSet/>
      <dgm:spPr/>
      <dgm:t>
        <a:bodyPr/>
        <a:lstStyle/>
        <a:p>
          <a:r>
            <a:rPr lang="en-US" b="1" dirty="0">
              <a:solidFill>
                <a:schemeClr val="bg1"/>
              </a:solidFill>
              <a:highlight>
                <a:srgbClr val="008000"/>
              </a:highlight>
              <a:latin typeface="Arial" panose="020B0604020202020204" pitchFamily="34" charset="0"/>
              <a:cs typeface="Arial" panose="020B0604020202020204" pitchFamily="34" charset="0"/>
            </a:rPr>
            <a:t>Two-week Wait Referral Pathway </a:t>
          </a:r>
          <a:endParaRPr lang="en-IN" dirty="0">
            <a:solidFill>
              <a:schemeClr val="bg1"/>
            </a:solidFill>
            <a:highlight>
              <a:srgbClr val="008000"/>
            </a:highlight>
          </a:endParaRPr>
        </a:p>
      </dgm:t>
    </dgm:pt>
    <dgm:pt modelId="{2057F956-AAFD-4886-A67A-40992B3001E2}" type="parTrans" cxnId="{5CE24CA8-8197-4A32-8166-9C5D6BAE08C8}">
      <dgm:prSet/>
      <dgm:spPr/>
      <dgm:t>
        <a:bodyPr/>
        <a:lstStyle/>
        <a:p>
          <a:endParaRPr lang="en-IN"/>
        </a:p>
      </dgm:t>
    </dgm:pt>
    <dgm:pt modelId="{FAF18100-020D-4257-9945-7962FE153C5B}" type="sibTrans" cxnId="{5CE24CA8-8197-4A32-8166-9C5D6BAE08C8}">
      <dgm:prSet/>
      <dgm:spPr/>
      <dgm:t>
        <a:bodyPr/>
        <a:lstStyle/>
        <a:p>
          <a:endParaRPr lang="en-IN"/>
        </a:p>
      </dgm:t>
    </dgm:pt>
    <dgm:pt modelId="{DD6A2585-FBB2-40ED-94FD-C50FABA5F043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GP referral that is urgent when suspected of cancer</a:t>
          </a:r>
          <a:endParaRPr lang="en-IN" dirty="0"/>
        </a:p>
      </dgm:t>
    </dgm:pt>
    <dgm:pt modelId="{C64F030D-CCA0-4C92-B131-D0E90D6E3796}" type="parTrans" cxnId="{3439ED70-9D17-4761-8706-22500A3C430D}">
      <dgm:prSet/>
      <dgm:spPr/>
      <dgm:t>
        <a:bodyPr/>
        <a:lstStyle/>
        <a:p>
          <a:endParaRPr lang="en-IN"/>
        </a:p>
      </dgm:t>
    </dgm:pt>
    <dgm:pt modelId="{9E8A3E24-2B45-4410-BB96-FE1C438CB162}" type="sibTrans" cxnId="{3439ED70-9D17-4761-8706-22500A3C430D}">
      <dgm:prSet/>
      <dgm:spPr/>
      <dgm:t>
        <a:bodyPr/>
        <a:lstStyle/>
        <a:p>
          <a:endParaRPr lang="en-IN"/>
        </a:p>
      </dgm:t>
    </dgm:pt>
    <dgm:pt modelId="{67EC3B7C-121B-4C21-A9BF-E1E7411E55C8}" type="pres">
      <dgm:prSet presAssocID="{737E2295-E0E1-434B-B676-CCF6E60D7099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9B02E722-B94D-4395-87C3-2C1ECFC2FA02}" type="pres">
      <dgm:prSet presAssocID="{46762F46-A751-435F-9C22-654C7E7194E7}" presName="circle1" presStyleLbl="node1" presStyleIdx="0" presStyleCnt="4"/>
      <dgm:spPr/>
    </dgm:pt>
    <dgm:pt modelId="{6BB25348-E076-4C28-8CF3-9B0119075A36}" type="pres">
      <dgm:prSet presAssocID="{46762F46-A751-435F-9C22-654C7E7194E7}" presName="space" presStyleCnt="0"/>
      <dgm:spPr/>
    </dgm:pt>
    <dgm:pt modelId="{89669DA5-46E9-4DA0-90A9-3DE11C4AF2F6}" type="pres">
      <dgm:prSet presAssocID="{46762F46-A751-435F-9C22-654C7E7194E7}" presName="rect1" presStyleLbl="alignAcc1" presStyleIdx="0" presStyleCnt="4"/>
      <dgm:spPr/>
    </dgm:pt>
    <dgm:pt modelId="{3A350357-6653-4A7F-AE17-D86846F19514}" type="pres">
      <dgm:prSet presAssocID="{49E92A27-6E8E-4DA7-9001-5E896F395A69}" presName="vertSpace2" presStyleLbl="node1" presStyleIdx="0" presStyleCnt="4"/>
      <dgm:spPr/>
    </dgm:pt>
    <dgm:pt modelId="{1CEE9FD9-8E09-48B4-BE5C-864C3472F850}" type="pres">
      <dgm:prSet presAssocID="{49E92A27-6E8E-4DA7-9001-5E896F395A69}" presName="circle2" presStyleLbl="node1" presStyleIdx="1" presStyleCnt="4"/>
      <dgm:spPr/>
    </dgm:pt>
    <dgm:pt modelId="{683687C2-E82A-458C-A25B-383F88947895}" type="pres">
      <dgm:prSet presAssocID="{49E92A27-6E8E-4DA7-9001-5E896F395A69}" presName="rect2" presStyleLbl="alignAcc1" presStyleIdx="1" presStyleCnt="4"/>
      <dgm:spPr/>
    </dgm:pt>
    <dgm:pt modelId="{9174A266-4335-4C2E-A248-53A9E717A9A3}" type="pres">
      <dgm:prSet presAssocID="{E662A055-A58C-4FD6-BC21-0A3F268C17D4}" presName="vertSpace3" presStyleLbl="node1" presStyleIdx="1" presStyleCnt="4"/>
      <dgm:spPr/>
    </dgm:pt>
    <dgm:pt modelId="{5695DA8D-062E-4352-8262-0E7D7866980B}" type="pres">
      <dgm:prSet presAssocID="{E662A055-A58C-4FD6-BC21-0A3F268C17D4}" presName="circle3" presStyleLbl="node1" presStyleIdx="2" presStyleCnt="4"/>
      <dgm:spPr/>
    </dgm:pt>
    <dgm:pt modelId="{6EB459F3-AC42-4857-B202-D657E8A224F6}" type="pres">
      <dgm:prSet presAssocID="{E662A055-A58C-4FD6-BC21-0A3F268C17D4}" presName="rect3" presStyleLbl="alignAcc1" presStyleIdx="2" presStyleCnt="4"/>
      <dgm:spPr/>
    </dgm:pt>
    <dgm:pt modelId="{C8782413-A498-445D-9585-66DE22350B20}" type="pres">
      <dgm:prSet presAssocID="{DB2561C9-96BB-4D41-88EC-31EB002EAAE9}" presName="vertSpace4" presStyleLbl="node1" presStyleIdx="2" presStyleCnt="4"/>
      <dgm:spPr/>
    </dgm:pt>
    <dgm:pt modelId="{3A9FCF72-073D-4954-BE72-12D8E234883C}" type="pres">
      <dgm:prSet presAssocID="{DB2561C9-96BB-4D41-88EC-31EB002EAAE9}" presName="circle4" presStyleLbl="node1" presStyleIdx="3" presStyleCnt="4"/>
      <dgm:spPr/>
    </dgm:pt>
    <dgm:pt modelId="{B0FC63AA-8A55-4587-90D7-D3349CE7D500}" type="pres">
      <dgm:prSet presAssocID="{DB2561C9-96BB-4D41-88EC-31EB002EAAE9}" presName="rect4" presStyleLbl="alignAcc1" presStyleIdx="3" presStyleCnt="4"/>
      <dgm:spPr/>
    </dgm:pt>
    <dgm:pt modelId="{87BEB739-7C0D-4120-9247-14E9D75B913A}" type="pres">
      <dgm:prSet presAssocID="{46762F46-A751-435F-9C22-654C7E7194E7}" presName="rect1ParTx" presStyleLbl="alignAcc1" presStyleIdx="3" presStyleCnt="4">
        <dgm:presLayoutVars>
          <dgm:chMax val="1"/>
          <dgm:bulletEnabled val="1"/>
        </dgm:presLayoutVars>
      </dgm:prSet>
      <dgm:spPr/>
    </dgm:pt>
    <dgm:pt modelId="{0D1979E8-15EA-451D-96E6-A1FD018DC157}" type="pres">
      <dgm:prSet presAssocID="{46762F46-A751-435F-9C22-654C7E7194E7}" presName="rect1ChTx" presStyleLbl="alignAcc1" presStyleIdx="3" presStyleCnt="4">
        <dgm:presLayoutVars>
          <dgm:bulletEnabled val="1"/>
        </dgm:presLayoutVars>
      </dgm:prSet>
      <dgm:spPr/>
    </dgm:pt>
    <dgm:pt modelId="{ADE65EAA-A268-4D97-9849-E2E2E2ADE335}" type="pres">
      <dgm:prSet presAssocID="{49E92A27-6E8E-4DA7-9001-5E896F395A69}" presName="rect2ParTx" presStyleLbl="alignAcc1" presStyleIdx="3" presStyleCnt="4">
        <dgm:presLayoutVars>
          <dgm:chMax val="1"/>
          <dgm:bulletEnabled val="1"/>
        </dgm:presLayoutVars>
      </dgm:prSet>
      <dgm:spPr/>
    </dgm:pt>
    <dgm:pt modelId="{686D6287-A8EC-4077-AF08-662A79B38784}" type="pres">
      <dgm:prSet presAssocID="{49E92A27-6E8E-4DA7-9001-5E896F395A69}" presName="rect2ChTx" presStyleLbl="alignAcc1" presStyleIdx="3" presStyleCnt="4">
        <dgm:presLayoutVars>
          <dgm:bulletEnabled val="1"/>
        </dgm:presLayoutVars>
      </dgm:prSet>
      <dgm:spPr/>
    </dgm:pt>
    <dgm:pt modelId="{B70A2838-FCCA-4E5A-BDCD-01EC079B0A28}" type="pres">
      <dgm:prSet presAssocID="{E662A055-A58C-4FD6-BC21-0A3F268C17D4}" presName="rect3ParTx" presStyleLbl="alignAcc1" presStyleIdx="3" presStyleCnt="4">
        <dgm:presLayoutVars>
          <dgm:chMax val="1"/>
          <dgm:bulletEnabled val="1"/>
        </dgm:presLayoutVars>
      </dgm:prSet>
      <dgm:spPr/>
    </dgm:pt>
    <dgm:pt modelId="{BE2CB685-0299-437C-99F2-234C99736050}" type="pres">
      <dgm:prSet presAssocID="{E662A055-A58C-4FD6-BC21-0A3F268C17D4}" presName="rect3ChTx" presStyleLbl="alignAcc1" presStyleIdx="3" presStyleCnt="4">
        <dgm:presLayoutVars>
          <dgm:bulletEnabled val="1"/>
        </dgm:presLayoutVars>
      </dgm:prSet>
      <dgm:spPr/>
    </dgm:pt>
    <dgm:pt modelId="{ED82D476-AF4E-41BE-A419-5AA401AC7185}" type="pres">
      <dgm:prSet presAssocID="{DB2561C9-96BB-4D41-88EC-31EB002EAAE9}" presName="rect4ParTx" presStyleLbl="alignAcc1" presStyleIdx="3" presStyleCnt="4">
        <dgm:presLayoutVars>
          <dgm:chMax val="1"/>
          <dgm:bulletEnabled val="1"/>
        </dgm:presLayoutVars>
      </dgm:prSet>
      <dgm:spPr/>
    </dgm:pt>
    <dgm:pt modelId="{BCA76A46-6752-46B2-B584-C28FEB333FFE}" type="pres">
      <dgm:prSet presAssocID="{DB2561C9-96BB-4D41-88EC-31EB002EAAE9}" presName="rect4ChTx" presStyleLbl="alignAcc1" presStyleIdx="3" presStyleCnt="4">
        <dgm:presLayoutVars>
          <dgm:bulletEnabled val="1"/>
        </dgm:presLayoutVars>
      </dgm:prSet>
      <dgm:spPr/>
    </dgm:pt>
  </dgm:ptLst>
  <dgm:cxnLst>
    <dgm:cxn modelId="{F7EAFC06-765A-4206-AE2C-6AF0E69EA815}" type="presOf" srcId="{DB2561C9-96BB-4D41-88EC-31EB002EAAE9}" destId="{ED82D476-AF4E-41BE-A419-5AA401AC7185}" srcOrd="1" destOrd="0" presId="urn:microsoft.com/office/officeart/2005/8/layout/target3"/>
    <dgm:cxn modelId="{F6728409-0551-47F7-88F3-D04EA715FC5D}" type="presOf" srcId="{3A7AFE5E-B905-4AB3-8C2F-7D669C888ADF}" destId="{BCA76A46-6752-46B2-B584-C28FEB333FFE}" srcOrd="0" destOrd="0" presId="urn:microsoft.com/office/officeart/2005/8/layout/target3"/>
    <dgm:cxn modelId="{A907F937-43E6-46D8-BD2E-1BA44333CEC8}" srcId="{737E2295-E0E1-434B-B676-CCF6E60D7099}" destId="{46762F46-A751-435F-9C22-654C7E7194E7}" srcOrd="0" destOrd="0" parTransId="{85BC673D-A117-4762-9467-72DDF219EB61}" sibTransId="{66FAEFAA-B32D-44F5-98B6-E2119B142691}"/>
    <dgm:cxn modelId="{2EBDF638-3B59-4AF3-B6AC-C7DA769D007B}" type="presOf" srcId="{5A8E3F98-0E27-4F5B-AD20-08D329A00858}" destId="{BE2CB685-0299-437C-99F2-234C99736050}" srcOrd="0" destOrd="0" presId="urn:microsoft.com/office/officeart/2005/8/layout/target3"/>
    <dgm:cxn modelId="{BA5CDA5B-1F06-4456-8956-9CFC63F37BCB}" type="presOf" srcId="{E662A055-A58C-4FD6-BC21-0A3F268C17D4}" destId="{B70A2838-FCCA-4E5A-BDCD-01EC079B0A28}" srcOrd="1" destOrd="0" presId="urn:microsoft.com/office/officeart/2005/8/layout/target3"/>
    <dgm:cxn modelId="{CDCB7848-407F-4BA2-BC61-3F780A39EBDA}" type="presOf" srcId="{49E92A27-6E8E-4DA7-9001-5E896F395A69}" destId="{ADE65EAA-A268-4D97-9849-E2E2E2ADE335}" srcOrd="1" destOrd="0" presId="urn:microsoft.com/office/officeart/2005/8/layout/target3"/>
    <dgm:cxn modelId="{A39F834A-0175-4A4F-9B3E-E84C566A94B1}" type="presOf" srcId="{46762F46-A751-435F-9C22-654C7E7194E7}" destId="{87BEB739-7C0D-4120-9247-14E9D75B913A}" srcOrd="1" destOrd="0" presId="urn:microsoft.com/office/officeart/2005/8/layout/target3"/>
    <dgm:cxn modelId="{95B0136E-B34A-4977-B3C6-73FCEDFA7AE4}" srcId="{E662A055-A58C-4FD6-BC21-0A3F268C17D4}" destId="{5A8E3F98-0E27-4F5B-AD20-08D329A00858}" srcOrd="0" destOrd="0" parTransId="{F2DE935C-C231-464B-AE6B-F86F6464A26D}" sibTransId="{81DD7995-0CCC-43A6-8473-87B511B41688}"/>
    <dgm:cxn modelId="{3439ED70-9D17-4761-8706-22500A3C430D}" srcId="{49E92A27-6E8E-4DA7-9001-5E896F395A69}" destId="{DD6A2585-FBB2-40ED-94FD-C50FABA5F043}" srcOrd="0" destOrd="0" parTransId="{C64F030D-CCA0-4C92-B131-D0E90D6E3796}" sibTransId="{9E8A3E24-2B45-4410-BB96-FE1C438CB162}"/>
    <dgm:cxn modelId="{7EF5C254-0105-429C-B864-1B5228282773}" type="presOf" srcId="{DD6A2585-FBB2-40ED-94FD-C50FABA5F043}" destId="{686D6287-A8EC-4077-AF08-662A79B38784}" srcOrd="0" destOrd="0" presId="urn:microsoft.com/office/officeart/2005/8/layout/target3"/>
    <dgm:cxn modelId="{A3E62957-AA7C-43E6-80D0-F0E512DC6038}" type="presOf" srcId="{737E2295-E0E1-434B-B676-CCF6E60D7099}" destId="{67EC3B7C-121B-4C21-A9BF-E1E7411E55C8}" srcOrd="0" destOrd="0" presId="urn:microsoft.com/office/officeart/2005/8/layout/target3"/>
    <dgm:cxn modelId="{22E30288-6568-41BE-B840-5A6D96D5AC75}" srcId="{737E2295-E0E1-434B-B676-CCF6E60D7099}" destId="{E662A055-A58C-4FD6-BC21-0A3F268C17D4}" srcOrd="2" destOrd="0" parTransId="{CD50CDAA-F4BA-4B20-8A69-360553B0C8FC}" sibTransId="{1C2B2A85-5226-4964-B4FB-BEC021D26929}"/>
    <dgm:cxn modelId="{5CE24CA8-8197-4A32-8166-9C5D6BAE08C8}" srcId="{737E2295-E0E1-434B-B676-CCF6E60D7099}" destId="{49E92A27-6E8E-4DA7-9001-5E896F395A69}" srcOrd="1" destOrd="0" parTransId="{2057F956-AAFD-4886-A67A-40992B3001E2}" sibTransId="{FAF18100-020D-4257-9945-7962FE153C5B}"/>
    <dgm:cxn modelId="{499D2DB6-B25D-4779-8360-52C0C91FAC43}" type="presOf" srcId="{E8C82F8F-C5B2-48CA-BEC3-E49905CCE947}" destId="{0D1979E8-15EA-451D-96E6-A1FD018DC157}" srcOrd="0" destOrd="0" presId="urn:microsoft.com/office/officeart/2005/8/layout/target3"/>
    <dgm:cxn modelId="{320DE0C7-9FDF-4B83-ADC1-40CDB1F306E3}" type="presOf" srcId="{DB2561C9-96BB-4D41-88EC-31EB002EAAE9}" destId="{B0FC63AA-8A55-4587-90D7-D3349CE7D500}" srcOrd="0" destOrd="0" presId="urn:microsoft.com/office/officeart/2005/8/layout/target3"/>
    <dgm:cxn modelId="{1BDCADCC-1107-4815-A272-CCC5CBF6D731}" type="presOf" srcId="{49E92A27-6E8E-4DA7-9001-5E896F395A69}" destId="{683687C2-E82A-458C-A25B-383F88947895}" srcOrd="0" destOrd="0" presId="urn:microsoft.com/office/officeart/2005/8/layout/target3"/>
    <dgm:cxn modelId="{26051ED3-6A98-47A0-AA1A-176F2B5F7C1D}" srcId="{737E2295-E0E1-434B-B676-CCF6E60D7099}" destId="{DB2561C9-96BB-4D41-88EC-31EB002EAAE9}" srcOrd="3" destOrd="0" parTransId="{586D951A-4B79-4932-87FD-EBC95FF3F8F9}" sibTransId="{136221A3-1951-4310-8134-DB58AF30B243}"/>
    <dgm:cxn modelId="{2F6233E0-3C75-4092-92D8-1FD6D295A056}" type="presOf" srcId="{E662A055-A58C-4FD6-BC21-0A3F268C17D4}" destId="{6EB459F3-AC42-4857-B202-D657E8A224F6}" srcOrd="0" destOrd="0" presId="urn:microsoft.com/office/officeart/2005/8/layout/target3"/>
    <dgm:cxn modelId="{78B1FFE5-B8E1-4DA7-B29B-FF27945D02AE}" srcId="{DB2561C9-96BB-4D41-88EC-31EB002EAAE9}" destId="{3A7AFE5E-B905-4AB3-8C2F-7D669C888ADF}" srcOrd="0" destOrd="0" parTransId="{00CDD4F8-AC95-4D7D-A445-984022EB1E30}" sibTransId="{75CEBA58-D856-49AD-8E20-DEA6B9CB7C4B}"/>
    <dgm:cxn modelId="{CAFACBF5-CE39-4B16-8E90-62665BFD9CBE}" type="presOf" srcId="{46762F46-A751-435F-9C22-654C7E7194E7}" destId="{89669DA5-46E9-4DA0-90A9-3DE11C4AF2F6}" srcOrd="0" destOrd="0" presId="urn:microsoft.com/office/officeart/2005/8/layout/target3"/>
    <dgm:cxn modelId="{D97D6CFE-BFEE-4B47-9609-EDB931D92C10}" srcId="{46762F46-A751-435F-9C22-654C7E7194E7}" destId="{E8C82F8F-C5B2-48CA-BEC3-E49905CCE947}" srcOrd="0" destOrd="0" parTransId="{B9EED1CD-752D-41EA-826F-C249381D4A8E}" sibTransId="{0BBD3086-C3EE-4BA3-BD02-F58A95309FA5}"/>
    <dgm:cxn modelId="{9E689FC4-95EA-4034-A61C-01E3A41D3DD7}" type="presParOf" srcId="{67EC3B7C-121B-4C21-A9BF-E1E7411E55C8}" destId="{9B02E722-B94D-4395-87C3-2C1ECFC2FA02}" srcOrd="0" destOrd="0" presId="urn:microsoft.com/office/officeart/2005/8/layout/target3"/>
    <dgm:cxn modelId="{D8D677C5-0171-4F3B-A7C9-CD1CF69BD167}" type="presParOf" srcId="{67EC3B7C-121B-4C21-A9BF-E1E7411E55C8}" destId="{6BB25348-E076-4C28-8CF3-9B0119075A36}" srcOrd="1" destOrd="0" presId="urn:microsoft.com/office/officeart/2005/8/layout/target3"/>
    <dgm:cxn modelId="{59640372-D2FA-4DAC-A216-5D7448CE58EC}" type="presParOf" srcId="{67EC3B7C-121B-4C21-A9BF-E1E7411E55C8}" destId="{89669DA5-46E9-4DA0-90A9-3DE11C4AF2F6}" srcOrd="2" destOrd="0" presId="urn:microsoft.com/office/officeart/2005/8/layout/target3"/>
    <dgm:cxn modelId="{7535B475-3F70-4FBE-84AD-F2411C9E0963}" type="presParOf" srcId="{67EC3B7C-121B-4C21-A9BF-E1E7411E55C8}" destId="{3A350357-6653-4A7F-AE17-D86846F19514}" srcOrd="3" destOrd="0" presId="urn:microsoft.com/office/officeart/2005/8/layout/target3"/>
    <dgm:cxn modelId="{D806A791-A7CA-401A-8B72-0A11C0649084}" type="presParOf" srcId="{67EC3B7C-121B-4C21-A9BF-E1E7411E55C8}" destId="{1CEE9FD9-8E09-48B4-BE5C-864C3472F850}" srcOrd="4" destOrd="0" presId="urn:microsoft.com/office/officeart/2005/8/layout/target3"/>
    <dgm:cxn modelId="{AC25301B-79ED-4B18-BA62-2FAF4AF6ED21}" type="presParOf" srcId="{67EC3B7C-121B-4C21-A9BF-E1E7411E55C8}" destId="{683687C2-E82A-458C-A25B-383F88947895}" srcOrd="5" destOrd="0" presId="urn:microsoft.com/office/officeart/2005/8/layout/target3"/>
    <dgm:cxn modelId="{2046D877-79B8-4399-897B-CBFF80B6265B}" type="presParOf" srcId="{67EC3B7C-121B-4C21-A9BF-E1E7411E55C8}" destId="{9174A266-4335-4C2E-A248-53A9E717A9A3}" srcOrd="6" destOrd="0" presId="urn:microsoft.com/office/officeart/2005/8/layout/target3"/>
    <dgm:cxn modelId="{84BE5EC4-98C7-4F4C-A37A-7D4B5BD9FC8A}" type="presParOf" srcId="{67EC3B7C-121B-4C21-A9BF-E1E7411E55C8}" destId="{5695DA8D-062E-4352-8262-0E7D7866980B}" srcOrd="7" destOrd="0" presId="urn:microsoft.com/office/officeart/2005/8/layout/target3"/>
    <dgm:cxn modelId="{EBEA3ED4-A86A-41AF-BA8B-63D20FEFC26B}" type="presParOf" srcId="{67EC3B7C-121B-4C21-A9BF-E1E7411E55C8}" destId="{6EB459F3-AC42-4857-B202-D657E8A224F6}" srcOrd="8" destOrd="0" presId="urn:microsoft.com/office/officeart/2005/8/layout/target3"/>
    <dgm:cxn modelId="{20B12065-2195-42BB-9501-0C03044EB619}" type="presParOf" srcId="{67EC3B7C-121B-4C21-A9BF-E1E7411E55C8}" destId="{C8782413-A498-445D-9585-66DE22350B20}" srcOrd="9" destOrd="0" presId="urn:microsoft.com/office/officeart/2005/8/layout/target3"/>
    <dgm:cxn modelId="{9D42E603-2BB6-49CC-8C80-64D79112001C}" type="presParOf" srcId="{67EC3B7C-121B-4C21-A9BF-E1E7411E55C8}" destId="{3A9FCF72-073D-4954-BE72-12D8E234883C}" srcOrd="10" destOrd="0" presId="urn:microsoft.com/office/officeart/2005/8/layout/target3"/>
    <dgm:cxn modelId="{91E854CD-92B5-4E03-88E1-AF51808A52DF}" type="presParOf" srcId="{67EC3B7C-121B-4C21-A9BF-E1E7411E55C8}" destId="{B0FC63AA-8A55-4587-90D7-D3349CE7D500}" srcOrd="11" destOrd="0" presId="urn:microsoft.com/office/officeart/2005/8/layout/target3"/>
    <dgm:cxn modelId="{E147817E-9231-44B7-831E-FA560A54C190}" type="presParOf" srcId="{67EC3B7C-121B-4C21-A9BF-E1E7411E55C8}" destId="{87BEB739-7C0D-4120-9247-14E9D75B913A}" srcOrd="12" destOrd="0" presId="urn:microsoft.com/office/officeart/2005/8/layout/target3"/>
    <dgm:cxn modelId="{5F54ECDD-46DF-4701-A2DC-A5E61222F28E}" type="presParOf" srcId="{67EC3B7C-121B-4C21-A9BF-E1E7411E55C8}" destId="{0D1979E8-15EA-451D-96E6-A1FD018DC157}" srcOrd="13" destOrd="0" presId="urn:microsoft.com/office/officeart/2005/8/layout/target3"/>
    <dgm:cxn modelId="{C30D83E1-FCF7-4C90-B781-B88FB0685FE2}" type="presParOf" srcId="{67EC3B7C-121B-4C21-A9BF-E1E7411E55C8}" destId="{ADE65EAA-A268-4D97-9849-E2E2E2ADE335}" srcOrd="14" destOrd="0" presId="urn:microsoft.com/office/officeart/2005/8/layout/target3"/>
    <dgm:cxn modelId="{76C9ACC5-725A-46D5-B529-0FC136FEE596}" type="presParOf" srcId="{67EC3B7C-121B-4C21-A9BF-E1E7411E55C8}" destId="{686D6287-A8EC-4077-AF08-662A79B38784}" srcOrd="15" destOrd="0" presId="urn:microsoft.com/office/officeart/2005/8/layout/target3"/>
    <dgm:cxn modelId="{CA3C37BD-2274-47F6-92D4-A805CD473439}" type="presParOf" srcId="{67EC3B7C-121B-4C21-A9BF-E1E7411E55C8}" destId="{B70A2838-FCCA-4E5A-BDCD-01EC079B0A28}" srcOrd="16" destOrd="0" presId="urn:microsoft.com/office/officeart/2005/8/layout/target3"/>
    <dgm:cxn modelId="{8BBAEB1D-8D34-454A-8A8A-4BE8236D3089}" type="presParOf" srcId="{67EC3B7C-121B-4C21-A9BF-E1E7411E55C8}" destId="{BE2CB685-0299-437C-99F2-234C99736050}" srcOrd="17" destOrd="0" presId="urn:microsoft.com/office/officeart/2005/8/layout/target3"/>
    <dgm:cxn modelId="{8D7C0075-4E3F-4993-B050-BE2DAA64270B}" type="presParOf" srcId="{67EC3B7C-121B-4C21-A9BF-E1E7411E55C8}" destId="{ED82D476-AF4E-41BE-A419-5AA401AC7185}" srcOrd="18" destOrd="0" presId="urn:microsoft.com/office/officeart/2005/8/layout/target3"/>
    <dgm:cxn modelId="{01E77BAD-7591-472F-8D10-7BA784855076}" type="presParOf" srcId="{67EC3B7C-121B-4C21-A9BF-E1E7411E55C8}" destId="{BCA76A46-6752-46B2-B584-C28FEB333FFE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3929DD8-94CA-4F59-AB84-82B2132B93E8}" type="doc">
      <dgm:prSet loTypeId="urn:microsoft.com/office/officeart/2005/8/layout/hierarchy3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IN"/>
        </a:p>
      </dgm:t>
    </dgm:pt>
    <dgm:pt modelId="{6E90FC7C-A5CA-4510-8748-F73912EACAD1}">
      <dgm:prSet phldrT="[Text]" phldr="0"/>
      <dgm:spPr/>
      <dgm:t>
        <a:bodyPr/>
        <a:lstStyle/>
        <a:p>
          <a:r>
            <a:rPr lang="en-US" dirty="0"/>
            <a:t>Stage 1</a:t>
          </a:r>
          <a:endParaRPr lang="en-IN" dirty="0"/>
        </a:p>
      </dgm:t>
    </dgm:pt>
    <dgm:pt modelId="{16C6A5F6-9BEF-47B7-8E4E-465AB30A7DF0}" type="parTrans" cxnId="{CA5E1D89-2289-46EF-A699-C4CD78108631}">
      <dgm:prSet/>
      <dgm:spPr/>
      <dgm:t>
        <a:bodyPr/>
        <a:lstStyle/>
        <a:p>
          <a:endParaRPr lang="en-IN"/>
        </a:p>
      </dgm:t>
    </dgm:pt>
    <dgm:pt modelId="{0C84CFE2-D15A-47C3-8B37-B041EC958B05}" type="sibTrans" cxnId="{CA5E1D89-2289-46EF-A699-C4CD78108631}">
      <dgm:prSet/>
      <dgm:spPr/>
      <dgm:t>
        <a:bodyPr/>
        <a:lstStyle/>
        <a:p>
          <a:endParaRPr lang="en-IN"/>
        </a:p>
      </dgm:t>
    </dgm:pt>
    <dgm:pt modelId="{C70353E3-2B91-47EE-B0EE-68E2B103E27B}">
      <dgm:prSet phldrT="[Text]" custT="1"/>
      <dgm:spPr/>
      <dgm:t>
        <a:bodyPr/>
        <a:lstStyle/>
        <a:p>
          <a:pPr algn="l">
            <a:buFont typeface="Wingdings" panose="05000000000000000000" pitchFamily="2" charset="2"/>
            <a:buChar char="v"/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Surgery (lumpectomy or mastectomy)</a:t>
          </a:r>
        </a:p>
      </dgm:t>
    </dgm:pt>
    <dgm:pt modelId="{C09BD5A1-32AE-47C9-9D7E-CADE8BA12FDC}" type="parTrans" cxnId="{9221F615-2819-48CC-B28D-C3D4B1F2C4CD}">
      <dgm:prSet/>
      <dgm:spPr/>
      <dgm:t>
        <a:bodyPr/>
        <a:lstStyle/>
        <a:p>
          <a:endParaRPr lang="en-IN"/>
        </a:p>
      </dgm:t>
    </dgm:pt>
    <dgm:pt modelId="{534B019F-DA6F-461A-BA8D-EA6526880B6F}" type="sibTrans" cxnId="{9221F615-2819-48CC-B28D-C3D4B1F2C4CD}">
      <dgm:prSet/>
      <dgm:spPr/>
      <dgm:t>
        <a:bodyPr/>
        <a:lstStyle/>
        <a:p>
          <a:endParaRPr lang="en-IN"/>
        </a:p>
      </dgm:t>
    </dgm:pt>
    <dgm:pt modelId="{F272185F-4652-4DA5-AAE7-2F2FA41020C3}">
      <dgm:prSet phldrT="[Text]" phldr="0"/>
      <dgm:spPr/>
      <dgm:t>
        <a:bodyPr/>
        <a:lstStyle/>
        <a:p>
          <a:r>
            <a:rPr lang="en-US" dirty="0"/>
            <a:t>Radiotherapy </a:t>
          </a:r>
          <a:endParaRPr lang="en-IN" dirty="0"/>
        </a:p>
      </dgm:t>
    </dgm:pt>
    <dgm:pt modelId="{C0B770A9-1896-4B12-8159-6FB83C006F52}" type="parTrans" cxnId="{241942AE-5EF5-4468-8113-3C5BF2495642}">
      <dgm:prSet/>
      <dgm:spPr/>
      <dgm:t>
        <a:bodyPr/>
        <a:lstStyle/>
        <a:p>
          <a:endParaRPr lang="en-IN"/>
        </a:p>
      </dgm:t>
    </dgm:pt>
    <dgm:pt modelId="{DDFFA9E4-6E56-471F-A60C-7BEAC9D1FDA2}" type="sibTrans" cxnId="{241942AE-5EF5-4468-8113-3C5BF2495642}">
      <dgm:prSet/>
      <dgm:spPr/>
      <dgm:t>
        <a:bodyPr/>
        <a:lstStyle/>
        <a:p>
          <a:endParaRPr lang="en-IN"/>
        </a:p>
      </dgm:t>
    </dgm:pt>
    <dgm:pt modelId="{E176EB3F-BA03-4C3B-A381-3DDFD4AFF905}">
      <dgm:prSet phldrT="[Text]" phldr="0"/>
      <dgm:spPr/>
      <dgm:t>
        <a:bodyPr/>
        <a:lstStyle/>
        <a:p>
          <a:r>
            <a:rPr lang="en-US" dirty="0"/>
            <a:t>Stage 2</a:t>
          </a:r>
          <a:endParaRPr lang="en-IN" dirty="0"/>
        </a:p>
      </dgm:t>
    </dgm:pt>
    <dgm:pt modelId="{42C39038-9EBE-484E-AA8F-C2FFAAEB957D}" type="parTrans" cxnId="{A7D27AAB-F1CF-4977-BE83-219E68CB55D2}">
      <dgm:prSet/>
      <dgm:spPr/>
      <dgm:t>
        <a:bodyPr/>
        <a:lstStyle/>
        <a:p>
          <a:endParaRPr lang="en-IN"/>
        </a:p>
      </dgm:t>
    </dgm:pt>
    <dgm:pt modelId="{F46B0518-923B-48F4-8639-173AE6E4C96E}" type="sibTrans" cxnId="{A7D27AAB-F1CF-4977-BE83-219E68CB55D2}">
      <dgm:prSet/>
      <dgm:spPr/>
      <dgm:t>
        <a:bodyPr/>
        <a:lstStyle/>
        <a:p>
          <a:endParaRPr lang="en-IN"/>
        </a:p>
      </dgm:t>
    </dgm:pt>
    <dgm:pt modelId="{9B0F0483-335E-4BF7-A745-7236C87F2FBA}">
      <dgm:prSet phldrT="[Text]" phldr="0"/>
      <dgm:spPr/>
      <dgm:t>
        <a:bodyPr/>
        <a:lstStyle/>
        <a:p>
          <a:r>
            <a:rPr lang="en-US" dirty="0"/>
            <a:t>Surgery (lymph node)</a:t>
          </a:r>
          <a:endParaRPr lang="en-IN" dirty="0"/>
        </a:p>
      </dgm:t>
    </dgm:pt>
    <dgm:pt modelId="{B5DC5499-C8A0-49CE-80CB-2C68D1CAA96C}" type="parTrans" cxnId="{5F9E44C0-1189-4A6D-B6A4-48B25F1267D2}">
      <dgm:prSet/>
      <dgm:spPr/>
      <dgm:t>
        <a:bodyPr/>
        <a:lstStyle/>
        <a:p>
          <a:endParaRPr lang="en-IN"/>
        </a:p>
      </dgm:t>
    </dgm:pt>
    <dgm:pt modelId="{2ECA57E7-BBF4-4776-9761-A9A698FD5678}" type="sibTrans" cxnId="{5F9E44C0-1189-4A6D-B6A4-48B25F1267D2}">
      <dgm:prSet/>
      <dgm:spPr/>
      <dgm:t>
        <a:bodyPr/>
        <a:lstStyle/>
        <a:p>
          <a:endParaRPr lang="en-IN"/>
        </a:p>
      </dgm:t>
    </dgm:pt>
    <dgm:pt modelId="{0BF5B48F-2462-4374-A036-117CE1EE2895}">
      <dgm:prSet phldrT="[Text]" phldr="0"/>
      <dgm:spPr/>
      <dgm:t>
        <a:bodyPr/>
        <a:lstStyle/>
        <a:p>
          <a:r>
            <a:rPr lang="en-US" dirty="0"/>
            <a:t>Chemotherapy </a:t>
          </a:r>
          <a:endParaRPr lang="en-IN" dirty="0"/>
        </a:p>
      </dgm:t>
    </dgm:pt>
    <dgm:pt modelId="{8EFE5736-0BBC-4AC9-A7F1-312577663BF3}" type="parTrans" cxnId="{D1172960-AC81-4335-AB2D-FDD18B78E400}">
      <dgm:prSet/>
      <dgm:spPr/>
      <dgm:t>
        <a:bodyPr/>
        <a:lstStyle/>
        <a:p>
          <a:endParaRPr lang="en-IN"/>
        </a:p>
      </dgm:t>
    </dgm:pt>
    <dgm:pt modelId="{197BA82A-5B06-40A4-9233-DBF33BA1BB9C}" type="sibTrans" cxnId="{D1172960-AC81-4335-AB2D-FDD18B78E400}">
      <dgm:prSet/>
      <dgm:spPr/>
      <dgm:t>
        <a:bodyPr/>
        <a:lstStyle/>
        <a:p>
          <a:endParaRPr lang="en-IN"/>
        </a:p>
      </dgm:t>
    </dgm:pt>
    <dgm:pt modelId="{0A9F037B-4B22-45B0-8266-3ED2D0449188}">
      <dgm:prSet/>
      <dgm:spPr/>
      <dgm:t>
        <a:bodyPr/>
        <a:lstStyle/>
        <a:p>
          <a:r>
            <a:rPr lang="en-US" dirty="0"/>
            <a:t>Hormone therapy </a:t>
          </a:r>
          <a:endParaRPr lang="en-IN" dirty="0"/>
        </a:p>
      </dgm:t>
    </dgm:pt>
    <dgm:pt modelId="{E3EB1AA1-9080-4B6C-88B6-6C8092D9C453}" type="parTrans" cxnId="{E425B22C-08BE-44E3-8183-AECB424CD660}">
      <dgm:prSet/>
      <dgm:spPr/>
      <dgm:t>
        <a:bodyPr/>
        <a:lstStyle/>
        <a:p>
          <a:endParaRPr lang="en-IN"/>
        </a:p>
      </dgm:t>
    </dgm:pt>
    <dgm:pt modelId="{4EE4DF4F-31C0-4D1C-8B78-ED4E48753006}" type="sibTrans" cxnId="{E425B22C-08BE-44E3-8183-AECB424CD660}">
      <dgm:prSet/>
      <dgm:spPr/>
      <dgm:t>
        <a:bodyPr/>
        <a:lstStyle/>
        <a:p>
          <a:endParaRPr lang="en-IN"/>
        </a:p>
      </dgm:t>
    </dgm:pt>
    <dgm:pt modelId="{29DE15C4-C3B2-456D-B251-F3D51818CD57}">
      <dgm:prSet/>
      <dgm:spPr/>
      <dgm:t>
        <a:bodyPr/>
        <a:lstStyle/>
        <a:p>
          <a:r>
            <a:rPr lang="en-US" dirty="0"/>
            <a:t>Radiotherapy </a:t>
          </a:r>
          <a:endParaRPr lang="en-IN" dirty="0"/>
        </a:p>
      </dgm:t>
    </dgm:pt>
    <dgm:pt modelId="{055806AA-0107-4887-9C00-F1988F8FC547}" type="parTrans" cxnId="{E23A53C4-9325-482B-93F8-87F19F994AB7}">
      <dgm:prSet/>
      <dgm:spPr/>
      <dgm:t>
        <a:bodyPr/>
        <a:lstStyle/>
        <a:p>
          <a:endParaRPr lang="en-IN"/>
        </a:p>
      </dgm:t>
    </dgm:pt>
    <dgm:pt modelId="{5A180532-EADB-48C7-BD1D-23520F8B99B1}" type="sibTrans" cxnId="{E23A53C4-9325-482B-93F8-87F19F994AB7}">
      <dgm:prSet/>
      <dgm:spPr/>
      <dgm:t>
        <a:bodyPr/>
        <a:lstStyle/>
        <a:p>
          <a:endParaRPr lang="en-IN"/>
        </a:p>
      </dgm:t>
    </dgm:pt>
    <dgm:pt modelId="{37EC1CDC-9E48-4D0B-896C-36E5FFE6C8FB}" type="pres">
      <dgm:prSet presAssocID="{D3929DD8-94CA-4F59-AB84-82B2132B93E8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0D71EF5-5AF0-47CA-A112-CF373FD9D1A8}" type="pres">
      <dgm:prSet presAssocID="{6E90FC7C-A5CA-4510-8748-F73912EACAD1}" presName="root" presStyleCnt="0"/>
      <dgm:spPr/>
    </dgm:pt>
    <dgm:pt modelId="{8F409B90-A983-4821-BFC4-7AC706B24D76}" type="pres">
      <dgm:prSet presAssocID="{6E90FC7C-A5CA-4510-8748-F73912EACAD1}" presName="rootComposite" presStyleCnt="0"/>
      <dgm:spPr/>
    </dgm:pt>
    <dgm:pt modelId="{2ED14254-AC3B-4D81-B517-EF05C17188D5}" type="pres">
      <dgm:prSet presAssocID="{6E90FC7C-A5CA-4510-8748-F73912EACAD1}" presName="rootText" presStyleLbl="node1" presStyleIdx="0" presStyleCnt="2" custScaleX="134485" custScaleY="124890"/>
      <dgm:spPr/>
    </dgm:pt>
    <dgm:pt modelId="{15BA5404-2B79-4780-BE95-A1F660E36D50}" type="pres">
      <dgm:prSet presAssocID="{6E90FC7C-A5CA-4510-8748-F73912EACAD1}" presName="rootConnector" presStyleLbl="node1" presStyleIdx="0" presStyleCnt="2"/>
      <dgm:spPr/>
    </dgm:pt>
    <dgm:pt modelId="{1139839D-2E77-4AD7-AE03-57C5DE8C3B00}" type="pres">
      <dgm:prSet presAssocID="{6E90FC7C-A5CA-4510-8748-F73912EACAD1}" presName="childShape" presStyleCnt="0"/>
      <dgm:spPr/>
    </dgm:pt>
    <dgm:pt modelId="{0ECFDF4D-2D8C-4BE5-B057-4FFA4F0211FE}" type="pres">
      <dgm:prSet presAssocID="{C09BD5A1-32AE-47C9-9D7E-CADE8BA12FDC}" presName="Name13" presStyleLbl="parChTrans1D2" presStyleIdx="0" presStyleCnt="6"/>
      <dgm:spPr/>
    </dgm:pt>
    <dgm:pt modelId="{C98F265B-27FA-4E35-90F6-02450C20D548}" type="pres">
      <dgm:prSet presAssocID="{C70353E3-2B91-47EE-B0EE-68E2B103E27B}" presName="childText" presStyleLbl="bgAcc1" presStyleIdx="0" presStyleCnt="6" custScaleX="132482">
        <dgm:presLayoutVars>
          <dgm:bulletEnabled val="1"/>
        </dgm:presLayoutVars>
      </dgm:prSet>
      <dgm:spPr/>
    </dgm:pt>
    <dgm:pt modelId="{2210A3EB-EFA6-44DD-84B2-1032CB845BD4}" type="pres">
      <dgm:prSet presAssocID="{C0B770A9-1896-4B12-8159-6FB83C006F52}" presName="Name13" presStyleLbl="parChTrans1D2" presStyleIdx="1" presStyleCnt="6"/>
      <dgm:spPr/>
    </dgm:pt>
    <dgm:pt modelId="{E9D2C67A-7C1F-4FC4-85FB-F87989B7CDD3}" type="pres">
      <dgm:prSet presAssocID="{F272185F-4652-4DA5-AAE7-2F2FA41020C3}" presName="childText" presStyleLbl="bgAcc1" presStyleIdx="1" presStyleCnt="6" custScaleX="118873">
        <dgm:presLayoutVars>
          <dgm:bulletEnabled val="1"/>
        </dgm:presLayoutVars>
      </dgm:prSet>
      <dgm:spPr/>
    </dgm:pt>
    <dgm:pt modelId="{4C3B38BA-C912-4E0E-8389-FDF96625D2BF}" type="pres">
      <dgm:prSet presAssocID="{E3EB1AA1-9080-4B6C-88B6-6C8092D9C453}" presName="Name13" presStyleLbl="parChTrans1D2" presStyleIdx="2" presStyleCnt="6"/>
      <dgm:spPr/>
    </dgm:pt>
    <dgm:pt modelId="{EFB31181-558C-44DA-97C0-B4878CB97E91}" type="pres">
      <dgm:prSet presAssocID="{0A9F037B-4B22-45B0-8266-3ED2D0449188}" presName="childText" presStyleLbl="bgAcc1" presStyleIdx="2" presStyleCnt="6" custScaleX="128707">
        <dgm:presLayoutVars>
          <dgm:bulletEnabled val="1"/>
        </dgm:presLayoutVars>
      </dgm:prSet>
      <dgm:spPr/>
    </dgm:pt>
    <dgm:pt modelId="{C4978D34-F086-4968-A329-BE0F491B120C}" type="pres">
      <dgm:prSet presAssocID="{E176EB3F-BA03-4C3B-A381-3DDFD4AFF905}" presName="root" presStyleCnt="0"/>
      <dgm:spPr/>
    </dgm:pt>
    <dgm:pt modelId="{53C8A329-C9E1-4899-BB92-C15333174A62}" type="pres">
      <dgm:prSet presAssocID="{E176EB3F-BA03-4C3B-A381-3DDFD4AFF905}" presName="rootComposite" presStyleCnt="0"/>
      <dgm:spPr/>
    </dgm:pt>
    <dgm:pt modelId="{C1FC6B05-6AAD-4CC9-B343-518336AB1235}" type="pres">
      <dgm:prSet presAssocID="{E176EB3F-BA03-4C3B-A381-3DDFD4AFF905}" presName="rootText" presStyleLbl="node1" presStyleIdx="1" presStyleCnt="2" custScaleX="139682" custScaleY="126372"/>
      <dgm:spPr/>
    </dgm:pt>
    <dgm:pt modelId="{60218348-9072-4C1C-BD8F-57CADA7E40C7}" type="pres">
      <dgm:prSet presAssocID="{E176EB3F-BA03-4C3B-A381-3DDFD4AFF905}" presName="rootConnector" presStyleLbl="node1" presStyleIdx="1" presStyleCnt="2"/>
      <dgm:spPr/>
    </dgm:pt>
    <dgm:pt modelId="{9A8A001C-8CCF-4BFE-8C1A-747EF720777E}" type="pres">
      <dgm:prSet presAssocID="{E176EB3F-BA03-4C3B-A381-3DDFD4AFF905}" presName="childShape" presStyleCnt="0"/>
      <dgm:spPr/>
    </dgm:pt>
    <dgm:pt modelId="{D34AE92C-CEA7-416D-9769-98637F952D81}" type="pres">
      <dgm:prSet presAssocID="{B5DC5499-C8A0-49CE-80CB-2C68D1CAA96C}" presName="Name13" presStyleLbl="parChTrans1D2" presStyleIdx="3" presStyleCnt="6"/>
      <dgm:spPr/>
    </dgm:pt>
    <dgm:pt modelId="{F6FB9A5B-3EA3-4C81-B7EF-57C11CADF749}" type="pres">
      <dgm:prSet presAssocID="{9B0F0483-335E-4BF7-A745-7236C87F2FBA}" presName="childText" presStyleLbl="bgAcc1" presStyleIdx="3" presStyleCnt="6" custScaleX="113668">
        <dgm:presLayoutVars>
          <dgm:bulletEnabled val="1"/>
        </dgm:presLayoutVars>
      </dgm:prSet>
      <dgm:spPr/>
    </dgm:pt>
    <dgm:pt modelId="{7C96CEA9-42AB-4CC7-9688-BBF58F9E0C75}" type="pres">
      <dgm:prSet presAssocID="{8EFE5736-0BBC-4AC9-A7F1-312577663BF3}" presName="Name13" presStyleLbl="parChTrans1D2" presStyleIdx="4" presStyleCnt="6"/>
      <dgm:spPr/>
    </dgm:pt>
    <dgm:pt modelId="{D0DEAD29-B49C-49AA-9A32-2069632C2B67}" type="pres">
      <dgm:prSet presAssocID="{0BF5B48F-2462-4374-A036-117CE1EE2895}" presName="childText" presStyleLbl="bgAcc1" presStyleIdx="4" presStyleCnt="6" custScaleX="113669" custLinFactNeighborX="-3775" custLinFactNeighborY="2013">
        <dgm:presLayoutVars>
          <dgm:bulletEnabled val="1"/>
        </dgm:presLayoutVars>
      </dgm:prSet>
      <dgm:spPr/>
    </dgm:pt>
    <dgm:pt modelId="{65A519D4-173A-47E3-B37E-0C7883B13C3F}" type="pres">
      <dgm:prSet presAssocID="{055806AA-0107-4887-9C00-F1988F8FC547}" presName="Name13" presStyleLbl="parChTrans1D2" presStyleIdx="5" presStyleCnt="6"/>
      <dgm:spPr/>
    </dgm:pt>
    <dgm:pt modelId="{4E1DD683-C2D4-4FA2-B0B5-5D6B42DD701F}" type="pres">
      <dgm:prSet presAssocID="{29DE15C4-C3B2-456D-B251-F3D51818CD57}" presName="childText" presStyleLbl="bgAcc1" presStyleIdx="5" presStyleCnt="6" custScaleX="109893">
        <dgm:presLayoutVars>
          <dgm:bulletEnabled val="1"/>
        </dgm:presLayoutVars>
      </dgm:prSet>
      <dgm:spPr/>
    </dgm:pt>
  </dgm:ptLst>
  <dgm:cxnLst>
    <dgm:cxn modelId="{4841880D-1E11-42B5-BDF3-680B8DF8C8B7}" type="presOf" srcId="{0BF5B48F-2462-4374-A036-117CE1EE2895}" destId="{D0DEAD29-B49C-49AA-9A32-2069632C2B67}" srcOrd="0" destOrd="0" presId="urn:microsoft.com/office/officeart/2005/8/layout/hierarchy3"/>
    <dgm:cxn modelId="{E87C1F12-D4A1-4B3F-AC63-D0943BB79FA0}" type="presOf" srcId="{6E90FC7C-A5CA-4510-8748-F73912EACAD1}" destId="{15BA5404-2B79-4780-BE95-A1F660E36D50}" srcOrd="1" destOrd="0" presId="urn:microsoft.com/office/officeart/2005/8/layout/hierarchy3"/>
    <dgm:cxn modelId="{BA029C12-5472-4861-8400-FF7D0327C4EC}" type="presOf" srcId="{B5DC5499-C8A0-49CE-80CB-2C68D1CAA96C}" destId="{D34AE92C-CEA7-416D-9769-98637F952D81}" srcOrd="0" destOrd="0" presId="urn:microsoft.com/office/officeart/2005/8/layout/hierarchy3"/>
    <dgm:cxn modelId="{9221F615-2819-48CC-B28D-C3D4B1F2C4CD}" srcId="{6E90FC7C-A5CA-4510-8748-F73912EACAD1}" destId="{C70353E3-2B91-47EE-B0EE-68E2B103E27B}" srcOrd="0" destOrd="0" parTransId="{C09BD5A1-32AE-47C9-9D7E-CADE8BA12FDC}" sibTransId="{534B019F-DA6F-461A-BA8D-EA6526880B6F}"/>
    <dgm:cxn modelId="{E425B22C-08BE-44E3-8183-AECB424CD660}" srcId="{6E90FC7C-A5CA-4510-8748-F73912EACAD1}" destId="{0A9F037B-4B22-45B0-8266-3ED2D0449188}" srcOrd="2" destOrd="0" parTransId="{E3EB1AA1-9080-4B6C-88B6-6C8092D9C453}" sibTransId="{4EE4DF4F-31C0-4D1C-8B78-ED4E48753006}"/>
    <dgm:cxn modelId="{04FD0F3C-2978-4BF1-9CB3-B0E6C801773F}" type="presOf" srcId="{C70353E3-2B91-47EE-B0EE-68E2B103E27B}" destId="{C98F265B-27FA-4E35-90F6-02450C20D548}" srcOrd="0" destOrd="0" presId="urn:microsoft.com/office/officeart/2005/8/layout/hierarchy3"/>
    <dgm:cxn modelId="{D5A59940-C8E5-4E09-AA66-DE83C7793F55}" type="presOf" srcId="{055806AA-0107-4887-9C00-F1988F8FC547}" destId="{65A519D4-173A-47E3-B37E-0C7883B13C3F}" srcOrd="0" destOrd="0" presId="urn:microsoft.com/office/officeart/2005/8/layout/hierarchy3"/>
    <dgm:cxn modelId="{D1172960-AC81-4335-AB2D-FDD18B78E400}" srcId="{E176EB3F-BA03-4C3B-A381-3DDFD4AFF905}" destId="{0BF5B48F-2462-4374-A036-117CE1EE2895}" srcOrd="1" destOrd="0" parTransId="{8EFE5736-0BBC-4AC9-A7F1-312577663BF3}" sibTransId="{197BA82A-5B06-40A4-9233-DBF33BA1BB9C}"/>
    <dgm:cxn modelId="{0D534244-4C0B-45F7-B419-8D66059DEA7C}" type="presOf" srcId="{E176EB3F-BA03-4C3B-A381-3DDFD4AFF905}" destId="{60218348-9072-4C1C-BD8F-57CADA7E40C7}" srcOrd="1" destOrd="0" presId="urn:microsoft.com/office/officeart/2005/8/layout/hierarchy3"/>
    <dgm:cxn modelId="{CEFE2070-1BB8-45EF-8E4B-0643A97EBA84}" type="presOf" srcId="{8EFE5736-0BBC-4AC9-A7F1-312577663BF3}" destId="{7C96CEA9-42AB-4CC7-9688-BBF58F9E0C75}" srcOrd="0" destOrd="0" presId="urn:microsoft.com/office/officeart/2005/8/layout/hierarchy3"/>
    <dgm:cxn modelId="{E665B852-66EB-4D65-84CC-010BCB9CD159}" type="presOf" srcId="{6E90FC7C-A5CA-4510-8748-F73912EACAD1}" destId="{2ED14254-AC3B-4D81-B517-EF05C17188D5}" srcOrd="0" destOrd="0" presId="urn:microsoft.com/office/officeart/2005/8/layout/hierarchy3"/>
    <dgm:cxn modelId="{D056EC72-AF89-4DB2-90CA-988DFEF49E91}" type="presOf" srcId="{E176EB3F-BA03-4C3B-A381-3DDFD4AFF905}" destId="{C1FC6B05-6AAD-4CC9-B343-518336AB1235}" srcOrd="0" destOrd="0" presId="urn:microsoft.com/office/officeart/2005/8/layout/hierarchy3"/>
    <dgm:cxn modelId="{CA5E1D89-2289-46EF-A699-C4CD78108631}" srcId="{D3929DD8-94CA-4F59-AB84-82B2132B93E8}" destId="{6E90FC7C-A5CA-4510-8748-F73912EACAD1}" srcOrd="0" destOrd="0" parTransId="{16C6A5F6-9BEF-47B7-8E4E-465AB30A7DF0}" sibTransId="{0C84CFE2-D15A-47C3-8B37-B041EC958B05}"/>
    <dgm:cxn modelId="{AB4DDD97-499D-431D-A26A-990A8560C4A9}" type="presOf" srcId="{C0B770A9-1896-4B12-8159-6FB83C006F52}" destId="{2210A3EB-EFA6-44DD-84B2-1032CB845BD4}" srcOrd="0" destOrd="0" presId="urn:microsoft.com/office/officeart/2005/8/layout/hierarchy3"/>
    <dgm:cxn modelId="{706048AA-F474-4BA6-BBF7-DA286D6F3CCA}" type="presOf" srcId="{9B0F0483-335E-4BF7-A745-7236C87F2FBA}" destId="{F6FB9A5B-3EA3-4C81-B7EF-57C11CADF749}" srcOrd="0" destOrd="0" presId="urn:microsoft.com/office/officeart/2005/8/layout/hierarchy3"/>
    <dgm:cxn modelId="{A7D27AAB-F1CF-4977-BE83-219E68CB55D2}" srcId="{D3929DD8-94CA-4F59-AB84-82B2132B93E8}" destId="{E176EB3F-BA03-4C3B-A381-3DDFD4AFF905}" srcOrd="1" destOrd="0" parTransId="{42C39038-9EBE-484E-AA8F-C2FFAAEB957D}" sibTransId="{F46B0518-923B-48F4-8639-173AE6E4C96E}"/>
    <dgm:cxn modelId="{241942AE-5EF5-4468-8113-3C5BF2495642}" srcId="{6E90FC7C-A5CA-4510-8748-F73912EACAD1}" destId="{F272185F-4652-4DA5-AAE7-2F2FA41020C3}" srcOrd="1" destOrd="0" parTransId="{C0B770A9-1896-4B12-8159-6FB83C006F52}" sibTransId="{DDFFA9E4-6E56-471F-A60C-7BEAC9D1FDA2}"/>
    <dgm:cxn modelId="{19A654B5-5490-4392-9903-4274CF0E3976}" type="presOf" srcId="{D3929DD8-94CA-4F59-AB84-82B2132B93E8}" destId="{37EC1CDC-9E48-4D0B-896C-36E5FFE6C8FB}" srcOrd="0" destOrd="0" presId="urn:microsoft.com/office/officeart/2005/8/layout/hierarchy3"/>
    <dgm:cxn modelId="{5F9E44C0-1189-4A6D-B6A4-48B25F1267D2}" srcId="{E176EB3F-BA03-4C3B-A381-3DDFD4AFF905}" destId="{9B0F0483-335E-4BF7-A745-7236C87F2FBA}" srcOrd="0" destOrd="0" parTransId="{B5DC5499-C8A0-49CE-80CB-2C68D1CAA96C}" sibTransId="{2ECA57E7-BBF4-4776-9761-A9A698FD5678}"/>
    <dgm:cxn modelId="{F6097EC3-C784-4B91-BA9D-F7EF1B6012B5}" type="presOf" srcId="{E3EB1AA1-9080-4B6C-88B6-6C8092D9C453}" destId="{4C3B38BA-C912-4E0E-8389-FDF96625D2BF}" srcOrd="0" destOrd="0" presId="urn:microsoft.com/office/officeart/2005/8/layout/hierarchy3"/>
    <dgm:cxn modelId="{E23A53C4-9325-482B-93F8-87F19F994AB7}" srcId="{E176EB3F-BA03-4C3B-A381-3DDFD4AFF905}" destId="{29DE15C4-C3B2-456D-B251-F3D51818CD57}" srcOrd="2" destOrd="0" parTransId="{055806AA-0107-4887-9C00-F1988F8FC547}" sibTransId="{5A180532-EADB-48C7-BD1D-23520F8B99B1}"/>
    <dgm:cxn modelId="{6C1E4FCE-594E-46CE-AD31-E711BE324796}" type="presOf" srcId="{29DE15C4-C3B2-456D-B251-F3D51818CD57}" destId="{4E1DD683-C2D4-4FA2-B0B5-5D6B42DD701F}" srcOrd="0" destOrd="0" presId="urn:microsoft.com/office/officeart/2005/8/layout/hierarchy3"/>
    <dgm:cxn modelId="{5486B9E0-B127-4C12-A3C0-A0917C730D26}" type="presOf" srcId="{C09BD5A1-32AE-47C9-9D7E-CADE8BA12FDC}" destId="{0ECFDF4D-2D8C-4BE5-B057-4FFA4F0211FE}" srcOrd="0" destOrd="0" presId="urn:microsoft.com/office/officeart/2005/8/layout/hierarchy3"/>
    <dgm:cxn modelId="{E26A01E7-C198-434E-86FA-F086DDC27407}" type="presOf" srcId="{F272185F-4652-4DA5-AAE7-2F2FA41020C3}" destId="{E9D2C67A-7C1F-4FC4-85FB-F87989B7CDD3}" srcOrd="0" destOrd="0" presId="urn:microsoft.com/office/officeart/2005/8/layout/hierarchy3"/>
    <dgm:cxn modelId="{19BF38EF-E423-459B-91E7-1892FC8D3A55}" type="presOf" srcId="{0A9F037B-4B22-45B0-8266-3ED2D0449188}" destId="{EFB31181-558C-44DA-97C0-B4878CB97E91}" srcOrd="0" destOrd="0" presId="urn:microsoft.com/office/officeart/2005/8/layout/hierarchy3"/>
    <dgm:cxn modelId="{697B1AD6-1CFB-4DE8-8FAB-C76D01536098}" type="presParOf" srcId="{37EC1CDC-9E48-4D0B-896C-36E5FFE6C8FB}" destId="{B0D71EF5-5AF0-47CA-A112-CF373FD9D1A8}" srcOrd="0" destOrd="0" presId="urn:microsoft.com/office/officeart/2005/8/layout/hierarchy3"/>
    <dgm:cxn modelId="{C7EDE99E-1217-4A1E-9065-1AC9F175761D}" type="presParOf" srcId="{B0D71EF5-5AF0-47CA-A112-CF373FD9D1A8}" destId="{8F409B90-A983-4821-BFC4-7AC706B24D76}" srcOrd="0" destOrd="0" presId="urn:microsoft.com/office/officeart/2005/8/layout/hierarchy3"/>
    <dgm:cxn modelId="{18F2AB87-0F6B-4657-ACB2-2331B1066A4F}" type="presParOf" srcId="{8F409B90-A983-4821-BFC4-7AC706B24D76}" destId="{2ED14254-AC3B-4D81-B517-EF05C17188D5}" srcOrd="0" destOrd="0" presId="urn:microsoft.com/office/officeart/2005/8/layout/hierarchy3"/>
    <dgm:cxn modelId="{088CEDA3-0469-4F23-9B9D-F302F1A3EFBC}" type="presParOf" srcId="{8F409B90-A983-4821-BFC4-7AC706B24D76}" destId="{15BA5404-2B79-4780-BE95-A1F660E36D50}" srcOrd="1" destOrd="0" presId="urn:microsoft.com/office/officeart/2005/8/layout/hierarchy3"/>
    <dgm:cxn modelId="{72D3C547-EB75-44B3-8278-7FDCE68409D0}" type="presParOf" srcId="{B0D71EF5-5AF0-47CA-A112-CF373FD9D1A8}" destId="{1139839D-2E77-4AD7-AE03-57C5DE8C3B00}" srcOrd="1" destOrd="0" presId="urn:microsoft.com/office/officeart/2005/8/layout/hierarchy3"/>
    <dgm:cxn modelId="{FAFE5697-30B6-43A4-AE5F-155DDBFDF759}" type="presParOf" srcId="{1139839D-2E77-4AD7-AE03-57C5DE8C3B00}" destId="{0ECFDF4D-2D8C-4BE5-B057-4FFA4F0211FE}" srcOrd="0" destOrd="0" presId="urn:microsoft.com/office/officeart/2005/8/layout/hierarchy3"/>
    <dgm:cxn modelId="{9009FFA9-A94C-42E4-A424-ED9CFD879AD2}" type="presParOf" srcId="{1139839D-2E77-4AD7-AE03-57C5DE8C3B00}" destId="{C98F265B-27FA-4E35-90F6-02450C20D548}" srcOrd="1" destOrd="0" presId="urn:microsoft.com/office/officeart/2005/8/layout/hierarchy3"/>
    <dgm:cxn modelId="{AE7C7369-CBFE-45E8-ADED-80B957723546}" type="presParOf" srcId="{1139839D-2E77-4AD7-AE03-57C5DE8C3B00}" destId="{2210A3EB-EFA6-44DD-84B2-1032CB845BD4}" srcOrd="2" destOrd="0" presId="urn:microsoft.com/office/officeart/2005/8/layout/hierarchy3"/>
    <dgm:cxn modelId="{07830B2C-F72A-42F5-AA0D-30CE4987770E}" type="presParOf" srcId="{1139839D-2E77-4AD7-AE03-57C5DE8C3B00}" destId="{E9D2C67A-7C1F-4FC4-85FB-F87989B7CDD3}" srcOrd="3" destOrd="0" presId="urn:microsoft.com/office/officeart/2005/8/layout/hierarchy3"/>
    <dgm:cxn modelId="{38E982D7-477B-4DC3-B50B-F46BA0972189}" type="presParOf" srcId="{1139839D-2E77-4AD7-AE03-57C5DE8C3B00}" destId="{4C3B38BA-C912-4E0E-8389-FDF96625D2BF}" srcOrd="4" destOrd="0" presId="urn:microsoft.com/office/officeart/2005/8/layout/hierarchy3"/>
    <dgm:cxn modelId="{F3F4DBFA-9AA4-4CE1-B394-AA0AEA48EC21}" type="presParOf" srcId="{1139839D-2E77-4AD7-AE03-57C5DE8C3B00}" destId="{EFB31181-558C-44DA-97C0-B4878CB97E91}" srcOrd="5" destOrd="0" presId="urn:microsoft.com/office/officeart/2005/8/layout/hierarchy3"/>
    <dgm:cxn modelId="{E1FF0DF9-97BF-455A-BC85-9A468AC10D9A}" type="presParOf" srcId="{37EC1CDC-9E48-4D0B-896C-36E5FFE6C8FB}" destId="{C4978D34-F086-4968-A329-BE0F491B120C}" srcOrd="1" destOrd="0" presId="urn:microsoft.com/office/officeart/2005/8/layout/hierarchy3"/>
    <dgm:cxn modelId="{42C1FB6C-A9E4-4E60-8971-971DE37792E3}" type="presParOf" srcId="{C4978D34-F086-4968-A329-BE0F491B120C}" destId="{53C8A329-C9E1-4899-BB92-C15333174A62}" srcOrd="0" destOrd="0" presId="urn:microsoft.com/office/officeart/2005/8/layout/hierarchy3"/>
    <dgm:cxn modelId="{09F1E946-D145-41CA-B045-1EC0C21F0C05}" type="presParOf" srcId="{53C8A329-C9E1-4899-BB92-C15333174A62}" destId="{C1FC6B05-6AAD-4CC9-B343-518336AB1235}" srcOrd="0" destOrd="0" presId="urn:microsoft.com/office/officeart/2005/8/layout/hierarchy3"/>
    <dgm:cxn modelId="{8F0606B7-7DC9-4DBD-8B6A-843170601E33}" type="presParOf" srcId="{53C8A329-C9E1-4899-BB92-C15333174A62}" destId="{60218348-9072-4C1C-BD8F-57CADA7E40C7}" srcOrd="1" destOrd="0" presId="urn:microsoft.com/office/officeart/2005/8/layout/hierarchy3"/>
    <dgm:cxn modelId="{73723BDD-9683-49C7-8E27-499EC80163D5}" type="presParOf" srcId="{C4978D34-F086-4968-A329-BE0F491B120C}" destId="{9A8A001C-8CCF-4BFE-8C1A-747EF720777E}" srcOrd="1" destOrd="0" presId="urn:microsoft.com/office/officeart/2005/8/layout/hierarchy3"/>
    <dgm:cxn modelId="{5E01384D-D829-4763-8365-698D490F55F5}" type="presParOf" srcId="{9A8A001C-8CCF-4BFE-8C1A-747EF720777E}" destId="{D34AE92C-CEA7-416D-9769-98637F952D81}" srcOrd="0" destOrd="0" presId="urn:microsoft.com/office/officeart/2005/8/layout/hierarchy3"/>
    <dgm:cxn modelId="{D37DEFA3-51BC-4067-983A-E455678CC3A4}" type="presParOf" srcId="{9A8A001C-8CCF-4BFE-8C1A-747EF720777E}" destId="{F6FB9A5B-3EA3-4C81-B7EF-57C11CADF749}" srcOrd="1" destOrd="0" presId="urn:microsoft.com/office/officeart/2005/8/layout/hierarchy3"/>
    <dgm:cxn modelId="{25125642-8BF0-4353-A8D0-71EAF814AF02}" type="presParOf" srcId="{9A8A001C-8CCF-4BFE-8C1A-747EF720777E}" destId="{7C96CEA9-42AB-4CC7-9688-BBF58F9E0C75}" srcOrd="2" destOrd="0" presId="urn:microsoft.com/office/officeart/2005/8/layout/hierarchy3"/>
    <dgm:cxn modelId="{6ABBF35F-24B1-41B1-8F46-55308FFF73BD}" type="presParOf" srcId="{9A8A001C-8CCF-4BFE-8C1A-747EF720777E}" destId="{D0DEAD29-B49C-49AA-9A32-2069632C2B67}" srcOrd="3" destOrd="0" presId="urn:microsoft.com/office/officeart/2005/8/layout/hierarchy3"/>
    <dgm:cxn modelId="{98D5887F-FCD0-48C0-8196-ABB1167EB058}" type="presParOf" srcId="{9A8A001C-8CCF-4BFE-8C1A-747EF720777E}" destId="{65A519D4-173A-47E3-B37E-0C7883B13C3F}" srcOrd="4" destOrd="0" presId="urn:microsoft.com/office/officeart/2005/8/layout/hierarchy3"/>
    <dgm:cxn modelId="{3E700E02-5FFF-4DF5-A331-A1097F2C443A}" type="presParOf" srcId="{9A8A001C-8CCF-4BFE-8C1A-747EF720777E}" destId="{4E1DD683-C2D4-4FA2-B0B5-5D6B42DD701F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C05F3E0-8395-44B8-A222-367AC1DFD7A8}" type="doc">
      <dgm:prSet loTypeId="urn:microsoft.com/office/officeart/2005/8/layout/hierarchy3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IN"/>
        </a:p>
      </dgm:t>
    </dgm:pt>
    <dgm:pt modelId="{B360A0A8-BA05-46A2-98CF-BAA2F34CAA3E}">
      <dgm:prSet phldrT="[Text]" phldr="0"/>
      <dgm:spPr/>
      <dgm:t>
        <a:bodyPr/>
        <a:lstStyle/>
        <a:p>
          <a:r>
            <a:rPr lang="en-US" dirty="0"/>
            <a:t>Stage 3</a:t>
          </a:r>
          <a:endParaRPr lang="en-IN" dirty="0"/>
        </a:p>
      </dgm:t>
    </dgm:pt>
    <dgm:pt modelId="{1863E63B-7D1D-42E4-A783-8CC6001DF36B}" type="parTrans" cxnId="{B3003CB7-7FC7-4805-8A5F-16F619F58736}">
      <dgm:prSet/>
      <dgm:spPr/>
      <dgm:t>
        <a:bodyPr/>
        <a:lstStyle/>
        <a:p>
          <a:endParaRPr lang="en-IN"/>
        </a:p>
      </dgm:t>
    </dgm:pt>
    <dgm:pt modelId="{FB13168B-41EF-4A61-8624-8FFD0526A953}" type="sibTrans" cxnId="{B3003CB7-7FC7-4805-8A5F-16F619F58736}">
      <dgm:prSet/>
      <dgm:spPr/>
      <dgm:t>
        <a:bodyPr/>
        <a:lstStyle/>
        <a:p>
          <a:endParaRPr lang="en-IN"/>
        </a:p>
      </dgm:t>
    </dgm:pt>
    <dgm:pt modelId="{5DCAB3AA-B146-4ED9-BD05-94293913D58E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Chemotherapy first</a:t>
          </a:r>
          <a:endParaRPr lang="en-IN" dirty="0"/>
        </a:p>
      </dgm:t>
    </dgm:pt>
    <dgm:pt modelId="{6B6B7187-5949-49CD-B0E9-0DE9DFC39308}" type="parTrans" cxnId="{F5043D6B-D085-4C1C-AF9A-4C8C69F42A16}">
      <dgm:prSet/>
      <dgm:spPr/>
      <dgm:t>
        <a:bodyPr/>
        <a:lstStyle/>
        <a:p>
          <a:endParaRPr lang="en-IN"/>
        </a:p>
      </dgm:t>
    </dgm:pt>
    <dgm:pt modelId="{8E3D296F-D4FA-4A15-8799-E26E66DBCE73}" type="sibTrans" cxnId="{F5043D6B-D085-4C1C-AF9A-4C8C69F42A16}">
      <dgm:prSet/>
      <dgm:spPr/>
      <dgm:t>
        <a:bodyPr/>
        <a:lstStyle/>
        <a:p>
          <a:endParaRPr lang="en-IN"/>
        </a:p>
      </dgm:t>
    </dgm:pt>
    <dgm:pt modelId="{69761E14-A840-47A6-AD4C-AA0244FEFBAE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Surgery (usually mastectomy)</a:t>
          </a:r>
        </a:p>
      </dgm:t>
    </dgm:pt>
    <dgm:pt modelId="{D792A23E-F86E-407E-9813-A96F0F4549D9}" type="parTrans" cxnId="{90B84B9A-0B1B-40C4-9722-1BB5870DFBA4}">
      <dgm:prSet/>
      <dgm:spPr/>
      <dgm:t>
        <a:bodyPr/>
        <a:lstStyle/>
        <a:p>
          <a:endParaRPr lang="en-IN"/>
        </a:p>
      </dgm:t>
    </dgm:pt>
    <dgm:pt modelId="{857AB9C3-595B-4D18-8BF1-447CF085F13E}" type="sibTrans" cxnId="{90B84B9A-0B1B-40C4-9722-1BB5870DFBA4}">
      <dgm:prSet/>
      <dgm:spPr/>
      <dgm:t>
        <a:bodyPr/>
        <a:lstStyle/>
        <a:p>
          <a:endParaRPr lang="en-IN"/>
        </a:p>
      </dgm:t>
    </dgm:pt>
    <dgm:pt modelId="{B04179A2-67CD-4DB0-BED3-932A92245CB4}">
      <dgm:prSet phldrT="[Text]" phldr="0"/>
      <dgm:spPr/>
      <dgm:t>
        <a:bodyPr/>
        <a:lstStyle/>
        <a:p>
          <a:r>
            <a:rPr lang="en-US" dirty="0"/>
            <a:t>Stage 4</a:t>
          </a:r>
          <a:endParaRPr lang="en-IN" dirty="0"/>
        </a:p>
      </dgm:t>
    </dgm:pt>
    <dgm:pt modelId="{BF750083-E5C3-4256-BB57-0EC39E94D8B0}" type="parTrans" cxnId="{CB124FC9-519C-4776-9A23-0A6F12BEFAF4}">
      <dgm:prSet/>
      <dgm:spPr/>
      <dgm:t>
        <a:bodyPr/>
        <a:lstStyle/>
        <a:p>
          <a:endParaRPr lang="en-IN"/>
        </a:p>
      </dgm:t>
    </dgm:pt>
    <dgm:pt modelId="{5E49EF4E-7A26-413A-8E87-EBB79A2EB54D}" type="sibTrans" cxnId="{CB124FC9-519C-4776-9A23-0A6F12BEFAF4}">
      <dgm:prSet/>
      <dgm:spPr/>
      <dgm:t>
        <a:bodyPr/>
        <a:lstStyle/>
        <a:p>
          <a:endParaRPr lang="en-IN"/>
        </a:p>
      </dgm:t>
    </dgm:pt>
    <dgm:pt modelId="{B609B105-A0FC-44DE-9641-81D2F2D94804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Not curable</a:t>
          </a:r>
          <a:endParaRPr lang="en-IN" dirty="0"/>
        </a:p>
      </dgm:t>
    </dgm:pt>
    <dgm:pt modelId="{429D672E-CF7C-45B8-B5EC-871FD9646223}" type="parTrans" cxnId="{68D4CC0A-A80C-4C99-B934-1708D9D4463C}">
      <dgm:prSet/>
      <dgm:spPr/>
      <dgm:t>
        <a:bodyPr/>
        <a:lstStyle/>
        <a:p>
          <a:endParaRPr lang="en-IN"/>
        </a:p>
      </dgm:t>
    </dgm:pt>
    <dgm:pt modelId="{1C7B029B-4ACE-480E-A26C-1A594852DD12}" type="sibTrans" cxnId="{68D4CC0A-A80C-4C99-B934-1708D9D4463C}">
      <dgm:prSet/>
      <dgm:spPr/>
      <dgm:t>
        <a:bodyPr/>
        <a:lstStyle/>
        <a:p>
          <a:endParaRPr lang="en-IN"/>
        </a:p>
      </dgm:t>
    </dgm:pt>
    <dgm:pt modelId="{13AEC05E-F7E4-4B05-98FF-6FF38928BDBE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Radiotherapy</a:t>
          </a:r>
          <a:endParaRPr lang="en-IN" dirty="0"/>
        </a:p>
      </dgm:t>
    </dgm:pt>
    <dgm:pt modelId="{28E0FA04-EF0B-45E9-8D45-03D9183BDFB8}" type="parTrans" cxnId="{DFA66824-8B8D-4D2F-9CA9-DA4F536B21E5}">
      <dgm:prSet/>
      <dgm:spPr/>
      <dgm:t>
        <a:bodyPr/>
        <a:lstStyle/>
        <a:p>
          <a:endParaRPr lang="en-IN"/>
        </a:p>
      </dgm:t>
    </dgm:pt>
    <dgm:pt modelId="{5AE67552-02CB-4AAF-8E8D-F4A9EFC70906}" type="sibTrans" cxnId="{DFA66824-8B8D-4D2F-9CA9-DA4F536B21E5}">
      <dgm:prSet/>
      <dgm:spPr/>
      <dgm:t>
        <a:bodyPr/>
        <a:lstStyle/>
        <a:p>
          <a:endParaRPr lang="en-IN"/>
        </a:p>
      </dgm:t>
    </dgm:pt>
    <dgm:pt modelId="{810C8E55-1A90-4478-BB9F-9AFD0C63D16C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Systemic (chemo, hormone, targeted) treatment</a:t>
          </a:r>
          <a:endParaRPr lang="en-IN"/>
        </a:p>
      </dgm:t>
    </dgm:pt>
    <dgm:pt modelId="{82116345-7C59-4A1F-90EF-0304C717B31E}" type="parTrans" cxnId="{7A2DFB4C-3CF6-46F4-B9F0-33688B0A1D95}">
      <dgm:prSet/>
      <dgm:spPr/>
      <dgm:t>
        <a:bodyPr/>
        <a:lstStyle/>
        <a:p>
          <a:endParaRPr lang="en-IN"/>
        </a:p>
      </dgm:t>
    </dgm:pt>
    <dgm:pt modelId="{4AB1B47A-4546-44B3-8ECB-51B88D9C924A}" type="sibTrans" cxnId="{7A2DFB4C-3CF6-46F4-B9F0-33688B0A1D95}">
      <dgm:prSet/>
      <dgm:spPr/>
      <dgm:t>
        <a:bodyPr/>
        <a:lstStyle/>
        <a:p>
          <a:endParaRPr lang="en-IN"/>
        </a:p>
      </dgm:t>
    </dgm:pt>
    <dgm:pt modelId="{74AA26CA-D709-40B3-8D43-C1AE6F5BD216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Radiotherapy for symptoms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C60179-C635-4BAF-8D1D-694BE2083C74}" type="parTrans" cxnId="{6BF61C26-1329-4371-B2BF-43728CC7AAAB}">
      <dgm:prSet/>
      <dgm:spPr/>
      <dgm:t>
        <a:bodyPr/>
        <a:lstStyle/>
        <a:p>
          <a:endParaRPr lang="en-IN"/>
        </a:p>
      </dgm:t>
    </dgm:pt>
    <dgm:pt modelId="{790169FE-869E-4DA1-A28A-945A05AC509B}" type="sibTrans" cxnId="{6BF61C26-1329-4371-B2BF-43728CC7AAAB}">
      <dgm:prSet/>
      <dgm:spPr/>
      <dgm:t>
        <a:bodyPr/>
        <a:lstStyle/>
        <a:p>
          <a:endParaRPr lang="en-IN"/>
        </a:p>
      </dgm:t>
    </dgm:pt>
    <dgm:pt modelId="{CF95E7E4-EA89-4E38-933B-F29256745AD5}" type="pres">
      <dgm:prSet presAssocID="{8C05F3E0-8395-44B8-A222-367AC1DFD7A8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ED60503-8098-4A09-9E5B-31125416CF03}" type="pres">
      <dgm:prSet presAssocID="{B360A0A8-BA05-46A2-98CF-BAA2F34CAA3E}" presName="root" presStyleCnt="0"/>
      <dgm:spPr/>
    </dgm:pt>
    <dgm:pt modelId="{2BDEFA02-55DB-412E-9A4B-2FBEA4DDF020}" type="pres">
      <dgm:prSet presAssocID="{B360A0A8-BA05-46A2-98CF-BAA2F34CAA3E}" presName="rootComposite" presStyleCnt="0"/>
      <dgm:spPr/>
    </dgm:pt>
    <dgm:pt modelId="{0C617749-6415-4B6F-A499-B9C18DC59B32}" type="pres">
      <dgm:prSet presAssocID="{B360A0A8-BA05-46A2-98CF-BAA2F34CAA3E}" presName="rootText" presStyleLbl="node1" presStyleIdx="0" presStyleCnt="2"/>
      <dgm:spPr/>
    </dgm:pt>
    <dgm:pt modelId="{149E74AC-F642-4A62-8761-608F8F9F5A05}" type="pres">
      <dgm:prSet presAssocID="{B360A0A8-BA05-46A2-98CF-BAA2F34CAA3E}" presName="rootConnector" presStyleLbl="node1" presStyleIdx="0" presStyleCnt="2"/>
      <dgm:spPr/>
    </dgm:pt>
    <dgm:pt modelId="{5607A9BB-D939-4B1F-AB43-02280F34D3FE}" type="pres">
      <dgm:prSet presAssocID="{B360A0A8-BA05-46A2-98CF-BAA2F34CAA3E}" presName="childShape" presStyleCnt="0"/>
      <dgm:spPr/>
    </dgm:pt>
    <dgm:pt modelId="{CFBE6964-CA34-47F9-BCFD-436B0485C87E}" type="pres">
      <dgm:prSet presAssocID="{6B6B7187-5949-49CD-B0E9-0DE9DFC39308}" presName="Name13" presStyleLbl="parChTrans1D2" presStyleIdx="0" presStyleCnt="6"/>
      <dgm:spPr/>
    </dgm:pt>
    <dgm:pt modelId="{D4348639-E9A9-4484-9B28-0E46D0395464}" type="pres">
      <dgm:prSet presAssocID="{5DCAB3AA-B146-4ED9-BD05-94293913D58E}" presName="childText" presStyleLbl="bgAcc1" presStyleIdx="0" presStyleCnt="6">
        <dgm:presLayoutVars>
          <dgm:bulletEnabled val="1"/>
        </dgm:presLayoutVars>
      </dgm:prSet>
      <dgm:spPr/>
    </dgm:pt>
    <dgm:pt modelId="{54332D6A-2B12-410E-8309-AE54C69727C2}" type="pres">
      <dgm:prSet presAssocID="{D792A23E-F86E-407E-9813-A96F0F4549D9}" presName="Name13" presStyleLbl="parChTrans1D2" presStyleIdx="1" presStyleCnt="6"/>
      <dgm:spPr/>
    </dgm:pt>
    <dgm:pt modelId="{534B17CB-F818-4038-8A59-204AC13359C7}" type="pres">
      <dgm:prSet presAssocID="{69761E14-A840-47A6-AD4C-AA0244FEFBAE}" presName="childText" presStyleLbl="bgAcc1" presStyleIdx="1" presStyleCnt="6">
        <dgm:presLayoutVars>
          <dgm:bulletEnabled val="1"/>
        </dgm:presLayoutVars>
      </dgm:prSet>
      <dgm:spPr/>
    </dgm:pt>
    <dgm:pt modelId="{BCF746F7-FF37-474B-8D54-1E0CF514F514}" type="pres">
      <dgm:prSet presAssocID="{28E0FA04-EF0B-45E9-8D45-03D9183BDFB8}" presName="Name13" presStyleLbl="parChTrans1D2" presStyleIdx="2" presStyleCnt="6"/>
      <dgm:spPr/>
    </dgm:pt>
    <dgm:pt modelId="{502304A2-7166-4613-BAB3-4E5310F7374F}" type="pres">
      <dgm:prSet presAssocID="{13AEC05E-F7E4-4B05-98FF-6FF38928BDBE}" presName="childText" presStyleLbl="bgAcc1" presStyleIdx="2" presStyleCnt="6">
        <dgm:presLayoutVars>
          <dgm:bulletEnabled val="1"/>
        </dgm:presLayoutVars>
      </dgm:prSet>
      <dgm:spPr/>
    </dgm:pt>
    <dgm:pt modelId="{22D28B91-99BE-4E7F-88FF-F4A0FDBBA0E0}" type="pres">
      <dgm:prSet presAssocID="{B04179A2-67CD-4DB0-BED3-932A92245CB4}" presName="root" presStyleCnt="0"/>
      <dgm:spPr/>
    </dgm:pt>
    <dgm:pt modelId="{76D4E831-3132-4F29-9326-C35F696A67D7}" type="pres">
      <dgm:prSet presAssocID="{B04179A2-67CD-4DB0-BED3-932A92245CB4}" presName="rootComposite" presStyleCnt="0"/>
      <dgm:spPr/>
    </dgm:pt>
    <dgm:pt modelId="{AD940BFD-9ACF-4460-841C-EDAF2F53102F}" type="pres">
      <dgm:prSet presAssocID="{B04179A2-67CD-4DB0-BED3-932A92245CB4}" presName="rootText" presStyleLbl="node1" presStyleIdx="1" presStyleCnt="2"/>
      <dgm:spPr/>
    </dgm:pt>
    <dgm:pt modelId="{72EE6A33-8871-473E-951C-CF63148ACE0B}" type="pres">
      <dgm:prSet presAssocID="{B04179A2-67CD-4DB0-BED3-932A92245CB4}" presName="rootConnector" presStyleLbl="node1" presStyleIdx="1" presStyleCnt="2"/>
      <dgm:spPr/>
    </dgm:pt>
    <dgm:pt modelId="{B8FCE314-B06D-4CD0-86F9-1D572A87FFD4}" type="pres">
      <dgm:prSet presAssocID="{B04179A2-67CD-4DB0-BED3-932A92245CB4}" presName="childShape" presStyleCnt="0"/>
      <dgm:spPr/>
    </dgm:pt>
    <dgm:pt modelId="{EC6E4760-90BB-4FC8-89A2-B9F0B685AC77}" type="pres">
      <dgm:prSet presAssocID="{429D672E-CF7C-45B8-B5EC-871FD9646223}" presName="Name13" presStyleLbl="parChTrans1D2" presStyleIdx="3" presStyleCnt="6"/>
      <dgm:spPr/>
    </dgm:pt>
    <dgm:pt modelId="{46747E84-E760-460D-A417-108C7627F026}" type="pres">
      <dgm:prSet presAssocID="{B609B105-A0FC-44DE-9641-81D2F2D94804}" presName="childText" presStyleLbl="bgAcc1" presStyleIdx="3" presStyleCnt="6">
        <dgm:presLayoutVars>
          <dgm:bulletEnabled val="1"/>
        </dgm:presLayoutVars>
      </dgm:prSet>
      <dgm:spPr/>
    </dgm:pt>
    <dgm:pt modelId="{F0D28504-2212-492A-8229-B8D811340223}" type="pres">
      <dgm:prSet presAssocID="{82116345-7C59-4A1F-90EF-0304C717B31E}" presName="Name13" presStyleLbl="parChTrans1D2" presStyleIdx="4" presStyleCnt="6"/>
      <dgm:spPr/>
    </dgm:pt>
    <dgm:pt modelId="{B474DC75-ECB9-4016-9244-A1B87628E023}" type="pres">
      <dgm:prSet presAssocID="{810C8E55-1A90-4478-BB9F-9AFD0C63D16C}" presName="childText" presStyleLbl="bgAcc1" presStyleIdx="4" presStyleCnt="6">
        <dgm:presLayoutVars>
          <dgm:bulletEnabled val="1"/>
        </dgm:presLayoutVars>
      </dgm:prSet>
      <dgm:spPr/>
    </dgm:pt>
    <dgm:pt modelId="{50C72B02-129E-4C92-83FD-527C93686085}" type="pres">
      <dgm:prSet presAssocID="{92C60179-C635-4BAF-8D1D-694BE2083C74}" presName="Name13" presStyleLbl="parChTrans1D2" presStyleIdx="5" presStyleCnt="6"/>
      <dgm:spPr/>
    </dgm:pt>
    <dgm:pt modelId="{4C565437-76F4-48DE-9F25-CA3DB4074AA9}" type="pres">
      <dgm:prSet presAssocID="{74AA26CA-D709-40B3-8D43-C1AE6F5BD216}" presName="childText" presStyleLbl="bgAcc1" presStyleIdx="5" presStyleCnt="6">
        <dgm:presLayoutVars>
          <dgm:bulletEnabled val="1"/>
        </dgm:presLayoutVars>
      </dgm:prSet>
      <dgm:spPr/>
    </dgm:pt>
  </dgm:ptLst>
  <dgm:cxnLst>
    <dgm:cxn modelId="{68D4CC0A-A80C-4C99-B934-1708D9D4463C}" srcId="{B04179A2-67CD-4DB0-BED3-932A92245CB4}" destId="{B609B105-A0FC-44DE-9641-81D2F2D94804}" srcOrd="0" destOrd="0" parTransId="{429D672E-CF7C-45B8-B5EC-871FD9646223}" sibTransId="{1C7B029B-4ACE-480E-A26C-1A594852DD12}"/>
    <dgm:cxn modelId="{AA52FA13-3C2C-4AD5-85A0-A36BF6534A7C}" type="presOf" srcId="{B04179A2-67CD-4DB0-BED3-932A92245CB4}" destId="{72EE6A33-8871-473E-951C-CF63148ACE0B}" srcOrd="1" destOrd="0" presId="urn:microsoft.com/office/officeart/2005/8/layout/hierarchy3"/>
    <dgm:cxn modelId="{0EE2561A-F192-4AE4-A4D1-061EB056053E}" type="presOf" srcId="{B360A0A8-BA05-46A2-98CF-BAA2F34CAA3E}" destId="{0C617749-6415-4B6F-A499-B9C18DC59B32}" srcOrd="0" destOrd="0" presId="urn:microsoft.com/office/officeart/2005/8/layout/hierarchy3"/>
    <dgm:cxn modelId="{DFA66824-8B8D-4D2F-9CA9-DA4F536B21E5}" srcId="{B360A0A8-BA05-46A2-98CF-BAA2F34CAA3E}" destId="{13AEC05E-F7E4-4B05-98FF-6FF38928BDBE}" srcOrd="2" destOrd="0" parTransId="{28E0FA04-EF0B-45E9-8D45-03D9183BDFB8}" sibTransId="{5AE67552-02CB-4AAF-8E8D-F4A9EFC70906}"/>
    <dgm:cxn modelId="{6BF61C26-1329-4371-B2BF-43728CC7AAAB}" srcId="{B04179A2-67CD-4DB0-BED3-932A92245CB4}" destId="{74AA26CA-D709-40B3-8D43-C1AE6F5BD216}" srcOrd="2" destOrd="0" parTransId="{92C60179-C635-4BAF-8D1D-694BE2083C74}" sibTransId="{790169FE-869E-4DA1-A28A-945A05AC509B}"/>
    <dgm:cxn modelId="{1F061F26-4BE5-4F11-9193-B2D7DA51D277}" type="presOf" srcId="{92C60179-C635-4BAF-8D1D-694BE2083C74}" destId="{50C72B02-129E-4C92-83FD-527C93686085}" srcOrd="0" destOrd="0" presId="urn:microsoft.com/office/officeart/2005/8/layout/hierarchy3"/>
    <dgm:cxn modelId="{FA31E42B-C2DB-4E25-90BD-C39FB3CF29C1}" type="presOf" srcId="{5DCAB3AA-B146-4ED9-BD05-94293913D58E}" destId="{D4348639-E9A9-4484-9B28-0E46D0395464}" srcOrd="0" destOrd="0" presId="urn:microsoft.com/office/officeart/2005/8/layout/hierarchy3"/>
    <dgm:cxn modelId="{8FF2494A-68CE-4E7F-BD74-FF4C6FE2117C}" type="presOf" srcId="{429D672E-CF7C-45B8-B5EC-871FD9646223}" destId="{EC6E4760-90BB-4FC8-89A2-B9F0B685AC77}" srcOrd="0" destOrd="0" presId="urn:microsoft.com/office/officeart/2005/8/layout/hierarchy3"/>
    <dgm:cxn modelId="{F5043D6B-D085-4C1C-AF9A-4C8C69F42A16}" srcId="{B360A0A8-BA05-46A2-98CF-BAA2F34CAA3E}" destId="{5DCAB3AA-B146-4ED9-BD05-94293913D58E}" srcOrd="0" destOrd="0" parTransId="{6B6B7187-5949-49CD-B0E9-0DE9DFC39308}" sibTransId="{8E3D296F-D4FA-4A15-8799-E26E66DBCE73}"/>
    <dgm:cxn modelId="{7A2DFB4C-3CF6-46F4-B9F0-33688B0A1D95}" srcId="{B04179A2-67CD-4DB0-BED3-932A92245CB4}" destId="{810C8E55-1A90-4478-BB9F-9AFD0C63D16C}" srcOrd="1" destOrd="0" parTransId="{82116345-7C59-4A1F-90EF-0304C717B31E}" sibTransId="{4AB1B47A-4546-44B3-8ECB-51B88D9C924A}"/>
    <dgm:cxn modelId="{36A47655-394F-434B-8A83-51567F37A6BC}" type="presOf" srcId="{B360A0A8-BA05-46A2-98CF-BAA2F34CAA3E}" destId="{149E74AC-F642-4A62-8761-608F8F9F5A05}" srcOrd="1" destOrd="0" presId="urn:microsoft.com/office/officeart/2005/8/layout/hierarchy3"/>
    <dgm:cxn modelId="{A8A04476-5B6B-4C87-93F7-65F3B65C2FB2}" type="presOf" srcId="{D792A23E-F86E-407E-9813-A96F0F4549D9}" destId="{54332D6A-2B12-410E-8309-AE54C69727C2}" srcOrd="0" destOrd="0" presId="urn:microsoft.com/office/officeart/2005/8/layout/hierarchy3"/>
    <dgm:cxn modelId="{BBC7F47D-E62B-4D3D-91B8-360DBAC411B7}" type="presOf" srcId="{28E0FA04-EF0B-45E9-8D45-03D9183BDFB8}" destId="{BCF746F7-FF37-474B-8D54-1E0CF514F514}" srcOrd="0" destOrd="0" presId="urn:microsoft.com/office/officeart/2005/8/layout/hierarchy3"/>
    <dgm:cxn modelId="{FB8F0981-1920-43A9-90B6-0480636C1AC2}" type="presOf" srcId="{6B6B7187-5949-49CD-B0E9-0DE9DFC39308}" destId="{CFBE6964-CA34-47F9-BCFD-436B0485C87E}" srcOrd="0" destOrd="0" presId="urn:microsoft.com/office/officeart/2005/8/layout/hierarchy3"/>
    <dgm:cxn modelId="{48EB3F92-D462-4632-B75A-815F7234BE22}" type="presOf" srcId="{13AEC05E-F7E4-4B05-98FF-6FF38928BDBE}" destId="{502304A2-7166-4613-BAB3-4E5310F7374F}" srcOrd="0" destOrd="0" presId="urn:microsoft.com/office/officeart/2005/8/layout/hierarchy3"/>
    <dgm:cxn modelId="{E1DAA698-60D7-4251-93C2-0942E5422295}" type="presOf" srcId="{810C8E55-1A90-4478-BB9F-9AFD0C63D16C}" destId="{B474DC75-ECB9-4016-9244-A1B87628E023}" srcOrd="0" destOrd="0" presId="urn:microsoft.com/office/officeart/2005/8/layout/hierarchy3"/>
    <dgm:cxn modelId="{90B84B9A-0B1B-40C4-9722-1BB5870DFBA4}" srcId="{B360A0A8-BA05-46A2-98CF-BAA2F34CAA3E}" destId="{69761E14-A840-47A6-AD4C-AA0244FEFBAE}" srcOrd="1" destOrd="0" parTransId="{D792A23E-F86E-407E-9813-A96F0F4549D9}" sibTransId="{857AB9C3-595B-4D18-8BF1-447CF085F13E}"/>
    <dgm:cxn modelId="{349A27AB-C40D-405A-B221-F31F7D98EF5D}" type="presOf" srcId="{8C05F3E0-8395-44B8-A222-367AC1DFD7A8}" destId="{CF95E7E4-EA89-4E38-933B-F29256745AD5}" srcOrd="0" destOrd="0" presId="urn:microsoft.com/office/officeart/2005/8/layout/hierarchy3"/>
    <dgm:cxn modelId="{B3003CB7-7FC7-4805-8A5F-16F619F58736}" srcId="{8C05F3E0-8395-44B8-A222-367AC1DFD7A8}" destId="{B360A0A8-BA05-46A2-98CF-BAA2F34CAA3E}" srcOrd="0" destOrd="0" parTransId="{1863E63B-7D1D-42E4-A783-8CC6001DF36B}" sibTransId="{FB13168B-41EF-4A61-8624-8FFD0526A953}"/>
    <dgm:cxn modelId="{CB124FC9-519C-4776-9A23-0A6F12BEFAF4}" srcId="{8C05F3E0-8395-44B8-A222-367AC1DFD7A8}" destId="{B04179A2-67CD-4DB0-BED3-932A92245CB4}" srcOrd="1" destOrd="0" parTransId="{BF750083-E5C3-4256-BB57-0EC39E94D8B0}" sibTransId="{5E49EF4E-7A26-413A-8E87-EBB79A2EB54D}"/>
    <dgm:cxn modelId="{EFCC71CD-ADBA-4EBE-94B2-3D679BF67028}" type="presOf" srcId="{74AA26CA-D709-40B3-8D43-C1AE6F5BD216}" destId="{4C565437-76F4-48DE-9F25-CA3DB4074AA9}" srcOrd="0" destOrd="0" presId="urn:microsoft.com/office/officeart/2005/8/layout/hierarchy3"/>
    <dgm:cxn modelId="{1085C3E6-6193-44CB-A5EB-6F8FFAE146F4}" type="presOf" srcId="{B609B105-A0FC-44DE-9641-81D2F2D94804}" destId="{46747E84-E760-460D-A417-108C7627F026}" srcOrd="0" destOrd="0" presId="urn:microsoft.com/office/officeart/2005/8/layout/hierarchy3"/>
    <dgm:cxn modelId="{7FBFB7F3-5D36-4CCD-BAB6-9DCD279A4338}" type="presOf" srcId="{69761E14-A840-47A6-AD4C-AA0244FEFBAE}" destId="{534B17CB-F818-4038-8A59-204AC13359C7}" srcOrd="0" destOrd="0" presId="urn:microsoft.com/office/officeart/2005/8/layout/hierarchy3"/>
    <dgm:cxn modelId="{57167CF4-DEA0-45C7-87FA-AEB8CF09BDD0}" type="presOf" srcId="{B04179A2-67CD-4DB0-BED3-932A92245CB4}" destId="{AD940BFD-9ACF-4460-841C-EDAF2F53102F}" srcOrd="0" destOrd="0" presId="urn:microsoft.com/office/officeart/2005/8/layout/hierarchy3"/>
    <dgm:cxn modelId="{EF8008F6-F93C-4B79-BB13-2761B71E2ED4}" type="presOf" srcId="{82116345-7C59-4A1F-90EF-0304C717B31E}" destId="{F0D28504-2212-492A-8229-B8D811340223}" srcOrd="0" destOrd="0" presId="urn:microsoft.com/office/officeart/2005/8/layout/hierarchy3"/>
    <dgm:cxn modelId="{0EBE5B40-6CDD-4730-A46A-1CE121CFABA0}" type="presParOf" srcId="{CF95E7E4-EA89-4E38-933B-F29256745AD5}" destId="{2ED60503-8098-4A09-9E5B-31125416CF03}" srcOrd="0" destOrd="0" presId="urn:microsoft.com/office/officeart/2005/8/layout/hierarchy3"/>
    <dgm:cxn modelId="{AC771FEF-88D7-47FE-8E0F-F889EB8A5F8A}" type="presParOf" srcId="{2ED60503-8098-4A09-9E5B-31125416CF03}" destId="{2BDEFA02-55DB-412E-9A4B-2FBEA4DDF020}" srcOrd="0" destOrd="0" presId="urn:microsoft.com/office/officeart/2005/8/layout/hierarchy3"/>
    <dgm:cxn modelId="{30B1FA14-B8B7-4D5C-8894-4CCB5938EF88}" type="presParOf" srcId="{2BDEFA02-55DB-412E-9A4B-2FBEA4DDF020}" destId="{0C617749-6415-4B6F-A499-B9C18DC59B32}" srcOrd="0" destOrd="0" presId="urn:microsoft.com/office/officeart/2005/8/layout/hierarchy3"/>
    <dgm:cxn modelId="{66F3F2D6-D54E-4143-9A22-2620788A6189}" type="presParOf" srcId="{2BDEFA02-55DB-412E-9A4B-2FBEA4DDF020}" destId="{149E74AC-F642-4A62-8761-608F8F9F5A05}" srcOrd="1" destOrd="0" presId="urn:microsoft.com/office/officeart/2005/8/layout/hierarchy3"/>
    <dgm:cxn modelId="{9EFD621C-92BE-4C05-94DF-6091172D9D90}" type="presParOf" srcId="{2ED60503-8098-4A09-9E5B-31125416CF03}" destId="{5607A9BB-D939-4B1F-AB43-02280F34D3FE}" srcOrd="1" destOrd="0" presId="urn:microsoft.com/office/officeart/2005/8/layout/hierarchy3"/>
    <dgm:cxn modelId="{99F0AD78-95DF-46E5-954B-0179648FBF8B}" type="presParOf" srcId="{5607A9BB-D939-4B1F-AB43-02280F34D3FE}" destId="{CFBE6964-CA34-47F9-BCFD-436B0485C87E}" srcOrd="0" destOrd="0" presId="urn:microsoft.com/office/officeart/2005/8/layout/hierarchy3"/>
    <dgm:cxn modelId="{06C0DBF6-49B7-4B21-B9E1-E8CD21923AA4}" type="presParOf" srcId="{5607A9BB-D939-4B1F-AB43-02280F34D3FE}" destId="{D4348639-E9A9-4484-9B28-0E46D0395464}" srcOrd="1" destOrd="0" presId="urn:microsoft.com/office/officeart/2005/8/layout/hierarchy3"/>
    <dgm:cxn modelId="{FC05C348-4001-496F-A90C-46910D1E3067}" type="presParOf" srcId="{5607A9BB-D939-4B1F-AB43-02280F34D3FE}" destId="{54332D6A-2B12-410E-8309-AE54C69727C2}" srcOrd="2" destOrd="0" presId="urn:microsoft.com/office/officeart/2005/8/layout/hierarchy3"/>
    <dgm:cxn modelId="{D06CF740-14A5-4E57-9124-63D5C3BBC0F0}" type="presParOf" srcId="{5607A9BB-D939-4B1F-AB43-02280F34D3FE}" destId="{534B17CB-F818-4038-8A59-204AC13359C7}" srcOrd="3" destOrd="0" presId="urn:microsoft.com/office/officeart/2005/8/layout/hierarchy3"/>
    <dgm:cxn modelId="{8898A66F-3E29-4A84-BAD4-C53E355FA61B}" type="presParOf" srcId="{5607A9BB-D939-4B1F-AB43-02280F34D3FE}" destId="{BCF746F7-FF37-474B-8D54-1E0CF514F514}" srcOrd="4" destOrd="0" presId="urn:microsoft.com/office/officeart/2005/8/layout/hierarchy3"/>
    <dgm:cxn modelId="{14A11356-DA3F-4D3D-9333-C3C9E86D1353}" type="presParOf" srcId="{5607A9BB-D939-4B1F-AB43-02280F34D3FE}" destId="{502304A2-7166-4613-BAB3-4E5310F7374F}" srcOrd="5" destOrd="0" presId="urn:microsoft.com/office/officeart/2005/8/layout/hierarchy3"/>
    <dgm:cxn modelId="{08FFA1A8-C358-4D91-AF20-EE6BFAA0C7CE}" type="presParOf" srcId="{CF95E7E4-EA89-4E38-933B-F29256745AD5}" destId="{22D28B91-99BE-4E7F-88FF-F4A0FDBBA0E0}" srcOrd="1" destOrd="0" presId="urn:microsoft.com/office/officeart/2005/8/layout/hierarchy3"/>
    <dgm:cxn modelId="{5033ABC2-AE6E-43AF-BC8B-EE77485541D4}" type="presParOf" srcId="{22D28B91-99BE-4E7F-88FF-F4A0FDBBA0E0}" destId="{76D4E831-3132-4F29-9326-C35F696A67D7}" srcOrd="0" destOrd="0" presId="urn:microsoft.com/office/officeart/2005/8/layout/hierarchy3"/>
    <dgm:cxn modelId="{EE705943-9383-478A-AE58-303CF2EDCD10}" type="presParOf" srcId="{76D4E831-3132-4F29-9326-C35F696A67D7}" destId="{AD940BFD-9ACF-4460-841C-EDAF2F53102F}" srcOrd="0" destOrd="0" presId="urn:microsoft.com/office/officeart/2005/8/layout/hierarchy3"/>
    <dgm:cxn modelId="{A2F5BF54-1B44-4F06-9D0C-311246076F89}" type="presParOf" srcId="{76D4E831-3132-4F29-9326-C35F696A67D7}" destId="{72EE6A33-8871-473E-951C-CF63148ACE0B}" srcOrd="1" destOrd="0" presId="urn:microsoft.com/office/officeart/2005/8/layout/hierarchy3"/>
    <dgm:cxn modelId="{B1CDC8C4-9508-41F4-8807-593634873139}" type="presParOf" srcId="{22D28B91-99BE-4E7F-88FF-F4A0FDBBA0E0}" destId="{B8FCE314-B06D-4CD0-86F9-1D572A87FFD4}" srcOrd="1" destOrd="0" presId="urn:microsoft.com/office/officeart/2005/8/layout/hierarchy3"/>
    <dgm:cxn modelId="{5B73DD05-BDF9-4D59-94C1-1C6696C6D6E1}" type="presParOf" srcId="{B8FCE314-B06D-4CD0-86F9-1D572A87FFD4}" destId="{EC6E4760-90BB-4FC8-89A2-B9F0B685AC77}" srcOrd="0" destOrd="0" presId="urn:microsoft.com/office/officeart/2005/8/layout/hierarchy3"/>
    <dgm:cxn modelId="{1EADBAFC-2EE5-4899-9373-3266C63594EA}" type="presParOf" srcId="{B8FCE314-B06D-4CD0-86F9-1D572A87FFD4}" destId="{46747E84-E760-460D-A417-108C7627F026}" srcOrd="1" destOrd="0" presId="urn:microsoft.com/office/officeart/2005/8/layout/hierarchy3"/>
    <dgm:cxn modelId="{DCD8B435-CA3E-4340-ACC8-22BBC2E953A2}" type="presParOf" srcId="{B8FCE314-B06D-4CD0-86F9-1D572A87FFD4}" destId="{F0D28504-2212-492A-8229-B8D811340223}" srcOrd="2" destOrd="0" presId="urn:microsoft.com/office/officeart/2005/8/layout/hierarchy3"/>
    <dgm:cxn modelId="{7D593BC3-990C-4283-ACEA-1828900BDFDE}" type="presParOf" srcId="{B8FCE314-B06D-4CD0-86F9-1D572A87FFD4}" destId="{B474DC75-ECB9-4016-9244-A1B87628E023}" srcOrd="3" destOrd="0" presId="urn:microsoft.com/office/officeart/2005/8/layout/hierarchy3"/>
    <dgm:cxn modelId="{332ABFD9-6DE8-4408-B3E1-2E895A75B84C}" type="presParOf" srcId="{B8FCE314-B06D-4CD0-86F9-1D572A87FFD4}" destId="{50C72B02-129E-4C92-83FD-527C93686085}" srcOrd="4" destOrd="0" presId="urn:microsoft.com/office/officeart/2005/8/layout/hierarchy3"/>
    <dgm:cxn modelId="{7FF66C87-9E7E-4051-A695-8C6E731DA4BB}" type="presParOf" srcId="{B8FCE314-B06D-4CD0-86F9-1D572A87FFD4}" destId="{4C565437-76F4-48DE-9F25-CA3DB4074AA9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2772D10-6CE2-4210-922D-4A01E1ECB502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D8A8B073-B6F7-4F02-B635-6A11E3FF2C66}">
      <dgm:prSet phldrT="[Text]"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Heart disease </a:t>
          </a:r>
          <a:endParaRPr lang="en-IN" dirty="0"/>
        </a:p>
      </dgm:t>
    </dgm:pt>
    <dgm:pt modelId="{799BB941-985C-436F-850E-7038A24327CC}" type="parTrans" cxnId="{77ED0F61-4E94-4C9B-B0A2-58FD155A1447}">
      <dgm:prSet/>
      <dgm:spPr/>
      <dgm:t>
        <a:bodyPr/>
        <a:lstStyle/>
        <a:p>
          <a:endParaRPr lang="en-IN"/>
        </a:p>
      </dgm:t>
    </dgm:pt>
    <dgm:pt modelId="{782EF92F-67E9-49B2-BBA7-CD29C4EF3D0B}" type="sibTrans" cxnId="{77ED0F61-4E94-4C9B-B0A2-58FD155A1447}">
      <dgm:prSet/>
      <dgm:spPr/>
      <dgm:t>
        <a:bodyPr/>
        <a:lstStyle/>
        <a:p>
          <a:endParaRPr lang="en-IN"/>
        </a:p>
      </dgm:t>
    </dgm:pt>
    <dgm:pt modelId="{B9FE3D64-3FEF-4A69-9C7A-12A31CD08576}">
      <dgm:prSet phldrT="[Text]"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Osteoporosis</a:t>
          </a:r>
          <a:endParaRPr lang="en-IN" dirty="0"/>
        </a:p>
      </dgm:t>
    </dgm:pt>
    <dgm:pt modelId="{5DDE0163-ADA7-44EC-A8E8-CEF8F2BAA6B2}" type="parTrans" cxnId="{2A3A6463-2528-4F04-AB17-1C6340D3B0F5}">
      <dgm:prSet/>
      <dgm:spPr/>
      <dgm:t>
        <a:bodyPr/>
        <a:lstStyle/>
        <a:p>
          <a:endParaRPr lang="en-IN"/>
        </a:p>
      </dgm:t>
    </dgm:pt>
    <dgm:pt modelId="{9A39ECDE-F1BF-4478-8E52-9BF3E5C77516}" type="sibTrans" cxnId="{2A3A6463-2528-4F04-AB17-1C6340D3B0F5}">
      <dgm:prSet/>
      <dgm:spPr/>
      <dgm:t>
        <a:bodyPr/>
        <a:lstStyle/>
        <a:p>
          <a:endParaRPr lang="en-IN"/>
        </a:p>
      </dgm:t>
    </dgm:pt>
    <dgm:pt modelId="{48795027-E371-4868-8E4F-B65F6A8A78A8}">
      <dgm:prSet phldrT="[Text]"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Lymph node removal or radiotherapy </a:t>
          </a:r>
          <a:endParaRPr lang="en-IN" dirty="0"/>
        </a:p>
      </dgm:t>
    </dgm:pt>
    <dgm:pt modelId="{E2EDDA1D-6968-4950-9955-923E12E3CED3}" type="parTrans" cxnId="{E7A99175-DFA7-4855-ABAF-8C5B7DC78766}">
      <dgm:prSet/>
      <dgm:spPr/>
      <dgm:t>
        <a:bodyPr/>
        <a:lstStyle/>
        <a:p>
          <a:endParaRPr lang="en-IN"/>
        </a:p>
      </dgm:t>
    </dgm:pt>
    <dgm:pt modelId="{18FF6405-5277-4573-9638-2E5945277AAA}" type="sibTrans" cxnId="{E7A99175-DFA7-4855-ABAF-8C5B7DC78766}">
      <dgm:prSet/>
      <dgm:spPr/>
      <dgm:t>
        <a:bodyPr/>
        <a:lstStyle/>
        <a:p>
          <a:endParaRPr lang="en-IN"/>
        </a:p>
      </dgm:t>
    </dgm:pt>
    <dgm:pt modelId="{287EAB15-1A66-4454-9CC5-2001423C4AE4}">
      <dgm:prSet/>
      <dgm:spPr/>
      <dgm:t>
        <a:bodyPr/>
        <a:lstStyle/>
        <a:p>
          <a:r>
            <a:rPr lang="en-IN">
              <a:latin typeface="Arial" panose="020B0604020202020204" pitchFamily="34" charset="0"/>
              <a:cs typeface="Arial" panose="020B0604020202020204" pitchFamily="34" charset="0"/>
            </a:rPr>
            <a:t>Peripheral neuropathy (chemotherapy-induced)</a:t>
          </a:r>
          <a:endParaRPr lang="en-IN" dirty="0"/>
        </a:p>
      </dgm:t>
    </dgm:pt>
    <dgm:pt modelId="{721FC238-8B8D-49BF-9040-CB916FDFABC8}" type="parTrans" cxnId="{012BD983-A41E-4F1B-9B55-7287D423DE00}">
      <dgm:prSet/>
      <dgm:spPr/>
      <dgm:t>
        <a:bodyPr/>
        <a:lstStyle/>
        <a:p>
          <a:endParaRPr lang="en-IN"/>
        </a:p>
      </dgm:t>
    </dgm:pt>
    <dgm:pt modelId="{EB4E549E-0C9A-41B8-8363-6739A52C901E}" type="sibTrans" cxnId="{012BD983-A41E-4F1B-9B55-7287D423DE00}">
      <dgm:prSet/>
      <dgm:spPr/>
      <dgm:t>
        <a:bodyPr/>
        <a:lstStyle/>
        <a:p>
          <a:endParaRPr lang="en-IN"/>
        </a:p>
      </dgm:t>
    </dgm:pt>
    <dgm:pt modelId="{3D15170E-D75C-4FF4-9318-D61BFD4F12C9}">
      <dgm:prSet/>
      <dgm:spPr/>
      <dgm:t>
        <a:bodyPr/>
        <a:lstStyle/>
        <a:p>
          <a:endParaRPr lang="en-IN" dirty="0"/>
        </a:p>
      </dgm:t>
    </dgm:pt>
    <dgm:pt modelId="{E8774907-2F1E-4F2C-BB95-A44E2D949452}" type="parTrans" cxnId="{72F43C4A-F5EB-4C69-ABE7-B5ADA2C798CB}">
      <dgm:prSet/>
      <dgm:spPr/>
      <dgm:t>
        <a:bodyPr/>
        <a:lstStyle/>
        <a:p>
          <a:endParaRPr lang="en-IN"/>
        </a:p>
      </dgm:t>
    </dgm:pt>
    <dgm:pt modelId="{011625D2-FBDE-4ECF-A0DA-17F11E4A8294}" type="sibTrans" cxnId="{72F43C4A-F5EB-4C69-ABE7-B5ADA2C798CB}">
      <dgm:prSet/>
      <dgm:spPr/>
      <dgm:t>
        <a:bodyPr/>
        <a:lstStyle/>
        <a:p>
          <a:endParaRPr lang="en-IN"/>
        </a:p>
      </dgm:t>
    </dgm:pt>
    <dgm:pt modelId="{A1CE385D-6750-49B3-B437-F464A179A972}">
      <dgm:prSet/>
      <dgm:spPr/>
      <dgm:t>
        <a:bodyPr/>
        <a:lstStyle/>
        <a:p>
          <a:endParaRPr lang="en-IN"/>
        </a:p>
      </dgm:t>
    </dgm:pt>
    <dgm:pt modelId="{14137295-2669-4C78-BEA0-4C348FACE5B9}" type="parTrans" cxnId="{2888EE15-9DE0-412F-A0F0-DA1A2E84D646}">
      <dgm:prSet/>
      <dgm:spPr/>
      <dgm:t>
        <a:bodyPr/>
        <a:lstStyle/>
        <a:p>
          <a:endParaRPr lang="en-IN"/>
        </a:p>
      </dgm:t>
    </dgm:pt>
    <dgm:pt modelId="{F9412748-6ED6-43DB-BE15-656A5DA47422}" type="sibTrans" cxnId="{2888EE15-9DE0-412F-A0F0-DA1A2E84D646}">
      <dgm:prSet/>
      <dgm:spPr/>
      <dgm:t>
        <a:bodyPr/>
        <a:lstStyle/>
        <a:p>
          <a:endParaRPr lang="en-IN"/>
        </a:p>
      </dgm:t>
    </dgm:pt>
    <dgm:pt modelId="{5A91696F-8522-4908-8FD1-7ABE01520FDB}">
      <dgm:prSet/>
      <dgm:spPr/>
      <dgm:t>
        <a:bodyPr/>
        <a:lstStyle/>
        <a:p>
          <a:endParaRPr lang="en-IN"/>
        </a:p>
      </dgm:t>
    </dgm:pt>
    <dgm:pt modelId="{2E8512F4-BE57-40CD-BF3C-6798B58FF692}" type="parTrans" cxnId="{0DEBBF40-AEBE-4997-9BD4-D5A949D025FB}">
      <dgm:prSet/>
      <dgm:spPr/>
      <dgm:t>
        <a:bodyPr/>
        <a:lstStyle/>
        <a:p>
          <a:endParaRPr lang="en-IN"/>
        </a:p>
      </dgm:t>
    </dgm:pt>
    <dgm:pt modelId="{BFAEF845-409F-477C-87F2-BF0B783B7530}" type="sibTrans" cxnId="{0DEBBF40-AEBE-4997-9BD4-D5A949D025FB}">
      <dgm:prSet/>
      <dgm:spPr/>
      <dgm:t>
        <a:bodyPr/>
        <a:lstStyle/>
        <a:p>
          <a:endParaRPr lang="en-IN"/>
        </a:p>
      </dgm:t>
    </dgm:pt>
    <dgm:pt modelId="{4E4298F1-C238-4CA6-B6C8-DA810DD9411F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Chronic fatigue syndrome</a:t>
          </a:r>
        </a:p>
      </dgm:t>
    </dgm:pt>
    <dgm:pt modelId="{FE05C339-C8BE-42CA-B728-55A0FBA15EB2}" type="parTrans" cxnId="{B9653291-D430-487B-8D4E-FE7C35A8F946}">
      <dgm:prSet/>
      <dgm:spPr/>
      <dgm:t>
        <a:bodyPr/>
        <a:lstStyle/>
        <a:p>
          <a:endParaRPr lang="en-IN"/>
        </a:p>
      </dgm:t>
    </dgm:pt>
    <dgm:pt modelId="{D387D8BF-BB7C-4D5E-972D-6C4784FF9545}" type="sibTrans" cxnId="{B9653291-D430-487B-8D4E-FE7C35A8F946}">
      <dgm:prSet/>
      <dgm:spPr/>
      <dgm:t>
        <a:bodyPr/>
        <a:lstStyle/>
        <a:p>
          <a:endParaRPr lang="en-IN"/>
        </a:p>
      </dgm:t>
    </dgm:pt>
    <dgm:pt modelId="{30E13A23-7245-4F9D-926D-03E1E08868E6}">
      <dgm:prSet/>
      <dgm:spPr/>
      <dgm:t>
        <a:bodyPr/>
        <a:lstStyle/>
        <a:p>
          <a:r>
            <a:rPr lang="en-IN">
              <a:latin typeface="Arial" panose="020B0604020202020204" pitchFamily="34" charset="0"/>
              <a:cs typeface="Arial" panose="020B0604020202020204" pitchFamily="34" charset="0"/>
            </a:rPr>
            <a:t>Depression and anxiety disorders.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0BE477-0EDF-46B3-82C0-2B0F27C521F2}" type="parTrans" cxnId="{0FB99B56-DD5D-4951-B039-288499F0339F}">
      <dgm:prSet/>
      <dgm:spPr/>
      <dgm:t>
        <a:bodyPr/>
        <a:lstStyle/>
        <a:p>
          <a:endParaRPr lang="en-IN"/>
        </a:p>
      </dgm:t>
    </dgm:pt>
    <dgm:pt modelId="{D5069B99-742B-4466-9F55-F410DC3271FB}" type="sibTrans" cxnId="{0FB99B56-DD5D-4951-B039-288499F0339F}">
      <dgm:prSet/>
      <dgm:spPr/>
      <dgm:t>
        <a:bodyPr/>
        <a:lstStyle/>
        <a:p>
          <a:endParaRPr lang="en-IN"/>
        </a:p>
      </dgm:t>
    </dgm:pt>
    <dgm:pt modelId="{3FBD47D0-F882-470E-BB94-C318CF8BA917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Secondary malignancies </a:t>
          </a:r>
          <a:endParaRPr lang="en-IN" dirty="0"/>
        </a:p>
      </dgm:t>
    </dgm:pt>
    <dgm:pt modelId="{99DE6290-BB37-48E6-9C78-AF9B042904A3}" type="parTrans" cxnId="{AA6AB18E-656D-4A38-B3E0-45EBCDFEB718}">
      <dgm:prSet/>
      <dgm:spPr/>
      <dgm:t>
        <a:bodyPr/>
        <a:lstStyle/>
        <a:p>
          <a:endParaRPr lang="en-IN"/>
        </a:p>
      </dgm:t>
    </dgm:pt>
    <dgm:pt modelId="{9912DA37-9DFA-4A2C-9B51-021555C63BFF}" type="sibTrans" cxnId="{AA6AB18E-656D-4A38-B3E0-45EBCDFEB718}">
      <dgm:prSet/>
      <dgm:spPr/>
      <dgm:t>
        <a:bodyPr/>
        <a:lstStyle/>
        <a:p>
          <a:endParaRPr lang="en-IN"/>
        </a:p>
      </dgm:t>
    </dgm:pt>
    <dgm:pt modelId="{C1E658F5-6E06-4191-9879-16434E1C9E03}" type="pres">
      <dgm:prSet presAssocID="{02772D10-6CE2-4210-922D-4A01E1ECB502}" presName="Name0" presStyleCnt="0">
        <dgm:presLayoutVars>
          <dgm:chMax val="7"/>
          <dgm:chPref val="7"/>
          <dgm:dir/>
        </dgm:presLayoutVars>
      </dgm:prSet>
      <dgm:spPr/>
    </dgm:pt>
    <dgm:pt modelId="{28E835A3-7BF7-4C43-B0F5-C0489555C738}" type="pres">
      <dgm:prSet presAssocID="{02772D10-6CE2-4210-922D-4A01E1ECB502}" presName="Name1" presStyleCnt="0"/>
      <dgm:spPr/>
    </dgm:pt>
    <dgm:pt modelId="{F81BE393-BDD3-4284-B1AE-92E180080869}" type="pres">
      <dgm:prSet presAssocID="{02772D10-6CE2-4210-922D-4A01E1ECB502}" presName="cycle" presStyleCnt="0"/>
      <dgm:spPr/>
    </dgm:pt>
    <dgm:pt modelId="{E75656A0-21FA-4257-80CF-7658A15FD986}" type="pres">
      <dgm:prSet presAssocID="{02772D10-6CE2-4210-922D-4A01E1ECB502}" presName="srcNode" presStyleLbl="node1" presStyleIdx="0" presStyleCnt="7"/>
      <dgm:spPr/>
    </dgm:pt>
    <dgm:pt modelId="{E7D744FE-3462-4E03-B894-E6C769ED1895}" type="pres">
      <dgm:prSet presAssocID="{02772D10-6CE2-4210-922D-4A01E1ECB502}" presName="conn" presStyleLbl="parChTrans1D2" presStyleIdx="0" presStyleCnt="1"/>
      <dgm:spPr/>
    </dgm:pt>
    <dgm:pt modelId="{3FAA129E-1FDE-45F9-A5E3-34D7D2061EB4}" type="pres">
      <dgm:prSet presAssocID="{02772D10-6CE2-4210-922D-4A01E1ECB502}" presName="extraNode" presStyleLbl="node1" presStyleIdx="0" presStyleCnt="7"/>
      <dgm:spPr/>
    </dgm:pt>
    <dgm:pt modelId="{5931184D-2DB8-4360-9D1A-30904AF08419}" type="pres">
      <dgm:prSet presAssocID="{02772D10-6CE2-4210-922D-4A01E1ECB502}" presName="dstNode" presStyleLbl="node1" presStyleIdx="0" presStyleCnt="7"/>
      <dgm:spPr/>
    </dgm:pt>
    <dgm:pt modelId="{9DB299D4-8A9B-4793-BA97-CC4295D44372}" type="pres">
      <dgm:prSet presAssocID="{D8A8B073-B6F7-4F02-B635-6A11E3FF2C66}" presName="text_1" presStyleLbl="node1" presStyleIdx="0" presStyleCnt="7">
        <dgm:presLayoutVars>
          <dgm:bulletEnabled val="1"/>
        </dgm:presLayoutVars>
      </dgm:prSet>
      <dgm:spPr/>
    </dgm:pt>
    <dgm:pt modelId="{2D16EBB3-9F5E-42A9-BBC2-DCEC01226D10}" type="pres">
      <dgm:prSet presAssocID="{D8A8B073-B6F7-4F02-B635-6A11E3FF2C66}" presName="accent_1" presStyleCnt="0"/>
      <dgm:spPr/>
    </dgm:pt>
    <dgm:pt modelId="{D474FC07-F10C-4678-8327-F5E6C628E25D}" type="pres">
      <dgm:prSet presAssocID="{D8A8B073-B6F7-4F02-B635-6A11E3FF2C66}" presName="accentRepeatNode" presStyleLbl="solidFgAcc1" presStyleIdx="0" presStyleCnt="7"/>
      <dgm:spPr/>
    </dgm:pt>
    <dgm:pt modelId="{5881593E-9244-418A-BD2E-295DC708A887}" type="pres">
      <dgm:prSet presAssocID="{B9FE3D64-3FEF-4A69-9C7A-12A31CD08576}" presName="text_2" presStyleLbl="node1" presStyleIdx="1" presStyleCnt="7">
        <dgm:presLayoutVars>
          <dgm:bulletEnabled val="1"/>
        </dgm:presLayoutVars>
      </dgm:prSet>
      <dgm:spPr/>
    </dgm:pt>
    <dgm:pt modelId="{1E7DC18D-4FF9-484C-9535-E4B74F75B45D}" type="pres">
      <dgm:prSet presAssocID="{B9FE3D64-3FEF-4A69-9C7A-12A31CD08576}" presName="accent_2" presStyleCnt="0"/>
      <dgm:spPr/>
    </dgm:pt>
    <dgm:pt modelId="{04BB0C2B-8539-407B-88EF-F8CD6090FCF2}" type="pres">
      <dgm:prSet presAssocID="{B9FE3D64-3FEF-4A69-9C7A-12A31CD08576}" presName="accentRepeatNode" presStyleLbl="solidFgAcc1" presStyleIdx="1" presStyleCnt="7"/>
      <dgm:spPr/>
    </dgm:pt>
    <dgm:pt modelId="{BD0D75A4-1C57-4873-B0A6-C4F3421BC8C9}" type="pres">
      <dgm:prSet presAssocID="{48795027-E371-4868-8E4F-B65F6A8A78A8}" presName="text_3" presStyleLbl="node1" presStyleIdx="2" presStyleCnt="7">
        <dgm:presLayoutVars>
          <dgm:bulletEnabled val="1"/>
        </dgm:presLayoutVars>
      </dgm:prSet>
      <dgm:spPr/>
    </dgm:pt>
    <dgm:pt modelId="{468C2E81-5F2B-4BDF-99B5-20A9637AAE00}" type="pres">
      <dgm:prSet presAssocID="{48795027-E371-4868-8E4F-B65F6A8A78A8}" presName="accent_3" presStyleCnt="0"/>
      <dgm:spPr/>
    </dgm:pt>
    <dgm:pt modelId="{93F525CE-2D54-4509-B62F-94520A52E92A}" type="pres">
      <dgm:prSet presAssocID="{48795027-E371-4868-8E4F-B65F6A8A78A8}" presName="accentRepeatNode" presStyleLbl="solidFgAcc1" presStyleIdx="2" presStyleCnt="7"/>
      <dgm:spPr/>
    </dgm:pt>
    <dgm:pt modelId="{666754F1-8CA7-42FC-9465-D601403DA9BD}" type="pres">
      <dgm:prSet presAssocID="{287EAB15-1A66-4454-9CC5-2001423C4AE4}" presName="text_4" presStyleLbl="node1" presStyleIdx="3" presStyleCnt="7">
        <dgm:presLayoutVars>
          <dgm:bulletEnabled val="1"/>
        </dgm:presLayoutVars>
      </dgm:prSet>
      <dgm:spPr/>
    </dgm:pt>
    <dgm:pt modelId="{EE0490CA-E362-493B-926E-B4D3D5ACD210}" type="pres">
      <dgm:prSet presAssocID="{287EAB15-1A66-4454-9CC5-2001423C4AE4}" presName="accent_4" presStyleCnt="0"/>
      <dgm:spPr/>
    </dgm:pt>
    <dgm:pt modelId="{5CF1C0DB-7DF3-44DA-8340-D8F9FD308394}" type="pres">
      <dgm:prSet presAssocID="{287EAB15-1A66-4454-9CC5-2001423C4AE4}" presName="accentRepeatNode" presStyleLbl="solidFgAcc1" presStyleIdx="3" presStyleCnt="7"/>
      <dgm:spPr/>
    </dgm:pt>
    <dgm:pt modelId="{72DC7F13-5281-4D0C-8C9E-3EE627C85955}" type="pres">
      <dgm:prSet presAssocID="{30E13A23-7245-4F9D-926D-03E1E08868E6}" presName="text_5" presStyleLbl="node1" presStyleIdx="4" presStyleCnt="7">
        <dgm:presLayoutVars>
          <dgm:bulletEnabled val="1"/>
        </dgm:presLayoutVars>
      </dgm:prSet>
      <dgm:spPr/>
    </dgm:pt>
    <dgm:pt modelId="{FEB44D2E-13B2-4719-8213-933B58D90971}" type="pres">
      <dgm:prSet presAssocID="{30E13A23-7245-4F9D-926D-03E1E08868E6}" presName="accent_5" presStyleCnt="0"/>
      <dgm:spPr/>
    </dgm:pt>
    <dgm:pt modelId="{9523B6DC-81B9-4784-ACBF-475F9E4E9AC5}" type="pres">
      <dgm:prSet presAssocID="{30E13A23-7245-4F9D-926D-03E1E08868E6}" presName="accentRepeatNode" presStyleLbl="solidFgAcc1" presStyleIdx="4" presStyleCnt="7"/>
      <dgm:spPr/>
    </dgm:pt>
    <dgm:pt modelId="{8D544F9D-2289-42A8-9504-2E109DBABA19}" type="pres">
      <dgm:prSet presAssocID="{3FBD47D0-F882-470E-BB94-C318CF8BA917}" presName="text_6" presStyleLbl="node1" presStyleIdx="5" presStyleCnt="7">
        <dgm:presLayoutVars>
          <dgm:bulletEnabled val="1"/>
        </dgm:presLayoutVars>
      </dgm:prSet>
      <dgm:spPr/>
    </dgm:pt>
    <dgm:pt modelId="{09E7FE83-A46A-4BEA-B486-9B2D4DE6D598}" type="pres">
      <dgm:prSet presAssocID="{3FBD47D0-F882-470E-BB94-C318CF8BA917}" presName="accent_6" presStyleCnt="0"/>
      <dgm:spPr/>
    </dgm:pt>
    <dgm:pt modelId="{2A9CD0D7-6743-4AA8-838C-DBD259D71015}" type="pres">
      <dgm:prSet presAssocID="{3FBD47D0-F882-470E-BB94-C318CF8BA917}" presName="accentRepeatNode" presStyleLbl="solidFgAcc1" presStyleIdx="5" presStyleCnt="7"/>
      <dgm:spPr/>
    </dgm:pt>
    <dgm:pt modelId="{F4E83A55-FCF4-447F-928A-2889BF1F777A}" type="pres">
      <dgm:prSet presAssocID="{4E4298F1-C238-4CA6-B6C8-DA810DD9411F}" presName="text_7" presStyleLbl="node1" presStyleIdx="6" presStyleCnt="7">
        <dgm:presLayoutVars>
          <dgm:bulletEnabled val="1"/>
        </dgm:presLayoutVars>
      </dgm:prSet>
      <dgm:spPr/>
    </dgm:pt>
    <dgm:pt modelId="{2CCD8CF7-643B-4716-B022-36786B5648D1}" type="pres">
      <dgm:prSet presAssocID="{4E4298F1-C238-4CA6-B6C8-DA810DD9411F}" presName="accent_7" presStyleCnt="0"/>
      <dgm:spPr/>
    </dgm:pt>
    <dgm:pt modelId="{727AA17A-1CEC-4843-B782-0576011898AA}" type="pres">
      <dgm:prSet presAssocID="{4E4298F1-C238-4CA6-B6C8-DA810DD9411F}" presName="accentRepeatNode" presStyleLbl="solidFgAcc1" presStyleIdx="6" presStyleCnt="7"/>
      <dgm:spPr/>
    </dgm:pt>
  </dgm:ptLst>
  <dgm:cxnLst>
    <dgm:cxn modelId="{2888EE15-9DE0-412F-A0F0-DA1A2E84D646}" srcId="{02772D10-6CE2-4210-922D-4A01E1ECB502}" destId="{A1CE385D-6750-49B3-B437-F464A179A972}" srcOrd="8" destOrd="0" parTransId="{14137295-2669-4C78-BEA0-4C348FACE5B9}" sibTransId="{F9412748-6ED6-43DB-BE15-656A5DA47422}"/>
    <dgm:cxn modelId="{18D3272E-453F-471C-9995-7A8A423F746A}" type="presOf" srcId="{4E4298F1-C238-4CA6-B6C8-DA810DD9411F}" destId="{F4E83A55-FCF4-447F-928A-2889BF1F777A}" srcOrd="0" destOrd="0" presId="urn:microsoft.com/office/officeart/2008/layout/VerticalCurvedList"/>
    <dgm:cxn modelId="{3F325E2E-3FD8-4FB8-9E43-769088524DB6}" type="presOf" srcId="{3FBD47D0-F882-470E-BB94-C318CF8BA917}" destId="{8D544F9D-2289-42A8-9504-2E109DBABA19}" srcOrd="0" destOrd="0" presId="urn:microsoft.com/office/officeart/2008/layout/VerticalCurvedList"/>
    <dgm:cxn modelId="{E0436735-D89F-490D-8F4A-62E023384687}" type="presOf" srcId="{30E13A23-7245-4F9D-926D-03E1E08868E6}" destId="{72DC7F13-5281-4D0C-8C9E-3EE627C85955}" srcOrd="0" destOrd="0" presId="urn:microsoft.com/office/officeart/2008/layout/VerticalCurvedList"/>
    <dgm:cxn modelId="{0DEBBF40-AEBE-4997-9BD4-D5A949D025FB}" srcId="{02772D10-6CE2-4210-922D-4A01E1ECB502}" destId="{5A91696F-8522-4908-8FD1-7ABE01520FDB}" srcOrd="9" destOrd="0" parTransId="{2E8512F4-BE57-40CD-BF3C-6798B58FF692}" sibTransId="{BFAEF845-409F-477C-87F2-BF0B783B7530}"/>
    <dgm:cxn modelId="{77ED0F61-4E94-4C9B-B0A2-58FD155A1447}" srcId="{02772D10-6CE2-4210-922D-4A01E1ECB502}" destId="{D8A8B073-B6F7-4F02-B635-6A11E3FF2C66}" srcOrd="0" destOrd="0" parTransId="{799BB941-985C-436F-850E-7038A24327CC}" sibTransId="{782EF92F-67E9-49B2-BBA7-CD29C4EF3D0B}"/>
    <dgm:cxn modelId="{E6159442-4EA0-414A-85BA-9296D6E95E94}" type="presOf" srcId="{D8A8B073-B6F7-4F02-B635-6A11E3FF2C66}" destId="{9DB299D4-8A9B-4793-BA97-CC4295D44372}" srcOrd="0" destOrd="0" presId="urn:microsoft.com/office/officeart/2008/layout/VerticalCurvedList"/>
    <dgm:cxn modelId="{2A3A6463-2528-4F04-AB17-1C6340D3B0F5}" srcId="{02772D10-6CE2-4210-922D-4A01E1ECB502}" destId="{B9FE3D64-3FEF-4A69-9C7A-12A31CD08576}" srcOrd="1" destOrd="0" parTransId="{5DDE0163-ADA7-44EC-A8E8-CEF8F2BAA6B2}" sibTransId="{9A39ECDE-F1BF-4478-8E52-9BF3E5C77516}"/>
    <dgm:cxn modelId="{72F43C4A-F5EB-4C69-ABE7-B5ADA2C798CB}" srcId="{02772D10-6CE2-4210-922D-4A01E1ECB502}" destId="{3D15170E-D75C-4FF4-9318-D61BFD4F12C9}" srcOrd="7" destOrd="0" parTransId="{E8774907-2F1E-4F2C-BB95-A44E2D949452}" sibTransId="{011625D2-FBDE-4ECF-A0DA-17F11E4A8294}"/>
    <dgm:cxn modelId="{8FC85274-78CE-435C-97B2-188B4DE71C79}" type="presOf" srcId="{02772D10-6CE2-4210-922D-4A01E1ECB502}" destId="{C1E658F5-6E06-4191-9879-16434E1C9E03}" srcOrd="0" destOrd="0" presId="urn:microsoft.com/office/officeart/2008/layout/VerticalCurvedList"/>
    <dgm:cxn modelId="{4A8F9154-A200-441A-8DCB-4701A870EBB4}" type="presOf" srcId="{48795027-E371-4868-8E4F-B65F6A8A78A8}" destId="{BD0D75A4-1C57-4873-B0A6-C4F3421BC8C9}" srcOrd="0" destOrd="0" presId="urn:microsoft.com/office/officeart/2008/layout/VerticalCurvedList"/>
    <dgm:cxn modelId="{E7A99175-DFA7-4855-ABAF-8C5B7DC78766}" srcId="{02772D10-6CE2-4210-922D-4A01E1ECB502}" destId="{48795027-E371-4868-8E4F-B65F6A8A78A8}" srcOrd="2" destOrd="0" parTransId="{E2EDDA1D-6968-4950-9955-923E12E3CED3}" sibTransId="{18FF6405-5277-4573-9638-2E5945277AAA}"/>
    <dgm:cxn modelId="{0FB99B56-DD5D-4951-B039-288499F0339F}" srcId="{02772D10-6CE2-4210-922D-4A01E1ECB502}" destId="{30E13A23-7245-4F9D-926D-03E1E08868E6}" srcOrd="4" destOrd="0" parTransId="{E50BE477-0EDF-46B3-82C0-2B0F27C521F2}" sibTransId="{D5069B99-742B-4466-9F55-F410DC3271FB}"/>
    <dgm:cxn modelId="{012BD983-A41E-4F1B-9B55-7287D423DE00}" srcId="{02772D10-6CE2-4210-922D-4A01E1ECB502}" destId="{287EAB15-1A66-4454-9CC5-2001423C4AE4}" srcOrd="3" destOrd="0" parTransId="{721FC238-8B8D-49BF-9040-CB916FDFABC8}" sibTransId="{EB4E549E-0C9A-41B8-8363-6739A52C901E}"/>
    <dgm:cxn modelId="{AA6AB18E-656D-4A38-B3E0-45EBCDFEB718}" srcId="{02772D10-6CE2-4210-922D-4A01E1ECB502}" destId="{3FBD47D0-F882-470E-BB94-C318CF8BA917}" srcOrd="5" destOrd="0" parTransId="{99DE6290-BB37-48E6-9C78-AF9B042904A3}" sibTransId="{9912DA37-9DFA-4A2C-9B51-021555C63BFF}"/>
    <dgm:cxn modelId="{B9653291-D430-487B-8D4E-FE7C35A8F946}" srcId="{02772D10-6CE2-4210-922D-4A01E1ECB502}" destId="{4E4298F1-C238-4CA6-B6C8-DA810DD9411F}" srcOrd="6" destOrd="0" parTransId="{FE05C339-C8BE-42CA-B728-55A0FBA15EB2}" sibTransId="{D387D8BF-BB7C-4D5E-972D-6C4784FF9545}"/>
    <dgm:cxn modelId="{A36716BF-54F3-4B78-98D5-83B154B27893}" type="presOf" srcId="{782EF92F-67E9-49B2-BBA7-CD29C4EF3D0B}" destId="{E7D744FE-3462-4E03-B894-E6C769ED1895}" srcOrd="0" destOrd="0" presId="urn:microsoft.com/office/officeart/2008/layout/VerticalCurvedList"/>
    <dgm:cxn modelId="{B0208AE6-B2E6-4CB3-9518-755C5E12BD4F}" type="presOf" srcId="{287EAB15-1A66-4454-9CC5-2001423C4AE4}" destId="{666754F1-8CA7-42FC-9465-D601403DA9BD}" srcOrd="0" destOrd="0" presId="urn:microsoft.com/office/officeart/2008/layout/VerticalCurvedList"/>
    <dgm:cxn modelId="{496B6AF0-3CB8-42D3-87B3-6ECDF051E1AC}" type="presOf" srcId="{B9FE3D64-3FEF-4A69-9C7A-12A31CD08576}" destId="{5881593E-9244-418A-BD2E-295DC708A887}" srcOrd="0" destOrd="0" presId="urn:microsoft.com/office/officeart/2008/layout/VerticalCurvedList"/>
    <dgm:cxn modelId="{83449726-72C0-4C0B-9C2E-5757F27DF4D5}" type="presParOf" srcId="{C1E658F5-6E06-4191-9879-16434E1C9E03}" destId="{28E835A3-7BF7-4C43-B0F5-C0489555C738}" srcOrd="0" destOrd="0" presId="urn:microsoft.com/office/officeart/2008/layout/VerticalCurvedList"/>
    <dgm:cxn modelId="{5B0DA473-0696-4A4B-8962-E2A79DBFBAB2}" type="presParOf" srcId="{28E835A3-7BF7-4C43-B0F5-C0489555C738}" destId="{F81BE393-BDD3-4284-B1AE-92E180080869}" srcOrd="0" destOrd="0" presId="urn:microsoft.com/office/officeart/2008/layout/VerticalCurvedList"/>
    <dgm:cxn modelId="{38B0B672-F3F8-4BC1-90A9-2EC9B525C97E}" type="presParOf" srcId="{F81BE393-BDD3-4284-B1AE-92E180080869}" destId="{E75656A0-21FA-4257-80CF-7658A15FD986}" srcOrd="0" destOrd="0" presId="urn:microsoft.com/office/officeart/2008/layout/VerticalCurvedList"/>
    <dgm:cxn modelId="{40E460FF-A65F-4729-A8D1-E81493A52301}" type="presParOf" srcId="{F81BE393-BDD3-4284-B1AE-92E180080869}" destId="{E7D744FE-3462-4E03-B894-E6C769ED1895}" srcOrd="1" destOrd="0" presId="urn:microsoft.com/office/officeart/2008/layout/VerticalCurvedList"/>
    <dgm:cxn modelId="{CCAAD001-0D74-4B49-92A4-019622E304D3}" type="presParOf" srcId="{F81BE393-BDD3-4284-B1AE-92E180080869}" destId="{3FAA129E-1FDE-45F9-A5E3-34D7D2061EB4}" srcOrd="2" destOrd="0" presId="urn:microsoft.com/office/officeart/2008/layout/VerticalCurvedList"/>
    <dgm:cxn modelId="{E102133D-1C82-46C5-AFA4-55DA48F1EE77}" type="presParOf" srcId="{F81BE393-BDD3-4284-B1AE-92E180080869}" destId="{5931184D-2DB8-4360-9D1A-30904AF08419}" srcOrd="3" destOrd="0" presId="urn:microsoft.com/office/officeart/2008/layout/VerticalCurvedList"/>
    <dgm:cxn modelId="{31F09CBB-EA0F-4D47-9A5F-D60A863AF213}" type="presParOf" srcId="{28E835A3-7BF7-4C43-B0F5-C0489555C738}" destId="{9DB299D4-8A9B-4793-BA97-CC4295D44372}" srcOrd="1" destOrd="0" presId="urn:microsoft.com/office/officeart/2008/layout/VerticalCurvedList"/>
    <dgm:cxn modelId="{0A111614-952A-4B05-808D-F22C36DC1835}" type="presParOf" srcId="{28E835A3-7BF7-4C43-B0F5-C0489555C738}" destId="{2D16EBB3-9F5E-42A9-BBC2-DCEC01226D10}" srcOrd="2" destOrd="0" presId="urn:microsoft.com/office/officeart/2008/layout/VerticalCurvedList"/>
    <dgm:cxn modelId="{13731167-8872-417F-8FDC-4865F2226562}" type="presParOf" srcId="{2D16EBB3-9F5E-42A9-BBC2-DCEC01226D10}" destId="{D474FC07-F10C-4678-8327-F5E6C628E25D}" srcOrd="0" destOrd="0" presId="urn:microsoft.com/office/officeart/2008/layout/VerticalCurvedList"/>
    <dgm:cxn modelId="{0FD1B777-47C6-415F-8D56-272B96CC13DF}" type="presParOf" srcId="{28E835A3-7BF7-4C43-B0F5-C0489555C738}" destId="{5881593E-9244-418A-BD2E-295DC708A887}" srcOrd="3" destOrd="0" presId="urn:microsoft.com/office/officeart/2008/layout/VerticalCurvedList"/>
    <dgm:cxn modelId="{8D837549-14B2-4F8F-96A7-D3F9B52D07E8}" type="presParOf" srcId="{28E835A3-7BF7-4C43-B0F5-C0489555C738}" destId="{1E7DC18D-4FF9-484C-9535-E4B74F75B45D}" srcOrd="4" destOrd="0" presId="urn:microsoft.com/office/officeart/2008/layout/VerticalCurvedList"/>
    <dgm:cxn modelId="{D7EEDBB1-4A6D-4889-8D2D-AAC58ADAB247}" type="presParOf" srcId="{1E7DC18D-4FF9-484C-9535-E4B74F75B45D}" destId="{04BB0C2B-8539-407B-88EF-F8CD6090FCF2}" srcOrd="0" destOrd="0" presId="urn:microsoft.com/office/officeart/2008/layout/VerticalCurvedList"/>
    <dgm:cxn modelId="{4853FB9F-8769-4BE4-BC3B-89F45713E510}" type="presParOf" srcId="{28E835A3-7BF7-4C43-B0F5-C0489555C738}" destId="{BD0D75A4-1C57-4873-B0A6-C4F3421BC8C9}" srcOrd="5" destOrd="0" presId="urn:microsoft.com/office/officeart/2008/layout/VerticalCurvedList"/>
    <dgm:cxn modelId="{C3002551-7FCA-4D37-8893-3B9EDB1B093F}" type="presParOf" srcId="{28E835A3-7BF7-4C43-B0F5-C0489555C738}" destId="{468C2E81-5F2B-4BDF-99B5-20A9637AAE00}" srcOrd="6" destOrd="0" presId="urn:microsoft.com/office/officeart/2008/layout/VerticalCurvedList"/>
    <dgm:cxn modelId="{5F072DB7-ADE7-4F6C-B29C-281CF2E5BC41}" type="presParOf" srcId="{468C2E81-5F2B-4BDF-99B5-20A9637AAE00}" destId="{93F525CE-2D54-4509-B62F-94520A52E92A}" srcOrd="0" destOrd="0" presId="urn:microsoft.com/office/officeart/2008/layout/VerticalCurvedList"/>
    <dgm:cxn modelId="{4F929A68-50B7-4D05-93DC-BF096ED0F9EF}" type="presParOf" srcId="{28E835A3-7BF7-4C43-B0F5-C0489555C738}" destId="{666754F1-8CA7-42FC-9465-D601403DA9BD}" srcOrd="7" destOrd="0" presId="urn:microsoft.com/office/officeart/2008/layout/VerticalCurvedList"/>
    <dgm:cxn modelId="{119BD9A5-0CF6-4BC5-945F-7CF1D3F42671}" type="presParOf" srcId="{28E835A3-7BF7-4C43-B0F5-C0489555C738}" destId="{EE0490CA-E362-493B-926E-B4D3D5ACD210}" srcOrd="8" destOrd="0" presId="urn:microsoft.com/office/officeart/2008/layout/VerticalCurvedList"/>
    <dgm:cxn modelId="{2E01D46F-1413-4217-BE94-EE8736679775}" type="presParOf" srcId="{EE0490CA-E362-493B-926E-B4D3D5ACD210}" destId="{5CF1C0DB-7DF3-44DA-8340-D8F9FD308394}" srcOrd="0" destOrd="0" presId="urn:microsoft.com/office/officeart/2008/layout/VerticalCurvedList"/>
    <dgm:cxn modelId="{34FBB782-6154-4288-8A62-55DA21641AB5}" type="presParOf" srcId="{28E835A3-7BF7-4C43-B0F5-C0489555C738}" destId="{72DC7F13-5281-4D0C-8C9E-3EE627C85955}" srcOrd="9" destOrd="0" presId="urn:microsoft.com/office/officeart/2008/layout/VerticalCurvedList"/>
    <dgm:cxn modelId="{A573E606-4CDF-466F-B8F6-9AC247E2E8DC}" type="presParOf" srcId="{28E835A3-7BF7-4C43-B0F5-C0489555C738}" destId="{FEB44D2E-13B2-4719-8213-933B58D90971}" srcOrd="10" destOrd="0" presId="urn:microsoft.com/office/officeart/2008/layout/VerticalCurvedList"/>
    <dgm:cxn modelId="{B81BC8DC-1620-4353-B571-BB3C7CFF4486}" type="presParOf" srcId="{FEB44D2E-13B2-4719-8213-933B58D90971}" destId="{9523B6DC-81B9-4784-ACBF-475F9E4E9AC5}" srcOrd="0" destOrd="0" presId="urn:microsoft.com/office/officeart/2008/layout/VerticalCurvedList"/>
    <dgm:cxn modelId="{6376E175-B602-450B-A29C-4873C088C431}" type="presParOf" srcId="{28E835A3-7BF7-4C43-B0F5-C0489555C738}" destId="{8D544F9D-2289-42A8-9504-2E109DBABA19}" srcOrd="11" destOrd="0" presId="urn:microsoft.com/office/officeart/2008/layout/VerticalCurvedList"/>
    <dgm:cxn modelId="{08840828-48B7-452A-90B9-B23C7C22C697}" type="presParOf" srcId="{28E835A3-7BF7-4C43-B0F5-C0489555C738}" destId="{09E7FE83-A46A-4BEA-B486-9B2D4DE6D598}" srcOrd="12" destOrd="0" presId="urn:microsoft.com/office/officeart/2008/layout/VerticalCurvedList"/>
    <dgm:cxn modelId="{1D1B5D38-9D81-433B-8630-82D9572975FD}" type="presParOf" srcId="{09E7FE83-A46A-4BEA-B486-9B2D4DE6D598}" destId="{2A9CD0D7-6743-4AA8-838C-DBD259D71015}" srcOrd="0" destOrd="0" presId="urn:microsoft.com/office/officeart/2008/layout/VerticalCurvedList"/>
    <dgm:cxn modelId="{083494FF-D1C9-4B6B-BFA0-8091EB5B746F}" type="presParOf" srcId="{28E835A3-7BF7-4C43-B0F5-C0489555C738}" destId="{F4E83A55-FCF4-447F-928A-2889BF1F777A}" srcOrd="13" destOrd="0" presId="urn:microsoft.com/office/officeart/2008/layout/VerticalCurvedList"/>
    <dgm:cxn modelId="{D94B8241-21B1-460B-A03B-D44EF37D29BC}" type="presParOf" srcId="{28E835A3-7BF7-4C43-B0F5-C0489555C738}" destId="{2CCD8CF7-643B-4716-B022-36786B5648D1}" srcOrd="14" destOrd="0" presId="urn:microsoft.com/office/officeart/2008/layout/VerticalCurvedList"/>
    <dgm:cxn modelId="{2386AA08-CBD1-46AB-AD54-5438478D796B}" type="presParOf" srcId="{2CCD8CF7-643B-4716-B022-36786B5648D1}" destId="{727AA17A-1CEC-4843-B782-0576011898AA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8BDD8B6-6704-41D8-9048-787D61627F9D}" type="doc">
      <dgm:prSet loTypeId="urn:microsoft.com/office/officeart/2005/8/layout/vList6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IN"/>
        </a:p>
      </dgm:t>
    </dgm:pt>
    <dgm:pt modelId="{3983C9D4-7024-4DF1-91CA-2F75C0E24E0F}">
      <dgm:prSet phldrT="[Text]" phldr="0"/>
      <dgm:spPr/>
      <dgm:t>
        <a:bodyPr/>
        <a:lstStyle/>
        <a:p>
          <a:r>
            <a:rPr lang="en-US" dirty="0"/>
            <a:t>Skills </a:t>
          </a:r>
          <a:endParaRPr lang="en-IN" dirty="0"/>
        </a:p>
      </dgm:t>
    </dgm:pt>
    <dgm:pt modelId="{04E4808B-B028-4E10-9B71-A132D4DEDFAE}" type="parTrans" cxnId="{89D3F9D6-7A19-49EE-ACCF-35A899E60DD9}">
      <dgm:prSet/>
      <dgm:spPr/>
      <dgm:t>
        <a:bodyPr/>
        <a:lstStyle/>
        <a:p>
          <a:endParaRPr lang="en-IN"/>
        </a:p>
      </dgm:t>
    </dgm:pt>
    <dgm:pt modelId="{F8BFFB6A-8E97-41A5-80B2-6BEA97CE0D3E}" type="sibTrans" cxnId="{89D3F9D6-7A19-49EE-ACCF-35A899E60DD9}">
      <dgm:prSet/>
      <dgm:spPr/>
      <dgm:t>
        <a:bodyPr/>
        <a:lstStyle/>
        <a:p>
          <a:endParaRPr lang="en-IN"/>
        </a:p>
      </dgm:t>
    </dgm:pt>
    <dgm:pt modelId="{B505FCFD-1EB1-4FE8-87D2-2312DF160A65}">
      <dgm:prSet phldrT="[Text]" phldr="0"/>
      <dgm:spPr/>
      <dgm:t>
        <a:bodyPr/>
        <a:lstStyle/>
        <a:p>
          <a:r>
            <a:rPr lang="en-US" dirty="0" err="1"/>
            <a:t>Listenning</a:t>
          </a:r>
          <a:r>
            <a:rPr lang="en-US" dirty="0"/>
            <a:t> and talking properly to the patients</a:t>
          </a:r>
          <a:endParaRPr lang="en-IN" dirty="0"/>
        </a:p>
      </dgm:t>
    </dgm:pt>
    <dgm:pt modelId="{17B42ACF-FD36-443E-BBD8-B0489974D7AE}" type="parTrans" cxnId="{A6B98E22-B039-4ADD-A2C7-0A3655A18E07}">
      <dgm:prSet/>
      <dgm:spPr/>
      <dgm:t>
        <a:bodyPr/>
        <a:lstStyle/>
        <a:p>
          <a:endParaRPr lang="en-IN"/>
        </a:p>
      </dgm:t>
    </dgm:pt>
    <dgm:pt modelId="{6CBB26E6-50AD-4C22-BB4A-E5E363CAE410}" type="sibTrans" cxnId="{A6B98E22-B039-4ADD-A2C7-0A3655A18E07}">
      <dgm:prSet/>
      <dgm:spPr/>
      <dgm:t>
        <a:bodyPr/>
        <a:lstStyle/>
        <a:p>
          <a:endParaRPr lang="en-IN"/>
        </a:p>
      </dgm:t>
    </dgm:pt>
    <dgm:pt modelId="{54A37DF2-BEA1-4522-B6C9-464C137A5639}">
      <dgm:prSet phldrT="[Text]" phldr="0"/>
      <dgm:spPr/>
      <dgm:t>
        <a:bodyPr/>
        <a:lstStyle/>
        <a:p>
          <a:r>
            <a:rPr lang="en-US" dirty="0"/>
            <a:t>Assessing risks</a:t>
          </a:r>
          <a:endParaRPr lang="en-IN" dirty="0"/>
        </a:p>
      </dgm:t>
    </dgm:pt>
    <dgm:pt modelId="{B83AB5B0-DA57-4587-85DF-778FF09BC85C}" type="parTrans" cxnId="{8B7F756A-3BA7-4ABC-8869-40465D90B122}">
      <dgm:prSet/>
      <dgm:spPr/>
      <dgm:t>
        <a:bodyPr/>
        <a:lstStyle/>
        <a:p>
          <a:endParaRPr lang="en-IN"/>
        </a:p>
      </dgm:t>
    </dgm:pt>
    <dgm:pt modelId="{93E360D8-4095-417B-9236-D3C521B89823}" type="sibTrans" cxnId="{8B7F756A-3BA7-4ABC-8869-40465D90B122}">
      <dgm:prSet/>
      <dgm:spPr/>
      <dgm:t>
        <a:bodyPr/>
        <a:lstStyle/>
        <a:p>
          <a:endParaRPr lang="en-IN"/>
        </a:p>
      </dgm:t>
    </dgm:pt>
    <dgm:pt modelId="{9E555E0C-CA32-42DF-B715-B84B3BA8E8E7}">
      <dgm:prSet phldrT="[Text]" phldr="0"/>
      <dgm:spPr/>
      <dgm:t>
        <a:bodyPr/>
        <a:lstStyle/>
        <a:p>
          <a:r>
            <a:rPr lang="en-US" dirty="0"/>
            <a:t>Values </a:t>
          </a:r>
          <a:endParaRPr lang="en-IN" dirty="0"/>
        </a:p>
      </dgm:t>
    </dgm:pt>
    <dgm:pt modelId="{3E0F9D6D-D4EA-4D51-8BBD-6959D4F7D223}" type="parTrans" cxnId="{C055829F-FBEC-4643-8CEF-FCEE663BCD54}">
      <dgm:prSet/>
      <dgm:spPr/>
      <dgm:t>
        <a:bodyPr/>
        <a:lstStyle/>
        <a:p>
          <a:endParaRPr lang="en-IN"/>
        </a:p>
      </dgm:t>
    </dgm:pt>
    <dgm:pt modelId="{A3948702-F772-4DCE-8083-37049FA9989D}" type="sibTrans" cxnId="{C055829F-FBEC-4643-8CEF-FCEE663BCD54}">
      <dgm:prSet/>
      <dgm:spPr/>
      <dgm:t>
        <a:bodyPr/>
        <a:lstStyle/>
        <a:p>
          <a:endParaRPr lang="en-IN"/>
        </a:p>
      </dgm:t>
    </dgm:pt>
    <dgm:pt modelId="{35C58684-CE7D-4915-B97B-39BD8B23EF20}">
      <dgm:prSet phldrT="[Text]" phldr="0"/>
      <dgm:spPr/>
      <dgm:t>
        <a:bodyPr/>
        <a:lstStyle/>
        <a:p>
          <a:r>
            <a:rPr lang="en-US" dirty="0"/>
            <a:t>Being kind and understanding</a:t>
          </a:r>
          <a:endParaRPr lang="en-IN" dirty="0"/>
        </a:p>
      </dgm:t>
    </dgm:pt>
    <dgm:pt modelId="{5BFF42D4-4F11-4EBA-929E-C4CA7AF23DD2}" type="parTrans" cxnId="{3453D484-E198-45ED-8E63-D1D0AC941C3F}">
      <dgm:prSet/>
      <dgm:spPr/>
      <dgm:t>
        <a:bodyPr/>
        <a:lstStyle/>
        <a:p>
          <a:endParaRPr lang="en-IN"/>
        </a:p>
      </dgm:t>
    </dgm:pt>
    <dgm:pt modelId="{CEF0E6D9-4F65-46F5-8983-DE3B561F08DC}" type="sibTrans" cxnId="{3453D484-E198-45ED-8E63-D1D0AC941C3F}">
      <dgm:prSet/>
      <dgm:spPr/>
      <dgm:t>
        <a:bodyPr/>
        <a:lstStyle/>
        <a:p>
          <a:endParaRPr lang="en-IN"/>
        </a:p>
      </dgm:t>
    </dgm:pt>
    <dgm:pt modelId="{B4C93BFA-4374-4D92-A38D-8E3177834018}">
      <dgm:prSet phldrT="[Text]" phldr="0"/>
      <dgm:spPr/>
      <dgm:t>
        <a:bodyPr/>
        <a:lstStyle/>
        <a:p>
          <a:r>
            <a:rPr lang="en-US" dirty="0"/>
            <a:t>Being sensitive, to cultures</a:t>
          </a:r>
          <a:endParaRPr lang="en-IN" dirty="0"/>
        </a:p>
      </dgm:t>
    </dgm:pt>
    <dgm:pt modelId="{6D097AEE-BE02-49D1-B882-CF1E013D11D1}" type="parTrans" cxnId="{C48E1D2D-6928-44F9-97AF-52C62ECC06BB}">
      <dgm:prSet/>
      <dgm:spPr/>
      <dgm:t>
        <a:bodyPr/>
        <a:lstStyle/>
        <a:p>
          <a:endParaRPr lang="en-IN"/>
        </a:p>
      </dgm:t>
    </dgm:pt>
    <dgm:pt modelId="{EE7593BC-4C9C-4EB4-8737-D49A1C9B9DD6}" type="sibTrans" cxnId="{C48E1D2D-6928-44F9-97AF-52C62ECC06BB}">
      <dgm:prSet/>
      <dgm:spPr/>
      <dgm:t>
        <a:bodyPr/>
        <a:lstStyle/>
        <a:p>
          <a:endParaRPr lang="en-IN"/>
        </a:p>
      </dgm:t>
    </dgm:pt>
    <dgm:pt modelId="{237853BE-B74A-4D55-A13F-00E5F2BCD676}">
      <dgm:prSet/>
      <dgm:spPr/>
      <dgm:t>
        <a:bodyPr/>
        <a:lstStyle/>
        <a:p>
          <a:r>
            <a:rPr lang="en-US" dirty="0" err="1"/>
            <a:t>Behaviours</a:t>
          </a:r>
          <a:r>
            <a:rPr lang="en-US" dirty="0"/>
            <a:t> </a:t>
          </a:r>
          <a:endParaRPr lang="en-IN" dirty="0"/>
        </a:p>
      </dgm:t>
    </dgm:pt>
    <dgm:pt modelId="{3B78135A-F017-41D5-A335-45A09979A16A}" type="parTrans" cxnId="{3B7BA6C4-A526-42CC-A80C-BAAF303D8669}">
      <dgm:prSet/>
      <dgm:spPr/>
      <dgm:t>
        <a:bodyPr/>
        <a:lstStyle/>
        <a:p>
          <a:endParaRPr lang="en-IN"/>
        </a:p>
      </dgm:t>
    </dgm:pt>
    <dgm:pt modelId="{67BE93D6-68CE-40ED-A242-0ACC66BCD0C0}" type="sibTrans" cxnId="{3B7BA6C4-A526-42CC-A80C-BAAF303D8669}">
      <dgm:prSet/>
      <dgm:spPr/>
      <dgm:t>
        <a:bodyPr/>
        <a:lstStyle/>
        <a:p>
          <a:endParaRPr lang="en-IN"/>
        </a:p>
      </dgm:t>
    </dgm:pt>
    <dgm:pt modelId="{BE9B108F-E7ED-4CDA-BB24-96F681025EB4}">
      <dgm:prSet phldrT="[Text]" phldr="0"/>
      <dgm:spPr/>
      <dgm:t>
        <a:bodyPr/>
        <a:lstStyle/>
        <a:p>
          <a:r>
            <a:rPr lang="en-US" dirty="0"/>
            <a:t>Giving support and counselling</a:t>
          </a:r>
          <a:endParaRPr lang="en-IN" dirty="0"/>
        </a:p>
      </dgm:t>
    </dgm:pt>
    <dgm:pt modelId="{726529BF-9464-465D-9FEC-DE24F7998DD1}" type="parTrans" cxnId="{AF5CA8C9-33F3-4969-9F50-D48138A7F3EE}">
      <dgm:prSet/>
      <dgm:spPr/>
      <dgm:t>
        <a:bodyPr/>
        <a:lstStyle/>
        <a:p>
          <a:endParaRPr lang="en-IN"/>
        </a:p>
      </dgm:t>
    </dgm:pt>
    <dgm:pt modelId="{79879064-7F4C-4E68-9FAE-0442C5208AD5}" type="sibTrans" cxnId="{AF5CA8C9-33F3-4969-9F50-D48138A7F3EE}">
      <dgm:prSet/>
      <dgm:spPr/>
      <dgm:t>
        <a:bodyPr/>
        <a:lstStyle/>
        <a:p>
          <a:endParaRPr lang="en-IN"/>
        </a:p>
      </dgm:t>
    </dgm:pt>
    <dgm:pt modelId="{4DD4A5BE-726A-4E0A-B166-37CBE224EB87}">
      <dgm:prSet phldrT="[Text]" phldr="0"/>
      <dgm:spPr/>
      <dgm:t>
        <a:bodyPr/>
        <a:lstStyle/>
        <a:p>
          <a:r>
            <a:rPr lang="en-US" dirty="0" err="1"/>
            <a:t>Treatng</a:t>
          </a:r>
          <a:r>
            <a:rPr lang="en-US" dirty="0"/>
            <a:t> </a:t>
          </a:r>
          <a:r>
            <a:rPr lang="en-US" dirty="0" err="1"/>
            <a:t>paients</a:t>
          </a:r>
          <a:r>
            <a:rPr lang="en-US" dirty="0"/>
            <a:t> with respect and dignity</a:t>
          </a:r>
          <a:endParaRPr lang="en-IN" dirty="0"/>
        </a:p>
      </dgm:t>
    </dgm:pt>
    <dgm:pt modelId="{BAB2A299-90EF-40AE-810E-D700B204B9A2}" type="parTrans" cxnId="{E9B56B78-6D67-432C-A04A-ADD056469C3C}">
      <dgm:prSet/>
      <dgm:spPr/>
      <dgm:t>
        <a:bodyPr/>
        <a:lstStyle/>
        <a:p>
          <a:endParaRPr lang="en-IN"/>
        </a:p>
      </dgm:t>
    </dgm:pt>
    <dgm:pt modelId="{162FB26C-4AA3-4F60-A834-137549763A25}" type="sibTrans" cxnId="{E9B56B78-6D67-432C-A04A-ADD056469C3C}">
      <dgm:prSet/>
      <dgm:spPr/>
      <dgm:t>
        <a:bodyPr/>
        <a:lstStyle/>
        <a:p>
          <a:endParaRPr lang="en-IN"/>
        </a:p>
      </dgm:t>
    </dgm:pt>
    <dgm:pt modelId="{9EB1502A-E1D6-4CCF-8F67-693239EF2FEA}">
      <dgm:prSet phldrT="[Text]" phldr="0"/>
      <dgm:spPr/>
      <dgm:t>
        <a:bodyPr/>
        <a:lstStyle/>
        <a:p>
          <a:r>
            <a:rPr lang="en-US" dirty="0"/>
            <a:t>Focusing on what patients need</a:t>
          </a:r>
          <a:endParaRPr lang="en-IN" dirty="0"/>
        </a:p>
      </dgm:t>
    </dgm:pt>
    <dgm:pt modelId="{89C92EEA-CCE4-40AD-A299-B2A42DB1DE8C}" type="parTrans" cxnId="{3E1A8355-E27B-4AE1-A888-ACC20CAF50C6}">
      <dgm:prSet/>
      <dgm:spPr/>
      <dgm:t>
        <a:bodyPr/>
        <a:lstStyle/>
        <a:p>
          <a:endParaRPr lang="en-IN"/>
        </a:p>
      </dgm:t>
    </dgm:pt>
    <dgm:pt modelId="{88B04FE0-EE9C-4904-A76F-A9FC35008D9F}" type="sibTrans" cxnId="{3E1A8355-E27B-4AE1-A888-ACC20CAF50C6}">
      <dgm:prSet/>
      <dgm:spPr/>
      <dgm:t>
        <a:bodyPr/>
        <a:lstStyle/>
        <a:p>
          <a:endParaRPr lang="en-IN"/>
        </a:p>
      </dgm:t>
    </dgm:pt>
    <dgm:pt modelId="{19A2FDCE-3E6D-4408-864E-0B7910A7FE49}">
      <dgm:prSet/>
      <dgm:spPr/>
      <dgm:t>
        <a:bodyPr/>
        <a:lstStyle/>
        <a:p>
          <a:r>
            <a:rPr lang="en-US" dirty="0"/>
            <a:t>Working with patients to make decisions</a:t>
          </a:r>
          <a:endParaRPr lang="en-IN" dirty="0"/>
        </a:p>
      </dgm:t>
    </dgm:pt>
    <dgm:pt modelId="{70D23B76-8C4F-4B26-8773-B6497E9A58E1}" type="parTrans" cxnId="{27E810E1-1968-421F-B3B3-7B5AF33368C7}">
      <dgm:prSet/>
      <dgm:spPr/>
      <dgm:t>
        <a:bodyPr/>
        <a:lstStyle/>
        <a:p>
          <a:endParaRPr lang="en-IN"/>
        </a:p>
      </dgm:t>
    </dgm:pt>
    <dgm:pt modelId="{3C762024-B462-4B0F-AC81-C14CF2AFEEC9}" type="sibTrans" cxnId="{27E810E1-1968-421F-B3B3-7B5AF33368C7}">
      <dgm:prSet/>
      <dgm:spPr/>
      <dgm:t>
        <a:bodyPr/>
        <a:lstStyle/>
        <a:p>
          <a:endParaRPr lang="en-IN"/>
        </a:p>
      </dgm:t>
    </dgm:pt>
    <dgm:pt modelId="{DD2F5ACF-E302-4A92-9D8C-52592ADA2B70}">
      <dgm:prSet/>
      <dgm:spPr/>
      <dgm:t>
        <a:bodyPr/>
        <a:lstStyle/>
        <a:p>
          <a:r>
            <a:rPr lang="en-US" dirty="0"/>
            <a:t>Helping patients get involved</a:t>
          </a:r>
          <a:endParaRPr lang="en-IN" dirty="0"/>
        </a:p>
      </dgm:t>
    </dgm:pt>
    <dgm:pt modelId="{B6EA7C40-46F4-4768-8D5A-F84A306A5F2B}" type="parTrans" cxnId="{533F4290-D015-4DD6-BDA2-8EF9E06309D0}">
      <dgm:prSet/>
      <dgm:spPr/>
      <dgm:t>
        <a:bodyPr/>
        <a:lstStyle/>
        <a:p>
          <a:endParaRPr lang="en-IN"/>
        </a:p>
      </dgm:t>
    </dgm:pt>
    <dgm:pt modelId="{DA3776EB-BC71-496B-9556-28CA7F8FE02E}" type="sibTrans" cxnId="{533F4290-D015-4DD6-BDA2-8EF9E06309D0}">
      <dgm:prSet/>
      <dgm:spPr/>
      <dgm:t>
        <a:bodyPr/>
        <a:lstStyle/>
        <a:p>
          <a:endParaRPr lang="en-IN"/>
        </a:p>
      </dgm:t>
    </dgm:pt>
    <dgm:pt modelId="{E01B4339-FB04-4704-B103-62FE798EF882}">
      <dgm:prSet/>
      <dgm:spPr/>
      <dgm:t>
        <a:bodyPr/>
        <a:lstStyle/>
        <a:p>
          <a:r>
            <a:rPr lang="en-US" dirty="0"/>
            <a:t>Not judging patients</a:t>
          </a:r>
          <a:endParaRPr lang="en-IN" dirty="0"/>
        </a:p>
      </dgm:t>
    </dgm:pt>
    <dgm:pt modelId="{FB81F49D-D041-4CFD-A33B-78CB5241CBAA}" type="parTrans" cxnId="{EFF014C4-E2F4-4646-9A22-394F6AF03AB8}">
      <dgm:prSet/>
      <dgm:spPr/>
      <dgm:t>
        <a:bodyPr/>
        <a:lstStyle/>
        <a:p>
          <a:endParaRPr lang="en-IN"/>
        </a:p>
      </dgm:t>
    </dgm:pt>
    <dgm:pt modelId="{54FAFE63-D015-42EE-B547-4191D8CE747A}" type="sibTrans" cxnId="{EFF014C4-E2F4-4646-9A22-394F6AF03AB8}">
      <dgm:prSet/>
      <dgm:spPr/>
      <dgm:t>
        <a:bodyPr/>
        <a:lstStyle/>
        <a:p>
          <a:endParaRPr lang="en-IN"/>
        </a:p>
      </dgm:t>
    </dgm:pt>
    <dgm:pt modelId="{81C5E7EF-B32B-455C-BA9E-A8036B4CAAB6}">
      <dgm:prSet/>
      <dgm:spPr/>
      <dgm:t>
        <a:bodyPr/>
        <a:lstStyle/>
        <a:p>
          <a:r>
            <a:rPr lang="en-US" dirty="0"/>
            <a:t>Supporting patients needs</a:t>
          </a:r>
          <a:endParaRPr lang="en-IN" dirty="0"/>
        </a:p>
      </dgm:t>
    </dgm:pt>
    <dgm:pt modelId="{E5ACFFE6-775A-4E10-8BC2-9667C9604B39}" type="parTrans" cxnId="{DAAF4500-29E3-4D82-ACDE-58AD1D6B7EEE}">
      <dgm:prSet/>
      <dgm:spPr/>
      <dgm:t>
        <a:bodyPr/>
        <a:lstStyle/>
        <a:p>
          <a:endParaRPr lang="en-IN"/>
        </a:p>
      </dgm:t>
    </dgm:pt>
    <dgm:pt modelId="{66B5A2AD-40B6-4663-B13B-F3305AFEDE19}" type="sibTrans" cxnId="{DAAF4500-29E3-4D82-ACDE-58AD1D6B7EEE}">
      <dgm:prSet/>
      <dgm:spPr/>
      <dgm:t>
        <a:bodyPr/>
        <a:lstStyle/>
        <a:p>
          <a:endParaRPr lang="en-IN"/>
        </a:p>
      </dgm:t>
    </dgm:pt>
    <dgm:pt modelId="{0DB26257-85FE-4CAB-80F7-36F97047C14A}" type="pres">
      <dgm:prSet presAssocID="{98BDD8B6-6704-41D8-9048-787D61627F9D}" presName="Name0" presStyleCnt="0">
        <dgm:presLayoutVars>
          <dgm:dir/>
          <dgm:animLvl val="lvl"/>
          <dgm:resizeHandles/>
        </dgm:presLayoutVars>
      </dgm:prSet>
      <dgm:spPr/>
    </dgm:pt>
    <dgm:pt modelId="{4A00A76E-1826-4B79-A8B7-7F735CFAD5AA}" type="pres">
      <dgm:prSet presAssocID="{3983C9D4-7024-4DF1-91CA-2F75C0E24E0F}" presName="linNode" presStyleCnt="0"/>
      <dgm:spPr/>
    </dgm:pt>
    <dgm:pt modelId="{A0CAC975-EF12-4071-97B8-8271D67D5BDE}" type="pres">
      <dgm:prSet presAssocID="{3983C9D4-7024-4DF1-91CA-2F75C0E24E0F}" presName="parentShp" presStyleLbl="node1" presStyleIdx="0" presStyleCnt="3">
        <dgm:presLayoutVars>
          <dgm:bulletEnabled val="1"/>
        </dgm:presLayoutVars>
      </dgm:prSet>
      <dgm:spPr/>
    </dgm:pt>
    <dgm:pt modelId="{0AEE85F3-C6A6-4190-B443-A60798E2B39A}" type="pres">
      <dgm:prSet presAssocID="{3983C9D4-7024-4DF1-91CA-2F75C0E24E0F}" presName="childShp" presStyleLbl="bgAccFollowNode1" presStyleIdx="0" presStyleCnt="3">
        <dgm:presLayoutVars>
          <dgm:bulletEnabled val="1"/>
        </dgm:presLayoutVars>
      </dgm:prSet>
      <dgm:spPr/>
    </dgm:pt>
    <dgm:pt modelId="{0D5E0071-D62A-4847-9E8B-F4159591E0D9}" type="pres">
      <dgm:prSet presAssocID="{F8BFFB6A-8E97-41A5-80B2-6BEA97CE0D3E}" presName="spacing" presStyleCnt="0"/>
      <dgm:spPr/>
    </dgm:pt>
    <dgm:pt modelId="{B390245F-D330-423A-A8DB-0A588713073C}" type="pres">
      <dgm:prSet presAssocID="{9E555E0C-CA32-42DF-B715-B84B3BA8E8E7}" presName="linNode" presStyleCnt="0"/>
      <dgm:spPr/>
    </dgm:pt>
    <dgm:pt modelId="{51CC4A9C-71BA-49FA-915E-AE675C976277}" type="pres">
      <dgm:prSet presAssocID="{9E555E0C-CA32-42DF-B715-B84B3BA8E8E7}" presName="parentShp" presStyleLbl="node1" presStyleIdx="1" presStyleCnt="3">
        <dgm:presLayoutVars>
          <dgm:bulletEnabled val="1"/>
        </dgm:presLayoutVars>
      </dgm:prSet>
      <dgm:spPr/>
    </dgm:pt>
    <dgm:pt modelId="{55399EA3-B437-4315-95F5-A805612C2C31}" type="pres">
      <dgm:prSet presAssocID="{9E555E0C-CA32-42DF-B715-B84B3BA8E8E7}" presName="childShp" presStyleLbl="bgAccFollowNode1" presStyleIdx="1" presStyleCnt="3">
        <dgm:presLayoutVars>
          <dgm:bulletEnabled val="1"/>
        </dgm:presLayoutVars>
      </dgm:prSet>
      <dgm:spPr/>
    </dgm:pt>
    <dgm:pt modelId="{47ED528B-C912-4287-9196-3061E7052655}" type="pres">
      <dgm:prSet presAssocID="{A3948702-F772-4DCE-8083-37049FA9989D}" presName="spacing" presStyleCnt="0"/>
      <dgm:spPr/>
    </dgm:pt>
    <dgm:pt modelId="{21669429-EC69-4CDC-A099-BD150FC57928}" type="pres">
      <dgm:prSet presAssocID="{237853BE-B74A-4D55-A13F-00E5F2BCD676}" presName="linNode" presStyleCnt="0"/>
      <dgm:spPr/>
    </dgm:pt>
    <dgm:pt modelId="{22413CD7-1B9B-4DDC-9D9B-03EE861BE57F}" type="pres">
      <dgm:prSet presAssocID="{237853BE-B74A-4D55-A13F-00E5F2BCD676}" presName="parentShp" presStyleLbl="node1" presStyleIdx="2" presStyleCnt="3">
        <dgm:presLayoutVars>
          <dgm:bulletEnabled val="1"/>
        </dgm:presLayoutVars>
      </dgm:prSet>
      <dgm:spPr/>
    </dgm:pt>
    <dgm:pt modelId="{7928D1C0-D6CA-402B-AFB3-A7FEB221201B}" type="pres">
      <dgm:prSet presAssocID="{237853BE-B74A-4D55-A13F-00E5F2BCD676}" presName="childShp" presStyleLbl="bgAccFollowNode1" presStyleIdx="2" presStyleCnt="3">
        <dgm:presLayoutVars>
          <dgm:bulletEnabled val="1"/>
        </dgm:presLayoutVars>
      </dgm:prSet>
      <dgm:spPr/>
    </dgm:pt>
  </dgm:ptLst>
  <dgm:cxnLst>
    <dgm:cxn modelId="{DAAF4500-29E3-4D82-ACDE-58AD1D6B7EEE}" srcId="{237853BE-B74A-4D55-A13F-00E5F2BCD676}" destId="{81C5E7EF-B32B-455C-BA9E-A8036B4CAAB6}" srcOrd="3" destOrd="0" parTransId="{E5ACFFE6-775A-4E10-8BC2-9667C9604B39}" sibTransId="{66B5A2AD-40B6-4663-B13B-F3305AFEDE19}"/>
    <dgm:cxn modelId="{484DC404-3C56-4002-B6DF-00B2AF8E0970}" type="presOf" srcId="{B4C93BFA-4374-4D92-A38D-8E3177834018}" destId="{55399EA3-B437-4315-95F5-A805612C2C31}" srcOrd="0" destOrd="2" presId="urn:microsoft.com/office/officeart/2005/8/layout/vList6"/>
    <dgm:cxn modelId="{0F51FC0A-9CC7-4485-B816-2DD10372FECD}" type="presOf" srcId="{4DD4A5BE-726A-4E0A-B166-37CBE224EB87}" destId="{55399EA3-B437-4315-95F5-A805612C2C31}" srcOrd="0" destOrd="1" presId="urn:microsoft.com/office/officeart/2005/8/layout/vList6"/>
    <dgm:cxn modelId="{BD914412-B6D5-4001-BC5D-2C5622FC19F9}" type="presOf" srcId="{35C58684-CE7D-4915-B97B-39BD8B23EF20}" destId="{55399EA3-B437-4315-95F5-A805612C2C31}" srcOrd="0" destOrd="0" presId="urn:microsoft.com/office/officeart/2005/8/layout/vList6"/>
    <dgm:cxn modelId="{FF9FF21A-AEC3-412E-B35A-4BCE0D45547D}" type="presOf" srcId="{19A2FDCE-3E6D-4408-864E-0B7910A7FE49}" destId="{7928D1C0-D6CA-402B-AFB3-A7FEB221201B}" srcOrd="0" destOrd="0" presId="urn:microsoft.com/office/officeart/2005/8/layout/vList6"/>
    <dgm:cxn modelId="{EA001420-306C-43C1-8A4C-EBF008327B71}" type="presOf" srcId="{81C5E7EF-B32B-455C-BA9E-A8036B4CAAB6}" destId="{7928D1C0-D6CA-402B-AFB3-A7FEB221201B}" srcOrd="0" destOrd="3" presId="urn:microsoft.com/office/officeart/2005/8/layout/vList6"/>
    <dgm:cxn modelId="{A6B98E22-B039-4ADD-A2C7-0A3655A18E07}" srcId="{3983C9D4-7024-4DF1-91CA-2F75C0E24E0F}" destId="{B505FCFD-1EB1-4FE8-87D2-2312DF160A65}" srcOrd="0" destOrd="0" parTransId="{17B42ACF-FD36-443E-BBD8-B0489974D7AE}" sibTransId="{6CBB26E6-50AD-4C22-BB4A-E5E363CAE410}"/>
    <dgm:cxn modelId="{C48E1D2D-6928-44F9-97AF-52C62ECC06BB}" srcId="{9E555E0C-CA32-42DF-B715-B84B3BA8E8E7}" destId="{B4C93BFA-4374-4D92-A38D-8E3177834018}" srcOrd="2" destOrd="0" parTransId="{6D097AEE-BE02-49D1-B882-CF1E013D11D1}" sibTransId="{EE7593BC-4C9C-4EB4-8737-D49A1C9B9DD6}"/>
    <dgm:cxn modelId="{6371FC3A-4329-437B-AABB-C3BD59166F5C}" type="presOf" srcId="{9EB1502A-E1D6-4CCF-8F67-693239EF2FEA}" destId="{55399EA3-B437-4315-95F5-A805612C2C31}" srcOrd="0" destOrd="3" presId="urn:microsoft.com/office/officeart/2005/8/layout/vList6"/>
    <dgm:cxn modelId="{F9ED1F67-FC63-44E8-9FBA-0AFC21E5F4F0}" type="presOf" srcId="{237853BE-B74A-4D55-A13F-00E5F2BCD676}" destId="{22413CD7-1B9B-4DDC-9D9B-03EE861BE57F}" srcOrd="0" destOrd="0" presId="urn:microsoft.com/office/officeart/2005/8/layout/vList6"/>
    <dgm:cxn modelId="{8B7F756A-3BA7-4ABC-8869-40465D90B122}" srcId="{3983C9D4-7024-4DF1-91CA-2F75C0E24E0F}" destId="{54A37DF2-BEA1-4522-B6C9-464C137A5639}" srcOrd="1" destOrd="0" parTransId="{B83AB5B0-DA57-4587-85DF-778FF09BC85C}" sibTransId="{93E360D8-4095-417B-9236-D3C521B89823}"/>
    <dgm:cxn modelId="{3E1A8355-E27B-4AE1-A888-ACC20CAF50C6}" srcId="{9E555E0C-CA32-42DF-B715-B84B3BA8E8E7}" destId="{9EB1502A-E1D6-4CCF-8F67-693239EF2FEA}" srcOrd="3" destOrd="0" parTransId="{89C92EEA-CCE4-40AD-A299-B2A42DB1DE8C}" sibTransId="{88B04FE0-EE9C-4904-A76F-A9FC35008D9F}"/>
    <dgm:cxn modelId="{E9B56B78-6D67-432C-A04A-ADD056469C3C}" srcId="{9E555E0C-CA32-42DF-B715-B84B3BA8E8E7}" destId="{4DD4A5BE-726A-4E0A-B166-37CBE224EB87}" srcOrd="1" destOrd="0" parTransId="{BAB2A299-90EF-40AE-810E-D700B204B9A2}" sibTransId="{162FB26C-4AA3-4F60-A834-137549763A25}"/>
    <dgm:cxn modelId="{63F82579-E5D4-4055-812E-B90766FE2839}" type="presOf" srcId="{BE9B108F-E7ED-4CDA-BB24-96F681025EB4}" destId="{0AEE85F3-C6A6-4190-B443-A60798E2B39A}" srcOrd="0" destOrd="2" presId="urn:microsoft.com/office/officeart/2005/8/layout/vList6"/>
    <dgm:cxn modelId="{3453D484-E198-45ED-8E63-D1D0AC941C3F}" srcId="{9E555E0C-CA32-42DF-B715-B84B3BA8E8E7}" destId="{35C58684-CE7D-4915-B97B-39BD8B23EF20}" srcOrd="0" destOrd="0" parTransId="{5BFF42D4-4F11-4EBA-929E-C4CA7AF23DD2}" sibTransId="{CEF0E6D9-4F65-46F5-8983-DE3B561F08DC}"/>
    <dgm:cxn modelId="{533F4290-D015-4DD6-BDA2-8EF9E06309D0}" srcId="{237853BE-B74A-4D55-A13F-00E5F2BCD676}" destId="{DD2F5ACF-E302-4A92-9D8C-52592ADA2B70}" srcOrd="1" destOrd="0" parTransId="{B6EA7C40-46F4-4768-8D5A-F84A306A5F2B}" sibTransId="{DA3776EB-BC71-496B-9556-28CA7F8FE02E}"/>
    <dgm:cxn modelId="{D1493E99-F788-4C83-BFE3-45D6110D40E8}" type="presOf" srcId="{54A37DF2-BEA1-4522-B6C9-464C137A5639}" destId="{0AEE85F3-C6A6-4190-B443-A60798E2B39A}" srcOrd="0" destOrd="1" presId="urn:microsoft.com/office/officeart/2005/8/layout/vList6"/>
    <dgm:cxn modelId="{C055829F-FBEC-4643-8CEF-FCEE663BCD54}" srcId="{98BDD8B6-6704-41D8-9048-787D61627F9D}" destId="{9E555E0C-CA32-42DF-B715-B84B3BA8E8E7}" srcOrd="1" destOrd="0" parTransId="{3E0F9D6D-D4EA-4D51-8BBD-6959D4F7D223}" sibTransId="{A3948702-F772-4DCE-8083-37049FA9989D}"/>
    <dgm:cxn modelId="{4BD774A7-A972-4E6D-8400-5EB06D47A4D1}" type="presOf" srcId="{E01B4339-FB04-4704-B103-62FE798EF882}" destId="{7928D1C0-D6CA-402B-AFB3-A7FEB221201B}" srcOrd="0" destOrd="2" presId="urn:microsoft.com/office/officeart/2005/8/layout/vList6"/>
    <dgm:cxn modelId="{4488C1AF-35DA-4A9C-AF96-FB4B9C4F2013}" type="presOf" srcId="{B505FCFD-1EB1-4FE8-87D2-2312DF160A65}" destId="{0AEE85F3-C6A6-4190-B443-A60798E2B39A}" srcOrd="0" destOrd="0" presId="urn:microsoft.com/office/officeart/2005/8/layout/vList6"/>
    <dgm:cxn modelId="{EFF014C4-E2F4-4646-9A22-394F6AF03AB8}" srcId="{237853BE-B74A-4D55-A13F-00E5F2BCD676}" destId="{E01B4339-FB04-4704-B103-62FE798EF882}" srcOrd="2" destOrd="0" parTransId="{FB81F49D-D041-4CFD-A33B-78CB5241CBAA}" sibTransId="{54FAFE63-D015-42EE-B547-4191D8CE747A}"/>
    <dgm:cxn modelId="{3B7BA6C4-A526-42CC-A80C-BAAF303D8669}" srcId="{98BDD8B6-6704-41D8-9048-787D61627F9D}" destId="{237853BE-B74A-4D55-A13F-00E5F2BCD676}" srcOrd="2" destOrd="0" parTransId="{3B78135A-F017-41D5-A335-45A09979A16A}" sibTransId="{67BE93D6-68CE-40ED-A242-0ACC66BCD0C0}"/>
    <dgm:cxn modelId="{AF5CA8C9-33F3-4969-9F50-D48138A7F3EE}" srcId="{3983C9D4-7024-4DF1-91CA-2F75C0E24E0F}" destId="{BE9B108F-E7ED-4CDA-BB24-96F681025EB4}" srcOrd="2" destOrd="0" parTransId="{726529BF-9464-465D-9FEC-DE24F7998DD1}" sibTransId="{79879064-7F4C-4E68-9FAE-0442C5208AD5}"/>
    <dgm:cxn modelId="{DEA5C8CB-CDFD-4488-AFCF-1F03123A00A0}" type="presOf" srcId="{3983C9D4-7024-4DF1-91CA-2F75C0E24E0F}" destId="{A0CAC975-EF12-4071-97B8-8271D67D5BDE}" srcOrd="0" destOrd="0" presId="urn:microsoft.com/office/officeart/2005/8/layout/vList6"/>
    <dgm:cxn modelId="{7AA370CE-99BD-48E7-8492-FE2CF5F8C59D}" type="presOf" srcId="{98BDD8B6-6704-41D8-9048-787D61627F9D}" destId="{0DB26257-85FE-4CAB-80F7-36F97047C14A}" srcOrd="0" destOrd="0" presId="urn:microsoft.com/office/officeart/2005/8/layout/vList6"/>
    <dgm:cxn modelId="{89D3F9D6-7A19-49EE-ACCF-35A899E60DD9}" srcId="{98BDD8B6-6704-41D8-9048-787D61627F9D}" destId="{3983C9D4-7024-4DF1-91CA-2F75C0E24E0F}" srcOrd="0" destOrd="0" parTransId="{04E4808B-B028-4E10-9B71-A132D4DEDFAE}" sibTransId="{F8BFFB6A-8E97-41A5-80B2-6BEA97CE0D3E}"/>
    <dgm:cxn modelId="{27E810E1-1968-421F-B3B3-7B5AF33368C7}" srcId="{237853BE-B74A-4D55-A13F-00E5F2BCD676}" destId="{19A2FDCE-3E6D-4408-864E-0B7910A7FE49}" srcOrd="0" destOrd="0" parTransId="{70D23B76-8C4F-4B26-8773-B6497E9A58E1}" sibTransId="{3C762024-B462-4B0F-AC81-C14CF2AFEEC9}"/>
    <dgm:cxn modelId="{D20D2CE1-1F33-4F1B-A570-BC721AF25E31}" type="presOf" srcId="{DD2F5ACF-E302-4A92-9D8C-52592ADA2B70}" destId="{7928D1C0-D6CA-402B-AFB3-A7FEB221201B}" srcOrd="0" destOrd="1" presId="urn:microsoft.com/office/officeart/2005/8/layout/vList6"/>
    <dgm:cxn modelId="{5D9271F7-23DD-48FC-9B70-7F02D5B4EA37}" type="presOf" srcId="{9E555E0C-CA32-42DF-B715-B84B3BA8E8E7}" destId="{51CC4A9C-71BA-49FA-915E-AE675C976277}" srcOrd="0" destOrd="0" presId="urn:microsoft.com/office/officeart/2005/8/layout/vList6"/>
    <dgm:cxn modelId="{3D5A7532-98DF-4AC9-81AC-A2D3E76193C6}" type="presParOf" srcId="{0DB26257-85FE-4CAB-80F7-36F97047C14A}" destId="{4A00A76E-1826-4B79-A8B7-7F735CFAD5AA}" srcOrd="0" destOrd="0" presId="urn:microsoft.com/office/officeart/2005/8/layout/vList6"/>
    <dgm:cxn modelId="{49E027CE-477B-4E42-8797-96E9DE554F13}" type="presParOf" srcId="{4A00A76E-1826-4B79-A8B7-7F735CFAD5AA}" destId="{A0CAC975-EF12-4071-97B8-8271D67D5BDE}" srcOrd="0" destOrd="0" presId="urn:microsoft.com/office/officeart/2005/8/layout/vList6"/>
    <dgm:cxn modelId="{6290B00A-9367-4777-B8BA-B03D6F1155AA}" type="presParOf" srcId="{4A00A76E-1826-4B79-A8B7-7F735CFAD5AA}" destId="{0AEE85F3-C6A6-4190-B443-A60798E2B39A}" srcOrd="1" destOrd="0" presId="urn:microsoft.com/office/officeart/2005/8/layout/vList6"/>
    <dgm:cxn modelId="{688873AF-2FE0-4D29-8400-BFC2BE953FB8}" type="presParOf" srcId="{0DB26257-85FE-4CAB-80F7-36F97047C14A}" destId="{0D5E0071-D62A-4847-9E8B-F4159591E0D9}" srcOrd="1" destOrd="0" presId="urn:microsoft.com/office/officeart/2005/8/layout/vList6"/>
    <dgm:cxn modelId="{982AC2BB-4F9A-4657-BF25-BB608EC79351}" type="presParOf" srcId="{0DB26257-85FE-4CAB-80F7-36F97047C14A}" destId="{B390245F-D330-423A-A8DB-0A588713073C}" srcOrd="2" destOrd="0" presId="urn:microsoft.com/office/officeart/2005/8/layout/vList6"/>
    <dgm:cxn modelId="{8C8262D6-4F3E-42BA-9540-BE6309FC9F52}" type="presParOf" srcId="{B390245F-D330-423A-A8DB-0A588713073C}" destId="{51CC4A9C-71BA-49FA-915E-AE675C976277}" srcOrd="0" destOrd="0" presId="urn:microsoft.com/office/officeart/2005/8/layout/vList6"/>
    <dgm:cxn modelId="{0A188FA9-0885-4F3B-93F2-1DA8F357B647}" type="presParOf" srcId="{B390245F-D330-423A-A8DB-0A588713073C}" destId="{55399EA3-B437-4315-95F5-A805612C2C31}" srcOrd="1" destOrd="0" presId="urn:microsoft.com/office/officeart/2005/8/layout/vList6"/>
    <dgm:cxn modelId="{4C0D7713-678D-4674-A96A-B0C898D77BB4}" type="presParOf" srcId="{0DB26257-85FE-4CAB-80F7-36F97047C14A}" destId="{47ED528B-C912-4287-9196-3061E7052655}" srcOrd="3" destOrd="0" presId="urn:microsoft.com/office/officeart/2005/8/layout/vList6"/>
    <dgm:cxn modelId="{D6857BB9-F898-4ABD-B0A0-3D6E724AC932}" type="presParOf" srcId="{0DB26257-85FE-4CAB-80F7-36F97047C14A}" destId="{21669429-EC69-4CDC-A099-BD150FC57928}" srcOrd="4" destOrd="0" presId="urn:microsoft.com/office/officeart/2005/8/layout/vList6"/>
    <dgm:cxn modelId="{BCA9D891-5FBF-4173-B281-EFB1EC6B2879}" type="presParOf" srcId="{21669429-EC69-4CDC-A099-BD150FC57928}" destId="{22413CD7-1B9B-4DDC-9D9B-03EE861BE57F}" srcOrd="0" destOrd="0" presId="urn:microsoft.com/office/officeart/2005/8/layout/vList6"/>
    <dgm:cxn modelId="{35257898-8671-466E-B1A1-BEFF6109AE72}" type="presParOf" srcId="{21669429-EC69-4CDC-A099-BD150FC57928}" destId="{7928D1C0-D6CA-402B-AFB3-A7FEB221201B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7F76964-8314-42E3-A3B3-867B1D547AB0}" type="doc">
      <dgm:prSet loTypeId="urn:microsoft.com/office/officeart/2011/layout/HexagonRadial" loCatId="cycle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0DB801B4-40EE-4C23-8EE6-118AC9B90957}">
      <dgm:prSet phldrT="[Text]"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PERSONALISED CARE MODEL</a:t>
          </a:r>
          <a:endParaRPr lang="en-IN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B81BA1-F574-4E25-BCB3-68BAEDBAF017}" type="parTrans" cxnId="{4AB2C574-1026-4A63-BF82-BC1B60DD4CE1}">
      <dgm:prSet/>
      <dgm:spPr/>
      <dgm:t>
        <a:bodyPr/>
        <a:lstStyle/>
        <a:p>
          <a:endParaRPr lang="en-IN"/>
        </a:p>
      </dgm:t>
    </dgm:pt>
    <dgm:pt modelId="{46B8C2A4-2698-45D4-A2AA-48E442BD0EC4}" type="sibTrans" cxnId="{4AB2C574-1026-4A63-BF82-BC1B60DD4CE1}">
      <dgm:prSet/>
      <dgm:spPr/>
      <dgm:t>
        <a:bodyPr/>
        <a:lstStyle/>
        <a:p>
          <a:endParaRPr lang="en-IN"/>
        </a:p>
      </dgm:t>
    </dgm:pt>
    <dgm:pt modelId="{F37B1AD0-6F30-49C6-9D45-DD8F5870D2D4}">
      <dgm:prSet phldrT="[Text]" custT="1"/>
      <dgm:spPr/>
      <dgm:t>
        <a:bodyPr/>
        <a:lstStyle/>
        <a:p>
          <a:r>
            <a:rPr lang="en-IN" sz="1800" b="1" dirty="0">
              <a:latin typeface="Arial" panose="020B0604020202020204" pitchFamily="34" charset="0"/>
              <a:cs typeface="Arial" panose="020B0604020202020204" pitchFamily="34" charset="0"/>
            </a:rPr>
            <a:t>Shared decision making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225EC6-5317-4A8C-AFD6-52BB8EB53BD0}" type="parTrans" cxnId="{3C5564A5-00FC-4023-98EB-BDD7601798DB}">
      <dgm:prSet/>
      <dgm:spPr/>
      <dgm:t>
        <a:bodyPr/>
        <a:lstStyle/>
        <a:p>
          <a:endParaRPr lang="en-IN"/>
        </a:p>
      </dgm:t>
    </dgm:pt>
    <dgm:pt modelId="{79D26D81-182A-49B9-AEF1-642B7194E122}" type="sibTrans" cxnId="{3C5564A5-00FC-4023-98EB-BDD7601798DB}">
      <dgm:prSet/>
      <dgm:spPr/>
      <dgm:t>
        <a:bodyPr/>
        <a:lstStyle/>
        <a:p>
          <a:endParaRPr lang="en-IN"/>
        </a:p>
      </dgm:t>
    </dgm:pt>
    <dgm:pt modelId="{C0BD3C4D-9BA3-4E6D-A49E-1B342DACE97D}">
      <dgm:prSet phldrT="[Text]" custT="1"/>
      <dgm:spPr/>
      <dgm:t>
        <a:bodyPr/>
        <a:lstStyle/>
        <a:p>
          <a:r>
            <a:rPr lang="en-IN" sz="1800" b="1" dirty="0">
              <a:latin typeface="Arial" panose="020B0604020202020204" pitchFamily="34" charset="0"/>
              <a:cs typeface="Arial" panose="020B0604020202020204" pitchFamily="34" charset="0"/>
            </a:rPr>
            <a:t>Personalised care and support planning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6539A92-A2FC-4C96-A62A-C6B05B982A50}" type="parTrans" cxnId="{5EB6660B-D9DF-4555-BE0F-1EC93927919E}">
      <dgm:prSet/>
      <dgm:spPr/>
      <dgm:t>
        <a:bodyPr/>
        <a:lstStyle/>
        <a:p>
          <a:endParaRPr lang="en-IN"/>
        </a:p>
      </dgm:t>
    </dgm:pt>
    <dgm:pt modelId="{E7164036-CD0E-4119-B439-051BEF59E2D8}" type="sibTrans" cxnId="{5EB6660B-D9DF-4555-BE0F-1EC93927919E}">
      <dgm:prSet/>
      <dgm:spPr/>
      <dgm:t>
        <a:bodyPr/>
        <a:lstStyle/>
        <a:p>
          <a:endParaRPr lang="en-IN"/>
        </a:p>
      </dgm:t>
    </dgm:pt>
    <dgm:pt modelId="{70CC8FD1-1CC5-4D4E-8320-345A7EAEEB3F}">
      <dgm:prSet phldrT="[Text]" custT="1"/>
      <dgm:spPr/>
      <dgm:t>
        <a:bodyPr/>
        <a:lstStyle/>
        <a:p>
          <a:r>
            <a:rPr lang="en-IN" sz="1800" b="1" dirty="0">
              <a:latin typeface="Arial" panose="020B0604020202020204" pitchFamily="34" charset="0"/>
              <a:cs typeface="Arial" panose="020B0604020202020204" pitchFamily="34" charset="0"/>
            </a:rPr>
            <a:t>Improving choice (treatment options)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C65022-6625-4D28-99C1-0B9C232B5708}" type="parTrans" cxnId="{632865AB-3824-4327-8F01-223E0994CC0F}">
      <dgm:prSet/>
      <dgm:spPr/>
      <dgm:t>
        <a:bodyPr/>
        <a:lstStyle/>
        <a:p>
          <a:endParaRPr lang="en-IN"/>
        </a:p>
      </dgm:t>
    </dgm:pt>
    <dgm:pt modelId="{4C3A3E00-C5F1-4D0F-9D6A-76D04D963063}" type="sibTrans" cxnId="{632865AB-3824-4327-8F01-223E0994CC0F}">
      <dgm:prSet/>
      <dgm:spPr/>
      <dgm:t>
        <a:bodyPr/>
        <a:lstStyle/>
        <a:p>
          <a:endParaRPr lang="en-IN"/>
        </a:p>
      </dgm:t>
    </dgm:pt>
    <dgm:pt modelId="{ABAD6E20-FD3A-458E-B9DD-E4CC96B78609}">
      <dgm:prSet phldrT="[Text]" custT="1"/>
      <dgm:spPr/>
      <dgm:t>
        <a:bodyPr/>
        <a:lstStyle/>
        <a:p>
          <a:r>
            <a:rPr lang="en-IN" sz="1800" b="1" dirty="0">
              <a:latin typeface="Arial" panose="020B0604020202020204" pitchFamily="34" charset="0"/>
              <a:cs typeface="Arial" panose="020B0604020202020204" pitchFamily="34" charset="0"/>
            </a:rPr>
            <a:t>Community support and social prescribing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35B6B8-212E-4C79-9097-CF276DA8FE63}" type="parTrans" cxnId="{4E6DE5C9-AA31-43DC-B0C4-3531EAEB8EA8}">
      <dgm:prSet/>
      <dgm:spPr/>
      <dgm:t>
        <a:bodyPr/>
        <a:lstStyle/>
        <a:p>
          <a:endParaRPr lang="en-IN"/>
        </a:p>
      </dgm:t>
    </dgm:pt>
    <dgm:pt modelId="{099EC68B-497C-4EC1-927F-36526E469958}" type="sibTrans" cxnId="{4E6DE5C9-AA31-43DC-B0C4-3531EAEB8EA8}">
      <dgm:prSet/>
      <dgm:spPr/>
      <dgm:t>
        <a:bodyPr/>
        <a:lstStyle/>
        <a:p>
          <a:endParaRPr lang="en-IN"/>
        </a:p>
      </dgm:t>
    </dgm:pt>
    <dgm:pt modelId="{CC3E0E6C-CF3C-4F0D-9DA3-CCB8BE979958}">
      <dgm:prSet phldrT="[Text]" custT="1"/>
      <dgm:spPr/>
      <dgm:t>
        <a:bodyPr/>
        <a:lstStyle/>
        <a:p>
          <a:r>
            <a:rPr lang="en-IN" sz="1800" b="1" dirty="0">
              <a:latin typeface="Arial" panose="020B0604020202020204" pitchFamily="34" charset="0"/>
              <a:cs typeface="Arial" panose="020B0604020202020204" pitchFamily="34" charset="0"/>
            </a:rPr>
            <a:t>Supported self-management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D67D6E-25B7-47BE-94C8-3E3112EB6153}" type="parTrans" cxnId="{3E6F664A-3153-4B45-8BB1-9748DB575F8A}">
      <dgm:prSet/>
      <dgm:spPr/>
      <dgm:t>
        <a:bodyPr/>
        <a:lstStyle/>
        <a:p>
          <a:endParaRPr lang="en-IN"/>
        </a:p>
      </dgm:t>
    </dgm:pt>
    <dgm:pt modelId="{AC2EA05E-7205-4C20-8C1C-1A99B6F757AD}" type="sibTrans" cxnId="{3E6F664A-3153-4B45-8BB1-9748DB575F8A}">
      <dgm:prSet/>
      <dgm:spPr/>
      <dgm:t>
        <a:bodyPr/>
        <a:lstStyle/>
        <a:p>
          <a:endParaRPr lang="en-IN"/>
        </a:p>
      </dgm:t>
    </dgm:pt>
    <dgm:pt modelId="{265D5DC3-3067-496B-BAC3-1FB7F3C46CC9}">
      <dgm:prSet phldrT="[Text]" custT="1"/>
      <dgm:spPr/>
      <dgm:t>
        <a:bodyPr/>
        <a:lstStyle/>
        <a:p>
          <a:r>
            <a:rPr lang="en-IN" sz="2400" b="1" dirty="0">
              <a:latin typeface="Arial" panose="020B0604020202020204" pitchFamily="34" charset="0"/>
              <a:cs typeface="Arial" panose="020B0604020202020204" pitchFamily="34" charset="0"/>
            </a:rPr>
            <a:t>Personal health budgets</a:t>
          </a:r>
          <a:endParaRPr lang="en-IN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79BA58-0BDB-4D44-B96D-DEF755A2AAD5}" type="parTrans" cxnId="{170E7C15-B97C-4A1E-9215-807B0F328B1A}">
      <dgm:prSet/>
      <dgm:spPr/>
      <dgm:t>
        <a:bodyPr/>
        <a:lstStyle/>
        <a:p>
          <a:endParaRPr lang="en-IN"/>
        </a:p>
      </dgm:t>
    </dgm:pt>
    <dgm:pt modelId="{7953C086-3BDB-4B80-8E6E-B2D235B93947}" type="sibTrans" cxnId="{170E7C15-B97C-4A1E-9215-807B0F328B1A}">
      <dgm:prSet/>
      <dgm:spPr/>
      <dgm:t>
        <a:bodyPr/>
        <a:lstStyle/>
        <a:p>
          <a:endParaRPr lang="en-IN"/>
        </a:p>
      </dgm:t>
    </dgm:pt>
    <dgm:pt modelId="{86C056B5-F6B3-4A92-A8C0-CE79B77C8B2C}" type="pres">
      <dgm:prSet presAssocID="{57F76964-8314-42E3-A3B3-867B1D547AB0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10B41C3A-B242-4F50-AD99-515E3F98520F}" type="pres">
      <dgm:prSet presAssocID="{0DB801B4-40EE-4C23-8EE6-118AC9B90957}" presName="Parent" presStyleLbl="node0" presStyleIdx="0" presStyleCnt="1">
        <dgm:presLayoutVars>
          <dgm:chMax val="6"/>
          <dgm:chPref val="6"/>
        </dgm:presLayoutVars>
      </dgm:prSet>
      <dgm:spPr/>
    </dgm:pt>
    <dgm:pt modelId="{7D6DE996-5304-4509-ABB4-0E24026D9B82}" type="pres">
      <dgm:prSet presAssocID="{F37B1AD0-6F30-49C6-9D45-DD8F5870D2D4}" presName="Accent1" presStyleCnt="0"/>
      <dgm:spPr/>
    </dgm:pt>
    <dgm:pt modelId="{6A5871C1-EEA9-4C0B-B28D-59334D6E48ED}" type="pres">
      <dgm:prSet presAssocID="{F37B1AD0-6F30-49C6-9D45-DD8F5870D2D4}" presName="Accent" presStyleLbl="bgShp" presStyleIdx="0" presStyleCnt="6"/>
      <dgm:spPr/>
    </dgm:pt>
    <dgm:pt modelId="{AFDD27A2-411F-4B20-92DD-C44979FAD194}" type="pres">
      <dgm:prSet presAssocID="{F37B1AD0-6F30-49C6-9D45-DD8F5870D2D4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B032E550-2588-4F0A-AD75-F257FA027D29}" type="pres">
      <dgm:prSet presAssocID="{C0BD3C4D-9BA3-4E6D-A49E-1B342DACE97D}" presName="Accent2" presStyleCnt="0"/>
      <dgm:spPr/>
    </dgm:pt>
    <dgm:pt modelId="{D7A30990-6170-45F7-AD8D-1EEF6BC063E1}" type="pres">
      <dgm:prSet presAssocID="{C0BD3C4D-9BA3-4E6D-A49E-1B342DACE97D}" presName="Accent" presStyleLbl="bgShp" presStyleIdx="1" presStyleCnt="6"/>
      <dgm:spPr/>
    </dgm:pt>
    <dgm:pt modelId="{73A27304-1869-4270-9391-3034C71ABBB7}" type="pres">
      <dgm:prSet presAssocID="{C0BD3C4D-9BA3-4E6D-A49E-1B342DACE97D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7D8CD259-B6DB-48A5-827A-2294E5C7D655}" type="pres">
      <dgm:prSet presAssocID="{70CC8FD1-1CC5-4D4E-8320-345A7EAEEB3F}" presName="Accent3" presStyleCnt="0"/>
      <dgm:spPr/>
    </dgm:pt>
    <dgm:pt modelId="{8C29F045-1A03-4CE8-83FC-140F0DCD597E}" type="pres">
      <dgm:prSet presAssocID="{70CC8FD1-1CC5-4D4E-8320-345A7EAEEB3F}" presName="Accent" presStyleLbl="bgShp" presStyleIdx="2" presStyleCnt="6"/>
      <dgm:spPr/>
    </dgm:pt>
    <dgm:pt modelId="{DF75E199-586F-43B6-9BE6-10A257C038DC}" type="pres">
      <dgm:prSet presAssocID="{70CC8FD1-1CC5-4D4E-8320-345A7EAEEB3F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BDBDA172-ED7B-4DD0-ACB6-196AAF9D51B0}" type="pres">
      <dgm:prSet presAssocID="{ABAD6E20-FD3A-458E-B9DD-E4CC96B78609}" presName="Accent4" presStyleCnt="0"/>
      <dgm:spPr/>
    </dgm:pt>
    <dgm:pt modelId="{1D0D14AE-EAFB-4171-8DF7-795C94AAD132}" type="pres">
      <dgm:prSet presAssocID="{ABAD6E20-FD3A-458E-B9DD-E4CC96B78609}" presName="Accent" presStyleLbl="bgShp" presStyleIdx="3" presStyleCnt="6"/>
      <dgm:spPr/>
    </dgm:pt>
    <dgm:pt modelId="{6DA158F3-9E4B-40F0-8892-38CD1761DCEA}" type="pres">
      <dgm:prSet presAssocID="{ABAD6E20-FD3A-458E-B9DD-E4CC96B78609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C82F2002-B23A-46DF-9160-65637A803A28}" type="pres">
      <dgm:prSet presAssocID="{CC3E0E6C-CF3C-4F0D-9DA3-CCB8BE979958}" presName="Accent5" presStyleCnt="0"/>
      <dgm:spPr/>
    </dgm:pt>
    <dgm:pt modelId="{50BAE2D5-563D-412A-9E8E-50E411BF3A5D}" type="pres">
      <dgm:prSet presAssocID="{CC3E0E6C-CF3C-4F0D-9DA3-CCB8BE979958}" presName="Accent" presStyleLbl="bgShp" presStyleIdx="4" presStyleCnt="6"/>
      <dgm:spPr/>
    </dgm:pt>
    <dgm:pt modelId="{E4265169-8F77-4E8F-964B-FDFFDEA3D62A}" type="pres">
      <dgm:prSet presAssocID="{CC3E0E6C-CF3C-4F0D-9DA3-CCB8BE979958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D291AF82-8426-4211-986A-C07B3547BD00}" type="pres">
      <dgm:prSet presAssocID="{265D5DC3-3067-496B-BAC3-1FB7F3C46CC9}" presName="Accent6" presStyleCnt="0"/>
      <dgm:spPr/>
    </dgm:pt>
    <dgm:pt modelId="{69B89CD8-737B-45E7-8051-070A50539BC7}" type="pres">
      <dgm:prSet presAssocID="{265D5DC3-3067-496B-BAC3-1FB7F3C46CC9}" presName="Accent" presStyleLbl="bgShp" presStyleIdx="5" presStyleCnt="6"/>
      <dgm:spPr/>
    </dgm:pt>
    <dgm:pt modelId="{63CA510C-C879-4A11-A0A3-226B45CB17B2}" type="pres">
      <dgm:prSet presAssocID="{265D5DC3-3067-496B-BAC3-1FB7F3C46CC9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5EB6660B-D9DF-4555-BE0F-1EC93927919E}" srcId="{0DB801B4-40EE-4C23-8EE6-118AC9B90957}" destId="{C0BD3C4D-9BA3-4E6D-A49E-1B342DACE97D}" srcOrd="1" destOrd="0" parTransId="{D6539A92-A2FC-4C96-A62A-C6B05B982A50}" sibTransId="{E7164036-CD0E-4119-B439-051BEF59E2D8}"/>
    <dgm:cxn modelId="{170E7C15-B97C-4A1E-9215-807B0F328B1A}" srcId="{0DB801B4-40EE-4C23-8EE6-118AC9B90957}" destId="{265D5DC3-3067-496B-BAC3-1FB7F3C46CC9}" srcOrd="5" destOrd="0" parTransId="{B279BA58-0BDB-4D44-B96D-DEF755A2AAD5}" sibTransId="{7953C086-3BDB-4B80-8E6E-B2D235B93947}"/>
    <dgm:cxn modelId="{1D15BA20-5B71-4876-8B4C-0723B16D9E8D}" type="presOf" srcId="{CC3E0E6C-CF3C-4F0D-9DA3-CCB8BE979958}" destId="{E4265169-8F77-4E8F-964B-FDFFDEA3D62A}" srcOrd="0" destOrd="0" presId="urn:microsoft.com/office/officeart/2011/layout/HexagonRadial"/>
    <dgm:cxn modelId="{7549505D-4F91-4E0B-8387-A91C2C278441}" type="presOf" srcId="{70CC8FD1-1CC5-4D4E-8320-345A7EAEEB3F}" destId="{DF75E199-586F-43B6-9BE6-10A257C038DC}" srcOrd="0" destOrd="0" presId="urn:microsoft.com/office/officeart/2011/layout/HexagonRadial"/>
    <dgm:cxn modelId="{2DD1EF5F-8C2E-4344-9D83-FA7012B725C2}" type="presOf" srcId="{F37B1AD0-6F30-49C6-9D45-DD8F5870D2D4}" destId="{AFDD27A2-411F-4B20-92DD-C44979FAD194}" srcOrd="0" destOrd="0" presId="urn:microsoft.com/office/officeart/2011/layout/HexagonRadial"/>
    <dgm:cxn modelId="{4DAA4B49-DACC-444B-A55B-787814F6B4C3}" type="presOf" srcId="{0DB801B4-40EE-4C23-8EE6-118AC9B90957}" destId="{10B41C3A-B242-4F50-AD99-515E3F98520F}" srcOrd="0" destOrd="0" presId="urn:microsoft.com/office/officeart/2011/layout/HexagonRadial"/>
    <dgm:cxn modelId="{3E6F664A-3153-4B45-8BB1-9748DB575F8A}" srcId="{0DB801B4-40EE-4C23-8EE6-118AC9B90957}" destId="{CC3E0E6C-CF3C-4F0D-9DA3-CCB8BE979958}" srcOrd="4" destOrd="0" parTransId="{5BD67D6E-25B7-47BE-94C8-3E3112EB6153}" sibTransId="{AC2EA05E-7205-4C20-8C1C-1A99B6F757AD}"/>
    <dgm:cxn modelId="{1EFA844E-510E-451D-97D0-2509846FDD03}" type="presOf" srcId="{C0BD3C4D-9BA3-4E6D-A49E-1B342DACE97D}" destId="{73A27304-1869-4270-9391-3034C71ABBB7}" srcOrd="0" destOrd="0" presId="urn:microsoft.com/office/officeart/2011/layout/HexagonRadial"/>
    <dgm:cxn modelId="{4AB2C574-1026-4A63-BF82-BC1B60DD4CE1}" srcId="{57F76964-8314-42E3-A3B3-867B1D547AB0}" destId="{0DB801B4-40EE-4C23-8EE6-118AC9B90957}" srcOrd="0" destOrd="0" parTransId="{D2B81BA1-F574-4E25-BCB3-68BAEDBAF017}" sibTransId="{46B8C2A4-2698-45D4-A2AA-48E442BD0EC4}"/>
    <dgm:cxn modelId="{D3321A57-AFA6-4F2F-AA04-6D968B69F824}" type="presOf" srcId="{57F76964-8314-42E3-A3B3-867B1D547AB0}" destId="{86C056B5-F6B3-4A92-A8C0-CE79B77C8B2C}" srcOrd="0" destOrd="0" presId="urn:microsoft.com/office/officeart/2011/layout/HexagonRadial"/>
    <dgm:cxn modelId="{3C5564A5-00FC-4023-98EB-BDD7601798DB}" srcId="{0DB801B4-40EE-4C23-8EE6-118AC9B90957}" destId="{F37B1AD0-6F30-49C6-9D45-DD8F5870D2D4}" srcOrd="0" destOrd="0" parTransId="{E8225EC6-5317-4A8C-AFD6-52BB8EB53BD0}" sibTransId="{79D26D81-182A-49B9-AEF1-642B7194E122}"/>
    <dgm:cxn modelId="{632865AB-3824-4327-8F01-223E0994CC0F}" srcId="{0DB801B4-40EE-4C23-8EE6-118AC9B90957}" destId="{70CC8FD1-1CC5-4D4E-8320-345A7EAEEB3F}" srcOrd="2" destOrd="0" parTransId="{E0C65022-6625-4D28-99C1-0B9C232B5708}" sibTransId="{4C3A3E00-C5F1-4D0F-9D6A-76D04D963063}"/>
    <dgm:cxn modelId="{EF1065B4-FBEE-4AC9-A14E-E3B48DC93336}" type="presOf" srcId="{ABAD6E20-FD3A-458E-B9DD-E4CC96B78609}" destId="{6DA158F3-9E4B-40F0-8892-38CD1761DCEA}" srcOrd="0" destOrd="0" presId="urn:microsoft.com/office/officeart/2011/layout/HexagonRadial"/>
    <dgm:cxn modelId="{4E6DE5C9-AA31-43DC-B0C4-3531EAEB8EA8}" srcId="{0DB801B4-40EE-4C23-8EE6-118AC9B90957}" destId="{ABAD6E20-FD3A-458E-B9DD-E4CC96B78609}" srcOrd="3" destOrd="0" parTransId="{C335B6B8-212E-4C79-9097-CF276DA8FE63}" sibTransId="{099EC68B-497C-4EC1-927F-36526E469958}"/>
    <dgm:cxn modelId="{D39BDFFA-F626-414F-9F51-F1FD2A7C2FE3}" type="presOf" srcId="{265D5DC3-3067-496B-BAC3-1FB7F3C46CC9}" destId="{63CA510C-C879-4A11-A0A3-226B45CB17B2}" srcOrd="0" destOrd="0" presId="urn:microsoft.com/office/officeart/2011/layout/HexagonRadial"/>
    <dgm:cxn modelId="{39C46E58-A9E4-427E-9DF1-C41C6A39C9E5}" type="presParOf" srcId="{86C056B5-F6B3-4A92-A8C0-CE79B77C8B2C}" destId="{10B41C3A-B242-4F50-AD99-515E3F98520F}" srcOrd="0" destOrd="0" presId="urn:microsoft.com/office/officeart/2011/layout/HexagonRadial"/>
    <dgm:cxn modelId="{AB13D367-BDE0-486A-9F04-F7BD89117CF4}" type="presParOf" srcId="{86C056B5-F6B3-4A92-A8C0-CE79B77C8B2C}" destId="{7D6DE996-5304-4509-ABB4-0E24026D9B82}" srcOrd="1" destOrd="0" presId="urn:microsoft.com/office/officeart/2011/layout/HexagonRadial"/>
    <dgm:cxn modelId="{F53D64FD-0B38-468E-8CFA-1DF35E707BDC}" type="presParOf" srcId="{7D6DE996-5304-4509-ABB4-0E24026D9B82}" destId="{6A5871C1-EEA9-4C0B-B28D-59334D6E48ED}" srcOrd="0" destOrd="0" presId="urn:microsoft.com/office/officeart/2011/layout/HexagonRadial"/>
    <dgm:cxn modelId="{EAD5790B-208D-45B0-969F-5F31D5785E00}" type="presParOf" srcId="{86C056B5-F6B3-4A92-A8C0-CE79B77C8B2C}" destId="{AFDD27A2-411F-4B20-92DD-C44979FAD194}" srcOrd="2" destOrd="0" presId="urn:microsoft.com/office/officeart/2011/layout/HexagonRadial"/>
    <dgm:cxn modelId="{94EC6660-2827-4D8E-9F35-FC0FE64AB068}" type="presParOf" srcId="{86C056B5-F6B3-4A92-A8C0-CE79B77C8B2C}" destId="{B032E550-2588-4F0A-AD75-F257FA027D29}" srcOrd="3" destOrd="0" presId="urn:microsoft.com/office/officeart/2011/layout/HexagonRadial"/>
    <dgm:cxn modelId="{A19A3B46-F689-4024-BB9D-8F4B15F47E02}" type="presParOf" srcId="{B032E550-2588-4F0A-AD75-F257FA027D29}" destId="{D7A30990-6170-45F7-AD8D-1EEF6BC063E1}" srcOrd="0" destOrd="0" presId="urn:microsoft.com/office/officeart/2011/layout/HexagonRadial"/>
    <dgm:cxn modelId="{7624E970-2A08-40D6-93D9-D531D9C48754}" type="presParOf" srcId="{86C056B5-F6B3-4A92-A8C0-CE79B77C8B2C}" destId="{73A27304-1869-4270-9391-3034C71ABBB7}" srcOrd="4" destOrd="0" presId="urn:microsoft.com/office/officeart/2011/layout/HexagonRadial"/>
    <dgm:cxn modelId="{67790217-CFA4-4F73-9BB8-A49B26CB3705}" type="presParOf" srcId="{86C056B5-F6B3-4A92-A8C0-CE79B77C8B2C}" destId="{7D8CD259-B6DB-48A5-827A-2294E5C7D655}" srcOrd="5" destOrd="0" presId="urn:microsoft.com/office/officeart/2011/layout/HexagonRadial"/>
    <dgm:cxn modelId="{A0E9BBD1-C637-4B38-BACE-5DAD96814D83}" type="presParOf" srcId="{7D8CD259-B6DB-48A5-827A-2294E5C7D655}" destId="{8C29F045-1A03-4CE8-83FC-140F0DCD597E}" srcOrd="0" destOrd="0" presId="urn:microsoft.com/office/officeart/2011/layout/HexagonRadial"/>
    <dgm:cxn modelId="{E148F5A4-1D34-4474-BC93-1C265C355591}" type="presParOf" srcId="{86C056B5-F6B3-4A92-A8C0-CE79B77C8B2C}" destId="{DF75E199-586F-43B6-9BE6-10A257C038DC}" srcOrd="6" destOrd="0" presId="urn:microsoft.com/office/officeart/2011/layout/HexagonRadial"/>
    <dgm:cxn modelId="{6C33D154-6A79-4324-8BA0-5E890C9228AE}" type="presParOf" srcId="{86C056B5-F6B3-4A92-A8C0-CE79B77C8B2C}" destId="{BDBDA172-ED7B-4DD0-ACB6-196AAF9D51B0}" srcOrd="7" destOrd="0" presId="urn:microsoft.com/office/officeart/2011/layout/HexagonRadial"/>
    <dgm:cxn modelId="{9CDD1952-31ED-4015-A9B8-0A5DB371E5BD}" type="presParOf" srcId="{BDBDA172-ED7B-4DD0-ACB6-196AAF9D51B0}" destId="{1D0D14AE-EAFB-4171-8DF7-795C94AAD132}" srcOrd="0" destOrd="0" presId="urn:microsoft.com/office/officeart/2011/layout/HexagonRadial"/>
    <dgm:cxn modelId="{E4997651-7876-4935-A128-486E0B0B4C0F}" type="presParOf" srcId="{86C056B5-F6B3-4A92-A8C0-CE79B77C8B2C}" destId="{6DA158F3-9E4B-40F0-8892-38CD1761DCEA}" srcOrd="8" destOrd="0" presId="urn:microsoft.com/office/officeart/2011/layout/HexagonRadial"/>
    <dgm:cxn modelId="{67A31399-60E2-4572-8CF1-9890EA21DA74}" type="presParOf" srcId="{86C056B5-F6B3-4A92-A8C0-CE79B77C8B2C}" destId="{C82F2002-B23A-46DF-9160-65637A803A28}" srcOrd="9" destOrd="0" presId="urn:microsoft.com/office/officeart/2011/layout/HexagonRadial"/>
    <dgm:cxn modelId="{88718386-1E60-47C1-9CDD-13E309BF7DDF}" type="presParOf" srcId="{C82F2002-B23A-46DF-9160-65637A803A28}" destId="{50BAE2D5-563D-412A-9E8E-50E411BF3A5D}" srcOrd="0" destOrd="0" presId="urn:microsoft.com/office/officeart/2011/layout/HexagonRadial"/>
    <dgm:cxn modelId="{BD9D91F3-27D6-4CB0-BB92-E6FA429E32E6}" type="presParOf" srcId="{86C056B5-F6B3-4A92-A8C0-CE79B77C8B2C}" destId="{E4265169-8F77-4E8F-964B-FDFFDEA3D62A}" srcOrd="10" destOrd="0" presId="urn:microsoft.com/office/officeart/2011/layout/HexagonRadial"/>
    <dgm:cxn modelId="{AE29543C-9691-40FA-98E7-45131670E575}" type="presParOf" srcId="{86C056B5-F6B3-4A92-A8C0-CE79B77C8B2C}" destId="{D291AF82-8426-4211-986A-C07B3547BD00}" srcOrd="11" destOrd="0" presId="urn:microsoft.com/office/officeart/2011/layout/HexagonRadial"/>
    <dgm:cxn modelId="{C7401EAA-B2A2-4541-8A28-08ED60C82A9F}" type="presParOf" srcId="{D291AF82-8426-4211-986A-C07B3547BD00}" destId="{69B89CD8-737B-45E7-8051-070A50539BC7}" srcOrd="0" destOrd="0" presId="urn:microsoft.com/office/officeart/2011/layout/HexagonRadial"/>
    <dgm:cxn modelId="{EE84F08B-D3CE-4D09-A14F-2FD4ACB76071}" type="presParOf" srcId="{86C056B5-F6B3-4A92-A8C0-CE79B77C8B2C}" destId="{63CA510C-C879-4A11-A0A3-226B45CB17B2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D43761-6BE4-475D-99EC-9ED9AE5DDBAD}">
      <dsp:nvSpPr>
        <dsp:cNvPr id="0" name=""/>
        <dsp:cNvSpPr/>
      </dsp:nvSpPr>
      <dsp:spPr>
        <a:xfrm>
          <a:off x="0" y="0"/>
          <a:ext cx="10515600" cy="1958102"/>
        </a:xfrm>
        <a:prstGeom prst="roundRect">
          <a:avLst>
            <a:gd name="adj" fmla="val 10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CB2E19-9593-4EFD-8A6A-386712559368}">
      <dsp:nvSpPr>
        <dsp:cNvPr id="0" name=""/>
        <dsp:cNvSpPr/>
      </dsp:nvSpPr>
      <dsp:spPr>
        <a:xfrm>
          <a:off x="315468" y="261080"/>
          <a:ext cx="3088957" cy="1435941"/>
        </a:xfrm>
        <a:prstGeom prst="roundRect">
          <a:avLst>
            <a:gd name="adj" fmla="val 10000"/>
          </a:avLst>
        </a:prstGeom>
        <a:blipFill dpi="0" rotWithShape="1">
          <a:blip xmlns:r="http://schemas.openxmlformats.org/officeDocument/2006/relationships" r:embed="rId1"/>
          <a:srcRect/>
          <a:stretch>
            <a:fillRect l="-31937" t="-11114" r="-26260" b="188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DA8434-2EA9-4F99-AFF8-F1ACBEAB74AF}">
      <dsp:nvSpPr>
        <dsp:cNvPr id="0" name=""/>
        <dsp:cNvSpPr/>
      </dsp:nvSpPr>
      <dsp:spPr>
        <a:xfrm rot="10800000">
          <a:off x="315468" y="1958102"/>
          <a:ext cx="3088957" cy="2393235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highlight>
                <a:srgbClr val="000000"/>
              </a:highlight>
            </a:rPr>
            <a:t>Clinical Examination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800" kern="1200" dirty="0"/>
            <a:t>      Inspection 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800" kern="1200" dirty="0"/>
            <a:t>      Palpation </a:t>
          </a:r>
        </a:p>
      </dsp:txBody>
      <dsp:txXfrm rot="10800000">
        <a:off x="389068" y="1958102"/>
        <a:ext cx="2941757" cy="2319635"/>
      </dsp:txXfrm>
    </dsp:sp>
    <dsp:sp modelId="{324D9A1F-A3B1-4495-B237-7EA884FAF1ED}">
      <dsp:nvSpPr>
        <dsp:cNvPr id="0" name=""/>
        <dsp:cNvSpPr/>
      </dsp:nvSpPr>
      <dsp:spPr>
        <a:xfrm>
          <a:off x="3713321" y="261080"/>
          <a:ext cx="3088957" cy="143594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/>
          <a:srcRect/>
          <a:stretch>
            <a:fillRect t="-28000" b="-28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CDFCC5-09B0-48A8-AC31-86983E5E18E9}">
      <dsp:nvSpPr>
        <dsp:cNvPr id="0" name=""/>
        <dsp:cNvSpPr/>
      </dsp:nvSpPr>
      <dsp:spPr>
        <a:xfrm rot="10800000">
          <a:off x="3713321" y="1958102"/>
          <a:ext cx="3088957" cy="2393235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Breast Imaging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kern="1200" dirty="0">
              <a:latin typeface="Arial" panose="020B0604020202020204" pitchFamily="34" charset="0"/>
              <a:cs typeface="Arial" panose="020B0604020202020204" pitchFamily="34" charset="0"/>
            </a:rPr>
            <a:t>   </a:t>
          </a:r>
          <a:r>
            <a:rPr lang="en-US" sz="2400" b="0" kern="1200" dirty="0">
              <a:latin typeface="Arial" panose="020B0604020202020204" pitchFamily="34" charset="0"/>
              <a:cs typeface="Arial" panose="020B0604020202020204" pitchFamily="34" charset="0"/>
            </a:rPr>
            <a:t>Mammography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Arial" panose="020B0604020202020204" pitchFamily="34" charset="0"/>
              <a:cs typeface="Arial" panose="020B0604020202020204" pitchFamily="34" charset="0"/>
            </a:rPr>
            <a:t>    Ultrasound</a:t>
          </a:r>
          <a:endParaRPr lang="en-IN" sz="2400" b="0" kern="1200" dirty="0"/>
        </a:p>
      </dsp:txBody>
      <dsp:txXfrm rot="10800000">
        <a:off x="3786921" y="1958102"/>
        <a:ext cx="2941757" cy="2319635"/>
      </dsp:txXfrm>
    </dsp:sp>
    <dsp:sp modelId="{9DF0B8DD-A4AD-47D7-9629-BAA222F87C01}">
      <dsp:nvSpPr>
        <dsp:cNvPr id="0" name=""/>
        <dsp:cNvSpPr/>
      </dsp:nvSpPr>
      <dsp:spPr>
        <a:xfrm>
          <a:off x="7245528" y="261080"/>
          <a:ext cx="2820249" cy="143594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/>
          <a:srcRect/>
          <a:stretch>
            <a:fillRect t="-42000" b="-42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EEA78C-47F3-4D81-A6B4-1B5BE70DD75A}">
      <dsp:nvSpPr>
        <dsp:cNvPr id="0" name=""/>
        <dsp:cNvSpPr/>
      </dsp:nvSpPr>
      <dsp:spPr>
        <a:xfrm rot="10800000">
          <a:off x="7111174" y="1958102"/>
          <a:ext cx="3088957" cy="2393235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Biopsy</a:t>
          </a:r>
        </a:p>
        <a:p>
          <a:pPr marL="0" lvl="0" indent="0" algn="just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    a small sample of breast tissue </a:t>
          </a:r>
          <a:r>
            <a:rPr lang="en-US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to determine the cancer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IN" sz="2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7184774" y="1958102"/>
        <a:ext cx="2941757" cy="23196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02E722-B94D-4395-87C3-2C1ECFC2FA02}">
      <dsp:nvSpPr>
        <dsp:cNvPr id="0" name=""/>
        <dsp:cNvSpPr/>
      </dsp:nvSpPr>
      <dsp:spPr>
        <a:xfrm>
          <a:off x="0" y="0"/>
          <a:ext cx="4555510" cy="4555510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669DA5-46E9-4DA0-90A9-3DE11C4AF2F6}">
      <dsp:nvSpPr>
        <dsp:cNvPr id="0" name=""/>
        <dsp:cNvSpPr/>
      </dsp:nvSpPr>
      <dsp:spPr>
        <a:xfrm>
          <a:off x="2277755" y="0"/>
          <a:ext cx="8237845" cy="4555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>
              <a:solidFill>
                <a:schemeClr val="bg1"/>
              </a:solidFill>
              <a:highlight>
                <a:srgbClr val="FF0000"/>
              </a:highlight>
              <a:latin typeface="Arial" panose="020B0604020202020204" pitchFamily="34" charset="0"/>
              <a:cs typeface="Arial" panose="020B0604020202020204" pitchFamily="34" charset="0"/>
            </a:rPr>
            <a:t>Triple Assessment Model</a:t>
          </a:r>
          <a:endParaRPr lang="en-IN" sz="2700" b="1" kern="1200" dirty="0">
            <a:solidFill>
              <a:schemeClr val="bg1"/>
            </a:solidFill>
            <a:highlight>
              <a:srgbClr val="FF0000"/>
            </a:highlight>
          </a:endParaRPr>
        </a:p>
      </dsp:txBody>
      <dsp:txXfrm>
        <a:off x="2277755" y="0"/>
        <a:ext cx="4118922" cy="968045"/>
      </dsp:txXfrm>
    </dsp:sp>
    <dsp:sp modelId="{1CEE9FD9-8E09-48B4-BE5C-864C3472F850}">
      <dsp:nvSpPr>
        <dsp:cNvPr id="0" name=""/>
        <dsp:cNvSpPr/>
      </dsp:nvSpPr>
      <dsp:spPr>
        <a:xfrm>
          <a:off x="597910" y="968045"/>
          <a:ext cx="3359688" cy="3359688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3687C2-E82A-458C-A25B-383F88947895}">
      <dsp:nvSpPr>
        <dsp:cNvPr id="0" name=""/>
        <dsp:cNvSpPr/>
      </dsp:nvSpPr>
      <dsp:spPr>
        <a:xfrm>
          <a:off x="2277755" y="968045"/>
          <a:ext cx="8237845" cy="33596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>
              <a:solidFill>
                <a:schemeClr val="bg1"/>
              </a:solidFill>
              <a:highlight>
                <a:srgbClr val="008000"/>
              </a:highlight>
              <a:latin typeface="Arial" panose="020B0604020202020204" pitchFamily="34" charset="0"/>
              <a:cs typeface="Arial" panose="020B0604020202020204" pitchFamily="34" charset="0"/>
            </a:rPr>
            <a:t>Two-week Wait Referral Pathway </a:t>
          </a:r>
          <a:endParaRPr lang="en-IN" sz="2700" kern="1200" dirty="0">
            <a:solidFill>
              <a:schemeClr val="bg1"/>
            </a:solidFill>
            <a:highlight>
              <a:srgbClr val="008000"/>
            </a:highlight>
          </a:endParaRPr>
        </a:p>
      </dsp:txBody>
      <dsp:txXfrm>
        <a:off x="2277755" y="968045"/>
        <a:ext cx="4118922" cy="968045"/>
      </dsp:txXfrm>
    </dsp:sp>
    <dsp:sp modelId="{5695DA8D-062E-4352-8262-0E7D7866980B}">
      <dsp:nvSpPr>
        <dsp:cNvPr id="0" name=""/>
        <dsp:cNvSpPr/>
      </dsp:nvSpPr>
      <dsp:spPr>
        <a:xfrm>
          <a:off x="1195821" y="1936091"/>
          <a:ext cx="2163867" cy="2163867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B459F3-AC42-4857-B202-D657E8A224F6}">
      <dsp:nvSpPr>
        <dsp:cNvPr id="0" name=""/>
        <dsp:cNvSpPr/>
      </dsp:nvSpPr>
      <dsp:spPr>
        <a:xfrm>
          <a:off x="2277755" y="1936091"/>
          <a:ext cx="8237845" cy="216386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bg1"/>
              </a:solidFill>
              <a:highlight>
                <a:srgbClr val="0000FF"/>
              </a:highlight>
              <a:latin typeface="Arial" panose="020B0604020202020204" pitchFamily="34" charset="0"/>
              <a:cs typeface="Arial" panose="020B0604020202020204" pitchFamily="34" charset="0"/>
            </a:rPr>
            <a:t>One-stop Breast Clinic Model  </a:t>
          </a:r>
          <a:endParaRPr lang="en-IN" sz="2700" kern="1200" dirty="0">
            <a:solidFill>
              <a:schemeClr val="bg1"/>
            </a:solidFill>
            <a:highlight>
              <a:srgbClr val="0000FF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77755" y="1936091"/>
        <a:ext cx="4118922" cy="968045"/>
      </dsp:txXfrm>
    </dsp:sp>
    <dsp:sp modelId="{3A9FCF72-073D-4954-BE72-12D8E234883C}">
      <dsp:nvSpPr>
        <dsp:cNvPr id="0" name=""/>
        <dsp:cNvSpPr/>
      </dsp:nvSpPr>
      <dsp:spPr>
        <a:xfrm>
          <a:off x="1793732" y="2904137"/>
          <a:ext cx="968045" cy="968045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FC63AA-8A55-4587-90D7-D3349CE7D500}">
      <dsp:nvSpPr>
        <dsp:cNvPr id="0" name=""/>
        <dsp:cNvSpPr/>
      </dsp:nvSpPr>
      <dsp:spPr>
        <a:xfrm>
          <a:off x="2277755" y="2904137"/>
          <a:ext cx="8237845" cy="9680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>
              <a:solidFill>
                <a:schemeClr val="bg1"/>
              </a:solidFill>
              <a:highlight>
                <a:srgbClr val="FF00FF"/>
              </a:highlight>
              <a:latin typeface="Arial" panose="020B0604020202020204" pitchFamily="34" charset="0"/>
              <a:cs typeface="Arial" panose="020B0604020202020204" pitchFamily="34" charset="0"/>
            </a:rPr>
            <a:t>Multidisciplinary Team (MDT) Model</a:t>
          </a:r>
          <a:endParaRPr lang="en-IN" sz="2700" kern="1200" dirty="0">
            <a:solidFill>
              <a:schemeClr val="bg1"/>
            </a:solidFill>
            <a:highlight>
              <a:srgbClr val="FF00FF"/>
            </a:highlight>
          </a:endParaRPr>
        </a:p>
      </dsp:txBody>
      <dsp:txXfrm>
        <a:off x="2277755" y="2904137"/>
        <a:ext cx="4118922" cy="968045"/>
      </dsp:txXfrm>
    </dsp:sp>
    <dsp:sp modelId="{0D1979E8-15EA-451D-96E6-A1FD018DC157}">
      <dsp:nvSpPr>
        <dsp:cNvPr id="0" name=""/>
        <dsp:cNvSpPr/>
      </dsp:nvSpPr>
      <dsp:spPr>
        <a:xfrm>
          <a:off x="6396677" y="0"/>
          <a:ext cx="4118922" cy="96804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Clinical examination, breast imaging and biopsy</a:t>
          </a:r>
          <a:endParaRPr lang="en-IN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396677" y="0"/>
        <a:ext cx="4118922" cy="968045"/>
      </dsp:txXfrm>
    </dsp:sp>
    <dsp:sp modelId="{686D6287-A8EC-4077-AF08-662A79B38784}">
      <dsp:nvSpPr>
        <dsp:cNvPr id="0" name=""/>
        <dsp:cNvSpPr/>
      </dsp:nvSpPr>
      <dsp:spPr>
        <a:xfrm>
          <a:off x="6396677" y="968045"/>
          <a:ext cx="4118922" cy="96804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GP referral that is urgent when suspected of cancer</a:t>
          </a:r>
          <a:endParaRPr lang="en-IN" sz="2000" kern="1200" dirty="0"/>
        </a:p>
      </dsp:txBody>
      <dsp:txXfrm>
        <a:off x="6396677" y="968045"/>
        <a:ext cx="4118922" cy="968045"/>
      </dsp:txXfrm>
    </dsp:sp>
    <dsp:sp modelId="{BE2CB685-0299-437C-99F2-234C99736050}">
      <dsp:nvSpPr>
        <dsp:cNvPr id="0" name=""/>
        <dsp:cNvSpPr/>
      </dsp:nvSpPr>
      <dsp:spPr>
        <a:xfrm>
          <a:off x="6396677" y="1936091"/>
          <a:ext cx="4118922" cy="96804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Assessment visit with all of the three tests </a:t>
          </a:r>
          <a:endParaRPr lang="en-IN" sz="2000" kern="1200" dirty="0"/>
        </a:p>
      </dsp:txBody>
      <dsp:txXfrm>
        <a:off x="6396677" y="1936091"/>
        <a:ext cx="4118922" cy="968045"/>
      </dsp:txXfrm>
    </dsp:sp>
    <dsp:sp modelId="{BCA76A46-6752-46B2-B584-C28FEB333FFE}">
      <dsp:nvSpPr>
        <dsp:cNvPr id="0" name=""/>
        <dsp:cNvSpPr/>
      </dsp:nvSpPr>
      <dsp:spPr>
        <a:xfrm>
          <a:off x="6396677" y="2904137"/>
          <a:ext cx="4118922" cy="96804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The team (consisting of specialists) plans treatment following the diagnosis</a:t>
          </a:r>
          <a:endParaRPr lang="en-IN" sz="2000" kern="1200" dirty="0"/>
        </a:p>
      </dsp:txBody>
      <dsp:txXfrm>
        <a:off x="6396677" y="2904137"/>
        <a:ext cx="4118922" cy="9680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D14254-AC3B-4D81-B517-EF05C17188D5}">
      <dsp:nvSpPr>
        <dsp:cNvPr id="0" name=""/>
        <dsp:cNvSpPr/>
      </dsp:nvSpPr>
      <dsp:spPr>
        <a:xfrm>
          <a:off x="1236761" y="1015"/>
          <a:ext cx="2627317" cy="121993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73660" rIns="110490" bIns="7366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 dirty="0"/>
            <a:t>Stage 1</a:t>
          </a:r>
          <a:endParaRPr lang="en-IN" sz="5800" kern="1200" dirty="0"/>
        </a:p>
      </dsp:txBody>
      <dsp:txXfrm>
        <a:off x="1272492" y="36746"/>
        <a:ext cx="2555855" cy="1148472"/>
      </dsp:txXfrm>
    </dsp:sp>
    <dsp:sp modelId="{0ECFDF4D-2D8C-4BE5-B057-4FFA4F0211FE}">
      <dsp:nvSpPr>
        <dsp:cNvPr id="0" name=""/>
        <dsp:cNvSpPr/>
      </dsp:nvSpPr>
      <dsp:spPr>
        <a:xfrm>
          <a:off x="1499492" y="1220949"/>
          <a:ext cx="262731" cy="73260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2605"/>
              </a:lnTo>
              <a:lnTo>
                <a:pt x="262731" y="732605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8F265B-27FA-4E35-90F6-02450C20D548}">
      <dsp:nvSpPr>
        <dsp:cNvPr id="0" name=""/>
        <dsp:cNvSpPr/>
      </dsp:nvSpPr>
      <dsp:spPr>
        <a:xfrm>
          <a:off x="1762224" y="1465151"/>
          <a:ext cx="2070549" cy="9768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Surgery (lumpectomy or mastectomy)</a:t>
          </a:r>
        </a:p>
      </dsp:txBody>
      <dsp:txXfrm>
        <a:off x="1790834" y="1493761"/>
        <a:ext cx="2013329" cy="919587"/>
      </dsp:txXfrm>
    </dsp:sp>
    <dsp:sp modelId="{2210A3EB-EFA6-44DD-84B2-1032CB845BD4}">
      <dsp:nvSpPr>
        <dsp:cNvPr id="0" name=""/>
        <dsp:cNvSpPr/>
      </dsp:nvSpPr>
      <dsp:spPr>
        <a:xfrm>
          <a:off x="1499492" y="1220949"/>
          <a:ext cx="262731" cy="19536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3614"/>
              </a:lnTo>
              <a:lnTo>
                <a:pt x="262731" y="1953614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D2C67A-7C1F-4FC4-85FB-F87989B7CDD3}">
      <dsp:nvSpPr>
        <dsp:cNvPr id="0" name=""/>
        <dsp:cNvSpPr/>
      </dsp:nvSpPr>
      <dsp:spPr>
        <a:xfrm>
          <a:off x="1762224" y="2686160"/>
          <a:ext cx="1857855" cy="9768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1319987"/>
              <a:satOff val="-5840"/>
              <a:lumOff val="-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Radiotherapy </a:t>
          </a:r>
          <a:endParaRPr lang="en-IN" sz="2000" kern="1200" dirty="0"/>
        </a:p>
      </dsp:txBody>
      <dsp:txXfrm>
        <a:off x="1790834" y="2714770"/>
        <a:ext cx="1800635" cy="919587"/>
      </dsp:txXfrm>
    </dsp:sp>
    <dsp:sp modelId="{4C3B38BA-C912-4E0E-8389-FDF96625D2BF}">
      <dsp:nvSpPr>
        <dsp:cNvPr id="0" name=""/>
        <dsp:cNvSpPr/>
      </dsp:nvSpPr>
      <dsp:spPr>
        <a:xfrm>
          <a:off x="1499492" y="1220949"/>
          <a:ext cx="262731" cy="31746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74622"/>
              </a:lnTo>
              <a:lnTo>
                <a:pt x="262731" y="3174622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B31181-558C-44DA-97C0-B4878CB97E91}">
      <dsp:nvSpPr>
        <dsp:cNvPr id="0" name=""/>
        <dsp:cNvSpPr/>
      </dsp:nvSpPr>
      <dsp:spPr>
        <a:xfrm>
          <a:off x="1762224" y="3907169"/>
          <a:ext cx="2011550" cy="9768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2639975"/>
              <a:satOff val="-11681"/>
              <a:lumOff val="-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Hormone therapy </a:t>
          </a:r>
          <a:endParaRPr lang="en-IN" sz="2000" kern="1200" dirty="0"/>
        </a:p>
      </dsp:txBody>
      <dsp:txXfrm>
        <a:off x="1790834" y="3935779"/>
        <a:ext cx="1954330" cy="919587"/>
      </dsp:txXfrm>
    </dsp:sp>
    <dsp:sp modelId="{C1FC6B05-6AAD-4CC9-B343-518336AB1235}">
      <dsp:nvSpPr>
        <dsp:cNvPr id="0" name=""/>
        <dsp:cNvSpPr/>
      </dsp:nvSpPr>
      <dsp:spPr>
        <a:xfrm>
          <a:off x="4352482" y="1015"/>
          <a:ext cx="2728847" cy="1234410"/>
        </a:xfrm>
        <a:prstGeom prst="roundRect">
          <a:avLst>
            <a:gd name="adj" fmla="val 10000"/>
          </a:avLst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73660" rIns="110490" bIns="7366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 dirty="0"/>
            <a:t>Stage 2</a:t>
          </a:r>
          <a:endParaRPr lang="en-IN" sz="5800" kern="1200" dirty="0"/>
        </a:p>
      </dsp:txBody>
      <dsp:txXfrm>
        <a:off x="4388637" y="37170"/>
        <a:ext cx="2656537" cy="1162100"/>
      </dsp:txXfrm>
    </dsp:sp>
    <dsp:sp modelId="{D34AE92C-CEA7-416D-9769-98637F952D81}">
      <dsp:nvSpPr>
        <dsp:cNvPr id="0" name=""/>
        <dsp:cNvSpPr/>
      </dsp:nvSpPr>
      <dsp:spPr>
        <a:xfrm>
          <a:off x="4625367" y="1235426"/>
          <a:ext cx="272884" cy="73260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2605"/>
              </a:lnTo>
              <a:lnTo>
                <a:pt x="272884" y="732605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6FB9A5B-3EA3-4C81-B7EF-57C11CADF749}">
      <dsp:nvSpPr>
        <dsp:cNvPr id="0" name=""/>
        <dsp:cNvSpPr/>
      </dsp:nvSpPr>
      <dsp:spPr>
        <a:xfrm>
          <a:off x="4898252" y="1479627"/>
          <a:ext cx="1776507" cy="9768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3959962"/>
              <a:satOff val="-17521"/>
              <a:lumOff val="-29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Surgery (lymph node)</a:t>
          </a:r>
          <a:endParaRPr lang="en-IN" sz="2000" kern="1200" dirty="0"/>
        </a:p>
      </dsp:txBody>
      <dsp:txXfrm>
        <a:off x="4926862" y="1508237"/>
        <a:ext cx="1719287" cy="919587"/>
      </dsp:txXfrm>
    </dsp:sp>
    <dsp:sp modelId="{7C96CEA9-42AB-4CC7-9688-BBF58F9E0C75}">
      <dsp:nvSpPr>
        <dsp:cNvPr id="0" name=""/>
        <dsp:cNvSpPr/>
      </dsp:nvSpPr>
      <dsp:spPr>
        <a:xfrm>
          <a:off x="4625367" y="1235426"/>
          <a:ext cx="213885" cy="19732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73277"/>
              </a:lnTo>
              <a:lnTo>
                <a:pt x="213885" y="1973277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DEAD29-B49C-49AA-9A32-2069632C2B67}">
      <dsp:nvSpPr>
        <dsp:cNvPr id="0" name=""/>
        <dsp:cNvSpPr/>
      </dsp:nvSpPr>
      <dsp:spPr>
        <a:xfrm>
          <a:off x="4839252" y="2720299"/>
          <a:ext cx="1776522" cy="9768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5279950"/>
              <a:satOff val="-23362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Chemotherapy </a:t>
          </a:r>
          <a:endParaRPr lang="en-IN" sz="2000" kern="1200" dirty="0"/>
        </a:p>
      </dsp:txBody>
      <dsp:txXfrm>
        <a:off x="4867862" y="2748909"/>
        <a:ext cx="1719302" cy="919587"/>
      </dsp:txXfrm>
    </dsp:sp>
    <dsp:sp modelId="{65A519D4-173A-47E3-B37E-0C7883B13C3F}">
      <dsp:nvSpPr>
        <dsp:cNvPr id="0" name=""/>
        <dsp:cNvSpPr/>
      </dsp:nvSpPr>
      <dsp:spPr>
        <a:xfrm>
          <a:off x="4625367" y="1235426"/>
          <a:ext cx="272884" cy="31746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74622"/>
              </a:lnTo>
              <a:lnTo>
                <a:pt x="272884" y="3174622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1DD683-C2D4-4FA2-B0B5-5D6B42DD701F}">
      <dsp:nvSpPr>
        <dsp:cNvPr id="0" name=""/>
        <dsp:cNvSpPr/>
      </dsp:nvSpPr>
      <dsp:spPr>
        <a:xfrm>
          <a:off x="4898252" y="3921645"/>
          <a:ext cx="1717508" cy="9768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6599937"/>
              <a:satOff val="-29202"/>
              <a:lumOff val="-49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Radiotherapy </a:t>
          </a:r>
          <a:endParaRPr lang="en-IN" sz="2000" kern="1200" dirty="0"/>
        </a:p>
      </dsp:txBody>
      <dsp:txXfrm>
        <a:off x="4926862" y="3950255"/>
        <a:ext cx="1660288" cy="9195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617749-6415-4B6F-A499-B9C18DC59B32}">
      <dsp:nvSpPr>
        <dsp:cNvPr id="0" name=""/>
        <dsp:cNvSpPr/>
      </dsp:nvSpPr>
      <dsp:spPr>
        <a:xfrm>
          <a:off x="2008951" y="1635"/>
          <a:ext cx="2138283" cy="10691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535" tIns="59690" rIns="89535" bIns="5969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dirty="0"/>
            <a:t>Stage 3</a:t>
          </a:r>
          <a:endParaRPr lang="en-IN" sz="4700" kern="1200" dirty="0"/>
        </a:p>
      </dsp:txBody>
      <dsp:txXfrm>
        <a:off x="2040265" y="32949"/>
        <a:ext cx="2075655" cy="1006513"/>
      </dsp:txXfrm>
    </dsp:sp>
    <dsp:sp modelId="{CFBE6964-CA34-47F9-BCFD-436B0485C87E}">
      <dsp:nvSpPr>
        <dsp:cNvPr id="0" name=""/>
        <dsp:cNvSpPr/>
      </dsp:nvSpPr>
      <dsp:spPr>
        <a:xfrm>
          <a:off x="2222779" y="1070776"/>
          <a:ext cx="213828" cy="8018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1856"/>
              </a:lnTo>
              <a:lnTo>
                <a:pt x="213828" y="80185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348639-E9A9-4484-9B28-0E46D0395464}">
      <dsp:nvSpPr>
        <dsp:cNvPr id="0" name=""/>
        <dsp:cNvSpPr/>
      </dsp:nvSpPr>
      <dsp:spPr>
        <a:xfrm>
          <a:off x="2436608" y="1338062"/>
          <a:ext cx="1710626" cy="10691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Chemotherapy first</a:t>
          </a:r>
          <a:endParaRPr lang="en-IN" sz="1500" kern="1200" dirty="0"/>
        </a:p>
      </dsp:txBody>
      <dsp:txXfrm>
        <a:off x="2467922" y="1369376"/>
        <a:ext cx="1647998" cy="1006513"/>
      </dsp:txXfrm>
    </dsp:sp>
    <dsp:sp modelId="{54332D6A-2B12-410E-8309-AE54C69727C2}">
      <dsp:nvSpPr>
        <dsp:cNvPr id="0" name=""/>
        <dsp:cNvSpPr/>
      </dsp:nvSpPr>
      <dsp:spPr>
        <a:xfrm>
          <a:off x="2222779" y="1070776"/>
          <a:ext cx="213828" cy="213828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38283"/>
              </a:lnTo>
              <a:lnTo>
                <a:pt x="213828" y="2138283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4B17CB-F818-4038-8A59-204AC13359C7}">
      <dsp:nvSpPr>
        <dsp:cNvPr id="0" name=""/>
        <dsp:cNvSpPr/>
      </dsp:nvSpPr>
      <dsp:spPr>
        <a:xfrm>
          <a:off x="2436608" y="2674489"/>
          <a:ext cx="1710626" cy="10691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Surgery (usually mastectomy)</a:t>
          </a:r>
        </a:p>
      </dsp:txBody>
      <dsp:txXfrm>
        <a:off x="2467922" y="2705803"/>
        <a:ext cx="1647998" cy="1006513"/>
      </dsp:txXfrm>
    </dsp:sp>
    <dsp:sp modelId="{BCF746F7-FF37-474B-8D54-1E0CF514F514}">
      <dsp:nvSpPr>
        <dsp:cNvPr id="0" name=""/>
        <dsp:cNvSpPr/>
      </dsp:nvSpPr>
      <dsp:spPr>
        <a:xfrm>
          <a:off x="2222779" y="1070776"/>
          <a:ext cx="213828" cy="34747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74710"/>
              </a:lnTo>
              <a:lnTo>
                <a:pt x="213828" y="3474710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2304A2-7166-4613-BAB3-4E5310F7374F}">
      <dsp:nvSpPr>
        <dsp:cNvPr id="0" name=""/>
        <dsp:cNvSpPr/>
      </dsp:nvSpPr>
      <dsp:spPr>
        <a:xfrm>
          <a:off x="2436608" y="4010916"/>
          <a:ext cx="1710626" cy="10691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Arial" panose="020B0604020202020204" pitchFamily="34" charset="0"/>
              <a:cs typeface="Arial" panose="020B0604020202020204" pitchFamily="34" charset="0"/>
            </a:rPr>
            <a:t>Radiotherapy</a:t>
          </a:r>
          <a:endParaRPr lang="en-IN" sz="1500" kern="1200" dirty="0"/>
        </a:p>
      </dsp:txBody>
      <dsp:txXfrm>
        <a:off x="2467922" y="4042230"/>
        <a:ext cx="1647998" cy="1006513"/>
      </dsp:txXfrm>
    </dsp:sp>
    <dsp:sp modelId="{AD940BFD-9ACF-4460-841C-EDAF2F53102F}">
      <dsp:nvSpPr>
        <dsp:cNvPr id="0" name=""/>
        <dsp:cNvSpPr/>
      </dsp:nvSpPr>
      <dsp:spPr>
        <a:xfrm>
          <a:off x="4681805" y="1635"/>
          <a:ext cx="2138283" cy="106914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535" tIns="59690" rIns="89535" bIns="5969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dirty="0"/>
            <a:t>Stage 4</a:t>
          </a:r>
          <a:endParaRPr lang="en-IN" sz="4700" kern="1200" dirty="0"/>
        </a:p>
      </dsp:txBody>
      <dsp:txXfrm>
        <a:off x="4713119" y="32949"/>
        <a:ext cx="2075655" cy="1006513"/>
      </dsp:txXfrm>
    </dsp:sp>
    <dsp:sp modelId="{EC6E4760-90BB-4FC8-89A2-B9F0B685AC77}">
      <dsp:nvSpPr>
        <dsp:cNvPr id="0" name=""/>
        <dsp:cNvSpPr/>
      </dsp:nvSpPr>
      <dsp:spPr>
        <a:xfrm>
          <a:off x="4895633" y="1070776"/>
          <a:ext cx="213828" cy="8018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1856"/>
              </a:lnTo>
              <a:lnTo>
                <a:pt x="213828" y="80185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747E84-E760-460D-A417-108C7627F026}">
      <dsp:nvSpPr>
        <dsp:cNvPr id="0" name=""/>
        <dsp:cNvSpPr/>
      </dsp:nvSpPr>
      <dsp:spPr>
        <a:xfrm>
          <a:off x="5109462" y="1338062"/>
          <a:ext cx="1710626" cy="10691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Not curable</a:t>
          </a:r>
          <a:endParaRPr lang="en-IN" sz="1500" kern="1200" dirty="0"/>
        </a:p>
      </dsp:txBody>
      <dsp:txXfrm>
        <a:off x="5140776" y="1369376"/>
        <a:ext cx="1647998" cy="1006513"/>
      </dsp:txXfrm>
    </dsp:sp>
    <dsp:sp modelId="{F0D28504-2212-492A-8229-B8D811340223}">
      <dsp:nvSpPr>
        <dsp:cNvPr id="0" name=""/>
        <dsp:cNvSpPr/>
      </dsp:nvSpPr>
      <dsp:spPr>
        <a:xfrm>
          <a:off x="4895633" y="1070776"/>
          <a:ext cx="213828" cy="213828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38283"/>
              </a:lnTo>
              <a:lnTo>
                <a:pt x="213828" y="2138283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74DC75-ECB9-4016-9244-A1B87628E023}">
      <dsp:nvSpPr>
        <dsp:cNvPr id="0" name=""/>
        <dsp:cNvSpPr/>
      </dsp:nvSpPr>
      <dsp:spPr>
        <a:xfrm>
          <a:off x="5109462" y="2674489"/>
          <a:ext cx="1710626" cy="10691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Arial" panose="020B0604020202020204" pitchFamily="34" charset="0"/>
              <a:cs typeface="Arial" panose="020B0604020202020204" pitchFamily="34" charset="0"/>
            </a:rPr>
            <a:t>Systemic (chemo, hormone, targeted) treatment</a:t>
          </a:r>
          <a:endParaRPr lang="en-IN" sz="1500" kern="1200"/>
        </a:p>
      </dsp:txBody>
      <dsp:txXfrm>
        <a:off x="5140776" y="2705803"/>
        <a:ext cx="1647998" cy="1006513"/>
      </dsp:txXfrm>
    </dsp:sp>
    <dsp:sp modelId="{50C72B02-129E-4C92-83FD-527C93686085}">
      <dsp:nvSpPr>
        <dsp:cNvPr id="0" name=""/>
        <dsp:cNvSpPr/>
      </dsp:nvSpPr>
      <dsp:spPr>
        <a:xfrm>
          <a:off x="4895633" y="1070776"/>
          <a:ext cx="213828" cy="34747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74710"/>
              </a:lnTo>
              <a:lnTo>
                <a:pt x="213828" y="3474710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565437-76F4-48DE-9F25-CA3DB4074AA9}">
      <dsp:nvSpPr>
        <dsp:cNvPr id="0" name=""/>
        <dsp:cNvSpPr/>
      </dsp:nvSpPr>
      <dsp:spPr>
        <a:xfrm>
          <a:off x="5109462" y="4010916"/>
          <a:ext cx="1710626" cy="10691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Arial" panose="020B0604020202020204" pitchFamily="34" charset="0"/>
              <a:cs typeface="Arial" panose="020B0604020202020204" pitchFamily="34" charset="0"/>
            </a:rPr>
            <a:t>Radiotherapy for symptoms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40776" y="4042230"/>
        <a:ext cx="1647998" cy="100651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D744FE-3462-4E03-B894-E6C769ED1895}">
      <dsp:nvSpPr>
        <dsp:cNvPr id="0" name=""/>
        <dsp:cNvSpPr/>
      </dsp:nvSpPr>
      <dsp:spPr>
        <a:xfrm>
          <a:off x="-6122738" y="-937410"/>
          <a:ext cx="7293488" cy="7293488"/>
        </a:xfrm>
        <a:prstGeom prst="blockArc">
          <a:avLst>
            <a:gd name="adj1" fmla="val 18900000"/>
            <a:gd name="adj2" fmla="val 2700000"/>
            <a:gd name="adj3" fmla="val 296"/>
          </a:avLst>
        </a:prstGeom>
        <a:noFill/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B299D4-8A9B-4793-BA97-CC4295D44372}">
      <dsp:nvSpPr>
        <dsp:cNvPr id="0" name=""/>
        <dsp:cNvSpPr/>
      </dsp:nvSpPr>
      <dsp:spPr>
        <a:xfrm>
          <a:off x="380119" y="246332"/>
          <a:ext cx="7675541" cy="49244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0881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400" kern="1200" dirty="0">
              <a:latin typeface="Arial" panose="020B0604020202020204" pitchFamily="34" charset="0"/>
              <a:cs typeface="Arial" panose="020B0604020202020204" pitchFamily="34" charset="0"/>
            </a:rPr>
            <a:t>Heart disease </a:t>
          </a:r>
          <a:endParaRPr lang="en-IN" sz="2400" kern="1200" dirty="0"/>
        </a:p>
      </dsp:txBody>
      <dsp:txXfrm>
        <a:off x="380119" y="246332"/>
        <a:ext cx="7675541" cy="492448"/>
      </dsp:txXfrm>
    </dsp:sp>
    <dsp:sp modelId="{D474FC07-F10C-4678-8327-F5E6C628E25D}">
      <dsp:nvSpPr>
        <dsp:cNvPr id="0" name=""/>
        <dsp:cNvSpPr/>
      </dsp:nvSpPr>
      <dsp:spPr>
        <a:xfrm>
          <a:off x="72339" y="184776"/>
          <a:ext cx="615560" cy="61556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81593E-9244-418A-BD2E-295DC708A887}">
      <dsp:nvSpPr>
        <dsp:cNvPr id="0" name=""/>
        <dsp:cNvSpPr/>
      </dsp:nvSpPr>
      <dsp:spPr>
        <a:xfrm>
          <a:off x="826075" y="985438"/>
          <a:ext cx="7229585" cy="492448"/>
        </a:xfrm>
        <a:prstGeom prst="rect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0881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400" kern="1200" dirty="0">
              <a:latin typeface="Arial" panose="020B0604020202020204" pitchFamily="34" charset="0"/>
              <a:cs typeface="Arial" panose="020B0604020202020204" pitchFamily="34" charset="0"/>
            </a:rPr>
            <a:t>Osteoporosis</a:t>
          </a:r>
          <a:endParaRPr lang="en-IN" sz="2400" kern="1200" dirty="0"/>
        </a:p>
      </dsp:txBody>
      <dsp:txXfrm>
        <a:off x="826075" y="985438"/>
        <a:ext cx="7229585" cy="492448"/>
      </dsp:txXfrm>
    </dsp:sp>
    <dsp:sp modelId="{04BB0C2B-8539-407B-88EF-F8CD6090FCF2}">
      <dsp:nvSpPr>
        <dsp:cNvPr id="0" name=""/>
        <dsp:cNvSpPr/>
      </dsp:nvSpPr>
      <dsp:spPr>
        <a:xfrm>
          <a:off x="518295" y="923882"/>
          <a:ext cx="615560" cy="61556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2025358"/>
              <a:satOff val="-138"/>
              <a:lumOff val="3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0D75A4-1C57-4873-B0A6-C4F3421BC8C9}">
      <dsp:nvSpPr>
        <dsp:cNvPr id="0" name=""/>
        <dsp:cNvSpPr/>
      </dsp:nvSpPr>
      <dsp:spPr>
        <a:xfrm>
          <a:off x="1070457" y="1724003"/>
          <a:ext cx="6985203" cy="492448"/>
        </a:xfrm>
        <a:prstGeom prst="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0881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400" kern="1200" dirty="0">
              <a:latin typeface="Arial" panose="020B0604020202020204" pitchFamily="34" charset="0"/>
              <a:cs typeface="Arial" panose="020B0604020202020204" pitchFamily="34" charset="0"/>
            </a:rPr>
            <a:t>Lymph node removal or radiotherapy </a:t>
          </a:r>
          <a:endParaRPr lang="en-IN" sz="2400" kern="1200" dirty="0"/>
        </a:p>
      </dsp:txBody>
      <dsp:txXfrm>
        <a:off x="1070457" y="1724003"/>
        <a:ext cx="6985203" cy="492448"/>
      </dsp:txXfrm>
    </dsp:sp>
    <dsp:sp modelId="{93F525CE-2D54-4509-B62F-94520A52E92A}">
      <dsp:nvSpPr>
        <dsp:cNvPr id="0" name=""/>
        <dsp:cNvSpPr/>
      </dsp:nvSpPr>
      <dsp:spPr>
        <a:xfrm>
          <a:off x="762677" y="1662447"/>
          <a:ext cx="615560" cy="61556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6754F1-8CA7-42FC-9465-D601403DA9BD}">
      <dsp:nvSpPr>
        <dsp:cNvPr id="0" name=""/>
        <dsp:cNvSpPr/>
      </dsp:nvSpPr>
      <dsp:spPr>
        <a:xfrm>
          <a:off x="1148486" y="2463109"/>
          <a:ext cx="6907174" cy="492448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0881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400" kern="1200">
              <a:latin typeface="Arial" panose="020B0604020202020204" pitchFamily="34" charset="0"/>
              <a:cs typeface="Arial" panose="020B0604020202020204" pitchFamily="34" charset="0"/>
            </a:rPr>
            <a:t>Peripheral neuropathy (chemotherapy-induced)</a:t>
          </a:r>
          <a:endParaRPr lang="en-IN" sz="2400" kern="1200" dirty="0"/>
        </a:p>
      </dsp:txBody>
      <dsp:txXfrm>
        <a:off x="1148486" y="2463109"/>
        <a:ext cx="6907174" cy="492448"/>
      </dsp:txXfrm>
    </dsp:sp>
    <dsp:sp modelId="{5CF1C0DB-7DF3-44DA-8340-D8F9FD308394}">
      <dsp:nvSpPr>
        <dsp:cNvPr id="0" name=""/>
        <dsp:cNvSpPr/>
      </dsp:nvSpPr>
      <dsp:spPr>
        <a:xfrm>
          <a:off x="840706" y="2401553"/>
          <a:ext cx="615560" cy="61556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DC7F13-5281-4D0C-8C9E-3EE627C85955}">
      <dsp:nvSpPr>
        <dsp:cNvPr id="0" name=""/>
        <dsp:cNvSpPr/>
      </dsp:nvSpPr>
      <dsp:spPr>
        <a:xfrm>
          <a:off x="1070457" y="3202215"/>
          <a:ext cx="6985203" cy="492448"/>
        </a:xfrm>
        <a:prstGeom prst="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0881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400" kern="1200">
              <a:latin typeface="Arial" panose="020B0604020202020204" pitchFamily="34" charset="0"/>
              <a:cs typeface="Arial" panose="020B0604020202020204" pitchFamily="34" charset="0"/>
            </a:rPr>
            <a:t>Depression and anxiety disorders.</a:t>
          </a:r>
          <a:endParaRPr lang="en-IN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70457" y="3202215"/>
        <a:ext cx="6985203" cy="492448"/>
      </dsp:txXfrm>
    </dsp:sp>
    <dsp:sp modelId="{9523B6DC-81B9-4784-ACBF-475F9E4E9AC5}">
      <dsp:nvSpPr>
        <dsp:cNvPr id="0" name=""/>
        <dsp:cNvSpPr/>
      </dsp:nvSpPr>
      <dsp:spPr>
        <a:xfrm>
          <a:off x="762677" y="3140659"/>
          <a:ext cx="615560" cy="61556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544F9D-2289-42A8-9504-2E109DBABA19}">
      <dsp:nvSpPr>
        <dsp:cNvPr id="0" name=""/>
        <dsp:cNvSpPr/>
      </dsp:nvSpPr>
      <dsp:spPr>
        <a:xfrm>
          <a:off x="826075" y="3940779"/>
          <a:ext cx="7229585" cy="492448"/>
        </a:xfrm>
        <a:prstGeom prst="rect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0881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400" kern="1200" dirty="0">
              <a:latin typeface="Arial" panose="020B0604020202020204" pitchFamily="34" charset="0"/>
              <a:cs typeface="Arial" panose="020B0604020202020204" pitchFamily="34" charset="0"/>
            </a:rPr>
            <a:t>Secondary malignancies </a:t>
          </a:r>
          <a:endParaRPr lang="en-IN" sz="2400" kern="1200" dirty="0"/>
        </a:p>
      </dsp:txBody>
      <dsp:txXfrm>
        <a:off x="826075" y="3940779"/>
        <a:ext cx="7229585" cy="492448"/>
      </dsp:txXfrm>
    </dsp:sp>
    <dsp:sp modelId="{2A9CD0D7-6743-4AA8-838C-DBD259D71015}">
      <dsp:nvSpPr>
        <dsp:cNvPr id="0" name=""/>
        <dsp:cNvSpPr/>
      </dsp:nvSpPr>
      <dsp:spPr>
        <a:xfrm>
          <a:off x="518295" y="3879223"/>
          <a:ext cx="615560" cy="61556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10126791"/>
              <a:satOff val="-688"/>
              <a:lumOff val="16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E83A55-FCF4-447F-928A-2889BF1F777A}">
      <dsp:nvSpPr>
        <dsp:cNvPr id="0" name=""/>
        <dsp:cNvSpPr/>
      </dsp:nvSpPr>
      <dsp:spPr>
        <a:xfrm>
          <a:off x="380119" y="4679885"/>
          <a:ext cx="7675541" cy="492448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0881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400" kern="1200" dirty="0">
              <a:latin typeface="Arial" panose="020B0604020202020204" pitchFamily="34" charset="0"/>
              <a:cs typeface="Arial" panose="020B0604020202020204" pitchFamily="34" charset="0"/>
            </a:rPr>
            <a:t>Chronic fatigue syndrome</a:t>
          </a:r>
        </a:p>
      </dsp:txBody>
      <dsp:txXfrm>
        <a:off x="380119" y="4679885"/>
        <a:ext cx="7675541" cy="492448"/>
      </dsp:txXfrm>
    </dsp:sp>
    <dsp:sp modelId="{727AA17A-1CEC-4843-B782-0576011898AA}">
      <dsp:nvSpPr>
        <dsp:cNvPr id="0" name=""/>
        <dsp:cNvSpPr/>
      </dsp:nvSpPr>
      <dsp:spPr>
        <a:xfrm>
          <a:off x="72339" y="4618329"/>
          <a:ext cx="615560" cy="61556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EE85F3-C6A6-4190-B443-A60798E2B39A}">
      <dsp:nvSpPr>
        <dsp:cNvPr id="0" name=""/>
        <dsp:cNvSpPr/>
      </dsp:nvSpPr>
      <dsp:spPr>
        <a:xfrm>
          <a:off x="3251199" y="0"/>
          <a:ext cx="4876800" cy="1693333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 err="1"/>
            <a:t>Listenning</a:t>
          </a:r>
          <a:r>
            <a:rPr lang="en-US" sz="1800" kern="1200" dirty="0"/>
            <a:t> and talking properly to the patients</a:t>
          </a:r>
          <a:endParaRPr lang="en-IN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Assessing risks</a:t>
          </a:r>
          <a:endParaRPr lang="en-IN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Giving support and counselling</a:t>
          </a:r>
          <a:endParaRPr lang="en-IN" sz="1800" kern="1200" dirty="0"/>
        </a:p>
      </dsp:txBody>
      <dsp:txXfrm>
        <a:off x="3251199" y="211667"/>
        <a:ext cx="4241800" cy="1269999"/>
      </dsp:txXfrm>
    </dsp:sp>
    <dsp:sp modelId="{A0CAC975-EF12-4071-97B8-8271D67D5BDE}">
      <dsp:nvSpPr>
        <dsp:cNvPr id="0" name=""/>
        <dsp:cNvSpPr/>
      </dsp:nvSpPr>
      <dsp:spPr>
        <a:xfrm>
          <a:off x="0" y="0"/>
          <a:ext cx="3251200" cy="169333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Skills </a:t>
          </a:r>
          <a:endParaRPr lang="en-IN" sz="4200" kern="1200" dirty="0"/>
        </a:p>
      </dsp:txBody>
      <dsp:txXfrm>
        <a:off x="82662" y="82662"/>
        <a:ext cx="3085876" cy="1528009"/>
      </dsp:txXfrm>
    </dsp:sp>
    <dsp:sp modelId="{55399EA3-B437-4315-95F5-A805612C2C31}">
      <dsp:nvSpPr>
        <dsp:cNvPr id="0" name=""/>
        <dsp:cNvSpPr/>
      </dsp:nvSpPr>
      <dsp:spPr>
        <a:xfrm>
          <a:off x="3251199" y="1862666"/>
          <a:ext cx="4876800" cy="1693333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Being kind and understanding</a:t>
          </a:r>
          <a:endParaRPr lang="en-IN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 err="1"/>
            <a:t>Treatng</a:t>
          </a:r>
          <a:r>
            <a:rPr lang="en-US" sz="1800" kern="1200" dirty="0"/>
            <a:t> </a:t>
          </a:r>
          <a:r>
            <a:rPr lang="en-US" sz="1800" kern="1200" dirty="0" err="1"/>
            <a:t>paients</a:t>
          </a:r>
          <a:r>
            <a:rPr lang="en-US" sz="1800" kern="1200" dirty="0"/>
            <a:t> with respect and dignity</a:t>
          </a:r>
          <a:endParaRPr lang="en-IN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Being sensitive, to cultures</a:t>
          </a:r>
          <a:endParaRPr lang="en-IN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Focusing on what patients need</a:t>
          </a:r>
          <a:endParaRPr lang="en-IN" sz="1800" kern="1200" dirty="0"/>
        </a:p>
      </dsp:txBody>
      <dsp:txXfrm>
        <a:off x="3251199" y="2074333"/>
        <a:ext cx="4241800" cy="1269999"/>
      </dsp:txXfrm>
    </dsp:sp>
    <dsp:sp modelId="{51CC4A9C-71BA-49FA-915E-AE675C976277}">
      <dsp:nvSpPr>
        <dsp:cNvPr id="0" name=""/>
        <dsp:cNvSpPr/>
      </dsp:nvSpPr>
      <dsp:spPr>
        <a:xfrm>
          <a:off x="0" y="1862666"/>
          <a:ext cx="3251200" cy="1693333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Values </a:t>
          </a:r>
          <a:endParaRPr lang="en-IN" sz="4200" kern="1200" dirty="0"/>
        </a:p>
      </dsp:txBody>
      <dsp:txXfrm>
        <a:off x="82662" y="1945328"/>
        <a:ext cx="3085876" cy="1528009"/>
      </dsp:txXfrm>
    </dsp:sp>
    <dsp:sp modelId="{7928D1C0-D6CA-402B-AFB3-A7FEB221201B}">
      <dsp:nvSpPr>
        <dsp:cNvPr id="0" name=""/>
        <dsp:cNvSpPr/>
      </dsp:nvSpPr>
      <dsp:spPr>
        <a:xfrm>
          <a:off x="3251199" y="3725333"/>
          <a:ext cx="4876800" cy="1693333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Working with patients to make decisions</a:t>
          </a:r>
          <a:endParaRPr lang="en-IN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Helping patients get involved</a:t>
          </a:r>
          <a:endParaRPr lang="en-IN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Not judging patients</a:t>
          </a:r>
          <a:endParaRPr lang="en-IN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Supporting patients needs</a:t>
          </a:r>
          <a:endParaRPr lang="en-IN" sz="1800" kern="1200" dirty="0"/>
        </a:p>
      </dsp:txBody>
      <dsp:txXfrm>
        <a:off x="3251199" y="3937000"/>
        <a:ext cx="4241800" cy="1269999"/>
      </dsp:txXfrm>
    </dsp:sp>
    <dsp:sp modelId="{22413CD7-1B9B-4DDC-9D9B-03EE861BE57F}">
      <dsp:nvSpPr>
        <dsp:cNvPr id="0" name=""/>
        <dsp:cNvSpPr/>
      </dsp:nvSpPr>
      <dsp:spPr>
        <a:xfrm>
          <a:off x="0" y="3725333"/>
          <a:ext cx="3251200" cy="1693333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 err="1"/>
            <a:t>Behaviours</a:t>
          </a:r>
          <a:r>
            <a:rPr lang="en-US" sz="4200" kern="1200" dirty="0"/>
            <a:t> </a:t>
          </a:r>
          <a:endParaRPr lang="en-IN" sz="4200" kern="1200" dirty="0"/>
        </a:p>
      </dsp:txBody>
      <dsp:txXfrm>
        <a:off x="82662" y="3807995"/>
        <a:ext cx="3085876" cy="152800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B41C3A-B242-4F50-AD99-515E3F98520F}">
      <dsp:nvSpPr>
        <dsp:cNvPr id="0" name=""/>
        <dsp:cNvSpPr/>
      </dsp:nvSpPr>
      <dsp:spPr>
        <a:xfrm>
          <a:off x="4346125" y="1907889"/>
          <a:ext cx="2425010" cy="2097732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PERSONALISED CARE MODEL</a:t>
          </a:r>
          <a:endParaRPr lang="en-IN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47983" y="2255513"/>
        <a:ext cx="1621294" cy="1402484"/>
      </dsp:txXfrm>
    </dsp:sp>
    <dsp:sp modelId="{D7A30990-6170-45F7-AD8D-1EEF6BC063E1}">
      <dsp:nvSpPr>
        <dsp:cNvPr id="0" name=""/>
        <dsp:cNvSpPr/>
      </dsp:nvSpPr>
      <dsp:spPr>
        <a:xfrm>
          <a:off x="5864648" y="904266"/>
          <a:ext cx="914949" cy="788349"/>
        </a:xfrm>
        <a:prstGeom prst="hexagon">
          <a:avLst>
            <a:gd name="adj" fmla="val 28900"/>
            <a:gd name="vf" fmla="val 115470"/>
          </a:avLst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AFDD27A2-411F-4B20-92DD-C44979FAD194}">
      <dsp:nvSpPr>
        <dsp:cNvPr id="0" name=""/>
        <dsp:cNvSpPr/>
      </dsp:nvSpPr>
      <dsp:spPr>
        <a:xfrm>
          <a:off x="4569504" y="0"/>
          <a:ext cx="1987279" cy="171922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kern="1200" dirty="0">
              <a:latin typeface="Arial" panose="020B0604020202020204" pitchFamily="34" charset="0"/>
              <a:cs typeface="Arial" panose="020B0604020202020204" pitchFamily="34" charset="0"/>
            </a:rPr>
            <a:t>Shared decision making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98838" y="284913"/>
        <a:ext cx="1328611" cy="1149403"/>
      </dsp:txXfrm>
    </dsp:sp>
    <dsp:sp modelId="{8C29F045-1A03-4CE8-83FC-140F0DCD597E}">
      <dsp:nvSpPr>
        <dsp:cNvPr id="0" name=""/>
        <dsp:cNvSpPr/>
      </dsp:nvSpPr>
      <dsp:spPr>
        <a:xfrm>
          <a:off x="6932465" y="2378060"/>
          <a:ext cx="914949" cy="788349"/>
        </a:xfrm>
        <a:prstGeom prst="hexagon">
          <a:avLst>
            <a:gd name="adj" fmla="val 28900"/>
            <a:gd name="vf" fmla="val 115470"/>
          </a:avLst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73A27304-1869-4270-9391-3034C71ABBB7}">
      <dsp:nvSpPr>
        <dsp:cNvPr id="0" name=""/>
        <dsp:cNvSpPr/>
      </dsp:nvSpPr>
      <dsp:spPr>
        <a:xfrm>
          <a:off x="6392069" y="1057441"/>
          <a:ext cx="1987279" cy="171922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-2430430"/>
                <a:satOff val="-165"/>
                <a:lumOff val="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430430"/>
                <a:satOff val="-165"/>
                <a:lumOff val="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430430"/>
                <a:satOff val="-165"/>
                <a:lumOff val="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kern="1200" dirty="0">
              <a:latin typeface="Arial" panose="020B0604020202020204" pitchFamily="34" charset="0"/>
              <a:cs typeface="Arial" panose="020B0604020202020204" pitchFamily="34" charset="0"/>
            </a:rPr>
            <a:t>Personalised care and support planning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21403" y="1342354"/>
        <a:ext cx="1328611" cy="1149403"/>
      </dsp:txXfrm>
    </dsp:sp>
    <dsp:sp modelId="{1D0D14AE-EAFB-4171-8DF7-795C94AAD132}">
      <dsp:nvSpPr>
        <dsp:cNvPr id="0" name=""/>
        <dsp:cNvSpPr/>
      </dsp:nvSpPr>
      <dsp:spPr>
        <a:xfrm>
          <a:off x="6190690" y="4041697"/>
          <a:ext cx="914949" cy="788349"/>
        </a:xfrm>
        <a:prstGeom prst="hexagon">
          <a:avLst>
            <a:gd name="adj" fmla="val 28900"/>
            <a:gd name="vf" fmla="val 115470"/>
          </a:avLst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DF75E199-586F-43B6-9BE6-10A257C038DC}">
      <dsp:nvSpPr>
        <dsp:cNvPr id="0" name=""/>
        <dsp:cNvSpPr/>
      </dsp:nvSpPr>
      <dsp:spPr>
        <a:xfrm>
          <a:off x="6392069" y="3136248"/>
          <a:ext cx="1987279" cy="171922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-4860860"/>
                <a:satOff val="-330"/>
                <a:lumOff val="7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60860"/>
                <a:satOff val="-330"/>
                <a:lumOff val="7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60860"/>
                <a:satOff val="-330"/>
                <a:lumOff val="7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kern="1200" dirty="0">
              <a:latin typeface="Arial" panose="020B0604020202020204" pitchFamily="34" charset="0"/>
              <a:cs typeface="Arial" panose="020B0604020202020204" pitchFamily="34" charset="0"/>
            </a:rPr>
            <a:t>Improving choice (treatment options)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21403" y="3421161"/>
        <a:ext cx="1328611" cy="1149403"/>
      </dsp:txXfrm>
    </dsp:sp>
    <dsp:sp modelId="{50BAE2D5-563D-412A-9E8E-50E411BF3A5D}">
      <dsp:nvSpPr>
        <dsp:cNvPr id="0" name=""/>
        <dsp:cNvSpPr/>
      </dsp:nvSpPr>
      <dsp:spPr>
        <a:xfrm>
          <a:off x="4350638" y="4214389"/>
          <a:ext cx="914949" cy="788349"/>
        </a:xfrm>
        <a:prstGeom prst="hexagon">
          <a:avLst>
            <a:gd name="adj" fmla="val 28900"/>
            <a:gd name="vf" fmla="val 115470"/>
          </a:avLst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6DA158F3-9E4B-40F0-8892-38CD1761DCEA}">
      <dsp:nvSpPr>
        <dsp:cNvPr id="0" name=""/>
        <dsp:cNvSpPr/>
      </dsp:nvSpPr>
      <dsp:spPr>
        <a:xfrm>
          <a:off x="4569504" y="4194873"/>
          <a:ext cx="1987279" cy="171922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-7291290"/>
                <a:satOff val="-496"/>
                <a:lumOff val="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291290"/>
                <a:satOff val="-496"/>
                <a:lumOff val="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291290"/>
                <a:satOff val="-496"/>
                <a:lumOff val="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kern="1200" dirty="0">
              <a:latin typeface="Arial" panose="020B0604020202020204" pitchFamily="34" charset="0"/>
              <a:cs typeface="Arial" panose="020B0604020202020204" pitchFamily="34" charset="0"/>
            </a:rPr>
            <a:t>Community support and social prescribing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98838" y="4479786"/>
        <a:ext cx="1328611" cy="1149403"/>
      </dsp:txXfrm>
    </dsp:sp>
    <dsp:sp modelId="{69B89CD8-737B-45E7-8051-070A50539BC7}">
      <dsp:nvSpPr>
        <dsp:cNvPr id="0" name=""/>
        <dsp:cNvSpPr/>
      </dsp:nvSpPr>
      <dsp:spPr>
        <a:xfrm>
          <a:off x="3265334" y="2741186"/>
          <a:ext cx="914949" cy="788349"/>
        </a:xfrm>
        <a:prstGeom prst="hexagon">
          <a:avLst>
            <a:gd name="adj" fmla="val 28900"/>
            <a:gd name="vf" fmla="val 115470"/>
          </a:avLst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E4265169-8F77-4E8F-964B-FDFFDEA3D62A}">
      <dsp:nvSpPr>
        <dsp:cNvPr id="0" name=""/>
        <dsp:cNvSpPr/>
      </dsp:nvSpPr>
      <dsp:spPr>
        <a:xfrm>
          <a:off x="2738477" y="3137431"/>
          <a:ext cx="1987279" cy="171922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-9721720"/>
                <a:satOff val="-661"/>
                <a:lumOff val="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721720"/>
                <a:satOff val="-661"/>
                <a:lumOff val="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721720"/>
                <a:satOff val="-661"/>
                <a:lumOff val="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1" kern="1200" dirty="0">
              <a:latin typeface="Arial" panose="020B0604020202020204" pitchFamily="34" charset="0"/>
              <a:cs typeface="Arial" panose="020B0604020202020204" pitchFamily="34" charset="0"/>
            </a:rPr>
            <a:t>Supported self-management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67811" y="3422344"/>
        <a:ext cx="1328611" cy="1149403"/>
      </dsp:txXfrm>
    </dsp:sp>
    <dsp:sp modelId="{63CA510C-C879-4A11-A0A3-226B45CB17B2}">
      <dsp:nvSpPr>
        <dsp:cNvPr id="0" name=""/>
        <dsp:cNvSpPr/>
      </dsp:nvSpPr>
      <dsp:spPr>
        <a:xfrm>
          <a:off x="2738477" y="1055075"/>
          <a:ext cx="1987279" cy="171922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400" b="1" kern="1200" dirty="0">
              <a:latin typeface="Arial" panose="020B0604020202020204" pitchFamily="34" charset="0"/>
              <a:cs typeface="Arial" panose="020B0604020202020204" pitchFamily="34" charset="0"/>
            </a:rPr>
            <a:t>Personal health budgets</a:t>
          </a:r>
          <a:endParaRPr lang="en-IN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67811" y="1339988"/>
        <a:ext cx="1328611" cy="1149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2CDE61-C340-4107-AB3D-10B0C7C15AC8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8A4681-693D-4111-9272-85F5134CDC5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58083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8A4681-693D-4111-9272-85F5134CDC5A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288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0BEB0-9DF1-8C3E-32BB-50CC7F5D5A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C4773E-200F-D43E-F022-A083763DD2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C274CE-1293-219B-8258-AEAA7BB49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0F488-196F-4DD5-ACEA-032C346C9AE6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C605E6-9DA0-5393-EC43-E95CCAA54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CB3501-3010-B29C-4DE3-25BC7950E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8B20-37D7-4B68-B00A-49BCA700668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11939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710DE-661F-76EF-3D07-DA815D6FB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D818E-80AE-C164-4FE4-1328C72632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8BF68A-287E-C5D9-2543-932FE18C7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0F488-196F-4DD5-ACEA-032C346C9AE6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468A3-0046-600B-DF08-EB64C8A0B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6F94A-EABC-433B-2F75-7CE82148B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8B20-37D7-4B68-B00A-49BCA700668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05078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EFB54-AAA1-73B0-E8E7-FAAB2CF0E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A8FB27-DA01-CF66-F08A-7A1D97712E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F6ABA7-E6B4-4235-EED1-B001AFA7B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0F488-196F-4DD5-ACEA-032C346C9AE6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BE8CC6-5193-1929-B4E9-25151E055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9D3D5B-0811-DFA6-C27E-7CA36C29E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8B20-37D7-4B68-B00A-49BCA700668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72072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1371A-EF2B-00F4-D1FF-ACA809201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9919E-CADD-E5F7-EE23-1D18F8B407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EBA51B-C7CD-059F-C508-B85F7FD09F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58E55C-EA55-13DB-C597-3207C34DB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0F488-196F-4DD5-ACEA-032C346C9AE6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598254-5D04-1CB4-6272-0A9E26C27A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DAE8EC-01E9-1899-2415-EBE229573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8B20-37D7-4B68-B00A-49BCA700668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33978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C9718-1413-30C1-2A76-AACD0C34B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ECB91F-97AA-3034-5090-C77A287510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CA0EA0-027D-06CD-2726-216B0B92FD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17501B-18DE-339B-FD3F-312C59D3A5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4CA9F7-9739-521C-4168-15D6AEF3CB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86AC0F-02CE-87DE-9D9C-641544203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0F488-196F-4DD5-ACEA-032C346C9AE6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8F25C6-87D8-BCCF-6A31-125A023FFB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B5FAE1-9310-E7C3-7EBE-59D747583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8B20-37D7-4B68-B00A-49BCA700668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74297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573C3-7957-D5E1-0763-3F547B3E6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B0FA33-BF85-0C1C-FF7D-28EFD268E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0F488-196F-4DD5-ACEA-032C346C9AE6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131B01-54A4-5168-14D8-24454DA9C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18A76F-881B-CFDB-EB54-EE5F127D7F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8B20-37D7-4B68-B00A-49BCA700668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73350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71B796-63B0-66F2-1BC2-CADF8F6D1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0F488-196F-4DD5-ACEA-032C346C9AE6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BE8759-81E9-0A3D-B147-7F313D822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787EC2-C170-95A5-792F-F5A44B279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8B20-37D7-4B68-B00A-49BCA700668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0897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FC006-545C-A1FB-EC0A-A72DB04A2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D6D56-8B47-FB4B-B37B-1AF4C1530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7345D-AB8A-3E30-7468-E0E790E3E2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C05B6D-878E-D03F-F733-C6D6A7314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0F488-196F-4DD5-ACEA-032C346C9AE6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89A936-21ED-4440-8432-1841CA6516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51BC2D-0D57-035D-AE2E-EF87F517B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8B20-37D7-4B68-B00A-49BCA700668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37636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313C3-6AA6-4EF0-7FAC-B08C1401D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35B604-B86C-F4D8-9626-823F24C005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4596F1-86EF-08CB-591D-C7055CABF0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ABE222-F416-ABBA-6754-74F17DD42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0F488-196F-4DD5-ACEA-032C346C9AE6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C9FDB8-FB77-6D35-B51D-148DF2AB4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C145F0-B9ED-34E1-2C29-3D9EA5448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8B20-37D7-4B68-B00A-49BCA700668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46002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C7DCE-2E37-C8D2-E1CA-01E5FE959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B17A6D-6378-6473-741E-F58A9F6A4B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0ED9F-7F5F-CE79-1C19-81CA191106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0F488-196F-4DD5-ACEA-032C346C9AE6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AEBA23-860A-5077-E3AC-668B56BA4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38415A-F1EE-5963-A966-C91D40BC0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8B20-37D7-4B68-B00A-49BCA700668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35812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477801-C32B-5424-7FC0-2AE1BE9BCB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86E367-5BB0-FD9F-E6EE-80B278E2E6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E86F11-CF79-C5D0-E71D-772A31D94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0F488-196F-4DD5-ACEA-032C346C9AE6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49BF70-F2BE-BCC2-4F98-8C125F9FB1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66F4A9-1A5D-1F86-150C-19DDBB107E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8B20-37D7-4B68-B00A-49BCA700668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40634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4C8AAF-2ABC-EB56-C921-6C213FD9E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40470C-BE23-1E30-0D63-0F5773196C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1ED13C-66C2-7B11-6E50-534AFF26C5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100F488-196F-4DD5-ACEA-032C346C9AE6}" type="datetimeFigureOut">
              <a:rPr lang="en-IN" smtClean="0"/>
              <a:t>16-04-2026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3D9CCF-EBD4-BFA5-8796-EC78F31D8D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946C67-CBDC-E5AD-3CF9-A0A36221AE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678B20-37D7-4B68-B00A-49BCA700668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38526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gco.iarc.who.int/Tomorrow" TargetMode="External"/><Relationship Id="rId2" Type="http://schemas.openxmlformats.org/officeDocument/2006/relationships/hyperlink" Target="https://doi.org/10.1002/cncr.33545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ice.org.uk/guidance/ng101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9D6C826-7E04-9063-62CE-FD6323438CD7}"/>
              </a:ext>
            </a:extLst>
          </p:cNvPr>
          <p:cNvSpPr txBox="1"/>
          <p:nvPr/>
        </p:nvSpPr>
        <p:spPr>
          <a:xfrm>
            <a:off x="791497" y="2654710"/>
            <a:ext cx="10609006" cy="661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MSC IN PUBLIC HEALTH AND SOCIAL CARE IN PRACTICE</a:t>
            </a:r>
            <a:endParaRPr lang="en-IN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841DF0-7FF6-A8DE-A777-7CC570DD9AA3}"/>
              </a:ext>
            </a:extLst>
          </p:cNvPr>
          <p:cNvSpPr txBox="1"/>
          <p:nvPr/>
        </p:nvSpPr>
        <p:spPr>
          <a:xfrm>
            <a:off x="816078" y="4006517"/>
            <a:ext cx="4444179" cy="17045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LCHS7003</a:t>
            </a:r>
          </a:p>
          <a:p>
            <a:pPr algn="just"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community care and management of longer-term conditions</a:t>
            </a:r>
          </a:p>
          <a:p>
            <a:pPr algn="just"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Muhammed khan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0E22F6-23E8-1F2D-47E0-38A502A181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61" b="17346"/>
          <a:stretch>
            <a:fillRect/>
          </a:stretch>
        </p:blipFill>
        <p:spPr>
          <a:xfrm>
            <a:off x="3323919" y="349483"/>
            <a:ext cx="4355075" cy="15948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E68874-89A9-7B96-3896-DA909B5486EF}"/>
              </a:ext>
            </a:extLst>
          </p:cNvPr>
          <p:cNvSpPr txBox="1"/>
          <p:nvPr/>
        </p:nvSpPr>
        <p:spPr>
          <a:xfrm>
            <a:off x="7344697" y="4006517"/>
            <a:ext cx="3136491" cy="12890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US" b="1" err="1">
                <a:latin typeface="Times New Roman" panose="02020603050405020304" pitchFamily="18" charset="0"/>
                <a:cs typeface="Times New Roman" panose="02020603050405020304" pitchFamily="18" charset="0"/>
              </a:rPr>
              <a:t>Pinalkumari</a:t>
            </a: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1" err="1">
                <a:latin typeface="Times New Roman" panose="02020603050405020304" pitchFamily="18" charset="0"/>
                <a:cs typeface="Times New Roman" panose="02020603050405020304" pitchFamily="18" charset="0"/>
              </a:rPr>
              <a:t>Dhansukhbhai</a:t>
            </a: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 Patel</a:t>
            </a:r>
          </a:p>
          <a:p>
            <a:pPr algn="just">
              <a:lnSpc>
                <a:spcPct val="150000"/>
              </a:lnSpc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Student I.D.: 2529442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6544CB-382C-675E-2FFB-951ED11DF622}"/>
              </a:ext>
            </a:extLst>
          </p:cNvPr>
          <p:cNvSpPr txBox="1"/>
          <p:nvPr/>
        </p:nvSpPr>
        <p:spPr>
          <a:xfrm>
            <a:off x="3982066" y="5809844"/>
            <a:ext cx="35887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 date: 16</a:t>
            </a:r>
            <a:r>
              <a:rPr lang="en-US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April, 2026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6887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" r="-2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2CC23-BBA0-A4BB-B002-FF1F4B93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6523" y="984557"/>
            <a:ext cx="7951839" cy="1325563"/>
          </a:xfrm>
        </p:spPr>
        <p:txBody>
          <a:bodyPr>
            <a:prstTxWarp prst="textChevronInverted">
              <a:avLst/>
            </a:prstTxWarp>
            <a:normAutofit/>
          </a:bodyPr>
          <a:lstStyle/>
          <a:p>
            <a:pPr algn="ctr"/>
            <a:r>
              <a:rPr lang="en-US" sz="5400" b="1" dirty="0">
                <a:ln w="38100">
                  <a:solidFill>
                    <a:srgbClr val="7030A0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Brush Script MT" panose="03060802040406070304" pitchFamily="66" charset="0"/>
              </a:rPr>
              <a:t>Breast Cancer</a:t>
            </a:r>
            <a:endParaRPr lang="en-IN" sz="5400" b="1" dirty="0">
              <a:ln w="38100">
                <a:solidFill>
                  <a:srgbClr val="7030A0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latin typeface="Brush Script MT" panose="030608020404060703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3953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B22D0-12A2-1356-F5EA-F05B73A666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96031" y="432031"/>
            <a:ext cx="5201266" cy="953576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F6C279-0D10-9DE2-B4FB-FC1B03B484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1955877"/>
            <a:ext cx="5334000" cy="3516516"/>
          </a:xfrm>
        </p:spPr>
        <p:txBody>
          <a:bodyPr>
            <a:normAutofit/>
          </a:bodyPr>
          <a:lstStyle/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Breast cancer is a disease in which cells in the breast grow out of control and can spread to other parts of the body.</a:t>
            </a:r>
          </a:p>
          <a:p>
            <a:pPr algn="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-WHO(2023)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Breast cancer is a malignant tumor that forms in the cells of the breast.</a:t>
            </a:r>
          </a:p>
          <a:p>
            <a:pPr algn="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 National Cancer Institute(2022)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95FC89-205A-5DEA-DD52-2160E8A8BE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0297" y="1870279"/>
            <a:ext cx="5334000" cy="3602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1650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08BBD-9B2A-5CE7-DCFE-0C492476B8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53032" y="334297"/>
            <a:ext cx="7010400" cy="933912"/>
          </a:xfrm>
        </p:spPr>
        <p:txBody>
          <a:bodyPr>
            <a:noAutofit/>
          </a:bodyPr>
          <a:lstStyle/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SIGN AND SYMPTOMS</a:t>
            </a:r>
            <a:endParaRPr lang="en-IN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EE90D87-5302-E7EA-1F24-480121F1CB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3" t="14767" r="6845" b="6666"/>
          <a:stretch>
            <a:fillRect/>
          </a:stretch>
        </p:blipFill>
        <p:spPr>
          <a:xfrm>
            <a:off x="3352799" y="1268209"/>
            <a:ext cx="5810865" cy="5388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9155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D0589-AF32-77CC-A8E4-810CF7566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735" y="112422"/>
            <a:ext cx="10515600" cy="1325563"/>
          </a:xfrm>
        </p:spPr>
        <p:txBody>
          <a:bodyPr/>
          <a:lstStyle/>
          <a:p>
            <a:pPr algn="ctr"/>
            <a:r>
              <a:rPr lang="en-US" b="1" dirty="0"/>
              <a:t>Warning Signs :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EC55E-E307-F51C-0839-2B5F40B4C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5349" y="2069775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en-US" sz="3500" b="1" dirty="0">
              <a:solidFill>
                <a:schemeClr val="bg1"/>
              </a:solidFill>
              <a:highlight>
                <a:srgbClr val="0000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– Change in bowel or bladder habits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– A sore that does not heal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– Unusual bleeding or discharge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dirty="0">
                <a:solidFill>
                  <a:schemeClr val="bg1"/>
                </a:solidFill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– Thickening or lump in the breast or elsewhere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solidFill>
                  <a:schemeClr val="bg1"/>
                </a:solidFill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– Indigestion or difficulty swallowing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– Obvious changes in a wart or mole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– Nagging cough or persistent hoarseness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– Unexplained weight loss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– Pernicious anemia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2A6E16-0A0D-2D72-65A8-6ED330DDBE85}"/>
              </a:ext>
            </a:extLst>
          </p:cNvPr>
          <p:cNvSpPr txBox="1"/>
          <p:nvPr/>
        </p:nvSpPr>
        <p:spPr>
          <a:xfrm>
            <a:off x="3637935" y="1437985"/>
            <a:ext cx="3942735" cy="769441"/>
          </a:xfrm>
          <a:custGeom>
            <a:avLst/>
            <a:gdLst>
              <a:gd name="csX0" fmla="*/ 0 w 3942735"/>
              <a:gd name="csY0" fmla="*/ 0 h 769441"/>
              <a:gd name="csX1" fmla="*/ 602675 w 3942735"/>
              <a:gd name="csY1" fmla="*/ 0 h 769441"/>
              <a:gd name="csX2" fmla="*/ 1205350 w 3942735"/>
              <a:gd name="csY2" fmla="*/ 0 h 769441"/>
              <a:gd name="csX3" fmla="*/ 1808026 w 3942735"/>
              <a:gd name="csY3" fmla="*/ 0 h 769441"/>
              <a:gd name="csX4" fmla="*/ 2410701 w 3942735"/>
              <a:gd name="csY4" fmla="*/ 0 h 769441"/>
              <a:gd name="csX5" fmla="*/ 3052803 w 3942735"/>
              <a:gd name="csY5" fmla="*/ 0 h 769441"/>
              <a:gd name="csX6" fmla="*/ 3942735 w 3942735"/>
              <a:gd name="csY6" fmla="*/ 0 h 769441"/>
              <a:gd name="csX7" fmla="*/ 3942735 w 3942735"/>
              <a:gd name="csY7" fmla="*/ 377026 h 769441"/>
              <a:gd name="csX8" fmla="*/ 3942735 w 3942735"/>
              <a:gd name="csY8" fmla="*/ 769441 h 769441"/>
              <a:gd name="csX9" fmla="*/ 3458342 w 3942735"/>
              <a:gd name="csY9" fmla="*/ 769441 h 769441"/>
              <a:gd name="csX10" fmla="*/ 2895094 w 3942735"/>
              <a:gd name="csY10" fmla="*/ 769441 h 769441"/>
              <a:gd name="csX11" fmla="*/ 2410701 w 3942735"/>
              <a:gd name="csY11" fmla="*/ 769441 h 769441"/>
              <a:gd name="csX12" fmla="*/ 1886880 w 3942735"/>
              <a:gd name="csY12" fmla="*/ 769441 h 769441"/>
              <a:gd name="csX13" fmla="*/ 1363060 w 3942735"/>
              <a:gd name="csY13" fmla="*/ 769441 h 769441"/>
              <a:gd name="csX14" fmla="*/ 720957 w 3942735"/>
              <a:gd name="csY14" fmla="*/ 769441 h 769441"/>
              <a:gd name="csX15" fmla="*/ 0 w 3942735"/>
              <a:gd name="csY15" fmla="*/ 769441 h 769441"/>
              <a:gd name="csX16" fmla="*/ 0 w 3942735"/>
              <a:gd name="csY16" fmla="*/ 384721 h 769441"/>
              <a:gd name="csX17" fmla="*/ 0 w 3942735"/>
              <a:gd name="csY17" fmla="*/ 0 h 76944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</a:cxnLst>
            <a:rect l="l" t="t" r="r" b="b"/>
            <a:pathLst>
              <a:path w="3942735" h="769441" fill="none" extrusionOk="0">
                <a:moveTo>
                  <a:pt x="0" y="0"/>
                </a:moveTo>
                <a:cubicBezTo>
                  <a:pt x="277724" y="-26547"/>
                  <a:pt x="444699" y="34832"/>
                  <a:pt x="602675" y="0"/>
                </a:cubicBezTo>
                <a:cubicBezTo>
                  <a:pt x="760651" y="-34832"/>
                  <a:pt x="1028006" y="37511"/>
                  <a:pt x="1205350" y="0"/>
                </a:cubicBezTo>
                <a:cubicBezTo>
                  <a:pt x="1382694" y="-37511"/>
                  <a:pt x="1624972" y="37092"/>
                  <a:pt x="1808026" y="0"/>
                </a:cubicBezTo>
                <a:cubicBezTo>
                  <a:pt x="1991080" y="-37092"/>
                  <a:pt x="2119182" y="54169"/>
                  <a:pt x="2410701" y="0"/>
                </a:cubicBezTo>
                <a:cubicBezTo>
                  <a:pt x="2702221" y="-54169"/>
                  <a:pt x="2791946" y="15702"/>
                  <a:pt x="3052803" y="0"/>
                </a:cubicBezTo>
                <a:cubicBezTo>
                  <a:pt x="3313660" y="-15702"/>
                  <a:pt x="3687718" y="23391"/>
                  <a:pt x="3942735" y="0"/>
                </a:cubicBezTo>
                <a:cubicBezTo>
                  <a:pt x="3965860" y="90039"/>
                  <a:pt x="3902539" y="261622"/>
                  <a:pt x="3942735" y="377026"/>
                </a:cubicBezTo>
                <a:cubicBezTo>
                  <a:pt x="3982931" y="492430"/>
                  <a:pt x="3916287" y="645176"/>
                  <a:pt x="3942735" y="769441"/>
                </a:cubicBezTo>
                <a:cubicBezTo>
                  <a:pt x="3756862" y="785856"/>
                  <a:pt x="3628933" y="761231"/>
                  <a:pt x="3458342" y="769441"/>
                </a:cubicBezTo>
                <a:cubicBezTo>
                  <a:pt x="3287751" y="777651"/>
                  <a:pt x="3094314" y="719838"/>
                  <a:pt x="2895094" y="769441"/>
                </a:cubicBezTo>
                <a:cubicBezTo>
                  <a:pt x="2695874" y="819044"/>
                  <a:pt x="2581689" y="748479"/>
                  <a:pt x="2410701" y="769441"/>
                </a:cubicBezTo>
                <a:cubicBezTo>
                  <a:pt x="2239713" y="790403"/>
                  <a:pt x="2015046" y="766408"/>
                  <a:pt x="1886880" y="769441"/>
                </a:cubicBezTo>
                <a:cubicBezTo>
                  <a:pt x="1758714" y="772474"/>
                  <a:pt x="1622311" y="756400"/>
                  <a:pt x="1363060" y="769441"/>
                </a:cubicBezTo>
                <a:cubicBezTo>
                  <a:pt x="1103809" y="782482"/>
                  <a:pt x="998769" y="741920"/>
                  <a:pt x="720957" y="769441"/>
                </a:cubicBezTo>
                <a:cubicBezTo>
                  <a:pt x="443145" y="796962"/>
                  <a:pt x="176725" y="742469"/>
                  <a:pt x="0" y="769441"/>
                </a:cubicBezTo>
                <a:cubicBezTo>
                  <a:pt x="-44162" y="642775"/>
                  <a:pt x="2104" y="543094"/>
                  <a:pt x="0" y="384721"/>
                </a:cubicBezTo>
                <a:cubicBezTo>
                  <a:pt x="-2104" y="226348"/>
                  <a:pt x="42389" y="124039"/>
                  <a:pt x="0" y="0"/>
                </a:cubicBezTo>
                <a:close/>
              </a:path>
              <a:path w="3942735" h="769441" stroke="0" extrusionOk="0">
                <a:moveTo>
                  <a:pt x="0" y="0"/>
                </a:moveTo>
                <a:cubicBezTo>
                  <a:pt x="210037" y="-61646"/>
                  <a:pt x="421730" y="15645"/>
                  <a:pt x="602675" y="0"/>
                </a:cubicBezTo>
                <a:cubicBezTo>
                  <a:pt x="783620" y="-15645"/>
                  <a:pt x="962104" y="58096"/>
                  <a:pt x="1205350" y="0"/>
                </a:cubicBezTo>
                <a:cubicBezTo>
                  <a:pt x="1448596" y="-58096"/>
                  <a:pt x="1618675" y="74763"/>
                  <a:pt x="1847453" y="0"/>
                </a:cubicBezTo>
                <a:cubicBezTo>
                  <a:pt x="2076231" y="-74763"/>
                  <a:pt x="2131506" y="49298"/>
                  <a:pt x="2292419" y="0"/>
                </a:cubicBezTo>
                <a:cubicBezTo>
                  <a:pt x="2453332" y="-49298"/>
                  <a:pt x="2711828" y="41769"/>
                  <a:pt x="2855667" y="0"/>
                </a:cubicBezTo>
                <a:cubicBezTo>
                  <a:pt x="2999506" y="-41769"/>
                  <a:pt x="3173491" y="13162"/>
                  <a:pt x="3340060" y="0"/>
                </a:cubicBezTo>
                <a:cubicBezTo>
                  <a:pt x="3506629" y="-13162"/>
                  <a:pt x="3745234" y="49130"/>
                  <a:pt x="3942735" y="0"/>
                </a:cubicBezTo>
                <a:cubicBezTo>
                  <a:pt x="3982944" y="92446"/>
                  <a:pt x="3906444" y="235849"/>
                  <a:pt x="3942735" y="384721"/>
                </a:cubicBezTo>
                <a:cubicBezTo>
                  <a:pt x="3979026" y="533593"/>
                  <a:pt x="3904697" y="582535"/>
                  <a:pt x="3942735" y="769441"/>
                </a:cubicBezTo>
                <a:cubicBezTo>
                  <a:pt x="3714104" y="797770"/>
                  <a:pt x="3492592" y="715423"/>
                  <a:pt x="3379487" y="769441"/>
                </a:cubicBezTo>
                <a:cubicBezTo>
                  <a:pt x="3266382" y="823459"/>
                  <a:pt x="3039039" y="751213"/>
                  <a:pt x="2855667" y="769441"/>
                </a:cubicBezTo>
                <a:cubicBezTo>
                  <a:pt x="2672295" y="787669"/>
                  <a:pt x="2529134" y="761516"/>
                  <a:pt x="2371273" y="769441"/>
                </a:cubicBezTo>
                <a:cubicBezTo>
                  <a:pt x="2213412" y="777366"/>
                  <a:pt x="2055046" y="719483"/>
                  <a:pt x="1886880" y="769441"/>
                </a:cubicBezTo>
                <a:cubicBezTo>
                  <a:pt x="1718714" y="819399"/>
                  <a:pt x="1603142" y="761421"/>
                  <a:pt x="1441915" y="769441"/>
                </a:cubicBezTo>
                <a:cubicBezTo>
                  <a:pt x="1280689" y="777461"/>
                  <a:pt x="1164526" y="733844"/>
                  <a:pt x="918094" y="769441"/>
                </a:cubicBezTo>
                <a:cubicBezTo>
                  <a:pt x="671662" y="805038"/>
                  <a:pt x="438703" y="735140"/>
                  <a:pt x="0" y="769441"/>
                </a:cubicBezTo>
                <a:cubicBezTo>
                  <a:pt x="-19388" y="614966"/>
                  <a:pt x="16019" y="510592"/>
                  <a:pt x="0" y="384721"/>
                </a:cubicBezTo>
                <a:cubicBezTo>
                  <a:pt x="-16019" y="258850"/>
                  <a:pt x="26484" y="97177"/>
                  <a:pt x="0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2378992159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innerShdw blurRad="114300">
              <a:prstClr val="black"/>
            </a:innerShdw>
          </a:effectLst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4400" b="1" dirty="0">
                <a:solidFill>
                  <a:schemeClr val="bg1"/>
                </a:solidFill>
                <a:highlight>
                  <a:srgbClr val="800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CAUTION UP</a:t>
            </a:r>
          </a:p>
        </p:txBody>
      </p:sp>
    </p:spTree>
    <p:extLst>
      <p:ext uri="{BB962C8B-B14F-4D97-AF65-F5344CB8AC3E}">
        <p14:creationId xmlns:p14="http://schemas.microsoft.com/office/powerpoint/2010/main" val="3502608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377EE-5272-ECF3-DF15-1874A18FC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SIGNS AND SYMPTOMS</a:t>
            </a:r>
            <a:endParaRPr lang="en-IN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20F38-D06B-3A06-92D9-6DABCC9724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6"/>
            <a:ext cx="5061155" cy="4154692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32500" lnSpcReduction="20000"/>
          </a:bodyPr>
          <a:lstStyle/>
          <a:p>
            <a:pPr marL="0" indent="0" algn="ctr">
              <a:buNone/>
            </a:pPr>
            <a:r>
              <a:rPr lang="en-IN" sz="7000" b="1" dirty="0">
                <a:latin typeface="Arial" panose="020B0604020202020204" pitchFamily="34" charset="0"/>
                <a:cs typeface="Arial" panose="020B0604020202020204" pitchFamily="34" charset="0"/>
              </a:rPr>
              <a:t>The Most Common Sign Of Breast Cancer</a:t>
            </a:r>
          </a:p>
          <a:p>
            <a:pPr marL="0" indent="0">
              <a:buNone/>
            </a:pPr>
            <a:r>
              <a:rPr lang="en-IN" sz="32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IN" sz="4000" dirty="0">
                <a:latin typeface="Arial" panose="020B0604020202020204" pitchFamily="34" charset="0"/>
                <a:cs typeface="Arial" panose="020B0604020202020204" pitchFamily="34" charset="0"/>
              </a:rPr>
              <a:t>A lump in the breast or underarms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IN" sz="4500" dirty="0">
                <a:latin typeface="Arial" panose="020B0604020202020204" pitchFamily="34" charset="0"/>
                <a:cs typeface="Arial" panose="020B0604020202020204" pitchFamily="34" charset="0"/>
              </a:rPr>
              <a:t>A change in the size or shape of the breast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IN" sz="4500" dirty="0">
                <a:latin typeface="Arial" panose="020B0604020202020204" pitchFamily="34" charset="0"/>
                <a:cs typeface="Arial" panose="020B0604020202020204" pitchFamily="34" charset="0"/>
              </a:rPr>
              <a:t>Swelling in part of the breast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IN" sz="4500" dirty="0">
                <a:latin typeface="Arial" panose="020B0604020202020204" pitchFamily="34" charset="0"/>
                <a:cs typeface="Arial" panose="020B0604020202020204" pitchFamily="34" charset="0"/>
              </a:rPr>
              <a:t>Skin that looks dimpled or like an orange peel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IN" sz="4500" dirty="0">
                <a:latin typeface="Arial" panose="020B0604020202020204" pitchFamily="34" charset="0"/>
                <a:cs typeface="Arial" panose="020B0604020202020204" pitchFamily="34" charset="0"/>
              </a:rPr>
              <a:t>Redness or irritation of the skin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IN" sz="4500" dirty="0">
                <a:latin typeface="Arial" panose="020B0604020202020204" pitchFamily="34" charset="0"/>
                <a:cs typeface="Arial" panose="020B0604020202020204" pitchFamily="34" charset="0"/>
              </a:rPr>
              <a:t>Changes in the nipple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IN" sz="4500" dirty="0">
                <a:latin typeface="Arial" panose="020B0604020202020204" pitchFamily="34" charset="0"/>
                <a:cs typeface="Arial" panose="020B0604020202020204" pitchFamily="34" charset="0"/>
              </a:rPr>
              <a:t>The nipple turning inward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IN" sz="4500" dirty="0">
                <a:latin typeface="Arial" panose="020B0604020202020204" pitchFamily="34" charset="0"/>
                <a:cs typeface="Arial" panose="020B0604020202020204" pitchFamily="34" charset="0"/>
              </a:rPr>
              <a:t>Pain around the nipple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IN" sz="4500" dirty="0">
                <a:latin typeface="Arial" panose="020B0604020202020204" pitchFamily="34" charset="0"/>
                <a:cs typeface="Arial" panose="020B0604020202020204" pitchFamily="34" charset="0"/>
              </a:rPr>
              <a:t>Unusual discharge which is sometimes bloody</a:t>
            </a:r>
          </a:p>
          <a:p>
            <a:endParaRPr lang="en-IN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6F0676-C826-545E-34E6-9FEFC92445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2648" y="1825626"/>
            <a:ext cx="5181600" cy="4351338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32500" lnSpcReduction="20000"/>
          </a:bodyPr>
          <a:lstStyle/>
          <a:p>
            <a:pPr marL="0" indent="0" algn="ctr">
              <a:buNone/>
            </a:pPr>
            <a:r>
              <a:rPr lang="en-IN" sz="8000" b="1" dirty="0">
                <a:latin typeface="Arial" panose="020B0604020202020204" pitchFamily="34" charset="0"/>
                <a:cs typeface="Arial" panose="020B0604020202020204" pitchFamily="34" charset="0"/>
              </a:rPr>
              <a:t>Later or serious signs</a:t>
            </a:r>
          </a:p>
          <a:p>
            <a:pPr marL="0" indent="0">
              <a:buNone/>
            </a:pP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IN" sz="5100" dirty="0">
                <a:latin typeface="Arial" panose="020B0604020202020204" pitchFamily="34" charset="0"/>
                <a:cs typeface="Arial" panose="020B0604020202020204" pitchFamily="34" charset="0"/>
              </a:rPr>
              <a:t>Bone pain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IN" sz="5100" dirty="0">
                <a:latin typeface="Arial" panose="020B0604020202020204" pitchFamily="34" charset="0"/>
                <a:cs typeface="Arial" panose="020B0604020202020204" pitchFamily="34" charset="0"/>
              </a:rPr>
              <a:t>Trouble breathing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IN" sz="5100" dirty="0">
                <a:latin typeface="Arial" panose="020B0604020202020204" pitchFamily="34" charset="0"/>
                <a:cs typeface="Arial" panose="020B0604020202020204" pitchFamily="34" charset="0"/>
              </a:rPr>
              <a:t>Headaches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IN" sz="5100" dirty="0">
                <a:latin typeface="Arial" panose="020B0604020202020204" pitchFamily="34" charset="0"/>
                <a:cs typeface="Arial" panose="020B0604020202020204" pitchFamily="34" charset="0"/>
              </a:rPr>
              <a:t>Loss of </a:t>
            </a:r>
            <a:r>
              <a:rPr lang="en-IN" sz="5100" dirty="0" err="1">
                <a:latin typeface="Arial" panose="020B0604020202020204" pitchFamily="34" charset="0"/>
                <a:cs typeface="Arial" panose="020B0604020202020204" pitchFamily="34" charset="0"/>
              </a:rPr>
              <a:t>apetite</a:t>
            </a:r>
            <a:endParaRPr lang="en-IN" sz="5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IN" sz="5100" dirty="0">
                <a:latin typeface="Arial" panose="020B0604020202020204" pitchFamily="34" charset="0"/>
                <a:cs typeface="Arial" panose="020B0604020202020204" pitchFamily="34" charset="0"/>
              </a:rPr>
              <a:t>Unexplained weight loss</a:t>
            </a:r>
          </a:p>
          <a:p>
            <a:pPr>
              <a:buFont typeface="Wingdings" panose="05000000000000000000" pitchFamily="2" charset="2"/>
              <a:buChar char="ü"/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7752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28C32-2965-1AE9-A137-D02ABE0D6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Types Of Breast Cancer</a:t>
            </a:r>
            <a:endParaRPr lang="en-IN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2D52EC5-16E9-FA5D-91D3-3A2C53CB0E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74" t="14147" r="6610" b="7171"/>
          <a:stretch>
            <a:fillRect/>
          </a:stretch>
        </p:blipFill>
        <p:spPr>
          <a:xfrm>
            <a:off x="3028335" y="1592826"/>
            <a:ext cx="5919020" cy="469981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5645668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FEE37-046B-E919-D73B-1BDCC1F57D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33368" y="363793"/>
            <a:ext cx="7423355" cy="1002737"/>
          </a:xfrm>
        </p:spPr>
        <p:txBody>
          <a:bodyPr>
            <a:noAutofit/>
          </a:bodyPr>
          <a:lstStyle/>
          <a:p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ETIOLOGY OR CAUSES </a:t>
            </a:r>
            <a:endParaRPr lang="en-IN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32A38C-9697-E6A2-A9F4-823BFF8866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428" y="1668283"/>
            <a:ext cx="5314522" cy="4267200"/>
          </a:xfrm>
        </p:spPr>
        <p:txBody>
          <a:bodyPr>
            <a:noAutofit/>
          </a:bodyPr>
          <a:lstStyle/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Breast cancer does not have one specific cause, it develops due to a combination of different factors like…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l"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Genes</a:t>
            </a:r>
          </a:p>
          <a:p>
            <a:pPr marL="800100" lvl="1" indent="-342900" algn="l"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Hormones</a:t>
            </a:r>
          </a:p>
          <a:p>
            <a:pPr marL="800100" lvl="1" indent="-342900" algn="l"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Lifestyle</a:t>
            </a:r>
          </a:p>
          <a:p>
            <a:pPr marL="800100" lvl="1" indent="-342900" algn="l"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pPr marL="800100" lvl="1" indent="-342900" algn="l"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Reproductive History</a:t>
            </a:r>
          </a:p>
          <a:p>
            <a:pPr marL="800100" lvl="1" indent="-342900" algn="l"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7682B0A-E2CA-1A95-7707-EA5E7C9E46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61" b="11307"/>
          <a:stretch>
            <a:fillRect/>
          </a:stretch>
        </p:blipFill>
        <p:spPr>
          <a:xfrm>
            <a:off x="5702710" y="1668283"/>
            <a:ext cx="6184861" cy="4644027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0580972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350BF-FA88-3949-9E08-60960C72B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PREVALENCE IN UK AND WORLDWIDE</a:t>
            </a:r>
            <a:endParaRPr lang="en-IN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2FA1E-A911-6EF4-61E8-A3D0E4D79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021826" cy="4351338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b="1" dirty="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and UK Prevalence:</a:t>
            </a: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ü"/>
            </a:pPr>
            <a:r>
              <a:rPr lang="en-US" altLang="en-US" sz="2600" dirty="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Studies show a 2.1% crude prevalence for females and 0.009% for males in the UK.</a:t>
            </a:r>
          </a:p>
          <a:p>
            <a:pPr lvl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2600" dirty="0">
              <a:solidFill>
                <a:srgbClr val="0A0A0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b="1" dirty="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and Global Long-Term Prevalence:</a:t>
            </a:r>
          </a:p>
          <a:p>
            <a:pPr lvl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ü"/>
            </a:pPr>
            <a:r>
              <a:rPr lang="en-US" altLang="en-US" sz="2600" dirty="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2022, there were ~8.2 million people alive who were diagnosed with breast cancer over the previous 5 years</a:t>
            </a:r>
            <a:r>
              <a:rPr lang="en-US" altLang="en-US" dirty="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alt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5553BC-5BEE-3441-0126-6F9055DF50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0" t="10529" r="2898"/>
          <a:stretch>
            <a:fillRect/>
          </a:stretch>
        </p:blipFill>
        <p:spPr>
          <a:xfrm>
            <a:off x="5987845" y="1825625"/>
            <a:ext cx="5917644" cy="4093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6985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0D103-FA16-EAFE-5C55-E265745F2B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8026" y="0"/>
            <a:ext cx="9016181" cy="1189550"/>
          </a:xfrm>
        </p:spPr>
        <p:txBody>
          <a:bodyPr>
            <a:normAutofit fontScale="90000"/>
          </a:bodyPr>
          <a:lstStyle/>
          <a:p>
            <a:r>
              <a:rPr lang="en-IN" sz="4400" b="1" dirty="0">
                <a:latin typeface="Arial" panose="020B0604020202020204" pitchFamily="34" charset="0"/>
                <a:cs typeface="Arial" panose="020B0604020202020204" pitchFamily="34" charset="0"/>
              </a:rPr>
              <a:t>ECONOMIC AND SOCIAL BURDEN</a:t>
            </a:r>
          </a:p>
        </p:txBody>
      </p:sp>
      <p:sp>
        <p:nvSpPr>
          <p:cNvPr id="4" name="Scroll: Vertical 3">
            <a:extLst>
              <a:ext uri="{FF2B5EF4-FFF2-40B4-BE49-F238E27FC236}">
                <a16:creationId xmlns:a16="http://schemas.microsoft.com/office/drawing/2014/main" id="{D656BFA3-3FBA-73AE-4F45-8FC609A07713}"/>
              </a:ext>
            </a:extLst>
          </p:cNvPr>
          <p:cNvSpPr/>
          <p:nvPr/>
        </p:nvSpPr>
        <p:spPr>
          <a:xfrm>
            <a:off x="6425380" y="1327355"/>
            <a:ext cx="5245510" cy="5254598"/>
          </a:xfrm>
          <a:prstGeom prst="verticalScroll">
            <a:avLst/>
          </a:prstGeom>
          <a:ln w="28575">
            <a:solidFill>
              <a:schemeClr val="bg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can affect a persons health causing anxiety, depression and body image problems.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Change family dynamics and relationships.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Face challenges at work and financial difficulties.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croll: Vertical 4">
            <a:extLst>
              <a:ext uri="{FF2B5EF4-FFF2-40B4-BE49-F238E27FC236}">
                <a16:creationId xmlns:a16="http://schemas.microsoft.com/office/drawing/2014/main" id="{3AC4879D-2432-952F-FE3C-17401E87232F}"/>
              </a:ext>
            </a:extLst>
          </p:cNvPr>
          <p:cNvSpPr/>
          <p:nvPr/>
        </p:nvSpPr>
        <p:spPr>
          <a:xfrm>
            <a:off x="644012" y="1238121"/>
            <a:ext cx="5122609" cy="5343832"/>
          </a:xfrm>
          <a:prstGeom prst="verticalScroll">
            <a:avLst/>
          </a:prstGeom>
          <a:ln w="28575">
            <a:solidFill>
              <a:schemeClr val="bg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NHS spends a lot on breast cancer for things like diagnosis, surgery, chemotherapy and radiotherapy.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Long-term costs for follow-up care.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Helping patients live with or after cancer.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People with breast cancer often can't work because of their illness. They die too soon which costs the economy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B4B008-9518-A358-90C2-2B6BCAF0281B}"/>
              </a:ext>
            </a:extLst>
          </p:cNvPr>
          <p:cNvSpPr txBox="1"/>
          <p:nvPr/>
        </p:nvSpPr>
        <p:spPr>
          <a:xfrm>
            <a:off x="2133599" y="1314765"/>
            <a:ext cx="32249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>
                <a:solidFill>
                  <a:schemeClr val="bg1"/>
                </a:solidFill>
              </a:rPr>
              <a:t>Economic Burden :</a:t>
            </a:r>
            <a:endParaRPr lang="en-IN" sz="2400" b="1" i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3E9697-C4FB-23F3-FD06-766393D95BAB}"/>
              </a:ext>
            </a:extLst>
          </p:cNvPr>
          <p:cNvSpPr txBox="1"/>
          <p:nvPr/>
        </p:nvSpPr>
        <p:spPr>
          <a:xfrm>
            <a:off x="8052619" y="1488553"/>
            <a:ext cx="3048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Burden :</a:t>
            </a:r>
          </a:p>
        </p:txBody>
      </p:sp>
    </p:spTree>
    <p:extLst>
      <p:ext uri="{BB962C8B-B14F-4D97-AF65-F5344CB8AC3E}">
        <p14:creationId xmlns:p14="http://schemas.microsoft.com/office/powerpoint/2010/main" val="1702609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F79CA-2242-7776-2F0D-CB6562CA9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IN" sz="3600" b="1" dirty="0">
                <a:latin typeface="Arial" panose="020B0604020202020204" pitchFamily="34" charset="0"/>
                <a:cs typeface="Arial" panose="020B0604020202020204" pitchFamily="34" charset="0"/>
              </a:rPr>
              <a:t>DIAGNOSIS AND INITIAL ASSESSMENT OF THE CHOSEN LONG TERM CONDITION.</a:t>
            </a:r>
            <a:endParaRPr lang="en-IN" sz="36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0A071E7-D2AC-1F1A-AA48-99C1513870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962898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Arrow: Right 5">
            <a:extLst>
              <a:ext uri="{FF2B5EF4-FFF2-40B4-BE49-F238E27FC236}">
                <a16:creationId xmlns:a16="http://schemas.microsoft.com/office/drawing/2014/main" id="{2D40F2F1-00DC-CC2C-959F-84820F7DC8AA}"/>
              </a:ext>
            </a:extLst>
          </p:cNvPr>
          <p:cNvSpPr/>
          <p:nvPr/>
        </p:nvSpPr>
        <p:spPr>
          <a:xfrm>
            <a:off x="1211826" y="4927113"/>
            <a:ext cx="616974" cy="412955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92EC3C4F-2ACB-F9BE-D2F1-0D5A0BAD88BB}"/>
              </a:ext>
            </a:extLst>
          </p:cNvPr>
          <p:cNvSpPr/>
          <p:nvPr/>
        </p:nvSpPr>
        <p:spPr>
          <a:xfrm>
            <a:off x="1211826" y="5345560"/>
            <a:ext cx="616974" cy="412955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D6945B73-81BD-2051-E3B3-8B0C361D6A2D}"/>
              </a:ext>
            </a:extLst>
          </p:cNvPr>
          <p:cNvSpPr/>
          <p:nvPr/>
        </p:nvSpPr>
        <p:spPr>
          <a:xfrm>
            <a:off x="4601496" y="5326369"/>
            <a:ext cx="539545" cy="318397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835590AA-E7AF-2E9F-B8DE-CD7C720EBDD7}"/>
              </a:ext>
            </a:extLst>
          </p:cNvPr>
          <p:cNvSpPr/>
          <p:nvPr/>
        </p:nvSpPr>
        <p:spPr>
          <a:xfrm>
            <a:off x="4601497" y="4873035"/>
            <a:ext cx="462116" cy="318397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9D3D806B-7CF6-9CD1-62CC-B5EE9653222E}"/>
              </a:ext>
            </a:extLst>
          </p:cNvPr>
          <p:cNvSpPr/>
          <p:nvPr/>
        </p:nvSpPr>
        <p:spPr>
          <a:xfrm>
            <a:off x="7977648" y="4554638"/>
            <a:ext cx="462116" cy="318397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429731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5A558-FFA9-AC73-D16A-5A62B9804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MANAGEMENT FRAMEWORK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(UK NICE GUIDANCE)</a:t>
            </a:r>
            <a:endParaRPr lang="en-IN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0192B80-85D4-A199-91FA-B26823B96C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6950492"/>
              </p:ext>
            </p:extLst>
          </p:nvPr>
        </p:nvGraphicFramePr>
        <p:xfrm>
          <a:off x="838200" y="1825625"/>
          <a:ext cx="10515600" cy="45555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87772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ED98D-3664-B2F2-371B-4FDFFF69C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TREATMENT OPTIONS (UK NHS)</a:t>
            </a:r>
            <a:b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STAGE WISE TREATMENT OPTIONS…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BA070A9-112A-0E66-375C-43091C233A4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6329304"/>
              </p:ext>
            </p:extLst>
          </p:nvPr>
        </p:nvGraphicFramePr>
        <p:xfrm>
          <a:off x="1356850" y="1690688"/>
          <a:ext cx="8318091" cy="4899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69655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8E8B2-D7EE-C7A7-B9EC-098376395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CONT…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6D6E17F-09B0-73F7-481F-0F217B507E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308988"/>
              </p:ext>
            </p:extLst>
          </p:nvPr>
        </p:nvGraphicFramePr>
        <p:xfrm>
          <a:off x="1219200" y="1544320"/>
          <a:ext cx="8829040" cy="50816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61345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1C31EDD-7B5C-DDF0-E9F9-8A84B03BCB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3871842"/>
              </p:ext>
            </p:extLst>
          </p:nvPr>
        </p:nvGraphicFramePr>
        <p:xfrm>
          <a:off x="3677920" y="809784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58C9AF3B-C468-2103-FEEC-333FFB4D8FB0}"/>
              </a:ext>
            </a:extLst>
          </p:cNvPr>
          <p:cNvSpPr/>
          <p:nvPr/>
        </p:nvSpPr>
        <p:spPr>
          <a:xfrm>
            <a:off x="960120" y="1190043"/>
            <a:ext cx="3098800" cy="4858173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 w="38100">
            <a:solidFill>
              <a:schemeClr val="bg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  <a:p>
            <a:pPr algn="ctr"/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</a:p>
          <a:p>
            <a:pPr algn="ctr"/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</a:p>
          <a:p>
            <a:pPr algn="ctr"/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</a:p>
          <a:p>
            <a:pPr algn="ctr"/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</a:p>
          <a:p>
            <a:pPr algn="ctr"/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  <a:p>
            <a:pPr algn="ctr"/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</a:p>
          <a:p>
            <a:pPr algn="ctr"/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</a:p>
          <a:p>
            <a:pPr algn="ctr"/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</a:p>
          <a:p>
            <a:pPr algn="ctr"/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</a:p>
          <a:p>
            <a:pPr algn="ctr"/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</a:p>
          <a:p>
            <a:pPr algn="ctr"/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</a:p>
          <a:p>
            <a:pPr algn="ctr"/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endParaRPr lang="en-IN" sz="2400" b="1" dirty="0"/>
          </a:p>
        </p:txBody>
      </p:sp>
    </p:spTree>
    <p:extLst>
      <p:ext uri="{BB962C8B-B14F-4D97-AF65-F5344CB8AC3E}">
        <p14:creationId xmlns:p14="http://schemas.microsoft.com/office/powerpoint/2010/main" val="5768816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565F0-CD4F-38AE-61D3-D5E6AF508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800" b="1" dirty="0"/>
              <a:t>PREVENTIONS OF BREAST CANCER</a:t>
            </a:r>
            <a:endParaRPr lang="en-IN" sz="48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7886E6-4C77-3948-0232-7B43658305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73818" y="2192337"/>
            <a:ext cx="3579812" cy="625475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  <a:highlight>
                  <a:srgbClr val="FF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Primary Prevention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FBCEB3-C82B-6F40-9217-E4E276BE7F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2109" y="3006726"/>
            <a:ext cx="2817811" cy="3282313"/>
          </a:xfrm>
        </p:spPr>
        <p:txBody>
          <a:bodyPr>
            <a:normAutofit/>
          </a:bodyPr>
          <a:lstStyle/>
          <a:p>
            <a:pPr algn="just"/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Healthy BMI maintenance</a:t>
            </a:r>
          </a:p>
          <a:p>
            <a:pPr algn="just"/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Regular physical activity</a:t>
            </a:r>
          </a:p>
          <a:p>
            <a:pPr algn="just"/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Limiting alcohol intake</a:t>
            </a:r>
          </a:p>
          <a:p>
            <a:pPr algn="just"/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Balanced diet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BD3E1D-6C80-405C-5F99-4B182B80CB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667760" y="2192336"/>
            <a:ext cx="3999548" cy="625476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Secondary Prevention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0811C5-027D-6134-860D-24EFACAF47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667760" y="2827020"/>
            <a:ext cx="3999548" cy="3684588"/>
          </a:xfrm>
        </p:spPr>
        <p:txBody>
          <a:bodyPr>
            <a:normAutofit/>
          </a:bodyPr>
          <a:lstStyle/>
          <a:p>
            <a:pPr algn="just"/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NHS Breast Screening Programme (mammography 50 -70, and in parts 47-73)</a:t>
            </a:r>
          </a:p>
          <a:p>
            <a:pPr algn="just"/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Genetic testing on high risk (BRCA carriers) individuals.</a:t>
            </a:r>
          </a:p>
          <a:p>
            <a:pPr algn="just"/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Heightened monitoring of the high-risk populations</a:t>
            </a:r>
            <a:endParaRPr lang="en-IN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49DA613-407C-7C5E-0E51-5202448E4B55}"/>
              </a:ext>
            </a:extLst>
          </p:cNvPr>
          <p:cNvSpPr txBox="1"/>
          <p:nvPr/>
        </p:nvSpPr>
        <p:spPr>
          <a:xfrm>
            <a:off x="7988300" y="2320408"/>
            <a:ext cx="35026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IN" sz="2800" b="1" dirty="0">
                <a:solidFill>
                  <a:schemeClr val="bg1"/>
                </a:solidFill>
                <a:highlight>
                  <a:srgbClr val="008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Tertiary prevention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B8866D-9970-3A5B-394E-2811E8FF7518}"/>
              </a:ext>
            </a:extLst>
          </p:cNvPr>
          <p:cNvSpPr txBox="1"/>
          <p:nvPr/>
        </p:nvSpPr>
        <p:spPr>
          <a:xfrm>
            <a:off x="8165148" y="2843628"/>
            <a:ext cx="3674743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Prophylactic treatment to avoid recurrence.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Rehabilitation and survivorship treatment.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Psychological support and management of lymphoedema.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IN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89690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FBDF7-8D68-4AFB-0CA1-2F8BD9309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BREAST SELF EXAMINATION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709DA38-C427-DAE2-612E-5EF05A4B6E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840" y="1432560"/>
            <a:ext cx="10515599" cy="5273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8288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420AC-25DD-4C3D-6EDB-CDFB1A2DE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045" y="-25793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CO-PROTECTIVE CARE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BE5E43A-0AC1-9544-0BEE-33287E967C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14500826"/>
              </p:ext>
            </p:extLst>
          </p:nvPr>
        </p:nvGraphicFramePr>
        <p:xfrm>
          <a:off x="2120489" y="129977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01847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5B7A3E2-8D96-59B8-0E97-620C4CFCBB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5282101"/>
              </p:ext>
            </p:extLst>
          </p:nvPr>
        </p:nvGraphicFramePr>
        <p:xfrm>
          <a:off x="277762" y="943897"/>
          <a:ext cx="11117826" cy="5914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5F85650-523E-0868-6692-3A1502599D55}"/>
              </a:ext>
            </a:extLst>
          </p:cNvPr>
          <p:cNvSpPr txBox="1"/>
          <p:nvPr/>
        </p:nvSpPr>
        <p:spPr>
          <a:xfrm>
            <a:off x="570271" y="181897"/>
            <a:ext cx="111891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SELF-MANAGEMENT AND PERSONALISED CARE MODEL</a:t>
            </a:r>
            <a:endParaRPr lang="en-IN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9D2908-FB21-CDF0-1AE9-444537F9286E}"/>
              </a:ext>
            </a:extLst>
          </p:cNvPr>
          <p:cNvSpPr txBox="1"/>
          <p:nvPr/>
        </p:nvSpPr>
        <p:spPr>
          <a:xfrm>
            <a:off x="1278194" y="388374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222600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080DF-9959-AF09-2A10-CABE18392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581" y="1"/>
            <a:ext cx="10515600" cy="1113656"/>
          </a:xfrm>
        </p:spPr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838BD-7332-4DD9-AC5B-0E2A64277C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3006"/>
            <a:ext cx="10515600" cy="4351338"/>
          </a:xfrm>
        </p:spPr>
        <p:txBody>
          <a:bodyPr>
            <a:noAutofit/>
          </a:bodyPr>
          <a:lstStyle/>
          <a:p>
            <a:pPr lvl="0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An, J., Kwon, H., Oh, S.Y. and Kim, Y.J., 2025. Association between breast cancer risk factors and blood microbiome in patients with breast cancer.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Scientific Reports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(1), p.6115.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Anwar, S.L.,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Adistyawan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G.,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Wulaningsih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W.,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Gutenbrunner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C. and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Nugraha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B. (2021) ‘Metabolic comorbidities and the risk of recurrent metastatic disease in breast cancer survivors’, </a:t>
            </a:r>
            <a:r>
              <a:rPr lang="en-IN" sz="2000" i="1" dirty="0">
                <a:latin typeface="Arial" panose="020B0604020202020204" pitchFamily="34" charset="0"/>
                <a:cs typeface="Arial" panose="020B0604020202020204" pitchFamily="34" charset="0"/>
              </a:rPr>
              <a:t>BMC Cancer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21, p. 590. Available at: https://doi.org/10.1186/s12885-021-08343-0</a:t>
            </a:r>
          </a:p>
          <a:p>
            <a:pPr lvl="0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Bray, F.;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Laversanne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M.; Sung, H.;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Ferlay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J.; Siegel, R.L.;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Soerjomataram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I.; Jemal, A. Global Cancer Statistics 2022: GLOBOCAN Estimates of Incidence and Mortality Worldwide for 36 Cancers in 185 Countries. </a:t>
            </a:r>
            <a:r>
              <a:rPr lang="en-IN" sz="2000" i="1" dirty="0">
                <a:latin typeface="Arial" panose="020B0604020202020204" pitchFamily="34" charset="0"/>
                <a:cs typeface="Arial" panose="020B0604020202020204" pitchFamily="34" charset="0"/>
              </a:rPr>
              <a:t>CA A Cancer J. Clin.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2024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2000" i="1" dirty="0">
                <a:latin typeface="Arial" panose="020B0604020202020204" pitchFamily="34" charset="0"/>
                <a:cs typeface="Arial" panose="020B0604020202020204" pitchFamily="34" charset="0"/>
              </a:rPr>
              <a:t>74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229–263. </a:t>
            </a:r>
          </a:p>
          <a:p>
            <a:pPr lvl="0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Cerdas, M.G., Farhat, J.,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Elshafie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S.I., Mariyam, F., James, L., Qureshi, A.K.,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Potru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Paliwei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P., Joshi, M.R., Abraham, G. and Siddiqui, H.F., 2025. Exploring the evolution of breast cancer imaging: a review of conventional and emerging modalities. </a:t>
            </a:r>
            <a:r>
              <a:rPr lang="en-IN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2000" i="1" dirty="0">
                <a:latin typeface="Arial" panose="020B0604020202020204" pitchFamily="34" charset="0"/>
                <a:cs typeface="Arial" panose="020B0604020202020204" pitchFamily="34" charset="0"/>
              </a:rPr>
              <a:t>17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(4).</a:t>
            </a:r>
          </a:p>
          <a:p>
            <a:pPr lvl="0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Chen, Y., Shao, X., Shi, K., Rominger, A. and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Caobelli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F., 2025, May. AI in breast cancer imaging: an update and future trends. In </a:t>
            </a:r>
            <a:r>
              <a:rPr lang="en-IN" sz="2000" i="1" dirty="0">
                <a:latin typeface="Arial" panose="020B0604020202020204" pitchFamily="34" charset="0"/>
                <a:cs typeface="Arial" panose="020B0604020202020204" pitchFamily="34" charset="0"/>
              </a:rPr>
              <a:t>Seminars in Nuclear Medicine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 (Vol. 55, No. 3, pp. 358-370). WB Saunders.</a:t>
            </a:r>
          </a:p>
        </p:txBody>
      </p:sp>
    </p:spTree>
    <p:extLst>
      <p:ext uri="{BB962C8B-B14F-4D97-AF65-F5344CB8AC3E}">
        <p14:creationId xmlns:p14="http://schemas.microsoft.com/office/powerpoint/2010/main" val="8965836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E34C5-4A9C-0FD7-DB86-08E1E3DAFD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542" y="606425"/>
            <a:ext cx="10515600" cy="4351338"/>
          </a:xfrm>
        </p:spPr>
        <p:txBody>
          <a:bodyPr>
            <a:noAutofit/>
          </a:bodyPr>
          <a:lstStyle/>
          <a:p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Chotai, N., Renganathan, R., Uematsu, T., Wang, J., Zhu, Q., Rahmat, K.,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Pradaranon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V., Fong, J.C.,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Choridah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L. and Chang, J.M., 2025. Breast cancer screening in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asian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 countries: epidemiology, screening practices, outcomes, challenges, and future directions.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Korean Journal of Radiology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26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(8), p.743.</a:t>
            </a:r>
          </a:p>
          <a:p>
            <a:pPr lvl="0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Connor, A.E., Visvanathan, K., Baumgartner, R.N. and Bandera, E.V. (2021) ‘Comorbidities and risk of cardiovascular mortality among women with breast cancer’, 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Cancer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127(17), pp. 3192–3201. Available at: </a:t>
            </a:r>
            <a:r>
              <a:rPr lang="en-IN" sz="18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https://doi.org/10.1002/cncr.33545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Conte, L., Lupo, R.,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Lezzi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Sciolti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Rubbi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I.,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Carvello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Calabrò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A., Botti, S., Fanizzi, A.,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Massafra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R. and Vitale, E., 2025. Breast cancer prevention practices and knowledge in Italian and Chinese women in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italy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: clinical checkups, free NHS screening adherence, and breast self-examination (BSE).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Journal of Cancer Education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40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(1), pp.30-43.</a:t>
            </a:r>
          </a:p>
          <a:p>
            <a:pPr lvl="0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Corti, C., Kurt, B.B., Koca, B., Rahman, T., Conforti, F., Pala, L., Bianchini, G., Criscitiello, C.,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Curigliano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G., Garrido-Castro, A.C. and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Kabraji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S.K., 2025.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Estrogen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signaling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 in early-stage breast cancer: impact on neoadjuvant chemotherapy and immunotherapy.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Cancer Treatment Reviews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132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p.102852.</a:t>
            </a:r>
          </a:p>
          <a:p>
            <a:pPr lvl="0"/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Ferlay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J.;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Laversanne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M.; Ervik, M.; Lam, F.;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Colombet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M.; Mery, L.; Piñeros, M.;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Znaor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A.;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Soerjomataram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I.; Bray, F.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Global Cancer Observatory: Cancer Tomorrow (Version 1.1)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; International Agency for Research on Cancer: Lyon, France, 2024;  </a:t>
            </a:r>
            <a:r>
              <a:rPr lang="en-IN" sz="1800" b="1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https://Gco.Iarc.Who.Int/Tomorrow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 (accessed on 12 November 2024).</a:t>
            </a:r>
          </a:p>
          <a:p>
            <a:pPr lvl="0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Foster, M.J., Bennett, M.I. and Addington-Hall, J. (2021) ‘Multimorbidity and depression among breast cancer survivors: a longitudinal analysis’, 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BMC Cancer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21, p. 1042. Available at: https://doi.org/10.1186/s12885-021-08409-z</a:t>
            </a:r>
          </a:p>
          <a:p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40209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4B299-F438-858E-51AF-70F9621FC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76928"/>
            <a:ext cx="10515600" cy="4351338"/>
          </a:xfrm>
        </p:spPr>
        <p:txBody>
          <a:bodyPr>
            <a:noAutofit/>
          </a:bodyPr>
          <a:lstStyle/>
          <a:p>
            <a:pPr lvl="0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García-Sancha, N., Corchado-Cobos, R. and Pérez-Losada, J., 2025. Understanding susceptibility to breast cancer: from risk factors to prevention strategies.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Molecular Sciences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26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(7), p.2993.</a:t>
            </a:r>
          </a:p>
          <a:p>
            <a:pPr lvl="0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Godding, L.T.H., Dekker-Klaassen, A.,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Volders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J.H., van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Hezewijk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Siemerink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E.J.M., van Uden, D., Veltman, J.,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Eijkelboom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A.H. and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Siesling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S., 2025. The added value of physical examination for breast cancer recurrence detection in women: a systematic review.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Clinical breast cancer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(4), pp.e383-e393.</a:t>
            </a:r>
          </a:p>
          <a:p>
            <a:pPr lvl="0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Howlader, N., Chen, V.W., Ries, L.A., Loch, M.M., Lee, R., DeSantis, C., Lin, C.C., Ruhl, J. and Cronin, K.A., 2014. Overview of breast cancer collaborative stage data items—their definitions, quality, usage, and clinical implications: A review of SEER data for 2004‐2010.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Cancer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120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pp.3771-3780.</a:t>
            </a:r>
          </a:p>
          <a:p>
            <a:pPr lvl="0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Karim, M.O., Khan, K.A., Khan, A.J., Javed, A.,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Fazid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S. and Aslam, M.I., 2020. Triple assessment of breast lump: should we perform core biopsy for every patient. </a:t>
            </a:r>
            <a:r>
              <a:rPr lang="en-IN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(3), p.e7479.</a:t>
            </a:r>
          </a:p>
          <a:p>
            <a:pPr lvl="0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Khan, M.U., Khawar, A., Ullah, M.I., Shan, M.A., Falzone, L., Libra, M., Spoto, G., Sharifi-Rad, J. and Calina, D., 2025. Liquid biopsy in breast cancer: clinical implications of ctDNA and CTCs in diagnosis, treatment and monitoring.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Molecular and Cellular Biochemistry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480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(11), pp.5555-5569.</a:t>
            </a:r>
          </a:p>
          <a:p>
            <a:pPr lvl="0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Lee, S.Y., Yoo, T.K., Lee, S.B., Kim, J., Chung, I.Y., Ko, B.S., Kim, H.J., Lee, J.W. and Son, B.H., 2025. Prognostic value of residual cancer burden after neoadjuvant chemotherapy in breast cancer: a comprehensive subtype-specific analysis.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Scientific reports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(1), p.13977.</a:t>
            </a:r>
          </a:p>
          <a:p>
            <a:pPr lvl="0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Li, X., Zhang, H., Yang, H., Song, Y., Zhang, F. and Wang, A., 2025. Modifiable risk factors for breast cancer: insights from systematic reviews. 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Public Health Nursing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42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(2), pp.1060-1071.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4936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1BF71-75C7-429E-7805-F7E83C76EA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16257"/>
            <a:ext cx="10515600" cy="4351338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Lima, S.M.; Kehm, R.D.; Terry, M.B. Global Breast Cancer Incidence and Mortality Trends by Region, Age-Groups, and Fertility Patterns. </a:t>
            </a:r>
            <a:r>
              <a:rPr lang="en-IN" i="1" dirty="0" err="1">
                <a:latin typeface="Arial" panose="020B0604020202020204" pitchFamily="34" charset="0"/>
                <a:cs typeface="Arial" panose="020B0604020202020204" pitchFamily="34" charset="0"/>
              </a:rPr>
              <a:t>eClinicalMedicine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38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100985. </a:t>
            </a:r>
          </a:p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(2018, updated 2025)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Early and locally advanced breast cancer: diagnosis and management (NG101)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London: NICE.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https://www.nice.org.uk/guidance/ng101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O’Brien, K.M., House, M.G., Goldberg, M., Jones, M.E., Weinberg, C.R., de Gonzalez, A.B., Bertrand, K.A., Blot, W.J., DeHart, J.C., Couch, F.J. and Garcia-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Closas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M., 2025. Hormone therapy use and young-onset breast cancer: a pooled analysis of prospective cohorts included in the Premenopausal Breast Cancer Collaborative Group.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The Lancet Oncology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26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(7), pp.911-923.</a:t>
            </a:r>
          </a:p>
          <a:p>
            <a:pPr lvl="0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Porter, P. “Westernizing” Women’s Risks? Breast Cancer in Lower-Income Countries.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N. Engl. J. Med.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2008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358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213–216.</a:t>
            </a:r>
          </a:p>
          <a:p>
            <a:pPr lvl="0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Sabit, H., Attia, M.G., Mohamed, N., Taha, P.S., Ahmed, N., Osama, S. and Abdel-Ghany, S., 2025. Beyond traditional biopsies: the emerging role of ctDNA and MRD on breast cancer diagnosis and treatment.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Discover Oncology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16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(1), p.271.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Sharma, D.K.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Saripilli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R., 2025. Recent strategies in diagnosis, screening, prevention, and treatment of breast cancer in young women.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Discover Oncology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16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(1), p.1532.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07866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22618-05B3-65A8-251B-AD59AD33C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58941"/>
            <a:ext cx="10515600" cy="4351338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Shifa, N., Saleh, M., Akbari, Y. and Al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Maadeed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S., 2025. A review of explainable AI techniques and their evaluation in mammography for breast cancer screening.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Clinical Imaging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123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p.110492.</a:t>
            </a:r>
          </a:p>
          <a:p>
            <a:pPr lvl="0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Siitonen, H., Joensuu, J., Savolainen-Peltonen, H., Gissler, M.,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Ylikorkala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O. and Mikkola, T.S., 2025. Update of the impact of menopausal hormone therapy on breast cancer risk.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Cancer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220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p.115340.</a:t>
            </a:r>
          </a:p>
          <a:p>
            <a:pPr lvl="0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Trayes, K.P. and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Cokenakes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S.E., 2021. Breast cancer treatment. 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American family physician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104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(2), pp.171-178.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Valasaki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M., Taylor, L.C., Woof, V.G., Howell, S.J.,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Tischkowitz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M., Antoniou, A.C., Archer, S., French, D.P. and Usher-Smith, J.A., 2026. The breast cancer risk assessment pathway in England: a systems analysis of current challenges and ways to improve: Epidemiology. 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Cancer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pp.1-11.</a:t>
            </a:r>
          </a:p>
          <a:p>
            <a:pPr lvl="0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Zhang, Y., Chen, Y. and Ma, L. (2022) ‘Comorbidities and stigma in breast cancer survivors: a population-based study’, 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Scientific Reports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12, p. 12345. Available at: https://doi.org/10.1038/s41598-022-15460-8</a:t>
            </a:r>
          </a:p>
          <a:p>
            <a:pPr lvl="0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Zhong, P., Li, X. and Li, J., 2025. Mechanisms, assessment, and exercise interventions for skeletal muscle dysfunction post-chemotherapy in breast cancer: from inflammation factors to clinical practice. 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Frontiers in Oncology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p.1551561.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65302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3D Model 3" descr="Tropical Leaf 3">
                <a:extLst>
                  <a:ext uri="{FF2B5EF4-FFF2-40B4-BE49-F238E27FC236}">
                    <a16:creationId xmlns:a16="http://schemas.microsoft.com/office/drawing/2014/main" id="{609FB011-C2C7-A12A-D773-D4874C4A0356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1132258294"/>
                  </p:ext>
                </p:extLst>
              </p:nvPr>
            </p:nvGraphicFramePr>
            <p:xfrm rot="6183958">
              <a:off x="1905921" y="2590102"/>
              <a:ext cx="2528426" cy="5138748"/>
            </p:xfrm>
            <a:graphic>
              <a:graphicData uri="http://schemas.microsoft.com/office/drawing/2017/model3d">
                <am3d:model3d r:embed="rId2">
                  <am3d:spPr>
                    <a:xfrm rot="6183958">
                      <a:off x="0" y="0"/>
                      <a:ext cx="2528426" cy="5138748"/>
                    </a:xfrm>
                    <a:prstGeom prst="rect">
                      <a:avLst/>
                    </a:prstGeom>
                  </am3d:spPr>
                  <am3d:camera>
                    <am3d:pos x="0" y="0" z="4949460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3382489" d="1000000"/>
                    <am3d:preTrans dx="-4310178" dy="-18009353" dz="328386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5418668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3D Model 3" descr="Tropical Leaf 3">
                <a:extLst>
                  <a:ext uri="{FF2B5EF4-FFF2-40B4-BE49-F238E27FC236}">
                    <a16:creationId xmlns:a16="http://schemas.microsoft.com/office/drawing/2014/main" id="{609FB011-C2C7-A12A-D773-D4874C4A035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 rot="6183958">
                <a:off x="1905921" y="2590102"/>
                <a:ext cx="2528426" cy="513874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5" name="3D Model 4" descr="Tropical Leaf 3">
                <a:extLst>
                  <a:ext uri="{FF2B5EF4-FFF2-40B4-BE49-F238E27FC236}">
                    <a16:creationId xmlns:a16="http://schemas.microsoft.com/office/drawing/2014/main" id="{431BF503-C27D-022C-7D50-B9F367ED520F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2981474534"/>
                  </p:ext>
                </p:extLst>
              </p:nvPr>
            </p:nvGraphicFramePr>
            <p:xfrm rot="16200000">
              <a:off x="7304708" y="-1968649"/>
              <a:ext cx="1987059" cy="6081861"/>
            </p:xfrm>
            <a:graphic>
              <a:graphicData uri="http://schemas.microsoft.com/office/drawing/2017/model3d">
                <am3d:model3d r:embed="rId2">
                  <am3d:spPr>
                    <a:xfrm rot="16200000">
                      <a:off x="0" y="0"/>
                      <a:ext cx="1987059" cy="6081861"/>
                    </a:xfrm>
                    <a:prstGeom prst="rect">
                      <a:avLst/>
                    </a:prstGeom>
                  </am3d:spPr>
                  <am3d:camera>
                    <am3d:pos x="0" y="0" z="4949460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3382489" d="1000000"/>
                    <am3d:preTrans dx="-4310178" dy="-18009353" dz="328386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641315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5" name="3D Model 4" descr="Tropical Leaf 3">
                <a:extLst>
                  <a:ext uri="{FF2B5EF4-FFF2-40B4-BE49-F238E27FC236}">
                    <a16:creationId xmlns:a16="http://schemas.microsoft.com/office/drawing/2014/main" id="{431BF503-C27D-022C-7D50-B9F367ED520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 rot="16200000">
                <a:off x="7304708" y="-1968649"/>
                <a:ext cx="1987059" cy="6081861"/>
              </a:xfrm>
              <a:prstGeom prst="rect">
                <a:avLst/>
              </a:prstGeom>
            </p:spPr>
          </p:pic>
        </mc:Fallback>
      </mc:AlternateContent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CC834DF-1A1B-E147-16FB-90E091336A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9302" y="1351706"/>
            <a:ext cx="8177981" cy="3345273"/>
          </a:xfrm>
        </p:spPr>
        <p:txBody>
          <a:bodyPr>
            <a:prstTxWarp prst="textWave2">
              <a:avLst/>
            </a:prstTxWarp>
            <a:normAutofit/>
          </a:bodyPr>
          <a:lstStyle/>
          <a:p>
            <a:pPr marL="0" indent="0" algn="ctr">
              <a:buNone/>
            </a:pPr>
            <a:r>
              <a:rPr lang="en-US" sz="9600" dirty="0">
                <a:ln w="0"/>
                <a:solidFill>
                  <a:schemeClr val="accent5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lgerian" panose="04020705040A02060702" pitchFamily="82" charset="0"/>
              </a:rPr>
              <a:t>THANK YOU</a:t>
            </a:r>
            <a:endParaRPr lang="en-IN" sz="9600" dirty="0">
              <a:ln w="0"/>
              <a:solidFill>
                <a:schemeClr val="accent5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2163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1441</TotalTime>
  <Words>2635</Words>
  <Application>Microsoft Office PowerPoint</Application>
  <PresentationFormat>Widescreen</PresentationFormat>
  <Paragraphs>200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Algerian</vt:lpstr>
      <vt:lpstr>Aptos</vt:lpstr>
      <vt:lpstr>Aptos Display</vt:lpstr>
      <vt:lpstr>Arial</vt:lpstr>
      <vt:lpstr>Brush Script MT</vt:lpstr>
      <vt:lpstr>Times New Roman</vt:lpstr>
      <vt:lpstr>Wingdings</vt:lpstr>
      <vt:lpstr>Office Theme</vt:lpstr>
      <vt:lpstr>PowerPoint Presentation</vt:lpstr>
      <vt:lpstr>Breast Cancer</vt:lpstr>
      <vt:lpstr>DEFINITION</vt:lpstr>
      <vt:lpstr>SIGN AND SYMPTOMS</vt:lpstr>
      <vt:lpstr>Warning Signs :</vt:lpstr>
      <vt:lpstr>SIGNS AND SYMPTOMS</vt:lpstr>
      <vt:lpstr>Types Of Breast Cancer</vt:lpstr>
      <vt:lpstr>ETIOLOGY OR CAUSES </vt:lpstr>
      <vt:lpstr>PREVALENCE IN UK AND WORLDWIDE</vt:lpstr>
      <vt:lpstr>ECONOMIC AND SOCIAL BURDEN</vt:lpstr>
      <vt:lpstr>DIAGNOSIS AND INITIAL ASSESSMENT OF THE CHOSEN LONG TERM CONDITION.</vt:lpstr>
      <vt:lpstr>MANAGEMENT FRAMEWORK  (UK NICE GUIDANCE)</vt:lpstr>
      <vt:lpstr>TREATMENT OPTIONS (UK NHS) STAGE WISE TREATMENT OPTIONS…</vt:lpstr>
      <vt:lpstr>CONT…</vt:lpstr>
      <vt:lpstr>PowerPoint Presentation</vt:lpstr>
      <vt:lpstr>PREVENTIONS OF BREAST CANCER</vt:lpstr>
      <vt:lpstr>BREAST SELF EXAMINATION</vt:lpstr>
      <vt:lpstr>CO-PROTECTIVE CARE</vt:lpstr>
      <vt:lpstr>PowerPoint Presentation</vt:lpstr>
      <vt:lpstr>REFERENCES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PINAL PATEL</dc:creator>
  <cp:lastModifiedBy>PINAL PATEL</cp:lastModifiedBy>
  <cp:revision>3</cp:revision>
  <dcterms:created xsi:type="dcterms:W3CDTF">2026-04-09T21:54:15Z</dcterms:created>
  <dcterms:modified xsi:type="dcterms:W3CDTF">2026-04-16T10:37:35Z</dcterms:modified>
</cp:coreProperties>
</file>