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FEB127-4506-4426-939C-7BFCD6F913CE}" v="46" dt="2023-03-01T19:53:47.9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Jewel Ahmed (2117693)" userId="b619405b-9551-45ec-a59c-29a33f7f7305" providerId="ADAL" clId="{56FEB127-4506-4426-939C-7BFCD6F913CE}"/>
    <pc:docChg chg="undo custSel addSld modSld addMainMaster delMainMaster">
      <pc:chgData name="Md Jewel Ahmed (2117693)" userId="b619405b-9551-45ec-a59c-29a33f7f7305" providerId="ADAL" clId="{56FEB127-4506-4426-939C-7BFCD6F913CE}" dt="2023-03-01T19:53:51.227" v="1499" actId="20577"/>
      <pc:docMkLst>
        <pc:docMk/>
      </pc:docMkLst>
      <pc:sldChg chg="addSp delSp modSp mod setBg modClrScheme setClrOvrMap chgLayout">
        <pc:chgData name="Md Jewel Ahmed (2117693)" userId="b619405b-9551-45ec-a59c-29a33f7f7305" providerId="ADAL" clId="{56FEB127-4506-4426-939C-7BFCD6F913CE}" dt="2023-03-01T16:39:00.566" v="681"/>
        <pc:sldMkLst>
          <pc:docMk/>
          <pc:sldMk cId="3854134678" sldId="256"/>
        </pc:sldMkLst>
        <pc:spChg chg="mod">
          <ac:chgData name="Md Jewel Ahmed (2117693)" userId="b619405b-9551-45ec-a59c-29a33f7f7305" providerId="ADAL" clId="{56FEB127-4506-4426-939C-7BFCD6F913CE}" dt="2023-03-01T14:31:48.516" v="77" actId="26606"/>
          <ac:spMkLst>
            <pc:docMk/>
            <pc:sldMk cId="3854134678" sldId="256"/>
            <ac:spMk id="2" creationId="{C2CA407A-A48C-E3E1-437D-D882619B844A}"/>
          </ac:spMkLst>
        </pc:spChg>
        <pc:spChg chg="del mod">
          <ac:chgData name="Md Jewel Ahmed (2117693)" userId="b619405b-9551-45ec-a59c-29a33f7f7305" providerId="ADAL" clId="{56FEB127-4506-4426-939C-7BFCD6F913CE}" dt="2023-03-01T14:21:59.285" v="34" actId="478"/>
          <ac:spMkLst>
            <pc:docMk/>
            <pc:sldMk cId="3854134678" sldId="256"/>
            <ac:spMk id="3" creationId="{6CDD6424-0A3F-AB86-5E7B-D9E551667B83}"/>
          </ac:spMkLst>
        </pc:spChg>
        <pc:spChg chg="add del mod">
          <ac:chgData name="Md Jewel Ahmed (2117693)" userId="b619405b-9551-45ec-a59c-29a33f7f7305" providerId="ADAL" clId="{56FEB127-4506-4426-939C-7BFCD6F913CE}" dt="2023-03-01T14:22:06.145" v="35" actId="478"/>
          <ac:spMkLst>
            <pc:docMk/>
            <pc:sldMk cId="3854134678" sldId="256"/>
            <ac:spMk id="6" creationId="{02538E83-3CA6-471A-862A-8EBD582E292B}"/>
          </ac:spMkLst>
        </pc:spChg>
        <pc:spChg chg="add del">
          <ac:chgData name="Md Jewel Ahmed (2117693)" userId="b619405b-9551-45ec-a59c-29a33f7f7305" providerId="ADAL" clId="{56FEB127-4506-4426-939C-7BFCD6F913CE}" dt="2023-03-01T14:22:51.775" v="39" actId="478"/>
          <ac:spMkLst>
            <pc:docMk/>
            <pc:sldMk cId="3854134678" sldId="256"/>
            <ac:spMk id="8" creationId="{5D35C5E2-8137-2E86-A7E1-00967E82D70B}"/>
          </ac:spMkLst>
        </pc:spChg>
        <pc:spChg chg="add del">
          <ac:chgData name="Md Jewel Ahmed (2117693)" userId="b619405b-9551-45ec-a59c-29a33f7f7305" providerId="ADAL" clId="{56FEB127-4506-4426-939C-7BFCD6F913CE}" dt="2023-03-01T14:18:03.400" v="1" actId="26606"/>
          <ac:spMkLst>
            <pc:docMk/>
            <pc:sldMk cId="3854134678" sldId="256"/>
            <ac:spMk id="9" creationId="{A5D0B0D3-D735-4619-AA45-B57B791E1744}"/>
          </ac:spMkLst>
        </pc:spChg>
        <pc:spChg chg="add del">
          <ac:chgData name="Md Jewel Ahmed (2117693)" userId="b619405b-9551-45ec-a59c-29a33f7f7305" providerId="ADAL" clId="{56FEB127-4506-4426-939C-7BFCD6F913CE}" dt="2023-03-01T14:18:03.400" v="1" actId="26606"/>
          <ac:spMkLst>
            <pc:docMk/>
            <pc:sldMk cId="3854134678" sldId="256"/>
            <ac:spMk id="11" creationId="{CF7F2079-504C-499A-A644-58F4DDC7643B}"/>
          </ac:spMkLst>
        </pc:spChg>
        <pc:spChg chg="add del mod">
          <ac:chgData name="Md Jewel Ahmed (2117693)" userId="b619405b-9551-45ec-a59c-29a33f7f7305" providerId="ADAL" clId="{56FEB127-4506-4426-939C-7BFCD6F913CE}" dt="2023-03-01T14:23:29.008" v="42" actId="478"/>
          <ac:spMkLst>
            <pc:docMk/>
            <pc:sldMk cId="3854134678" sldId="256"/>
            <ac:spMk id="12" creationId="{BE658ED0-3AF1-9C31-DD11-ECAC101BBA31}"/>
          </ac:spMkLst>
        </pc:spChg>
        <pc:spChg chg="add del">
          <ac:chgData name="Md Jewel Ahmed (2117693)" userId="b619405b-9551-45ec-a59c-29a33f7f7305" providerId="ADAL" clId="{56FEB127-4506-4426-939C-7BFCD6F913CE}" dt="2023-03-01T14:18:03.400" v="1" actId="26606"/>
          <ac:spMkLst>
            <pc:docMk/>
            <pc:sldMk cId="3854134678" sldId="256"/>
            <ac:spMk id="21" creationId="{3D505D40-32E9-4C48-81F8-AD80433BE6B7}"/>
          </ac:spMkLst>
        </pc:spChg>
        <pc:spChg chg="add del">
          <ac:chgData name="Md Jewel Ahmed (2117693)" userId="b619405b-9551-45ec-a59c-29a33f7f7305" providerId="ADAL" clId="{56FEB127-4506-4426-939C-7BFCD6F913CE}" dt="2023-03-01T14:26:03.234" v="44" actId="478"/>
          <ac:spMkLst>
            <pc:docMk/>
            <pc:sldMk cId="3854134678" sldId="256"/>
            <ac:spMk id="22" creationId="{151B1A45-BF0B-1C3C-106F-9E4717AE604D}"/>
          </ac:spMkLst>
        </pc:spChg>
        <pc:spChg chg="add mod">
          <ac:chgData name="Md Jewel Ahmed (2117693)" userId="b619405b-9551-45ec-a59c-29a33f7f7305" providerId="ADAL" clId="{56FEB127-4506-4426-939C-7BFCD6F913CE}" dt="2023-03-01T14:34:13.417" v="83" actId="1076"/>
          <ac:spMkLst>
            <pc:docMk/>
            <pc:sldMk cId="3854134678" sldId="256"/>
            <ac:spMk id="32" creationId="{4839352C-8158-0505-72B9-BBA88BB23399}"/>
          </ac:spMkLst>
        </pc:spChg>
        <pc:spChg chg="add del">
          <ac:chgData name="Md Jewel Ahmed (2117693)" userId="b619405b-9551-45ec-a59c-29a33f7f7305" providerId="ADAL" clId="{56FEB127-4506-4426-939C-7BFCD6F913CE}" dt="2023-03-01T14:27:34.041" v="48" actId="26606"/>
          <ac:spMkLst>
            <pc:docMk/>
            <pc:sldMk cId="3854134678" sldId="256"/>
            <ac:spMk id="39" creationId="{552166BF-0946-419E-A3F5-F3510C5B2A7F}"/>
          </ac:spMkLst>
        </pc:spChg>
        <pc:spChg chg="add del">
          <ac:chgData name="Md Jewel Ahmed (2117693)" userId="b619405b-9551-45ec-a59c-29a33f7f7305" providerId="ADAL" clId="{56FEB127-4506-4426-939C-7BFCD6F913CE}" dt="2023-03-01T14:27:34.041" v="48" actId="26606"/>
          <ac:spMkLst>
            <pc:docMk/>
            <pc:sldMk cId="3854134678" sldId="256"/>
            <ac:spMk id="41" creationId="{1E902070-A0E4-4756-B623-BA0AC4066FBE}"/>
          </ac:spMkLst>
        </pc:spChg>
        <pc:spChg chg="add del">
          <ac:chgData name="Md Jewel Ahmed (2117693)" userId="b619405b-9551-45ec-a59c-29a33f7f7305" providerId="ADAL" clId="{56FEB127-4506-4426-939C-7BFCD6F913CE}" dt="2023-03-01T14:27:34.041" v="48" actId="26606"/>
          <ac:spMkLst>
            <pc:docMk/>
            <pc:sldMk cId="3854134678" sldId="256"/>
            <ac:spMk id="45" creationId="{6CB927A4-E432-4310-9CD5-E89FF5063179}"/>
          </ac:spMkLst>
        </pc:spChg>
        <pc:spChg chg="add del">
          <ac:chgData name="Md Jewel Ahmed (2117693)" userId="b619405b-9551-45ec-a59c-29a33f7f7305" providerId="ADAL" clId="{56FEB127-4506-4426-939C-7BFCD6F913CE}" dt="2023-03-01T14:27:34.041" v="48" actId="26606"/>
          <ac:spMkLst>
            <pc:docMk/>
            <pc:sldMk cId="3854134678" sldId="256"/>
            <ac:spMk id="47" creationId="{E3020543-B24B-4EC4-8FFC-8DD88EEA91A8}"/>
          </ac:spMkLst>
        </pc:spChg>
        <pc:spChg chg="add del">
          <ac:chgData name="Md Jewel Ahmed (2117693)" userId="b619405b-9551-45ec-a59c-29a33f7f7305" providerId="ADAL" clId="{56FEB127-4506-4426-939C-7BFCD6F913CE}" dt="2023-03-01T14:27:46.948" v="52" actId="26606"/>
          <ac:spMkLst>
            <pc:docMk/>
            <pc:sldMk cId="3854134678" sldId="256"/>
            <ac:spMk id="48" creationId="{59226104-0061-4319-8237-9C001BF85D49}"/>
          </ac:spMkLst>
        </pc:spChg>
        <pc:spChg chg="add del">
          <ac:chgData name="Md Jewel Ahmed (2117693)" userId="b619405b-9551-45ec-a59c-29a33f7f7305" providerId="ADAL" clId="{56FEB127-4506-4426-939C-7BFCD6F913CE}" dt="2023-03-01T14:27:34.041" v="48" actId="26606"/>
          <ac:spMkLst>
            <pc:docMk/>
            <pc:sldMk cId="3854134678" sldId="256"/>
            <ac:spMk id="49" creationId="{1453BF6C-B012-48B7-B4E8-6D7AC7C27D02}"/>
          </ac:spMkLst>
        </pc:spChg>
        <pc:spChg chg="add del">
          <ac:chgData name="Md Jewel Ahmed (2117693)" userId="b619405b-9551-45ec-a59c-29a33f7f7305" providerId="ADAL" clId="{56FEB127-4506-4426-939C-7BFCD6F913CE}" dt="2023-03-01T14:27:38.649" v="50" actId="26606"/>
          <ac:spMkLst>
            <pc:docMk/>
            <pc:sldMk cId="3854134678" sldId="256"/>
            <ac:spMk id="51" creationId="{B95B9BA8-1D69-4796-85F5-B6D0BD52354B}"/>
          </ac:spMkLst>
        </pc:spChg>
        <pc:spChg chg="add del">
          <ac:chgData name="Md Jewel Ahmed (2117693)" userId="b619405b-9551-45ec-a59c-29a33f7f7305" providerId="ADAL" clId="{56FEB127-4506-4426-939C-7BFCD6F913CE}" dt="2023-03-01T14:27:46.948" v="52" actId="26606"/>
          <ac:spMkLst>
            <pc:docMk/>
            <pc:sldMk cId="3854134678" sldId="256"/>
            <ac:spMk id="57" creationId="{435959F4-53DA-47FF-BC24-1E5B75C69876}"/>
          </ac:spMkLst>
        </pc:spChg>
        <pc:spChg chg="add del">
          <ac:chgData name="Md Jewel Ahmed (2117693)" userId="b619405b-9551-45ec-a59c-29a33f7f7305" providerId="ADAL" clId="{56FEB127-4506-4426-939C-7BFCD6F913CE}" dt="2023-03-01T14:27:46.948" v="52" actId="26606"/>
          <ac:spMkLst>
            <pc:docMk/>
            <pc:sldMk cId="3854134678" sldId="256"/>
            <ac:spMk id="58" creationId="{2F9C493A-9F03-49B4-B3FB-19CE5AC115BE}"/>
          </ac:spMkLst>
        </pc:spChg>
        <pc:spChg chg="add del">
          <ac:chgData name="Md Jewel Ahmed (2117693)" userId="b619405b-9551-45ec-a59c-29a33f7f7305" providerId="ADAL" clId="{56FEB127-4506-4426-939C-7BFCD6F913CE}" dt="2023-03-01T14:27:46.948" v="52" actId="26606"/>
          <ac:spMkLst>
            <pc:docMk/>
            <pc:sldMk cId="3854134678" sldId="256"/>
            <ac:spMk id="60" creationId="{90A46C7D-C1BB-49B8-8D37-39742820E964}"/>
          </ac:spMkLst>
        </pc:spChg>
        <pc:spChg chg="add del">
          <ac:chgData name="Md Jewel Ahmed (2117693)" userId="b619405b-9551-45ec-a59c-29a33f7f7305" providerId="ADAL" clId="{56FEB127-4506-4426-939C-7BFCD6F913CE}" dt="2023-03-01T14:27:46.948" v="52" actId="26606"/>
          <ac:spMkLst>
            <pc:docMk/>
            <pc:sldMk cId="3854134678" sldId="256"/>
            <ac:spMk id="70" creationId="{55820E42-2F9D-41EF-B67F-522A133B3373}"/>
          </ac:spMkLst>
        </pc:spChg>
        <pc:spChg chg="add del">
          <ac:chgData name="Md Jewel Ahmed (2117693)" userId="b619405b-9551-45ec-a59c-29a33f7f7305" providerId="ADAL" clId="{56FEB127-4506-4426-939C-7BFCD6F913CE}" dt="2023-03-01T14:27:55.128" v="54" actId="26606"/>
          <ac:spMkLst>
            <pc:docMk/>
            <pc:sldMk cId="3854134678" sldId="256"/>
            <ac:spMk id="87" creationId="{1E94681D-2A4C-4A8D-B9B5-31D440D0328D}"/>
          </ac:spMkLst>
        </pc:spChg>
        <pc:spChg chg="add del">
          <ac:chgData name="Md Jewel Ahmed (2117693)" userId="b619405b-9551-45ec-a59c-29a33f7f7305" providerId="ADAL" clId="{56FEB127-4506-4426-939C-7BFCD6F913CE}" dt="2023-03-01T14:27:55.128" v="54" actId="26606"/>
          <ac:spMkLst>
            <pc:docMk/>
            <pc:sldMk cId="3854134678" sldId="256"/>
            <ac:spMk id="88" creationId="{FB65ABA3-820C-4D75-9437-9EFA1ADFE134}"/>
          </ac:spMkLst>
        </pc:spChg>
        <pc:spChg chg="add del">
          <ac:chgData name="Md Jewel Ahmed (2117693)" userId="b619405b-9551-45ec-a59c-29a33f7f7305" providerId="ADAL" clId="{56FEB127-4506-4426-939C-7BFCD6F913CE}" dt="2023-03-01T14:27:55.128" v="54" actId="26606"/>
          <ac:spMkLst>
            <pc:docMk/>
            <pc:sldMk cId="3854134678" sldId="256"/>
            <ac:spMk id="89" creationId="{036BF2FB-90D8-48DB-BD34-D040CDCFF208}"/>
          </ac:spMkLst>
        </pc:spChg>
        <pc:spChg chg="add del">
          <ac:chgData name="Md Jewel Ahmed (2117693)" userId="b619405b-9551-45ec-a59c-29a33f7f7305" providerId="ADAL" clId="{56FEB127-4506-4426-939C-7BFCD6F913CE}" dt="2023-03-01T14:27:55.128" v="54" actId="26606"/>
          <ac:spMkLst>
            <pc:docMk/>
            <pc:sldMk cId="3854134678" sldId="256"/>
            <ac:spMk id="91" creationId="{CD64F326-929E-45E2-B54D-DC7E17207734}"/>
          </ac:spMkLst>
        </pc:spChg>
        <pc:spChg chg="add del">
          <ac:chgData name="Md Jewel Ahmed (2117693)" userId="b619405b-9551-45ec-a59c-29a33f7f7305" providerId="ADAL" clId="{56FEB127-4506-4426-939C-7BFCD6F913CE}" dt="2023-03-01T14:27:55.128" v="54" actId="26606"/>
          <ac:spMkLst>
            <pc:docMk/>
            <pc:sldMk cId="3854134678" sldId="256"/>
            <ac:spMk id="92" creationId="{7BFCDFD7-7B3B-4ED9-B533-34D0B37244F1}"/>
          </ac:spMkLst>
        </pc:spChg>
        <pc:spChg chg="add del">
          <ac:chgData name="Md Jewel Ahmed (2117693)" userId="b619405b-9551-45ec-a59c-29a33f7f7305" providerId="ADAL" clId="{56FEB127-4506-4426-939C-7BFCD6F913CE}" dt="2023-03-01T14:27:57.174" v="56" actId="26606"/>
          <ac:spMkLst>
            <pc:docMk/>
            <pc:sldMk cId="3854134678" sldId="256"/>
            <ac:spMk id="94" creationId="{416A0E3C-60E6-4F39-BC55-5F7C224E1F7C}"/>
          </ac:spMkLst>
        </pc:spChg>
        <pc:spChg chg="add del">
          <ac:chgData name="Md Jewel Ahmed (2117693)" userId="b619405b-9551-45ec-a59c-29a33f7f7305" providerId="ADAL" clId="{56FEB127-4506-4426-939C-7BFCD6F913CE}" dt="2023-03-01T14:27:57.174" v="56" actId="26606"/>
          <ac:spMkLst>
            <pc:docMk/>
            <pc:sldMk cId="3854134678" sldId="256"/>
            <ac:spMk id="96" creationId="{E844E128-FF69-4E9F-8327-6B504B3C5AE1}"/>
          </ac:spMkLst>
        </pc:spChg>
        <pc:spChg chg="add del">
          <ac:chgData name="Md Jewel Ahmed (2117693)" userId="b619405b-9551-45ec-a59c-29a33f7f7305" providerId="ADAL" clId="{56FEB127-4506-4426-939C-7BFCD6F913CE}" dt="2023-03-01T14:28:09.113" v="58" actId="26606"/>
          <ac:spMkLst>
            <pc:docMk/>
            <pc:sldMk cId="3854134678" sldId="256"/>
            <ac:spMk id="100" creationId="{BD4C0BBB-0042-4603-A226-6117F3FD5B3C}"/>
          </ac:spMkLst>
        </pc:spChg>
        <pc:spChg chg="add del">
          <ac:chgData name="Md Jewel Ahmed (2117693)" userId="b619405b-9551-45ec-a59c-29a33f7f7305" providerId="ADAL" clId="{56FEB127-4506-4426-939C-7BFCD6F913CE}" dt="2023-03-01T14:28:09.113" v="58" actId="26606"/>
          <ac:spMkLst>
            <pc:docMk/>
            <pc:sldMk cId="3854134678" sldId="256"/>
            <ac:spMk id="101" creationId="{EC44F520-2598-460E-9F91-B02F60830CA2}"/>
          </ac:spMkLst>
        </pc:spChg>
        <pc:spChg chg="add del">
          <ac:chgData name="Md Jewel Ahmed (2117693)" userId="b619405b-9551-45ec-a59c-29a33f7f7305" providerId="ADAL" clId="{56FEB127-4506-4426-939C-7BFCD6F913CE}" dt="2023-03-01T14:28:09.113" v="58" actId="26606"/>
          <ac:spMkLst>
            <pc:docMk/>
            <pc:sldMk cId="3854134678" sldId="256"/>
            <ac:spMk id="102" creationId="{168BBE1A-B148-4F48-8E8C-EEB4A444E9BD}"/>
          </ac:spMkLst>
        </pc:spChg>
        <pc:spChg chg="add del">
          <ac:chgData name="Md Jewel Ahmed (2117693)" userId="b619405b-9551-45ec-a59c-29a33f7f7305" providerId="ADAL" clId="{56FEB127-4506-4426-939C-7BFCD6F913CE}" dt="2023-03-01T14:28:09.113" v="58" actId="26606"/>
          <ac:spMkLst>
            <pc:docMk/>
            <pc:sldMk cId="3854134678" sldId="256"/>
            <ac:spMk id="104" creationId="{955DEFE8-24AF-47F7-B020-D4D76ABA1830}"/>
          </ac:spMkLst>
        </pc:spChg>
        <pc:spChg chg="add del">
          <ac:chgData name="Md Jewel Ahmed (2117693)" userId="b619405b-9551-45ec-a59c-29a33f7f7305" providerId="ADAL" clId="{56FEB127-4506-4426-939C-7BFCD6F913CE}" dt="2023-03-01T14:28:09.113" v="58" actId="26606"/>
          <ac:spMkLst>
            <pc:docMk/>
            <pc:sldMk cId="3854134678" sldId="256"/>
            <ac:spMk id="105" creationId="{6EAE3873-25FC-4346-B1D5-82E5F9D953ED}"/>
          </ac:spMkLst>
        </pc:spChg>
        <pc:spChg chg="add del">
          <ac:chgData name="Md Jewel Ahmed (2117693)" userId="b619405b-9551-45ec-a59c-29a33f7f7305" providerId="ADAL" clId="{56FEB127-4506-4426-939C-7BFCD6F913CE}" dt="2023-03-01T14:28:26.328" v="60" actId="26606"/>
          <ac:spMkLst>
            <pc:docMk/>
            <pc:sldMk cId="3854134678" sldId="256"/>
            <ac:spMk id="107" creationId="{79D2D73E-B42D-0B39-8136-4A25DAFD926B}"/>
          </ac:spMkLst>
        </pc:spChg>
        <pc:spChg chg="add del">
          <ac:chgData name="Md Jewel Ahmed (2117693)" userId="b619405b-9551-45ec-a59c-29a33f7f7305" providerId="ADAL" clId="{56FEB127-4506-4426-939C-7BFCD6F913CE}" dt="2023-03-01T14:28:55.517" v="62" actId="26606"/>
          <ac:spMkLst>
            <pc:docMk/>
            <pc:sldMk cId="3854134678" sldId="256"/>
            <ac:spMk id="110" creationId="{E6C8E6EB-4C59-429B-97E4-72A058CFC4FB}"/>
          </ac:spMkLst>
        </pc:spChg>
        <pc:spChg chg="add del">
          <ac:chgData name="Md Jewel Ahmed (2117693)" userId="b619405b-9551-45ec-a59c-29a33f7f7305" providerId="ADAL" clId="{56FEB127-4506-4426-939C-7BFCD6F913CE}" dt="2023-03-01T14:28:55.517" v="62" actId="26606"/>
          <ac:spMkLst>
            <pc:docMk/>
            <pc:sldMk cId="3854134678" sldId="256"/>
            <ac:spMk id="111" creationId="{B5B90362-AFCC-46A9-B41C-A257A8C5B314}"/>
          </ac:spMkLst>
        </pc:spChg>
        <pc:spChg chg="add del">
          <ac:chgData name="Md Jewel Ahmed (2117693)" userId="b619405b-9551-45ec-a59c-29a33f7f7305" providerId="ADAL" clId="{56FEB127-4506-4426-939C-7BFCD6F913CE}" dt="2023-03-01T14:28:55.517" v="62" actId="26606"/>
          <ac:spMkLst>
            <pc:docMk/>
            <pc:sldMk cId="3854134678" sldId="256"/>
            <ac:spMk id="112" creationId="{F71EF7F1-38BA-471D-8CD4-2A9AE8E35527}"/>
          </ac:spMkLst>
        </pc:spChg>
        <pc:spChg chg="add del">
          <ac:chgData name="Md Jewel Ahmed (2117693)" userId="b619405b-9551-45ec-a59c-29a33f7f7305" providerId="ADAL" clId="{56FEB127-4506-4426-939C-7BFCD6F913CE}" dt="2023-03-01T14:28:55.517" v="62" actId="26606"/>
          <ac:spMkLst>
            <pc:docMk/>
            <pc:sldMk cId="3854134678" sldId="256"/>
            <ac:spMk id="114" creationId="{9831CBB7-4817-4B54-A7F9-0AE2D0C47870}"/>
          </ac:spMkLst>
        </pc:spChg>
        <pc:spChg chg="add del">
          <ac:chgData name="Md Jewel Ahmed (2117693)" userId="b619405b-9551-45ec-a59c-29a33f7f7305" providerId="ADAL" clId="{56FEB127-4506-4426-939C-7BFCD6F913CE}" dt="2023-03-01T14:28:55.517" v="62" actId="26606"/>
          <ac:spMkLst>
            <pc:docMk/>
            <pc:sldMk cId="3854134678" sldId="256"/>
            <ac:spMk id="115" creationId="{96BC321D-B05F-4857-8880-97F61B9B7858}"/>
          </ac:spMkLst>
        </pc:spChg>
        <pc:spChg chg="add del">
          <ac:chgData name="Md Jewel Ahmed (2117693)" userId="b619405b-9551-45ec-a59c-29a33f7f7305" providerId="ADAL" clId="{56FEB127-4506-4426-939C-7BFCD6F913CE}" dt="2023-03-01T14:31:48.516" v="77" actId="26606"/>
          <ac:spMkLst>
            <pc:docMk/>
            <pc:sldMk cId="3854134678" sldId="256"/>
            <ac:spMk id="117" creationId="{79D2D73E-B42D-0B39-8136-4A25DAFD926B}"/>
          </ac:spMkLst>
        </pc:spChg>
        <pc:spChg chg="add mod">
          <ac:chgData name="Md Jewel Ahmed (2117693)" userId="b619405b-9551-45ec-a59c-29a33f7f7305" providerId="ADAL" clId="{56FEB127-4506-4426-939C-7BFCD6F913CE}" dt="2023-03-01T14:31:48.516" v="77" actId="26606"/>
          <ac:spMkLst>
            <pc:docMk/>
            <pc:sldMk cId="3854134678" sldId="256"/>
            <ac:spMk id="123" creationId="{FE3DA1AA-4BBD-31B3-0380-BB0333A77B3A}"/>
          </ac:spMkLst>
        </pc:spChg>
        <pc:spChg chg="add mod">
          <ac:chgData name="Md Jewel Ahmed (2117693)" userId="b619405b-9551-45ec-a59c-29a33f7f7305" providerId="ADAL" clId="{56FEB127-4506-4426-939C-7BFCD6F913CE}" dt="2023-03-01T14:31:48.516" v="77" actId="26606"/>
          <ac:spMkLst>
            <pc:docMk/>
            <pc:sldMk cId="3854134678" sldId="256"/>
            <ac:spMk id="125" creationId="{1708E09F-170D-14D7-B0A7-90CEA3BF602E}"/>
          </ac:spMkLst>
        </pc:spChg>
        <pc:spChg chg="add mod">
          <ac:chgData name="Md Jewel Ahmed (2117693)" userId="b619405b-9551-45ec-a59c-29a33f7f7305" providerId="ADAL" clId="{56FEB127-4506-4426-939C-7BFCD6F913CE}" dt="2023-03-01T14:31:48.516" v="77" actId="26606"/>
          <ac:spMkLst>
            <pc:docMk/>
            <pc:sldMk cId="3854134678" sldId="256"/>
            <ac:spMk id="127" creationId="{F76A1578-4BAB-8672-0768-2FB5B6E7D8CD}"/>
          </ac:spMkLst>
        </pc:spChg>
        <pc:grpChg chg="add del">
          <ac:chgData name="Md Jewel Ahmed (2117693)" userId="b619405b-9551-45ec-a59c-29a33f7f7305" providerId="ADAL" clId="{56FEB127-4506-4426-939C-7BFCD6F913CE}" dt="2023-03-01T14:18:03.400" v="1" actId="26606"/>
          <ac:grpSpMkLst>
            <pc:docMk/>
            <pc:sldMk cId="3854134678" sldId="256"/>
            <ac:grpSpMk id="13" creationId="{DBBA0A0D-8F6A-400A-9E49-8C008E2C7DB1}"/>
          </ac:grpSpMkLst>
        </pc:grpChg>
        <pc:grpChg chg="add del">
          <ac:chgData name="Md Jewel Ahmed (2117693)" userId="b619405b-9551-45ec-a59c-29a33f7f7305" providerId="ADAL" clId="{56FEB127-4506-4426-939C-7BFCD6F913CE}" dt="2023-03-01T14:18:03.400" v="1" actId="26606"/>
          <ac:grpSpMkLst>
            <pc:docMk/>
            <pc:sldMk cId="3854134678" sldId="256"/>
            <ac:grpSpMk id="23" creationId="{C507BF36-B92B-4CAC-BCA7-8364B51E1F09}"/>
          </ac:grpSpMkLst>
        </pc:grpChg>
        <pc:grpChg chg="add del">
          <ac:chgData name="Md Jewel Ahmed (2117693)" userId="b619405b-9551-45ec-a59c-29a33f7f7305" providerId="ADAL" clId="{56FEB127-4506-4426-939C-7BFCD6F913CE}" dt="2023-03-01T14:27:46.948" v="52" actId="26606"/>
          <ac:grpSpMkLst>
            <pc:docMk/>
            <pc:sldMk cId="3854134678" sldId="256"/>
            <ac:grpSpMk id="50" creationId="{AC552FEA-472E-4E74-B31D-531852C1908D}"/>
          </ac:grpSpMkLst>
        </pc:grpChg>
        <pc:grpChg chg="add del">
          <ac:chgData name="Md Jewel Ahmed (2117693)" userId="b619405b-9551-45ec-a59c-29a33f7f7305" providerId="ADAL" clId="{56FEB127-4506-4426-939C-7BFCD6F913CE}" dt="2023-03-01T14:27:38.649" v="50" actId="26606"/>
          <ac:grpSpMkLst>
            <pc:docMk/>
            <pc:sldMk cId="3854134678" sldId="256"/>
            <ac:grpSpMk id="53" creationId="{EE5D87AC-5CCC-4E1F-8B25-D3A6053029C8}"/>
          </ac:grpSpMkLst>
        </pc:grpChg>
        <pc:grpChg chg="add del">
          <ac:chgData name="Md Jewel Ahmed (2117693)" userId="b619405b-9551-45ec-a59c-29a33f7f7305" providerId="ADAL" clId="{56FEB127-4506-4426-939C-7BFCD6F913CE}" dt="2023-03-01T14:27:46.948" v="52" actId="26606"/>
          <ac:grpSpMkLst>
            <pc:docMk/>
            <pc:sldMk cId="3854134678" sldId="256"/>
            <ac:grpSpMk id="59" creationId="{A7CF83E8-F6F0-41E3-B580-7412A04DDFB5}"/>
          </ac:grpSpMkLst>
        </pc:grpChg>
        <pc:grpChg chg="add del">
          <ac:chgData name="Md Jewel Ahmed (2117693)" userId="b619405b-9551-45ec-a59c-29a33f7f7305" providerId="ADAL" clId="{56FEB127-4506-4426-939C-7BFCD6F913CE}" dt="2023-03-01T14:27:46.948" v="52" actId="26606"/>
          <ac:grpSpMkLst>
            <pc:docMk/>
            <pc:sldMk cId="3854134678" sldId="256"/>
            <ac:grpSpMk id="62" creationId="{61BBAB6F-65E6-4E2B-B363-6AB27C84E0C1}"/>
          </ac:grpSpMkLst>
        </pc:grpChg>
        <pc:grpChg chg="add del">
          <ac:chgData name="Md Jewel Ahmed (2117693)" userId="b619405b-9551-45ec-a59c-29a33f7f7305" providerId="ADAL" clId="{56FEB127-4506-4426-939C-7BFCD6F913CE}" dt="2023-03-01T14:27:46.948" v="52" actId="26606"/>
          <ac:grpSpMkLst>
            <pc:docMk/>
            <pc:sldMk cId="3854134678" sldId="256"/>
            <ac:grpSpMk id="72" creationId="{13D9BC31-B57D-4933-AD83-94F462D4C2F9}"/>
          </ac:grpSpMkLst>
        </pc:grpChg>
        <pc:picChg chg="add del">
          <ac:chgData name="Md Jewel Ahmed (2117693)" userId="b619405b-9551-45ec-a59c-29a33f7f7305" providerId="ADAL" clId="{56FEB127-4506-4426-939C-7BFCD6F913CE}" dt="2023-03-01T14:18:03.400" v="1" actId="26606"/>
          <ac:picMkLst>
            <pc:docMk/>
            <pc:sldMk cId="3854134678" sldId="256"/>
            <ac:picMk id="4" creationId="{74899D4D-F20B-CF38-6BC5-42B985A4D4E9}"/>
          </ac:picMkLst>
        </pc:picChg>
        <pc:picChg chg="add del">
          <ac:chgData name="Md Jewel Ahmed (2117693)" userId="b619405b-9551-45ec-a59c-29a33f7f7305" providerId="ADAL" clId="{56FEB127-4506-4426-939C-7BFCD6F913CE}" dt="2023-03-01T14:27:34.041" v="48" actId="26606"/>
          <ac:picMkLst>
            <pc:docMk/>
            <pc:sldMk cId="3854134678" sldId="256"/>
            <ac:picMk id="34" creationId="{5EB6CF60-0CC4-4816-7D68-15A448042A40}"/>
          </ac:picMkLst>
        </pc:picChg>
        <pc:picChg chg="add del">
          <ac:chgData name="Md Jewel Ahmed (2117693)" userId="b619405b-9551-45ec-a59c-29a33f7f7305" providerId="ADAL" clId="{56FEB127-4506-4426-939C-7BFCD6F913CE}" dt="2023-03-01T14:27:38.649" v="50" actId="26606"/>
          <ac:picMkLst>
            <pc:docMk/>
            <pc:sldMk cId="3854134678" sldId="256"/>
            <ac:picMk id="52" creationId="{CED2BB66-A9BD-0BFD-750C-279C89B56AF4}"/>
          </ac:picMkLst>
        </pc:picChg>
        <pc:picChg chg="add del">
          <ac:chgData name="Md Jewel Ahmed (2117693)" userId="b619405b-9551-45ec-a59c-29a33f7f7305" providerId="ADAL" clId="{56FEB127-4506-4426-939C-7BFCD6F913CE}" dt="2023-03-01T14:27:46.948" v="52" actId="26606"/>
          <ac:picMkLst>
            <pc:docMk/>
            <pc:sldMk cId="3854134678" sldId="256"/>
            <ac:picMk id="85" creationId="{6FCABB72-56CD-4A79-CA5B-65361A706000}"/>
          </ac:picMkLst>
        </pc:picChg>
        <pc:picChg chg="add del">
          <ac:chgData name="Md Jewel Ahmed (2117693)" userId="b619405b-9551-45ec-a59c-29a33f7f7305" providerId="ADAL" clId="{56FEB127-4506-4426-939C-7BFCD6F913CE}" dt="2023-03-01T14:27:55.128" v="54" actId="26606"/>
          <ac:picMkLst>
            <pc:docMk/>
            <pc:sldMk cId="3854134678" sldId="256"/>
            <ac:picMk id="90" creationId="{B3655633-1F14-DEDC-A4E1-ECADC9EEC18B}"/>
          </ac:picMkLst>
        </pc:picChg>
        <pc:picChg chg="add del">
          <ac:chgData name="Md Jewel Ahmed (2117693)" userId="b619405b-9551-45ec-a59c-29a33f7f7305" providerId="ADAL" clId="{56FEB127-4506-4426-939C-7BFCD6F913CE}" dt="2023-03-01T14:27:57.174" v="56" actId="26606"/>
          <ac:picMkLst>
            <pc:docMk/>
            <pc:sldMk cId="3854134678" sldId="256"/>
            <ac:picMk id="98" creationId="{814246B6-7FD2-3F5F-74CE-79DB5ED65BB9}"/>
          </ac:picMkLst>
        </pc:picChg>
        <pc:picChg chg="add del">
          <ac:chgData name="Md Jewel Ahmed (2117693)" userId="b619405b-9551-45ec-a59c-29a33f7f7305" providerId="ADAL" clId="{56FEB127-4506-4426-939C-7BFCD6F913CE}" dt="2023-03-01T14:28:09.113" v="58" actId="26606"/>
          <ac:picMkLst>
            <pc:docMk/>
            <pc:sldMk cId="3854134678" sldId="256"/>
            <ac:picMk id="103" creationId="{6ACE0508-45DB-34C3-893B-A38AF892F3DD}"/>
          </ac:picMkLst>
        </pc:picChg>
        <pc:picChg chg="add del">
          <ac:chgData name="Md Jewel Ahmed (2117693)" userId="b619405b-9551-45ec-a59c-29a33f7f7305" providerId="ADAL" clId="{56FEB127-4506-4426-939C-7BFCD6F913CE}" dt="2023-03-01T14:28:26.328" v="60" actId="26606"/>
          <ac:picMkLst>
            <pc:docMk/>
            <pc:sldMk cId="3854134678" sldId="256"/>
            <ac:picMk id="108" creationId="{626EB1BE-7C41-D51F-5864-FFE48E68248C}"/>
          </ac:picMkLst>
        </pc:picChg>
        <pc:picChg chg="add del">
          <ac:chgData name="Md Jewel Ahmed (2117693)" userId="b619405b-9551-45ec-a59c-29a33f7f7305" providerId="ADAL" clId="{56FEB127-4506-4426-939C-7BFCD6F913CE}" dt="2023-03-01T14:28:55.517" v="62" actId="26606"/>
          <ac:picMkLst>
            <pc:docMk/>
            <pc:sldMk cId="3854134678" sldId="256"/>
            <ac:picMk id="113" creationId="{492A867A-E4D3-0470-34AD-C90116B53201}"/>
          </ac:picMkLst>
        </pc:picChg>
        <pc:picChg chg="add mod">
          <ac:chgData name="Md Jewel Ahmed (2117693)" userId="b619405b-9551-45ec-a59c-29a33f7f7305" providerId="ADAL" clId="{56FEB127-4506-4426-939C-7BFCD6F913CE}" dt="2023-03-01T14:31:48.516" v="77" actId="26606"/>
          <ac:picMkLst>
            <pc:docMk/>
            <pc:sldMk cId="3854134678" sldId="256"/>
            <ac:picMk id="118" creationId="{626EB1BE-7C41-D51F-5864-FFE48E68248C}"/>
          </ac:picMkLst>
        </pc:picChg>
        <pc:cxnChg chg="add del">
          <ac:chgData name="Md Jewel Ahmed (2117693)" userId="b619405b-9551-45ec-a59c-29a33f7f7305" providerId="ADAL" clId="{56FEB127-4506-4426-939C-7BFCD6F913CE}" dt="2023-03-01T14:27:34.041" v="48" actId="26606"/>
          <ac:cxnSpMkLst>
            <pc:docMk/>
            <pc:sldMk cId="3854134678" sldId="256"/>
            <ac:cxnSpMk id="37" creationId="{5C05CAAB-DBA2-4548-AD5F-01BB97FBB207}"/>
          </ac:cxnSpMkLst>
        </pc:cxnChg>
        <pc:cxnChg chg="add del">
          <ac:chgData name="Md Jewel Ahmed (2117693)" userId="b619405b-9551-45ec-a59c-29a33f7f7305" providerId="ADAL" clId="{56FEB127-4506-4426-939C-7BFCD6F913CE}" dt="2023-03-01T14:27:34.041" v="48" actId="26606"/>
          <ac:cxnSpMkLst>
            <pc:docMk/>
            <pc:sldMk cId="3854134678" sldId="256"/>
            <ac:cxnSpMk id="43" creationId="{C49DA8F6-BCC1-4447-B54C-57856834B94B}"/>
          </ac:cxnSpMkLst>
        </pc:cxnChg>
        <pc:cxnChg chg="add del">
          <ac:chgData name="Md Jewel Ahmed (2117693)" userId="b619405b-9551-45ec-a59c-29a33f7f7305" providerId="ADAL" clId="{56FEB127-4506-4426-939C-7BFCD6F913CE}" dt="2023-03-01T14:27:57.174" v="56" actId="26606"/>
          <ac:cxnSpMkLst>
            <pc:docMk/>
            <pc:sldMk cId="3854134678" sldId="256"/>
            <ac:cxnSpMk id="95" creationId="{C5025DAC-8B93-4160-B017-3A274A5828C0}"/>
          </ac:cxnSpMkLst>
        </pc:cxnChg>
        <pc:cxnChg chg="add del">
          <ac:chgData name="Md Jewel Ahmed (2117693)" userId="b619405b-9551-45ec-a59c-29a33f7f7305" providerId="ADAL" clId="{56FEB127-4506-4426-939C-7BFCD6F913CE}" dt="2023-03-01T14:27:57.174" v="56" actId="26606"/>
          <ac:cxnSpMkLst>
            <pc:docMk/>
            <pc:sldMk cId="3854134678" sldId="256"/>
            <ac:cxnSpMk id="97" creationId="{055CEADF-09EA-423C-8C45-F94AF44D5AF0}"/>
          </ac:cxnSpMkLst>
        </pc:cxnChg>
      </pc:sldChg>
      <pc:sldChg chg="addSp delSp modSp add mod setBg">
        <pc:chgData name="Md Jewel Ahmed (2117693)" userId="b619405b-9551-45ec-a59c-29a33f7f7305" providerId="ADAL" clId="{56FEB127-4506-4426-939C-7BFCD6F913CE}" dt="2023-03-01T19:53:51.227" v="1499" actId="20577"/>
        <pc:sldMkLst>
          <pc:docMk/>
          <pc:sldMk cId="2339511353" sldId="257"/>
        </pc:sldMkLst>
        <pc:spChg chg="del">
          <ac:chgData name="Md Jewel Ahmed (2117693)" userId="b619405b-9551-45ec-a59c-29a33f7f7305" providerId="ADAL" clId="{56FEB127-4506-4426-939C-7BFCD6F913CE}" dt="2023-03-01T14:30:43.219" v="73" actId="478"/>
          <ac:spMkLst>
            <pc:docMk/>
            <pc:sldMk cId="2339511353" sldId="257"/>
            <ac:spMk id="2" creationId="{C2CA407A-A48C-E3E1-437D-D882619B844A}"/>
          </ac:spMkLst>
        </pc:spChg>
        <pc:spChg chg="add del mod">
          <ac:chgData name="Md Jewel Ahmed (2117693)" userId="b619405b-9551-45ec-a59c-29a33f7f7305" providerId="ADAL" clId="{56FEB127-4506-4426-939C-7BFCD6F913CE}" dt="2023-03-01T14:30:52.143" v="74" actId="478"/>
          <ac:spMkLst>
            <pc:docMk/>
            <pc:sldMk cId="2339511353" sldId="257"/>
            <ac:spMk id="4" creationId="{4028447A-5202-32BC-D964-B1E936F3D7BC}"/>
          </ac:spMkLst>
        </pc:spChg>
        <pc:spChg chg="add del mod">
          <ac:chgData name="Md Jewel Ahmed (2117693)" userId="b619405b-9551-45ec-a59c-29a33f7f7305" providerId="ADAL" clId="{56FEB127-4506-4426-939C-7BFCD6F913CE}" dt="2023-03-01T14:46:04.005" v="111" actId="478"/>
          <ac:spMkLst>
            <pc:docMk/>
            <pc:sldMk cId="2339511353" sldId="257"/>
            <ac:spMk id="8" creationId="{12D732BE-2322-8493-649F-4C6E75BDFF61}"/>
          </ac:spMkLst>
        </pc:spChg>
        <pc:spChg chg="add del mod">
          <ac:chgData name="Md Jewel Ahmed (2117693)" userId="b619405b-9551-45ec-a59c-29a33f7f7305" providerId="ADAL" clId="{56FEB127-4506-4426-939C-7BFCD6F913CE}" dt="2023-03-01T14:49:40.051" v="134" actId="478"/>
          <ac:spMkLst>
            <pc:docMk/>
            <pc:sldMk cId="2339511353" sldId="257"/>
            <ac:spMk id="10" creationId="{197AEF22-DC66-1B64-E505-9EC18B401F48}"/>
          </ac:spMkLst>
        </pc:spChg>
        <pc:spChg chg="add mod">
          <ac:chgData name="Md Jewel Ahmed (2117693)" userId="b619405b-9551-45ec-a59c-29a33f7f7305" providerId="ADAL" clId="{56FEB127-4506-4426-939C-7BFCD6F913CE}" dt="2023-03-01T16:43:11.318" v="698" actId="20577"/>
          <ac:spMkLst>
            <pc:docMk/>
            <pc:sldMk cId="2339511353" sldId="257"/>
            <ac:spMk id="11" creationId="{B7F2EBE9-C2EC-6CA0-CC71-0AE853A5AC8B}"/>
          </ac:spMkLst>
        </pc:spChg>
        <pc:spChg chg="add del mod">
          <ac:chgData name="Md Jewel Ahmed (2117693)" userId="b619405b-9551-45ec-a59c-29a33f7f7305" providerId="ADAL" clId="{56FEB127-4506-4426-939C-7BFCD6F913CE}" dt="2023-03-01T15:00:51.296" v="179" actId="478"/>
          <ac:spMkLst>
            <pc:docMk/>
            <pc:sldMk cId="2339511353" sldId="257"/>
            <ac:spMk id="13" creationId="{1BD36FE6-963F-A4DE-3C45-16ED9E9B99C3}"/>
          </ac:spMkLst>
        </pc:spChg>
        <pc:spChg chg="add mod">
          <ac:chgData name="Md Jewel Ahmed (2117693)" userId="b619405b-9551-45ec-a59c-29a33f7f7305" providerId="ADAL" clId="{56FEB127-4506-4426-939C-7BFCD6F913CE}" dt="2023-03-01T17:38:02.872" v="1456" actId="122"/>
          <ac:spMkLst>
            <pc:docMk/>
            <pc:sldMk cId="2339511353" sldId="257"/>
            <ac:spMk id="15" creationId="{A629E6B4-CE34-418B-4BDC-33FE5B2F73A5}"/>
          </ac:spMkLst>
        </pc:spChg>
        <pc:spChg chg="add del mod">
          <ac:chgData name="Md Jewel Ahmed (2117693)" userId="b619405b-9551-45ec-a59c-29a33f7f7305" providerId="ADAL" clId="{56FEB127-4506-4426-939C-7BFCD6F913CE}" dt="2023-03-01T15:09:17.229" v="211" actId="478"/>
          <ac:spMkLst>
            <pc:docMk/>
            <pc:sldMk cId="2339511353" sldId="257"/>
            <ac:spMk id="16" creationId="{38610281-3148-A2E2-6B4C-BF2EE0D2429A}"/>
          </ac:spMkLst>
        </pc:spChg>
        <pc:spChg chg="add del mod">
          <ac:chgData name="Md Jewel Ahmed (2117693)" userId="b619405b-9551-45ec-a59c-29a33f7f7305" providerId="ADAL" clId="{56FEB127-4506-4426-939C-7BFCD6F913CE}" dt="2023-03-01T15:09:10.222" v="209" actId="478"/>
          <ac:spMkLst>
            <pc:docMk/>
            <pc:sldMk cId="2339511353" sldId="257"/>
            <ac:spMk id="17" creationId="{D96F99FA-89BA-B30E-12DD-9075B164D29B}"/>
          </ac:spMkLst>
        </pc:spChg>
        <pc:spChg chg="add del mod">
          <ac:chgData name="Md Jewel Ahmed (2117693)" userId="b619405b-9551-45ec-a59c-29a33f7f7305" providerId="ADAL" clId="{56FEB127-4506-4426-939C-7BFCD6F913CE}" dt="2023-03-01T15:15:44.402" v="246" actId="478"/>
          <ac:spMkLst>
            <pc:docMk/>
            <pc:sldMk cId="2339511353" sldId="257"/>
            <ac:spMk id="18" creationId="{F80D0FF3-2413-6868-7BC5-9C05DC8E9905}"/>
          </ac:spMkLst>
        </pc:spChg>
        <pc:spChg chg="add del mod">
          <ac:chgData name="Md Jewel Ahmed (2117693)" userId="b619405b-9551-45ec-a59c-29a33f7f7305" providerId="ADAL" clId="{56FEB127-4506-4426-939C-7BFCD6F913CE}" dt="2023-03-01T15:15:52.125" v="248" actId="478"/>
          <ac:spMkLst>
            <pc:docMk/>
            <pc:sldMk cId="2339511353" sldId="257"/>
            <ac:spMk id="19" creationId="{D086E5CC-A22B-C079-F403-D381132E2D90}"/>
          </ac:spMkLst>
        </pc:spChg>
        <pc:spChg chg="add del mod">
          <ac:chgData name="Md Jewel Ahmed (2117693)" userId="b619405b-9551-45ec-a59c-29a33f7f7305" providerId="ADAL" clId="{56FEB127-4506-4426-939C-7BFCD6F913CE}" dt="2023-03-01T15:15:38.088" v="245" actId="478"/>
          <ac:spMkLst>
            <pc:docMk/>
            <pc:sldMk cId="2339511353" sldId="257"/>
            <ac:spMk id="20" creationId="{0821CD56-C88B-A55F-2A00-2200B75785E4}"/>
          </ac:spMkLst>
        </pc:spChg>
        <pc:spChg chg="add mod">
          <ac:chgData name="Md Jewel Ahmed (2117693)" userId="b619405b-9551-45ec-a59c-29a33f7f7305" providerId="ADAL" clId="{56FEB127-4506-4426-939C-7BFCD6F913CE}" dt="2023-03-01T15:18:48.139" v="284" actId="692"/>
          <ac:spMkLst>
            <pc:docMk/>
            <pc:sldMk cId="2339511353" sldId="257"/>
            <ac:spMk id="22" creationId="{0F5B1317-BEF3-D592-5C28-80F740A6756E}"/>
          </ac:spMkLst>
        </pc:spChg>
        <pc:spChg chg="add mod">
          <ac:chgData name="Md Jewel Ahmed (2117693)" userId="b619405b-9551-45ec-a59c-29a33f7f7305" providerId="ADAL" clId="{56FEB127-4506-4426-939C-7BFCD6F913CE}" dt="2023-03-01T15:22:04.111" v="296" actId="1076"/>
          <ac:spMkLst>
            <pc:docMk/>
            <pc:sldMk cId="2339511353" sldId="257"/>
            <ac:spMk id="24" creationId="{514C63BD-CBA5-18F3-5A15-87A7A2EF31F7}"/>
          </ac:spMkLst>
        </pc:spChg>
        <pc:spChg chg="add del mod">
          <ac:chgData name="Md Jewel Ahmed (2117693)" userId="b619405b-9551-45ec-a59c-29a33f7f7305" providerId="ADAL" clId="{56FEB127-4506-4426-939C-7BFCD6F913CE}" dt="2023-03-01T15:31:37.563" v="313"/>
          <ac:spMkLst>
            <pc:docMk/>
            <pc:sldMk cId="2339511353" sldId="257"/>
            <ac:spMk id="28" creationId="{656043E4-58E6-4492-9B50-D2892CDCA518}"/>
          </ac:spMkLst>
        </pc:spChg>
        <pc:spChg chg="add del mod">
          <ac:chgData name="Md Jewel Ahmed (2117693)" userId="b619405b-9551-45ec-a59c-29a33f7f7305" providerId="ADAL" clId="{56FEB127-4506-4426-939C-7BFCD6F913CE}" dt="2023-03-01T15:35:17.525" v="324" actId="478"/>
          <ac:spMkLst>
            <pc:docMk/>
            <pc:sldMk cId="2339511353" sldId="257"/>
            <ac:spMk id="30" creationId="{84BFA5DF-C3D3-FF94-2789-B3223FDD0081}"/>
          </ac:spMkLst>
        </pc:spChg>
        <pc:spChg chg="del mod">
          <ac:chgData name="Md Jewel Ahmed (2117693)" userId="b619405b-9551-45ec-a59c-29a33f7f7305" providerId="ADAL" clId="{56FEB127-4506-4426-939C-7BFCD6F913CE}" dt="2023-03-01T14:30:38.491" v="72" actId="478"/>
          <ac:spMkLst>
            <pc:docMk/>
            <pc:sldMk cId="2339511353" sldId="257"/>
            <ac:spMk id="32" creationId="{4839352C-8158-0505-72B9-BBA88BB23399}"/>
          </ac:spMkLst>
        </pc:spChg>
        <pc:spChg chg="add del mod">
          <ac:chgData name="Md Jewel Ahmed (2117693)" userId="b619405b-9551-45ec-a59c-29a33f7f7305" providerId="ADAL" clId="{56FEB127-4506-4426-939C-7BFCD6F913CE}" dt="2023-03-01T15:46:02.652" v="343" actId="478"/>
          <ac:spMkLst>
            <pc:docMk/>
            <pc:sldMk cId="2339511353" sldId="257"/>
            <ac:spMk id="33" creationId="{A5BA0BF5-7252-7501-5417-10D9AEDDF9FF}"/>
          </ac:spMkLst>
        </pc:spChg>
        <pc:spChg chg="add del mod">
          <ac:chgData name="Md Jewel Ahmed (2117693)" userId="b619405b-9551-45ec-a59c-29a33f7f7305" providerId="ADAL" clId="{56FEB127-4506-4426-939C-7BFCD6F913CE}" dt="2023-03-01T16:03:03.928" v="395" actId="478"/>
          <ac:spMkLst>
            <pc:docMk/>
            <pc:sldMk cId="2339511353" sldId="257"/>
            <ac:spMk id="37" creationId="{181AF115-E83E-5D89-73B4-C3DC972A3201}"/>
          </ac:spMkLst>
        </pc:spChg>
        <pc:spChg chg="add del mod">
          <ac:chgData name="Md Jewel Ahmed (2117693)" userId="b619405b-9551-45ec-a59c-29a33f7f7305" providerId="ADAL" clId="{56FEB127-4506-4426-939C-7BFCD6F913CE}" dt="2023-03-01T15:52:20.650" v="355" actId="478"/>
          <ac:spMkLst>
            <pc:docMk/>
            <pc:sldMk cId="2339511353" sldId="257"/>
            <ac:spMk id="39" creationId="{718AD333-BB36-EE8F-6622-B733EFB1059E}"/>
          </ac:spMkLst>
        </pc:spChg>
        <pc:spChg chg="add mod">
          <ac:chgData name="Md Jewel Ahmed (2117693)" userId="b619405b-9551-45ec-a59c-29a33f7f7305" providerId="ADAL" clId="{56FEB127-4506-4426-939C-7BFCD6F913CE}" dt="2023-03-01T19:53:51.227" v="1499" actId="20577"/>
          <ac:spMkLst>
            <pc:docMk/>
            <pc:sldMk cId="2339511353" sldId="257"/>
            <ac:spMk id="41" creationId="{EBCE12D5-7B73-EA54-2E17-C41A26E7F893}"/>
          </ac:spMkLst>
        </pc:spChg>
        <pc:spChg chg="add del mod">
          <ac:chgData name="Md Jewel Ahmed (2117693)" userId="b619405b-9551-45ec-a59c-29a33f7f7305" providerId="ADAL" clId="{56FEB127-4506-4426-939C-7BFCD6F913CE}" dt="2023-03-01T16:02:38.362" v="391" actId="478"/>
          <ac:spMkLst>
            <pc:docMk/>
            <pc:sldMk cId="2339511353" sldId="257"/>
            <ac:spMk id="43" creationId="{3C2B3E57-E9C7-3650-6D4D-97D60A005A5D}"/>
          </ac:spMkLst>
        </pc:spChg>
        <pc:spChg chg="add mod">
          <ac:chgData name="Md Jewel Ahmed (2117693)" userId="b619405b-9551-45ec-a59c-29a33f7f7305" providerId="ADAL" clId="{56FEB127-4506-4426-939C-7BFCD6F913CE}" dt="2023-03-01T17:35:00.345" v="1454" actId="1076"/>
          <ac:spMkLst>
            <pc:docMk/>
            <pc:sldMk cId="2339511353" sldId="257"/>
            <ac:spMk id="45" creationId="{E3100E4E-810A-8BC6-E284-DE83243F9C3E}"/>
          </ac:spMkLst>
        </pc:spChg>
        <pc:spChg chg="add del mod">
          <ac:chgData name="Md Jewel Ahmed (2117693)" userId="b619405b-9551-45ec-a59c-29a33f7f7305" providerId="ADAL" clId="{56FEB127-4506-4426-939C-7BFCD6F913CE}" dt="2023-03-01T16:05:50.512" v="408"/>
          <ac:spMkLst>
            <pc:docMk/>
            <pc:sldMk cId="2339511353" sldId="257"/>
            <ac:spMk id="47" creationId="{805259E3-03BD-10F6-55F7-8EEEAD78E3DF}"/>
          </ac:spMkLst>
        </pc:spChg>
        <pc:spChg chg="add mod">
          <ac:chgData name="Md Jewel Ahmed (2117693)" userId="b619405b-9551-45ec-a59c-29a33f7f7305" providerId="ADAL" clId="{56FEB127-4506-4426-939C-7BFCD6F913CE}" dt="2023-03-01T16:11:45.093" v="431" actId="1076"/>
          <ac:spMkLst>
            <pc:docMk/>
            <pc:sldMk cId="2339511353" sldId="257"/>
            <ac:spMk id="48" creationId="{5BE8544E-FE8A-DFD1-0B99-65E95CE63782}"/>
          </ac:spMkLst>
        </pc:spChg>
        <pc:spChg chg="add mod">
          <ac:chgData name="Md Jewel Ahmed (2117693)" userId="b619405b-9551-45ec-a59c-29a33f7f7305" providerId="ADAL" clId="{56FEB127-4506-4426-939C-7BFCD6F913CE}" dt="2023-03-01T17:06:23.693" v="963" actId="113"/>
          <ac:spMkLst>
            <pc:docMk/>
            <pc:sldMk cId="2339511353" sldId="257"/>
            <ac:spMk id="49" creationId="{F0F17CFF-29BE-8385-D020-E477AB8D0919}"/>
          </ac:spMkLst>
        </pc:spChg>
        <pc:spChg chg="add del mod">
          <ac:chgData name="Md Jewel Ahmed (2117693)" userId="b619405b-9551-45ec-a59c-29a33f7f7305" providerId="ADAL" clId="{56FEB127-4506-4426-939C-7BFCD6F913CE}" dt="2023-03-01T16:32:14.455" v="629" actId="478"/>
          <ac:spMkLst>
            <pc:docMk/>
            <pc:sldMk cId="2339511353" sldId="257"/>
            <ac:spMk id="51" creationId="{A5B27E1F-CF2C-95CB-846A-7F5824CB604D}"/>
          </ac:spMkLst>
        </pc:spChg>
        <pc:spChg chg="add del mod">
          <ac:chgData name="Md Jewel Ahmed (2117693)" userId="b619405b-9551-45ec-a59c-29a33f7f7305" providerId="ADAL" clId="{56FEB127-4506-4426-939C-7BFCD6F913CE}" dt="2023-03-01T16:39:40.842" v="682" actId="478"/>
          <ac:spMkLst>
            <pc:docMk/>
            <pc:sldMk cId="2339511353" sldId="257"/>
            <ac:spMk id="53" creationId="{B6EE2C42-DB91-0DE3-FF41-72FD6C851D18}"/>
          </ac:spMkLst>
        </pc:spChg>
        <pc:spChg chg="add mod">
          <ac:chgData name="Md Jewel Ahmed (2117693)" userId="b619405b-9551-45ec-a59c-29a33f7f7305" providerId="ADAL" clId="{56FEB127-4506-4426-939C-7BFCD6F913CE}" dt="2023-03-01T17:13:29.623" v="1089" actId="113"/>
          <ac:spMkLst>
            <pc:docMk/>
            <pc:sldMk cId="2339511353" sldId="257"/>
            <ac:spMk id="54" creationId="{29A2C8C4-8CE6-933B-EA62-3AC2572DB0F7}"/>
          </ac:spMkLst>
        </pc:spChg>
        <pc:spChg chg="add mod">
          <ac:chgData name="Md Jewel Ahmed (2117693)" userId="b619405b-9551-45ec-a59c-29a33f7f7305" providerId="ADAL" clId="{56FEB127-4506-4426-939C-7BFCD6F913CE}" dt="2023-03-01T17:29:50.136" v="1404" actId="20577"/>
          <ac:spMkLst>
            <pc:docMk/>
            <pc:sldMk cId="2339511353" sldId="257"/>
            <ac:spMk id="55" creationId="{CE08E6A0-4967-E96C-0CD4-A55DB88ECE3D}"/>
          </ac:spMkLst>
        </pc:spChg>
        <pc:spChg chg="add del mod">
          <ac:chgData name="Md Jewel Ahmed (2117693)" userId="b619405b-9551-45ec-a59c-29a33f7f7305" providerId="ADAL" clId="{56FEB127-4506-4426-939C-7BFCD6F913CE}" dt="2023-03-01T17:35:27.329" v="1455" actId="478"/>
          <ac:spMkLst>
            <pc:docMk/>
            <pc:sldMk cId="2339511353" sldId="257"/>
            <ac:spMk id="57" creationId="{D7124238-7239-B0C3-C0A9-1A34FDFFC60C}"/>
          </ac:spMkLst>
        </pc:spChg>
        <pc:picChg chg="add mod">
          <ac:chgData name="Md Jewel Ahmed (2117693)" userId="b619405b-9551-45ec-a59c-29a33f7f7305" providerId="ADAL" clId="{56FEB127-4506-4426-939C-7BFCD6F913CE}" dt="2023-03-01T15:18:17.593" v="265" actId="1076"/>
          <ac:picMkLst>
            <pc:docMk/>
            <pc:sldMk cId="2339511353" sldId="257"/>
            <ac:picMk id="21" creationId="{1B88FB5E-AF99-EC1F-2A1D-B44CAB3DA988}"/>
          </ac:picMkLst>
        </pc:picChg>
        <pc:picChg chg="add mod">
          <ac:chgData name="Md Jewel Ahmed (2117693)" userId="b619405b-9551-45ec-a59c-29a33f7f7305" providerId="ADAL" clId="{56FEB127-4506-4426-939C-7BFCD6F913CE}" dt="2023-03-01T16:40:15.940" v="693" actId="1076"/>
          <ac:picMkLst>
            <pc:docMk/>
            <pc:sldMk cId="2339511353" sldId="257"/>
            <ac:picMk id="25" creationId="{DD3D0C51-F3D2-0CAD-2C52-D8EBB17CDDBE}"/>
          </ac:picMkLst>
        </pc:picChg>
        <pc:picChg chg="add del mod">
          <ac:chgData name="Md Jewel Ahmed (2117693)" userId="b619405b-9551-45ec-a59c-29a33f7f7305" providerId="ADAL" clId="{56FEB127-4506-4426-939C-7BFCD6F913CE}" dt="2023-03-01T17:41:10.418" v="1457" actId="478"/>
          <ac:picMkLst>
            <pc:docMk/>
            <pc:sldMk cId="2339511353" sldId="257"/>
            <ac:picMk id="34" creationId="{74774B03-C0A2-FCD8-1273-4E957E0A3CD4}"/>
          </ac:picMkLst>
        </pc:picChg>
        <pc:picChg chg="add mod">
          <ac:chgData name="Md Jewel Ahmed (2117693)" userId="b619405b-9551-45ec-a59c-29a33f7f7305" providerId="ADAL" clId="{56FEB127-4506-4426-939C-7BFCD6F913CE}" dt="2023-03-01T17:42:32.573" v="1466" actId="1076"/>
          <ac:picMkLst>
            <pc:docMk/>
            <pc:sldMk cId="2339511353" sldId="257"/>
            <ac:picMk id="35" creationId="{C8889416-1D48-5F06-85E3-CB6F36CED296}"/>
          </ac:picMkLst>
        </pc:picChg>
        <pc:picChg chg="add mod">
          <ac:chgData name="Md Jewel Ahmed (2117693)" userId="b619405b-9551-45ec-a59c-29a33f7f7305" providerId="ADAL" clId="{56FEB127-4506-4426-939C-7BFCD6F913CE}" dt="2023-03-01T17:42:19.704" v="1465" actId="1076"/>
          <ac:picMkLst>
            <pc:docMk/>
            <pc:sldMk cId="2339511353" sldId="257"/>
            <ac:picMk id="58" creationId="{DCC54BFF-8F19-8011-24B7-640CE61FEAFD}"/>
          </ac:picMkLst>
        </pc:picChg>
        <pc:picChg chg="del mod">
          <ac:chgData name="Md Jewel Ahmed (2117693)" userId="b619405b-9551-45ec-a59c-29a33f7f7305" providerId="ADAL" clId="{56FEB127-4506-4426-939C-7BFCD6F913CE}" dt="2023-03-01T14:31:01.916" v="76" actId="478"/>
          <ac:picMkLst>
            <pc:docMk/>
            <pc:sldMk cId="2339511353" sldId="257"/>
            <ac:picMk id="118" creationId="{626EB1BE-7C41-D51F-5864-FFE48E68248C}"/>
          </ac:picMkLst>
        </pc:picChg>
        <pc:cxnChg chg="add mod">
          <ac:chgData name="Md Jewel Ahmed (2117693)" userId="b619405b-9551-45ec-a59c-29a33f7f7305" providerId="ADAL" clId="{56FEB127-4506-4426-939C-7BFCD6F913CE}" dt="2023-03-01T15:29:50.843" v="308" actId="692"/>
          <ac:cxnSpMkLst>
            <pc:docMk/>
            <pc:sldMk cId="2339511353" sldId="257"/>
            <ac:cxnSpMk id="6" creationId="{3EA245B3-3EF1-A187-CD33-9DD549E13781}"/>
          </ac:cxnSpMkLst>
        </pc:cxnChg>
        <pc:cxnChg chg="add mod">
          <ac:chgData name="Md Jewel Ahmed (2117693)" userId="b619405b-9551-45ec-a59c-29a33f7f7305" providerId="ADAL" clId="{56FEB127-4506-4426-939C-7BFCD6F913CE}" dt="2023-03-01T19:42:52.560" v="1470" actId="692"/>
          <ac:cxnSpMkLst>
            <pc:docMk/>
            <pc:sldMk cId="2339511353" sldId="257"/>
            <ac:cxnSpMk id="27" creationId="{FC78D0C0-BD6A-C817-DF4F-8D00EFAC8D9C}"/>
          </ac:cxnSpMkLst>
        </pc:cxnChg>
      </pc:sldChg>
      <pc:sldMasterChg chg="add del addSldLayout delSldLayout">
        <pc:chgData name="Md Jewel Ahmed (2117693)" userId="b619405b-9551-45ec-a59c-29a33f7f7305" providerId="ADAL" clId="{56FEB127-4506-4426-939C-7BFCD6F913CE}" dt="2023-03-01T14:28:55.580" v="63" actId="26606"/>
        <pc:sldMasterMkLst>
          <pc:docMk/>
          <pc:sldMasterMk cId="3892905587" sldId="2147483648"/>
        </pc:sldMasterMkLst>
        <pc:sldLayoutChg chg="add del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3892905587" sldId="2147483648"/>
            <pc:sldLayoutMk cId="2003063564" sldId="2147483649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3892905587" sldId="2147483648"/>
            <pc:sldLayoutMk cId="361376893" sldId="2147483650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3892905587" sldId="2147483648"/>
            <pc:sldLayoutMk cId="2487935309" sldId="2147483651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3892905587" sldId="2147483648"/>
            <pc:sldLayoutMk cId="2184906584" sldId="2147483652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3892905587" sldId="2147483648"/>
            <pc:sldLayoutMk cId="2949439311" sldId="2147483653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3892905587" sldId="2147483648"/>
            <pc:sldLayoutMk cId="130420441" sldId="2147483654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3892905587" sldId="2147483648"/>
            <pc:sldLayoutMk cId="2355467915" sldId="2147483655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3892905587" sldId="2147483648"/>
            <pc:sldLayoutMk cId="686862397" sldId="2147483656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3892905587" sldId="2147483648"/>
            <pc:sldLayoutMk cId="2158014035" sldId="2147483657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3892905587" sldId="2147483648"/>
            <pc:sldLayoutMk cId="2031222981" sldId="2147483658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3892905587" sldId="2147483648"/>
            <pc:sldLayoutMk cId="3560366432" sldId="2147483659"/>
          </pc:sldLayoutMkLst>
        </pc:sldLayoutChg>
      </pc:sldMasterChg>
      <pc:sldMasterChg chg="add del replId addSldLayout delSldLayout">
        <pc:chgData name="Md Jewel Ahmed (2117693)" userId="b619405b-9551-45ec-a59c-29a33f7f7305" providerId="ADAL" clId="{56FEB127-4506-4426-939C-7BFCD6F913CE}" dt="2023-03-01T14:28:55.517" v="62" actId="26606"/>
        <pc:sldMasterMkLst>
          <pc:docMk/>
          <pc:sldMasterMk cId="122852808" sldId="2147483660"/>
        </pc:sldMasterMkLst>
        <pc:sldLayoutChg chg="add del">
          <pc:chgData name="Md Jewel Ahmed (2117693)" userId="b619405b-9551-45ec-a59c-29a33f7f7305" providerId="ADAL" clId="{56FEB127-4506-4426-939C-7BFCD6F913CE}" dt="2023-03-01T14:28:55.517" v="62" actId="26606"/>
          <pc:sldLayoutMkLst>
            <pc:docMk/>
            <pc:sldMasterMk cId="122852808" sldId="2147483660"/>
            <pc:sldLayoutMk cId="2817637017" sldId="2147483661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55.517" v="62" actId="26606"/>
          <pc:sldLayoutMkLst>
            <pc:docMk/>
            <pc:sldMasterMk cId="122852808" sldId="2147483660"/>
            <pc:sldLayoutMk cId="17993928" sldId="2147483662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55.517" v="62" actId="26606"/>
          <pc:sldLayoutMkLst>
            <pc:docMk/>
            <pc:sldMasterMk cId="122852808" sldId="2147483660"/>
            <pc:sldLayoutMk cId="4027769905" sldId="2147483663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55.517" v="62" actId="26606"/>
          <pc:sldLayoutMkLst>
            <pc:docMk/>
            <pc:sldMasterMk cId="122852808" sldId="2147483660"/>
            <pc:sldLayoutMk cId="4261507921" sldId="2147483664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55.517" v="62" actId="26606"/>
          <pc:sldLayoutMkLst>
            <pc:docMk/>
            <pc:sldMasterMk cId="122852808" sldId="2147483660"/>
            <pc:sldLayoutMk cId="3833855709" sldId="2147483665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55.517" v="62" actId="26606"/>
          <pc:sldLayoutMkLst>
            <pc:docMk/>
            <pc:sldMasterMk cId="122852808" sldId="2147483660"/>
            <pc:sldLayoutMk cId="2350701621" sldId="2147483666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55.517" v="62" actId="26606"/>
          <pc:sldLayoutMkLst>
            <pc:docMk/>
            <pc:sldMasterMk cId="122852808" sldId="2147483660"/>
            <pc:sldLayoutMk cId="2102807711" sldId="2147483667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55.517" v="62" actId="26606"/>
          <pc:sldLayoutMkLst>
            <pc:docMk/>
            <pc:sldMasterMk cId="122852808" sldId="2147483660"/>
            <pc:sldLayoutMk cId="2191836790" sldId="2147483668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55.517" v="62" actId="26606"/>
          <pc:sldLayoutMkLst>
            <pc:docMk/>
            <pc:sldMasterMk cId="122852808" sldId="2147483660"/>
            <pc:sldLayoutMk cId="3687963604" sldId="2147483669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55.517" v="62" actId="26606"/>
          <pc:sldLayoutMkLst>
            <pc:docMk/>
            <pc:sldMasterMk cId="122852808" sldId="2147483660"/>
            <pc:sldLayoutMk cId="1945450903" sldId="2147483670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55.517" v="62" actId="26606"/>
          <pc:sldLayoutMkLst>
            <pc:docMk/>
            <pc:sldMasterMk cId="122852808" sldId="2147483660"/>
            <pc:sldLayoutMk cId="4042305993" sldId="2147483671"/>
          </pc:sldLayoutMkLst>
        </pc:sldLayoutChg>
      </pc:sldMasterChg>
      <pc:sldMasterChg chg="add del replId addSldLayout delSldLayout">
        <pc:chgData name="Md Jewel Ahmed (2117693)" userId="b619405b-9551-45ec-a59c-29a33f7f7305" providerId="ADAL" clId="{56FEB127-4506-4426-939C-7BFCD6F913CE}" dt="2023-03-01T14:27:55.128" v="54" actId="26606"/>
        <pc:sldMasterMkLst>
          <pc:docMk/>
          <pc:sldMasterMk cId="1733623089" sldId="2147483660"/>
        </pc:sldMasterMkLst>
        <pc:sldLayoutChg chg="add del">
          <pc:chgData name="Md Jewel Ahmed (2117693)" userId="b619405b-9551-45ec-a59c-29a33f7f7305" providerId="ADAL" clId="{56FEB127-4506-4426-939C-7BFCD6F913CE}" dt="2023-03-01T14:27:55.128" v="54" actId="26606"/>
          <pc:sldLayoutMkLst>
            <pc:docMk/>
            <pc:sldMasterMk cId="1733623089" sldId="2147483660"/>
            <pc:sldLayoutMk cId="4235989507" sldId="2147483661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7:55.128" v="54" actId="26606"/>
          <pc:sldLayoutMkLst>
            <pc:docMk/>
            <pc:sldMasterMk cId="1733623089" sldId="2147483660"/>
            <pc:sldLayoutMk cId="2577048521" sldId="2147483662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7:55.128" v="54" actId="26606"/>
          <pc:sldLayoutMkLst>
            <pc:docMk/>
            <pc:sldMasterMk cId="1733623089" sldId="2147483660"/>
            <pc:sldLayoutMk cId="4192426510" sldId="2147483663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7:55.128" v="54" actId="26606"/>
          <pc:sldLayoutMkLst>
            <pc:docMk/>
            <pc:sldMasterMk cId="1733623089" sldId="2147483660"/>
            <pc:sldLayoutMk cId="2421300829" sldId="2147483664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7:55.128" v="54" actId="26606"/>
          <pc:sldLayoutMkLst>
            <pc:docMk/>
            <pc:sldMasterMk cId="1733623089" sldId="2147483660"/>
            <pc:sldLayoutMk cId="1267873934" sldId="2147483665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7:55.128" v="54" actId="26606"/>
          <pc:sldLayoutMkLst>
            <pc:docMk/>
            <pc:sldMasterMk cId="1733623089" sldId="2147483660"/>
            <pc:sldLayoutMk cId="4251240278" sldId="2147483666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7:55.128" v="54" actId="26606"/>
          <pc:sldLayoutMkLst>
            <pc:docMk/>
            <pc:sldMasterMk cId="1733623089" sldId="2147483660"/>
            <pc:sldLayoutMk cId="1645346843" sldId="2147483667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7:55.128" v="54" actId="26606"/>
          <pc:sldLayoutMkLst>
            <pc:docMk/>
            <pc:sldMasterMk cId="1733623089" sldId="2147483660"/>
            <pc:sldLayoutMk cId="2172751312" sldId="2147483668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7:55.128" v="54" actId="26606"/>
          <pc:sldLayoutMkLst>
            <pc:docMk/>
            <pc:sldMasterMk cId="1733623089" sldId="2147483660"/>
            <pc:sldLayoutMk cId="4066007539" sldId="2147483669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7:55.128" v="54" actId="26606"/>
          <pc:sldLayoutMkLst>
            <pc:docMk/>
            <pc:sldMasterMk cId="1733623089" sldId="2147483660"/>
            <pc:sldLayoutMk cId="3521705468" sldId="2147483670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7:55.128" v="54" actId="26606"/>
          <pc:sldLayoutMkLst>
            <pc:docMk/>
            <pc:sldMasterMk cId="1733623089" sldId="2147483660"/>
            <pc:sldLayoutMk cId="598985377" sldId="2147483671"/>
          </pc:sldLayoutMkLst>
        </pc:sldLayoutChg>
      </pc:sldMasterChg>
      <pc:sldMasterChg chg="add replId addSldLayout">
        <pc:chgData name="Md Jewel Ahmed (2117693)" userId="b619405b-9551-45ec-a59c-29a33f7f7305" providerId="ADAL" clId="{56FEB127-4506-4426-939C-7BFCD6F913CE}" dt="2023-03-01T14:28:55.580" v="63" actId="26606"/>
        <pc:sldMasterMkLst>
          <pc:docMk/>
          <pc:sldMasterMk cId="4250308896" sldId="2147483660"/>
        </pc:sldMasterMkLst>
        <pc:sldLayoutChg chg="add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4250308896" sldId="2147483660"/>
            <pc:sldLayoutMk cId="704862881" sldId="2147483661"/>
          </pc:sldLayoutMkLst>
        </pc:sldLayoutChg>
        <pc:sldLayoutChg chg="add replId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4250308896" sldId="2147483660"/>
            <pc:sldLayoutMk cId="652555881" sldId="2147483662"/>
          </pc:sldLayoutMkLst>
        </pc:sldLayoutChg>
        <pc:sldLayoutChg chg="add replId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4250308896" sldId="2147483660"/>
            <pc:sldLayoutMk cId="3349805582" sldId="2147483663"/>
          </pc:sldLayoutMkLst>
        </pc:sldLayoutChg>
        <pc:sldLayoutChg chg="add replId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4250308896" sldId="2147483660"/>
            <pc:sldLayoutMk cId="4041362112" sldId="2147483664"/>
          </pc:sldLayoutMkLst>
        </pc:sldLayoutChg>
        <pc:sldLayoutChg chg="add replId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4250308896" sldId="2147483660"/>
            <pc:sldLayoutMk cId="262111659" sldId="2147483665"/>
          </pc:sldLayoutMkLst>
        </pc:sldLayoutChg>
        <pc:sldLayoutChg chg="add replId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4250308896" sldId="2147483660"/>
            <pc:sldLayoutMk cId="3008522647" sldId="2147483666"/>
          </pc:sldLayoutMkLst>
        </pc:sldLayoutChg>
        <pc:sldLayoutChg chg="add replId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4250308896" sldId="2147483660"/>
            <pc:sldLayoutMk cId="3768619673" sldId="2147483667"/>
          </pc:sldLayoutMkLst>
        </pc:sldLayoutChg>
        <pc:sldLayoutChg chg="add replId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4250308896" sldId="2147483660"/>
            <pc:sldLayoutMk cId="1318911015" sldId="2147483668"/>
          </pc:sldLayoutMkLst>
        </pc:sldLayoutChg>
        <pc:sldLayoutChg chg="add replId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4250308896" sldId="2147483660"/>
            <pc:sldLayoutMk cId="1861630240" sldId="2147483669"/>
          </pc:sldLayoutMkLst>
        </pc:sldLayoutChg>
        <pc:sldLayoutChg chg="add replId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4250308896" sldId="2147483660"/>
            <pc:sldLayoutMk cId="533668166" sldId="2147483670"/>
          </pc:sldLayoutMkLst>
        </pc:sldLayoutChg>
        <pc:sldLayoutChg chg="add replId">
          <pc:chgData name="Md Jewel Ahmed (2117693)" userId="b619405b-9551-45ec-a59c-29a33f7f7305" providerId="ADAL" clId="{56FEB127-4506-4426-939C-7BFCD6F913CE}" dt="2023-03-01T14:28:55.580" v="63" actId="26606"/>
          <pc:sldLayoutMkLst>
            <pc:docMk/>
            <pc:sldMasterMk cId="4250308896" sldId="2147483660"/>
            <pc:sldLayoutMk cId="1207798888" sldId="2147483671"/>
          </pc:sldLayoutMkLst>
        </pc:sldLayoutChg>
      </pc:sldMasterChg>
      <pc:sldMasterChg chg="add del replId addSldLayout delSldLayout">
        <pc:chgData name="Md Jewel Ahmed (2117693)" userId="b619405b-9551-45ec-a59c-29a33f7f7305" providerId="ADAL" clId="{56FEB127-4506-4426-939C-7BFCD6F913CE}" dt="2023-03-01T14:28:26.328" v="60" actId="26606"/>
        <pc:sldMasterMkLst>
          <pc:docMk/>
          <pc:sldMasterMk cId="4250308896" sldId="2147483660"/>
        </pc:sldMasterMkLst>
        <pc:sldLayoutChg chg="add del">
          <pc:chgData name="Md Jewel Ahmed (2117693)" userId="b619405b-9551-45ec-a59c-29a33f7f7305" providerId="ADAL" clId="{56FEB127-4506-4426-939C-7BFCD6F913CE}" dt="2023-03-01T14:28:26.328" v="60" actId="26606"/>
          <pc:sldLayoutMkLst>
            <pc:docMk/>
            <pc:sldMasterMk cId="4250308896" sldId="2147483660"/>
            <pc:sldLayoutMk cId="704862881" sldId="2147483661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26.328" v="60" actId="26606"/>
          <pc:sldLayoutMkLst>
            <pc:docMk/>
            <pc:sldMasterMk cId="4250308896" sldId="2147483660"/>
            <pc:sldLayoutMk cId="652555881" sldId="2147483662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26.328" v="60" actId="26606"/>
          <pc:sldLayoutMkLst>
            <pc:docMk/>
            <pc:sldMasterMk cId="4250308896" sldId="2147483660"/>
            <pc:sldLayoutMk cId="3349805582" sldId="2147483663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26.328" v="60" actId="26606"/>
          <pc:sldLayoutMkLst>
            <pc:docMk/>
            <pc:sldMasterMk cId="4250308896" sldId="2147483660"/>
            <pc:sldLayoutMk cId="4041362112" sldId="2147483664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26.328" v="60" actId="26606"/>
          <pc:sldLayoutMkLst>
            <pc:docMk/>
            <pc:sldMasterMk cId="4250308896" sldId="2147483660"/>
            <pc:sldLayoutMk cId="262111659" sldId="2147483665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26.328" v="60" actId="26606"/>
          <pc:sldLayoutMkLst>
            <pc:docMk/>
            <pc:sldMasterMk cId="4250308896" sldId="2147483660"/>
            <pc:sldLayoutMk cId="3008522647" sldId="2147483666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26.328" v="60" actId="26606"/>
          <pc:sldLayoutMkLst>
            <pc:docMk/>
            <pc:sldMasterMk cId="4250308896" sldId="2147483660"/>
            <pc:sldLayoutMk cId="3768619673" sldId="2147483667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26.328" v="60" actId="26606"/>
          <pc:sldLayoutMkLst>
            <pc:docMk/>
            <pc:sldMasterMk cId="4250308896" sldId="2147483660"/>
            <pc:sldLayoutMk cId="1318911015" sldId="2147483668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26.328" v="60" actId="26606"/>
          <pc:sldLayoutMkLst>
            <pc:docMk/>
            <pc:sldMasterMk cId="4250308896" sldId="2147483660"/>
            <pc:sldLayoutMk cId="1861630240" sldId="2147483669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26.328" v="60" actId="26606"/>
          <pc:sldLayoutMkLst>
            <pc:docMk/>
            <pc:sldMasterMk cId="4250308896" sldId="2147483660"/>
            <pc:sldLayoutMk cId="533668166" sldId="2147483670"/>
          </pc:sldLayoutMkLst>
        </pc:sldLayoutChg>
        <pc:sldLayoutChg chg="add del replId">
          <pc:chgData name="Md Jewel Ahmed (2117693)" userId="b619405b-9551-45ec-a59c-29a33f7f7305" providerId="ADAL" clId="{56FEB127-4506-4426-939C-7BFCD6F913CE}" dt="2023-03-01T14:28:26.328" v="60" actId="26606"/>
          <pc:sldLayoutMkLst>
            <pc:docMk/>
            <pc:sldMasterMk cId="4250308896" sldId="2147483660"/>
            <pc:sldLayoutMk cId="1207798888" sldId="2147483671"/>
          </pc:sldLayoutMkLst>
        </pc:sldLayoutChg>
      </pc:sldMasterChg>
      <pc:sldMasterChg chg="add del addSldLayout delSldLayout">
        <pc:chgData name="Md Jewel Ahmed (2117693)" userId="b619405b-9551-45ec-a59c-29a33f7f7305" providerId="ADAL" clId="{56FEB127-4506-4426-939C-7BFCD6F913CE}" dt="2023-03-01T14:27:34.041" v="48" actId="26606"/>
        <pc:sldMasterMkLst>
          <pc:docMk/>
          <pc:sldMasterMk cId="4223585489" sldId="2147483673"/>
        </pc:sldMasterMkLst>
        <pc:sldLayoutChg chg="add del">
          <pc:chgData name="Md Jewel Ahmed (2117693)" userId="b619405b-9551-45ec-a59c-29a33f7f7305" providerId="ADAL" clId="{56FEB127-4506-4426-939C-7BFCD6F913CE}" dt="2023-03-01T14:27:34.041" v="48" actId="26606"/>
          <pc:sldLayoutMkLst>
            <pc:docMk/>
            <pc:sldMasterMk cId="4223585489" sldId="2147483673"/>
            <pc:sldLayoutMk cId="3678188321" sldId="2147483662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4.041" v="48" actId="26606"/>
          <pc:sldLayoutMkLst>
            <pc:docMk/>
            <pc:sldMasterMk cId="4223585489" sldId="2147483673"/>
            <pc:sldLayoutMk cId="1409537059" sldId="2147483663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4.041" v="48" actId="26606"/>
          <pc:sldLayoutMkLst>
            <pc:docMk/>
            <pc:sldMasterMk cId="4223585489" sldId="2147483673"/>
            <pc:sldLayoutMk cId="132426790" sldId="2147483664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4.041" v="48" actId="26606"/>
          <pc:sldLayoutMkLst>
            <pc:docMk/>
            <pc:sldMasterMk cId="4223585489" sldId="2147483673"/>
            <pc:sldLayoutMk cId="915398123" sldId="2147483665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4.041" v="48" actId="26606"/>
          <pc:sldLayoutMkLst>
            <pc:docMk/>
            <pc:sldMasterMk cId="4223585489" sldId="2147483673"/>
            <pc:sldLayoutMk cId="3721046309" sldId="2147483666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4.041" v="48" actId="26606"/>
          <pc:sldLayoutMkLst>
            <pc:docMk/>
            <pc:sldMasterMk cId="4223585489" sldId="2147483673"/>
            <pc:sldLayoutMk cId="3994336137" sldId="2147483667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4.041" v="48" actId="26606"/>
          <pc:sldLayoutMkLst>
            <pc:docMk/>
            <pc:sldMasterMk cId="4223585489" sldId="2147483673"/>
            <pc:sldLayoutMk cId="3377900039" sldId="2147483668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4.041" v="48" actId="26606"/>
          <pc:sldLayoutMkLst>
            <pc:docMk/>
            <pc:sldMasterMk cId="4223585489" sldId="2147483673"/>
            <pc:sldLayoutMk cId="2941393598" sldId="2147483669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4.041" v="48" actId="26606"/>
          <pc:sldLayoutMkLst>
            <pc:docMk/>
            <pc:sldMasterMk cId="4223585489" sldId="2147483673"/>
            <pc:sldLayoutMk cId="1177943529" sldId="2147483670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4.041" v="48" actId="26606"/>
          <pc:sldLayoutMkLst>
            <pc:docMk/>
            <pc:sldMasterMk cId="4223585489" sldId="2147483673"/>
            <pc:sldLayoutMk cId="3626452183" sldId="2147483671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4.041" v="48" actId="26606"/>
          <pc:sldLayoutMkLst>
            <pc:docMk/>
            <pc:sldMasterMk cId="4223585489" sldId="2147483673"/>
            <pc:sldLayoutMk cId="1000882627" sldId="2147483672"/>
          </pc:sldLayoutMkLst>
        </pc:sldLayoutChg>
      </pc:sldMasterChg>
      <pc:sldMasterChg chg="add del addSldLayout delSldLayout">
        <pc:chgData name="Md Jewel Ahmed (2117693)" userId="b619405b-9551-45ec-a59c-29a33f7f7305" providerId="ADAL" clId="{56FEB127-4506-4426-939C-7BFCD6F913CE}" dt="2023-03-01T14:27:38.649" v="50" actId="26606"/>
        <pc:sldMasterMkLst>
          <pc:docMk/>
          <pc:sldMasterMk cId="1691591063" sldId="2147483686"/>
        </pc:sldMasterMkLst>
        <pc:sldLayoutChg chg="add del">
          <pc:chgData name="Md Jewel Ahmed (2117693)" userId="b619405b-9551-45ec-a59c-29a33f7f7305" providerId="ADAL" clId="{56FEB127-4506-4426-939C-7BFCD6F913CE}" dt="2023-03-01T14:27:38.649" v="50" actId="26606"/>
          <pc:sldLayoutMkLst>
            <pc:docMk/>
            <pc:sldMasterMk cId="1691591063" sldId="2147483686"/>
            <pc:sldLayoutMk cId="2548088906" sldId="2147483675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8.649" v="50" actId="26606"/>
          <pc:sldLayoutMkLst>
            <pc:docMk/>
            <pc:sldMasterMk cId="1691591063" sldId="2147483686"/>
            <pc:sldLayoutMk cId="3196982897" sldId="2147483676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8.649" v="50" actId="26606"/>
          <pc:sldLayoutMkLst>
            <pc:docMk/>
            <pc:sldMasterMk cId="1691591063" sldId="2147483686"/>
            <pc:sldLayoutMk cId="522103110" sldId="2147483677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8.649" v="50" actId="26606"/>
          <pc:sldLayoutMkLst>
            <pc:docMk/>
            <pc:sldMasterMk cId="1691591063" sldId="2147483686"/>
            <pc:sldLayoutMk cId="4148614254" sldId="2147483678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8.649" v="50" actId="26606"/>
          <pc:sldLayoutMkLst>
            <pc:docMk/>
            <pc:sldMasterMk cId="1691591063" sldId="2147483686"/>
            <pc:sldLayoutMk cId="1042831711" sldId="2147483679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8.649" v="50" actId="26606"/>
          <pc:sldLayoutMkLst>
            <pc:docMk/>
            <pc:sldMasterMk cId="1691591063" sldId="2147483686"/>
            <pc:sldLayoutMk cId="2880790429" sldId="2147483680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8.649" v="50" actId="26606"/>
          <pc:sldLayoutMkLst>
            <pc:docMk/>
            <pc:sldMasterMk cId="1691591063" sldId="2147483686"/>
            <pc:sldLayoutMk cId="1797553058" sldId="2147483681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8.649" v="50" actId="26606"/>
          <pc:sldLayoutMkLst>
            <pc:docMk/>
            <pc:sldMasterMk cId="1691591063" sldId="2147483686"/>
            <pc:sldLayoutMk cId="2543276218" sldId="2147483682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8.649" v="50" actId="26606"/>
          <pc:sldLayoutMkLst>
            <pc:docMk/>
            <pc:sldMasterMk cId="1691591063" sldId="2147483686"/>
            <pc:sldLayoutMk cId="1295158071" sldId="2147483683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8.649" v="50" actId="26606"/>
          <pc:sldLayoutMkLst>
            <pc:docMk/>
            <pc:sldMasterMk cId="1691591063" sldId="2147483686"/>
            <pc:sldLayoutMk cId="131178866" sldId="2147483684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38.649" v="50" actId="26606"/>
          <pc:sldLayoutMkLst>
            <pc:docMk/>
            <pc:sldMasterMk cId="1691591063" sldId="2147483686"/>
            <pc:sldLayoutMk cId="2202968573" sldId="2147483685"/>
          </pc:sldLayoutMkLst>
        </pc:sldLayoutChg>
      </pc:sldMasterChg>
      <pc:sldMasterChg chg="add del addSldLayout delSldLayout">
        <pc:chgData name="Md Jewel Ahmed (2117693)" userId="b619405b-9551-45ec-a59c-29a33f7f7305" providerId="ADAL" clId="{56FEB127-4506-4426-939C-7BFCD6F913CE}" dt="2023-03-01T14:18:03.400" v="1" actId="26606"/>
        <pc:sldMasterMkLst>
          <pc:docMk/>
          <pc:sldMasterMk cId="1741144796" sldId="2147483699"/>
        </pc:sldMasterMkLst>
        <pc:sldLayoutChg chg="add del">
          <pc:chgData name="Md Jewel Ahmed (2117693)" userId="b619405b-9551-45ec-a59c-29a33f7f7305" providerId="ADAL" clId="{56FEB127-4506-4426-939C-7BFCD6F913CE}" dt="2023-03-01T14:18:03.400" v="1" actId="26606"/>
          <pc:sldLayoutMkLst>
            <pc:docMk/>
            <pc:sldMasterMk cId="1741144796" sldId="2147483699"/>
            <pc:sldLayoutMk cId="864250520" sldId="2147483688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18:03.400" v="1" actId="26606"/>
          <pc:sldLayoutMkLst>
            <pc:docMk/>
            <pc:sldMasterMk cId="1741144796" sldId="2147483699"/>
            <pc:sldLayoutMk cId="167799422" sldId="2147483689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18:03.400" v="1" actId="26606"/>
          <pc:sldLayoutMkLst>
            <pc:docMk/>
            <pc:sldMasterMk cId="1741144796" sldId="2147483699"/>
            <pc:sldLayoutMk cId="2095080428" sldId="2147483690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18:03.400" v="1" actId="26606"/>
          <pc:sldLayoutMkLst>
            <pc:docMk/>
            <pc:sldMasterMk cId="1741144796" sldId="2147483699"/>
            <pc:sldLayoutMk cId="1163040265" sldId="2147483691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18:03.400" v="1" actId="26606"/>
          <pc:sldLayoutMkLst>
            <pc:docMk/>
            <pc:sldMasterMk cId="1741144796" sldId="2147483699"/>
            <pc:sldLayoutMk cId="849666467" sldId="2147483692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18:03.400" v="1" actId="26606"/>
          <pc:sldLayoutMkLst>
            <pc:docMk/>
            <pc:sldMasterMk cId="1741144796" sldId="2147483699"/>
            <pc:sldLayoutMk cId="2166248712" sldId="2147483693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18:03.400" v="1" actId="26606"/>
          <pc:sldLayoutMkLst>
            <pc:docMk/>
            <pc:sldMasterMk cId="1741144796" sldId="2147483699"/>
            <pc:sldLayoutMk cId="2918310251" sldId="2147483694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18:03.400" v="1" actId="26606"/>
          <pc:sldLayoutMkLst>
            <pc:docMk/>
            <pc:sldMasterMk cId="1741144796" sldId="2147483699"/>
            <pc:sldLayoutMk cId="3564552251" sldId="2147483695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18:03.400" v="1" actId="26606"/>
          <pc:sldLayoutMkLst>
            <pc:docMk/>
            <pc:sldMasterMk cId="1741144796" sldId="2147483699"/>
            <pc:sldLayoutMk cId="3435556820" sldId="2147483696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18:03.400" v="1" actId="26606"/>
          <pc:sldLayoutMkLst>
            <pc:docMk/>
            <pc:sldMasterMk cId="1741144796" sldId="2147483699"/>
            <pc:sldLayoutMk cId="612255647" sldId="2147483697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18:03.400" v="1" actId="26606"/>
          <pc:sldLayoutMkLst>
            <pc:docMk/>
            <pc:sldMasterMk cId="1741144796" sldId="2147483699"/>
            <pc:sldLayoutMk cId="2131622801" sldId="2147483698"/>
          </pc:sldLayoutMkLst>
        </pc:sldLayoutChg>
      </pc:sldMasterChg>
      <pc:sldMasterChg chg="add del addSldLayout delSldLayout">
        <pc:chgData name="Md Jewel Ahmed (2117693)" userId="b619405b-9551-45ec-a59c-29a33f7f7305" providerId="ADAL" clId="{56FEB127-4506-4426-939C-7BFCD6F913CE}" dt="2023-03-01T14:27:46.948" v="52" actId="26606"/>
        <pc:sldMasterMkLst>
          <pc:docMk/>
          <pc:sldMasterMk cId="4003579337" sldId="2147483699"/>
        </pc:sldMasterMkLst>
        <pc:sldLayoutChg chg="add del">
          <pc:chgData name="Md Jewel Ahmed (2117693)" userId="b619405b-9551-45ec-a59c-29a33f7f7305" providerId="ADAL" clId="{56FEB127-4506-4426-939C-7BFCD6F913CE}" dt="2023-03-01T14:27:46.948" v="52" actId="26606"/>
          <pc:sldLayoutMkLst>
            <pc:docMk/>
            <pc:sldMasterMk cId="4003579337" sldId="2147483699"/>
            <pc:sldLayoutMk cId="3890970956" sldId="2147483688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46.948" v="52" actId="26606"/>
          <pc:sldLayoutMkLst>
            <pc:docMk/>
            <pc:sldMasterMk cId="4003579337" sldId="2147483699"/>
            <pc:sldLayoutMk cId="2199459789" sldId="2147483689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46.948" v="52" actId="26606"/>
          <pc:sldLayoutMkLst>
            <pc:docMk/>
            <pc:sldMasterMk cId="4003579337" sldId="2147483699"/>
            <pc:sldLayoutMk cId="1909965221" sldId="2147483690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46.948" v="52" actId="26606"/>
          <pc:sldLayoutMkLst>
            <pc:docMk/>
            <pc:sldMasterMk cId="4003579337" sldId="2147483699"/>
            <pc:sldLayoutMk cId="712066305" sldId="2147483691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46.948" v="52" actId="26606"/>
          <pc:sldLayoutMkLst>
            <pc:docMk/>
            <pc:sldMasterMk cId="4003579337" sldId="2147483699"/>
            <pc:sldLayoutMk cId="2618483723" sldId="2147483692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46.948" v="52" actId="26606"/>
          <pc:sldLayoutMkLst>
            <pc:docMk/>
            <pc:sldMasterMk cId="4003579337" sldId="2147483699"/>
            <pc:sldLayoutMk cId="3002054862" sldId="2147483693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46.948" v="52" actId="26606"/>
          <pc:sldLayoutMkLst>
            <pc:docMk/>
            <pc:sldMasterMk cId="4003579337" sldId="2147483699"/>
            <pc:sldLayoutMk cId="1399808007" sldId="2147483694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46.948" v="52" actId="26606"/>
          <pc:sldLayoutMkLst>
            <pc:docMk/>
            <pc:sldMasterMk cId="4003579337" sldId="2147483699"/>
            <pc:sldLayoutMk cId="1174129688" sldId="2147483695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46.948" v="52" actId="26606"/>
          <pc:sldLayoutMkLst>
            <pc:docMk/>
            <pc:sldMasterMk cId="4003579337" sldId="2147483699"/>
            <pc:sldLayoutMk cId="2831593714" sldId="2147483696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46.948" v="52" actId="26606"/>
          <pc:sldLayoutMkLst>
            <pc:docMk/>
            <pc:sldMasterMk cId="4003579337" sldId="2147483699"/>
            <pc:sldLayoutMk cId="3474264853" sldId="2147483697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46.948" v="52" actId="26606"/>
          <pc:sldLayoutMkLst>
            <pc:docMk/>
            <pc:sldMasterMk cId="4003579337" sldId="2147483699"/>
            <pc:sldLayoutMk cId="1002785563" sldId="2147483698"/>
          </pc:sldLayoutMkLst>
        </pc:sldLayoutChg>
      </pc:sldMasterChg>
      <pc:sldMasterChg chg="add del addSldLayout delSldLayout">
        <pc:chgData name="Md Jewel Ahmed (2117693)" userId="b619405b-9551-45ec-a59c-29a33f7f7305" providerId="ADAL" clId="{56FEB127-4506-4426-939C-7BFCD6F913CE}" dt="2023-03-01T14:27:57.174" v="56" actId="26606"/>
        <pc:sldMasterMkLst>
          <pc:docMk/>
          <pc:sldMasterMk cId="4178985404" sldId="2147483699"/>
        </pc:sldMasterMkLst>
        <pc:sldLayoutChg chg="add del">
          <pc:chgData name="Md Jewel Ahmed (2117693)" userId="b619405b-9551-45ec-a59c-29a33f7f7305" providerId="ADAL" clId="{56FEB127-4506-4426-939C-7BFCD6F913CE}" dt="2023-03-01T14:27:57.174" v="56" actId="26606"/>
          <pc:sldLayoutMkLst>
            <pc:docMk/>
            <pc:sldMasterMk cId="4178985404" sldId="2147483699"/>
            <pc:sldLayoutMk cId="3246344599" sldId="2147483688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57.174" v="56" actId="26606"/>
          <pc:sldLayoutMkLst>
            <pc:docMk/>
            <pc:sldMasterMk cId="4178985404" sldId="2147483699"/>
            <pc:sldLayoutMk cId="3407570255" sldId="2147483689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57.174" v="56" actId="26606"/>
          <pc:sldLayoutMkLst>
            <pc:docMk/>
            <pc:sldMasterMk cId="4178985404" sldId="2147483699"/>
            <pc:sldLayoutMk cId="1462292937" sldId="2147483690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57.174" v="56" actId="26606"/>
          <pc:sldLayoutMkLst>
            <pc:docMk/>
            <pc:sldMasterMk cId="4178985404" sldId="2147483699"/>
            <pc:sldLayoutMk cId="2021349963" sldId="2147483691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57.174" v="56" actId="26606"/>
          <pc:sldLayoutMkLst>
            <pc:docMk/>
            <pc:sldMasterMk cId="4178985404" sldId="2147483699"/>
            <pc:sldLayoutMk cId="269018768" sldId="2147483692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57.174" v="56" actId="26606"/>
          <pc:sldLayoutMkLst>
            <pc:docMk/>
            <pc:sldMasterMk cId="4178985404" sldId="2147483699"/>
            <pc:sldLayoutMk cId="1088847703" sldId="2147483693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57.174" v="56" actId="26606"/>
          <pc:sldLayoutMkLst>
            <pc:docMk/>
            <pc:sldMasterMk cId="4178985404" sldId="2147483699"/>
            <pc:sldLayoutMk cId="1293418818" sldId="2147483694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57.174" v="56" actId="26606"/>
          <pc:sldLayoutMkLst>
            <pc:docMk/>
            <pc:sldMasterMk cId="4178985404" sldId="2147483699"/>
            <pc:sldLayoutMk cId="903234213" sldId="2147483695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57.174" v="56" actId="26606"/>
          <pc:sldLayoutMkLst>
            <pc:docMk/>
            <pc:sldMasterMk cId="4178985404" sldId="2147483699"/>
            <pc:sldLayoutMk cId="3432677405" sldId="2147483696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57.174" v="56" actId="26606"/>
          <pc:sldLayoutMkLst>
            <pc:docMk/>
            <pc:sldMasterMk cId="4178985404" sldId="2147483699"/>
            <pc:sldLayoutMk cId="88121994" sldId="2147483697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7:57.174" v="56" actId="26606"/>
          <pc:sldLayoutMkLst>
            <pc:docMk/>
            <pc:sldMasterMk cId="4178985404" sldId="2147483699"/>
            <pc:sldLayoutMk cId="259222417" sldId="2147483698"/>
          </pc:sldLayoutMkLst>
        </pc:sldLayoutChg>
      </pc:sldMasterChg>
      <pc:sldMasterChg chg="add del addSldLayout delSldLayout">
        <pc:chgData name="Md Jewel Ahmed (2117693)" userId="b619405b-9551-45ec-a59c-29a33f7f7305" providerId="ADAL" clId="{56FEB127-4506-4426-939C-7BFCD6F913CE}" dt="2023-03-01T14:28:09.113" v="58" actId="26606"/>
        <pc:sldMasterMkLst>
          <pc:docMk/>
          <pc:sldMasterMk cId="4099494540" sldId="2147483712"/>
        </pc:sldMasterMkLst>
        <pc:sldLayoutChg chg="add del">
          <pc:chgData name="Md Jewel Ahmed (2117693)" userId="b619405b-9551-45ec-a59c-29a33f7f7305" providerId="ADAL" clId="{56FEB127-4506-4426-939C-7BFCD6F913CE}" dt="2023-03-01T14:28:09.113" v="58" actId="26606"/>
          <pc:sldLayoutMkLst>
            <pc:docMk/>
            <pc:sldMasterMk cId="4099494540" sldId="2147483712"/>
            <pc:sldLayoutMk cId="3927769613" sldId="2147483701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09.113" v="58" actId="26606"/>
          <pc:sldLayoutMkLst>
            <pc:docMk/>
            <pc:sldMasterMk cId="4099494540" sldId="2147483712"/>
            <pc:sldLayoutMk cId="3719771575" sldId="2147483702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09.113" v="58" actId="26606"/>
          <pc:sldLayoutMkLst>
            <pc:docMk/>
            <pc:sldMasterMk cId="4099494540" sldId="2147483712"/>
            <pc:sldLayoutMk cId="607497087" sldId="2147483703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09.113" v="58" actId="26606"/>
          <pc:sldLayoutMkLst>
            <pc:docMk/>
            <pc:sldMasterMk cId="4099494540" sldId="2147483712"/>
            <pc:sldLayoutMk cId="3110335031" sldId="2147483704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09.113" v="58" actId="26606"/>
          <pc:sldLayoutMkLst>
            <pc:docMk/>
            <pc:sldMasterMk cId="4099494540" sldId="2147483712"/>
            <pc:sldLayoutMk cId="581522373" sldId="2147483705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09.113" v="58" actId="26606"/>
          <pc:sldLayoutMkLst>
            <pc:docMk/>
            <pc:sldMasterMk cId="4099494540" sldId="2147483712"/>
            <pc:sldLayoutMk cId="310338906" sldId="2147483706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09.113" v="58" actId="26606"/>
          <pc:sldLayoutMkLst>
            <pc:docMk/>
            <pc:sldMasterMk cId="4099494540" sldId="2147483712"/>
            <pc:sldLayoutMk cId="1161501268" sldId="2147483707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09.113" v="58" actId="26606"/>
          <pc:sldLayoutMkLst>
            <pc:docMk/>
            <pc:sldMasterMk cId="4099494540" sldId="2147483712"/>
            <pc:sldLayoutMk cId="2935867547" sldId="2147483708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09.113" v="58" actId="26606"/>
          <pc:sldLayoutMkLst>
            <pc:docMk/>
            <pc:sldMasterMk cId="4099494540" sldId="2147483712"/>
            <pc:sldLayoutMk cId="3485252911" sldId="2147483709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09.113" v="58" actId="26606"/>
          <pc:sldLayoutMkLst>
            <pc:docMk/>
            <pc:sldMasterMk cId="4099494540" sldId="2147483712"/>
            <pc:sldLayoutMk cId="4281911151" sldId="2147483710"/>
          </pc:sldLayoutMkLst>
        </pc:sldLayoutChg>
        <pc:sldLayoutChg chg="add del">
          <pc:chgData name="Md Jewel Ahmed (2117693)" userId="b619405b-9551-45ec-a59c-29a33f7f7305" providerId="ADAL" clId="{56FEB127-4506-4426-939C-7BFCD6F913CE}" dt="2023-03-01T14:28:09.113" v="58" actId="26606"/>
          <pc:sldLayoutMkLst>
            <pc:docMk/>
            <pc:sldMasterMk cId="4099494540" sldId="2147483712"/>
            <pc:sldLayoutMk cId="1850545170" sldId="214748371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798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668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630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911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619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522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11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362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805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555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862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308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A407A-A48C-E3E1-437D-D882619B8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1497"/>
            <a:ext cx="8606346" cy="12572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HOTEL BREAKFAST BOARD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839352C-8158-0505-72B9-BBA88BB23399}"/>
              </a:ext>
            </a:extLst>
          </p:cNvPr>
          <p:cNvSpPr txBox="1"/>
          <p:nvPr/>
        </p:nvSpPr>
        <p:spPr>
          <a:xfrm>
            <a:off x="1066799" y="3178552"/>
            <a:ext cx="7543805" cy="193992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 dirty="0"/>
              <a:t>Md Jewel Ahmed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 dirty="0"/>
              <a:t>Foreign languages &amp; cultural awareness Spanish-Español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 dirty="0"/>
              <a:t>BMIH5003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 dirty="0"/>
              <a:t>Rodrigo Fernandes Aguilera</a:t>
            </a:r>
          </a:p>
        </p:txBody>
      </p:sp>
      <p:pic>
        <p:nvPicPr>
          <p:cNvPr id="118" name="Picture 2" descr="A breakfast spread">
            <a:extLst>
              <a:ext uri="{FF2B5EF4-FFF2-40B4-BE49-F238E27FC236}">
                <a16:creationId xmlns:a16="http://schemas.microsoft.com/office/drawing/2014/main" id="{626EB1BE-7C41-D51F-5864-FFE48E6824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493" r="-3" b="-3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noFill/>
        </p:spPr>
      </p:pic>
      <p:sp>
        <p:nvSpPr>
          <p:cNvPr id="123" name="Date Placeholder 3">
            <a:extLst>
              <a:ext uri="{FF2B5EF4-FFF2-40B4-BE49-F238E27FC236}">
                <a16:creationId xmlns:a16="http://schemas.microsoft.com/office/drawing/2014/main" id="{FE3DA1AA-4BBD-31B3-0380-BB0333A77B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0A2FE44-02B4-4E8F-BC62-53CDCED69E4D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3/1/2023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5" name="Footer Placeholder 4">
            <a:extLst>
              <a:ext uri="{FF2B5EF4-FFF2-40B4-BE49-F238E27FC236}">
                <a16:creationId xmlns:a16="http://schemas.microsoft.com/office/drawing/2014/main" id="{1708E09F-170D-14D7-B0A7-90CEA3BF6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127" name="Slide Number Placeholder 5">
            <a:extLst>
              <a:ext uri="{FF2B5EF4-FFF2-40B4-BE49-F238E27FC236}">
                <a16:creationId xmlns:a16="http://schemas.microsoft.com/office/drawing/2014/main" id="{F76A1578-4BAB-8672-0768-2FB5B6E7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54134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7" name="Rectangle 36">
            <a:extLst>
              <a:ext uri="{FF2B5EF4-FFF2-40B4-BE49-F238E27FC236}">
                <a16:creationId xmlns:a16="http://schemas.microsoft.com/office/drawing/2014/main" id="{79D2D73E-B42D-0B39-8136-4A25DAFD9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A245B3-3EF1-A187-CD33-9DD549E13781}"/>
              </a:ext>
            </a:extLst>
          </p:cNvPr>
          <p:cNvCxnSpPr>
            <a:cxnSpLocks/>
          </p:cNvCxnSpPr>
          <p:nvPr/>
        </p:nvCxnSpPr>
        <p:spPr>
          <a:xfrm>
            <a:off x="0" y="1123950"/>
            <a:ext cx="121920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headEnd w="lg" len="lg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B7F2EBE9-C2EC-6CA0-CC71-0AE853A5AC8B}"/>
              </a:ext>
            </a:extLst>
          </p:cNvPr>
          <p:cNvSpPr/>
          <p:nvPr/>
        </p:nvSpPr>
        <p:spPr>
          <a:xfrm>
            <a:off x="4071248" y="46018"/>
            <a:ext cx="4049505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Hotel Trinidad</a:t>
            </a:r>
          </a:p>
          <a:p>
            <a:pPr algn="ctr"/>
            <a:r>
              <a:rPr lang="en-GB" sz="2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Menu de desayunos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629E6B4-CE34-418B-4BDC-33FE5B2F73A5}"/>
              </a:ext>
            </a:extLst>
          </p:cNvPr>
          <p:cNvSpPr txBox="1"/>
          <p:nvPr/>
        </p:nvSpPr>
        <p:spPr>
          <a:xfrm>
            <a:off x="8850574" y="334744"/>
            <a:ext cx="322659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HORARIO (SCHEDULE)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7:00-11:00 DE LA MAÑANA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B88FB5E-AF99-EC1F-2A1D-B44CAB3DA9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153663"/>
            <a:ext cx="701374" cy="778525"/>
          </a:xfrm>
          <a:prstGeom prst="rect">
            <a:avLst/>
          </a:prstGeom>
        </p:spPr>
      </p:pic>
      <p:sp>
        <p:nvSpPr>
          <p:cNvPr id="22" name="Oval 21">
            <a:extLst>
              <a:ext uri="{FF2B5EF4-FFF2-40B4-BE49-F238E27FC236}">
                <a16:creationId xmlns:a16="http://schemas.microsoft.com/office/drawing/2014/main" id="{0F5B1317-BEF3-D592-5C28-80F740A6756E}"/>
              </a:ext>
            </a:extLst>
          </p:cNvPr>
          <p:cNvSpPr/>
          <p:nvPr/>
        </p:nvSpPr>
        <p:spPr>
          <a:xfrm>
            <a:off x="203050" y="23814"/>
            <a:ext cx="981075" cy="1038224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14C63BD-CBA5-18F3-5A15-87A7A2EF31F7}"/>
              </a:ext>
            </a:extLst>
          </p:cNvPr>
          <p:cNvSpPr txBox="1"/>
          <p:nvPr/>
        </p:nvSpPr>
        <p:spPr>
          <a:xfrm>
            <a:off x="1184124" y="630793"/>
            <a:ext cx="33313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TELÉFONO-07838625008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D3D0C51-F3D2-0CAD-2C52-D8EBB17CDD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5189" y="1422326"/>
            <a:ext cx="3261622" cy="1343021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C78D0C0-BD6A-C817-DF4F-8D00EFAC8D9C}"/>
              </a:ext>
            </a:extLst>
          </p:cNvPr>
          <p:cNvCxnSpPr/>
          <p:nvPr/>
        </p:nvCxnSpPr>
        <p:spPr>
          <a:xfrm>
            <a:off x="0" y="6428006"/>
            <a:ext cx="12192000" cy="762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Picture 34">
            <a:extLst>
              <a:ext uri="{FF2B5EF4-FFF2-40B4-BE49-F238E27FC236}">
                <a16:creationId xmlns:a16="http://schemas.microsoft.com/office/drawing/2014/main" id="{C8889416-1D48-5F06-85E3-CB6F36CED2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050" y="4986485"/>
            <a:ext cx="3261622" cy="1341696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EBCE12D5-7B73-EA54-2E17-C41A26E7F893}"/>
              </a:ext>
            </a:extLst>
          </p:cNvPr>
          <p:cNvSpPr txBox="1"/>
          <p:nvPr/>
        </p:nvSpPr>
        <p:spPr>
          <a:xfrm>
            <a:off x="3125389" y="5360914"/>
            <a:ext cx="594121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Bufé</a:t>
            </a:r>
          </a:p>
          <a:p>
            <a:pPr algn="ctr"/>
            <a:r>
              <a:rPr lang="es-E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Miembros gratis y no miembros €15 por adulto</a:t>
            </a:r>
          </a:p>
          <a:p>
            <a:pPr algn="ctr"/>
            <a:r>
              <a:rPr lang="es-E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niños menores de </a:t>
            </a:r>
            <a:r>
              <a:rPr kumimoji="0" lang="es-ES" sz="1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diez años </a:t>
            </a:r>
            <a:r>
              <a:rPr kumimoji="0" lang="es-E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gratis)</a:t>
            </a:r>
            <a:endParaRPr lang="en-GB" sz="16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3100E4E-810A-8BC6-E284-DE83243F9C3E}"/>
              </a:ext>
            </a:extLst>
          </p:cNvPr>
          <p:cNvSpPr txBox="1"/>
          <p:nvPr/>
        </p:nvSpPr>
        <p:spPr>
          <a:xfrm>
            <a:off x="2430439" y="6498076"/>
            <a:ext cx="73311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dirty="0">
                <a:solidFill>
                  <a:schemeClr val="bg1"/>
                </a:solidFill>
                <a:highlight>
                  <a:srgbClr val="000000"/>
                </a:highlight>
              </a:rPr>
              <a:t>Servicio de habitaciones disponible (se aplica cargo por servicio)</a:t>
            </a:r>
            <a:endParaRPr lang="en-GB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5BE8544E-FE8A-DFD1-0B99-65E95CE63782}"/>
              </a:ext>
            </a:extLst>
          </p:cNvPr>
          <p:cNvSpPr/>
          <p:nvPr/>
        </p:nvSpPr>
        <p:spPr>
          <a:xfrm>
            <a:off x="3905249" y="5360915"/>
            <a:ext cx="4381500" cy="83099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F0F17CFF-29BE-8385-D020-E477AB8D0919}"/>
              </a:ext>
            </a:extLst>
          </p:cNvPr>
          <p:cNvSpPr txBox="1"/>
          <p:nvPr/>
        </p:nvSpPr>
        <p:spPr>
          <a:xfrm>
            <a:off x="4553269" y="2935189"/>
            <a:ext cx="308545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Churros con chocolate  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Churros with chocolate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€4.50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Croissant salado         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Salty croissant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€2.50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Croissant + Café          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Croissant + Coffee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€2.20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29A2C8C4-8CE6-933B-EA62-3AC2572DB0F7}"/>
              </a:ext>
            </a:extLst>
          </p:cNvPr>
          <p:cNvSpPr txBox="1"/>
          <p:nvPr/>
        </p:nvSpPr>
        <p:spPr>
          <a:xfrm>
            <a:off x="203050" y="1429230"/>
            <a:ext cx="40832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bg2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 Tostadas con tomate y aceite o mermelada y mantequilla + café o té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 Toast with tomato and oil or jam and butter + coffee or tea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€3.20</a:t>
            </a:r>
          </a:p>
          <a:p>
            <a:pPr algn="ctr"/>
            <a:endParaRPr lang="en-GB" sz="16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600" b="1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Tostada con aguacate y huevos 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revueltoss + zumo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Toasts with avocado and scrambled 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eggs + juice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€6.50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CE08E6A0-4967-E96C-0CD4-A55DB88ECE3D}"/>
              </a:ext>
            </a:extLst>
          </p:cNvPr>
          <p:cNvSpPr txBox="1"/>
          <p:nvPr/>
        </p:nvSpPr>
        <p:spPr>
          <a:xfrm>
            <a:off x="8120754" y="1406009"/>
            <a:ext cx="366167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Desayuno Inglés + café o té + zumo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 huevos, bacon, salchicha, alubias, tomate y tostadaas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English breakfast + coffee 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or tea + juice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 eggs, bacon, sausage, beans, tomato and toast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€8.50</a:t>
            </a:r>
          </a:p>
          <a:p>
            <a:pPr algn="ctr"/>
            <a:endParaRPr lang="en-GB" sz="1600" b="1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600" b="1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Huevos benedictinos con 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salmon + zumo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Eggs benedict with 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salmon + juice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€9.50</a:t>
            </a: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DCC54BFF-8F19-8011-24B7-640CE61FEA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7323" y="5042276"/>
            <a:ext cx="3261622" cy="1355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511353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AnalogousFromLightSeedLeftStep">
      <a:dk1>
        <a:srgbClr val="000000"/>
      </a:dk1>
      <a:lt1>
        <a:srgbClr val="FFFFFF"/>
      </a:lt1>
      <a:dk2>
        <a:srgbClr val="3A2821"/>
      </a:dk2>
      <a:lt2>
        <a:srgbClr val="E4E2E8"/>
      </a:lt2>
      <a:accent1>
        <a:srgbClr val="90A955"/>
      </a:accent1>
      <a:accent2>
        <a:srgbClr val="AEA242"/>
      </a:accent2>
      <a:accent3>
        <a:srgbClr val="DF8C42"/>
      </a:accent3>
      <a:accent4>
        <a:srgbClr val="E35E56"/>
      </a:accent4>
      <a:accent5>
        <a:srgbClr val="E8759E"/>
      </a:accent5>
      <a:accent6>
        <a:srgbClr val="E356C4"/>
      </a:accent6>
      <a:hlink>
        <a:srgbClr val="7E69AE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190</Words>
  <Application>Microsoft Office PowerPoint</Application>
  <PresentationFormat>Widescreen</PresentationFormat>
  <Paragraphs>47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Arial Black</vt:lpstr>
      <vt:lpstr>Neue Haas Grotesk Text Pro</vt:lpstr>
      <vt:lpstr>SwellVTI</vt:lpstr>
      <vt:lpstr>HOTEL BREAKFAST BOARD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 Jewel Ahmed (2117693)</dc:creator>
  <cp:lastModifiedBy>Md Jewel Ahmed (2117693)</cp:lastModifiedBy>
  <cp:revision>1</cp:revision>
  <dcterms:created xsi:type="dcterms:W3CDTF">2023-03-01T14:12:28Z</dcterms:created>
  <dcterms:modified xsi:type="dcterms:W3CDTF">2023-03-01T19:53:56Z</dcterms:modified>
</cp:coreProperties>
</file>