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6892BA-7383-437F-AF76-8EFCCE9E1C53}" v="2" dt="2024-04-15T17:21:35.5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artosz Malinowski" userId="fa7f1ace84373640" providerId="LiveId" clId="{CF6892BA-7383-437F-AF76-8EFCCE9E1C53}"/>
    <pc:docChg chg="undo custSel addSld modSld">
      <pc:chgData name="Bartosz Malinowski" userId="fa7f1ace84373640" providerId="LiveId" clId="{CF6892BA-7383-437F-AF76-8EFCCE9E1C53}" dt="2024-04-15T17:21:35.563" v="198"/>
      <pc:docMkLst>
        <pc:docMk/>
      </pc:docMkLst>
      <pc:sldChg chg="addSp modSp new mod setBg addAnim setClrOvrMap">
        <pc:chgData name="Bartosz Malinowski" userId="fa7f1ace84373640" providerId="LiveId" clId="{CF6892BA-7383-437F-AF76-8EFCCE9E1C53}" dt="2024-04-15T17:21:35.563" v="198"/>
        <pc:sldMkLst>
          <pc:docMk/>
          <pc:sldMk cId="265693908" sldId="256"/>
        </pc:sldMkLst>
        <pc:spChg chg="mod">
          <ac:chgData name="Bartosz Malinowski" userId="fa7f1ace84373640" providerId="LiveId" clId="{CF6892BA-7383-437F-AF76-8EFCCE9E1C53}" dt="2024-04-15T17:00:30.611" v="66" actId="26606"/>
          <ac:spMkLst>
            <pc:docMk/>
            <pc:sldMk cId="265693908" sldId="256"/>
            <ac:spMk id="2" creationId="{27554B1D-1FA1-9DC3-E8D0-40D364FB9CB2}"/>
          </ac:spMkLst>
        </pc:spChg>
        <pc:spChg chg="mod">
          <ac:chgData name="Bartosz Malinowski" userId="fa7f1ace84373640" providerId="LiveId" clId="{CF6892BA-7383-437F-AF76-8EFCCE9E1C53}" dt="2024-04-15T17:00:30.611" v="66" actId="26606"/>
          <ac:spMkLst>
            <pc:docMk/>
            <pc:sldMk cId="265693908" sldId="256"/>
            <ac:spMk id="3" creationId="{21C87E5E-6348-BF0A-C88F-406870C6D77E}"/>
          </ac:spMkLst>
        </pc:spChg>
        <pc:spChg chg="add">
          <ac:chgData name="Bartosz Malinowski" userId="fa7f1ace84373640" providerId="LiveId" clId="{CF6892BA-7383-437F-AF76-8EFCCE9E1C53}" dt="2024-04-15T17:00:30.611" v="66" actId="26606"/>
          <ac:spMkLst>
            <pc:docMk/>
            <pc:sldMk cId="265693908" sldId="256"/>
            <ac:spMk id="9" creationId="{71B2258F-86CA-4D4D-8270-BC05FCDEBFB3}"/>
          </ac:spMkLst>
        </pc:spChg>
        <pc:picChg chg="add">
          <ac:chgData name="Bartosz Malinowski" userId="fa7f1ace84373640" providerId="LiveId" clId="{CF6892BA-7383-437F-AF76-8EFCCE9E1C53}" dt="2024-04-15T17:00:30.611" v="66" actId="26606"/>
          <ac:picMkLst>
            <pc:docMk/>
            <pc:sldMk cId="265693908" sldId="256"/>
            <ac:picMk id="5" creationId="{3FE6E523-23DE-FF05-73A7-3B884763A728}"/>
          </ac:picMkLst>
        </pc:picChg>
        <pc:picChg chg="add mod">
          <ac:chgData name="Bartosz Malinowski" userId="fa7f1ace84373640" providerId="LiveId" clId="{CF6892BA-7383-437F-AF76-8EFCCE9E1C53}" dt="2024-04-15T17:21:35.563" v="198"/>
          <ac:picMkLst>
            <pc:docMk/>
            <pc:sldMk cId="265693908" sldId="256"/>
            <ac:picMk id="7" creationId="{E1891B17-FC57-8D78-D63D-FD15D702DA6A}"/>
          </ac:picMkLst>
        </pc:picChg>
      </pc:sldChg>
      <pc:sldChg chg="addSp delSp modSp new mod setBg addAnim">
        <pc:chgData name="Bartosz Malinowski" userId="fa7f1ace84373640" providerId="LiveId" clId="{CF6892BA-7383-437F-AF76-8EFCCE9E1C53}" dt="2024-04-15T17:21:35.563" v="198"/>
        <pc:sldMkLst>
          <pc:docMk/>
          <pc:sldMk cId="1126830483" sldId="257"/>
        </pc:sldMkLst>
        <pc:spChg chg="mod">
          <ac:chgData name="Bartosz Malinowski" userId="fa7f1ace84373640" providerId="LiveId" clId="{CF6892BA-7383-437F-AF76-8EFCCE9E1C53}" dt="2024-04-15T17:02:46.037" v="94" actId="255"/>
          <ac:spMkLst>
            <pc:docMk/>
            <pc:sldMk cId="1126830483" sldId="257"/>
            <ac:spMk id="2" creationId="{BAC215E7-35B0-2124-D3A7-2EE10124110D}"/>
          </ac:spMkLst>
        </pc:spChg>
        <pc:spChg chg="del">
          <ac:chgData name="Bartosz Malinowski" userId="fa7f1ace84373640" providerId="LiveId" clId="{CF6892BA-7383-437F-AF76-8EFCCE9E1C53}" dt="2024-04-15T17:00:59.820" v="71" actId="478"/>
          <ac:spMkLst>
            <pc:docMk/>
            <pc:sldMk cId="1126830483" sldId="257"/>
            <ac:spMk id="3" creationId="{2B6BABCE-B980-EA2E-E49B-CB0081186FBF}"/>
          </ac:spMkLst>
        </pc:spChg>
        <pc:spChg chg="add del">
          <ac:chgData name="Bartosz Malinowski" userId="fa7f1ace84373640" providerId="LiveId" clId="{CF6892BA-7383-437F-AF76-8EFCCE9E1C53}" dt="2024-04-15T17:02:30.249" v="91" actId="26606"/>
          <ac:spMkLst>
            <pc:docMk/>
            <pc:sldMk cId="1126830483" sldId="257"/>
            <ac:spMk id="7" creationId="{FFD48BC7-DC40-47DE-87EE-9F4B6ECB9ABB}"/>
          </ac:spMkLst>
        </pc:spChg>
        <pc:spChg chg="add del">
          <ac:chgData name="Bartosz Malinowski" userId="fa7f1ace84373640" providerId="LiveId" clId="{CF6892BA-7383-437F-AF76-8EFCCE9E1C53}" dt="2024-04-15T17:01:17.783" v="76" actId="26606"/>
          <ac:spMkLst>
            <pc:docMk/>
            <pc:sldMk cId="1126830483" sldId="257"/>
            <ac:spMk id="8" creationId="{4D60F200-5EB0-B223-2439-C96C67F0FEE1}"/>
          </ac:spMkLst>
        </pc:spChg>
        <pc:spChg chg="add del">
          <ac:chgData name="Bartosz Malinowski" userId="fa7f1ace84373640" providerId="LiveId" clId="{CF6892BA-7383-437F-AF76-8EFCCE9E1C53}" dt="2024-04-15T17:02:30.249" v="91" actId="26606"/>
          <ac:spMkLst>
            <pc:docMk/>
            <pc:sldMk cId="1126830483" sldId="257"/>
            <ac:spMk id="9" creationId="{E502BBC7-2C76-46F3-BC24-5985BC13DB88}"/>
          </ac:spMkLst>
        </pc:spChg>
        <pc:spChg chg="add del">
          <ac:chgData name="Bartosz Malinowski" userId="fa7f1ace84373640" providerId="LiveId" clId="{CF6892BA-7383-437F-AF76-8EFCCE9E1C53}" dt="2024-04-15T17:01:17.783" v="76" actId="26606"/>
          <ac:spMkLst>
            <pc:docMk/>
            <pc:sldMk cId="1126830483" sldId="257"/>
            <ac:spMk id="10" creationId="{74067CD3-146F-6228-E362-39AA720C25F7}"/>
          </ac:spMkLst>
        </pc:spChg>
        <pc:spChg chg="add del">
          <ac:chgData name="Bartosz Malinowski" userId="fa7f1ace84373640" providerId="LiveId" clId="{CF6892BA-7383-437F-AF76-8EFCCE9E1C53}" dt="2024-04-15T17:02:30.249" v="91" actId="26606"/>
          <ac:spMkLst>
            <pc:docMk/>
            <pc:sldMk cId="1126830483" sldId="257"/>
            <ac:spMk id="11" creationId="{C7F28D52-2A5F-4D23-81AE-7CB8B591C7AF}"/>
          </ac:spMkLst>
        </pc:spChg>
        <pc:spChg chg="add del">
          <ac:chgData name="Bartosz Malinowski" userId="fa7f1ace84373640" providerId="LiveId" clId="{CF6892BA-7383-437F-AF76-8EFCCE9E1C53}" dt="2024-04-15T17:01:17.783" v="76" actId="26606"/>
          <ac:spMkLst>
            <pc:docMk/>
            <pc:sldMk cId="1126830483" sldId="257"/>
            <ac:spMk id="12" creationId="{271C7E5C-A0F8-E9FA-56DB-31A257FD4EDB}"/>
          </ac:spMkLst>
        </pc:spChg>
        <pc:spChg chg="add del">
          <ac:chgData name="Bartosz Malinowski" userId="fa7f1ace84373640" providerId="LiveId" clId="{CF6892BA-7383-437F-AF76-8EFCCE9E1C53}" dt="2024-04-15T17:02:30.249" v="91" actId="26606"/>
          <ac:spMkLst>
            <pc:docMk/>
            <pc:sldMk cId="1126830483" sldId="257"/>
            <ac:spMk id="13" creationId="{3629484E-3792-4B3D-89AD-7C8A1ED0E0D4}"/>
          </ac:spMkLst>
        </pc:spChg>
        <pc:spChg chg="add del">
          <ac:chgData name="Bartosz Malinowski" userId="fa7f1ace84373640" providerId="LiveId" clId="{CF6892BA-7383-437F-AF76-8EFCCE9E1C53}" dt="2024-04-15T17:01:17.783" v="76" actId="26606"/>
          <ac:spMkLst>
            <pc:docMk/>
            <pc:sldMk cId="1126830483" sldId="257"/>
            <ac:spMk id="14" creationId="{33F70A3C-4474-2A39-470C-FD55A8837503}"/>
          </ac:spMkLst>
        </pc:spChg>
        <pc:spChg chg="add del">
          <ac:chgData name="Bartosz Malinowski" userId="fa7f1ace84373640" providerId="LiveId" clId="{CF6892BA-7383-437F-AF76-8EFCCE9E1C53}" dt="2024-04-15T17:01:17.783" v="76" actId="26606"/>
          <ac:spMkLst>
            <pc:docMk/>
            <pc:sldMk cId="1126830483" sldId="257"/>
            <ac:spMk id="16" creationId="{BAC3F7D4-9613-0E1F-901C-98FE831DEBC0}"/>
          </ac:spMkLst>
        </pc:spChg>
        <pc:spChg chg="add del">
          <ac:chgData name="Bartosz Malinowski" userId="fa7f1ace84373640" providerId="LiveId" clId="{CF6892BA-7383-437F-AF76-8EFCCE9E1C53}" dt="2024-04-15T17:01:17.783" v="76" actId="26606"/>
          <ac:spMkLst>
            <pc:docMk/>
            <pc:sldMk cId="1126830483" sldId="257"/>
            <ac:spMk id="18" creationId="{AFD5167C-AF48-26F0-7A9F-3F7643374872}"/>
          </ac:spMkLst>
        </pc:spChg>
        <pc:spChg chg="add del">
          <ac:chgData name="Bartosz Malinowski" userId="fa7f1ace84373640" providerId="LiveId" clId="{CF6892BA-7383-437F-AF76-8EFCCE9E1C53}" dt="2024-04-15T17:01:17.783" v="76" actId="26606"/>
          <ac:spMkLst>
            <pc:docMk/>
            <pc:sldMk cId="1126830483" sldId="257"/>
            <ac:spMk id="20" creationId="{87B30A01-FCA8-86A5-A840-C32A3BE2EDD6}"/>
          </ac:spMkLst>
        </pc:spChg>
        <pc:picChg chg="add del">
          <ac:chgData name="Bartosz Malinowski" userId="fa7f1ace84373640" providerId="LiveId" clId="{CF6892BA-7383-437F-AF76-8EFCCE9E1C53}" dt="2024-04-15T17:01:17.783" v="76" actId="26606"/>
          <ac:picMkLst>
            <pc:docMk/>
            <pc:sldMk cId="1126830483" sldId="257"/>
            <ac:picMk id="4" creationId="{C1BE3EA2-7288-A44C-6F0F-F25AAA6CF4D5}"/>
          </ac:picMkLst>
        </pc:picChg>
        <pc:picChg chg="add">
          <ac:chgData name="Bartosz Malinowski" userId="fa7f1ace84373640" providerId="LiveId" clId="{CF6892BA-7383-437F-AF76-8EFCCE9E1C53}" dt="2024-04-15T17:02:30.249" v="91" actId="26606"/>
          <ac:picMkLst>
            <pc:docMk/>
            <pc:sldMk cId="1126830483" sldId="257"/>
            <ac:picMk id="15" creationId="{A9697B88-E5F5-226F-406E-66375C89B000}"/>
          </ac:picMkLst>
        </pc:picChg>
        <pc:picChg chg="add mod">
          <ac:chgData name="Bartosz Malinowski" userId="fa7f1ace84373640" providerId="LiveId" clId="{CF6892BA-7383-437F-AF76-8EFCCE9E1C53}" dt="2024-04-15T17:21:35.563" v="198"/>
          <ac:picMkLst>
            <pc:docMk/>
            <pc:sldMk cId="1126830483" sldId="257"/>
            <ac:picMk id="23" creationId="{62F4853D-3FB9-8988-23B1-A0ADBD7EF122}"/>
          </ac:picMkLst>
        </pc:picChg>
        <pc:cxnChg chg="add">
          <ac:chgData name="Bartosz Malinowski" userId="fa7f1ace84373640" providerId="LiveId" clId="{CF6892BA-7383-437F-AF76-8EFCCE9E1C53}" dt="2024-04-15T17:02:30.249" v="91" actId="26606"/>
          <ac:cxnSpMkLst>
            <pc:docMk/>
            <pc:sldMk cId="1126830483" sldId="257"/>
            <ac:cxnSpMk id="19" creationId="{33193FD5-6A49-7562-EA76-F15D42E15804}"/>
          </ac:cxnSpMkLst>
        </pc:cxnChg>
      </pc:sldChg>
      <pc:sldChg chg="addSp modSp new mod setBg">
        <pc:chgData name="Bartosz Malinowski" userId="fa7f1ace84373640" providerId="LiveId" clId="{CF6892BA-7383-437F-AF76-8EFCCE9E1C53}" dt="2024-04-15T17:21:35.563" v="198"/>
        <pc:sldMkLst>
          <pc:docMk/>
          <pc:sldMk cId="3395868799" sldId="258"/>
        </pc:sldMkLst>
        <pc:spChg chg="mod">
          <ac:chgData name="Bartosz Malinowski" userId="fa7f1ace84373640" providerId="LiveId" clId="{CF6892BA-7383-437F-AF76-8EFCCE9E1C53}" dt="2024-04-15T17:02:18.499" v="90" actId="26606"/>
          <ac:spMkLst>
            <pc:docMk/>
            <pc:sldMk cId="3395868799" sldId="258"/>
            <ac:spMk id="2" creationId="{6405BAF8-A7F3-7AA2-7DF7-AA4253ED9779}"/>
          </ac:spMkLst>
        </pc:spChg>
        <pc:spChg chg="mod">
          <ac:chgData name="Bartosz Malinowski" userId="fa7f1ace84373640" providerId="LiveId" clId="{CF6892BA-7383-437F-AF76-8EFCCE9E1C53}" dt="2024-04-15T17:02:18.499" v="90" actId="26606"/>
          <ac:spMkLst>
            <pc:docMk/>
            <pc:sldMk cId="3395868799" sldId="258"/>
            <ac:spMk id="3" creationId="{85EA97A4-B202-4989-CB1E-3093E1EE6BAF}"/>
          </ac:spMkLst>
        </pc:spChg>
        <pc:spChg chg="add">
          <ac:chgData name="Bartosz Malinowski" userId="fa7f1ace84373640" providerId="LiveId" clId="{CF6892BA-7383-437F-AF76-8EFCCE9E1C53}" dt="2024-04-15T17:02:18.499" v="90" actId="26606"/>
          <ac:spMkLst>
            <pc:docMk/>
            <pc:sldMk cId="3395868799" sldId="258"/>
            <ac:spMk id="9" creationId="{9F7D5CDA-D291-4307-BF55-1381FED29634}"/>
          </ac:spMkLst>
        </pc:spChg>
        <pc:spChg chg="add">
          <ac:chgData name="Bartosz Malinowski" userId="fa7f1ace84373640" providerId="LiveId" clId="{CF6892BA-7383-437F-AF76-8EFCCE9E1C53}" dt="2024-04-15T17:02:18.499" v="90" actId="26606"/>
          <ac:spMkLst>
            <pc:docMk/>
            <pc:sldMk cId="3395868799" sldId="258"/>
            <ac:spMk id="11" creationId="{59B296B9-C5A5-4E4F-9B60-C907B5F1466C}"/>
          </ac:spMkLst>
        </pc:spChg>
        <pc:spChg chg="add">
          <ac:chgData name="Bartosz Malinowski" userId="fa7f1ace84373640" providerId="LiveId" clId="{CF6892BA-7383-437F-AF76-8EFCCE9E1C53}" dt="2024-04-15T17:02:18.499" v="90" actId="26606"/>
          <ac:spMkLst>
            <pc:docMk/>
            <pc:sldMk cId="3395868799" sldId="258"/>
            <ac:spMk id="13" creationId="{D0300FD3-5AF1-6305-15FA-9078072672E2}"/>
          </ac:spMkLst>
        </pc:spChg>
        <pc:picChg chg="add">
          <ac:chgData name="Bartosz Malinowski" userId="fa7f1ace84373640" providerId="LiveId" clId="{CF6892BA-7383-437F-AF76-8EFCCE9E1C53}" dt="2024-04-15T17:02:18.499" v="90" actId="26606"/>
          <ac:picMkLst>
            <pc:docMk/>
            <pc:sldMk cId="3395868799" sldId="258"/>
            <ac:picMk id="5" creationId="{C70E3BC9-F6B5-3D2A-6E76-F6FB00AFBF89}"/>
          </ac:picMkLst>
        </pc:picChg>
        <pc:picChg chg="add mod">
          <ac:chgData name="Bartosz Malinowski" userId="fa7f1ace84373640" providerId="LiveId" clId="{CF6892BA-7383-437F-AF76-8EFCCE9E1C53}" dt="2024-04-15T17:21:35.563" v="198"/>
          <ac:picMkLst>
            <pc:docMk/>
            <pc:sldMk cId="3395868799" sldId="258"/>
            <ac:picMk id="8" creationId="{85C5D3D5-8F24-8B7D-9960-B1A65C00180D}"/>
          </ac:picMkLst>
        </pc:picChg>
      </pc:sldChg>
      <pc:sldChg chg="addSp modSp new mod setBg">
        <pc:chgData name="Bartosz Malinowski" userId="fa7f1ace84373640" providerId="LiveId" clId="{CF6892BA-7383-437F-AF76-8EFCCE9E1C53}" dt="2024-04-15T17:21:35.563" v="198"/>
        <pc:sldMkLst>
          <pc:docMk/>
          <pc:sldMk cId="2338166797" sldId="259"/>
        </pc:sldMkLst>
        <pc:spChg chg="mod">
          <ac:chgData name="Bartosz Malinowski" userId="fa7f1ace84373640" providerId="LiveId" clId="{CF6892BA-7383-437F-AF76-8EFCCE9E1C53}" dt="2024-04-15T17:09:31.534" v="181" actId="26606"/>
          <ac:spMkLst>
            <pc:docMk/>
            <pc:sldMk cId="2338166797" sldId="259"/>
            <ac:spMk id="2" creationId="{0540E2DD-EDE1-9F1F-6E31-615A10FA8203}"/>
          </ac:spMkLst>
        </pc:spChg>
        <pc:spChg chg="mod">
          <ac:chgData name="Bartosz Malinowski" userId="fa7f1ace84373640" providerId="LiveId" clId="{CF6892BA-7383-437F-AF76-8EFCCE9E1C53}" dt="2024-04-15T17:09:31.534" v="181" actId="26606"/>
          <ac:spMkLst>
            <pc:docMk/>
            <pc:sldMk cId="2338166797" sldId="259"/>
            <ac:spMk id="3" creationId="{384C2433-FF75-513D-9096-E5F2700CADD8}"/>
          </ac:spMkLst>
        </pc:spChg>
        <pc:spChg chg="add">
          <ac:chgData name="Bartosz Malinowski" userId="fa7f1ace84373640" providerId="LiveId" clId="{CF6892BA-7383-437F-AF76-8EFCCE9E1C53}" dt="2024-04-15T17:09:31.534" v="181" actId="26606"/>
          <ac:spMkLst>
            <pc:docMk/>
            <pc:sldMk cId="2338166797" sldId="259"/>
            <ac:spMk id="9" creationId="{9F7D5CDA-D291-4307-BF55-1381FED29634}"/>
          </ac:spMkLst>
        </pc:spChg>
        <pc:picChg chg="add">
          <ac:chgData name="Bartosz Malinowski" userId="fa7f1ace84373640" providerId="LiveId" clId="{CF6892BA-7383-437F-AF76-8EFCCE9E1C53}" dt="2024-04-15T17:09:31.534" v="181" actId="26606"/>
          <ac:picMkLst>
            <pc:docMk/>
            <pc:sldMk cId="2338166797" sldId="259"/>
            <ac:picMk id="5" creationId="{BECBAEAA-0BF8-F167-CBDB-00F48D7DFB24}"/>
          </ac:picMkLst>
        </pc:picChg>
        <pc:picChg chg="add mod">
          <ac:chgData name="Bartosz Malinowski" userId="fa7f1ace84373640" providerId="LiveId" clId="{CF6892BA-7383-437F-AF76-8EFCCE9E1C53}" dt="2024-04-15T17:21:35.563" v="198"/>
          <ac:picMkLst>
            <pc:docMk/>
            <pc:sldMk cId="2338166797" sldId="259"/>
            <ac:picMk id="7" creationId="{BB8042B6-9866-E36C-FA01-3A4F72EC54FC}"/>
          </ac:picMkLst>
        </pc:picChg>
      </pc:sldChg>
      <pc:sldChg chg="addSp modSp new mod setBg">
        <pc:chgData name="Bartosz Malinowski" userId="fa7f1ace84373640" providerId="LiveId" clId="{CF6892BA-7383-437F-AF76-8EFCCE9E1C53}" dt="2024-04-15T17:21:35.563" v="198"/>
        <pc:sldMkLst>
          <pc:docMk/>
          <pc:sldMk cId="3906715016" sldId="260"/>
        </pc:sldMkLst>
        <pc:spChg chg="mod">
          <ac:chgData name="Bartosz Malinowski" userId="fa7f1ace84373640" providerId="LiveId" clId="{CF6892BA-7383-437F-AF76-8EFCCE9E1C53}" dt="2024-04-15T17:09:45.152" v="183" actId="1076"/>
          <ac:spMkLst>
            <pc:docMk/>
            <pc:sldMk cId="3906715016" sldId="260"/>
            <ac:spMk id="2" creationId="{A1379825-38B9-366D-B62B-C95A15047D8E}"/>
          </ac:spMkLst>
        </pc:spChg>
        <pc:spChg chg="mod">
          <ac:chgData name="Bartosz Malinowski" userId="fa7f1ace84373640" providerId="LiveId" clId="{CF6892BA-7383-437F-AF76-8EFCCE9E1C53}" dt="2024-04-15T17:09:47.906" v="184" actId="1076"/>
          <ac:spMkLst>
            <pc:docMk/>
            <pc:sldMk cId="3906715016" sldId="260"/>
            <ac:spMk id="3" creationId="{A715DBB7-515F-54D7-0340-9C206E2F5574}"/>
          </ac:spMkLst>
        </pc:spChg>
        <pc:spChg chg="add">
          <ac:chgData name="Bartosz Malinowski" userId="fa7f1ace84373640" providerId="LiveId" clId="{CF6892BA-7383-437F-AF76-8EFCCE9E1C53}" dt="2024-04-15T17:09:38.438" v="182" actId="26606"/>
          <ac:spMkLst>
            <pc:docMk/>
            <pc:sldMk cId="3906715016" sldId="260"/>
            <ac:spMk id="9" creationId="{9F7D5CDA-D291-4307-BF55-1381FED29634}"/>
          </ac:spMkLst>
        </pc:spChg>
        <pc:picChg chg="add">
          <ac:chgData name="Bartosz Malinowski" userId="fa7f1ace84373640" providerId="LiveId" clId="{CF6892BA-7383-437F-AF76-8EFCCE9E1C53}" dt="2024-04-15T17:09:38.438" v="182" actId="26606"/>
          <ac:picMkLst>
            <pc:docMk/>
            <pc:sldMk cId="3906715016" sldId="260"/>
            <ac:picMk id="5" creationId="{4A71A361-6B7C-ECAB-1079-DC1A99B304D2}"/>
          </ac:picMkLst>
        </pc:picChg>
        <pc:picChg chg="add mod">
          <ac:chgData name="Bartosz Malinowski" userId="fa7f1ace84373640" providerId="LiveId" clId="{CF6892BA-7383-437F-AF76-8EFCCE9E1C53}" dt="2024-04-15T17:21:35.563" v="198"/>
          <ac:picMkLst>
            <pc:docMk/>
            <pc:sldMk cId="3906715016" sldId="260"/>
            <ac:picMk id="7" creationId="{00EAB4F7-BE6F-3BD1-EC0A-2D45C9C225C5}"/>
          </ac:picMkLst>
        </pc:picChg>
      </pc:sldChg>
      <pc:sldChg chg="addSp modSp new mod setBg">
        <pc:chgData name="Bartosz Malinowski" userId="fa7f1ace84373640" providerId="LiveId" clId="{CF6892BA-7383-437F-AF76-8EFCCE9E1C53}" dt="2024-04-15T17:21:35.563" v="198"/>
        <pc:sldMkLst>
          <pc:docMk/>
          <pc:sldMk cId="1702920772" sldId="261"/>
        </pc:sldMkLst>
        <pc:spChg chg="mod">
          <ac:chgData name="Bartosz Malinowski" userId="fa7f1ace84373640" providerId="LiveId" clId="{CF6892BA-7383-437F-AF76-8EFCCE9E1C53}" dt="2024-04-15T17:09:55.046" v="185" actId="26606"/>
          <ac:spMkLst>
            <pc:docMk/>
            <pc:sldMk cId="1702920772" sldId="261"/>
            <ac:spMk id="2" creationId="{567A4811-637D-3EF3-BF54-1196A0B34111}"/>
          </ac:spMkLst>
        </pc:spChg>
        <pc:spChg chg="mod">
          <ac:chgData name="Bartosz Malinowski" userId="fa7f1ace84373640" providerId="LiveId" clId="{CF6892BA-7383-437F-AF76-8EFCCE9E1C53}" dt="2024-04-15T17:09:55.046" v="185" actId="26606"/>
          <ac:spMkLst>
            <pc:docMk/>
            <pc:sldMk cId="1702920772" sldId="261"/>
            <ac:spMk id="3" creationId="{1EA4CD00-07CD-5A67-646D-E91D4B6BD5F7}"/>
          </ac:spMkLst>
        </pc:spChg>
        <pc:spChg chg="add">
          <ac:chgData name="Bartosz Malinowski" userId="fa7f1ace84373640" providerId="LiveId" clId="{CF6892BA-7383-437F-AF76-8EFCCE9E1C53}" dt="2024-04-15T17:09:55.046" v="185" actId="26606"/>
          <ac:spMkLst>
            <pc:docMk/>
            <pc:sldMk cId="1702920772" sldId="261"/>
            <ac:spMk id="9" creationId="{9F7D5CDA-D291-4307-BF55-1381FED29634}"/>
          </ac:spMkLst>
        </pc:spChg>
        <pc:picChg chg="add">
          <ac:chgData name="Bartosz Malinowski" userId="fa7f1ace84373640" providerId="LiveId" clId="{CF6892BA-7383-437F-AF76-8EFCCE9E1C53}" dt="2024-04-15T17:09:55.046" v="185" actId="26606"/>
          <ac:picMkLst>
            <pc:docMk/>
            <pc:sldMk cId="1702920772" sldId="261"/>
            <ac:picMk id="5" creationId="{78DCE1AE-E879-6CA4-36F6-F97125AE431F}"/>
          </ac:picMkLst>
        </pc:picChg>
        <pc:picChg chg="add mod">
          <ac:chgData name="Bartosz Malinowski" userId="fa7f1ace84373640" providerId="LiveId" clId="{CF6892BA-7383-437F-AF76-8EFCCE9E1C53}" dt="2024-04-15T17:21:35.563" v="198"/>
          <ac:picMkLst>
            <pc:docMk/>
            <pc:sldMk cId="1702920772" sldId="261"/>
            <ac:picMk id="7" creationId="{95C24517-D9E7-CA12-FF30-1A444174FD3F}"/>
          </ac:picMkLst>
        </pc:picChg>
      </pc:sldChg>
      <pc:sldChg chg="addSp modSp new mod setBg">
        <pc:chgData name="Bartosz Malinowski" userId="fa7f1ace84373640" providerId="LiveId" clId="{CF6892BA-7383-437F-AF76-8EFCCE9E1C53}" dt="2024-04-15T17:21:35.563" v="198"/>
        <pc:sldMkLst>
          <pc:docMk/>
          <pc:sldMk cId="1728855857" sldId="262"/>
        </pc:sldMkLst>
        <pc:spChg chg="mod">
          <ac:chgData name="Bartosz Malinowski" userId="fa7f1ace84373640" providerId="LiveId" clId="{CF6892BA-7383-437F-AF76-8EFCCE9E1C53}" dt="2024-04-15T17:10:00.227" v="186" actId="26606"/>
          <ac:spMkLst>
            <pc:docMk/>
            <pc:sldMk cId="1728855857" sldId="262"/>
            <ac:spMk id="2" creationId="{C5A7EC10-CC47-401B-C5AA-5BD307ADB1B1}"/>
          </ac:spMkLst>
        </pc:spChg>
        <pc:spChg chg="mod">
          <ac:chgData name="Bartosz Malinowski" userId="fa7f1ace84373640" providerId="LiveId" clId="{CF6892BA-7383-437F-AF76-8EFCCE9E1C53}" dt="2024-04-15T17:10:00.227" v="186" actId="26606"/>
          <ac:spMkLst>
            <pc:docMk/>
            <pc:sldMk cId="1728855857" sldId="262"/>
            <ac:spMk id="3" creationId="{30256297-F186-9329-72C0-B29A06A4E478}"/>
          </ac:spMkLst>
        </pc:spChg>
        <pc:spChg chg="add">
          <ac:chgData name="Bartosz Malinowski" userId="fa7f1ace84373640" providerId="LiveId" clId="{CF6892BA-7383-437F-AF76-8EFCCE9E1C53}" dt="2024-04-15T17:10:00.227" v="186" actId="26606"/>
          <ac:spMkLst>
            <pc:docMk/>
            <pc:sldMk cId="1728855857" sldId="262"/>
            <ac:spMk id="9" creationId="{9F7D5CDA-D291-4307-BF55-1381FED29634}"/>
          </ac:spMkLst>
        </pc:spChg>
        <pc:picChg chg="add">
          <ac:chgData name="Bartosz Malinowski" userId="fa7f1ace84373640" providerId="LiveId" clId="{CF6892BA-7383-437F-AF76-8EFCCE9E1C53}" dt="2024-04-15T17:10:00.227" v="186" actId="26606"/>
          <ac:picMkLst>
            <pc:docMk/>
            <pc:sldMk cId="1728855857" sldId="262"/>
            <ac:picMk id="5" creationId="{DF8CD73B-298C-710F-3DD7-034BF6C94D61}"/>
          </ac:picMkLst>
        </pc:picChg>
        <pc:picChg chg="add mod">
          <ac:chgData name="Bartosz Malinowski" userId="fa7f1ace84373640" providerId="LiveId" clId="{CF6892BA-7383-437F-AF76-8EFCCE9E1C53}" dt="2024-04-15T17:21:35.563" v="198"/>
          <ac:picMkLst>
            <pc:docMk/>
            <pc:sldMk cId="1728855857" sldId="262"/>
            <ac:picMk id="7" creationId="{22268FA2-1D71-9F5D-729F-1D3830705229}"/>
          </ac:picMkLst>
        </pc:picChg>
      </pc:sldChg>
      <pc:sldChg chg="addSp modSp new mod setBg">
        <pc:chgData name="Bartosz Malinowski" userId="fa7f1ace84373640" providerId="LiveId" clId="{CF6892BA-7383-437F-AF76-8EFCCE9E1C53}" dt="2024-04-15T17:21:35.563" v="198"/>
        <pc:sldMkLst>
          <pc:docMk/>
          <pc:sldMk cId="2915560117" sldId="263"/>
        </pc:sldMkLst>
        <pc:spChg chg="mod">
          <ac:chgData name="Bartosz Malinowski" userId="fa7f1ace84373640" providerId="LiveId" clId="{CF6892BA-7383-437F-AF76-8EFCCE9E1C53}" dt="2024-04-15T17:10:07.160" v="187" actId="26606"/>
          <ac:spMkLst>
            <pc:docMk/>
            <pc:sldMk cId="2915560117" sldId="263"/>
            <ac:spMk id="2" creationId="{082D0C75-46E9-5347-A1CD-36AD230E387C}"/>
          </ac:spMkLst>
        </pc:spChg>
        <pc:spChg chg="mod">
          <ac:chgData name="Bartosz Malinowski" userId="fa7f1ace84373640" providerId="LiveId" clId="{CF6892BA-7383-437F-AF76-8EFCCE9E1C53}" dt="2024-04-15T17:10:07.160" v="187" actId="26606"/>
          <ac:spMkLst>
            <pc:docMk/>
            <pc:sldMk cId="2915560117" sldId="263"/>
            <ac:spMk id="3" creationId="{A0B29044-0A68-AE9A-4B98-FAB6B22A01D5}"/>
          </ac:spMkLst>
        </pc:spChg>
        <pc:spChg chg="add">
          <ac:chgData name="Bartosz Malinowski" userId="fa7f1ace84373640" providerId="LiveId" clId="{CF6892BA-7383-437F-AF76-8EFCCE9E1C53}" dt="2024-04-15T17:10:07.160" v="187" actId="26606"/>
          <ac:spMkLst>
            <pc:docMk/>
            <pc:sldMk cId="2915560117" sldId="263"/>
            <ac:spMk id="9" creationId="{9F7D5CDA-D291-4307-BF55-1381FED29634}"/>
          </ac:spMkLst>
        </pc:spChg>
        <pc:picChg chg="add">
          <ac:chgData name="Bartosz Malinowski" userId="fa7f1ace84373640" providerId="LiveId" clId="{CF6892BA-7383-437F-AF76-8EFCCE9E1C53}" dt="2024-04-15T17:10:07.160" v="187" actId="26606"/>
          <ac:picMkLst>
            <pc:docMk/>
            <pc:sldMk cId="2915560117" sldId="263"/>
            <ac:picMk id="5" creationId="{07F40057-2AA7-20E1-4AA8-2E1137F3B70A}"/>
          </ac:picMkLst>
        </pc:picChg>
        <pc:picChg chg="add mod">
          <ac:chgData name="Bartosz Malinowski" userId="fa7f1ace84373640" providerId="LiveId" clId="{CF6892BA-7383-437F-AF76-8EFCCE9E1C53}" dt="2024-04-15T17:21:35.563" v="198"/>
          <ac:picMkLst>
            <pc:docMk/>
            <pc:sldMk cId="2915560117" sldId="263"/>
            <ac:picMk id="7" creationId="{8443C632-0E42-846B-7B62-522A61968B05}"/>
          </ac:picMkLst>
        </pc:picChg>
      </pc:sldChg>
      <pc:sldChg chg="addSp modSp new mod setBg">
        <pc:chgData name="Bartosz Malinowski" userId="fa7f1ace84373640" providerId="LiveId" clId="{CF6892BA-7383-437F-AF76-8EFCCE9E1C53}" dt="2024-04-15T17:21:35.563" v="198"/>
        <pc:sldMkLst>
          <pc:docMk/>
          <pc:sldMk cId="899810634" sldId="264"/>
        </pc:sldMkLst>
        <pc:spChg chg="mod">
          <ac:chgData name="Bartosz Malinowski" userId="fa7f1ace84373640" providerId="LiveId" clId="{CF6892BA-7383-437F-AF76-8EFCCE9E1C53}" dt="2024-04-15T17:10:12.199" v="188" actId="26606"/>
          <ac:spMkLst>
            <pc:docMk/>
            <pc:sldMk cId="899810634" sldId="264"/>
            <ac:spMk id="2" creationId="{9552DD49-30C0-93CA-E332-4E8D8715D63C}"/>
          </ac:spMkLst>
        </pc:spChg>
        <pc:spChg chg="mod">
          <ac:chgData name="Bartosz Malinowski" userId="fa7f1ace84373640" providerId="LiveId" clId="{CF6892BA-7383-437F-AF76-8EFCCE9E1C53}" dt="2024-04-15T17:10:12.199" v="188" actId="26606"/>
          <ac:spMkLst>
            <pc:docMk/>
            <pc:sldMk cId="899810634" sldId="264"/>
            <ac:spMk id="3" creationId="{1E555982-77E1-3A88-FA16-D67789CFB91C}"/>
          </ac:spMkLst>
        </pc:spChg>
        <pc:spChg chg="add">
          <ac:chgData name="Bartosz Malinowski" userId="fa7f1ace84373640" providerId="LiveId" clId="{CF6892BA-7383-437F-AF76-8EFCCE9E1C53}" dt="2024-04-15T17:10:12.199" v="188" actId="26606"/>
          <ac:spMkLst>
            <pc:docMk/>
            <pc:sldMk cId="899810634" sldId="264"/>
            <ac:spMk id="9" creationId="{9F7D5CDA-D291-4307-BF55-1381FED29634}"/>
          </ac:spMkLst>
        </pc:spChg>
        <pc:picChg chg="add">
          <ac:chgData name="Bartosz Malinowski" userId="fa7f1ace84373640" providerId="LiveId" clId="{CF6892BA-7383-437F-AF76-8EFCCE9E1C53}" dt="2024-04-15T17:10:12.199" v="188" actId="26606"/>
          <ac:picMkLst>
            <pc:docMk/>
            <pc:sldMk cId="899810634" sldId="264"/>
            <ac:picMk id="5" creationId="{6BEE74EC-FD87-73BF-2C8F-944E2C42C3BF}"/>
          </ac:picMkLst>
        </pc:picChg>
        <pc:picChg chg="add mod">
          <ac:chgData name="Bartosz Malinowski" userId="fa7f1ace84373640" providerId="LiveId" clId="{CF6892BA-7383-437F-AF76-8EFCCE9E1C53}" dt="2024-04-15T17:21:35.563" v="198"/>
          <ac:picMkLst>
            <pc:docMk/>
            <pc:sldMk cId="899810634" sldId="264"/>
            <ac:picMk id="7" creationId="{A7628847-0020-EE54-56E9-407861143755}"/>
          </ac:picMkLst>
        </pc:picChg>
      </pc:sldChg>
      <pc:sldChg chg="addSp modSp new mod setBg">
        <pc:chgData name="Bartosz Malinowski" userId="fa7f1ace84373640" providerId="LiveId" clId="{CF6892BA-7383-437F-AF76-8EFCCE9E1C53}" dt="2024-04-15T17:21:35.563" v="198"/>
        <pc:sldMkLst>
          <pc:docMk/>
          <pc:sldMk cId="3707669621" sldId="265"/>
        </pc:sldMkLst>
        <pc:spChg chg="mod">
          <ac:chgData name="Bartosz Malinowski" userId="fa7f1ace84373640" providerId="LiveId" clId="{CF6892BA-7383-437F-AF76-8EFCCE9E1C53}" dt="2024-04-15T17:10:19.035" v="189" actId="26606"/>
          <ac:spMkLst>
            <pc:docMk/>
            <pc:sldMk cId="3707669621" sldId="265"/>
            <ac:spMk id="2" creationId="{252BFD0F-3598-C1F6-9021-1DA5BE5431C1}"/>
          </ac:spMkLst>
        </pc:spChg>
        <pc:spChg chg="mod">
          <ac:chgData name="Bartosz Malinowski" userId="fa7f1ace84373640" providerId="LiveId" clId="{CF6892BA-7383-437F-AF76-8EFCCE9E1C53}" dt="2024-04-15T17:10:19.035" v="189" actId="26606"/>
          <ac:spMkLst>
            <pc:docMk/>
            <pc:sldMk cId="3707669621" sldId="265"/>
            <ac:spMk id="3" creationId="{87A71C01-03F9-78C3-CB39-DC879A3B0500}"/>
          </ac:spMkLst>
        </pc:spChg>
        <pc:spChg chg="add">
          <ac:chgData name="Bartosz Malinowski" userId="fa7f1ace84373640" providerId="LiveId" clId="{CF6892BA-7383-437F-AF76-8EFCCE9E1C53}" dt="2024-04-15T17:10:19.035" v="189" actId="26606"/>
          <ac:spMkLst>
            <pc:docMk/>
            <pc:sldMk cId="3707669621" sldId="265"/>
            <ac:spMk id="9" creationId="{9F7D5CDA-D291-4307-BF55-1381FED29634}"/>
          </ac:spMkLst>
        </pc:spChg>
        <pc:picChg chg="add">
          <ac:chgData name="Bartosz Malinowski" userId="fa7f1ace84373640" providerId="LiveId" clId="{CF6892BA-7383-437F-AF76-8EFCCE9E1C53}" dt="2024-04-15T17:10:19.035" v="189" actId="26606"/>
          <ac:picMkLst>
            <pc:docMk/>
            <pc:sldMk cId="3707669621" sldId="265"/>
            <ac:picMk id="5" creationId="{8B784758-FF75-2D03-AB3A-1FD2ED55CD50}"/>
          </ac:picMkLst>
        </pc:picChg>
        <pc:picChg chg="add mod">
          <ac:chgData name="Bartosz Malinowski" userId="fa7f1ace84373640" providerId="LiveId" clId="{CF6892BA-7383-437F-AF76-8EFCCE9E1C53}" dt="2024-04-15T17:21:35.563" v="198"/>
          <ac:picMkLst>
            <pc:docMk/>
            <pc:sldMk cId="3707669621" sldId="265"/>
            <ac:picMk id="7" creationId="{33FDBA36-F8C3-4059-E5DB-22B3809FC705}"/>
          </ac:picMkLst>
        </pc:picChg>
      </pc:sldChg>
      <pc:sldChg chg="addSp modSp new mod setBg">
        <pc:chgData name="Bartosz Malinowski" userId="fa7f1ace84373640" providerId="LiveId" clId="{CF6892BA-7383-437F-AF76-8EFCCE9E1C53}" dt="2024-04-15T17:21:35.563" v="198"/>
        <pc:sldMkLst>
          <pc:docMk/>
          <pc:sldMk cId="320763111" sldId="266"/>
        </pc:sldMkLst>
        <pc:spChg chg="mod">
          <ac:chgData name="Bartosz Malinowski" userId="fa7f1ace84373640" providerId="LiveId" clId="{CF6892BA-7383-437F-AF76-8EFCCE9E1C53}" dt="2024-04-15T17:10:23.839" v="190" actId="26606"/>
          <ac:spMkLst>
            <pc:docMk/>
            <pc:sldMk cId="320763111" sldId="266"/>
            <ac:spMk id="2" creationId="{E793F2B9-BE2D-234C-F547-079C5FFE8975}"/>
          </ac:spMkLst>
        </pc:spChg>
        <pc:spChg chg="mod">
          <ac:chgData name="Bartosz Malinowski" userId="fa7f1ace84373640" providerId="LiveId" clId="{CF6892BA-7383-437F-AF76-8EFCCE9E1C53}" dt="2024-04-15T17:10:23.839" v="190" actId="26606"/>
          <ac:spMkLst>
            <pc:docMk/>
            <pc:sldMk cId="320763111" sldId="266"/>
            <ac:spMk id="3" creationId="{5F6525D3-1688-64F0-BE1B-BD760AB592C6}"/>
          </ac:spMkLst>
        </pc:spChg>
        <pc:spChg chg="add">
          <ac:chgData name="Bartosz Malinowski" userId="fa7f1ace84373640" providerId="LiveId" clId="{CF6892BA-7383-437F-AF76-8EFCCE9E1C53}" dt="2024-04-15T17:10:23.839" v="190" actId="26606"/>
          <ac:spMkLst>
            <pc:docMk/>
            <pc:sldMk cId="320763111" sldId="266"/>
            <ac:spMk id="9" creationId="{9F7D5CDA-D291-4307-BF55-1381FED29634}"/>
          </ac:spMkLst>
        </pc:spChg>
        <pc:picChg chg="add">
          <ac:chgData name="Bartosz Malinowski" userId="fa7f1ace84373640" providerId="LiveId" clId="{CF6892BA-7383-437F-AF76-8EFCCE9E1C53}" dt="2024-04-15T17:10:23.839" v="190" actId="26606"/>
          <ac:picMkLst>
            <pc:docMk/>
            <pc:sldMk cId="320763111" sldId="266"/>
            <ac:picMk id="5" creationId="{CA2773CF-ED2D-5CF2-8EAD-9B54311D6003}"/>
          </ac:picMkLst>
        </pc:picChg>
        <pc:picChg chg="add mod">
          <ac:chgData name="Bartosz Malinowski" userId="fa7f1ace84373640" providerId="LiveId" clId="{CF6892BA-7383-437F-AF76-8EFCCE9E1C53}" dt="2024-04-15T17:21:35.563" v="198"/>
          <ac:picMkLst>
            <pc:docMk/>
            <pc:sldMk cId="320763111" sldId="266"/>
            <ac:picMk id="7" creationId="{CA3EB623-E55B-A8FA-547F-750337641AA4}"/>
          </ac:picMkLst>
        </pc:picChg>
      </pc:sldChg>
      <pc:sldChg chg="addSp modSp new mod setBg">
        <pc:chgData name="Bartosz Malinowski" userId="fa7f1ace84373640" providerId="LiveId" clId="{CF6892BA-7383-437F-AF76-8EFCCE9E1C53}" dt="2024-04-15T17:21:35.563" v="198"/>
        <pc:sldMkLst>
          <pc:docMk/>
          <pc:sldMk cId="1260915737" sldId="267"/>
        </pc:sldMkLst>
        <pc:spChg chg="mod">
          <ac:chgData name="Bartosz Malinowski" userId="fa7f1ace84373640" providerId="LiveId" clId="{CF6892BA-7383-437F-AF76-8EFCCE9E1C53}" dt="2024-04-15T17:10:27.646" v="191" actId="26606"/>
          <ac:spMkLst>
            <pc:docMk/>
            <pc:sldMk cId="1260915737" sldId="267"/>
            <ac:spMk id="2" creationId="{35FBB619-FDB2-CA23-CB59-16EF723458AE}"/>
          </ac:spMkLst>
        </pc:spChg>
        <pc:spChg chg="mod">
          <ac:chgData name="Bartosz Malinowski" userId="fa7f1ace84373640" providerId="LiveId" clId="{CF6892BA-7383-437F-AF76-8EFCCE9E1C53}" dt="2024-04-15T17:10:27.646" v="191" actId="26606"/>
          <ac:spMkLst>
            <pc:docMk/>
            <pc:sldMk cId="1260915737" sldId="267"/>
            <ac:spMk id="3" creationId="{67A2792C-D262-DC2B-A81E-9F5402E71088}"/>
          </ac:spMkLst>
        </pc:spChg>
        <pc:spChg chg="add">
          <ac:chgData name="Bartosz Malinowski" userId="fa7f1ace84373640" providerId="LiveId" clId="{CF6892BA-7383-437F-AF76-8EFCCE9E1C53}" dt="2024-04-15T17:10:27.646" v="191" actId="26606"/>
          <ac:spMkLst>
            <pc:docMk/>
            <pc:sldMk cId="1260915737" sldId="267"/>
            <ac:spMk id="9" creationId="{9F7D5CDA-D291-4307-BF55-1381FED29634}"/>
          </ac:spMkLst>
        </pc:spChg>
        <pc:picChg chg="add">
          <ac:chgData name="Bartosz Malinowski" userId="fa7f1ace84373640" providerId="LiveId" clId="{CF6892BA-7383-437F-AF76-8EFCCE9E1C53}" dt="2024-04-15T17:10:27.646" v="191" actId="26606"/>
          <ac:picMkLst>
            <pc:docMk/>
            <pc:sldMk cId="1260915737" sldId="267"/>
            <ac:picMk id="5" creationId="{02ABF3D8-4E08-19B5-4C82-BAC24C2FF9C4}"/>
          </ac:picMkLst>
        </pc:picChg>
        <pc:picChg chg="add mod">
          <ac:chgData name="Bartosz Malinowski" userId="fa7f1ace84373640" providerId="LiveId" clId="{CF6892BA-7383-437F-AF76-8EFCCE9E1C53}" dt="2024-04-15T17:21:35.563" v="198"/>
          <ac:picMkLst>
            <pc:docMk/>
            <pc:sldMk cId="1260915737" sldId="267"/>
            <ac:picMk id="7" creationId="{74468330-9087-F043-868A-1CBC3B6F2F66}"/>
          </ac:picMkLst>
        </pc:picChg>
      </pc:sldChg>
      <pc:sldChg chg="addSp delSp modSp new mod setBg">
        <pc:chgData name="Bartosz Malinowski" userId="fa7f1ace84373640" providerId="LiveId" clId="{CF6892BA-7383-437F-AF76-8EFCCE9E1C53}" dt="2024-04-15T17:21:35.563" v="198"/>
        <pc:sldMkLst>
          <pc:docMk/>
          <pc:sldMk cId="117116256" sldId="268"/>
        </pc:sldMkLst>
        <pc:spChg chg="mod">
          <ac:chgData name="Bartosz Malinowski" userId="fa7f1ace84373640" providerId="LiveId" clId="{CF6892BA-7383-437F-AF76-8EFCCE9E1C53}" dt="2024-04-15T17:12:02.303" v="197" actId="26606"/>
          <ac:spMkLst>
            <pc:docMk/>
            <pc:sldMk cId="117116256" sldId="268"/>
            <ac:spMk id="2" creationId="{D072D9C0-E83E-34A0-CDA7-D61875DB288C}"/>
          </ac:spMkLst>
        </pc:spChg>
        <pc:spChg chg="mod">
          <ac:chgData name="Bartosz Malinowski" userId="fa7f1ace84373640" providerId="LiveId" clId="{CF6892BA-7383-437F-AF76-8EFCCE9E1C53}" dt="2024-04-15T17:12:02.303" v="197" actId="26606"/>
          <ac:spMkLst>
            <pc:docMk/>
            <pc:sldMk cId="117116256" sldId="268"/>
            <ac:spMk id="3" creationId="{E120544C-BF47-368D-E6F1-21BAFBB87C91}"/>
          </ac:spMkLst>
        </pc:spChg>
        <pc:spChg chg="add del">
          <ac:chgData name="Bartosz Malinowski" userId="fa7f1ace84373640" providerId="LiveId" clId="{CF6892BA-7383-437F-AF76-8EFCCE9E1C53}" dt="2024-04-15T17:12:02.303" v="197" actId="26606"/>
          <ac:spMkLst>
            <pc:docMk/>
            <pc:sldMk cId="117116256" sldId="268"/>
            <ac:spMk id="9" creationId="{9F7D5CDA-D291-4307-BF55-1381FED29634}"/>
          </ac:spMkLst>
        </pc:spChg>
        <pc:spChg chg="add">
          <ac:chgData name="Bartosz Malinowski" userId="fa7f1ace84373640" providerId="LiveId" clId="{CF6892BA-7383-437F-AF76-8EFCCE9E1C53}" dt="2024-04-15T17:12:02.303" v="197" actId="26606"/>
          <ac:spMkLst>
            <pc:docMk/>
            <pc:sldMk cId="117116256" sldId="268"/>
            <ac:spMk id="14" creationId="{C0763A76-9F1C-4FC5-82B7-DD475DA461B2}"/>
          </ac:spMkLst>
        </pc:spChg>
        <pc:spChg chg="add">
          <ac:chgData name="Bartosz Malinowski" userId="fa7f1ace84373640" providerId="LiveId" clId="{CF6892BA-7383-437F-AF76-8EFCCE9E1C53}" dt="2024-04-15T17:12:02.303" v="197" actId="26606"/>
          <ac:spMkLst>
            <pc:docMk/>
            <pc:sldMk cId="117116256" sldId="268"/>
            <ac:spMk id="16" creationId="{E81BF4F6-F2CF-4984-9D14-D6966D92F99F}"/>
          </ac:spMkLst>
        </pc:spChg>
        <pc:picChg chg="add mod">
          <ac:chgData name="Bartosz Malinowski" userId="fa7f1ace84373640" providerId="LiveId" clId="{CF6892BA-7383-437F-AF76-8EFCCE9E1C53}" dt="2024-04-15T17:12:02.303" v="197" actId="26606"/>
          <ac:picMkLst>
            <pc:docMk/>
            <pc:sldMk cId="117116256" sldId="268"/>
            <ac:picMk id="5" creationId="{1014FA2F-B469-05EA-9F68-C486E0C788A1}"/>
          </ac:picMkLst>
        </pc:picChg>
        <pc:picChg chg="add mod">
          <ac:chgData name="Bartosz Malinowski" userId="fa7f1ace84373640" providerId="LiveId" clId="{CF6892BA-7383-437F-AF76-8EFCCE9E1C53}" dt="2024-04-15T17:21:35.563" v="198"/>
          <ac:picMkLst>
            <pc:docMk/>
            <pc:sldMk cId="117116256" sldId="268"/>
            <ac:picMk id="7" creationId="{0812BC71-C3D2-563C-4639-07FC7EC47E14}"/>
          </ac:picMkLst>
        </pc:picChg>
      </pc:sldChg>
      <pc:sldChg chg="addSp modSp new mod setBg">
        <pc:chgData name="Bartosz Malinowski" userId="fa7f1ace84373640" providerId="LiveId" clId="{CF6892BA-7383-437F-AF76-8EFCCE9E1C53}" dt="2024-04-15T17:21:35.563" v="198"/>
        <pc:sldMkLst>
          <pc:docMk/>
          <pc:sldMk cId="2221575872" sldId="269"/>
        </pc:sldMkLst>
        <pc:spChg chg="mod">
          <ac:chgData name="Bartosz Malinowski" userId="fa7f1ace84373640" providerId="LiveId" clId="{CF6892BA-7383-437F-AF76-8EFCCE9E1C53}" dt="2024-04-15T17:10:36.611" v="193" actId="26606"/>
          <ac:spMkLst>
            <pc:docMk/>
            <pc:sldMk cId="2221575872" sldId="269"/>
            <ac:spMk id="2" creationId="{EDB0E0C3-F5D8-1FEF-84DC-C155708F5389}"/>
          </ac:spMkLst>
        </pc:spChg>
        <pc:spChg chg="mod">
          <ac:chgData name="Bartosz Malinowski" userId="fa7f1ace84373640" providerId="LiveId" clId="{CF6892BA-7383-437F-AF76-8EFCCE9E1C53}" dt="2024-04-15T17:10:36.611" v="193" actId="26606"/>
          <ac:spMkLst>
            <pc:docMk/>
            <pc:sldMk cId="2221575872" sldId="269"/>
            <ac:spMk id="3" creationId="{5EFFEC9D-A285-08CA-832E-2021D3C55CE7}"/>
          </ac:spMkLst>
        </pc:spChg>
        <pc:spChg chg="add">
          <ac:chgData name="Bartosz Malinowski" userId="fa7f1ace84373640" providerId="LiveId" clId="{CF6892BA-7383-437F-AF76-8EFCCE9E1C53}" dt="2024-04-15T17:10:36.611" v="193" actId="26606"/>
          <ac:spMkLst>
            <pc:docMk/>
            <pc:sldMk cId="2221575872" sldId="269"/>
            <ac:spMk id="9" creationId="{9F7D5CDA-D291-4307-BF55-1381FED29634}"/>
          </ac:spMkLst>
        </pc:spChg>
        <pc:picChg chg="add">
          <ac:chgData name="Bartosz Malinowski" userId="fa7f1ace84373640" providerId="LiveId" clId="{CF6892BA-7383-437F-AF76-8EFCCE9E1C53}" dt="2024-04-15T17:10:36.611" v="193" actId="26606"/>
          <ac:picMkLst>
            <pc:docMk/>
            <pc:sldMk cId="2221575872" sldId="269"/>
            <ac:picMk id="5" creationId="{8EC60A76-87AD-5214-2BE8-122E4E7E6716}"/>
          </ac:picMkLst>
        </pc:picChg>
        <pc:picChg chg="add mod">
          <ac:chgData name="Bartosz Malinowski" userId="fa7f1ace84373640" providerId="LiveId" clId="{CF6892BA-7383-437F-AF76-8EFCCE9E1C53}" dt="2024-04-15T17:21:35.563" v="198"/>
          <ac:picMkLst>
            <pc:docMk/>
            <pc:sldMk cId="2221575872" sldId="269"/>
            <ac:picMk id="7" creationId="{4A5D0EC7-A010-7601-7BAC-B9D5928BEE1E}"/>
          </ac:picMkLst>
        </pc:picChg>
      </pc:sldChg>
      <pc:sldChg chg="addSp modSp new mod setBg">
        <pc:chgData name="Bartosz Malinowski" userId="fa7f1ace84373640" providerId="LiveId" clId="{CF6892BA-7383-437F-AF76-8EFCCE9E1C53}" dt="2024-04-15T17:21:35.563" v="198"/>
        <pc:sldMkLst>
          <pc:docMk/>
          <pc:sldMk cId="965218702" sldId="270"/>
        </pc:sldMkLst>
        <pc:spChg chg="mod">
          <ac:chgData name="Bartosz Malinowski" userId="fa7f1ace84373640" providerId="LiveId" clId="{CF6892BA-7383-437F-AF76-8EFCCE9E1C53}" dt="2024-04-15T17:10:45.649" v="194" actId="26606"/>
          <ac:spMkLst>
            <pc:docMk/>
            <pc:sldMk cId="965218702" sldId="270"/>
            <ac:spMk id="2" creationId="{5F7B0CE4-2AD5-4017-3AE4-04652594E86E}"/>
          </ac:spMkLst>
        </pc:spChg>
        <pc:spChg chg="mod">
          <ac:chgData name="Bartosz Malinowski" userId="fa7f1ace84373640" providerId="LiveId" clId="{CF6892BA-7383-437F-AF76-8EFCCE9E1C53}" dt="2024-04-15T17:10:45.649" v="194" actId="26606"/>
          <ac:spMkLst>
            <pc:docMk/>
            <pc:sldMk cId="965218702" sldId="270"/>
            <ac:spMk id="3" creationId="{7731FB7F-2F17-D52D-152B-61BBB43DD8D6}"/>
          </ac:spMkLst>
        </pc:spChg>
        <pc:spChg chg="add">
          <ac:chgData name="Bartosz Malinowski" userId="fa7f1ace84373640" providerId="LiveId" clId="{CF6892BA-7383-437F-AF76-8EFCCE9E1C53}" dt="2024-04-15T17:10:45.649" v="194" actId="26606"/>
          <ac:spMkLst>
            <pc:docMk/>
            <pc:sldMk cId="965218702" sldId="270"/>
            <ac:spMk id="9" creationId="{C0763A76-9F1C-4FC5-82B7-DD475DA461B2}"/>
          </ac:spMkLst>
        </pc:spChg>
        <pc:spChg chg="add">
          <ac:chgData name="Bartosz Malinowski" userId="fa7f1ace84373640" providerId="LiveId" clId="{CF6892BA-7383-437F-AF76-8EFCCE9E1C53}" dt="2024-04-15T17:10:45.649" v="194" actId="26606"/>
          <ac:spMkLst>
            <pc:docMk/>
            <pc:sldMk cId="965218702" sldId="270"/>
            <ac:spMk id="11" creationId="{E81BF4F6-F2CF-4984-9D14-D6966D92F99F}"/>
          </ac:spMkLst>
        </pc:spChg>
        <pc:picChg chg="add">
          <ac:chgData name="Bartosz Malinowski" userId="fa7f1ace84373640" providerId="LiveId" clId="{CF6892BA-7383-437F-AF76-8EFCCE9E1C53}" dt="2024-04-15T17:10:45.649" v="194" actId="26606"/>
          <ac:picMkLst>
            <pc:docMk/>
            <pc:sldMk cId="965218702" sldId="270"/>
            <ac:picMk id="5" creationId="{753D8C87-3A42-168B-FA72-568204BA92C2}"/>
          </ac:picMkLst>
        </pc:picChg>
        <pc:picChg chg="add mod">
          <ac:chgData name="Bartosz Malinowski" userId="fa7f1ace84373640" providerId="LiveId" clId="{CF6892BA-7383-437F-AF76-8EFCCE9E1C53}" dt="2024-04-15T17:21:35.563" v="198"/>
          <ac:picMkLst>
            <pc:docMk/>
            <pc:sldMk cId="965218702" sldId="270"/>
            <ac:picMk id="7" creationId="{F328653B-078F-DB59-5743-3DC5A5309F9B}"/>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8F291-A06E-CEB1-BDCD-D749B37FA5B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EC2B809-41F3-2B57-E3E1-ABE3D0E661B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C414A5D-B011-FCD4-9C2A-388E326EC526}"/>
              </a:ext>
            </a:extLst>
          </p:cNvPr>
          <p:cNvSpPr>
            <a:spLocks noGrp="1"/>
          </p:cNvSpPr>
          <p:nvPr>
            <p:ph type="dt" sz="half" idx="10"/>
          </p:nvPr>
        </p:nvSpPr>
        <p:spPr/>
        <p:txBody>
          <a:bodyPr/>
          <a:lstStyle/>
          <a:p>
            <a:fld id="{CAE55370-3F99-4CA1-83FF-1FB9C4554139}" type="datetimeFigureOut">
              <a:rPr lang="en-GB" smtClean="0"/>
              <a:t>15/04/2024</a:t>
            </a:fld>
            <a:endParaRPr lang="en-GB"/>
          </a:p>
        </p:txBody>
      </p:sp>
      <p:sp>
        <p:nvSpPr>
          <p:cNvPr id="5" name="Footer Placeholder 4">
            <a:extLst>
              <a:ext uri="{FF2B5EF4-FFF2-40B4-BE49-F238E27FC236}">
                <a16:creationId xmlns:a16="http://schemas.microsoft.com/office/drawing/2014/main" id="{B0E85AE3-4A74-11DE-77CB-BED6564CC5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DC8098-24E1-A1BF-C5D7-AFAB284BDE2F}"/>
              </a:ext>
            </a:extLst>
          </p:cNvPr>
          <p:cNvSpPr>
            <a:spLocks noGrp="1"/>
          </p:cNvSpPr>
          <p:nvPr>
            <p:ph type="sldNum" sz="quarter" idx="12"/>
          </p:nvPr>
        </p:nvSpPr>
        <p:spPr/>
        <p:txBody>
          <a:bodyPr/>
          <a:lstStyle/>
          <a:p>
            <a:fld id="{ACAE5423-9281-4F15-8AED-A354AF260FBB}" type="slidenum">
              <a:rPr lang="en-GB" smtClean="0"/>
              <a:t>‹#›</a:t>
            </a:fld>
            <a:endParaRPr lang="en-GB"/>
          </a:p>
        </p:txBody>
      </p:sp>
    </p:spTree>
    <p:extLst>
      <p:ext uri="{BB962C8B-B14F-4D97-AF65-F5344CB8AC3E}">
        <p14:creationId xmlns:p14="http://schemas.microsoft.com/office/powerpoint/2010/main" val="4125902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95395-F1EB-3AB7-ABC2-4CB07F40E6B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45A0B9-03FE-7A51-3552-C47B8AA48F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B7FF94-0F6D-4F32-1BD6-4AB1E38EC2B8}"/>
              </a:ext>
            </a:extLst>
          </p:cNvPr>
          <p:cNvSpPr>
            <a:spLocks noGrp="1"/>
          </p:cNvSpPr>
          <p:nvPr>
            <p:ph type="dt" sz="half" idx="10"/>
          </p:nvPr>
        </p:nvSpPr>
        <p:spPr/>
        <p:txBody>
          <a:bodyPr/>
          <a:lstStyle/>
          <a:p>
            <a:fld id="{CAE55370-3F99-4CA1-83FF-1FB9C4554139}" type="datetimeFigureOut">
              <a:rPr lang="en-GB" smtClean="0"/>
              <a:t>15/04/2024</a:t>
            </a:fld>
            <a:endParaRPr lang="en-GB"/>
          </a:p>
        </p:txBody>
      </p:sp>
      <p:sp>
        <p:nvSpPr>
          <p:cNvPr id="5" name="Footer Placeholder 4">
            <a:extLst>
              <a:ext uri="{FF2B5EF4-FFF2-40B4-BE49-F238E27FC236}">
                <a16:creationId xmlns:a16="http://schemas.microsoft.com/office/drawing/2014/main" id="{BAA52A3D-51E7-B201-8B94-B70DAE45EF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41B70C-2A03-BE83-EEDE-4C89C4E5BF5D}"/>
              </a:ext>
            </a:extLst>
          </p:cNvPr>
          <p:cNvSpPr>
            <a:spLocks noGrp="1"/>
          </p:cNvSpPr>
          <p:nvPr>
            <p:ph type="sldNum" sz="quarter" idx="12"/>
          </p:nvPr>
        </p:nvSpPr>
        <p:spPr/>
        <p:txBody>
          <a:bodyPr/>
          <a:lstStyle/>
          <a:p>
            <a:fld id="{ACAE5423-9281-4F15-8AED-A354AF260FBB}" type="slidenum">
              <a:rPr lang="en-GB" smtClean="0"/>
              <a:t>‹#›</a:t>
            </a:fld>
            <a:endParaRPr lang="en-GB"/>
          </a:p>
        </p:txBody>
      </p:sp>
    </p:spTree>
    <p:extLst>
      <p:ext uri="{BB962C8B-B14F-4D97-AF65-F5344CB8AC3E}">
        <p14:creationId xmlns:p14="http://schemas.microsoft.com/office/powerpoint/2010/main" val="17138946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CCCD8-382E-E4D5-7788-F770DC55362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EF450C4-E303-EC43-6FD5-DE7AC4B818C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AFBA525-D59D-0BDF-9AF1-D731D95E8763}"/>
              </a:ext>
            </a:extLst>
          </p:cNvPr>
          <p:cNvSpPr>
            <a:spLocks noGrp="1"/>
          </p:cNvSpPr>
          <p:nvPr>
            <p:ph type="dt" sz="half" idx="10"/>
          </p:nvPr>
        </p:nvSpPr>
        <p:spPr/>
        <p:txBody>
          <a:bodyPr/>
          <a:lstStyle/>
          <a:p>
            <a:fld id="{CAE55370-3F99-4CA1-83FF-1FB9C4554139}" type="datetimeFigureOut">
              <a:rPr lang="en-GB" smtClean="0"/>
              <a:t>15/04/2024</a:t>
            </a:fld>
            <a:endParaRPr lang="en-GB"/>
          </a:p>
        </p:txBody>
      </p:sp>
      <p:sp>
        <p:nvSpPr>
          <p:cNvPr id="5" name="Footer Placeholder 4">
            <a:extLst>
              <a:ext uri="{FF2B5EF4-FFF2-40B4-BE49-F238E27FC236}">
                <a16:creationId xmlns:a16="http://schemas.microsoft.com/office/drawing/2014/main" id="{C557FB07-0DFE-B663-B292-F5EC95E4AA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7BAB80-A8C3-0432-38C8-71FA0F768060}"/>
              </a:ext>
            </a:extLst>
          </p:cNvPr>
          <p:cNvSpPr>
            <a:spLocks noGrp="1"/>
          </p:cNvSpPr>
          <p:nvPr>
            <p:ph type="sldNum" sz="quarter" idx="12"/>
          </p:nvPr>
        </p:nvSpPr>
        <p:spPr/>
        <p:txBody>
          <a:bodyPr/>
          <a:lstStyle/>
          <a:p>
            <a:fld id="{ACAE5423-9281-4F15-8AED-A354AF260FBB}" type="slidenum">
              <a:rPr lang="en-GB" smtClean="0"/>
              <a:t>‹#›</a:t>
            </a:fld>
            <a:endParaRPr lang="en-GB"/>
          </a:p>
        </p:txBody>
      </p:sp>
    </p:spTree>
    <p:extLst>
      <p:ext uri="{BB962C8B-B14F-4D97-AF65-F5344CB8AC3E}">
        <p14:creationId xmlns:p14="http://schemas.microsoft.com/office/powerpoint/2010/main" val="32575644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EA8D8-6CD7-79B8-BEEA-221EBF7399F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FEB865D-95F9-B749-F128-191CBCEFFA7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F53C677-FEED-C443-F6AE-40D25FB7E79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6772072-0260-5B03-CF4F-BB60298D86B8}"/>
              </a:ext>
            </a:extLst>
          </p:cNvPr>
          <p:cNvSpPr>
            <a:spLocks noGrp="1"/>
          </p:cNvSpPr>
          <p:nvPr>
            <p:ph type="dt" sz="half" idx="10"/>
          </p:nvPr>
        </p:nvSpPr>
        <p:spPr/>
        <p:txBody>
          <a:bodyPr/>
          <a:lstStyle/>
          <a:p>
            <a:fld id="{CAE55370-3F99-4CA1-83FF-1FB9C4554139}" type="datetimeFigureOut">
              <a:rPr lang="en-GB" smtClean="0"/>
              <a:t>15/04/2024</a:t>
            </a:fld>
            <a:endParaRPr lang="en-GB"/>
          </a:p>
        </p:txBody>
      </p:sp>
      <p:sp>
        <p:nvSpPr>
          <p:cNvPr id="6" name="Footer Placeholder 5">
            <a:extLst>
              <a:ext uri="{FF2B5EF4-FFF2-40B4-BE49-F238E27FC236}">
                <a16:creationId xmlns:a16="http://schemas.microsoft.com/office/drawing/2014/main" id="{5656500D-5BAC-E3E8-264E-ADA448A1A3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368BF0-7E5D-EB89-43A5-BD88A13655B2}"/>
              </a:ext>
            </a:extLst>
          </p:cNvPr>
          <p:cNvSpPr>
            <a:spLocks noGrp="1"/>
          </p:cNvSpPr>
          <p:nvPr>
            <p:ph type="sldNum" sz="quarter" idx="12"/>
          </p:nvPr>
        </p:nvSpPr>
        <p:spPr/>
        <p:txBody>
          <a:bodyPr/>
          <a:lstStyle/>
          <a:p>
            <a:fld id="{ACAE5423-9281-4F15-8AED-A354AF260FBB}" type="slidenum">
              <a:rPr lang="en-GB" smtClean="0"/>
              <a:t>‹#›</a:t>
            </a:fld>
            <a:endParaRPr lang="en-GB"/>
          </a:p>
        </p:txBody>
      </p:sp>
    </p:spTree>
    <p:extLst>
      <p:ext uri="{BB962C8B-B14F-4D97-AF65-F5344CB8AC3E}">
        <p14:creationId xmlns:p14="http://schemas.microsoft.com/office/powerpoint/2010/main" val="24272838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F6310-8FA9-A7F2-73F2-5F1CCC3D1F5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66E47F4-7D9E-EF9E-1994-B5A78361769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16E1C9-4E95-3CF5-5738-9A69A41A15D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8CEB70B-CAF5-11E3-A2CE-64AAD9F134A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47E878-C65F-2020-67E2-5D63A85F1AB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03BE6A0-D93B-9BAD-773A-0F580DB92606}"/>
              </a:ext>
            </a:extLst>
          </p:cNvPr>
          <p:cNvSpPr>
            <a:spLocks noGrp="1"/>
          </p:cNvSpPr>
          <p:nvPr>
            <p:ph type="dt" sz="half" idx="10"/>
          </p:nvPr>
        </p:nvSpPr>
        <p:spPr/>
        <p:txBody>
          <a:bodyPr/>
          <a:lstStyle/>
          <a:p>
            <a:fld id="{CAE55370-3F99-4CA1-83FF-1FB9C4554139}" type="datetimeFigureOut">
              <a:rPr lang="en-GB" smtClean="0"/>
              <a:t>15/04/2024</a:t>
            </a:fld>
            <a:endParaRPr lang="en-GB"/>
          </a:p>
        </p:txBody>
      </p:sp>
      <p:sp>
        <p:nvSpPr>
          <p:cNvPr id="8" name="Footer Placeholder 7">
            <a:extLst>
              <a:ext uri="{FF2B5EF4-FFF2-40B4-BE49-F238E27FC236}">
                <a16:creationId xmlns:a16="http://schemas.microsoft.com/office/drawing/2014/main" id="{68AF946B-D0C6-44A0-9333-7B1B2F5616C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8E6C5E0-7A1A-FD65-D434-A885C438483C}"/>
              </a:ext>
            </a:extLst>
          </p:cNvPr>
          <p:cNvSpPr>
            <a:spLocks noGrp="1"/>
          </p:cNvSpPr>
          <p:nvPr>
            <p:ph type="sldNum" sz="quarter" idx="12"/>
          </p:nvPr>
        </p:nvSpPr>
        <p:spPr/>
        <p:txBody>
          <a:bodyPr/>
          <a:lstStyle/>
          <a:p>
            <a:fld id="{ACAE5423-9281-4F15-8AED-A354AF260FBB}" type="slidenum">
              <a:rPr lang="en-GB" smtClean="0"/>
              <a:t>‹#›</a:t>
            </a:fld>
            <a:endParaRPr lang="en-GB"/>
          </a:p>
        </p:txBody>
      </p:sp>
    </p:spTree>
    <p:extLst>
      <p:ext uri="{BB962C8B-B14F-4D97-AF65-F5344CB8AC3E}">
        <p14:creationId xmlns:p14="http://schemas.microsoft.com/office/powerpoint/2010/main" val="40036002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21602-8A1D-60A3-0EC4-0B67D6BB760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9C92522-D1D1-012E-F4E2-63ED00F3DF49}"/>
              </a:ext>
            </a:extLst>
          </p:cNvPr>
          <p:cNvSpPr>
            <a:spLocks noGrp="1"/>
          </p:cNvSpPr>
          <p:nvPr>
            <p:ph type="dt" sz="half" idx="10"/>
          </p:nvPr>
        </p:nvSpPr>
        <p:spPr/>
        <p:txBody>
          <a:bodyPr/>
          <a:lstStyle/>
          <a:p>
            <a:fld id="{CAE55370-3F99-4CA1-83FF-1FB9C4554139}" type="datetimeFigureOut">
              <a:rPr lang="en-GB" smtClean="0"/>
              <a:t>15/04/2024</a:t>
            </a:fld>
            <a:endParaRPr lang="en-GB"/>
          </a:p>
        </p:txBody>
      </p:sp>
      <p:sp>
        <p:nvSpPr>
          <p:cNvPr id="4" name="Footer Placeholder 3">
            <a:extLst>
              <a:ext uri="{FF2B5EF4-FFF2-40B4-BE49-F238E27FC236}">
                <a16:creationId xmlns:a16="http://schemas.microsoft.com/office/drawing/2014/main" id="{941CBDBB-18A7-40C6-AA20-6268F05DECD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6BD50D9-354E-10AD-CDBC-872C07EFD8E4}"/>
              </a:ext>
            </a:extLst>
          </p:cNvPr>
          <p:cNvSpPr>
            <a:spLocks noGrp="1"/>
          </p:cNvSpPr>
          <p:nvPr>
            <p:ph type="sldNum" sz="quarter" idx="12"/>
          </p:nvPr>
        </p:nvSpPr>
        <p:spPr/>
        <p:txBody>
          <a:bodyPr/>
          <a:lstStyle/>
          <a:p>
            <a:fld id="{ACAE5423-9281-4F15-8AED-A354AF260FBB}" type="slidenum">
              <a:rPr lang="en-GB" smtClean="0"/>
              <a:t>‹#›</a:t>
            </a:fld>
            <a:endParaRPr lang="en-GB"/>
          </a:p>
        </p:txBody>
      </p:sp>
    </p:spTree>
    <p:extLst>
      <p:ext uri="{BB962C8B-B14F-4D97-AF65-F5344CB8AC3E}">
        <p14:creationId xmlns:p14="http://schemas.microsoft.com/office/powerpoint/2010/main" val="42525609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DAFA-A1FC-082F-D4CE-822485D2F3A5}"/>
              </a:ext>
            </a:extLst>
          </p:cNvPr>
          <p:cNvSpPr>
            <a:spLocks noGrp="1"/>
          </p:cNvSpPr>
          <p:nvPr>
            <p:ph type="dt" sz="half" idx="10"/>
          </p:nvPr>
        </p:nvSpPr>
        <p:spPr/>
        <p:txBody>
          <a:bodyPr/>
          <a:lstStyle/>
          <a:p>
            <a:fld id="{CAE55370-3F99-4CA1-83FF-1FB9C4554139}" type="datetimeFigureOut">
              <a:rPr lang="en-GB" smtClean="0"/>
              <a:t>15/04/2024</a:t>
            </a:fld>
            <a:endParaRPr lang="en-GB"/>
          </a:p>
        </p:txBody>
      </p:sp>
      <p:sp>
        <p:nvSpPr>
          <p:cNvPr id="3" name="Footer Placeholder 2">
            <a:extLst>
              <a:ext uri="{FF2B5EF4-FFF2-40B4-BE49-F238E27FC236}">
                <a16:creationId xmlns:a16="http://schemas.microsoft.com/office/drawing/2014/main" id="{420F4DB2-E437-7E3B-D85D-F304ABF04E1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10BB4A6-DEF3-1A16-9D61-A06A1798D170}"/>
              </a:ext>
            </a:extLst>
          </p:cNvPr>
          <p:cNvSpPr>
            <a:spLocks noGrp="1"/>
          </p:cNvSpPr>
          <p:nvPr>
            <p:ph type="sldNum" sz="quarter" idx="12"/>
          </p:nvPr>
        </p:nvSpPr>
        <p:spPr/>
        <p:txBody>
          <a:bodyPr/>
          <a:lstStyle/>
          <a:p>
            <a:fld id="{ACAE5423-9281-4F15-8AED-A354AF260FBB}" type="slidenum">
              <a:rPr lang="en-GB" smtClean="0"/>
              <a:t>‹#›</a:t>
            </a:fld>
            <a:endParaRPr lang="en-GB"/>
          </a:p>
        </p:txBody>
      </p:sp>
    </p:spTree>
    <p:extLst>
      <p:ext uri="{BB962C8B-B14F-4D97-AF65-F5344CB8AC3E}">
        <p14:creationId xmlns:p14="http://schemas.microsoft.com/office/powerpoint/2010/main" val="9508095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17AA8-A186-8753-5DE6-5731EC1B35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E65DEDF-328D-0799-EE02-2C12C4EF687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A4D8E30-BEF0-BCC9-E901-23FC9EFC5C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6AE415-B291-D327-5284-62CB682F0E5B}"/>
              </a:ext>
            </a:extLst>
          </p:cNvPr>
          <p:cNvSpPr>
            <a:spLocks noGrp="1"/>
          </p:cNvSpPr>
          <p:nvPr>
            <p:ph type="dt" sz="half" idx="10"/>
          </p:nvPr>
        </p:nvSpPr>
        <p:spPr/>
        <p:txBody>
          <a:bodyPr/>
          <a:lstStyle/>
          <a:p>
            <a:fld id="{CAE55370-3F99-4CA1-83FF-1FB9C4554139}" type="datetimeFigureOut">
              <a:rPr lang="en-GB" smtClean="0"/>
              <a:t>15/04/2024</a:t>
            </a:fld>
            <a:endParaRPr lang="en-GB"/>
          </a:p>
        </p:txBody>
      </p:sp>
      <p:sp>
        <p:nvSpPr>
          <p:cNvPr id="6" name="Footer Placeholder 5">
            <a:extLst>
              <a:ext uri="{FF2B5EF4-FFF2-40B4-BE49-F238E27FC236}">
                <a16:creationId xmlns:a16="http://schemas.microsoft.com/office/drawing/2014/main" id="{EB5D7EBF-5F1B-6ED8-326F-571D422B4F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F6B202-0310-0B6B-22D1-143421528E0C}"/>
              </a:ext>
            </a:extLst>
          </p:cNvPr>
          <p:cNvSpPr>
            <a:spLocks noGrp="1"/>
          </p:cNvSpPr>
          <p:nvPr>
            <p:ph type="sldNum" sz="quarter" idx="12"/>
          </p:nvPr>
        </p:nvSpPr>
        <p:spPr/>
        <p:txBody>
          <a:bodyPr/>
          <a:lstStyle/>
          <a:p>
            <a:fld id="{ACAE5423-9281-4F15-8AED-A354AF260FBB}" type="slidenum">
              <a:rPr lang="en-GB" smtClean="0"/>
              <a:t>‹#›</a:t>
            </a:fld>
            <a:endParaRPr lang="en-GB"/>
          </a:p>
        </p:txBody>
      </p:sp>
    </p:spTree>
    <p:extLst>
      <p:ext uri="{BB962C8B-B14F-4D97-AF65-F5344CB8AC3E}">
        <p14:creationId xmlns:p14="http://schemas.microsoft.com/office/powerpoint/2010/main" val="24277656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A6F8C-EBD0-DA64-0954-D9273A536DA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11E5E83-45D9-52EE-EA58-E319E5CFE14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45FF0EF-ADC3-65B1-AE76-12B83014AE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0958D5-036D-6D77-0481-4749C8F5A30D}"/>
              </a:ext>
            </a:extLst>
          </p:cNvPr>
          <p:cNvSpPr>
            <a:spLocks noGrp="1"/>
          </p:cNvSpPr>
          <p:nvPr>
            <p:ph type="dt" sz="half" idx="10"/>
          </p:nvPr>
        </p:nvSpPr>
        <p:spPr/>
        <p:txBody>
          <a:bodyPr/>
          <a:lstStyle/>
          <a:p>
            <a:fld id="{CAE55370-3F99-4CA1-83FF-1FB9C4554139}" type="datetimeFigureOut">
              <a:rPr lang="en-GB" smtClean="0"/>
              <a:t>15/04/2024</a:t>
            </a:fld>
            <a:endParaRPr lang="en-GB"/>
          </a:p>
        </p:txBody>
      </p:sp>
      <p:sp>
        <p:nvSpPr>
          <p:cNvPr id="6" name="Footer Placeholder 5">
            <a:extLst>
              <a:ext uri="{FF2B5EF4-FFF2-40B4-BE49-F238E27FC236}">
                <a16:creationId xmlns:a16="http://schemas.microsoft.com/office/drawing/2014/main" id="{C9B2DE04-71F7-87DA-E62E-5B47C71B34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91FCFA-5943-60CD-E876-97E3BE5CB069}"/>
              </a:ext>
            </a:extLst>
          </p:cNvPr>
          <p:cNvSpPr>
            <a:spLocks noGrp="1"/>
          </p:cNvSpPr>
          <p:nvPr>
            <p:ph type="sldNum" sz="quarter" idx="12"/>
          </p:nvPr>
        </p:nvSpPr>
        <p:spPr/>
        <p:txBody>
          <a:bodyPr/>
          <a:lstStyle/>
          <a:p>
            <a:fld id="{ACAE5423-9281-4F15-8AED-A354AF260FBB}" type="slidenum">
              <a:rPr lang="en-GB" smtClean="0"/>
              <a:t>‹#›</a:t>
            </a:fld>
            <a:endParaRPr lang="en-GB"/>
          </a:p>
        </p:txBody>
      </p:sp>
    </p:spTree>
    <p:extLst>
      <p:ext uri="{BB962C8B-B14F-4D97-AF65-F5344CB8AC3E}">
        <p14:creationId xmlns:p14="http://schemas.microsoft.com/office/powerpoint/2010/main" val="37418995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37D08-6BE7-DFA3-CBF3-5CF9FDEED08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BA868FE-3818-7763-498E-70975BC87FE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BC3FAC-D84B-F5EB-9DB5-61FFAC2464F4}"/>
              </a:ext>
            </a:extLst>
          </p:cNvPr>
          <p:cNvSpPr>
            <a:spLocks noGrp="1"/>
          </p:cNvSpPr>
          <p:nvPr>
            <p:ph type="dt" sz="half" idx="10"/>
          </p:nvPr>
        </p:nvSpPr>
        <p:spPr/>
        <p:txBody>
          <a:bodyPr/>
          <a:lstStyle/>
          <a:p>
            <a:fld id="{CAE55370-3F99-4CA1-83FF-1FB9C4554139}" type="datetimeFigureOut">
              <a:rPr lang="en-GB" smtClean="0"/>
              <a:t>15/04/2024</a:t>
            </a:fld>
            <a:endParaRPr lang="en-GB"/>
          </a:p>
        </p:txBody>
      </p:sp>
      <p:sp>
        <p:nvSpPr>
          <p:cNvPr id="5" name="Footer Placeholder 4">
            <a:extLst>
              <a:ext uri="{FF2B5EF4-FFF2-40B4-BE49-F238E27FC236}">
                <a16:creationId xmlns:a16="http://schemas.microsoft.com/office/drawing/2014/main" id="{373B9906-CF93-404B-962A-89A718C730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2F8E41-C90C-3869-6D4F-FA6C780D1D91}"/>
              </a:ext>
            </a:extLst>
          </p:cNvPr>
          <p:cNvSpPr>
            <a:spLocks noGrp="1"/>
          </p:cNvSpPr>
          <p:nvPr>
            <p:ph type="sldNum" sz="quarter" idx="12"/>
          </p:nvPr>
        </p:nvSpPr>
        <p:spPr/>
        <p:txBody>
          <a:bodyPr/>
          <a:lstStyle/>
          <a:p>
            <a:fld id="{ACAE5423-9281-4F15-8AED-A354AF260FBB}" type="slidenum">
              <a:rPr lang="en-GB" smtClean="0"/>
              <a:t>‹#›</a:t>
            </a:fld>
            <a:endParaRPr lang="en-GB"/>
          </a:p>
        </p:txBody>
      </p:sp>
    </p:spTree>
    <p:extLst>
      <p:ext uri="{BB962C8B-B14F-4D97-AF65-F5344CB8AC3E}">
        <p14:creationId xmlns:p14="http://schemas.microsoft.com/office/powerpoint/2010/main" val="17545033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93158B-542A-CF9D-482B-76146DFE169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7A16C5B-BC01-F94D-FBC2-1BF5D793A48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14CCB6-AA2C-8C63-20BD-F6DD55C16ED9}"/>
              </a:ext>
            </a:extLst>
          </p:cNvPr>
          <p:cNvSpPr>
            <a:spLocks noGrp="1"/>
          </p:cNvSpPr>
          <p:nvPr>
            <p:ph type="dt" sz="half" idx="10"/>
          </p:nvPr>
        </p:nvSpPr>
        <p:spPr/>
        <p:txBody>
          <a:bodyPr/>
          <a:lstStyle/>
          <a:p>
            <a:fld id="{CAE55370-3F99-4CA1-83FF-1FB9C4554139}" type="datetimeFigureOut">
              <a:rPr lang="en-GB" smtClean="0"/>
              <a:t>15/04/2024</a:t>
            </a:fld>
            <a:endParaRPr lang="en-GB"/>
          </a:p>
        </p:txBody>
      </p:sp>
      <p:sp>
        <p:nvSpPr>
          <p:cNvPr id="5" name="Footer Placeholder 4">
            <a:extLst>
              <a:ext uri="{FF2B5EF4-FFF2-40B4-BE49-F238E27FC236}">
                <a16:creationId xmlns:a16="http://schemas.microsoft.com/office/drawing/2014/main" id="{D43F0A2B-CF30-544D-11DD-ED2E6B863E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C14A42-68AF-FDB8-5322-8A3C5608B6AD}"/>
              </a:ext>
            </a:extLst>
          </p:cNvPr>
          <p:cNvSpPr>
            <a:spLocks noGrp="1"/>
          </p:cNvSpPr>
          <p:nvPr>
            <p:ph type="sldNum" sz="quarter" idx="12"/>
          </p:nvPr>
        </p:nvSpPr>
        <p:spPr/>
        <p:txBody>
          <a:bodyPr/>
          <a:lstStyle/>
          <a:p>
            <a:fld id="{ACAE5423-9281-4F15-8AED-A354AF260FBB}" type="slidenum">
              <a:rPr lang="en-GB" smtClean="0"/>
              <a:t>‹#›</a:t>
            </a:fld>
            <a:endParaRPr lang="en-GB"/>
          </a:p>
        </p:txBody>
      </p:sp>
    </p:spTree>
    <p:extLst>
      <p:ext uri="{BB962C8B-B14F-4D97-AF65-F5344CB8AC3E}">
        <p14:creationId xmlns:p14="http://schemas.microsoft.com/office/powerpoint/2010/main" val="20412005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B28A3D0-5E47-43E9-04B0-E87A37ECD4A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2B851C0-10F2-45F1-572F-715AE5D9704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B4E122-701C-2A63-B098-1D39228CDB3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AE55370-3F99-4CA1-83FF-1FB9C4554139}" type="datetimeFigureOut">
              <a:rPr lang="en-GB" smtClean="0"/>
              <a:t>15/04/2024</a:t>
            </a:fld>
            <a:endParaRPr lang="en-GB"/>
          </a:p>
        </p:txBody>
      </p:sp>
      <p:sp>
        <p:nvSpPr>
          <p:cNvPr id="5" name="Footer Placeholder 4">
            <a:extLst>
              <a:ext uri="{FF2B5EF4-FFF2-40B4-BE49-F238E27FC236}">
                <a16:creationId xmlns:a16="http://schemas.microsoft.com/office/drawing/2014/main" id="{3F4E928F-453D-B4DA-1C24-0769427BA73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B0826A7-3D83-F9B4-83FD-11E17E03BF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CAE5423-9281-4F15-8AED-A354AF260FBB}" type="slidenum">
              <a:rPr lang="en-GB" smtClean="0"/>
              <a:t>‹#›</a:t>
            </a:fld>
            <a:endParaRPr lang="en-GB"/>
          </a:p>
        </p:txBody>
      </p:sp>
    </p:spTree>
    <p:extLst>
      <p:ext uri="{BB962C8B-B14F-4D97-AF65-F5344CB8AC3E}">
        <p14:creationId xmlns:p14="http://schemas.microsoft.com/office/powerpoint/2010/main" val="12624554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4.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6.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8.pn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10.png"/><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12.png"/><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14.png"/><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16.png"/><Relationship Id="rId4" Type="http://schemas.openxmlformats.org/officeDocument/2006/relationships/image" Target="../media/image15.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5" Type="http://schemas.openxmlformats.org/officeDocument/2006/relationships/image" Target="../media/image18.png"/><Relationship Id="rId4" Type="http://schemas.openxmlformats.org/officeDocument/2006/relationships/image" Target="../media/image17.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20.png"/><Relationship Id="rId4" Type="http://schemas.openxmlformats.org/officeDocument/2006/relationships/image" Target="../media/image19.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1.mp4"/><Relationship Id="rId1" Type="http://schemas.microsoft.com/office/2007/relationships/media" Target="../media/media11.mp4"/><Relationship Id="rId5" Type="http://schemas.openxmlformats.org/officeDocument/2006/relationships/image" Target="../media/image22.png"/><Relationship Id="rId4" Type="http://schemas.openxmlformats.org/officeDocument/2006/relationships/image" Target="../media/image21.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2.mp4"/><Relationship Id="rId1" Type="http://schemas.microsoft.com/office/2007/relationships/media" Target="../media/media12.mp4"/><Relationship Id="rId5" Type="http://schemas.openxmlformats.org/officeDocument/2006/relationships/image" Target="../media/image24.png"/><Relationship Id="rId4" Type="http://schemas.openxmlformats.org/officeDocument/2006/relationships/image" Target="../media/image23.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3.mp4"/><Relationship Id="rId1" Type="http://schemas.microsoft.com/office/2007/relationships/media" Target="../media/media13.mp4"/><Relationship Id="rId5" Type="http://schemas.openxmlformats.org/officeDocument/2006/relationships/image" Target="../media/image26.png"/><Relationship Id="rId4" Type="http://schemas.openxmlformats.org/officeDocument/2006/relationships/image" Target="../media/image25.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4.mp4"/><Relationship Id="rId1" Type="http://schemas.microsoft.com/office/2007/relationships/media" Target="../media/media14.mp4"/><Relationship Id="rId5" Type="http://schemas.openxmlformats.org/officeDocument/2006/relationships/image" Target="../media/image28.png"/><Relationship Id="rId4" Type="http://schemas.openxmlformats.org/officeDocument/2006/relationships/image" Target="../media/image27.jpe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5.mp4"/><Relationship Id="rId1" Type="http://schemas.microsoft.com/office/2007/relationships/media" Target="../media/media15.mp4"/><Relationship Id="rId5" Type="http://schemas.openxmlformats.org/officeDocument/2006/relationships/image" Target="../media/image30.png"/><Relationship Id="rId4" Type="http://schemas.openxmlformats.org/officeDocument/2006/relationships/image" Target="../media/image29.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FE6E523-23DE-FF05-73A7-3B884763A728}"/>
              </a:ext>
            </a:extLst>
          </p:cNvPr>
          <p:cNvPicPr>
            <a:picLocks noChangeAspect="1"/>
          </p:cNvPicPr>
          <p:nvPr/>
        </p:nvPicPr>
        <p:blipFill rotWithShape="1">
          <a:blip r:embed="rId4">
            <a:alphaModFix amt="50000"/>
          </a:blip>
          <a:srcRect t="3890" b="11840"/>
          <a:stretch/>
        </p:blipFill>
        <p:spPr>
          <a:xfrm>
            <a:off x="20" y="1"/>
            <a:ext cx="12191980" cy="6857999"/>
          </a:xfrm>
          <a:prstGeom prst="rect">
            <a:avLst/>
          </a:prstGeom>
        </p:spPr>
      </p:pic>
      <p:sp>
        <p:nvSpPr>
          <p:cNvPr id="2" name="Title 1">
            <a:extLst>
              <a:ext uri="{FF2B5EF4-FFF2-40B4-BE49-F238E27FC236}">
                <a16:creationId xmlns:a16="http://schemas.microsoft.com/office/drawing/2014/main" id="{27554B1D-1FA1-9DC3-E8D0-40D364FB9CB2}"/>
              </a:ext>
            </a:extLst>
          </p:cNvPr>
          <p:cNvSpPr>
            <a:spLocks noGrp="1"/>
          </p:cNvSpPr>
          <p:nvPr>
            <p:ph type="ctrTitle"/>
          </p:nvPr>
        </p:nvSpPr>
        <p:spPr>
          <a:xfrm>
            <a:off x="1524000" y="1122362"/>
            <a:ext cx="9144000" cy="2900518"/>
          </a:xfrm>
        </p:spPr>
        <p:txBody>
          <a:bodyPr>
            <a:normAutofit/>
          </a:bodyPr>
          <a:lstStyle/>
          <a:p>
            <a:r>
              <a:rPr lang="en-GB" dirty="0">
                <a:solidFill>
                  <a:srgbClr val="FFFFFF"/>
                </a:solidFill>
              </a:rPr>
              <a:t>Design of the employer brand </a:t>
            </a:r>
          </a:p>
        </p:txBody>
      </p:sp>
      <p:sp>
        <p:nvSpPr>
          <p:cNvPr id="3" name="Subtitle 2">
            <a:extLst>
              <a:ext uri="{FF2B5EF4-FFF2-40B4-BE49-F238E27FC236}">
                <a16:creationId xmlns:a16="http://schemas.microsoft.com/office/drawing/2014/main" id="{21C87E5E-6348-BF0A-C88F-406870C6D77E}"/>
              </a:ext>
            </a:extLst>
          </p:cNvPr>
          <p:cNvSpPr>
            <a:spLocks noGrp="1"/>
          </p:cNvSpPr>
          <p:nvPr>
            <p:ph type="subTitle" idx="1"/>
          </p:nvPr>
        </p:nvSpPr>
        <p:spPr>
          <a:xfrm>
            <a:off x="1524000" y="4159404"/>
            <a:ext cx="9144000" cy="1098395"/>
          </a:xfrm>
        </p:spPr>
        <p:txBody>
          <a:bodyPr>
            <a:normAutofit/>
          </a:bodyPr>
          <a:lstStyle/>
          <a:p>
            <a:r>
              <a:rPr lang="en-GB">
                <a:solidFill>
                  <a:srgbClr val="FFFFFF"/>
                </a:solidFill>
              </a:rPr>
              <a:t>InnovateX</a:t>
            </a:r>
          </a:p>
        </p:txBody>
      </p:sp>
      <p:pic>
        <p:nvPicPr>
          <p:cNvPr id="7" name="Video 6">
            <a:hlinkClick r:id="" action="ppaction://media"/>
            <a:extLst>
              <a:ext uri="{FF2B5EF4-FFF2-40B4-BE49-F238E27FC236}">
                <a16:creationId xmlns:a16="http://schemas.microsoft.com/office/drawing/2014/main" id="{E1891B17-FC57-8D78-D63D-FD15D702DA6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569390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816"/>
    </mc:Choice>
    <mc:Fallback>
      <p:transition spd="slow" advTm="48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par>
                                <p:cTn id="10" presetID="10" presetClass="entr" presetSubtype="0" fill="hold" grpId="0" nodeType="withEffect">
                                  <p:stCondLst>
                                    <p:cond delay="2000"/>
                                  </p:stCondLst>
                                  <p:iterate type="lt">
                                    <p:tmPct val="10000"/>
                                  </p:iterate>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3" fill="hold" display="0">
                  <p:stCondLst>
                    <p:cond delay="indefinite"/>
                  </p:stCondLst>
                </p:cTn>
                <p:tgtEl>
                  <p:spTgt spid="7"/>
                </p:tgtEl>
              </p:cMediaNode>
            </p:video>
            <p:seq concurrent="1" nextAc="seek">
              <p:cTn id="14" restart="whenNotActive" fill="hold" evtFilter="cancelBubble" nodeType="interactiveSeq">
                <p:stCondLst>
                  <p:cond evt="onClick" delay="0">
                    <p:tgtEl>
                      <p:spTgt spid="7"/>
                    </p:tgtEl>
                  </p:cond>
                </p:stCondLst>
                <p:endSync evt="end" delay="0">
                  <p:rtn val="all"/>
                </p:endSync>
                <p:childTnLst>
                  <p:par>
                    <p:cTn id="15" fill="hold">
                      <p:stCondLst>
                        <p:cond delay="0"/>
                      </p:stCondLst>
                      <p:childTnLst>
                        <p:par>
                          <p:cTn id="16" fill="hold">
                            <p:stCondLst>
                              <p:cond delay="0"/>
                            </p:stCondLst>
                            <p:childTnLst>
                              <p:par>
                                <p:cTn id="17" presetID="2" presetClass="mediacall" presetSubtype="0" fill="hold" nodeType="clickEffect">
                                  <p:stCondLst>
                                    <p:cond delay="0"/>
                                  </p:stCondLst>
                                  <p:childTnLst>
                                    <p:cmd type="call" cmd="togglePause">
                                      <p:cBhvr>
                                        <p:cTn id="18" dur="1" fill="hold"/>
                                        <p:tgtEl>
                                          <p:spTgt spid="7"/>
                                        </p:tgtEl>
                                      </p:cBhvr>
                                    </p:cmd>
                                  </p:childTnLst>
                                </p:cTn>
                              </p:par>
                            </p:childTnLst>
                          </p:cTn>
                        </p:par>
                      </p:childTnLst>
                    </p:cTn>
                  </p:par>
                </p:childTnLst>
              </p:cTn>
              <p:nextCondLst>
                <p:cond evt="onClick" delay="0">
                  <p:tgtEl>
                    <p:spTgt spid="7"/>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215E7-35B0-2124-D3A7-2EE10124110D}"/>
              </a:ext>
            </a:extLst>
          </p:cNvPr>
          <p:cNvSpPr>
            <a:spLocks noGrp="1"/>
          </p:cNvSpPr>
          <p:nvPr>
            <p:ph type="title"/>
          </p:nvPr>
        </p:nvSpPr>
        <p:spPr>
          <a:xfrm>
            <a:off x="762001" y="1141710"/>
            <a:ext cx="3234466" cy="5396741"/>
          </a:xfrm>
        </p:spPr>
        <p:txBody>
          <a:bodyPr vert="horz" lIns="91440" tIns="45720" rIns="91440" bIns="45720" rtlCol="0" anchor="t">
            <a:normAutofit/>
          </a:bodyPr>
          <a:lstStyle/>
          <a:p>
            <a:r>
              <a:rPr lang="en-US" sz="1800" b="1" dirty="0">
                <a:effectLst/>
                <a:highlight>
                  <a:srgbClr val="FFFFFF"/>
                </a:highlight>
              </a:rPr>
              <a:t>Inclusivity and Diversity</a:t>
            </a:r>
            <a:br>
              <a:rPr lang="en-US" sz="1800" dirty="0">
                <a:effectLst/>
                <a:highlight>
                  <a:srgbClr val="FFFFFF"/>
                </a:highlight>
              </a:rPr>
            </a:br>
            <a:r>
              <a:rPr lang="en-US" sz="1800" dirty="0" err="1">
                <a:effectLst/>
                <a:highlight>
                  <a:srgbClr val="FFFFFF"/>
                </a:highlight>
              </a:rPr>
              <a:t>InnovateX</a:t>
            </a:r>
            <a:r>
              <a:rPr lang="en-US" sz="1800" dirty="0">
                <a:effectLst/>
                <a:highlight>
                  <a:srgbClr val="FFFFFF"/>
                </a:highlight>
              </a:rPr>
              <a:t> recognizes that diverse teams drive innovation and creativity. The employer brand embodies inclusivity by showcasing the diverse backgrounds, perspectives, and experiences of its employees. This includes featuring employee testimonials and stories that highlight the company's commitment to diversity and inclusion. The brand imagery reflects a diverse workforce collaborating and thriving together, fostering a sense of belonging for all employees.</a:t>
            </a:r>
            <a:br>
              <a:rPr lang="en-US" sz="1800" dirty="0">
                <a:effectLst/>
                <a:highlight>
                  <a:srgbClr val="FFFFFF"/>
                </a:highlight>
              </a:rPr>
            </a:br>
            <a:endParaRPr lang="en-US" sz="1800" dirty="0"/>
          </a:p>
        </p:txBody>
      </p:sp>
      <p:cxnSp>
        <p:nvCxnSpPr>
          <p:cNvPr id="19" name="Straight Connector 18">
            <a:extLst>
              <a:ext uri="{FF2B5EF4-FFF2-40B4-BE49-F238E27FC236}">
                <a16:creationId xmlns:a16="http://schemas.microsoft.com/office/drawing/2014/main" id="{33193FD5-6A49-7562-EA76-F15D42E158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5" name="Picture 14" descr="A group of multi coloured wooden stick figures">
            <a:extLst>
              <a:ext uri="{FF2B5EF4-FFF2-40B4-BE49-F238E27FC236}">
                <a16:creationId xmlns:a16="http://schemas.microsoft.com/office/drawing/2014/main" id="{A9697B88-E5F5-226F-406E-66375C89B000}"/>
              </a:ext>
            </a:extLst>
          </p:cNvPr>
          <p:cNvPicPr>
            <a:picLocks noChangeAspect="1"/>
          </p:cNvPicPr>
          <p:nvPr/>
        </p:nvPicPr>
        <p:blipFill rotWithShape="1">
          <a:blip r:embed="rId4"/>
          <a:srcRect l="4682" r="18813"/>
          <a:stretch/>
        </p:blipFill>
        <p:spPr>
          <a:xfrm>
            <a:off x="4615543" y="10"/>
            <a:ext cx="7576458" cy="6857990"/>
          </a:xfrm>
          <a:prstGeom prst="rect">
            <a:avLst/>
          </a:prstGeom>
        </p:spPr>
      </p:pic>
      <p:pic>
        <p:nvPicPr>
          <p:cNvPr id="23" name="Video 22">
            <a:hlinkClick r:id="" action="ppaction://media"/>
            <a:extLst>
              <a:ext uri="{FF2B5EF4-FFF2-40B4-BE49-F238E27FC236}">
                <a16:creationId xmlns:a16="http://schemas.microsoft.com/office/drawing/2014/main" id="{62F4853D-3FB9-8988-23B1-A0ADBD7EF12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26830483"/>
      </p:ext>
    </p:extLst>
  </p:cSld>
  <p:clrMapOvr>
    <a:masterClrMapping/>
  </p:clrMapOvr>
  <mc:AlternateContent xmlns:mc="http://schemas.openxmlformats.org/markup-compatibility/2006">
    <mc:Choice xmlns:p14="http://schemas.microsoft.com/office/powerpoint/2010/main" Requires="p14">
      <p:transition spd="slow" p14:dur="2000" advTm="38664"/>
    </mc:Choice>
    <mc:Fallback>
      <p:transition spd="slow" advTm="386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23"/>
                </p:tgtEl>
              </p:cMediaNode>
            </p:video>
            <p:seq concurrent="1" nextAc="seek">
              <p:cTn id="11" restart="whenNotActive" fill="hold" evtFilter="cancelBubble" nodeType="interactiveSeq">
                <p:stCondLst>
                  <p:cond evt="onClick" delay="0">
                    <p:tgtEl>
                      <p:spTgt spid="23"/>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23"/>
                                        </p:tgtEl>
                                      </p:cBhvr>
                                    </p:cmd>
                                  </p:childTnLst>
                                </p:cTn>
                              </p:par>
                            </p:childTnLst>
                          </p:cTn>
                        </p:par>
                      </p:childTnLst>
                    </p:cTn>
                  </p:par>
                </p:childTnLst>
              </p:cTn>
              <p:nextCondLst>
                <p:cond evt="onClick" delay="0">
                  <p:tgtEl>
                    <p:spTgt spid="23"/>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70E3BC9-F6B5-3D2A-6E76-F6FB00AFBF89}"/>
              </a:ext>
            </a:extLst>
          </p:cNvPr>
          <p:cNvPicPr>
            <a:picLocks noChangeAspect="1"/>
          </p:cNvPicPr>
          <p:nvPr/>
        </p:nvPicPr>
        <p:blipFill rotWithShape="1">
          <a:blip r:embed="rId4"/>
          <a:srcRect l="18458" r="22500"/>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05BAF8-A7F3-7AA2-7DF7-AA4253ED9779}"/>
              </a:ext>
            </a:extLst>
          </p:cNvPr>
          <p:cNvSpPr>
            <a:spLocks noGrp="1"/>
          </p:cNvSpPr>
          <p:nvPr>
            <p:ph type="title"/>
          </p:nvPr>
        </p:nvSpPr>
        <p:spPr>
          <a:xfrm>
            <a:off x="761801" y="328512"/>
            <a:ext cx="4778387" cy="1628970"/>
          </a:xfrm>
        </p:spPr>
        <p:txBody>
          <a:bodyPr anchor="ctr">
            <a:normAutofit/>
          </a:bodyPr>
          <a:lstStyle/>
          <a:p>
            <a:r>
              <a:rPr lang="en-GB" sz="4000" b="1">
                <a:effectLst/>
                <a:latin typeface="Segoe UI" panose="020B0502040204020203" pitchFamily="34" charset="0"/>
                <a:ea typeface="Aptos" panose="020B0004020202020204" pitchFamily="34" charset="0"/>
              </a:rPr>
              <a:t>Cutting-Edge Environment</a:t>
            </a:r>
            <a:endParaRPr lang="en-GB" sz="4000"/>
          </a:p>
        </p:txBody>
      </p:sp>
      <p:sp>
        <p:nvSpPr>
          <p:cNvPr id="3" name="Content Placeholder 2">
            <a:extLst>
              <a:ext uri="{FF2B5EF4-FFF2-40B4-BE49-F238E27FC236}">
                <a16:creationId xmlns:a16="http://schemas.microsoft.com/office/drawing/2014/main" id="{85EA97A4-B202-4989-CB1E-3093E1EE6BAF}"/>
              </a:ext>
            </a:extLst>
          </p:cNvPr>
          <p:cNvSpPr>
            <a:spLocks noGrp="1"/>
          </p:cNvSpPr>
          <p:nvPr>
            <p:ph idx="1"/>
          </p:nvPr>
        </p:nvSpPr>
        <p:spPr>
          <a:xfrm>
            <a:off x="761801" y="2884929"/>
            <a:ext cx="4659756" cy="3374137"/>
          </a:xfrm>
        </p:spPr>
        <p:txBody>
          <a:bodyPr anchor="ctr">
            <a:normAutofit/>
          </a:bodyPr>
          <a:lstStyle/>
          <a:p>
            <a:r>
              <a:rPr lang="en-GB" sz="1900" dirty="0">
                <a:effectLst/>
                <a:highlight>
                  <a:srgbClr val="FFFFFF"/>
                </a:highlight>
                <a:latin typeface="Segoe UI" panose="020B0502040204020203" pitchFamily="34" charset="0"/>
                <a:ea typeface="Times New Roman" panose="02020603050405020304" pitchFamily="18" charset="0"/>
              </a:rPr>
              <a:t>As a technology startup, </a:t>
            </a:r>
            <a:r>
              <a:rPr lang="en-GB" sz="1900" dirty="0" err="1">
                <a:effectLst/>
                <a:highlight>
                  <a:srgbClr val="FFFFFF"/>
                </a:highlight>
                <a:latin typeface="Segoe UI" panose="020B0502040204020203" pitchFamily="34" charset="0"/>
                <a:ea typeface="Times New Roman" panose="02020603050405020304" pitchFamily="18" charset="0"/>
              </a:rPr>
              <a:t>InnovateX</a:t>
            </a:r>
            <a:r>
              <a:rPr lang="en-GB" sz="1900" dirty="0">
                <a:effectLst/>
                <a:highlight>
                  <a:srgbClr val="FFFFFF"/>
                </a:highlight>
                <a:latin typeface="Segoe UI" panose="020B0502040204020203" pitchFamily="34" charset="0"/>
                <a:ea typeface="Times New Roman" panose="02020603050405020304" pitchFamily="18" charset="0"/>
              </a:rPr>
              <a:t> prides itself on being at the forefront of innovation. The employer brand design reflects this ethos through sleek and modern visuals that convey a sense of progress and advancement. Clean lines, bold </a:t>
            </a:r>
            <a:r>
              <a:rPr lang="en-GB" sz="1900" dirty="0" err="1">
                <a:effectLst/>
                <a:highlight>
                  <a:srgbClr val="FFFFFF"/>
                </a:highlight>
                <a:latin typeface="Segoe UI" panose="020B0502040204020203" pitchFamily="34" charset="0"/>
                <a:ea typeface="Times New Roman" panose="02020603050405020304" pitchFamily="18" charset="0"/>
              </a:rPr>
              <a:t>colors</a:t>
            </a:r>
            <a:r>
              <a:rPr lang="en-GB" sz="1900" dirty="0">
                <a:effectLst/>
                <a:highlight>
                  <a:srgbClr val="FFFFFF"/>
                </a:highlight>
                <a:latin typeface="Segoe UI" panose="020B0502040204020203" pitchFamily="34" charset="0"/>
                <a:ea typeface="Times New Roman" panose="02020603050405020304" pitchFamily="18" charset="0"/>
              </a:rPr>
              <a:t>, and futuristic elements are incorporated into the brand's visual identity to convey the company's commitment to pushing boundaries and driving change.</a:t>
            </a:r>
            <a:endParaRPr lang="en-GB" sz="1900" dirty="0">
              <a:effectLst/>
              <a:highlight>
                <a:srgbClr val="FFFFFF"/>
              </a:highlight>
              <a:latin typeface="Times New Roman" panose="02020603050405020304" pitchFamily="18" charset="0"/>
              <a:ea typeface="Times New Roman" panose="02020603050405020304" pitchFamily="18" charset="0"/>
            </a:endParaRPr>
          </a:p>
          <a:p>
            <a:endParaRPr lang="en-GB" sz="1900" dirty="0"/>
          </a:p>
        </p:txBody>
      </p:sp>
      <p:pic>
        <p:nvPicPr>
          <p:cNvPr id="8" name="Video 7">
            <a:hlinkClick r:id="" action="ppaction://media"/>
            <a:extLst>
              <a:ext uri="{FF2B5EF4-FFF2-40B4-BE49-F238E27FC236}">
                <a16:creationId xmlns:a16="http://schemas.microsoft.com/office/drawing/2014/main" id="{85C5D3D5-8F24-8B7D-9960-B1A65C00180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95868799"/>
      </p:ext>
    </p:extLst>
  </p:cSld>
  <p:clrMapOvr>
    <a:masterClrMapping/>
  </p:clrMapOvr>
  <mc:AlternateContent xmlns:mc="http://schemas.openxmlformats.org/markup-compatibility/2006">
    <mc:Choice xmlns:p14="http://schemas.microsoft.com/office/powerpoint/2010/main" Requires="p14">
      <p:transition spd="slow" p14:dur="2000" advTm="30272"/>
    </mc:Choice>
    <mc:Fallback>
      <p:transition spd="slow" advTm="302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40E2DD-EDE1-9F1F-6E31-615A10FA8203}"/>
              </a:ext>
            </a:extLst>
          </p:cNvPr>
          <p:cNvSpPr>
            <a:spLocks noGrp="1"/>
          </p:cNvSpPr>
          <p:nvPr>
            <p:ph type="title"/>
          </p:nvPr>
        </p:nvSpPr>
        <p:spPr>
          <a:xfrm>
            <a:off x="761800" y="762001"/>
            <a:ext cx="5334197" cy="1708242"/>
          </a:xfrm>
        </p:spPr>
        <p:txBody>
          <a:bodyPr anchor="ctr">
            <a:normAutofit/>
          </a:bodyPr>
          <a:lstStyle/>
          <a:p>
            <a:r>
              <a:rPr lang="en-GB" sz="4000" b="1">
                <a:effectLst/>
                <a:latin typeface="Segoe UI" panose="020B0502040204020203" pitchFamily="34" charset="0"/>
                <a:ea typeface="Aptos" panose="020B0004020202020204" pitchFamily="34" charset="0"/>
              </a:rPr>
              <a:t>Employee-Centric Approach</a:t>
            </a:r>
            <a:endParaRPr lang="en-GB" sz="4000"/>
          </a:p>
        </p:txBody>
      </p:sp>
      <p:sp>
        <p:nvSpPr>
          <p:cNvPr id="3" name="Content Placeholder 2">
            <a:extLst>
              <a:ext uri="{FF2B5EF4-FFF2-40B4-BE49-F238E27FC236}">
                <a16:creationId xmlns:a16="http://schemas.microsoft.com/office/drawing/2014/main" id="{384C2433-FF75-513D-9096-E5F2700CADD8}"/>
              </a:ext>
            </a:extLst>
          </p:cNvPr>
          <p:cNvSpPr>
            <a:spLocks noGrp="1"/>
          </p:cNvSpPr>
          <p:nvPr>
            <p:ph idx="1"/>
          </p:nvPr>
        </p:nvSpPr>
        <p:spPr>
          <a:xfrm>
            <a:off x="761800" y="2470244"/>
            <a:ext cx="5334197" cy="3769835"/>
          </a:xfrm>
        </p:spPr>
        <p:txBody>
          <a:bodyPr anchor="ctr">
            <a:normAutofit/>
          </a:bodyPr>
          <a:lstStyle/>
          <a:p>
            <a:r>
              <a:rPr lang="en-GB" sz="2000" dirty="0">
                <a:effectLst/>
                <a:highlight>
                  <a:srgbClr val="FFFFFF"/>
                </a:highlight>
                <a:latin typeface="Segoe UI" panose="020B0502040204020203" pitchFamily="34" charset="0"/>
                <a:ea typeface="Times New Roman" panose="02020603050405020304" pitchFamily="18" charset="0"/>
              </a:rPr>
              <a:t>At the heart of the employer brand is a focus on the well-being and growth of employees. The brand design communicates this by highlighting opportunities for career development, mentorship programs, and a supportive work environment. Visual elements such as smiling faces, collaborative workspaces, and flexible work arrangements convey the company's commitment to employee satisfaction and work-life balance.</a:t>
            </a:r>
            <a:endParaRPr lang="en-GB" sz="2000" dirty="0">
              <a:effectLst/>
              <a:highlight>
                <a:srgbClr val="FFFFFF"/>
              </a:highlight>
              <a:latin typeface="Times New Roman" panose="02020603050405020304" pitchFamily="18" charset="0"/>
              <a:ea typeface="Times New Roman" panose="02020603050405020304" pitchFamily="18" charset="0"/>
            </a:endParaRPr>
          </a:p>
          <a:p>
            <a:endParaRPr lang="en-GB" sz="2000" dirty="0"/>
          </a:p>
        </p:txBody>
      </p:sp>
      <p:pic>
        <p:nvPicPr>
          <p:cNvPr id="5" name="Picture 4" descr="Empty office area">
            <a:extLst>
              <a:ext uri="{FF2B5EF4-FFF2-40B4-BE49-F238E27FC236}">
                <a16:creationId xmlns:a16="http://schemas.microsoft.com/office/drawing/2014/main" id="{BECBAEAA-0BF8-F167-CBDB-00F48D7DFB24}"/>
              </a:ext>
            </a:extLst>
          </p:cNvPr>
          <p:cNvPicPr>
            <a:picLocks noChangeAspect="1"/>
          </p:cNvPicPr>
          <p:nvPr/>
        </p:nvPicPr>
        <p:blipFill rotWithShape="1">
          <a:blip r:embed="rId4"/>
          <a:srcRect l="33093" r="15071"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pic>
        <p:nvPicPr>
          <p:cNvPr id="7" name="Video 6">
            <a:hlinkClick r:id="" action="ppaction://media"/>
            <a:extLst>
              <a:ext uri="{FF2B5EF4-FFF2-40B4-BE49-F238E27FC236}">
                <a16:creationId xmlns:a16="http://schemas.microsoft.com/office/drawing/2014/main" id="{BB8042B6-9866-E36C-FA01-3A4F72EC54F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38166797"/>
      </p:ext>
    </p:extLst>
  </p:cSld>
  <p:clrMapOvr>
    <a:masterClrMapping/>
  </p:clrMapOvr>
  <mc:AlternateContent xmlns:mc="http://schemas.openxmlformats.org/markup-compatibility/2006">
    <mc:Choice xmlns:p14="http://schemas.microsoft.com/office/powerpoint/2010/main" Requires="p14">
      <p:transition spd="slow" p14:dur="2000" advTm="32695"/>
    </mc:Choice>
    <mc:Fallback>
      <p:transition spd="slow" advTm="326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379825-38B9-366D-B62B-C95A15047D8E}"/>
              </a:ext>
            </a:extLst>
          </p:cNvPr>
          <p:cNvSpPr>
            <a:spLocks noGrp="1"/>
          </p:cNvSpPr>
          <p:nvPr>
            <p:ph type="title"/>
          </p:nvPr>
        </p:nvSpPr>
        <p:spPr>
          <a:xfrm>
            <a:off x="1194420" y="240892"/>
            <a:ext cx="5334197" cy="1708242"/>
          </a:xfrm>
        </p:spPr>
        <p:txBody>
          <a:bodyPr anchor="ctr">
            <a:normAutofit/>
          </a:bodyPr>
          <a:lstStyle/>
          <a:p>
            <a:r>
              <a:rPr lang="en-GB" sz="4000" b="1" dirty="0">
                <a:effectLst/>
                <a:latin typeface="Segoe UI" panose="020B0502040204020203" pitchFamily="34" charset="0"/>
                <a:ea typeface="Aptos" panose="020B0004020202020204" pitchFamily="34" charset="0"/>
              </a:rPr>
              <a:t>Tech Savvy:</a:t>
            </a:r>
            <a:r>
              <a:rPr lang="en-GB" sz="4000" dirty="0">
                <a:effectLst/>
                <a:latin typeface="Segoe UI" panose="020B0502040204020203" pitchFamily="34" charset="0"/>
                <a:ea typeface="Aptos" panose="020B0004020202020204" pitchFamily="34" charset="0"/>
              </a:rPr>
              <a:t> </a:t>
            </a:r>
            <a:endParaRPr lang="en-GB" sz="4000" dirty="0"/>
          </a:p>
        </p:txBody>
      </p:sp>
      <p:sp>
        <p:nvSpPr>
          <p:cNvPr id="3" name="Content Placeholder 2">
            <a:extLst>
              <a:ext uri="{FF2B5EF4-FFF2-40B4-BE49-F238E27FC236}">
                <a16:creationId xmlns:a16="http://schemas.microsoft.com/office/drawing/2014/main" id="{A715DBB7-515F-54D7-0340-9C206E2F5574}"/>
              </a:ext>
            </a:extLst>
          </p:cNvPr>
          <p:cNvSpPr>
            <a:spLocks noGrp="1"/>
          </p:cNvSpPr>
          <p:nvPr>
            <p:ph idx="1"/>
          </p:nvPr>
        </p:nvSpPr>
        <p:spPr>
          <a:xfrm>
            <a:off x="830626" y="1890141"/>
            <a:ext cx="5334197" cy="3769835"/>
          </a:xfrm>
        </p:spPr>
        <p:txBody>
          <a:bodyPr anchor="ctr">
            <a:normAutofit/>
          </a:bodyPr>
          <a:lstStyle/>
          <a:p>
            <a:r>
              <a:rPr lang="en-GB" sz="2000" dirty="0" err="1">
                <a:effectLst/>
                <a:latin typeface="Segoe UI" panose="020B0502040204020203" pitchFamily="34" charset="0"/>
                <a:ea typeface="Aptos" panose="020B0004020202020204" pitchFamily="34" charset="0"/>
              </a:rPr>
              <a:t>InnovateX</a:t>
            </a:r>
            <a:r>
              <a:rPr lang="en-GB" sz="2000" dirty="0">
                <a:effectLst/>
                <a:latin typeface="Segoe UI" panose="020B0502040204020203" pitchFamily="34" charset="0"/>
                <a:ea typeface="Aptos" panose="020B0004020202020204" pitchFamily="34" charset="0"/>
              </a:rPr>
              <a:t> leverages its expertise in technology to create an immersive and engaging brand experience. The employer brand design utilizes digital platforms, interactive content, and cutting-edge technology to connect with potential candidates and showcase the company's technical prowess. This includes virtual tours of the office space, behind-the-scenes looks at projects, and interactive Q&amp;A sessions with current employees.</a:t>
            </a:r>
            <a:endParaRPr lang="en-GB" sz="2000" dirty="0"/>
          </a:p>
        </p:txBody>
      </p:sp>
      <p:pic>
        <p:nvPicPr>
          <p:cNvPr id="5" name="Picture 4" descr="A robot using a laptop sitting on a blue chair">
            <a:extLst>
              <a:ext uri="{FF2B5EF4-FFF2-40B4-BE49-F238E27FC236}">
                <a16:creationId xmlns:a16="http://schemas.microsoft.com/office/drawing/2014/main" id="{4A71A361-6B7C-ECAB-1079-DC1A99B304D2}"/>
              </a:ext>
            </a:extLst>
          </p:cNvPr>
          <p:cNvPicPr>
            <a:picLocks noChangeAspect="1"/>
          </p:cNvPicPr>
          <p:nvPr/>
        </p:nvPicPr>
        <p:blipFill rotWithShape="1">
          <a:blip r:embed="rId4"/>
          <a:srcRect l="55470" r="847"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pic>
        <p:nvPicPr>
          <p:cNvPr id="7" name="Video 6">
            <a:hlinkClick r:id="" action="ppaction://media"/>
            <a:extLst>
              <a:ext uri="{FF2B5EF4-FFF2-40B4-BE49-F238E27FC236}">
                <a16:creationId xmlns:a16="http://schemas.microsoft.com/office/drawing/2014/main" id="{00EAB4F7-BE6F-3BD1-EC0A-2D45C9C225C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06715016"/>
      </p:ext>
    </p:extLst>
  </p:cSld>
  <p:clrMapOvr>
    <a:masterClrMapping/>
  </p:clrMapOvr>
  <mc:AlternateContent xmlns:mc="http://schemas.openxmlformats.org/markup-compatibility/2006">
    <mc:Choice xmlns:p14="http://schemas.microsoft.com/office/powerpoint/2010/main" Requires="p14">
      <p:transition spd="slow" p14:dur="2000" advTm="31236"/>
    </mc:Choice>
    <mc:Fallback>
      <p:transition spd="slow" advTm="312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7A4811-637D-3EF3-BF54-1196A0B34111}"/>
              </a:ext>
            </a:extLst>
          </p:cNvPr>
          <p:cNvSpPr>
            <a:spLocks noGrp="1"/>
          </p:cNvSpPr>
          <p:nvPr>
            <p:ph type="title"/>
          </p:nvPr>
        </p:nvSpPr>
        <p:spPr>
          <a:xfrm>
            <a:off x="761800" y="762001"/>
            <a:ext cx="5334197" cy="1708242"/>
          </a:xfrm>
        </p:spPr>
        <p:txBody>
          <a:bodyPr anchor="ctr">
            <a:normAutofit/>
          </a:bodyPr>
          <a:lstStyle/>
          <a:p>
            <a:r>
              <a:rPr lang="en-GB" sz="4000" b="1">
                <a:effectLst/>
                <a:latin typeface="Segoe UI" panose="020B0502040204020203" pitchFamily="34" charset="0"/>
                <a:ea typeface="Aptos" panose="020B0004020202020204" pitchFamily="34" charset="0"/>
              </a:rPr>
              <a:t>Authenticity</a:t>
            </a:r>
            <a:endParaRPr lang="en-GB" sz="4000"/>
          </a:p>
        </p:txBody>
      </p:sp>
      <p:sp>
        <p:nvSpPr>
          <p:cNvPr id="3" name="Content Placeholder 2">
            <a:extLst>
              <a:ext uri="{FF2B5EF4-FFF2-40B4-BE49-F238E27FC236}">
                <a16:creationId xmlns:a16="http://schemas.microsoft.com/office/drawing/2014/main" id="{1EA4CD00-07CD-5A67-646D-E91D4B6BD5F7}"/>
              </a:ext>
            </a:extLst>
          </p:cNvPr>
          <p:cNvSpPr>
            <a:spLocks noGrp="1"/>
          </p:cNvSpPr>
          <p:nvPr>
            <p:ph idx="1"/>
          </p:nvPr>
        </p:nvSpPr>
        <p:spPr>
          <a:xfrm>
            <a:off x="761800" y="2470244"/>
            <a:ext cx="5334197" cy="3769835"/>
          </a:xfrm>
        </p:spPr>
        <p:txBody>
          <a:bodyPr anchor="ctr">
            <a:normAutofit/>
          </a:bodyPr>
          <a:lstStyle/>
          <a:p>
            <a:r>
              <a:rPr lang="en-GB" sz="2000">
                <a:effectLst/>
                <a:highlight>
                  <a:srgbClr val="FFFFFF"/>
                </a:highlight>
                <a:latin typeface="Segoe UI" panose="020B0502040204020203" pitchFamily="34" charset="0"/>
                <a:ea typeface="Times New Roman" panose="02020603050405020304" pitchFamily="18" charset="0"/>
              </a:rPr>
              <a:t>Authenticity is key to building trust and credibility with potential candidates. The employer brand design emphasizes genuine testimonials, real-life success stories, and transparent communication to convey the company's values and culture accurately. This includes featuring employee-generated content, such as photos and videos from company events, to provide an authentic glimpse into life at InnovateX.</a:t>
            </a:r>
            <a:endParaRPr lang="en-GB" sz="2000">
              <a:effectLst/>
              <a:highlight>
                <a:srgbClr val="FFFFFF"/>
              </a:highlight>
              <a:latin typeface="Times New Roman" panose="02020603050405020304" pitchFamily="18" charset="0"/>
              <a:ea typeface="Times New Roman" panose="02020603050405020304" pitchFamily="18" charset="0"/>
            </a:endParaRPr>
          </a:p>
          <a:p>
            <a:endParaRPr lang="en-GB" sz="2000"/>
          </a:p>
        </p:txBody>
      </p:sp>
      <p:pic>
        <p:nvPicPr>
          <p:cNvPr id="5" name="Picture 4" descr="Low angle view of building corner against the clear blue sky">
            <a:extLst>
              <a:ext uri="{FF2B5EF4-FFF2-40B4-BE49-F238E27FC236}">
                <a16:creationId xmlns:a16="http://schemas.microsoft.com/office/drawing/2014/main" id="{78DCE1AE-E879-6CA4-36F6-F97125AE431F}"/>
              </a:ext>
            </a:extLst>
          </p:cNvPr>
          <p:cNvPicPr>
            <a:picLocks noChangeAspect="1"/>
          </p:cNvPicPr>
          <p:nvPr/>
        </p:nvPicPr>
        <p:blipFill rotWithShape="1">
          <a:blip r:embed="rId4"/>
          <a:srcRect l="6852" r="34904"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pic>
        <p:nvPicPr>
          <p:cNvPr id="7" name="Video 6">
            <a:hlinkClick r:id="" action="ppaction://media"/>
            <a:extLst>
              <a:ext uri="{FF2B5EF4-FFF2-40B4-BE49-F238E27FC236}">
                <a16:creationId xmlns:a16="http://schemas.microsoft.com/office/drawing/2014/main" id="{95C24517-D9E7-CA12-FF30-1A444174FD3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02920772"/>
      </p:ext>
    </p:extLst>
  </p:cSld>
  <p:clrMapOvr>
    <a:masterClrMapping/>
  </p:clrMapOvr>
  <mc:AlternateContent xmlns:mc="http://schemas.openxmlformats.org/markup-compatibility/2006">
    <mc:Choice xmlns:p14="http://schemas.microsoft.com/office/powerpoint/2010/main" Requires="p14">
      <p:transition spd="slow" p14:dur="2000" advTm="31420"/>
    </mc:Choice>
    <mc:Fallback>
      <p:transition spd="slow" advTm="314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A7EC10-CC47-401B-C5AA-5BD307ADB1B1}"/>
              </a:ext>
            </a:extLst>
          </p:cNvPr>
          <p:cNvSpPr>
            <a:spLocks noGrp="1"/>
          </p:cNvSpPr>
          <p:nvPr>
            <p:ph type="title"/>
          </p:nvPr>
        </p:nvSpPr>
        <p:spPr>
          <a:xfrm>
            <a:off x="761800" y="762001"/>
            <a:ext cx="5334197" cy="1708242"/>
          </a:xfrm>
        </p:spPr>
        <p:txBody>
          <a:bodyPr anchor="ctr">
            <a:normAutofit/>
          </a:bodyPr>
          <a:lstStyle/>
          <a:p>
            <a:r>
              <a:rPr lang="en-GB" sz="4000" b="1">
                <a:effectLst/>
                <a:latin typeface="Segoe UI" panose="020B0502040204020203" pitchFamily="34" charset="0"/>
                <a:ea typeface="Aptos" panose="020B0004020202020204" pitchFamily="34" charset="0"/>
              </a:rPr>
              <a:t>Target Audience</a:t>
            </a:r>
            <a:endParaRPr lang="en-GB" sz="4000"/>
          </a:p>
        </p:txBody>
      </p:sp>
      <p:sp>
        <p:nvSpPr>
          <p:cNvPr id="3" name="Content Placeholder 2">
            <a:extLst>
              <a:ext uri="{FF2B5EF4-FFF2-40B4-BE49-F238E27FC236}">
                <a16:creationId xmlns:a16="http://schemas.microsoft.com/office/drawing/2014/main" id="{30256297-F186-9329-72C0-B29A06A4E478}"/>
              </a:ext>
            </a:extLst>
          </p:cNvPr>
          <p:cNvSpPr>
            <a:spLocks noGrp="1"/>
          </p:cNvSpPr>
          <p:nvPr>
            <p:ph idx="1"/>
          </p:nvPr>
        </p:nvSpPr>
        <p:spPr>
          <a:xfrm>
            <a:off x="761800" y="2470244"/>
            <a:ext cx="5334197" cy="3769835"/>
          </a:xfrm>
        </p:spPr>
        <p:txBody>
          <a:bodyPr anchor="ctr">
            <a:normAutofit/>
          </a:bodyPr>
          <a:lstStyle/>
          <a:p>
            <a:r>
              <a:rPr lang="en-GB" sz="2000" b="1">
                <a:effectLst/>
                <a:highlight>
                  <a:srgbClr val="FFFFFF"/>
                </a:highlight>
                <a:latin typeface="Segoe UI" panose="020B0502040204020203" pitchFamily="34" charset="0"/>
                <a:ea typeface="Times New Roman" panose="02020603050405020304" pitchFamily="18" charset="0"/>
              </a:rPr>
              <a:t>Tech Innovators:</a:t>
            </a:r>
            <a:r>
              <a:rPr lang="en-GB" sz="2000">
                <a:effectLst/>
                <a:highlight>
                  <a:srgbClr val="FFFFFF"/>
                </a:highlight>
                <a:latin typeface="Segoe UI" panose="020B0502040204020203" pitchFamily="34" charset="0"/>
                <a:ea typeface="Times New Roman" panose="02020603050405020304" pitchFamily="18" charset="0"/>
              </a:rPr>
              <a:t> InnovateX aims to attract skilled professionals who are passionate about technology and innovation. This target audience includes software engineers, data scientists, product managers, and other tech-savvy individuals who thrive in dynamic and fast-paced environments. These innovators are drawn to opportunities to work on cutting-edge projects, solve complex problems, and make a tangible impact on the world through technology.</a:t>
            </a:r>
            <a:endParaRPr lang="en-GB" sz="2000">
              <a:effectLst/>
              <a:highlight>
                <a:srgbClr val="FFFFFF"/>
              </a:highlight>
              <a:latin typeface="Times New Roman" panose="02020603050405020304" pitchFamily="18" charset="0"/>
              <a:ea typeface="Times New Roman" panose="02020603050405020304" pitchFamily="18" charset="0"/>
            </a:endParaRPr>
          </a:p>
          <a:p>
            <a:endParaRPr lang="en-GB" sz="2000"/>
          </a:p>
        </p:txBody>
      </p:sp>
      <p:pic>
        <p:nvPicPr>
          <p:cNvPr id="5" name="Picture 4" descr="Sphere of mesh and nodes">
            <a:extLst>
              <a:ext uri="{FF2B5EF4-FFF2-40B4-BE49-F238E27FC236}">
                <a16:creationId xmlns:a16="http://schemas.microsoft.com/office/drawing/2014/main" id="{DF8CD73B-298C-710F-3DD7-034BF6C94D61}"/>
              </a:ext>
            </a:extLst>
          </p:cNvPr>
          <p:cNvPicPr>
            <a:picLocks noChangeAspect="1"/>
          </p:cNvPicPr>
          <p:nvPr/>
        </p:nvPicPr>
        <p:blipFill rotWithShape="1">
          <a:blip r:embed="rId4"/>
          <a:srcRect l="36373" r="5383"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pic>
        <p:nvPicPr>
          <p:cNvPr id="7" name="Video 6">
            <a:hlinkClick r:id="" action="ppaction://media"/>
            <a:extLst>
              <a:ext uri="{FF2B5EF4-FFF2-40B4-BE49-F238E27FC236}">
                <a16:creationId xmlns:a16="http://schemas.microsoft.com/office/drawing/2014/main" id="{22268FA2-1D71-9F5D-729F-1D383070522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28855857"/>
      </p:ext>
    </p:extLst>
  </p:cSld>
  <p:clrMapOvr>
    <a:masterClrMapping/>
  </p:clrMapOvr>
  <mc:AlternateContent xmlns:mc="http://schemas.openxmlformats.org/markup-compatibility/2006">
    <mc:Choice xmlns:p14="http://schemas.microsoft.com/office/powerpoint/2010/main" Requires="p14">
      <p:transition spd="slow" p14:dur="2000" advTm="30670"/>
    </mc:Choice>
    <mc:Fallback>
      <p:transition spd="slow" advTm="306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2D0C75-46E9-5347-A1CD-36AD230E387C}"/>
              </a:ext>
            </a:extLst>
          </p:cNvPr>
          <p:cNvSpPr>
            <a:spLocks noGrp="1"/>
          </p:cNvSpPr>
          <p:nvPr>
            <p:ph type="title"/>
          </p:nvPr>
        </p:nvSpPr>
        <p:spPr>
          <a:xfrm>
            <a:off x="761800" y="762001"/>
            <a:ext cx="5334197" cy="1708242"/>
          </a:xfrm>
        </p:spPr>
        <p:txBody>
          <a:bodyPr anchor="ctr">
            <a:normAutofit/>
          </a:bodyPr>
          <a:lstStyle/>
          <a:p>
            <a:r>
              <a:rPr lang="en-GB" sz="4000" b="1">
                <a:effectLst/>
                <a:highlight>
                  <a:srgbClr val="FFFFFF"/>
                </a:highlight>
                <a:latin typeface="Segoe UI" panose="020B0502040204020203" pitchFamily="34" charset="0"/>
                <a:ea typeface="Times New Roman" panose="02020603050405020304" pitchFamily="18" charset="0"/>
              </a:rPr>
              <a:t>Diverse Talent</a:t>
            </a:r>
            <a:endParaRPr lang="en-GB" sz="4000"/>
          </a:p>
        </p:txBody>
      </p:sp>
      <p:sp>
        <p:nvSpPr>
          <p:cNvPr id="3" name="Content Placeholder 2">
            <a:extLst>
              <a:ext uri="{FF2B5EF4-FFF2-40B4-BE49-F238E27FC236}">
                <a16:creationId xmlns:a16="http://schemas.microsoft.com/office/drawing/2014/main" id="{A0B29044-0A68-AE9A-4B98-FAB6B22A01D5}"/>
              </a:ext>
            </a:extLst>
          </p:cNvPr>
          <p:cNvSpPr>
            <a:spLocks noGrp="1"/>
          </p:cNvSpPr>
          <p:nvPr>
            <p:ph idx="1"/>
          </p:nvPr>
        </p:nvSpPr>
        <p:spPr>
          <a:xfrm>
            <a:off x="761800" y="2470244"/>
            <a:ext cx="5334197" cy="3769835"/>
          </a:xfrm>
        </p:spPr>
        <p:txBody>
          <a:bodyPr anchor="ctr">
            <a:normAutofit/>
          </a:bodyPr>
          <a:lstStyle/>
          <a:p>
            <a:r>
              <a:rPr lang="en-GB" sz="2000">
                <a:effectLst/>
                <a:highlight>
                  <a:srgbClr val="FFFFFF"/>
                </a:highlight>
                <a:latin typeface="Segoe UI" panose="020B0502040204020203" pitchFamily="34" charset="0"/>
                <a:ea typeface="Times New Roman" panose="02020603050405020304" pitchFamily="18" charset="0"/>
              </a:rPr>
              <a:t>Inclusivity and diversity are core values of InnovateX, making the company an attractive destination for individuals from various backgrounds and experiences. The employer brand appeals to diverse talent, including women, minorities, LGBTQ+ individuals, and individuals with disabilities, who value a workplace where their unique perspectives are celebrated and valued. By actively recruiting and supporting diverse talent, InnovateX fosters a culture of creativity, innovation, and inclusion.</a:t>
            </a:r>
            <a:endParaRPr lang="en-GB" sz="2000">
              <a:effectLst/>
              <a:highlight>
                <a:srgbClr val="FFFFFF"/>
              </a:highlight>
              <a:latin typeface="Times New Roman" panose="02020603050405020304" pitchFamily="18" charset="0"/>
              <a:ea typeface="Times New Roman" panose="02020603050405020304" pitchFamily="18" charset="0"/>
            </a:endParaRPr>
          </a:p>
          <a:p>
            <a:endParaRPr lang="en-GB" sz="2000"/>
          </a:p>
        </p:txBody>
      </p:sp>
      <p:pic>
        <p:nvPicPr>
          <p:cNvPr id="5" name="Picture 4" descr="Colourful carved figures of humans">
            <a:extLst>
              <a:ext uri="{FF2B5EF4-FFF2-40B4-BE49-F238E27FC236}">
                <a16:creationId xmlns:a16="http://schemas.microsoft.com/office/drawing/2014/main" id="{07F40057-2AA7-20E1-4AA8-2E1137F3B70A}"/>
              </a:ext>
            </a:extLst>
          </p:cNvPr>
          <p:cNvPicPr>
            <a:picLocks noChangeAspect="1"/>
          </p:cNvPicPr>
          <p:nvPr/>
        </p:nvPicPr>
        <p:blipFill rotWithShape="1">
          <a:blip r:embed="rId4"/>
          <a:srcRect l="22451" r="22217"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pic>
        <p:nvPicPr>
          <p:cNvPr id="7" name="Video 6">
            <a:hlinkClick r:id="" action="ppaction://media"/>
            <a:extLst>
              <a:ext uri="{FF2B5EF4-FFF2-40B4-BE49-F238E27FC236}">
                <a16:creationId xmlns:a16="http://schemas.microsoft.com/office/drawing/2014/main" id="{8443C632-0E42-846B-7B62-522A61968B0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15560117"/>
      </p:ext>
    </p:extLst>
  </p:cSld>
  <p:clrMapOvr>
    <a:masterClrMapping/>
  </p:clrMapOvr>
  <mc:AlternateContent xmlns:mc="http://schemas.openxmlformats.org/markup-compatibility/2006">
    <mc:Choice xmlns:p14="http://schemas.microsoft.com/office/powerpoint/2010/main" Requires="p14">
      <p:transition spd="slow" p14:dur="2000" advTm="34457"/>
    </mc:Choice>
    <mc:Fallback>
      <p:transition spd="slow" advTm="344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52DD49-30C0-93CA-E332-4E8D8715D63C}"/>
              </a:ext>
            </a:extLst>
          </p:cNvPr>
          <p:cNvSpPr>
            <a:spLocks noGrp="1"/>
          </p:cNvSpPr>
          <p:nvPr>
            <p:ph type="title"/>
          </p:nvPr>
        </p:nvSpPr>
        <p:spPr>
          <a:xfrm>
            <a:off x="761800" y="762001"/>
            <a:ext cx="5334197" cy="1708242"/>
          </a:xfrm>
        </p:spPr>
        <p:txBody>
          <a:bodyPr anchor="ctr">
            <a:normAutofit/>
          </a:bodyPr>
          <a:lstStyle/>
          <a:p>
            <a:r>
              <a:rPr lang="en-GB" sz="4000" b="1">
                <a:effectLst/>
                <a:latin typeface="Segoe UI" panose="020B0502040204020203" pitchFamily="34" charset="0"/>
                <a:ea typeface="Aptos" panose="020B0004020202020204" pitchFamily="34" charset="0"/>
              </a:rPr>
              <a:t>Efficacy of the Employer Brand:</a:t>
            </a:r>
            <a:endParaRPr lang="en-GB" sz="4000"/>
          </a:p>
        </p:txBody>
      </p:sp>
      <p:sp>
        <p:nvSpPr>
          <p:cNvPr id="3" name="Content Placeholder 2">
            <a:extLst>
              <a:ext uri="{FF2B5EF4-FFF2-40B4-BE49-F238E27FC236}">
                <a16:creationId xmlns:a16="http://schemas.microsoft.com/office/drawing/2014/main" id="{1E555982-77E1-3A88-FA16-D67789CFB91C}"/>
              </a:ext>
            </a:extLst>
          </p:cNvPr>
          <p:cNvSpPr>
            <a:spLocks noGrp="1"/>
          </p:cNvSpPr>
          <p:nvPr>
            <p:ph idx="1"/>
          </p:nvPr>
        </p:nvSpPr>
        <p:spPr>
          <a:xfrm>
            <a:off x="761800" y="2470244"/>
            <a:ext cx="5334197" cy="3769835"/>
          </a:xfrm>
        </p:spPr>
        <p:txBody>
          <a:bodyPr anchor="ctr">
            <a:normAutofit/>
          </a:bodyPr>
          <a:lstStyle/>
          <a:p>
            <a:r>
              <a:rPr lang="en-GB" sz="1700" b="1">
                <a:effectLst/>
                <a:highlight>
                  <a:srgbClr val="FFFFFF"/>
                </a:highlight>
                <a:latin typeface="Segoe UI" panose="020B0502040204020203" pitchFamily="34" charset="0"/>
                <a:ea typeface="Times New Roman" panose="02020603050405020304" pitchFamily="18" charset="0"/>
              </a:rPr>
              <a:t>Attraction and Retention:</a:t>
            </a:r>
            <a:r>
              <a:rPr lang="en-GB" sz="1700">
                <a:effectLst/>
                <a:highlight>
                  <a:srgbClr val="FFFFFF"/>
                </a:highlight>
                <a:latin typeface="Segoe UI" panose="020B0502040204020203" pitchFamily="34" charset="0"/>
                <a:ea typeface="Times New Roman" panose="02020603050405020304" pitchFamily="18" charset="0"/>
              </a:rPr>
              <a:t> InnovateX's employer brand serves as a powerful tool for attracting top talent in the tech industry. By showcasing the company's commitment to innovation, inclusivity, and employee development, the employer brand creates a compelling value proposition for potential candidates. This helps InnovateX stand out from competitors and attract candidates who are aligned with the company's values and culture. Furthermore, the employer brand contributes to employee retention by fostering a strong sense of belonging and pride among current employees. When employees feel valued and engaged, they are more likely to stay with the company long-term, reducing turnover and retaining top talent.</a:t>
            </a:r>
            <a:endParaRPr lang="en-GB" sz="1700">
              <a:effectLst/>
              <a:highlight>
                <a:srgbClr val="FFFFFF"/>
              </a:highlight>
              <a:latin typeface="Times New Roman" panose="02020603050405020304" pitchFamily="18" charset="0"/>
              <a:ea typeface="Times New Roman" panose="02020603050405020304" pitchFamily="18" charset="0"/>
            </a:endParaRPr>
          </a:p>
          <a:p>
            <a:endParaRPr lang="en-GB" sz="1700"/>
          </a:p>
        </p:txBody>
      </p:sp>
      <p:pic>
        <p:nvPicPr>
          <p:cNvPr id="5" name="Picture 4" descr="A 3D pattern of ring shapes connected by lines">
            <a:extLst>
              <a:ext uri="{FF2B5EF4-FFF2-40B4-BE49-F238E27FC236}">
                <a16:creationId xmlns:a16="http://schemas.microsoft.com/office/drawing/2014/main" id="{6BEE74EC-FD87-73BF-2C8F-944E2C42C3BF}"/>
              </a:ext>
            </a:extLst>
          </p:cNvPr>
          <p:cNvPicPr>
            <a:picLocks noChangeAspect="1"/>
          </p:cNvPicPr>
          <p:nvPr/>
        </p:nvPicPr>
        <p:blipFill rotWithShape="1">
          <a:blip r:embed="rId4"/>
          <a:srcRect l="11798" r="44519"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pic>
        <p:nvPicPr>
          <p:cNvPr id="7" name="Video 6">
            <a:hlinkClick r:id="" action="ppaction://media"/>
            <a:extLst>
              <a:ext uri="{FF2B5EF4-FFF2-40B4-BE49-F238E27FC236}">
                <a16:creationId xmlns:a16="http://schemas.microsoft.com/office/drawing/2014/main" id="{A7628847-0020-EE54-56E9-40786114375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99810634"/>
      </p:ext>
    </p:extLst>
  </p:cSld>
  <p:clrMapOvr>
    <a:masterClrMapping/>
  </p:clrMapOvr>
  <mc:AlternateContent xmlns:mc="http://schemas.openxmlformats.org/markup-compatibility/2006">
    <mc:Choice xmlns:p14="http://schemas.microsoft.com/office/powerpoint/2010/main" Requires="p14">
      <p:transition spd="slow" p14:dur="2000" advTm="47124"/>
    </mc:Choice>
    <mc:Fallback>
      <p:transition spd="slow" advTm="471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2BFD0F-3598-C1F6-9021-1DA5BE5431C1}"/>
              </a:ext>
            </a:extLst>
          </p:cNvPr>
          <p:cNvSpPr>
            <a:spLocks noGrp="1"/>
          </p:cNvSpPr>
          <p:nvPr>
            <p:ph type="title"/>
          </p:nvPr>
        </p:nvSpPr>
        <p:spPr>
          <a:xfrm>
            <a:off x="761800" y="762001"/>
            <a:ext cx="5334197" cy="1708242"/>
          </a:xfrm>
        </p:spPr>
        <p:txBody>
          <a:bodyPr anchor="ctr">
            <a:normAutofit/>
          </a:bodyPr>
          <a:lstStyle/>
          <a:p>
            <a:r>
              <a:rPr lang="en-GB" sz="4000" b="1">
                <a:effectLst/>
                <a:latin typeface="Segoe UI" panose="020B0502040204020203" pitchFamily="34" charset="0"/>
                <a:ea typeface="Aptos" panose="020B0004020202020204" pitchFamily="34" charset="0"/>
              </a:rPr>
              <a:t>Employee Engagement:</a:t>
            </a:r>
            <a:endParaRPr lang="en-GB" sz="4000"/>
          </a:p>
        </p:txBody>
      </p:sp>
      <p:sp>
        <p:nvSpPr>
          <p:cNvPr id="3" name="Content Placeholder 2">
            <a:extLst>
              <a:ext uri="{FF2B5EF4-FFF2-40B4-BE49-F238E27FC236}">
                <a16:creationId xmlns:a16="http://schemas.microsoft.com/office/drawing/2014/main" id="{87A71C01-03F9-78C3-CB39-DC879A3B0500}"/>
              </a:ext>
            </a:extLst>
          </p:cNvPr>
          <p:cNvSpPr>
            <a:spLocks noGrp="1"/>
          </p:cNvSpPr>
          <p:nvPr>
            <p:ph idx="1"/>
          </p:nvPr>
        </p:nvSpPr>
        <p:spPr>
          <a:xfrm>
            <a:off x="761800" y="2470244"/>
            <a:ext cx="5334197" cy="3769835"/>
          </a:xfrm>
        </p:spPr>
        <p:txBody>
          <a:bodyPr anchor="ctr">
            <a:normAutofit/>
          </a:bodyPr>
          <a:lstStyle/>
          <a:p>
            <a:r>
              <a:rPr lang="en-GB" sz="2000">
                <a:effectLst/>
                <a:latin typeface="Segoe UI" panose="020B0502040204020203" pitchFamily="34" charset="0"/>
                <a:ea typeface="Aptos" panose="020B0004020202020204" pitchFamily="34" charset="0"/>
              </a:rPr>
              <a:t>A strong employer brand contributes to higher levels of employee engagement and satisfaction within the organization. When employees feel connected to the company's mission and values, they are more motivated to perform their best work and contribute to the company's success. InnovateX's employer brand emphasizes opportunities for growth, recognition, and meaningful work, which helps to keep employees engaged and invested in their roles.</a:t>
            </a:r>
            <a:endParaRPr lang="en-GB" sz="2000"/>
          </a:p>
        </p:txBody>
      </p:sp>
      <p:pic>
        <p:nvPicPr>
          <p:cNvPr id="5" name="Picture 4">
            <a:extLst>
              <a:ext uri="{FF2B5EF4-FFF2-40B4-BE49-F238E27FC236}">
                <a16:creationId xmlns:a16="http://schemas.microsoft.com/office/drawing/2014/main" id="{8B784758-FF75-2D03-AB3A-1FD2ED55CD50}"/>
              </a:ext>
            </a:extLst>
          </p:cNvPr>
          <p:cNvPicPr>
            <a:picLocks noChangeAspect="1"/>
          </p:cNvPicPr>
          <p:nvPr/>
        </p:nvPicPr>
        <p:blipFill rotWithShape="1">
          <a:blip r:embed="rId4"/>
          <a:srcRect l="40274" r="16043"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pic>
        <p:nvPicPr>
          <p:cNvPr id="7" name="Video 6">
            <a:hlinkClick r:id="" action="ppaction://media"/>
            <a:extLst>
              <a:ext uri="{FF2B5EF4-FFF2-40B4-BE49-F238E27FC236}">
                <a16:creationId xmlns:a16="http://schemas.microsoft.com/office/drawing/2014/main" id="{33FDBA36-F8C3-4059-E5DB-22B3809FC70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07669621"/>
      </p:ext>
    </p:extLst>
  </p:cSld>
  <p:clrMapOvr>
    <a:masterClrMapping/>
  </p:clrMapOvr>
  <mc:AlternateContent xmlns:mc="http://schemas.openxmlformats.org/markup-compatibility/2006">
    <mc:Choice xmlns:p14="http://schemas.microsoft.com/office/powerpoint/2010/main" Requires="p14">
      <p:transition spd="slow" p14:dur="2000" advTm="17960"/>
    </mc:Choice>
    <mc:Fallback>
      <p:transition spd="slow" advTm="179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93F2B9-BE2D-234C-F547-079C5FFE8975}"/>
              </a:ext>
            </a:extLst>
          </p:cNvPr>
          <p:cNvSpPr>
            <a:spLocks noGrp="1"/>
          </p:cNvSpPr>
          <p:nvPr>
            <p:ph type="title"/>
          </p:nvPr>
        </p:nvSpPr>
        <p:spPr>
          <a:xfrm>
            <a:off x="761800" y="762001"/>
            <a:ext cx="5334197" cy="1708242"/>
          </a:xfrm>
        </p:spPr>
        <p:txBody>
          <a:bodyPr anchor="ctr">
            <a:normAutofit/>
          </a:bodyPr>
          <a:lstStyle/>
          <a:p>
            <a:r>
              <a:rPr lang="en-GB" sz="4000" b="1">
                <a:effectLst/>
                <a:highlight>
                  <a:srgbClr val="FFFFFF"/>
                </a:highlight>
                <a:latin typeface="Segoe UI" panose="020B0502040204020203" pitchFamily="34" charset="0"/>
                <a:ea typeface="Times New Roman" panose="02020603050405020304" pitchFamily="18" charset="0"/>
              </a:rPr>
              <a:t>Innovation Culture:</a:t>
            </a:r>
            <a:endParaRPr lang="en-GB" sz="4000"/>
          </a:p>
        </p:txBody>
      </p:sp>
      <p:sp>
        <p:nvSpPr>
          <p:cNvPr id="3" name="Content Placeholder 2">
            <a:extLst>
              <a:ext uri="{FF2B5EF4-FFF2-40B4-BE49-F238E27FC236}">
                <a16:creationId xmlns:a16="http://schemas.microsoft.com/office/drawing/2014/main" id="{5F6525D3-1688-64F0-BE1B-BD760AB592C6}"/>
              </a:ext>
            </a:extLst>
          </p:cNvPr>
          <p:cNvSpPr>
            <a:spLocks noGrp="1"/>
          </p:cNvSpPr>
          <p:nvPr>
            <p:ph idx="1"/>
          </p:nvPr>
        </p:nvSpPr>
        <p:spPr>
          <a:xfrm>
            <a:off x="761800" y="2470244"/>
            <a:ext cx="5334197" cy="3769835"/>
          </a:xfrm>
        </p:spPr>
        <p:txBody>
          <a:bodyPr anchor="ctr">
            <a:normAutofit/>
          </a:bodyPr>
          <a:lstStyle/>
          <a:p>
            <a:r>
              <a:rPr lang="en-GB" sz="1700">
                <a:effectLst/>
                <a:highlight>
                  <a:srgbClr val="FFFFFF"/>
                </a:highlight>
                <a:latin typeface="Segoe UI" panose="020B0502040204020203" pitchFamily="34" charset="0"/>
                <a:ea typeface="Times New Roman" panose="02020603050405020304" pitchFamily="18" charset="0"/>
              </a:rPr>
              <a:t>InnovateX's employer brand plays a crucial role in cultivating an innovation-driven culture within the organization. By promoting a culture of creativity, collaboration, and risk-taking, the employer brand encourages employees to think outside the box, experiment with new ideas, and push the boundaries of what is possible. This fosters a dynamic and innovative work environment where employees are encouraged to challenge the status quo and drive positive change. As a result, InnovateX is better positioned to develop groundbreaking products and solutions that meet the evolving needs of its customers and industry.</a:t>
            </a:r>
            <a:endParaRPr lang="en-GB" sz="1700">
              <a:effectLst/>
              <a:highlight>
                <a:srgbClr val="FFFFFF"/>
              </a:highlight>
              <a:latin typeface="Times New Roman" panose="02020603050405020304" pitchFamily="18" charset="0"/>
              <a:ea typeface="Times New Roman" panose="02020603050405020304" pitchFamily="18" charset="0"/>
            </a:endParaRPr>
          </a:p>
          <a:p>
            <a:endParaRPr lang="en-GB" sz="1700"/>
          </a:p>
        </p:txBody>
      </p:sp>
      <p:pic>
        <p:nvPicPr>
          <p:cNvPr id="5" name="Picture 4">
            <a:extLst>
              <a:ext uri="{FF2B5EF4-FFF2-40B4-BE49-F238E27FC236}">
                <a16:creationId xmlns:a16="http://schemas.microsoft.com/office/drawing/2014/main" id="{CA2773CF-ED2D-5CF2-8EAD-9B54311D6003}"/>
              </a:ext>
            </a:extLst>
          </p:cNvPr>
          <p:cNvPicPr>
            <a:picLocks noChangeAspect="1"/>
          </p:cNvPicPr>
          <p:nvPr/>
        </p:nvPicPr>
        <p:blipFill rotWithShape="1">
          <a:blip r:embed="rId4"/>
          <a:srcRect l="1264" r="50782"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pic>
        <p:nvPicPr>
          <p:cNvPr id="7" name="Video 6">
            <a:hlinkClick r:id="" action="ppaction://media"/>
            <a:extLst>
              <a:ext uri="{FF2B5EF4-FFF2-40B4-BE49-F238E27FC236}">
                <a16:creationId xmlns:a16="http://schemas.microsoft.com/office/drawing/2014/main" id="{CA3EB623-E55B-A8FA-547F-750337641AA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0763111"/>
      </p:ext>
    </p:extLst>
  </p:cSld>
  <p:clrMapOvr>
    <a:masterClrMapping/>
  </p:clrMapOvr>
  <mc:AlternateContent xmlns:mc="http://schemas.openxmlformats.org/markup-compatibility/2006">
    <mc:Choice xmlns:p14="http://schemas.microsoft.com/office/powerpoint/2010/main" Requires="p14">
      <p:transition spd="slow" p14:dur="2000" advTm="25577"/>
    </mc:Choice>
    <mc:Fallback>
      <p:transition spd="slow" advTm="255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FBB619-FDB2-CA23-CB59-16EF723458AE}"/>
              </a:ext>
            </a:extLst>
          </p:cNvPr>
          <p:cNvSpPr>
            <a:spLocks noGrp="1"/>
          </p:cNvSpPr>
          <p:nvPr>
            <p:ph type="title"/>
          </p:nvPr>
        </p:nvSpPr>
        <p:spPr>
          <a:xfrm>
            <a:off x="761800" y="762001"/>
            <a:ext cx="5334197" cy="1708242"/>
          </a:xfrm>
        </p:spPr>
        <p:txBody>
          <a:bodyPr anchor="ctr">
            <a:normAutofit/>
          </a:bodyPr>
          <a:lstStyle/>
          <a:p>
            <a:r>
              <a:rPr lang="en-GB" sz="4000" b="1">
                <a:effectLst/>
                <a:latin typeface="Segoe UI" panose="020B0502040204020203" pitchFamily="34" charset="0"/>
                <a:ea typeface="Aptos" panose="020B0004020202020204" pitchFamily="34" charset="0"/>
              </a:rPr>
              <a:t>Evaluation and Monitoring:</a:t>
            </a:r>
            <a:endParaRPr lang="en-GB" sz="4000"/>
          </a:p>
        </p:txBody>
      </p:sp>
      <p:sp>
        <p:nvSpPr>
          <p:cNvPr id="3" name="Content Placeholder 2">
            <a:extLst>
              <a:ext uri="{FF2B5EF4-FFF2-40B4-BE49-F238E27FC236}">
                <a16:creationId xmlns:a16="http://schemas.microsoft.com/office/drawing/2014/main" id="{67A2792C-D262-DC2B-A81E-9F5402E71088}"/>
              </a:ext>
            </a:extLst>
          </p:cNvPr>
          <p:cNvSpPr>
            <a:spLocks noGrp="1"/>
          </p:cNvSpPr>
          <p:nvPr>
            <p:ph idx="1"/>
          </p:nvPr>
        </p:nvSpPr>
        <p:spPr>
          <a:xfrm>
            <a:off x="761800" y="2470244"/>
            <a:ext cx="5334197" cy="3769835"/>
          </a:xfrm>
        </p:spPr>
        <p:txBody>
          <a:bodyPr anchor="ctr">
            <a:normAutofit/>
          </a:bodyPr>
          <a:lstStyle/>
          <a:p>
            <a:r>
              <a:rPr lang="en-GB" sz="1900" b="1">
                <a:effectLst/>
                <a:highlight>
                  <a:srgbClr val="FFFFFF"/>
                </a:highlight>
                <a:latin typeface="Segoe UI" panose="020B0502040204020203" pitchFamily="34" charset="0"/>
                <a:ea typeface="Times New Roman" panose="02020603050405020304" pitchFamily="18" charset="0"/>
              </a:rPr>
              <a:t>Employee Surveys:</a:t>
            </a:r>
            <a:r>
              <a:rPr lang="en-GB" sz="1900">
                <a:effectLst/>
                <a:highlight>
                  <a:srgbClr val="FFFFFF"/>
                </a:highlight>
                <a:latin typeface="Segoe UI" panose="020B0502040204020203" pitchFamily="34" charset="0"/>
                <a:ea typeface="Times New Roman" panose="02020603050405020304" pitchFamily="18" charset="0"/>
              </a:rPr>
              <a:t> Regular surveys are conducted to gauge employee satisfaction, engagement, and alignment with the company's values. These surveys may include questions about workplace culture, career development opportunities, leadership effectiveness, and overall job satisfaction. By collecting feedback directly from employees, InnovateX gains valuable insights into areas of strength and areas for improvement within the organization. Action plans can then be developed to address any issues raised and enhance the employee experience.</a:t>
            </a:r>
            <a:endParaRPr lang="en-GB" sz="1900">
              <a:effectLst/>
              <a:highlight>
                <a:srgbClr val="FFFFFF"/>
              </a:highlight>
              <a:latin typeface="Times New Roman" panose="02020603050405020304" pitchFamily="18" charset="0"/>
              <a:ea typeface="Times New Roman" panose="02020603050405020304" pitchFamily="18" charset="0"/>
            </a:endParaRPr>
          </a:p>
          <a:p>
            <a:endParaRPr lang="en-GB" sz="1900"/>
          </a:p>
        </p:txBody>
      </p:sp>
      <p:pic>
        <p:nvPicPr>
          <p:cNvPr id="5" name="Picture 4" descr="Light bulb on yellow background with sketched light beams and cord">
            <a:extLst>
              <a:ext uri="{FF2B5EF4-FFF2-40B4-BE49-F238E27FC236}">
                <a16:creationId xmlns:a16="http://schemas.microsoft.com/office/drawing/2014/main" id="{02ABF3D8-4E08-19B5-4C82-BAC24C2FF9C4}"/>
              </a:ext>
            </a:extLst>
          </p:cNvPr>
          <p:cNvPicPr>
            <a:picLocks noChangeAspect="1"/>
          </p:cNvPicPr>
          <p:nvPr/>
        </p:nvPicPr>
        <p:blipFill rotWithShape="1">
          <a:blip r:embed="rId4"/>
          <a:srcRect l="48250" r="3990"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pic>
        <p:nvPicPr>
          <p:cNvPr id="7" name="Video 6">
            <a:hlinkClick r:id="" action="ppaction://media"/>
            <a:extLst>
              <a:ext uri="{FF2B5EF4-FFF2-40B4-BE49-F238E27FC236}">
                <a16:creationId xmlns:a16="http://schemas.microsoft.com/office/drawing/2014/main" id="{74468330-9087-F043-868A-1CBC3B6F2F6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60915737"/>
      </p:ext>
    </p:extLst>
  </p:cSld>
  <p:clrMapOvr>
    <a:masterClrMapping/>
  </p:clrMapOvr>
  <mc:AlternateContent xmlns:mc="http://schemas.openxmlformats.org/markup-compatibility/2006">
    <mc:Choice xmlns:p14="http://schemas.microsoft.com/office/powerpoint/2010/main" Requires="p14">
      <p:transition spd="slow" p14:dur="2000" advTm="22418"/>
    </mc:Choice>
    <mc:Fallback>
      <p:transition spd="slow" advTm="224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6" name="Rectangle 15">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72D9C0-E83E-34A0-CDA7-D61875DB288C}"/>
              </a:ext>
            </a:extLst>
          </p:cNvPr>
          <p:cNvSpPr>
            <a:spLocks noGrp="1"/>
          </p:cNvSpPr>
          <p:nvPr>
            <p:ph type="title"/>
          </p:nvPr>
        </p:nvSpPr>
        <p:spPr>
          <a:xfrm>
            <a:off x="761803" y="350196"/>
            <a:ext cx="4646904" cy="1624520"/>
          </a:xfrm>
        </p:spPr>
        <p:txBody>
          <a:bodyPr anchor="ctr">
            <a:normAutofit/>
          </a:bodyPr>
          <a:lstStyle/>
          <a:p>
            <a:r>
              <a:rPr lang="en-GB" sz="4000" dirty="0"/>
              <a:t>Metrics for recruiting talent</a:t>
            </a:r>
          </a:p>
        </p:txBody>
      </p:sp>
      <p:sp>
        <p:nvSpPr>
          <p:cNvPr id="3" name="Content Placeholder 2">
            <a:extLst>
              <a:ext uri="{FF2B5EF4-FFF2-40B4-BE49-F238E27FC236}">
                <a16:creationId xmlns:a16="http://schemas.microsoft.com/office/drawing/2014/main" id="{E120544C-BF47-368D-E6F1-21BAFBB87C91}"/>
              </a:ext>
            </a:extLst>
          </p:cNvPr>
          <p:cNvSpPr>
            <a:spLocks noGrp="1"/>
          </p:cNvSpPr>
          <p:nvPr>
            <p:ph idx="1"/>
          </p:nvPr>
        </p:nvSpPr>
        <p:spPr>
          <a:xfrm>
            <a:off x="761802" y="2743200"/>
            <a:ext cx="4646905" cy="3613149"/>
          </a:xfrm>
        </p:spPr>
        <p:txBody>
          <a:bodyPr anchor="ctr">
            <a:normAutofit/>
          </a:bodyPr>
          <a:lstStyle/>
          <a:p>
            <a:r>
              <a:rPr lang="en-GB" sz="1700">
                <a:effectLst/>
                <a:highlight>
                  <a:srgbClr val="FFFFFF"/>
                </a:highlight>
                <a:latin typeface="Segoe UI" panose="020B0502040204020203" pitchFamily="34" charset="0"/>
                <a:ea typeface="Times New Roman" panose="02020603050405020304" pitchFamily="18" charset="0"/>
              </a:rPr>
              <a:t>In addition to employee surveys, InnovateX tracks key recruitment metrics to assess the effectiveness of its employer brand in attracting top talent. These metrics may include time-to-fill, offer acceptance rates, candidate satisfaction scores, and the quality of hires. By monitoring these metrics, InnovateX can identify trends and patterns in its recruitment process and make data-driven decisions to optimize its employer branding efforts. For example, if offer acceptance rates are low, the company may need to revisit its value proposition or improve its candidate experience to attract and retain top candidates.</a:t>
            </a:r>
            <a:endParaRPr lang="en-GB" sz="1700">
              <a:effectLst/>
              <a:highlight>
                <a:srgbClr val="FFFFFF"/>
              </a:highlight>
              <a:latin typeface="Times New Roman" panose="02020603050405020304" pitchFamily="18" charset="0"/>
              <a:ea typeface="Times New Roman" panose="02020603050405020304" pitchFamily="18" charset="0"/>
            </a:endParaRPr>
          </a:p>
          <a:p>
            <a:endParaRPr lang="en-GB" sz="1700"/>
          </a:p>
        </p:txBody>
      </p:sp>
      <p:pic>
        <p:nvPicPr>
          <p:cNvPr id="5" name="Picture 4" descr="Magnifying glass showing decling performance">
            <a:extLst>
              <a:ext uri="{FF2B5EF4-FFF2-40B4-BE49-F238E27FC236}">
                <a16:creationId xmlns:a16="http://schemas.microsoft.com/office/drawing/2014/main" id="{1014FA2F-B469-05EA-9F68-C486E0C788A1}"/>
              </a:ext>
            </a:extLst>
          </p:cNvPr>
          <p:cNvPicPr>
            <a:picLocks noChangeAspect="1"/>
          </p:cNvPicPr>
          <p:nvPr/>
        </p:nvPicPr>
        <p:blipFill rotWithShape="1">
          <a:blip r:embed="rId4"/>
          <a:srcRect l="3831" r="36768" b="-2"/>
          <a:stretch/>
        </p:blipFill>
        <p:spPr>
          <a:xfrm>
            <a:off x="6096000" y="1"/>
            <a:ext cx="6102825" cy="6858000"/>
          </a:xfrm>
          <a:prstGeom prst="rect">
            <a:avLst/>
          </a:prstGeom>
        </p:spPr>
      </p:pic>
      <p:pic>
        <p:nvPicPr>
          <p:cNvPr id="7" name="Video 6">
            <a:hlinkClick r:id="" action="ppaction://media"/>
            <a:extLst>
              <a:ext uri="{FF2B5EF4-FFF2-40B4-BE49-F238E27FC236}">
                <a16:creationId xmlns:a16="http://schemas.microsoft.com/office/drawing/2014/main" id="{0812BC71-C3D2-563C-4639-07FC7EC47E1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7116256"/>
      </p:ext>
    </p:extLst>
  </p:cSld>
  <p:clrMapOvr>
    <a:masterClrMapping/>
  </p:clrMapOvr>
  <mc:AlternateContent xmlns:mc="http://schemas.openxmlformats.org/markup-compatibility/2006">
    <mc:Choice xmlns:p14="http://schemas.microsoft.com/office/powerpoint/2010/main" Requires="p14">
      <p:transition spd="slow" p14:dur="2000" advTm="33078"/>
    </mc:Choice>
    <mc:Fallback>
      <p:transition spd="slow" advTm="330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B0E0C3-F5D8-1FEF-84DC-C155708F5389}"/>
              </a:ext>
            </a:extLst>
          </p:cNvPr>
          <p:cNvSpPr>
            <a:spLocks noGrp="1"/>
          </p:cNvSpPr>
          <p:nvPr>
            <p:ph type="title"/>
          </p:nvPr>
        </p:nvSpPr>
        <p:spPr>
          <a:xfrm>
            <a:off x="761800" y="762001"/>
            <a:ext cx="5334197" cy="1708242"/>
          </a:xfrm>
        </p:spPr>
        <p:txBody>
          <a:bodyPr anchor="ctr">
            <a:normAutofit/>
          </a:bodyPr>
          <a:lstStyle/>
          <a:p>
            <a:r>
              <a:rPr lang="en-GB" sz="4000" b="1">
                <a:effectLst/>
                <a:highlight>
                  <a:srgbClr val="FFFFFF"/>
                </a:highlight>
                <a:latin typeface="Segoe UI" panose="020B0502040204020203" pitchFamily="34" charset="0"/>
                <a:ea typeface="Times New Roman" panose="02020603050405020304" pitchFamily="18" charset="0"/>
              </a:rPr>
              <a:t>Retention Rates:</a:t>
            </a:r>
            <a:endParaRPr lang="en-GB" sz="4000"/>
          </a:p>
        </p:txBody>
      </p:sp>
      <p:sp>
        <p:nvSpPr>
          <p:cNvPr id="3" name="Content Placeholder 2">
            <a:extLst>
              <a:ext uri="{FF2B5EF4-FFF2-40B4-BE49-F238E27FC236}">
                <a16:creationId xmlns:a16="http://schemas.microsoft.com/office/drawing/2014/main" id="{5EFFEC9D-A285-08CA-832E-2021D3C55CE7}"/>
              </a:ext>
            </a:extLst>
          </p:cNvPr>
          <p:cNvSpPr>
            <a:spLocks noGrp="1"/>
          </p:cNvSpPr>
          <p:nvPr>
            <p:ph idx="1"/>
          </p:nvPr>
        </p:nvSpPr>
        <p:spPr>
          <a:xfrm>
            <a:off x="761800" y="2470244"/>
            <a:ext cx="5334197" cy="3769835"/>
          </a:xfrm>
        </p:spPr>
        <p:txBody>
          <a:bodyPr anchor="ctr">
            <a:normAutofit/>
          </a:bodyPr>
          <a:lstStyle/>
          <a:p>
            <a:r>
              <a:rPr lang="en-GB" sz="2000">
                <a:effectLst/>
                <a:highlight>
                  <a:srgbClr val="FFFFFF"/>
                </a:highlight>
                <a:latin typeface="Segoe UI" panose="020B0502040204020203" pitchFamily="34" charset="0"/>
                <a:ea typeface="Times New Roman" panose="02020603050405020304" pitchFamily="18" charset="0"/>
              </a:rPr>
              <a:t> Employee turnover rates are closely monitored to evaluate the effectiveness of the employer brand in retaining talent. High turnover rates may indicate issues with workplace culture, leadership, or career development opportunities that need to be addressed. By tracking retention rates over time, InnovateX can assess the impact of its employer branding initiatives on employee retention and take proactive measures to improve employee satisfaction and engagement.</a:t>
            </a:r>
            <a:endParaRPr lang="en-GB" sz="2000">
              <a:effectLst/>
              <a:highlight>
                <a:srgbClr val="FFFFFF"/>
              </a:highlight>
              <a:latin typeface="Times New Roman" panose="02020603050405020304" pitchFamily="18" charset="0"/>
              <a:ea typeface="Times New Roman" panose="02020603050405020304" pitchFamily="18" charset="0"/>
            </a:endParaRPr>
          </a:p>
          <a:p>
            <a:endParaRPr lang="en-GB" sz="2000"/>
          </a:p>
        </p:txBody>
      </p:sp>
      <p:pic>
        <p:nvPicPr>
          <p:cNvPr id="5" name="Picture 4" descr="Desk with productivity items">
            <a:extLst>
              <a:ext uri="{FF2B5EF4-FFF2-40B4-BE49-F238E27FC236}">
                <a16:creationId xmlns:a16="http://schemas.microsoft.com/office/drawing/2014/main" id="{8EC60A76-87AD-5214-2BE8-122E4E7E6716}"/>
              </a:ext>
            </a:extLst>
          </p:cNvPr>
          <p:cNvPicPr>
            <a:picLocks noChangeAspect="1"/>
          </p:cNvPicPr>
          <p:nvPr/>
        </p:nvPicPr>
        <p:blipFill rotWithShape="1">
          <a:blip r:embed="rId4"/>
          <a:srcRect l="31706" r="16457"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pic>
        <p:nvPicPr>
          <p:cNvPr id="7" name="Video 6">
            <a:hlinkClick r:id="" action="ppaction://media"/>
            <a:extLst>
              <a:ext uri="{FF2B5EF4-FFF2-40B4-BE49-F238E27FC236}">
                <a16:creationId xmlns:a16="http://schemas.microsoft.com/office/drawing/2014/main" id="{4A5D0EC7-A010-7601-7BAC-B9D5928BEE1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21575872"/>
      </p:ext>
    </p:extLst>
  </p:cSld>
  <p:clrMapOvr>
    <a:masterClrMapping/>
  </p:clrMapOvr>
  <mc:AlternateContent xmlns:mc="http://schemas.openxmlformats.org/markup-compatibility/2006">
    <mc:Choice xmlns:p14="http://schemas.microsoft.com/office/powerpoint/2010/main" Requires="p14">
      <p:transition spd="slow" p14:dur="2000" advTm="18041"/>
    </mc:Choice>
    <mc:Fallback>
      <p:transition spd="slow" advTm="180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7B0CE4-2AD5-4017-3AE4-04652594E86E}"/>
              </a:ext>
            </a:extLst>
          </p:cNvPr>
          <p:cNvSpPr>
            <a:spLocks noGrp="1"/>
          </p:cNvSpPr>
          <p:nvPr>
            <p:ph type="title"/>
          </p:nvPr>
        </p:nvSpPr>
        <p:spPr>
          <a:xfrm>
            <a:off x="761803" y="350196"/>
            <a:ext cx="4646904" cy="1624520"/>
          </a:xfrm>
        </p:spPr>
        <p:txBody>
          <a:bodyPr anchor="ctr">
            <a:normAutofit/>
          </a:bodyPr>
          <a:lstStyle/>
          <a:p>
            <a:r>
              <a:rPr lang="en-GB" sz="4000" b="1">
                <a:effectLst/>
                <a:highlight>
                  <a:srgbClr val="FFFFFF"/>
                </a:highlight>
                <a:latin typeface="Segoe UI" panose="020B0502040204020203" pitchFamily="34" charset="0"/>
                <a:ea typeface="Times New Roman" panose="02020603050405020304" pitchFamily="18" charset="0"/>
              </a:rPr>
              <a:t>Feedback Mechanisms:</a:t>
            </a:r>
            <a:endParaRPr lang="en-GB" sz="4000"/>
          </a:p>
        </p:txBody>
      </p:sp>
      <p:sp>
        <p:nvSpPr>
          <p:cNvPr id="3" name="Content Placeholder 2">
            <a:extLst>
              <a:ext uri="{FF2B5EF4-FFF2-40B4-BE49-F238E27FC236}">
                <a16:creationId xmlns:a16="http://schemas.microsoft.com/office/drawing/2014/main" id="{7731FB7F-2F17-D52D-152B-61BBB43DD8D6}"/>
              </a:ext>
            </a:extLst>
          </p:cNvPr>
          <p:cNvSpPr>
            <a:spLocks noGrp="1"/>
          </p:cNvSpPr>
          <p:nvPr>
            <p:ph idx="1"/>
          </p:nvPr>
        </p:nvSpPr>
        <p:spPr>
          <a:xfrm>
            <a:off x="761802" y="2743200"/>
            <a:ext cx="4646905" cy="3613149"/>
          </a:xfrm>
        </p:spPr>
        <p:txBody>
          <a:bodyPr anchor="ctr">
            <a:normAutofit/>
          </a:bodyPr>
          <a:lstStyle/>
          <a:p>
            <a:r>
              <a:rPr lang="en-GB" sz="1700">
                <a:effectLst/>
                <a:highlight>
                  <a:srgbClr val="FFFFFF"/>
                </a:highlight>
                <a:latin typeface="Segoe UI" panose="020B0502040204020203" pitchFamily="34" charset="0"/>
                <a:ea typeface="Times New Roman" panose="02020603050405020304" pitchFamily="18" charset="0"/>
              </a:rPr>
              <a:t>InnovateX solicits feedback from both employees and external candidates to continually refine and improve its employer brand. This feedback may be collected through surveys, focus groups, one-on-one interviews, or online review platforms. By actively listening to the voices of its employees and candidates, InnovateX demonstrates its commitment to transparency, openness, and continuous improvement. Feedback is carefully analyzed and used to inform strategic decisions and initiatives aimed at enhancing the employer brand and overall employee experience.</a:t>
            </a:r>
            <a:endParaRPr lang="en-GB" sz="1700">
              <a:effectLst/>
              <a:highlight>
                <a:srgbClr val="FFFFFF"/>
              </a:highlight>
              <a:latin typeface="Times New Roman" panose="02020603050405020304" pitchFamily="18" charset="0"/>
              <a:ea typeface="Times New Roman" panose="02020603050405020304" pitchFamily="18" charset="0"/>
            </a:endParaRPr>
          </a:p>
          <a:p>
            <a:endParaRPr lang="en-GB" sz="1700"/>
          </a:p>
        </p:txBody>
      </p:sp>
      <p:pic>
        <p:nvPicPr>
          <p:cNvPr id="5" name="Picture 4" descr="White puzzle with one red piece">
            <a:extLst>
              <a:ext uri="{FF2B5EF4-FFF2-40B4-BE49-F238E27FC236}">
                <a16:creationId xmlns:a16="http://schemas.microsoft.com/office/drawing/2014/main" id="{753D8C87-3A42-168B-FA72-568204BA92C2}"/>
              </a:ext>
            </a:extLst>
          </p:cNvPr>
          <p:cNvPicPr>
            <a:picLocks noChangeAspect="1"/>
          </p:cNvPicPr>
          <p:nvPr/>
        </p:nvPicPr>
        <p:blipFill rotWithShape="1">
          <a:blip r:embed="rId4"/>
          <a:srcRect l="25774" r="24170"/>
          <a:stretch/>
        </p:blipFill>
        <p:spPr>
          <a:xfrm>
            <a:off x="6096000" y="1"/>
            <a:ext cx="6102825" cy="6858000"/>
          </a:xfrm>
          <a:prstGeom prst="rect">
            <a:avLst/>
          </a:prstGeom>
        </p:spPr>
      </p:pic>
      <p:pic>
        <p:nvPicPr>
          <p:cNvPr id="7" name="Video 6">
            <a:hlinkClick r:id="" action="ppaction://media"/>
            <a:extLst>
              <a:ext uri="{FF2B5EF4-FFF2-40B4-BE49-F238E27FC236}">
                <a16:creationId xmlns:a16="http://schemas.microsoft.com/office/drawing/2014/main" id="{F328653B-078F-DB59-5743-3DC5A5309F9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65218702"/>
      </p:ext>
    </p:extLst>
  </p:cSld>
  <p:clrMapOvr>
    <a:masterClrMapping/>
  </p:clrMapOvr>
  <mc:AlternateContent xmlns:mc="http://schemas.openxmlformats.org/markup-compatibility/2006">
    <mc:Choice xmlns:p14="http://schemas.microsoft.com/office/powerpoint/2010/main" Requires="p14">
      <p:transition spd="slow" p14:dur="2000" advTm="31587"/>
    </mc:Choice>
    <mc:Fallback>
      <p:transition spd="slow" advTm="315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22</TotalTime>
  <Words>1142</Words>
  <Application>Microsoft Office PowerPoint</Application>
  <PresentationFormat>Widescreen</PresentationFormat>
  <Paragraphs>29</Paragraphs>
  <Slides>15</Slides>
  <Notes>0</Notes>
  <HiddenSlides>0</HiddenSlides>
  <MMClips>15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Aptos Display</vt:lpstr>
      <vt:lpstr>Arial</vt:lpstr>
      <vt:lpstr>Segoe UI</vt:lpstr>
      <vt:lpstr>Times New Roman</vt:lpstr>
      <vt:lpstr>Office Theme</vt:lpstr>
      <vt:lpstr>Design of the employer brand </vt:lpstr>
      <vt:lpstr>Inclusivity and Diversity InnovateX recognizes that diverse teams drive innovation and creativity. The employer brand embodies inclusivity by showcasing the diverse backgrounds, perspectives, and experiences of its employees. This includes featuring employee testimonials and stories that highlight the company's commitment to diversity and inclusion. The brand imagery reflects a diverse workforce collaborating and thriving together, fostering a sense of belonging for all employees. </vt:lpstr>
      <vt:lpstr>Cutting-Edge Environment</vt:lpstr>
      <vt:lpstr>Employee-Centric Approach</vt:lpstr>
      <vt:lpstr>Tech Savvy: </vt:lpstr>
      <vt:lpstr>Authenticity</vt:lpstr>
      <vt:lpstr>Target Audience</vt:lpstr>
      <vt:lpstr>Diverse Talent</vt:lpstr>
      <vt:lpstr>Efficacy of the Employer Brand:</vt:lpstr>
      <vt:lpstr>Employee Engagement:</vt:lpstr>
      <vt:lpstr>Innovation Culture:</vt:lpstr>
      <vt:lpstr>Evaluation and Monitoring:</vt:lpstr>
      <vt:lpstr>Metrics for recruiting talent</vt:lpstr>
      <vt:lpstr>Retention Rates:</vt:lpstr>
      <vt:lpstr>Feedback Mechanisms: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Design of the employer brand </dc:title>
  <dc:creator>Bartosz Malinowski</dc:creator>
  <cp:lastModifiedBy>Bartosz Malinowski</cp:lastModifiedBy>
  <cp:revision>1</cp:revision>
  <dcterms:created xsi:type="dcterms:W3CDTF">2024-04-15T16:59:12Z</dcterms:created>
  <dcterms:modified xsi:type="dcterms:W3CDTF">2024-04-15T17:21:44Z</dcterms:modified>
</cp:coreProperties>
</file>