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5A8B0F-55FA-B55C-50A9-95585A97C595}" v="1" dt="2026-06-03T11:37:13.8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reen Akhtar (2533713)" userId="S::2533713@student.uwtsd.ac.uk::455a301c-9d83-4964-95f2-49dd3f5c66f6" providerId="AD" clId="Web-{B65A8B0F-55FA-B55C-50A9-95585A97C595}"/>
    <pc:docChg chg="addSld">
      <pc:chgData name="Fareen Akhtar (2533713)" userId="S::2533713@student.uwtsd.ac.uk::455a301c-9d83-4964-95f2-49dd3f5c66f6" providerId="AD" clId="Web-{B65A8B0F-55FA-B55C-50A9-95585A97C595}" dt="2026-06-03T11:37:13.888" v="0"/>
      <pc:docMkLst>
        <pc:docMk/>
      </pc:docMkLst>
      <pc:sldChg chg="new">
        <pc:chgData name="Fareen Akhtar (2533713)" userId="S::2533713@student.uwtsd.ac.uk::455a301c-9d83-4964-95f2-49dd3f5c66f6" providerId="AD" clId="Web-{B65A8B0F-55FA-B55C-50A9-95585A97C595}" dt="2026-06-03T11:37:13.888" v="0"/>
        <pc:sldMkLst>
          <pc:docMk/>
          <pc:sldMk cId="1293035043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930350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</cp:revision>
  <dcterms:created xsi:type="dcterms:W3CDTF">2026-06-03T11:36:31Z</dcterms:created>
  <dcterms:modified xsi:type="dcterms:W3CDTF">2026-06-03T11:37:14Z</dcterms:modified>
</cp:coreProperties>
</file>