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8" r:id="rId11"/>
    <p:sldId id="265" r:id="rId12"/>
    <p:sldId id="267" r:id="rId13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295973-6E69-48F3-841D-E6AAAB00B68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B000850-87C9-4247-98E7-E71AAE0BB79C}">
      <dgm:prSet custT="1"/>
      <dgm:spPr/>
      <dgm:t>
        <a:bodyPr/>
        <a:lstStyle/>
        <a:p>
          <a:r>
            <a:rPr lang="en-US" sz="2400" b="1">
              <a:latin typeface="Arial" panose="020B0604020202020204" pitchFamily="34" charset="0"/>
              <a:cs typeface="Arial" panose="020B0604020202020204" pitchFamily="34" charset="0"/>
            </a:rPr>
            <a:t>Ownership Structure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331C97-6C82-41BD-834A-269871250D38}" type="parTrans" cxnId="{4040B488-498C-488E-9BFC-9517868B1D35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42178A-3D56-402E-AA1A-CEE2BECD4C11}" type="sibTrans" cxnId="{4040B488-498C-488E-9BFC-9517868B1D35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92ED6F-5293-459C-BA2C-8FD31C7EDECD}">
      <dgm:prSet custT="1"/>
      <dgm:spPr/>
      <dgm:t>
        <a:bodyPr/>
        <a:lstStyle/>
        <a:p>
          <a:r>
            <a:rPr lang="en-US" sz="2400" b="1">
              <a:latin typeface="Arial" panose="020B0604020202020204" pitchFamily="34" charset="0"/>
              <a:cs typeface="Arial" panose="020B0604020202020204" pitchFamily="34" charset="0"/>
            </a:rPr>
            <a:t>Limited Company (LTD)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4121F2-0D37-44FC-B392-67297D03409B}" type="parTrans" cxnId="{ADBB8CB0-1D9E-4358-8705-4345DCCEEF2F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3043C8-8DCF-4068-A21F-8584624C38C4}" type="sibTrans" cxnId="{ADBB8CB0-1D9E-4358-8705-4345DCCEEF2F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2B132C-D3E1-4232-AA05-0262512B5B91}">
      <dgm:prSet custT="1"/>
      <dgm:spPr/>
      <dgm:t>
        <a:bodyPr/>
        <a:lstStyle/>
        <a:p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Owner: Veneta Georgieva</a:t>
          </a:r>
        </a:p>
      </dgm:t>
    </dgm:pt>
    <dgm:pt modelId="{2DCED2FF-A259-4B1D-97B4-82488337E278}" type="parTrans" cxnId="{21DFEEC0-06CB-4E3E-89BE-36002119B055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BB14FA-63F3-40E4-B19D-910EAB059A94}" type="sibTrans" cxnId="{21DFEEC0-06CB-4E3E-89BE-36002119B055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971185-8D03-4591-88D8-9AC5E594CB50}">
      <dgm:prSet custT="1"/>
      <dgm:spPr/>
      <dgm:t>
        <a:bodyPr/>
        <a:lstStyle/>
        <a:p>
          <a:r>
            <a:rPr lang="en-US" sz="2400" b="1">
              <a:latin typeface="Arial" panose="020B0604020202020204" pitchFamily="34" charset="0"/>
              <a:cs typeface="Arial" panose="020B0604020202020204" pitchFamily="34" charset="0"/>
            </a:rPr>
            <a:t>Legal Format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50E461-BF98-462C-BE95-94686939DAC5}" type="parTrans" cxnId="{7CD3CA40-8C71-4E68-B2F8-06E15E377412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49F0D8-2172-4FC7-BCA4-1934B8645BA1}" type="sibTrans" cxnId="{7CD3CA40-8C71-4E68-B2F8-06E15E377412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3583EA-463F-4644-ACDC-FA87BF37636F}">
      <dgm:prSet custT="1"/>
      <dgm:spPr/>
      <dgm:t>
        <a:bodyPr/>
        <a:lstStyle/>
        <a:p>
          <a:r>
            <a:rPr lang="en-US" sz="2400" b="1">
              <a:latin typeface="Arial" panose="020B0604020202020204" pitchFamily="34" charset="0"/>
              <a:cs typeface="Arial" panose="020B0604020202020204" pitchFamily="34" charset="0"/>
            </a:rPr>
            <a:t>Registered as a Limited Company (LTD)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F497DF-764D-4075-8DE9-1E78E523FFAE}" type="parTrans" cxnId="{BF6CB782-FE9D-472A-9DD0-82F6E3B3C162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7851BD-5475-4BD8-9521-5B13F8D4E600}" type="sibTrans" cxnId="{BF6CB782-FE9D-472A-9DD0-82F6E3B3C162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D38FF0-3288-4039-B5E7-2310A3425C60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Provides limited liability protection</a:t>
          </a:r>
        </a:p>
      </dgm:t>
    </dgm:pt>
    <dgm:pt modelId="{67284F2B-EEE2-487A-AA7A-A421CF93BD6F}" type="parTrans" cxnId="{E0F818A9-C815-4F15-A9AA-7B04A097DD87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B53A98-8A96-4537-9C4F-3D2CF8493644}" type="sibTrans" cxnId="{E0F818A9-C815-4F15-A9AA-7B04A097DD87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655E6A-7B0D-4217-8A39-AD32F4443E65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Easier to raise capital</a:t>
          </a:r>
        </a:p>
      </dgm:t>
    </dgm:pt>
    <dgm:pt modelId="{636D0271-988C-4271-AB59-83D17C8EB28E}" type="parTrans" cxnId="{A4F727B4-239D-4414-917B-11216A403833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6B1E1B-9245-4A34-91E7-A1853E6DEF85}" type="sibTrans" cxnId="{A4F727B4-239D-4414-917B-11216A403833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5B90BF-2FB4-4E7C-AD36-AA3D9EC93DBC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Enhances business credibility</a:t>
          </a:r>
        </a:p>
      </dgm:t>
    </dgm:pt>
    <dgm:pt modelId="{FEA768B9-233A-4521-B001-1A3FC01A1F12}" type="parTrans" cxnId="{B65537FB-143A-4B70-BB75-3BD63A64074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69A64E-D862-4AC7-BC9D-A7658E3252A7}" type="sibTrans" cxnId="{B65537FB-143A-4B70-BB75-3BD63A640740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7849E3-C810-4394-BE67-CAAB3D2CB718}" type="pres">
      <dgm:prSet presAssocID="{54295973-6E69-48F3-841D-E6AAAB00B686}" presName="linear" presStyleCnt="0">
        <dgm:presLayoutVars>
          <dgm:dir/>
          <dgm:animLvl val="lvl"/>
          <dgm:resizeHandles val="exact"/>
        </dgm:presLayoutVars>
      </dgm:prSet>
      <dgm:spPr/>
    </dgm:pt>
    <dgm:pt modelId="{475C2FD8-0F61-425E-8539-991405CE2E43}" type="pres">
      <dgm:prSet presAssocID="{BB000850-87C9-4247-98E7-E71AAE0BB79C}" presName="parentLin" presStyleCnt="0"/>
      <dgm:spPr/>
    </dgm:pt>
    <dgm:pt modelId="{59959308-27D4-4B94-8593-444384A591AC}" type="pres">
      <dgm:prSet presAssocID="{BB000850-87C9-4247-98E7-E71AAE0BB79C}" presName="parentLeftMargin" presStyleLbl="node1" presStyleIdx="0" presStyleCnt="4"/>
      <dgm:spPr/>
    </dgm:pt>
    <dgm:pt modelId="{82315B29-087E-4E25-B998-9678DA5D82A4}" type="pres">
      <dgm:prSet presAssocID="{BB000850-87C9-4247-98E7-E71AAE0BB7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E2643C5-9BFF-4940-A647-05F97CACC49E}" type="pres">
      <dgm:prSet presAssocID="{BB000850-87C9-4247-98E7-E71AAE0BB79C}" presName="negativeSpace" presStyleCnt="0"/>
      <dgm:spPr/>
    </dgm:pt>
    <dgm:pt modelId="{E32E5604-74D4-4E53-B08E-157FB09419CC}" type="pres">
      <dgm:prSet presAssocID="{BB000850-87C9-4247-98E7-E71AAE0BB79C}" presName="childText" presStyleLbl="conFgAcc1" presStyleIdx="0" presStyleCnt="4">
        <dgm:presLayoutVars>
          <dgm:bulletEnabled val="1"/>
        </dgm:presLayoutVars>
      </dgm:prSet>
      <dgm:spPr/>
    </dgm:pt>
    <dgm:pt modelId="{EE60050D-83D9-406E-A3B3-E0E34B062809}" type="pres">
      <dgm:prSet presAssocID="{8C42178A-3D56-402E-AA1A-CEE2BECD4C11}" presName="spaceBetweenRectangles" presStyleCnt="0"/>
      <dgm:spPr/>
    </dgm:pt>
    <dgm:pt modelId="{ACB2572F-33F0-42EA-A96B-F93E9DBA8982}" type="pres">
      <dgm:prSet presAssocID="{A792ED6F-5293-459C-BA2C-8FD31C7EDECD}" presName="parentLin" presStyleCnt="0"/>
      <dgm:spPr/>
    </dgm:pt>
    <dgm:pt modelId="{55068D22-7F71-4C32-853D-5AA37B596898}" type="pres">
      <dgm:prSet presAssocID="{A792ED6F-5293-459C-BA2C-8FD31C7EDECD}" presName="parentLeftMargin" presStyleLbl="node1" presStyleIdx="0" presStyleCnt="4"/>
      <dgm:spPr/>
    </dgm:pt>
    <dgm:pt modelId="{F282A437-B7C1-4C1A-9B70-0E9D49835542}" type="pres">
      <dgm:prSet presAssocID="{A792ED6F-5293-459C-BA2C-8FD31C7EDEC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131289A-AE17-4C21-9E8C-70DD62AB2CEF}" type="pres">
      <dgm:prSet presAssocID="{A792ED6F-5293-459C-BA2C-8FD31C7EDECD}" presName="negativeSpace" presStyleCnt="0"/>
      <dgm:spPr/>
    </dgm:pt>
    <dgm:pt modelId="{8DCA3BE5-641C-4395-9869-C4CDF7B14784}" type="pres">
      <dgm:prSet presAssocID="{A792ED6F-5293-459C-BA2C-8FD31C7EDECD}" presName="childText" presStyleLbl="conFgAcc1" presStyleIdx="1" presStyleCnt="4">
        <dgm:presLayoutVars>
          <dgm:bulletEnabled val="1"/>
        </dgm:presLayoutVars>
      </dgm:prSet>
      <dgm:spPr/>
    </dgm:pt>
    <dgm:pt modelId="{67DB389F-2D07-48F8-BCE5-3403D12F2F3B}" type="pres">
      <dgm:prSet presAssocID="{C03043C8-8DCF-4068-A21F-8584624C38C4}" presName="spaceBetweenRectangles" presStyleCnt="0"/>
      <dgm:spPr/>
    </dgm:pt>
    <dgm:pt modelId="{456EDC7E-41CA-4D57-9B4B-BB215FDE0B37}" type="pres">
      <dgm:prSet presAssocID="{46971185-8D03-4591-88D8-9AC5E594CB50}" presName="parentLin" presStyleCnt="0"/>
      <dgm:spPr/>
    </dgm:pt>
    <dgm:pt modelId="{762F4238-F568-40B3-A3EE-D6EEBACAE06D}" type="pres">
      <dgm:prSet presAssocID="{46971185-8D03-4591-88D8-9AC5E594CB50}" presName="parentLeftMargin" presStyleLbl="node1" presStyleIdx="1" presStyleCnt="4"/>
      <dgm:spPr/>
    </dgm:pt>
    <dgm:pt modelId="{343566E7-902A-4585-9BEA-A6F71C24718F}" type="pres">
      <dgm:prSet presAssocID="{46971185-8D03-4591-88D8-9AC5E594CB5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1E88F84-1810-40EC-A1C8-EA41EA3BCD28}" type="pres">
      <dgm:prSet presAssocID="{46971185-8D03-4591-88D8-9AC5E594CB50}" presName="negativeSpace" presStyleCnt="0"/>
      <dgm:spPr/>
    </dgm:pt>
    <dgm:pt modelId="{527D69B2-072F-427C-ACE2-754F831AA1A5}" type="pres">
      <dgm:prSet presAssocID="{46971185-8D03-4591-88D8-9AC5E594CB50}" presName="childText" presStyleLbl="conFgAcc1" presStyleIdx="2" presStyleCnt="4">
        <dgm:presLayoutVars>
          <dgm:bulletEnabled val="1"/>
        </dgm:presLayoutVars>
      </dgm:prSet>
      <dgm:spPr/>
    </dgm:pt>
    <dgm:pt modelId="{081FA3B9-FEFB-49E2-9274-F8F44E43A879}" type="pres">
      <dgm:prSet presAssocID="{7E49F0D8-2172-4FC7-BCA4-1934B8645BA1}" presName="spaceBetweenRectangles" presStyleCnt="0"/>
      <dgm:spPr/>
    </dgm:pt>
    <dgm:pt modelId="{B0F1BFEB-3E6A-407F-8C3B-1D9EF36D4381}" type="pres">
      <dgm:prSet presAssocID="{4E3583EA-463F-4644-ACDC-FA87BF37636F}" presName="parentLin" presStyleCnt="0"/>
      <dgm:spPr/>
    </dgm:pt>
    <dgm:pt modelId="{800A3BFA-2371-44D2-B1C5-F0289C1CF369}" type="pres">
      <dgm:prSet presAssocID="{4E3583EA-463F-4644-ACDC-FA87BF37636F}" presName="parentLeftMargin" presStyleLbl="node1" presStyleIdx="2" presStyleCnt="4"/>
      <dgm:spPr/>
    </dgm:pt>
    <dgm:pt modelId="{3D58E911-92F2-4F39-B1DA-AD4B09686122}" type="pres">
      <dgm:prSet presAssocID="{4E3583EA-463F-4644-ACDC-FA87BF37636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480D920-35E5-4D43-B209-5C8BC8947D59}" type="pres">
      <dgm:prSet presAssocID="{4E3583EA-463F-4644-ACDC-FA87BF37636F}" presName="negativeSpace" presStyleCnt="0"/>
      <dgm:spPr/>
    </dgm:pt>
    <dgm:pt modelId="{4C429EEB-0334-4C14-A319-CB772E0DCF81}" type="pres">
      <dgm:prSet presAssocID="{4E3583EA-463F-4644-ACDC-FA87BF37636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BB2D210-9E27-4D7F-96D7-A61836DD11D4}" type="presOf" srcId="{A792ED6F-5293-459C-BA2C-8FD31C7EDECD}" destId="{F282A437-B7C1-4C1A-9B70-0E9D49835542}" srcOrd="1" destOrd="0" presId="urn:microsoft.com/office/officeart/2005/8/layout/list1"/>
    <dgm:cxn modelId="{0B5C3412-EE8C-4A1F-8702-1895A0BEF4BC}" type="presOf" srcId="{54295973-6E69-48F3-841D-E6AAAB00B686}" destId="{DC7849E3-C810-4394-BE67-CAAB3D2CB718}" srcOrd="0" destOrd="0" presId="urn:microsoft.com/office/officeart/2005/8/layout/list1"/>
    <dgm:cxn modelId="{7CD3CA40-8C71-4E68-B2F8-06E15E377412}" srcId="{54295973-6E69-48F3-841D-E6AAAB00B686}" destId="{46971185-8D03-4591-88D8-9AC5E594CB50}" srcOrd="2" destOrd="0" parTransId="{D450E461-BF98-462C-BE95-94686939DAC5}" sibTransId="{7E49F0D8-2172-4FC7-BCA4-1934B8645BA1}"/>
    <dgm:cxn modelId="{CCEE7766-B2C0-4A54-A128-8A75D5519A81}" type="presOf" srcId="{312B132C-D3E1-4232-AA05-0262512B5B91}" destId="{8DCA3BE5-641C-4395-9869-C4CDF7B14784}" srcOrd="0" destOrd="0" presId="urn:microsoft.com/office/officeart/2005/8/layout/list1"/>
    <dgm:cxn modelId="{B9011A68-A2C1-4FAF-8840-D95905CE7C39}" type="presOf" srcId="{BB000850-87C9-4247-98E7-E71AAE0BB79C}" destId="{82315B29-087E-4E25-B998-9678DA5D82A4}" srcOrd="1" destOrd="0" presId="urn:microsoft.com/office/officeart/2005/8/layout/list1"/>
    <dgm:cxn modelId="{42973049-4979-44C1-90A8-1C73CD99B911}" type="presOf" srcId="{215B90BF-2FB4-4E7C-AD36-AA3D9EC93DBC}" destId="{4C429EEB-0334-4C14-A319-CB772E0DCF81}" srcOrd="0" destOrd="2" presId="urn:microsoft.com/office/officeart/2005/8/layout/list1"/>
    <dgm:cxn modelId="{44B69753-31F8-4A01-ABF9-0E4CE81129BE}" type="presOf" srcId="{4E3583EA-463F-4644-ACDC-FA87BF37636F}" destId="{800A3BFA-2371-44D2-B1C5-F0289C1CF369}" srcOrd="0" destOrd="0" presId="urn:microsoft.com/office/officeart/2005/8/layout/list1"/>
    <dgm:cxn modelId="{DBEA7A58-A787-4B3D-8D64-529A7C43687A}" type="presOf" srcId="{BB000850-87C9-4247-98E7-E71AAE0BB79C}" destId="{59959308-27D4-4B94-8593-444384A591AC}" srcOrd="0" destOrd="0" presId="urn:microsoft.com/office/officeart/2005/8/layout/list1"/>
    <dgm:cxn modelId="{8E916B7C-C3E6-476D-A8CF-C9D3503EFA42}" type="presOf" srcId="{5E655E6A-7B0D-4217-8A39-AD32F4443E65}" destId="{4C429EEB-0334-4C14-A319-CB772E0DCF81}" srcOrd="0" destOrd="1" presId="urn:microsoft.com/office/officeart/2005/8/layout/list1"/>
    <dgm:cxn modelId="{BF6CB782-FE9D-472A-9DD0-82F6E3B3C162}" srcId="{54295973-6E69-48F3-841D-E6AAAB00B686}" destId="{4E3583EA-463F-4644-ACDC-FA87BF37636F}" srcOrd="3" destOrd="0" parTransId="{73F497DF-764D-4075-8DE9-1E78E523FFAE}" sibTransId="{CF7851BD-5475-4BD8-9521-5B13F8D4E600}"/>
    <dgm:cxn modelId="{4040B488-498C-488E-9BFC-9517868B1D35}" srcId="{54295973-6E69-48F3-841D-E6AAAB00B686}" destId="{BB000850-87C9-4247-98E7-E71AAE0BB79C}" srcOrd="0" destOrd="0" parTransId="{1E331C97-6C82-41BD-834A-269871250D38}" sibTransId="{8C42178A-3D56-402E-AA1A-CEE2BECD4C11}"/>
    <dgm:cxn modelId="{352CB191-9EBB-4D99-B252-7347D086F3E2}" type="presOf" srcId="{A792ED6F-5293-459C-BA2C-8FD31C7EDECD}" destId="{55068D22-7F71-4C32-853D-5AA37B596898}" srcOrd="0" destOrd="0" presId="urn:microsoft.com/office/officeart/2005/8/layout/list1"/>
    <dgm:cxn modelId="{E0F818A9-C815-4F15-A9AA-7B04A097DD87}" srcId="{4E3583EA-463F-4644-ACDC-FA87BF37636F}" destId="{25D38FF0-3288-4039-B5E7-2310A3425C60}" srcOrd="0" destOrd="0" parTransId="{67284F2B-EEE2-487A-AA7A-A421CF93BD6F}" sibTransId="{6CB53A98-8A96-4537-9C4F-3D2CF8493644}"/>
    <dgm:cxn modelId="{4A6FACAA-0D66-4BBB-A4AD-535D3D526CC8}" type="presOf" srcId="{46971185-8D03-4591-88D8-9AC5E594CB50}" destId="{343566E7-902A-4585-9BEA-A6F71C24718F}" srcOrd="1" destOrd="0" presId="urn:microsoft.com/office/officeart/2005/8/layout/list1"/>
    <dgm:cxn modelId="{ADBB8CB0-1D9E-4358-8705-4345DCCEEF2F}" srcId="{54295973-6E69-48F3-841D-E6AAAB00B686}" destId="{A792ED6F-5293-459C-BA2C-8FD31C7EDECD}" srcOrd="1" destOrd="0" parTransId="{8F4121F2-0D37-44FC-B392-67297D03409B}" sibTransId="{C03043C8-8DCF-4068-A21F-8584624C38C4}"/>
    <dgm:cxn modelId="{A4F727B4-239D-4414-917B-11216A403833}" srcId="{4E3583EA-463F-4644-ACDC-FA87BF37636F}" destId="{5E655E6A-7B0D-4217-8A39-AD32F4443E65}" srcOrd="1" destOrd="0" parTransId="{636D0271-988C-4271-AB59-83D17C8EB28E}" sibTransId="{526B1E1B-9245-4A34-91E7-A1853E6DEF85}"/>
    <dgm:cxn modelId="{21DFEEC0-06CB-4E3E-89BE-36002119B055}" srcId="{A792ED6F-5293-459C-BA2C-8FD31C7EDECD}" destId="{312B132C-D3E1-4232-AA05-0262512B5B91}" srcOrd="0" destOrd="0" parTransId="{2DCED2FF-A259-4B1D-97B4-82488337E278}" sibTransId="{42BB14FA-63F3-40E4-B19D-910EAB059A94}"/>
    <dgm:cxn modelId="{4F69C1CC-E714-4EA6-BF72-F47945B181D3}" type="presOf" srcId="{25D38FF0-3288-4039-B5E7-2310A3425C60}" destId="{4C429EEB-0334-4C14-A319-CB772E0DCF81}" srcOrd="0" destOrd="0" presId="urn:microsoft.com/office/officeart/2005/8/layout/list1"/>
    <dgm:cxn modelId="{7C5D21E0-EB0C-40C6-87A8-A8E858B54CCA}" type="presOf" srcId="{4E3583EA-463F-4644-ACDC-FA87BF37636F}" destId="{3D58E911-92F2-4F39-B1DA-AD4B09686122}" srcOrd="1" destOrd="0" presId="urn:microsoft.com/office/officeart/2005/8/layout/list1"/>
    <dgm:cxn modelId="{76E772EF-4278-4117-8FAB-330313491415}" type="presOf" srcId="{46971185-8D03-4591-88D8-9AC5E594CB50}" destId="{762F4238-F568-40B3-A3EE-D6EEBACAE06D}" srcOrd="0" destOrd="0" presId="urn:microsoft.com/office/officeart/2005/8/layout/list1"/>
    <dgm:cxn modelId="{B65537FB-143A-4B70-BB75-3BD63A640740}" srcId="{4E3583EA-463F-4644-ACDC-FA87BF37636F}" destId="{215B90BF-2FB4-4E7C-AD36-AA3D9EC93DBC}" srcOrd="2" destOrd="0" parTransId="{FEA768B9-233A-4521-B001-1A3FC01A1F12}" sibTransId="{9B69A64E-D862-4AC7-BC9D-A7658E3252A7}"/>
    <dgm:cxn modelId="{B76C2E87-29F6-4157-8546-2A41FB975F01}" type="presParOf" srcId="{DC7849E3-C810-4394-BE67-CAAB3D2CB718}" destId="{475C2FD8-0F61-425E-8539-991405CE2E43}" srcOrd="0" destOrd="0" presId="urn:microsoft.com/office/officeart/2005/8/layout/list1"/>
    <dgm:cxn modelId="{44ABC52D-0C82-470E-BEDD-C4A20DD1DC03}" type="presParOf" srcId="{475C2FD8-0F61-425E-8539-991405CE2E43}" destId="{59959308-27D4-4B94-8593-444384A591AC}" srcOrd="0" destOrd="0" presId="urn:microsoft.com/office/officeart/2005/8/layout/list1"/>
    <dgm:cxn modelId="{074EE413-1BB9-4E5E-AD72-65A2A0EDE7F9}" type="presParOf" srcId="{475C2FD8-0F61-425E-8539-991405CE2E43}" destId="{82315B29-087E-4E25-B998-9678DA5D82A4}" srcOrd="1" destOrd="0" presId="urn:microsoft.com/office/officeart/2005/8/layout/list1"/>
    <dgm:cxn modelId="{B61F73E1-6615-4726-ADBF-E447587E46B4}" type="presParOf" srcId="{DC7849E3-C810-4394-BE67-CAAB3D2CB718}" destId="{9E2643C5-9BFF-4940-A647-05F97CACC49E}" srcOrd="1" destOrd="0" presId="urn:microsoft.com/office/officeart/2005/8/layout/list1"/>
    <dgm:cxn modelId="{BFFC6F74-DFC8-45B6-90D9-A244F2FCE3EB}" type="presParOf" srcId="{DC7849E3-C810-4394-BE67-CAAB3D2CB718}" destId="{E32E5604-74D4-4E53-B08E-157FB09419CC}" srcOrd="2" destOrd="0" presId="urn:microsoft.com/office/officeart/2005/8/layout/list1"/>
    <dgm:cxn modelId="{419B042F-366C-4574-ABCA-5E9C4FEC5F68}" type="presParOf" srcId="{DC7849E3-C810-4394-BE67-CAAB3D2CB718}" destId="{EE60050D-83D9-406E-A3B3-E0E34B062809}" srcOrd="3" destOrd="0" presId="urn:microsoft.com/office/officeart/2005/8/layout/list1"/>
    <dgm:cxn modelId="{620AF63C-5A68-41DC-A55E-B0178C42AE2D}" type="presParOf" srcId="{DC7849E3-C810-4394-BE67-CAAB3D2CB718}" destId="{ACB2572F-33F0-42EA-A96B-F93E9DBA8982}" srcOrd="4" destOrd="0" presId="urn:microsoft.com/office/officeart/2005/8/layout/list1"/>
    <dgm:cxn modelId="{D75C4285-F950-4D0C-A90D-FCC264AE626F}" type="presParOf" srcId="{ACB2572F-33F0-42EA-A96B-F93E9DBA8982}" destId="{55068D22-7F71-4C32-853D-5AA37B596898}" srcOrd="0" destOrd="0" presId="urn:microsoft.com/office/officeart/2005/8/layout/list1"/>
    <dgm:cxn modelId="{D2E2DB02-64F1-4469-BBCD-3C5AF3AD0D79}" type="presParOf" srcId="{ACB2572F-33F0-42EA-A96B-F93E9DBA8982}" destId="{F282A437-B7C1-4C1A-9B70-0E9D49835542}" srcOrd="1" destOrd="0" presId="urn:microsoft.com/office/officeart/2005/8/layout/list1"/>
    <dgm:cxn modelId="{F0F79204-16A2-4AB0-836B-A3B616AB60F1}" type="presParOf" srcId="{DC7849E3-C810-4394-BE67-CAAB3D2CB718}" destId="{3131289A-AE17-4C21-9E8C-70DD62AB2CEF}" srcOrd="5" destOrd="0" presId="urn:microsoft.com/office/officeart/2005/8/layout/list1"/>
    <dgm:cxn modelId="{560937D6-5D59-4D52-ACCF-A1E7D454B10C}" type="presParOf" srcId="{DC7849E3-C810-4394-BE67-CAAB3D2CB718}" destId="{8DCA3BE5-641C-4395-9869-C4CDF7B14784}" srcOrd="6" destOrd="0" presId="urn:microsoft.com/office/officeart/2005/8/layout/list1"/>
    <dgm:cxn modelId="{00DE38C4-26D5-4AD4-A046-888A4E1802EB}" type="presParOf" srcId="{DC7849E3-C810-4394-BE67-CAAB3D2CB718}" destId="{67DB389F-2D07-48F8-BCE5-3403D12F2F3B}" srcOrd="7" destOrd="0" presId="urn:microsoft.com/office/officeart/2005/8/layout/list1"/>
    <dgm:cxn modelId="{FCB7BCB7-6F9E-4865-882F-C90D421FB0F3}" type="presParOf" srcId="{DC7849E3-C810-4394-BE67-CAAB3D2CB718}" destId="{456EDC7E-41CA-4D57-9B4B-BB215FDE0B37}" srcOrd="8" destOrd="0" presId="urn:microsoft.com/office/officeart/2005/8/layout/list1"/>
    <dgm:cxn modelId="{DC556BEF-D70F-49A8-95E7-3E00A2A0366D}" type="presParOf" srcId="{456EDC7E-41CA-4D57-9B4B-BB215FDE0B37}" destId="{762F4238-F568-40B3-A3EE-D6EEBACAE06D}" srcOrd="0" destOrd="0" presId="urn:microsoft.com/office/officeart/2005/8/layout/list1"/>
    <dgm:cxn modelId="{92FF1802-DD58-406A-AD1D-E2E6096E7076}" type="presParOf" srcId="{456EDC7E-41CA-4D57-9B4B-BB215FDE0B37}" destId="{343566E7-902A-4585-9BEA-A6F71C24718F}" srcOrd="1" destOrd="0" presId="urn:microsoft.com/office/officeart/2005/8/layout/list1"/>
    <dgm:cxn modelId="{F7ED0310-DA8C-47F5-B47B-6D4607DA0EC0}" type="presParOf" srcId="{DC7849E3-C810-4394-BE67-CAAB3D2CB718}" destId="{61E88F84-1810-40EC-A1C8-EA41EA3BCD28}" srcOrd="9" destOrd="0" presId="urn:microsoft.com/office/officeart/2005/8/layout/list1"/>
    <dgm:cxn modelId="{511A27CE-8CB7-4384-AE64-30A2A12391AB}" type="presParOf" srcId="{DC7849E3-C810-4394-BE67-CAAB3D2CB718}" destId="{527D69B2-072F-427C-ACE2-754F831AA1A5}" srcOrd="10" destOrd="0" presId="urn:microsoft.com/office/officeart/2005/8/layout/list1"/>
    <dgm:cxn modelId="{3B310309-F678-4D05-917F-293F598BEC75}" type="presParOf" srcId="{DC7849E3-C810-4394-BE67-CAAB3D2CB718}" destId="{081FA3B9-FEFB-49E2-9274-F8F44E43A879}" srcOrd="11" destOrd="0" presId="urn:microsoft.com/office/officeart/2005/8/layout/list1"/>
    <dgm:cxn modelId="{927C0F0B-43E6-4E6C-A8F1-9EB87478393C}" type="presParOf" srcId="{DC7849E3-C810-4394-BE67-CAAB3D2CB718}" destId="{B0F1BFEB-3E6A-407F-8C3B-1D9EF36D4381}" srcOrd="12" destOrd="0" presId="urn:microsoft.com/office/officeart/2005/8/layout/list1"/>
    <dgm:cxn modelId="{EB50B3EA-751A-4234-9404-EF2D90471B1D}" type="presParOf" srcId="{B0F1BFEB-3E6A-407F-8C3B-1D9EF36D4381}" destId="{800A3BFA-2371-44D2-B1C5-F0289C1CF369}" srcOrd="0" destOrd="0" presId="urn:microsoft.com/office/officeart/2005/8/layout/list1"/>
    <dgm:cxn modelId="{C352AFE7-13E0-4C2E-9C80-CBF3047093DC}" type="presParOf" srcId="{B0F1BFEB-3E6A-407F-8C3B-1D9EF36D4381}" destId="{3D58E911-92F2-4F39-B1DA-AD4B09686122}" srcOrd="1" destOrd="0" presId="urn:microsoft.com/office/officeart/2005/8/layout/list1"/>
    <dgm:cxn modelId="{7E76D358-4891-4E6E-9ED4-81C9E8EE15D6}" type="presParOf" srcId="{DC7849E3-C810-4394-BE67-CAAB3D2CB718}" destId="{A480D920-35E5-4D43-B209-5C8BC8947D59}" srcOrd="13" destOrd="0" presId="urn:microsoft.com/office/officeart/2005/8/layout/list1"/>
    <dgm:cxn modelId="{39E74521-3AD3-46F7-85FA-DF9A2C25A109}" type="presParOf" srcId="{DC7849E3-C810-4394-BE67-CAAB3D2CB718}" destId="{4C429EEB-0334-4C14-A319-CB772E0DCF8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9C3833-D89C-4867-A139-DD01852EBA4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E0A3E5D-B58B-41F5-A11D-CD1A050CC05E}">
      <dgm:prSet/>
      <dgm:spPr/>
      <dgm:t>
        <a:bodyPr/>
        <a:lstStyle/>
        <a:p>
          <a:pPr>
            <a:defRPr b="1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Owner: Veneta Georgieva</a:t>
          </a:r>
        </a:p>
      </dgm:t>
    </dgm:pt>
    <dgm:pt modelId="{37CCA2E5-446C-4396-B9F9-6ACFB32E8CC7}" type="parTrans" cxnId="{91DD996A-BBD9-4C62-9C2C-DBE630B109B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A34C0D-80B7-4AC7-A9DF-DFBD105C105B}" type="sibTrans" cxnId="{91DD996A-BBD9-4C62-9C2C-DBE630B109B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410EA1-115A-4F16-AE7F-D6A3097AD7F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Role: Overall management, product development, marketing</a:t>
          </a:r>
        </a:p>
      </dgm:t>
    </dgm:pt>
    <dgm:pt modelId="{78FFBF23-2B06-481C-BA88-60BE656EBB90}" type="parTrans" cxnId="{06B9BC8A-4C74-4E67-BC08-E75351110F8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FA47BE-C308-4618-80A7-C70C35B56BD6}" type="sibTrans" cxnId="{06B9BC8A-4C74-4E67-BC08-E75351110F8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DDBF90-DF0E-45BC-AA77-80426BF5534B}">
      <dgm:prSet/>
      <dgm:spPr/>
      <dgm:t>
        <a:bodyPr/>
        <a:lstStyle/>
        <a:p>
          <a:pPr>
            <a:defRPr b="1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Baker/Chef</a:t>
          </a:r>
        </a:p>
      </dgm:t>
    </dgm:pt>
    <dgm:pt modelId="{31C58F07-E644-464D-90C0-3EAB45B494E8}" type="parTrans" cxnId="{0AD3CBF5-007F-40FA-B400-40A2A82C9AE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FBDA1E-8497-4AEE-A955-E07D265836AD}" type="sibTrans" cxnId="{0AD3CBF5-007F-40FA-B400-40A2A82C9AE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3B70E2-4B6A-4490-9451-39F23B265CDE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Role: Baking, recipe creation</a:t>
          </a:r>
        </a:p>
      </dgm:t>
    </dgm:pt>
    <dgm:pt modelId="{FD74391D-58E1-4090-A9DA-1CCF93BC4841}" type="parTrans" cxnId="{E09E381D-0860-49D6-BF28-78B1F53F82E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B8AAB6-65A0-46C3-AF43-E6A1F97C607A}" type="sibTrans" cxnId="{E09E381D-0860-49D6-BF28-78B1F53F82E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E2D9F9-70DC-4F03-9D2E-34A2C6E687CB}">
      <dgm:prSet/>
      <dgm:spPr/>
      <dgm:t>
        <a:bodyPr/>
        <a:lstStyle/>
        <a:p>
          <a:pPr>
            <a:defRPr b="1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Sales Manager</a:t>
          </a:r>
        </a:p>
      </dgm:t>
    </dgm:pt>
    <dgm:pt modelId="{15CD3D96-7EFD-43CD-8009-3E40A5636A51}" type="parTrans" cxnId="{4C05CB93-082E-402C-B282-9337B5E9EEE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9E3B5D-CA1C-4705-88A0-F74E3733B8A5}" type="sibTrans" cxnId="{4C05CB93-082E-402C-B282-9337B5E9EEE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812044-9213-41AF-92E0-A9782B5DE8D6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Role: Customer relations, sales strategies</a:t>
          </a:r>
        </a:p>
      </dgm:t>
    </dgm:pt>
    <dgm:pt modelId="{0B0F1963-53B7-48EA-AA80-AF9CA5746BA5}" type="parTrans" cxnId="{94350F56-3E23-410B-8FEB-F93CE57F07E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F67723-B8CE-40E0-9607-4105CDBF839C}" type="sibTrans" cxnId="{94350F56-3E23-410B-8FEB-F93CE57F07E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AB12DE-8BFB-4310-8445-2A21F000FB20}">
      <dgm:prSet/>
      <dgm:spPr/>
      <dgm:t>
        <a:bodyPr/>
        <a:lstStyle/>
        <a:p>
          <a:pPr>
            <a:defRPr b="1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Marketing Specialist</a:t>
          </a:r>
        </a:p>
      </dgm:t>
    </dgm:pt>
    <dgm:pt modelId="{DEC48C25-AAFE-47AD-BFFC-2345475D0FE3}" type="parTrans" cxnId="{C5308EAB-ADFD-433D-BEC7-28A7768D8AF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5E8645-4E47-4079-B255-F4C1580D6D64}" type="sibTrans" cxnId="{C5308EAB-ADFD-433D-BEC7-28A7768D8AF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6A1702-1A54-499D-8B3A-95451E8B34A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Role: Social media, advertising</a:t>
          </a:r>
        </a:p>
      </dgm:t>
    </dgm:pt>
    <dgm:pt modelId="{EDF5DE7B-D8EB-4DCB-A831-F492B197470F}" type="parTrans" cxnId="{0C1F961C-82F0-418A-A5A0-09E20291701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2599A8-532E-4600-9A69-9FCCF65EDEAE}" type="sibTrans" cxnId="{0C1F961C-82F0-418A-A5A0-09E20291701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D58841-5AB0-42BA-92C0-D2486E4C1EF8}" type="pres">
      <dgm:prSet presAssocID="{DB9C3833-D89C-4867-A139-DD01852EBA40}" presName="linear" presStyleCnt="0">
        <dgm:presLayoutVars>
          <dgm:animLvl val="lvl"/>
          <dgm:resizeHandles val="exact"/>
        </dgm:presLayoutVars>
      </dgm:prSet>
      <dgm:spPr/>
    </dgm:pt>
    <dgm:pt modelId="{FCAF3635-6D9B-4036-BEBC-043C1059C721}" type="pres">
      <dgm:prSet presAssocID="{DE0A3E5D-B58B-41F5-A11D-CD1A050CC05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9E1B89F-2EBF-4DE3-89AB-3DB3BB76395F}" type="pres">
      <dgm:prSet presAssocID="{DE0A3E5D-B58B-41F5-A11D-CD1A050CC05E}" presName="childText" presStyleLbl="revTx" presStyleIdx="0" presStyleCnt="4">
        <dgm:presLayoutVars>
          <dgm:bulletEnabled val="1"/>
        </dgm:presLayoutVars>
      </dgm:prSet>
      <dgm:spPr/>
    </dgm:pt>
    <dgm:pt modelId="{6B7F6361-D641-46C2-83E2-293F70640AB9}" type="pres">
      <dgm:prSet presAssocID="{C5DDBF90-DF0E-45BC-AA77-80426BF553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DC2C880-199F-4BB2-A111-5453CD30C822}" type="pres">
      <dgm:prSet presAssocID="{C5DDBF90-DF0E-45BC-AA77-80426BF5534B}" presName="childText" presStyleLbl="revTx" presStyleIdx="1" presStyleCnt="4">
        <dgm:presLayoutVars>
          <dgm:bulletEnabled val="1"/>
        </dgm:presLayoutVars>
      </dgm:prSet>
      <dgm:spPr/>
    </dgm:pt>
    <dgm:pt modelId="{BAB91DF1-FEA9-421C-B56E-D357F64B0F1F}" type="pres">
      <dgm:prSet presAssocID="{8CE2D9F9-70DC-4F03-9D2E-34A2C6E687C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9D73CDB-1208-40CD-86BC-EB68619B62B9}" type="pres">
      <dgm:prSet presAssocID="{8CE2D9F9-70DC-4F03-9D2E-34A2C6E687CB}" presName="childText" presStyleLbl="revTx" presStyleIdx="2" presStyleCnt="4">
        <dgm:presLayoutVars>
          <dgm:bulletEnabled val="1"/>
        </dgm:presLayoutVars>
      </dgm:prSet>
      <dgm:spPr/>
    </dgm:pt>
    <dgm:pt modelId="{11F8E19C-B9D7-4B04-B1BC-8BF3FE6DC80D}" type="pres">
      <dgm:prSet presAssocID="{4AAB12DE-8BFB-4310-8445-2A21F000FB2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4408F19-5711-4968-AF93-4D411F518F18}" type="pres">
      <dgm:prSet presAssocID="{4AAB12DE-8BFB-4310-8445-2A21F000FB20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C2AD661C-BD87-4DCC-A400-2EC5B380ECA9}" type="presOf" srcId="{DB9C3833-D89C-4867-A139-DD01852EBA40}" destId="{7DD58841-5AB0-42BA-92C0-D2486E4C1EF8}" srcOrd="0" destOrd="0" presId="urn:microsoft.com/office/officeart/2005/8/layout/vList2"/>
    <dgm:cxn modelId="{0C1F961C-82F0-418A-A5A0-09E202917019}" srcId="{4AAB12DE-8BFB-4310-8445-2A21F000FB20}" destId="{216A1702-1A54-499D-8B3A-95451E8B34AB}" srcOrd="0" destOrd="0" parTransId="{EDF5DE7B-D8EB-4DCB-A831-F492B197470F}" sibTransId="{EA2599A8-532E-4600-9A69-9FCCF65EDEAE}"/>
    <dgm:cxn modelId="{E09E381D-0860-49D6-BF28-78B1F53F82E8}" srcId="{C5DDBF90-DF0E-45BC-AA77-80426BF5534B}" destId="{603B70E2-4B6A-4490-9451-39F23B265CDE}" srcOrd="0" destOrd="0" parTransId="{FD74391D-58E1-4090-A9DA-1CCF93BC4841}" sibTransId="{57B8AAB6-65A0-46C3-AF43-E6A1F97C607A}"/>
    <dgm:cxn modelId="{18F8E160-DAE2-4890-A6AB-8909FCA6B80D}" type="presOf" srcId="{DE0A3E5D-B58B-41F5-A11D-CD1A050CC05E}" destId="{FCAF3635-6D9B-4036-BEBC-043C1059C721}" srcOrd="0" destOrd="0" presId="urn:microsoft.com/office/officeart/2005/8/layout/vList2"/>
    <dgm:cxn modelId="{91DD996A-BBD9-4C62-9C2C-DBE630B109B6}" srcId="{DB9C3833-D89C-4867-A139-DD01852EBA40}" destId="{DE0A3E5D-B58B-41F5-A11D-CD1A050CC05E}" srcOrd="0" destOrd="0" parTransId="{37CCA2E5-446C-4396-B9F9-6ACFB32E8CC7}" sibTransId="{13A34C0D-80B7-4AC7-A9DF-DFBD105C105B}"/>
    <dgm:cxn modelId="{ACE8D14B-D470-44BE-8E2A-776380476E12}" type="presOf" srcId="{C5DDBF90-DF0E-45BC-AA77-80426BF5534B}" destId="{6B7F6361-D641-46C2-83E2-293F70640AB9}" srcOrd="0" destOrd="0" presId="urn:microsoft.com/office/officeart/2005/8/layout/vList2"/>
    <dgm:cxn modelId="{9751CC73-BD97-45E5-80D5-F0AF071E4FEA}" type="presOf" srcId="{8CE2D9F9-70DC-4F03-9D2E-34A2C6E687CB}" destId="{BAB91DF1-FEA9-421C-B56E-D357F64B0F1F}" srcOrd="0" destOrd="0" presId="urn:microsoft.com/office/officeart/2005/8/layout/vList2"/>
    <dgm:cxn modelId="{94350F56-3E23-410B-8FEB-F93CE57F07EB}" srcId="{8CE2D9F9-70DC-4F03-9D2E-34A2C6E687CB}" destId="{61812044-9213-41AF-92E0-A9782B5DE8D6}" srcOrd="0" destOrd="0" parTransId="{0B0F1963-53B7-48EA-AA80-AF9CA5746BA5}" sibTransId="{B9F67723-B8CE-40E0-9607-4105CDBF839C}"/>
    <dgm:cxn modelId="{03D28F84-122D-4E4C-9133-27D5A9F799EC}" type="presOf" srcId="{E6410EA1-115A-4F16-AE7F-D6A3097AD7F1}" destId="{19E1B89F-2EBF-4DE3-89AB-3DB3BB76395F}" srcOrd="0" destOrd="0" presId="urn:microsoft.com/office/officeart/2005/8/layout/vList2"/>
    <dgm:cxn modelId="{06B9BC8A-4C74-4E67-BC08-E75351110F8F}" srcId="{DE0A3E5D-B58B-41F5-A11D-CD1A050CC05E}" destId="{E6410EA1-115A-4F16-AE7F-D6A3097AD7F1}" srcOrd="0" destOrd="0" parTransId="{78FFBF23-2B06-481C-BA88-60BE656EBB90}" sibTransId="{FCFA47BE-C308-4618-80A7-C70C35B56BD6}"/>
    <dgm:cxn modelId="{0052138B-5648-416B-9E45-524CA0886207}" type="presOf" srcId="{4AAB12DE-8BFB-4310-8445-2A21F000FB20}" destId="{11F8E19C-B9D7-4B04-B1BC-8BF3FE6DC80D}" srcOrd="0" destOrd="0" presId="urn:microsoft.com/office/officeart/2005/8/layout/vList2"/>
    <dgm:cxn modelId="{4C05CB93-082E-402C-B282-9337B5E9EEE2}" srcId="{DB9C3833-D89C-4867-A139-DD01852EBA40}" destId="{8CE2D9F9-70DC-4F03-9D2E-34A2C6E687CB}" srcOrd="2" destOrd="0" parTransId="{15CD3D96-7EFD-43CD-8009-3E40A5636A51}" sibTransId="{FA9E3B5D-CA1C-4705-88A0-F74E3733B8A5}"/>
    <dgm:cxn modelId="{C5308EAB-ADFD-433D-BEC7-28A7768D8AF4}" srcId="{DB9C3833-D89C-4867-A139-DD01852EBA40}" destId="{4AAB12DE-8BFB-4310-8445-2A21F000FB20}" srcOrd="3" destOrd="0" parTransId="{DEC48C25-AAFE-47AD-BFFC-2345475D0FE3}" sibTransId="{A45E8645-4E47-4079-B255-F4C1580D6D64}"/>
    <dgm:cxn modelId="{9CEB84B2-56A7-4CDA-B58E-26DA11AFA598}" type="presOf" srcId="{216A1702-1A54-499D-8B3A-95451E8B34AB}" destId="{D4408F19-5711-4968-AF93-4D411F518F18}" srcOrd="0" destOrd="0" presId="urn:microsoft.com/office/officeart/2005/8/layout/vList2"/>
    <dgm:cxn modelId="{C875D2CB-2C1C-4E3A-AE77-5F0E2E29789C}" type="presOf" srcId="{61812044-9213-41AF-92E0-A9782B5DE8D6}" destId="{A9D73CDB-1208-40CD-86BC-EB68619B62B9}" srcOrd="0" destOrd="0" presId="urn:microsoft.com/office/officeart/2005/8/layout/vList2"/>
    <dgm:cxn modelId="{0AD3CBF5-007F-40FA-B400-40A2A82C9AE9}" srcId="{DB9C3833-D89C-4867-A139-DD01852EBA40}" destId="{C5DDBF90-DF0E-45BC-AA77-80426BF5534B}" srcOrd="1" destOrd="0" parTransId="{31C58F07-E644-464D-90C0-3EAB45B494E8}" sibTransId="{82FBDA1E-8497-4AEE-A955-E07D265836AD}"/>
    <dgm:cxn modelId="{CDE776F8-CF48-4313-9445-5B1DD3C48C6D}" type="presOf" srcId="{603B70E2-4B6A-4490-9451-39F23B265CDE}" destId="{5DC2C880-199F-4BB2-A111-5453CD30C822}" srcOrd="0" destOrd="0" presId="urn:microsoft.com/office/officeart/2005/8/layout/vList2"/>
    <dgm:cxn modelId="{6857C535-BB57-4959-85E8-B54EE3DBA75D}" type="presParOf" srcId="{7DD58841-5AB0-42BA-92C0-D2486E4C1EF8}" destId="{FCAF3635-6D9B-4036-BEBC-043C1059C721}" srcOrd="0" destOrd="0" presId="urn:microsoft.com/office/officeart/2005/8/layout/vList2"/>
    <dgm:cxn modelId="{0437CB75-8B73-4BB1-A324-0940D8877B8F}" type="presParOf" srcId="{7DD58841-5AB0-42BA-92C0-D2486E4C1EF8}" destId="{19E1B89F-2EBF-4DE3-89AB-3DB3BB76395F}" srcOrd="1" destOrd="0" presId="urn:microsoft.com/office/officeart/2005/8/layout/vList2"/>
    <dgm:cxn modelId="{EA792FBF-F60A-4FA5-90D7-75A1C565C876}" type="presParOf" srcId="{7DD58841-5AB0-42BA-92C0-D2486E4C1EF8}" destId="{6B7F6361-D641-46C2-83E2-293F70640AB9}" srcOrd="2" destOrd="0" presId="urn:microsoft.com/office/officeart/2005/8/layout/vList2"/>
    <dgm:cxn modelId="{532B106B-FAA0-4586-A6AD-1A5972D7B225}" type="presParOf" srcId="{7DD58841-5AB0-42BA-92C0-D2486E4C1EF8}" destId="{5DC2C880-199F-4BB2-A111-5453CD30C822}" srcOrd="3" destOrd="0" presId="urn:microsoft.com/office/officeart/2005/8/layout/vList2"/>
    <dgm:cxn modelId="{7BA963FF-060B-4931-A347-FEEAD8CDFD1B}" type="presParOf" srcId="{7DD58841-5AB0-42BA-92C0-D2486E4C1EF8}" destId="{BAB91DF1-FEA9-421C-B56E-D357F64B0F1F}" srcOrd="4" destOrd="0" presId="urn:microsoft.com/office/officeart/2005/8/layout/vList2"/>
    <dgm:cxn modelId="{11170FE1-69EE-4597-9276-3D3CC6358790}" type="presParOf" srcId="{7DD58841-5AB0-42BA-92C0-D2486E4C1EF8}" destId="{A9D73CDB-1208-40CD-86BC-EB68619B62B9}" srcOrd="5" destOrd="0" presId="urn:microsoft.com/office/officeart/2005/8/layout/vList2"/>
    <dgm:cxn modelId="{D70770BD-78EF-4528-87A1-CA300BA5B0D0}" type="presParOf" srcId="{7DD58841-5AB0-42BA-92C0-D2486E4C1EF8}" destId="{11F8E19C-B9D7-4B04-B1BC-8BF3FE6DC80D}" srcOrd="6" destOrd="0" presId="urn:microsoft.com/office/officeart/2005/8/layout/vList2"/>
    <dgm:cxn modelId="{49929E64-C73B-435D-B50A-41FC687769B8}" type="presParOf" srcId="{7DD58841-5AB0-42BA-92C0-D2486E4C1EF8}" destId="{D4408F19-5711-4968-AF93-4D411F518F18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1AAA0E-FAF2-4AE4-B37D-5318F4026EF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2B0546-881D-4401-A3BA-ABC86DA3E811}">
      <dgm:prSet/>
      <dgm:spPr/>
      <dgm:t>
        <a:bodyPr/>
        <a:lstStyle/>
        <a:p>
          <a:r>
            <a:rPr lang="en-US" b="1"/>
            <a:t>Economic Factors</a:t>
          </a:r>
          <a:endParaRPr lang="en-US"/>
        </a:p>
      </dgm:t>
    </dgm:pt>
    <dgm:pt modelId="{74DC8504-4E15-452A-BCCD-FCF717427007}" type="parTrans" cxnId="{99589594-8414-4B96-8603-1F91CAC6321D}">
      <dgm:prSet/>
      <dgm:spPr/>
      <dgm:t>
        <a:bodyPr/>
        <a:lstStyle/>
        <a:p>
          <a:endParaRPr lang="en-US"/>
        </a:p>
      </dgm:t>
    </dgm:pt>
    <dgm:pt modelId="{C111AD9A-70D2-4B90-8C30-64CA895E09C9}" type="sibTrans" cxnId="{99589594-8414-4B96-8603-1F91CAC6321D}">
      <dgm:prSet/>
      <dgm:spPr/>
      <dgm:t>
        <a:bodyPr/>
        <a:lstStyle/>
        <a:p>
          <a:endParaRPr lang="en-US"/>
        </a:p>
      </dgm:t>
    </dgm:pt>
    <dgm:pt modelId="{3F280F37-8A98-4529-8D3B-B0E670B1B46F}">
      <dgm:prSet/>
      <dgm:spPr/>
      <dgm:t>
        <a:bodyPr/>
        <a:lstStyle/>
        <a:p>
          <a:r>
            <a:rPr lang="en-US"/>
            <a:t>Consumer spending habits on health foods</a:t>
          </a:r>
        </a:p>
      </dgm:t>
    </dgm:pt>
    <dgm:pt modelId="{9D089B28-2004-42A2-8D4E-8FBD17B9AA26}" type="parTrans" cxnId="{289F773A-1DA6-4F18-B67C-EEAE90B14EBB}">
      <dgm:prSet/>
      <dgm:spPr/>
      <dgm:t>
        <a:bodyPr/>
        <a:lstStyle/>
        <a:p>
          <a:endParaRPr lang="en-US"/>
        </a:p>
      </dgm:t>
    </dgm:pt>
    <dgm:pt modelId="{5E4A84DE-145E-4D8A-AEB2-18FDF3F940DE}" type="sibTrans" cxnId="{289F773A-1DA6-4F18-B67C-EEAE90B14EBB}">
      <dgm:prSet/>
      <dgm:spPr/>
      <dgm:t>
        <a:bodyPr/>
        <a:lstStyle/>
        <a:p>
          <a:endParaRPr lang="en-US"/>
        </a:p>
      </dgm:t>
    </dgm:pt>
    <dgm:pt modelId="{AFD697B7-A49D-459D-A4E6-B3BBD048B89A}">
      <dgm:prSet/>
      <dgm:spPr/>
      <dgm:t>
        <a:bodyPr/>
        <a:lstStyle/>
        <a:p>
          <a:r>
            <a:rPr lang="en-US"/>
            <a:t>Economic stability affecting disposable income</a:t>
          </a:r>
        </a:p>
      </dgm:t>
    </dgm:pt>
    <dgm:pt modelId="{CD1EC1CE-94A6-4DA4-AA61-6D02E60285D3}" type="parTrans" cxnId="{3F31903D-33DD-48A8-BB04-2E05C62CE205}">
      <dgm:prSet/>
      <dgm:spPr/>
      <dgm:t>
        <a:bodyPr/>
        <a:lstStyle/>
        <a:p>
          <a:endParaRPr lang="en-US"/>
        </a:p>
      </dgm:t>
    </dgm:pt>
    <dgm:pt modelId="{299CBEAC-7C99-447A-8D32-4CB1679AB1B6}" type="sibTrans" cxnId="{3F31903D-33DD-48A8-BB04-2E05C62CE205}">
      <dgm:prSet/>
      <dgm:spPr/>
      <dgm:t>
        <a:bodyPr/>
        <a:lstStyle/>
        <a:p>
          <a:endParaRPr lang="en-US"/>
        </a:p>
      </dgm:t>
    </dgm:pt>
    <dgm:pt modelId="{D1293B38-F371-4B8F-80BB-F4202746608B}">
      <dgm:prSet/>
      <dgm:spPr/>
      <dgm:t>
        <a:bodyPr/>
        <a:lstStyle/>
        <a:p>
          <a:r>
            <a:rPr lang="en-US"/>
            <a:t>Pricing strategies for organic ingredients</a:t>
          </a:r>
        </a:p>
      </dgm:t>
    </dgm:pt>
    <dgm:pt modelId="{96CEF6F7-682B-49B0-9840-6E5CE75E9310}" type="parTrans" cxnId="{6985DA4E-D6AE-4C15-97AE-1557A24F4472}">
      <dgm:prSet/>
      <dgm:spPr/>
      <dgm:t>
        <a:bodyPr/>
        <a:lstStyle/>
        <a:p>
          <a:endParaRPr lang="en-US"/>
        </a:p>
      </dgm:t>
    </dgm:pt>
    <dgm:pt modelId="{C5560599-6732-4810-A699-78C7E46A618A}" type="sibTrans" cxnId="{6985DA4E-D6AE-4C15-97AE-1557A24F4472}">
      <dgm:prSet/>
      <dgm:spPr/>
      <dgm:t>
        <a:bodyPr/>
        <a:lstStyle/>
        <a:p>
          <a:endParaRPr lang="en-US"/>
        </a:p>
      </dgm:t>
    </dgm:pt>
    <dgm:pt modelId="{22127BAE-4546-49D3-96FA-E4E779184826}">
      <dgm:prSet/>
      <dgm:spPr/>
      <dgm:t>
        <a:bodyPr/>
        <a:lstStyle/>
        <a:p>
          <a:r>
            <a:rPr lang="en-US" b="1"/>
            <a:t>Social Factors</a:t>
          </a:r>
          <a:endParaRPr lang="en-US"/>
        </a:p>
      </dgm:t>
    </dgm:pt>
    <dgm:pt modelId="{A2ACA5E3-032A-4012-A86F-F4F28C80322E}" type="parTrans" cxnId="{6BC650E5-0312-4DE5-AEC7-C3F56F372EA0}">
      <dgm:prSet/>
      <dgm:spPr/>
      <dgm:t>
        <a:bodyPr/>
        <a:lstStyle/>
        <a:p>
          <a:endParaRPr lang="en-US"/>
        </a:p>
      </dgm:t>
    </dgm:pt>
    <dgm:pt modelId="{1F0F63D4-038C-4832-BE4B-9D2E7CCD96F5}" type="sibTrans" cxnId="{6BC650E5-0312-4DE5-AEC7-C3F56F372EA0}">
      <dgm:prSet/>
      <dgm:spPr/>
      <dgm:t>
        <a:bodyPr/>
        <a:lstStyle/>
        <a:p>
          <a:endParaRPr lang="en-US"/>
        </a:p>
      </dgm:t>
    </dgm:pt>
    <dgm:pt modelId="{CAA77707-6F03-4A49-B1CF-0781BE952663}">
      <dgm:prSet/>
      <dgm:spPr/>
      <dgm:t>
        <a:bodyPr/>
        <a:lstStyle/>
        <a:p>
          <a:r>
            <a:rPr lang="en-US"/>
            <a:t>Rising health consciousness among consumers</a:t>
          </a:r>
        </a:p>
      </dgm:t>
    </dgm:pt>
    <dgm:pt modelId="{DE66FC11-A52F-4023-8866-0D35B920C4AE}" type="parTrans" cxnId="{3F9BB7D5-3A6F-4B9A-A24E-78427E4922C2}">
      <dgm:prSet/>
      <dgm:spPr/>
      <dgm:t>
        <a:bodyPr/>
        <a:lstStyle/>
        <a:p>
          <a:endParaRPr lang="en-US"/>
        </a:p>
      </dgm:t>
    </dgm:pt>
    <dgm:pt modelId="{11B67042-AC54-4D9D-88F6-4C3B2B3A0489}" type="sibTrans" cxnId="{3F9BB7D5-3A6F-4B9A-A24E-78427E4922C2}">
      <dgm:prSet/>
      <dgm:spPr/>
      <dgm:t>
        <a:bodyPr/>
        <a:lstStyle/>
        <a:p>
          <a:endParaRPr lang="en-US"/>
        </a:p>
      </dgm:t>
    </dgm:pt>
    <dgm:pt modelId="{63B16470-1439-41D2-9DEB-4EECE6C1B8B4}">
      <dgm:prSet/>
      <dgm:spPr/>
      <dgm:t>
        <a:bodyPr/>
        <a:lstStyle/>
        <a:p>
          <a:r>
            <a:rPr lang="en-US"/>
            <a:t>Increasing demand for organic and gluten-free products</a:t>
          </a:r>
        </a:p>
      </dgm:t>
    </dgm:pt>
    <dgm:pt modelId="{5E41921E-1664-473C-9DC3-FAB4EB3C82BD}" type="parTrans" cxnId="{1C814D28-5252-45D9-B07D-3306E0580DBF}">
      <dgm:prSet/>
      <dgm:spPr/>
      <dgm:t>
        <a:bodyPr/>
        <a:lstStyle/>
        <a:p>
          <a:endParaRPr lang="en-US"/>
        </a:p>
      </dgm:t>
    </dgm:pt>
    <dgm:pt modelId="{68270106-0116-43C2-A0B2-F9C7392204BF}" type="sibTrans" cxnId="{1C814D28-5252-45D9-B07D-3306E0580DBF}">
      <dgm:prSet/>
      <dgm:spPr/>
      <dgm:t>
        <a:bodyPr/>
        <a:lstStyle/>
        <a:p>
          <a:endParaRPr lang="en-US"/>
        </a:p>
      </dgm:t>
    </dgm:pt>
    <dgm:pt modelId="{8132AB9C-F268-43DB-8A57-0AA66AB427D7}">
      <dgm:prSet/>
      <dgm:spPr/>
      <dgm:t>
        <a:bodyPr/>
        <a:lstStyle/>
        <a:p>
          <a:r>
            <a:rPr lang="en-US"/>
            <a:t>Shift towards sustainable and ethical consumption</a:t>
          </a:r>
        </a:p>
      </dgm:t>
    </dgm:pt>
    <dgm:pt modelId="{22229665-F202-4211-96F1-D3A0B27B61B9}" type="parTrans" cxnId="{37270A02-632D-4935-B8FB-B554D9BFB861}">
      <dgm:prSet/>
      <dgm:spPr/>
      <dgm:t>
        <a:bodyPr/>
        <a:lstStyle/>
        <a:p>
          <a:endParaRPr lang="en-US"/>
        </a:p>
      </dgm:t>
    </dgm:pt>
    <dgm:pt modelId="{21250563-F0E4-4BC7-AF1B-CC4C4DB49A93}" type="sibTrans" cxnId="{37270A02-632D-4935-B8FB-B554D9BFB861}">
      <dgm:prSet/>
      <dgm:spPr/>
      <dgm:t>
        <a:bodyPr/>
        <a:lstStyle/>
        <a:p>
          <a:endParaRPr lang="en-US"/>
        </a:p>
      </dgm:t>
    </dgm:pt>
    <dgm:pt modelId="{22F9D472-02E7-4114-A24E-75DDF82E8884}" type="pres">
      <dgm:prSet presAssocID="{F81AAA0E-FAF2-4AE4-B37D-5318F4026EFF}" presName="Name0" presStyleCnt="0">
        <dgm:presLayoutVars>
          <dgm:dir/>
          <dgm:resizeHandles val="exact"/>
        </dgm:presLayoutVars>
      </dgm:prSet>
      <dgm:spPr/>
    </dgm:pt>
    <dgm:pt modelId="{DCB36094-3FAE-445D-8E6B-38CF377F5446}" type="pres">
      <dgm:prSet presAssocID="{F82B0546-881D-4401-A3BA-ABC86DA3E811}" presName="node" presStyleLbl="node1" presStyleIdx="0" presStyleCnt="8">
        <dgm:presLayoutVars>
          <dgm:bulletEnabled val="1"/>
        </dgm:presLayoutVars>
      </dgm:prSet>
      <dgm:spPr/>
    </dgm:pt>
    <dgm:pt modelId="{436C7971-F599-41B4-88C3-D0A99E294E0D}" type="pres">
      <dgm:prSet presAssocID="{C111AD9A-70D2-4B90-8C30-64CA895E09C9}" presName="sibTrans" presStyleLbl="sibTrans1D1" presStyleIdx="0" presStyleCnt="7"/>
      <dgm:spPr/>
    </dgm:pt>
    <dgm:pt modelId="{7F20205B-E614-41BC-95D9-65DE498A5E40}" type="pres">
      <dgm:prSet presAssocID="{C111AD9A-70D2-4B90-8C30-64CA895E09C9}" presName="connectorText" presStyleLbl="sibTrans1D1" presStyleIdx="0" presStyleCnt="7"/>
      <dgm:spPr/>
    </dgm:pt>
    <dgm:pt modelId="{6EDE46AF-45BB-40E2-9004-68E2544404CA}" type="pres">
      <dgm:prSet presAssocID="{3F280F37-8A98-4529-8D3B-B0E670B1B46F}" presName="node" presStyleLbl="node1" presStyleIdx="1" presStyleCnt="8">
        <dgm:presLayoutVars>
          <dgm:bulletEnabled val="1"/>
        </dgm:presLayoutVars>
      </dgm:prSet>
      <dgm:spPr/>
    </dgm:pt>
    <dgm:pt modelId="{7DD12B00-32E9-4626-9814-D3AD12C73A4C}" type="pres">
      <dgm:prSet presAssocID="{5E4A84DE-145E-4D8A-AEB2-18FDF3F940DE}" presName="sibTrans" presStyleLbl="sibTrans1D1" presStyleIdx="1" presStyleCnt="7"/>
      <dgm:spPr/>
    </dgm:pt>
    <dgm:pt modelId="{43DA3384-61E6-4F62-A8D8-56168802661D}" type="pres">
      <dgm:prSet presAssocID="{5E4A84DE-145E-4D8A-AEB2-18FDF3F940DE}" presName="connectorText" presStyleLbl="sibTrans1D1" presStyleIdx="1" presStyleCnt="7"/>
      <dgm:spPr/>
    </dgm:pt>
    <dgm:pt modelId="{6725148E-3268-47B8-BE5B-4A74EC17F752}" type="pres">
      <dgm:prSet presAssocID="{AFD697B7-A49D-459D-A4E6-B3BBD048B89A}" presName="node" presStyleLbl="node1" presStyleIdx="2" presStyleCnt="8">
        <dgm:presLayoutVars>
          <dgm:bulletEnabled val="1"/>
        </dgm:presLayoutVars>
      </dgm:prSet>
      <dgm:spPr/>
    </dgm:pt>
    <dgm:pt modelId="{ADC228A6-B403-408B-919C-57C0C72B8B51}" type="pres">
      <dgm:prSet presAssocID="{299CBEAC-7C99-447A-8D32-4CB1679AB1B6}" presName="sibTrans" presStyleLbl="sibTrans1D1" presStyleIdx="2" presStyleCnt="7"/>
      <dgm:spPr/>
    </dgm:pt>
    <dgm:pt modelId="{D17053D1-ED2C-4665-A59B-5BC1DFF4DE0A}" type="pres">
      <dgm:prSet presAssocID="{299CBEAC-7C99-447A-8D32-4CB1679AB1B6}" presName="connectorText" presStyleLbl="sibTrans1D1" presStyleIdx="2" presStyleCnt="7"/>
      <dgm:spPr/>
    </dgm:pt>
    <dgm:pt modelId="{76380DFD-7862-48D1-BEBD-0D9F1F846A8C}" type="pres">
      <dgm:prSet presAssocID="{D1293B38-F371-4B8F-80BB-F4202746608B}" presName="node" presStyleLbl="node1" presStyleIdx="3" presStyleCnt="8">
        <dgm:presLayoutVars>
          <dgm:bulletEnabled val="1"/>
        </dgm:presLayoutVars>
      </dgm:prSet>
      <dgm:spPr/>
    </dgm:pt>
    <dgm:pt modelId="{03B70840-3C10-4E68-B78E-0CB5C2E97A79}" type="pres">
      <dgm:prSet presAssocID="{C5560599-6732-4810-A699-78C7E46A618A}" presName="sibTrans" presStyleLbl="sibTrans1D1" presStyleIdx="3" presStyleCnt="7"/>
      <dgm:spPr/>
    </dgm:pt>
    <dgm:pt modelId="{301CCDB4-9CFD-4CEC-92B9-994E30E5E560}" type="pres">
      <dgm:prSet presAssocID="{C5560599-6732-4810-A699-78C7E46A618A}" presName="connectorText" presStyleLbl="sibTrans1D1" presStyleIdx="3" presStyleCnt="7"/>
      <dgm:spPr/>
    </dgm:pt>
    <dgm:pt modelId="{984BBEDE-1B83-4254-AA88-CACA539470AB}" type="pres">
      <dgm:prSet presAssocID="{22127BAE-4546-49D3-96FA-E4E779184826}" presName="node" presStyleLbl="node1" presStyleIdx="4" presStyleCnt="8">
        <dgm:presLayoutVars>
          <dgm:bulletEnabled val="1"/>
        </dgm:presLayoutVars>
      </dgm:prSet>
      <dgm:spPr/>
    </dgm:pt>
    <dgm:pt modelId="{C92C672C-4B17-4D87-A9A0-CE0823DA3E34}" type="pres">
      <dgm:prSet presAssocID="{1F0F63D4-038C-4832-BE4B-9D2E7CCD96F5}" presName="sibTrans" presStyleLbl="sibTrans1D1" presStyleIdx="4" presStyleCnt="7"/>
      <dgm:spPr/>
    </dgm:pt>
    <dgm:pt modelId="{A075D3BF-98FD-4C92-896C-312A17962BE3}" type="pres">
      <dgm:prSet presAssocID="{1F0F63D4-038C-4832-BE4B-9D2E7CCD96F5}" presName="connectorText" presStyleLbl="sibTrans1D1" presStyleIdx="4" presStyleCnt="7"/>
      <dgm:spPr/>
    </dgm:pt>
    <dgm:pt modelId="{1F826D40-6E98-4C64-89EE-C33E76C65046}" type="pres">
      <dgm:prSet presAssocID="{CAA77707-6F03-4A49-B1CF-0781BE952663}" presName="node" presStyleLbl="node1" presStyleIdx="5" presStyleCnt="8">
        <dgm:presLayoutVars>
          <dgm:bulletEnabled val="1"/>
        </dgm:presLayoutVars>
      </dgm:prSet>
      <dgm:spPr/>
    </dgm:pt>
    <dgm:pt modelId="{102D2BAB-BC67-413A-ACA5-DF563E1105DF}" type="pres">
      <dgm:prSet presAssocID="{11B67042-AC54-4D9D-88F6-4C3B2B3A0489}" presName="sibTrans" presStyleLbl="sibTrans1D1" presStyleIdx="5" presStyleCnt="7"/>
      <dgm:spPr/>
    </dgm:pt>
    <dgm:pt modelId="{D45FF9A5-3C00-4E4F-B597-1E871812D0F0}" type="pres">
      <dgm:prSet presAssocID="{11B67042-AC54-4D9D-88F6-4C3B2B3A0489}" presName="connectorText" presStyleLbl="sibTrans1D1" presStyleIdx="5" presStyleCnt="7"/>
      <dgm:spPr/>
    </dgm:pt>
    <dgm:pt modelId="{D35BF4E8-F710-436D-8DCC-F65259E03A6A}" type="pres">
      <dgm:prSet presAssocID="{63B16470-1439-41D2-9DEB-4EECE6C1B8B4}" presName="node" presStyleLbl="node1" presStyleIdx="6" presStyleCnt="8">
        <dgm:presLayoutVars>
          <dgm:bulletEnabled val="1"/>
        </dgm:presLayoutVars>
      </dgm:prSet>
      <dgm:spPr/>
    </dgm:pt>
    <dgm:pt modelId="{A507BFD3-22F4-4644-A222-D6613D82756B}" type="pres">
      <dgm:prSet presAssocID="{68270106-0116-43C2-A0B2-F9C7392204BF}" presName="sibTrans" presStyleLbl="sibTrans1D1" presStyleIdx="6" presStyleCnt="7"/>
      <dgm:spPr/>
    </dgm:pt>
    <dgm:pt modelId="{58542E37-D2D1-4EF2-BF27-7D4F19AEB34F}" type="pres">
      <dgm:prSet presAssocID="{68270106-0116-43C2-A0B2-F9C7392204BF}" presName="connectorText" presStyleLbl="sibTrans1D1" presStyleIdx="6" presStyleCnt="7"/>
      <dgm:spPr/>
    </dgm:pt>
    <dgm:pt modelId="{8B33630D-9FE8-4436-AFD8-F81C50AA0B9D}" type="pres">
      <dgm:prSet presAssocID="{8132AB9C-F268-43DB-8A57-0AA66AB427D7}" presName="node" presStyleLbl="node1" presStyleIdx="7" presStyleCnt="8">
        <dgm:presLayoutVars>
          <dgm:bulletEnabled val="1"/>
        </dgm:presLayoutVars>
      </dgm:prSet>
      <dgm:spPr/>
    </dgm:pt>
  </dgm:ptLst>
  <dgm:cxnLst>
    <dgm:cxn modelId="{37270A02-632D-4935-B8FB-B554D9BFB861}" srcId="{F81AAA0E-FAF2-4AE4-B37D-5318F4026EFF}" destId="{8132AB9C-F268-43DB-8A57-0AA66AB427D7}" srcOrd="7" destOrd="0" parTransId="{22229665-F202-4211-96F1-D3A0B27B61B9}" sibTransId="{21250563-F0E4-4BC7-AF1B-CC4C4DB49A93}"/>
    <dgm:cxn modelId="{81D0F416-6079-4713-981E-D1DD86C903AA}" type="presOf" srcId="{11B67042-AC54-4D9D-88F6-4C3B2B3A0489}" destId="{102D2BAB-BC67-413A-ACA5-DF563E1105DF}" srcOrd="0" destOrd="0" presId="urn:microsoft.com/office/officeart/2016/7/layout/RepeatingBendingProcessNew"/>
    <dgm:cxn modelId="{BB7F4C1A-5635-4344-A579-B6DCB4F4C0E5}" type="presOf" srcId="{63B16470-1439-41D2-9DEB-4EECE6C1B8B4}" destId="{D35BF4E8-F710-436D-8DCC-F65259E03A6A}" srcOrd="0" destOrd="0" presId="urn:microsoft.com/office/officeart/2016/7/layout/RepeatingBendingProcessNew"/>
    <dgm:cxn modelId="{9C7D681F-8355-4A32-BBCE-4B79EEC88EFF}" type="presOf" srcId="{299CBEAC-7C99-447A-8D32-4CB1679AB1B6}" destId="{D17053D1-ED2C-4665-A59B-5BC1DFF4DE0A}" srcOrd="1" destOrd="0" presId="urn:microsoft.com/office/officeart/2016/7/layout/RepeatingBendingProcessNew"/>
    <dgm:cxn modelId="{26ACBD24-D8F6-4656-BA5A-E3A8E42C3B09}" type="presOf" srcId="{1F0F63D4-038C-4832-BE4B-9D2E7CCD96F5}" destId="{A075D3BF-98FD-4C92-896C-312A17962BE3}" srcOrd="1" destOrd="0" presId="urn:microsoft.com/office/officeart/2016/7/layout/RepeatingBendingProcessNew"/>
    <dgm:cxn modelId="{1C814D28-5252-45D9-B07D-3306E0580DBF}" srcId="{F81AAA0E-FAF2-4AE4-B37D-5318F4026EFF}" destId="{63B16470-1439-41D2-9DEB-4EECE6C1B8B4}" srcOrd="6" destOrd="0" parTransId="{5E41921E-1664-473C-9DC3-FAB4EB3C82BD}" sibTransId="{68270106-0116-43C2-A0B2-F9C7392204BF}"/>
    <dgm:cxn modelId="{289F773A-1DA6-4F18-B67C-EEAE90B14EBB}" srcId="{F81AAA0E-FAF2-4AE4-B37D-5318F4026EFF}" destId="{3F280F37-8A98-4529-8D3B-B0E670B1B46F}" srcOrd="1" destOrd="0" parTransId="{9D089B28-2004-42A2-8D4E-8FBD17B9AA26}" sibTransId="{5E4A84DE-145E-4D8A-AEB2-18FDF3F940DE}"/>
    <dgm:cxn modelId="{3F31903D-33DD-48A8-BB04-2E05C62CE205}" srcId="{F81AAA0E-FAF2-4AE4-B37D-5318F4026EFF}" destId="{AFD697B7-A49D-459D-A4E6-B3BBD048B89A}" srcOrd="2" destOrd="0" parTransId="{CD1EC1CE-94A6-4DA4-AA61-6D02E60285D3}" sibTransId="{299CBEAC-7C99-447A-8D32-4CB1679AB1B6}"/>
    <dgm:cxn modelId="{83808840-764F-4BEC-83E1-CDDB99598B34}" type="presOf" srcId="{299CBEAC-7C99-447A-8D32-4CB1679AB1B6}" destId="{ADC228A6-B403-408B-919C-57C0C72B8B51}" srcOrd="0" destOrd="0" presId="urn:microsoft.com/office/officeart/2016/7/layout/RepeatingBendingProcessNew"/>
    <dgm:cxn modelId="{6E31EA43-9DE6-4BEA-A3CC-0CF9D54E40B9}" type="presOf" srcId="{11B67042-AC54-4D9D-88F6-4C3B2B3A0489}" destId="{D45FF9A5-3C00-4E4F-B597-1E871812D0F0}" srcOrd="1" destOrd="0" presId="urn:microsoft.com/office/officeart/2016/7/layout/RepeatingBendingProcessNew"/>
    <dgm:cxn modelId="{ABD3D765-5D4D-4D98-8E70-C385B8F33550}" type="presOf" srcId="{C111AD9A-70D2-4B90-8C30-64CA895E09C9}" destId="{7F20205B-E614-41BC-95D9-65DE498A5E40}" srcOrd="1" destOrd="0" presId="urn:microsoft.com/office/officeart/2016/7/layout/RepeatingBendingProcessNew"/>
    <dgm:cxn modelId="{50408747-E5FE-48F0-9875-C8B69C0D39BD}" type="presOf" srcId="{8132AB9C-F268-43DB-8A57-0AA66AB427D7}" destId="{8B33630D-9FE8-4436-AFD8-F81C50AA0B9D}" srcOrd="0" destOrd="0" presId="urn:microsoft.com/office/officeart/2016/7/layout/RepeatingBendingProcessNew"/>
    <dgm:cxn modelId="{DCA7726C-A30E-4CAC-917D-AC85591B9281}" type="presOf" srcId="{5E4A84DE-145E-4D8A-AEB2-18FDF3F940DE}" destId="{43DA3384-61E6-4F62-A8D8-56168802661D}" srcOrd="1" destOrd="0" presId="urn:microsoft.com/office/officeart/2016/7/layout/RepeatingBendingProcessNew"/>
    <dgm:cxn modelId="{6985DA4E-D6AE-4C15-97AE-1557A24F4472}" srcId="{F81AAA0E-FAF2-4AE4-B37D-5318F4026EFF}" destId="{D1293B38-F371-4B8F-80BB-F4202746608B}" srcOrd="3" destOrd="0" parTransId="{96CEF6F7-682B-49B0-9840-6E5CE75E9310}" sibTransId="{C5560599-6732-4810-A699-78C7E46A618A}"/>
    <dgm:cxn modelId="{CF76A17A-62E1-499E-BE2B-975228E4DB68}" type="presOf" srcId="{68270106-0116-43C2-A0B2-F9C7392204BF}" destId="{A507BFD3-22F4-4644-A222-D6613D82756B}" srcOrd="0" destOrd="0" presId="urn:microsoft.com/office/officeart/2016/7/layout/RepeatingBendingProcessNew"/>
    <dgm:cxn modelId="{355CBF84-E69E-4A8D-BA0D-170800E2EE2F}" type="presOf" srcId="{D1293B38-F371-4B8F-80BB-F4202746608B}" destId="{76380DFD-7862-48D1-BEBD-0D9F1F846A8C}" srcOrd="0" destOrd="0" presId="urn:microsoft.com/office/officeart/2016/7/layout/RepeatingBendingProcessNew"/>
    <dgm:cxn modelId="{A0D5C692-9F57-43F6-AFF2-499E7657A26E}" type="presOf" srcId="{F82B0546-881D-4401-A3BA-ABC86DA3E811}" destId="{DCB36094-3FAE-445D-8E6B-38CF377F5446}" srcOrd="0" destOrd="0" presId="urn:microsoft.com/office/officeart/2016/7/layout/RepeatingBendingProcessNew"/>
    <dgm:cxn modelId="{AF770D93-0CFC-41C6-BA96-0459C33D9FB9}" type="presOf" srcId="{22127BAE-4546-49D3-96FA-E4E779184826}" destId="{984BBEDE-1B83-4254-AA88-CACA539470AB}" srcOrd="0" destOrd="0" presId="urn:microsoft.com/office/officeart/2016/7/layout/RepeatingBendingProcessNew"/>
    <dgm:cxn modelId="{99589594-8414-4B96-8603-1F91CAC6321D}" srcId="{F81AAA0E-FAF2-4AE4-B37D-5318F4026EFF}" destId="{F82B0546-881D-4401-A3BA-ABC86DA3E811}" srcOrd="0" destOrd="0" parTransId="{74DC8504-4E15-452A-BCCD-FCF717427007}" sibTransId="{C111AD9A-70D2-4B90-8C30-64CA895E09C9}"/>
    <dgm:cxn modelId="{1DB5CD98-9397-4FFA-9609-3C8DEC3068E5}" type="presOf" srcId="{C5560599-6732-4810-A699-78C7E46A618A}" destId="{03B70840-3C10-4E68-B78E-0CB5C2E97A79}" srcOrd="0" destOrd="0" presId="urn:microsoft.com/office/officeart/2016/7/layout/RepeatingBendingProcessNew"/>
    <dgm:cxn modelId="{16E00CBE-1CA4-4289-936E-9AE76381602E}" type="presOf" srcId="{CAA77707-6F03-4A49-B1CF-0781BE952663}" destId="{1F826D40-6E98-4C64-89EE-C33E76C65046}" srcOrd="0" destOrd="0" presId="urn:microsoft.com/office/officeart/2016/7/layout/RepeatingBendingProcessNew"/>
    <dgm:cxn modelId="{67A9A7C7-21C9-477B-8337-3070D2EC492B}" type="presOf" srcId="{C111AD9A-70D2-4B90-8C30-64CA895E09C9}" destId="{436C7971-F599-41B4-88C3-D0A99E294E0D}" srcOrd="0" destOrd="0" presId="urn:microsoft.com/office/officeart/2016/7/layout/RepeatingBendingProcessNew"/>
    <dgm:cxn modelId="{D2F5B7C7-39C2-4B05-8654-CF8B3A4E984B}" type="presOf" srcId="{F81AAA0E-FAF2-4AE4-B37D-5318F4026EFF}" destId="{22F9D472-02E7-4114-A24E-75DDF82E8884}" srcOrd="0" destOrd="0" presId="urn:microsoft.com/office/officeart/2016/7/layout/RepeatingBendingProcessNew"/>
    <dgm:cxn modelId="{3F9BB7D5-3A6F-4B9A-A24E-78427E4922C2}" srcId="{F81AAA0E-FAF2-4AE4-B37D-5318F4026EFF}" destId="{CAA77707-6F03-4A49-B1CF-0781BE952663}" srcOrd="5" destOrd="0" parTransId="{DE66FC11-A52F-4023-8866-0D35B920C4AE}" sibTransId="{11B67042-AC54-4D9D-88F6-4C3B2B3A0489}"/>
    <dgm:cxn modelId="{742C20D8-23F2-4076-8025-3C2D289AA7D9}" type="presOf" srcId="{1F0F63D4-038C-4832-BE4B-9D2E7CCD96F5}" destId="{C92C672C-4B17-4D87-A9A0-CE0823DA3E34}" srcOrd="0" destOrd="0" presId="urn:microsoft.com/office/officeart/2016/7/layout/RepeatingBendingProcessNew"/>
    <dgm:cxn modelId="{737E65E0-54D9-4DC8-B635-FE1C2D46933A}" type="presOf" srcId="{C5560599-6732-4810-A699-78C7E46A618A}" destId="{301CCDB4-9CFD-4CEC-92B9-994E30E5E560}" srcOrd="1" destOrd="0" presId="urn:microsoft.com/office/officeart/2016/7/layout/RepeatingBendingProcessNew"/>
    <dgm:cxn modelId="{FB6B09E2-82AC-489D-851F-EED4B19959D8}" type="presOf" srcId="{3F280F37-8A98-4529-8D3B-B0E670B1B46F}" destId="{6EDE46AF-45BB-40E2-9004-68E2544404CA}" srcOrd="0" destOrd="0" presId="urn:microsoft.com/office/officeart/2016/7/layout/RepeatingBendingProcessNew"/>
    <dgm:cxn modelId="{6BC650E5-0312-4DE5-AEC7-C3F56F372EA0}" srcId="{F81AAA0E-FAF2-4AE4-B37D-5318F4026EFF}" destId="{22127BAE-4546-49D3-96FA-E4E779184826}" srcOrd="4" destOrd="0" parTransId="{A2ACA5E3-032A-4012-A86F-F4F28C80322E}" sibTransId="{1F0F63D4-038C-4832-BE4B-9D2E7CCD96F5}"/>
    <dgm:cxn modelId="{CC9477EB-1394-4E31-9040-0B7250D97DBE}" type="presOf" srcId="{5E4A84DE-145E-4D8A-AEB2-18FDF3F940DE}" destId="{7DD12B00-32E9-4626-9814-D3AD12C73A4C}" srcOrd="0" destOrd="0" presId="urn:microsoft.com/office/officeart/2016/7/layout/RepeatingBendingProcessNew"/>
    <dgm:cxn modelId="{02023CF7-04B7-409E-AEF0-169B548865AE}" type="presOf" srcId="{AFD697B7-A49D-459D-A4E6-B3BBD048B89A}" destId="{6725148E-3268-47B8-BE5B-4A74EC17F752}" srcOrd="0" destOrd="0" presId="urn:microsoft.com/office/officeart/2016/7/layout/RepeatingBendingProcessNew"/>
    <dgm:cxn modelId="{38C00FFC-6D12-467C-AE9A-A4D11450FCE3}" type="presOf" srcId="{68270106-0116-43C2-A0B2-F9C7392204BF}" destId="{58542E37-D2D1-4EF2-BF27-7D4F19AEB34F}" srcOrd="1" destOrd="0" presId="urn:microsoft.com/office/officeart/2016/7/layout/RepeatingBendingProcessNew"/>
    <dgm:cxn modelId="{07E42B01-50DB-406D-BFC9-4ACF077C47D7}" type="presParOf" srcId="{22F9D472-02E7-4114-A24E-75DDF82E8884}" destId="{DCB36094-3FAE-445D-8E6B-38CF377F5446}" srcOrd="0" destOrd="0" presId="urn:microsoft.com/office/officeart/2016/7/layout/RepeatingBendingProcessNew"/>
    <dgm:cxn modelId="{6C5A3316-7934-4EF7-A9F9-8DFB31EAB6BA}" type="presParOf" srcId="{22F9D472-02E7-4114-A24E-75DDF82E8884}" destId="{436C7971-F599-41B4-88C3-D0A99E294E0D}" srcOrd="1" destOrd="0" presId="urn:microsoft.com/office/officeart/2016/7/layout/RepeatingBendingProcessNew"/>
    <dgm:cxn modelId="{641AF3B1-B01F-4E89-9D1F-BAD6F72DB103}" type="presParOf" srcId="{436C7971-F599-41B4-88C3-D0A99E294E0D}" destId="{7F20205B-E614-41BC-95D9-65DE498A5E40}" srcOrd="0" destOrd="0" presId="urn:microsoft.com/office/officeart/2016/7/layout/RepeatingBendingProcessNew"/>
    <dgm:cxn modelId="{C52945E8-942E-4AD8-B6F9-20A6958F5A5D}" type="presParOf" srcId="{22F9D472-02E7-4114-A24E-75DDF82E8884}" destId="{6EDE46AF-45BB-40E2-9004-68E2544404CA}" srcOrd="2" destOrd="0" presId="urn:microsoft.com/office/officeart/2016/7/layout/RepeatingBendingProcessNew"/>
    <dgm:cxn modelId="{89C1B6B5-E4DF-4741-A7C1-47B442AFA709}" type="presParOf" srcId="{22F9D472-02E7-4114-A24E-75DDF82E8884}" destId="{7DD12B00-32E9-4626-9814-D3AD12C73A4C}" srcOrd="3" destOrd="0" presId="urn:microsoft.com/office/officeart/2016/7/layout/RepeatingBendingProcessNew"/>
    <dgm:cxn modelId="{88127393-7065-477B-A08E-0DDC821A667A}" type="presParOf" srcId="{7DD12B00-32E9-4626-9814-D3AD12C73A4C}" destId="{43DA3384-61E6-4F62-A8D8-56168802661D}" srcOrd="0" destOrd="0" presId="urn:microsoft.com/office/officeart/2016/7/layout/RepeatingBendingProcessNew"/>
    <dgm:cxn modelId="{7299EFDD-5A2C-4A83-9FDC-BD927B26CEB8}" type="presParOf" srcId="{22F9D472-02E7-4114-A24E-75DDF82E8884}" destId="{6725148E-3268-47B8-BE5B-4A74EC17F752}" srcOrd="4" destOrd="0" presId="urn:microsoft.com/office/officeart/2016/7/layout/RepeatingBendingProcessNew"/>
    <dgm:cxn modelId="{F26E5809-4C99-4BFB-9B40-DC4549C21499}" type="presParOf" srcId="{22F9D472-02E7-4114-A24E-75DDF82E8884}" destId="{ADC228A6-B403-408B-919C-57C0C72B8B51}" srcOrd="5" destOrd="0" presId="urn:microsoft.com/office/officeart/2016/7/layout/RepeatingBendingProcessNew"/>
    <dgm:cxn modelId="{5A5701CC-C46A-4C36-8CAE-A396FE2DD782}" type="presParOf" srcId="{ADC228A6-B403-408B-919C-57C0C72B8B51}" destId="{D17053D1-ED2C-4665-A59B-5BC1DFF4DE0A}" srcOrd="0" destOrd="0" presId="urn:microsoft.com/office/officeart/2016/7/layout/RepeatingBendingProcessNew"/>
    <dgm:cxn modelId="{5EA5EF71-AEE9-4B10-96ED-09F6FEA7779C}" type="presParOf" srcId="{22F9D472-02E7-4114-A24E-75DDF82E8884}" destId="{76380DFD-7862-48D1-BEBD-0D9F1F846A8C}" srcOrd="6" destOrd="0" presId="urn:microsoft.com/office/officeart/2016/7/layout/RepeatingBendingProcessNew"/>
    <dgm:cxn modelId="{64EEB936-1343-4395-B08B-A15BB068BA46}" type="presParOf" srcId="{22F9D472-02E7-4114-A24E-75DDF82E8884}" destId="{03B70840-3C10-4E68-B78E-0CB5C2E97A79}" srcOrd="7" destOrd="0" presId="urn:microsoft.com/office/officeart/2016/7/layout/RepeatingBendingProcessNew"/>
    <dgm:cxn modelId="{CA2C7CC4-B226-4239-B538-2DF6793874F1}" type="presParOf" srcId="{03B70840-3C10-4E68-B78E-0CB5C2E97A79}" destId="{301CCDB4-9CFD-4CEC-92B9-994E30E5E560}" srcOrd="0" destOrd="0" presId="urn:microsoft.com/office/officeart/2016/7/layout/RepeatingBendingProcessNew"/>
    <dgm:cxn modelId="{B64441C5-6945-4FB8-B834-9EE04B42C636}" type="presParOf" srcId="{22F9D472-02E7-4114-A24E-75DDF82E8884}" destId="{984BBEDE-1B83-4254-AA88-CACA539470AB}" srcOrd="8" destOrd="0" presId="urn:microsoft.com/office/officeart/2016/7/layout/RepeatingBendingProcessNew"/>
    <dgm:cxn modelId="{B6559A22-7210-4D99-BEF4-83D7EEA85B97}" type="presParOf" srcId="{22F9D472-02E7-4114-A24E-75DDF82E8884}" destId="{C92C672C-4B17-4D87-A9A0-CE0823DA3E34}" srcOrd="9" destOrd="0" presId="urn:microsoft.com/office/officeart/2016/7/layout/RepeatingBendingProcessNew"/>
    <dgm:cxn modelId="{B6D06F62-9B03-49F5-BC40-613439EE37D2}" type="presParOf" srcId="{C92C672C-4B17-4D87-A9A0-CE0823DA3E34}" destId="{A075D3BF-98FD-4C92-896C-312A17962BE3}" srcOrd="0" destOrd="0" presId="urn:microsoft.com/office/officeart/2016/7/layout/RepeatingBendingProcessNew"/>
    <dgm:cxn modelId="{5819F7C5-8F6C-4484-9DD8-6038547DBB35}" type="presParOf" srcId="{22F9D472-02E7-4114-A24E-75DDF82E8884}" destId="{1F826D40-6E98-4C64-89EE-C33E76C65046}" srcOrd="10" destOrd="0" presId="urn:microsoft.com/office/officeart/2016/7/layout/RepeatingBendingProcessNew"/>
    <dgm:cxn modelId="{23A167F5-0AF9-42AA-A4F3-0826CFDF9335}" type="presParOf" srcId="{22F9D472-02E7-4114-A24E-75DDF82E8884}" destId="{102D2BAB-BC67-413A-ACA5-DF563E1105DF}" srcOrd="11" destOrd="0" presId="urn:microsoft.com/office/officeart/2016/7/layout/RepeatingBendingProcessNew"/>
    <dgm:cxn modelId="{43CE5771-103C-4D91-B633-93E422E72BC7}" type="presParOf" srcId="{102D2BAB-BC67-413A-ACA5-DF563E1105DF}" destId="{D45FF9A5-3C00-4E4F-B597-1E871812D0F0}" srcOrd="0" destOrd="0" presId="urn:microsoft.com/office/officeart/2016/7/layout/RepeatingBendingProcessNew"/>
    <dgm:cxn modelId="{9FBD85CC-0B34-4F19-8523-621286DC9B15}" type="presParOf" srcId="{22F9D472-02E7-4114-A24E-75DDF82E8884}" destId="{D35BF4E8-F710-436D-8DCC-F65259E03A6A}" srcOrd="12" destOrd="0" presId="urn:microsoft.com/office/officeart/2016/7/layout/RepeatingBendingProcessNew"/>
    <dgm:cxn modelId="{87CE489E-68C1-4C8A-BDAC-2B8D98C990BC}" type="presParOf" srcId="{22F9D472-02E7-4114-A24E-75DDF82E8884}" destId="{A507BFD3-22F4-4644-A222-D6613D82756B}" srcOrd="13" destOrd="0" presId="urn:microsoft.com/office/officeart/2016/7/layout/RepeatingBendingProcessNew"/>
    <dgm:cxn modelId="{C68D4E07-D794-40DF-B427-8AD725F7A9D8}" type="presParOf" srcId="{A507BFD3-22F4-4644-A222-D6613D82756B}" destId="{58542E37-D2D1-4EF2-BF27-7D4F19AEB34F}" srcOrd="0" destOrd="0" presId="urn:microsoft.com/office/officeart/2016/7/layout/RepeatingBendingProcessNew"/>
    <dgm:cxn modelId="{B91E0DA8-9133-413D-A3AF-402676559457}" type="presParOf" srcId="{22F9D472-02E7-4114-A24E-75DDF82E8884}" destId="{8B33630D-9FE8-4436-AFD8-F81C50AA0B9D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357FE8-0F0B-480E-B5E6-3457BDC33E1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A5B2FDC-F465-4641-BE63-B32769FE68EB}">
      <dgm:prSet/>
      <dgm:spPr/>
      <dgm:t>
        <a:bodyPr/>
        <a:lstStyle/>
        <a:p>
          <a:pPr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Food safety regulations</a:t>
          </a:r>
        </a:p>
      </dgm:t>
    </dgm:pt>
    <dgm:pt modelId="{8C3C88BA-5E44-42AC-989A-B7216ECB59CC}" type="parTrans" cxnId="{CFE05277-2187-4F56-9374-813421F64226}">
      <dgm:prSet/>
      <dgm:spPr/>
      <dgm:t>
        <a:bodyPr/>
        <a:lstStyle/>
        <a:p>
          <a:endParaRPr lang="en-US"/>
        </a:p>
      </dgm:t>
    </dgm:pt>
    <dgm:pt modelId="{FA8E9631-E496-4EB0-A6C6-B98648C6E2B9}" type="sibTrans" cxnId="{CFE05277-2187-4F56-9374-813421F64226}">
      <dgm:prSet/>
      <dgm:spPr/>
      <dgm:t>
        <a:bodyPr/>
        <a:lstStyle/>
        <a:p>
          <a:endParaRPr lang="en-US"/>
        </a:p>
      </dgm:t>
    </dgm:pt>
    <dgm:pt modelId="{965A5599-C296-4CE7-A543-53B882BB3174}">
      <dgm:prSet/>
      <dgm:spPr/>
      <dgm:t>
        <a:bodyPr/>
        <a:lstStyle/>
        <a:p>
          <a:pPr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Health and nutritional labeling requirements</a:t>
          </a:r>
        </a:p>
      </dgm:t>
    </dgm:pt>
    <dgm:pt modelId="{8B7BA792-B962-4A1B-8824-B6F0D0083D34}" type="parTrans" cxnId="{C1384886-23A6-4490-92AB-7A7B5890DD76}">
      <dgm:prSet/>
      <dgm:spPr/>
      <dgm:t>
        <a:bodyPr/>
        <a:lstStyle/>
        <a:p>
          <a:endParaRPr lang="en-US"/>
        </a:p>
      </dgm:t>
    </dgm:pt>
    <dgm:pt modelId="{B075DCEC-3A96-4952-BD67-B50D9E050E20}" type="sibTrans" cxnId="{C1384886-23A6-4490-92AB-7A7B5890DD76}">
      <dgm:prSet/>
      <dgm:spPr/>
      <dgm:t>
        <a:bodyPr/>
        <a:lstStyle/>
        <a:p>
          <a:endParaRPr lang="en-US"/>
        </a:p>
      </dgm:t>
    </dgm:pt>
    <dgm:pt modelId="{88587172-E7FA-41C0-9F02-C5ACE24297DA}">
      <dgm:prSet/>
      <dgm:spPr/>
      <dgm:t>
        <a:bodyPr/>
        <a:lstStyle/>
        <a:p>
          <a:pPr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Policies promoting organic and sustainable products</a:t>
          </a:r>
        </a:p>
      </dgm:t>
    </dgm:pt>
    <dgm:pt modelId="{ACEE8692-1C55-476B-AF84-D30ED9025C88}" type="parTrans" cxnId="{A58D7C71-9F32-446E-A4A6-4988D5D49F0A}">
      <dgm:prSet/>
      <dgm:spPr/>
      <dgm:t>
        <a:bodyPr/>
        <a:lstStyle/>
        <a:p>
          <a:endParaRPr lang="en-US"/>
        </a:p>
      </dgm:t>
    </dgm:pt>
    <dgm:pt modelId="{447974A9-2148-4F98-BDE5-8A3C5C9EB507}" type="sibTrans" cxnId="{A58D7C71-9F32-446E-A4A6-4988D5D49F0A}">
      <dgm:prSet/>
      <dgm:spPr/>
      <dgm:t>
        <a:bodyPr/>
        <a:lstStyle/>
        <a:p>
          <a:endParaRPr lang="en-US"/>
        </a:p>
      </dgm:t>
    </dgm:pt>
    <dgm:pt modelId="{E8DFAC4C-AC25-43EE-BC49-707270D7D58E}" type="pres">
      <dgm:prSet presAssocID="{80357FE8-0F0B-480E-B5E6-3457BDC33E16}" presName="root" presStyleCnt="0">
        <dgm:presLayoutVars>
          <dgm:dir/>
          <dgm:resizeHandles val="exact"/>
        </dgm:presLayoutVars>
      </dgm:prSet>
      <dgm:spPr/>
    </dgm:pt>
    <dgm:pt modelId="{C2ABD78B-7664-49D1-B556-006C3B72B1BB}" type="pres">
      <dgm:prSet presAssocID="{5A5B2FDC-F465-4641-BE63-B32769FE68EB}" presName="compNode" presStyleCnt="0"/>
      <dgm:spPr/>
    </dgm:pt>
    <dgm:pt modelId="{59B0AA09-B2DD-4D4E-82D7-61C02111233F}" type="pres">
      <dgm:prSet presAssocID="{5A5B2FDC-F465-4641-BE63-B32769FE68EB}" presName="iconBgRect" presStyleLbl="bgShp" presStyleIdx="0" presStyleCnt="3"/>
      <dgm:spPr/>
    </dgm:pt>
    <dgm:pt modelId="{D71C2B74-3156-460E-9E99-93EA393D9B7B}" type="pres">
      <dgm:prSet presAssocID="{5A5B2FDC-F465-4641-BE63-B32769FE68E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907D276-64E4-46FD-9434-EE2AD9D2743D}" type="pres">
      <dgm:prSet presAssocID="{5A5B2FDC-F465-4641-BE63-B32769FE68EB}" presName="spaceRect" presStyleCnt="0"/>
      <dgm:spPr/>
    </dgm:pt>
    <dgm:pt modelId="{4126DA1A-C1FB-4C20-AB12-8ACF2933C468}" type="pres">
      <dgm:prSet presAssocID="{5A5B2FDC-F465-4641-BE63-B32769FE68EB}" presName="textRect" presStyleLbl="revTx" presStyleIdx="0" presStyleCnt="3">
        <dgm:presLayoutVars>
          <dgm:chMax val="1"/>
          <dgm:chPref val="1"/>
        </dgm:presLayoutVars>
      </dgm:prSet>
      <dgm:spPr/>
    </dgm:pt>
    <dgm:pt modelId="{D1CC806B-272B-4CB8-B9EA-29A22077FCF1}" type="pres">
      <dgm:prSet presAssocID="{FA8E9631-E496-4EB0-A6C6-B98648C6E2B9}" presName="sibTrans" presStyleCnt="0"/>
      <dgm:spPr/>
    </dgm:pt>
    <dgm:pt modelId="{4433366D-77AB-4E84-AE67-02ED045943A8}" type="pres">
      <dgm:prSet presAssocID="{965A5599-C296-4CE7-A543-53B882BB3174}" presName="compNode" presStyleCnt="0"/>
      <dgm:spPr/>
    </dgm:pt>
    <dgm:pt modelId="{A16F182E-94CD-4C65-B1E4-7CD8F6215039}" type="pres">
      <dgm:prSet presAssocID="{965A5599-C296-4CE7-A543-53B882BB3174}" presName="iconBgRect" presStyleLbl="bgShp" presStyleIdx="1" presStyleCnt="3"/>
      <dgm:spPr/>
    </dgm:pt>
    <dgm:pt modelId="{D90C3A41-CE92-481D-963C-7FC55FB5D1EC}" type="pres">
      <dgm:prSet presAssocID="{965A5599-C296-4CE7-A543-53B882BB317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C0436009-DFF4-4168-B97B-FBC0D3421BC7}" type="pres">
      <dgm:prSet presAssocID="{965A5599-C296-4CE7-A543-53B882BB3174}" presName="spaceRect" presStyleCnt="0"/>
      <dgm:spPr/>
    </dgm:pt>
    <dgm:pt modelId="{B193D620-302C-4C7F-B585-5BEF8D23FD26}" type="pres">
      <dgm:prSet presAssocID="{965A5599-C296-4CE7-A543-53B882BB3174}" presName="textRect" presStyleLbl="revTx" presStyleIdx="1" presStyleCnt="3">
        <dgm:presLayoutVars>
          <dgm:chMax val="1"/>
          <dgm:chPref val="1"/>
        </dgm:presLayoutVars>
      </dgm:prSet>
      <dgm:spPr/>
    </dgm:pt>
    <dgm:pt modelId="{5B39DE66-3F06-4FFC-B540-6D849A667F8E}" type="pres">
      <dgm:prSet presAssocID="{B075DCEC-3A96-4952-BD67-B50D9E050E20}" presName="sibTrans" presStyleCnt="0"/>
      <dgm:spPr/>
    </dgm:pt>
    <dgm:pt modelId="{996E73E1-5F7B-4B93-B97F-0BE079859141}" type="pres">
      <dgm:prSet presAssocID="{88587172-E7FA-41C0-9F02-C5ACE24297DA}" presName="compNode" presStyleCnt="0"/>
      <dgm:spPr/>
    </dgm:pt>
    <dgm:pt modelId="{6902DD35-59D5-47CD-B455-49D7B827E08C}" type="pres">
      <dgm:prSet presAssocID="{88587172-E7FA-41C0-9F02-C5ACE24297DA}" presName="iconBgRect" presStyleLbl="bgShp" presStyleIdx="2" presStyleCnt="3"/>
      <dgm:spPr/>
    </dgm:pt>
    <dgm:pt modelId="{9B16F748-985F-4FFF-8708-64BD290DE58A}" type="pres">
      <dgm:prSet presAssocID="{88587172-E7FA-41C0-9F02-C5ACE24297D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4C3E6CDA-D02F-4365-B3F0-6FAE5C15ACFE}" type="pres">
      <dgm:prSet presAssocID="{88587172-E7FA-41C0-9F02-C5ACE24297DA}" presName="spaceRect" presStyleCnt="0"/>
      <dgm:spPr/>
    </dgm:pt>
    <dgm:pt modelId="{A95F7A9F-D457-4DC5-90F8-477EC3E67A0F}" type="pres">
      <dgm:prSet presAssocID="{88587172-E7FA-41C0-9F02-C5ACE24297D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58D7C71-9F32-446E-A4A6-4988D5D49F0A}" srcId="{80357FE8-0F0B-480E-B5E6-3457BDC33E16}" destId="{88587172-E7FA-41C0-9F02-C5ACE24297DA}" srcOrd="2" destOrd="0" parTransId="{ACEE8692-1C55-476B-AF84-D30ED9025C88}" sibTransId="{447974A9-2148-4F98-BDE5-8A3C5C9EB507}"/>
    <dgm:cxn modelId="{CFE05277-2187-4F56-9374-813421F64226}" srcId="{80357FE8-0F0B-480E-B5E6-3457BDC33E16}" destId="{5A5B2FDC-F465-4641-BE63-B32769FE68EB}" srcOrd="0" destOrd="0" parTransId="{8C3C88BA-5E44-42AC-989A-B7216ECB59CC}" sibTransId="{FA8E9631-E496-4EB0-A6C6-B98648C6E2B9}"/>
    <dgm:cxn modelId="{C76AD079-4CC3-43B9-8146-288116D07AF7}" type="presOf" srcId="{80357FE8-0F0B-480E-B5E6-3457BDC33E16}" destId="{E8DFAC4C-AC25-43EE-BC49-707270D7D58E}" srcOrd="0" destOrd="0" presId="urn:microsoft.com/office/officeart/2018/5/layout/IconCircleLabelList"/>
    <dgm:cxn modelId="{3EE8AB5A-4EAF-49FE-825E-F11DDE2AD3BC}" type="presOf" srcId="{88587172-E7FA-41C0-9F02-C5ACE24297DA}" destId="{A95F7A9F-D457-4DC5-90F8-477EC3E67A0F}" srcOrd="0" destOrd="0" presId="urn:microsoft.com/office/officeart/2018/5/layout/IconCircleLabelList"/>
    <dgm:cxn modelId="{C1384886-23A6-4490-92AB-7A7B5890DD76}" srcId="{80357FE8-0F0B-480E-B5E6-3457BDC33E16}" destId="{965A5599-C296-4CE7-A543-53B882BB3174}" srcOrd="1" destOrd="0" parTransId="{8B7BA792-B962-4A1B-8824-B6F0D0083D34}" sibTransId="{B075DCEC-3A96-4952-BD67-B50D9E050E20}"/>
    <dgm:cxn modelId="{4925F48C-9654-4AA7-B62C-4A7A7BA161FF}" type="presOf" srcId="{5A5B2FDC-F465-4641-BE63-B32769FE68EB}" destId="{4126DA1A-C1FB-4C20-AB12-8ACF2933C468}" srcOrd="0" destOrd="0" presId="urn:microsoft.com/office/officeart/2018/5/layout/IconCircleLabelList"/>
    <dgm:cxn modelId="{5F8324B0-6D68-4E34-A367-1D50C9B77F16}" type="presOf" srcId="{965A5599-C296-4CE7-A543-53B882BB3174}" destId="{B193D620-302C-4C7F-B585-5BEF8D23FD26}" srcOrd="0" destOrd="0" presId="urn:microsoft.com/office/officeart/2018/5/layout/IconCircleLabelList"/>
    <dgm:cxn modelId="{509E8BD6-C091-4EC8-8480-6B1A97C5EF9B}" type="presParOf" srcId="{E8DFAC4C-AC25-43EE-BC49-707270D7D58E}" destId="{C2ABD78B-7664-49D1-B556-006C3B72B1BB}" srcOrd="0" destOrd="0" presId="urn:microsoft.com/office/officeart/2018/5/layout/IconCircleLabelList"/>
    <dgm:cxn modelId="{44F9D442-E00C-4C8C-B93D-5572DBF82747}" type="presParOf" srcId="{C2ABD78B-7664-49D1-B556-006C3B72B1BB}" destId="{59B0AA09-B2DD-4D4E-82D7-61C02111233F}" srcOrd="0" destOrd="0" presId="urn:microsoft.com/office/officeart/2018/5/layout/IconCircleLabelList"/>
    <dgm:cxn modelId="{75497B72-1FE1-4585-B751-25E2445751AE}" type="presParOf" srcId="{C2ABD78B-7664-49D1-B556-006C3B72B1BB}" destId="{D71C2B74-3156-460E-9E99-93EA393D9B7B}" srcOrd="1" destOrd="0" presId="urn:microsoft.com/office/officeart/2018/5/layout/IconCircleLabelList"/>
    <dgm:cxn modelId="{15197D68-244E-44C6-830C-44A39315232D}" type="presParOf" srcId="{C2ABD78B-7664-49D1-B556-006C3B72B1BB}" destId="{4907D276-64E4-46FD-9434-EE2AD9D2743D}" srcOrd="2" destOrd="0" presId="urn:microsoft.com/office/officeart/2018/5/layout/IconCircleLabelList"/>
    <dgm:cxn modelId="{6A842077-A60D-45BA-9D53-2E2E5723DE58}" type="presParOf" srcId="{C2ABD78B-7664-49D1-B556-006C3B72B1BB}" destId="{4126DA1A-C1FB-4C20-AB12-8ACF2933C468}" srcOrd="3" destOrd="0" presId="urn:microsoft.com/office/officeart/2018/5/layout/IconCircleLabelList"/>
    <dgm:cxn modelId="{95B1A6C5-9CC9-4B2F-B900-38F0C41E38E6}" type="presParOf" srcId="{E8DFAC4C-AC25-43EE-BC49-707270D7D58E}" destId="{D1CC806B-272B-4CB8-B9EA-29A22077FCF1}" srcOrd="1" destOrd="0" presId="urn:microsoft.com/office/officeart/2018/5/layout/IconCircleLabelList"/>
    <dgm:cxn modelId="{14E0829A-59D6-471C-AC24-F4257FE09C67}" type="presParOf" srcId="{E8DFAC4C-AC25-43EE-BC49-707270D7D58E}" destId="{4433366D-77AB-4E84-AE67-02ED045943A8}" srcOrd="2" destOrd="0" presId="urn:microsoft.com/office/officeart/2018/5/layout/IconCircleLabelList"/>
    <dgm:cxn modelId="{635BF0AB-D04B-4B94-BDDF-0779223AF1CA}" type="presParOf" srcId="{4433366D-77AB-4E84-AE67-02ED045943A8}" destId="{A16F182E-94CD-4C65-B1E4-7CD8F6215039}" srcOrd="0" destOrd="0" presId="urn:microsoft.com/office/officeart/2018/5/layout/IconCircleLabelList"/>
    <dgm:cxn modelId="{4411D08F-D4F5-4AE1-98C3-5CB737A96B48}" type="presParOf" srcId="{4433366D-77AB-4E84-AE67-02ED045943A8}" destId="{D90C3A41-CE92-481D-963C-7FC55FB5D1EC}" srcOrd="1" destOrd="0" presId="urn:microsoft.com/office/officeart/2018/5/layout/IconCircleLabelList"/>
    <dgm:cxn modelId="{EC4CFF91-167B-48C9-8BFC-6805BCC0D616}" type="presParOf" srcId="{4433366D-77AB-4E84-AE67-02ED045943A8}" destId="{C0436009-DFF4-4168-B97B-FBC0D3421BC7}" srcOrd="2" destOrd="0" presId="urn:microsoft.com/office/officeart/2018/5/layout/IconCircleLabelList"/>
    <dgm:cxn modelId="{922ADBB3-E54B-48B2-8FA1-3FBAF110C86C}" type="presParOf" srcId="{4433366D-77AB-4E84-AE67-02ED045943A8}" destId="{B193D620-302C-4C7F-B585-5BEF8D23FD26}" srcOrd="3" destOrd="0" presId="urn:microsoft.com/office/officeart/2018/5/layout/IconCircleLabelList"/>
    <dgm:cxn modelId="{FE78CADA-48C0-43B3-93A4-498743E9201A}" type="presParOf" srcId="{E8DFAC4C-AC25-43EE-BC49-707270D7D58E}" destId="{5B39DE66-3F06-4FFC-B540-6D849A667F8E}" srcOrd="3" destOrd="0" presId="urn:microsoft.com/office/officeart/2018/5/layout/IconCircleLabelList"/>
    <dgm:cxn modelId="{F4A3B852-4D36-434E-8668-803B9F95AB32}" type="presParOf" srcId="{E8DFAC4C-AC25-43EE-BC49-707270D7D58E}" destId="{996E73E1-5F7B-4B93-B97F-0BE079859141}" srcOrd="4" destOrd="0" presId="urn:microsoft.com/office/officeart/2018/5/layout/IconCircleLabelList"/>
    <dgm:cxn modelId="{543DCE35-FA8E-428B-A793-3A818F73EA24}" type="presParOf" srcId="{996E73E1-5F7B-4B93-B97F-0BE079859141}" destId="{6902DD35-59D5-47CD-B455-49D7B827E08C}" srcOrd="0" destOrd="0" presId="urn:microsoft.com/office/officeart/2018/5/layout/IconCircleLabelList"/>
    <dgm:cxn modelId="{426FB264-C118-43BF-AFB2-BC1A83BBF1EC}" type="presParOf" srcId="{996E73E1-5F7B-4B93-B97F-0BE079859141}" destId="{9B16F748-985F-4FFF-8708-64BD290DE58A}" srcOrd="1" destOrd="0" presId="urn:microsoft.com/office/officeart/2018/5/layout/IconCircleLabelList"/>
    <dgm:cxn modelId="{276B6F03-087C-4992-A0A5-DF5E3ED35B27}" type="presParOf" srcId="{996E73E1-5F7B-4B93-B97F-0BE079859141}" destId="{4C3E6CDA-D02F-4365-B3F0-6FAE5C15ACFE}" srcOrd="2" destOrd="0" presId="urn:microsoft.com/office/officeart/2018/5/layout/IconCircleLabelList"/>
    <dgm:cxn modelId="{9FF222C9-6BB9-41D6-BC87-EF6E468BF4ED}" type="presParOf" srcId="{996E73E1-5F7B-4B93-B97F-0BE079859141}" destId="{A95F7A9F-D457-4DC5-90F8-477EC3E67A0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932793-278C-401E-A4BD-1BF971E1AC7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15A9D4-8182-4B5B-AED5-3C27E96370F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Sourcing sustainable and organic ingredients</a:t>
          </a:r>
        </a:p>
      </dgm:t>
    </dgm:pt>
    <dgm:pt modelId="{ED489FF9-47E7-4E21-9AFD-E4B56872A29F}" type="parTrans" cxnId="{00F14DF1-547A-4026-9574-927E22CB6931}">
      <dgm:prSet/>
      <dgm:spPr/>
      <dgm:t>
        <a:bodyPr/>
        <a:lstStyle/>
        <a:p>
          <a:endParaRPr lang="en-US"/>
        </a:p>
      </dgm:t>
    </dgm:pt>
    <dgm:pt modelId="{04138974-B679-4A63-A1B6-C0C2D5B47D6A}" type="sibTrans" cxnId="{00F14DF1-547A-4026-9574-927E22CB6931}">
      <dgm:prSet/>
      <dgm:spPr/>
      <dgm:t>
        <a:bodyPr/>
        <a:lstStyle/>
        <a:p>
          <a:endParaRPr lang="en-US"/>
        </a:p>
      </dgm:t>
    </dgm:pt>
    <dgm:pt modelId="{F1820E29-19E2-4497-B43E-B967A18C927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Eco-friendly packaging solutions</a:t>
          </a:r>
        </a:p>
      </dgm:t>
    </dgm:pt>
    <dgm:pt modelId="{D2A75730-6025-4064-8E9D-2D9156FC62DF}" type="parTrans" cxnId="{5B51C3CE-AA03-4711-AE84-68CBD22956F3}">
      <dgm:prSet/>
      <dgm:spPr/>
      <dgm:t>
        <a:bodyPr/>
        <a:lstStyle/>
        <a:p>
          <a:endParaRPr lang="en-US"/>
        </a:p>
      </dgm:t>
    </dgm:pt>
    <dgm:pt modelId="{5EEE3E7E-333C-4FC6-A78E-2D74778797EF}" type="sibTrans" cxnId="{5B51C3CE-AA03-4711-AE84-68CBD22956F3}">
      <dgm:prSet/>
      <dgm:spPr/>
      <dgm:t>
        <a:bodyPr/>
        <a:lstStyle/>
        <a:p>
          <a:endParaRPr lang="en-US"/>
        </a:p>
      </dgm:t>
    </dgm:pt>
    <dgm:pt modelId="{2898F886-A79C-4A99-B104-C2C51EB9232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Waste reduction practices in production</a:t>
          </a:r>
        </a:p>
      </dgm:t>
    </dgm:pt>
    <dgm:pt modelId="{268315DF-C80C-4142-9A37-98EC1B0C958E}" type="parTrans" cxnId="{2C2611D3-DBBA-4AF1-B0A6-781FBF27FD65}">
      <dgm:prSet/>
      <dgm:spPr/>
      <dgm:t>
        <a:bodyPr/>
        <a:lstStyle/>
        <a:p>
          <a:endParaRPr lang="en-US"/>
        </a:p>
      </dgm:t>
    </dgm:pt>
    <dgm:pt modelId="{0905B076-3BDD-46E5-A9B3-B0E3A6367D5F}" type="sibTrans" cxnId="{2C2611D3-DBBA-4AF1-B0A6-781FBF27FD65}">
      <dgm:prSet/>
      <dgm:spPr/>
      <dgm:t>
        <a:bodyPr/>
        <a:lstStyle/>
        <a:p>
          <a:endParaRPr lang="en-US"/>
        </a:p>
      </dgm:t>
    </dgm:pt>
    <dgm:pt modelId="{21FCC9A4-63AE-4311-BB6B-703690277060}" type="pres">
      <dgm:prSet presAssocID="{AE932793-278C-401E-A4BD-1BF971E1AC73}" presName="root" presStyleCnt="0">
        <dgm:presLayoutVars>
          <dgm:dir/>
          <dgm:resizeHandles val="exact"/>
        </dgm:presLayoutVars>
      </dgm:prSet>
      <dgm:spPr/>
    </dgm:pt>
    <dgm:pt modelId="{78E27F44-C85E-401C-8E80-A4F691AE830B}" type="pres">
      <dgm:prSet presAssocID="{9315A9D4-8182-4B5B-AED5-3C27E96370F3}" presName="compNode" presStyleCnt="0"/>
      <dgm:spPr/>
    </dgm:pt>
    <dgm:pt modelId="{15773C6C-397C-4D08-A355-85928E3A363F}" type="pres">
      <dgm:prSet presAssocID="{9315A9D4-8182-4B5B-AED5-3C27E96370F3}" presName="iconBgRect" presStyleLbl="bgShp" presStyleIdx="0" presStyleCnt="3"/>
      <dgm:spPr/>
    </dgm:pt>
    <dgm:pt modelId="{F5FCDCEB-E7DB-4EF1-ABBC-1F9CB5EEA8C2}" type="pres">
      <dgm:prSet presAssocID="{9315A9D4-8182-4B5B-AED5-3C27E96370F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2B2C06F8-82F3-43A6-81B8-3C8F22FF5F95}" type="pres">
      <dgm:prSet presAssocID="{9315A9D4-8182-4B5B-AED5-3C27E96370F3}" presName="spaceRect" presStyleCnt="0"/>
      <dgm:spPr/>
    </dgm:pt>
    <dgm:pt modelId="{C209D9B5-6F8A-4167-B9A4-7A8A5FE6E586}" type="pres">
      <dgm:prSet presAssocID="{9315A9D4-8182-4B5B-AED5-3C27E96370F3}" presName="textRect" presStyleLbl="revTx" presStyleIdx="0" presStyleCnt="3">
        <dgm:presLayoutVars>
          <dgm:chMax val="1"/>
          <dgm:chPref val="1"/>
        </dgm:presLayoutVars>
      </dgm:prSet>
      <dgm:spPr/>
    </dgm:pt>
    <dgm:pt modelId="{C61C5EA4-5AFC-46A8-A7AB-8C0075C81576}" type="pres">
      <dgm:prSet presAssocID="{04138974-B679-4A63-A1B6-C0C2D5B47D6A}" presName="sibTrans" presStyleCnt="0"/>
      <dgm:spPr/>
    </dgm:pt>
    <dgm:pt modelId="{C6D800C2-19D2-4DDE-B462-25EFD2786C12}" type="pres">
      <dgm:prSet presAssocID="{F1820E29-19E2-4497-B43E-B967A18C9275}" presName="compNode" presStyleCnt="0"/>
      <dgm:spPr/>
    </dgm:pt>
    <dgm:pt modelId="{42F0E3A9-FD31-46C5-9E05-6DA83A8A4CD6}" type="pres">
      <dgm:prSet presAssocID="{F1820E29-19E2-4497-B43E-B967A18C9275}" presName="iconBgRect" presStyleLbl="bgShp" presStyleIdx="1" presStyleCnt="3"/>
      <dgm:spPr/>
    </dgm:pt>
    <dgm:pt modelId="{E7225680-3347-4F25-ACDA-418AB107012C}" type="pres">
      <dgm:prSet presAssocID="{F1820E29-19E2-4497-B43E-B967A18C927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504EE328-9D13-4CF3-A86A-C236688B4A96}" type="pres">
      <dgm:prSet presAssocID="{F1820E29-19E2-4497-B43E-B967A18C9275}" presName="spaceRect" presStyleCnt="0"/>
      <dgm:spPr/>
    </dgm:pt>
    <dgm:pt modelId="{1484BCCE-BA61-45FF-AF84-DCAA8D547A29}" type="pres">
      <dgm:prSet presAssocID="{F1820E29-19E2-4497-B43E-B967A18C9275}" presName="textRect" presStyleLbl="revTx" presStyleIdx="1" presStyleCnt="3">
        <dgm:presLayoutVars>
          <dgm:chMax val="1"/>
          <dgm:chPref val="1"/>
        </dgm:presLayoutVars>
      </dgm:prSet>
      <dgm:spPr/>
    </dgm:pt>
    <dgm:pt modelId="{25BE6155-F33C-46E7-B2E5-2EA1A3720DD2}" type="pres">
      <dgm:prSet presAssocID="{5EEE3E7E-333C-4FC6-A78E-2D74778797EF}" presName="sibTrans" presStyleCnt="0"/>
      <dgm:spPr/>
    </dgm:pt>
    <dgm:pt modelId="{09F962D7-ECFE-49A5-B535-2D20CA161AC9}" type="pres">
      <dgm:prSet presAssocID="{2898F886-A79C-4A99-B104-C2C51EB92323}" presName="compNode" presStyleCnt="0"/>
      <dgm:spPr/>
    </dgm:pt>
    <dgm:pt modelId="{65E570CF-663C-4BB4-B2E1-65CD5F0C7F50}" type="pres">
      <dgm:prSet presAssocID="{2898F886-A79C-4A99-B104-C2C51EB92323}" presName="iconBgRect" presStyleLbl="bgShp" presStyleIdx="2" presStyleCnt="3"/>
      <dgm:spPr/>
    </dgm:pt>
    <dgm:pt modelId="{BCD751AF-6469-40E4-A866-D4A02063F3D4}" type="pres">
      <dgm:prSet presAssocID="{2898F886-A79C-4A99-B104-C2C51EB9232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6F6193A9-B513-473F-B22A-445234FFEE18}" type="pres">
      <dgm:prSet presAssocID="{2898F886-A79C-4A99-B104-C2C51EB92323}" presName="spaceRect" presStyleCnt="0"/>
      <dgm:spPr/>
    </dgm:pt>
    <dgm:pt modelId="{017DC87F-F13F-4B35-93DB-E27CF7CE7318}" type="pres">
      <dgm:prSet presAssocID="{2898F886-A79C-4A99-B104-C2C51EB9232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6915D10-E238-44C4-BB77-DFCA7394CCF0}" type="presOf" srcId="{2898F886-A79C-4A99-B104-C2C51EB92323}" destId="{017DC87F-F13F-4B35-93DB-E27CF7CE7318}" srcOrd="0" destOrd="0" presId="urn:microsoft.com/office/officeart/2018/5/layout/IconCircleLabelList"/>
    <dgm:cxn modelId="{32407765-EAAF-463A-B6DF-0DB69B070D40}" type="presOf" srcId="{9315A9D4-8182-4B5B-AED5-3C27E96370F3}" destId="{C209D9B5-6F8A-4167-B9A4-7A8A5FE6E586}" srcOrd="0" destOrd="0" presId="urn:microsoft.com/office/officeart/2018/5/layout/IconCircleLabelList"/>
    <dgm:cxn modelId="{C9A9D9A4-5646-43B8-9C64-BF14A16AF386}" type="presOf" srcId="{F1820E29-19E2-4497-B43E-B967A18C9275}" destId="{1484BCCE-BA61-45FF-AF84-DCAA8D547A29}" srcOrd="0" destOrd="0" presId="urn:microsoft.com/office/officeart/2018/5/layout/IconCircleLabelList"/>
    <dgm:cxn modelId="{BEF877A8-BB07-4B0A-84FD-A7DE6F62F956}" type="presOf" srcId="{AE932793-278C-401E-A4BD-1BF971E1AC73}" destId="{21FCC9A4-63AE-4311-BB6B-703690277060}" srcOrd="0" destOrd="0" presId="urn:microsoft.com/office/officeart/2018/5/layout/IconCircleLabelList"/>
    <dgm:cxn modelId="{5B51C3CE-AA03-4711-AE84-68CBD22956F3}" srcId="{AE932793-278C-401E-A4BD-1BF971E1AC73}" destId="{F1820E29-19E2-4497-B43E-B967A18C9275}" srcOrd="1" destOrd="0" parTransId="{D2A75730-6025-4064-8E9D-2D9156FC62DF}" sibTransId="{5EEE3E7E-333C-4FC6-A78E-2D74778797EF}"/>
    <dgm:cxn modelId="{2C2611D3-DBBA-4AF1-B0A6-781FBF27FD65}" srcId="{AE932793-278C-401E-A4BD-1BF971E1AC73}" destId="{2898F886-A79C-4A99-B104-C2C51EB92323}" srcOrd="2" destOrd="0" parTransId="{268315DF-C80C-4142-9A37-98EC1B0C958E}" sibTransId="{0905B076-3BDD-46E5-A9B3-B0E3A6367D5F}"/>
    <dgm:cxn modelId="{00F14DF1-547A-4026-9574-927E22CB6931}" srcId="{AE932793-278C-401E-A4BD-1BF971E1AC73}" destId="{9315A9D4-8182-4B5B-AED5-3C27E96370F3}" srcOrd="0" destOrd="0" parTransId="{ED489FF9-47E7-4E21-9AFD-E4B56872A29F}" sibTransId="{04138974-B679-4A63-A1B6-C0C2D5B47D6A}"/>
    <dgm:cxn modelId="{B7B2E7DE-66C8-4B4C-A824-CF9F1B6C9E0A}" type="presParOf" srcId="{21FCC9A4-63AE-4311-BB6B-703690277060}" destId="{78E27F44-C85E-401C-8E80-A4F691AE830B}" srcOrd="0" destOrd="0" presId="urn:microsoft.com/office/officeart/2018/5/layout/IconCircleLabelList"/>
    <dgm:cxn modelId="{36C71EAF-96BA-42DF-9F7C-519F595942AF}" type="presParOf" srcId="{78E27F44-C85E-401C-8E80-A4F691AE830B}" destId="{15773C6C-397C-4D08-A355-85928E3A363F}" srcOrd="0" destOrd="0" presId="urn:microsoft.com/office/officeart/2018/5/layout/IconCircleLabelList"/>
    <dgm:cxn modelId="{5B0F202F-1955-4BB1-9374-DFEEC8C0C5D8}" type="presParOf" srcId="{78E27F44-C85E-401C-8E80-A4F691AE830B}" destId="{F5FCDCEB-E7DB-4EF1-ABBC-1F9CB5EEA8C2}" srcOrd="1" destOrd="0" presId="urn:microsoft.com/office/officeart/2018/5/layout/IconCircleLabelList"/>
    <dgm:cxn modelId="{40285611-33D0-45AC-AF80-D6EA21664BC0}" type="presParOf" srcId="{78E27F44-C85E-401C-8E80-A4F691AE830B}" destId="{2B2C06F8-82F3-43A6-81B8-3C8F22FF5F95}" srcOrd="2" destOrd="0" presId="urn:microsoft.com/office/officeart/2018/5/layout/IconCircleLabelList"/>
    <dgm:cxn modelId="{F60B0BB3-9C29-42FE-924B-37B663284652}" type="presParOf" srcId="{78E27F44-C85E-401C-8E80-A4F691AE830B}" destId="{C209D9B5-6F8A-4167-B9A4-7A8A5FE6E586}" srcOrd="3" destOrd="0" presId="urn:microsoft.com/office/officeart/2018/5/layout/IconCircleLabelList"/>
    <dgm:cxn modelId="{97F885B2-C030-4C5A-A74E-9B83E428EBD8}" type="presParOf" srcId="{21FCC9A4-63AE-4311-BB6B-703690277060}" destId="{C61C5EA4-5AFC-46A8-A7AB-8C0075C81576}" srcOrd="1" destOrd="0" presId="urn:microsoft.com/office/officeart/2018/5/layout/IconCircleLabelList"/>
    <dgm:cxn modelId="{64C4FC16-9F56-4970-B6BA-32D9501385DA}" type="presParOf" srcId="{21FCC9A4-63AE-4311-BB6B-703690277060}" destId="{C6D800C2-19D2-4DDE-B462-25EFD2786C12}" srcOrd="2" destOrd="0" presId="urn:microsoft.com/office/officeart/2018/5/layout/IconCircleLabelList"/>
    <dgm:cxn modelId="{5A71558C-0B63-49BC-B0AF-A9A1E092FAE4}" type="presParOf" srcId="{C6D800C2-19D2-4DDE-B462-25EFD2786C12}" destId="{42F0E3A9-FD31-46C5-9E05-6DA83A8A4CD6}" srcOrd="0" destOrd="0" presId="urn:microsoft.com/office/officeart/2018/5/layout/IconCircleLabelList"/>
    <dgm:cxn modelId="{FBCD29BA-7704-4B12-8369-0D46A35147A0}" type="presParOf" srcId="{C6D800C2-19D2-4DDE-B462-25EFD2786C12}" destId="{E7225680-3347-4F25-ACDA-418AB107012C}" srcOrd="1" destOrd="0" presId="urn:microsoft.com/office/officeart/2018/5/layout/IconCircleLabelList"/>
    <dgm:cxn modelId="{815AF697-6AF6-4782-846C-AF955ED20209}" type="presParOf" srcId="{C6D800C2-19D2-4DDE-B462-25EFD2786C12}" destId="{504EE328-9D13-4CF3-A86A-C236688B4A96}" srcOrd="2" destOrd="0" presId="urn:microsoft.com/office/officeart/2018/5/layout/IconCircleLabelList"/>
    <dgm:cxn modelId="{6B11D659-9F1A-4148-9E91-F603AF0710A0}" type="presParOf" srcId="{C6D800C2-19D2-4DDE-B462-25EFD2786C12}" destId="{1484BCCE-BA61-45FF-AF84-DCAA8D547A29}" srcOrd="3" destOrd="0" presId="urn:microsoft.com/office/officeart/2018/5/layout/IconCircleLabelList"/>
    <dgm:cxn modelId="{C0D284A9-2857-44F5-A591-71CF44B92BB9}" type="presParOf" srcId="{21FCC9A4-63AE-4311-BB6B-703690277060}" destId="{25BE6155-F33C-46E7-B2E5-2EA1A3720DD2}" srcOrd="3" destOrd="0" presId="urn:microsoft.com/office/officeart/2018/5/layout/IconCircleLabelList"/>
    <dgm:cxn modelId="{20E193F1-438D-49E6-AD80-D6AAE8966A75}" type="presParOf" srcId="{21FCC9A4-63AE-4311-BB6B-703690277060}" destId="{09F962D7-ECFE-49A5-B535-2D20CA161AC9}" srcOrd="4" destOrd="0" presId="urn:microsoft.com/office/officeart/2018/5/layout/IconCircleLabelList"/>
    <dgm:cxn modelId="{7CC13A52-D399-4506-93EA-C77FBB3D6DB3}" type="presParOf" srcId="{09F962D7-ECFE-49A5-B535-2D20CA161AC9}" destId="{65E570CF-663C-4BB4-B2E1-65CD5F0C7F50}" srcOrd="0" destOrd="0" presId="urn:microsoft.com/office/officeart/2018/5/layout/IconCircleLabelList"/>
    <dgm:cxn modelId="{2F1D5556-B712-44E2-85B6-317745795959}" type="presParOf" srcId="{09F962D7-ECFE-49A5-B535-2D20CA161AC9}" destId="{BCD751AF-6469-40E4-A866-D4A02063F3D4}" srcOrd="1" destOrd="0" presId="urn:microsoft.com/office/officeart/2018/5/layout/IconCircleLabelList"/>
    <dgm:cxn modelId="{E48D93CF-7B7B-47F0-AD15-2E9AD844DFB4}" type="presParOf" srcId="{09F962D7-ECFE-49A5-B535-2D20CA161AC9}" destId="{6F6193A9-B513-473F-B22A-445234FFEE18}" srcOrd="2" destOrd="0" presId="urn:microsoft.com/office/officeart/2018/5/layout/IconCircleLabelList"/>
    <dgm:cxn modelId="{903C28F7-48A7-40A0-BB84-F72468C715E6}" type="presParOf" srcId="{09F962D7-ECFE-49A5-B535-2D20CA161AC9}" destId="{017DC87F-F13F-4B35-93DB-E27CF7CE731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22AB6D-33AA-4297-8CB5-A24E556749D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6D925B-0C6B-4B9A-81C9-0FF57C4CA1EE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Compliance with health and safety regulations</a:t>
          </a:r>
        </a:p>
      </dgm:t>
    </dgm:pt>
    <dgm:pt modelId="{7F87B264-39F2-4346-8DF9-86B8A40F490E}" type="parTrans" cxnId="{46D54263-3E6E-4FB1-A483-E1C7908AE126}">
      <dgm:prSet/>
      <dgm:spPr/>
      <dgm:t>
        <a:bodyPr/>
        <a:lstStyle/>
        <a:p>
          <a:endParaRPr lang="en-US"/>
        </a:p>
      </dgm:t>
    </dgm:pt>
    <dgm:pt modelId="{991E713E-15E2-45E2-80C5-3E426042D0D4}" type="sibTrans" cxnId="{46D54263-3E6E-4FB1-A483-E1C7908AE126}">
      <dgm:prSet/>
      <dgm:spPr/>
      <dgm:t>
        <a:bodyPr/>
        <a:lstStyle/>
        <a:p>
          <a:endParaRPr lang="en-US"/>
        </a:p>
      </dgm:t>
    </dgm:pt>
    <dgm:pt modelId="{D604EE0E-EDF1-44A4-B2AA-092C4C0F56F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Adhering to organic certification standards</a:t>
          </a:r>
        </a:p>
      </dgm:t>
    </dgm:pt>
    <dgm:pt modelId="{FCB21729-BBBD-43FD-AE1A-E228B6512E9F}" type="parTrans" cxnId="{76391801-2CD8-4D25-8BCA-89BF2B21A839}">
      <dgm:prSet/>
      <dgm:spPr/>
      <dgm:t>
        <a:bodyPr/>
        <a:lstStyle/>
        <a:p>
          <a:endParaRPr lang="en-US"/>
        </a:p>
      </dgm:t>
    </dgm:pt>
    <dgm:pt modelId="{AC6ACF50-7B06-476A-8895-C5D6E43759F7}" type="sibTrans" cxnId="{76391801-2CD8-4D25-8BCA-89BF2B21A839}">
      <dgm:prSet/>
      <dgm:spPr/>
      <dgm:t>
        <a:bodyPr/>
        <a:lstStyle/>
        <a:p>
          <a:endParaRPr lang="en-US"/>
        </a:p>
      </dgm:t>
    </dgm:pt>
    <dgm:pt modelId="{54D9B23C-D0B7-4435-8F42-3B15ED3F1291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Intellectual property rights for branding and recipes</a:t>
          </a:r>
        </a:p>
      </dgm:t>
    </dgm:pt>
    <dgm:pt modelId="{B8D05422-55EE-4500-9CE0-CF85C1DBB9CC}" type="parTrans" cxnId="{81EA73E6-35CB-496C-ACC5-84F1D4DAB6E9}">
      <dgm:prSet/>
      <dgm:spPr/>
      <dgm:t>
        <a:bodyPr/>
        <a:lstStyle/>
        <a:p>
          <a:endParaRPr lang="en-US"/>
        </a:p>
      </dgm:t>
    </dgm:pt>
    <dgm:pt modelId="{676EB132-F13C-4ADA-B74A-97DC306FB567}" type="sibTrans" cxnId="{81EA73E6-35CB-496C-ACC5-84F1D4DAB6E9}">
      <dgm:prSet/>
      <dgm:spPr/>
      <dgm:t>
        <a:bodyPr/>
        <a:lstStyle/>
        <a:p>
          <a:endParaRPr lang="en-US"/>
        </a:p>
      </dgm:t>
    </dgm:pt>
    <dgm:pt modelId="{CB67196E-0CA9-45EF-8564-515BBAA60C85}" type="pres">
      <dgm:prSet presAssocID="{9822AB6D-33AA-4297-8CB5-A24E556749D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8E3E59-DD0B-45DE-938C-73C88E5BDBC6}" type="pres">
      <dgm:prSet presAssocID="{606D925B-0C6B-4B9A-81C9-0FF57C4CA1EE}" presName="hierRoot1" presStyleCnt="0"/>
      <dgm:spPr/>
    </dgm:pt>
    <dgm:pt modelId="{C11A3F83-045A-44AA-8AD9-20C9AB05C0B0}" type="pres">
      <dgm:prSet presAssocID="{606D925B-0C6B-4B9A-81C9-0FF57C4CA1EE}" presName="composite" presStyleCnt="0"/>
      <dgm:spPr/>
    </dgm:pt>
    <dgm:pt modelId="{44E822BD-6615-4B30-87A4-BDBED31A73B0}" type="pres">
      <dgm:prSet presAssocID="{606D925B-0C6B-4B9A-81C9-0FF57C4CA1EE}" presName="background" presStyleLbl="node0" presStyleIdx="0" presStyleCnt="3"/>
      <dgm:spPr/>
    </dgm:pt>
    <dgm:pt modelId="{58C5EB1F-B410-4823-BBF4-68BE5B227238}" type="pres">
      <dgm:prSet presAssocID="{606D925B-0C6B-4B9A-81C9-0FF57C4CA1EE}" presName="text" presStyleLbl="fgAcc0" presStyleIdx="0" presStyleCnt="3">
        <dgm:presLayoutVars>
          <dgm:chPref val="3"/>
        </dgm:presLayoutVars>
      </dgm:prSet>
      <dgm:spPr/>
    </dgm:pt>
    <dgm:pt modelId="{6E338053-D6C1-47E0-A58B-B70C7F1E4969}" type="pres">
      <dgm:prSet presAssocID="{606D925B-0C6B-4B9A-81C9-0FF57C4CA1EE}" presName="hierChild2" presStyleCnt="0"/>
      <dgm:spPr/>
    </dgm:pt>
    <dgm:pt modelId="{9051484D-87E3-441F-988E-C06092034920}" type="pres">
      <dgm:prSet presAssocID="{D604EE0E-EDF1-44A4-B2AA-092C4C0F56F5}" presName="hierRoot1" presStyleCnt="0"/>
      <dgm:spPr/>
    </dgm:pt>
    <dgm:pt modelId="{3126D29F-AE9C-471C-AE78-38723F698994}" type="pres">
      <dgm:prSet presAssocID="{D604EE0E-EDF1-44A4-B2AA-092C4C0F56F5}" presName="composite" presStyleCnt="0"/>
      <dgm:spPr/>
    </dgm:pt>
    <dgm:pt modelId="{F6F321E9-26E6-40C1-AA11-7F652348D33B}" type="pres">
      <dgm:prSet presAssocID="{D604EE0E-EDF1-44A4-B2AA-092C4C0F56F5}" presName="background" presStyleLbl="node0" presStyleIdx="1" presStyleCnt="3"/>
      <dgm:spPr/>
    </dgm:pt>
    <dgm:pt modelId="{8548CCB8-AB61-4A00-9790-17D443090177}" type="pres">
      <dgm:prSet presAssocID="{D604EE0E-EDF1-44A4-B2AA-092C4C0F56F5}" presName="text" presStyleLbl="fgAcc0" presStyleIdx="1" presStyleCnt="3">
        <dgm:presLayoutVars>
          <dgm:chPref val="3"/>
        </dgm:presLayoutVars>
      </dgm:prSet>
      <dgm:spPr/>
    </dgm:pt>
    <dgm:pt modelId="{2339F9FA-CCF2-4E9F-A1BA-F3DEB341170D}" type="pres">
      <dgm:prSet presAssocID="{D604EE0E-EDF1-44A4-B2AA-092C4C0F56F5}" presName="hierChild2" presStyleCnt="0"/>
      <dgm:spPr/>
    </dgm:pt>
    <dgm:pt modelId="{0FF38936-7F84-425A-B5B7-9AD167C1B617}" type="pres">
      <dgm:prSet presAssocID="{54D9B23C-D0B7-4435-8F42-3B15ED3F1291}" presName="hierRoot1" presStyleCnt="0"/>
      <dgm:spPr/>
    </dgm:pt>
    <dgm:pt modelId="{2CC7B972-CDDA-4CEE-ACBC-26F326BCB687}" type="pres">
      <dgm:prSet presAssocID="{54D9B23C-D0B7-4435-8F42-3B15ED3F1291}" presName="composite" presStyleCnt="0"/>
      <dgm:spPr/>
    </dgm:pt>
    <dgm:pt modelId="{B5E20990-0DAE-4DE9-8030-24D89E36F932}" type="pres">
      <dgm:prSet presAssocID="{54D9B23C-D0B7-4435-8F42-3B15ED3F1291}" presName="background" presStyleLbl="node0" presStyleIdx="2" presStyleCnt="3"/>
      <dgm:spPr/>
    </dgm:pt>
    <dgm:pt modelId="{9A5CECAB-2620-4F99-81B9-78D33F18E9ED}" type="pres">
      <dgm:prSet presAssocID="{54D9B23C-D0B7-4435-8F42-3B15ED3F1291}" presName="text" presStyleLbl="fgAcc0" presStyleIdx="2" presStyleCnt="3">
        <dgm:presLayoutVars>
          <dgm:chPref val="3"/>
        </dgm:presLayoutVars>
      </dgm:prSet>
      <dgm:spPr/>
    </dgm:pt>
    <dgm:pt modelId="{CF006253-36D7-4509-9AF1-A5B4882721AC}" type="pres">
      <dgm:prSet presAssocID="{54D9B23C-D0B7-4435-8F42-3B15ED3F1291}" presName="hierChild2" presStyleCnt="0"/>
      <dgm:spPr/>
    </dgm:pt>
  </dgm:ptLst>
  <dgm:cxnLst>
    <dgm:cxn modelId="{76391801-2CD8-4D25-8BCA-89BF2B21A839}" srcId="{9822AB6D-33AA-4297-8CB5-A24E556749D0}" destId="{D604EE0E-EDF1-44A4-B2AA-092C4C0F56F5}" srcOrd="1" destOrd="0" parTransId="{FCB21729-BBBD-43FD-AE1A-E228B6512E9F}" sibTransId="{AC6ACF50-7B06-476A-8895-C5D6E43759F7}"/>
    <dgm:cxn modelId="{D705F802-31EA-40B5-A4ED-68F7B7EE5271}" type="presOf" srcId="{606D925B-0C6B-4B9A-81C9-0FF57C4CA1EE}" destId="{58C5EB1F-B410-4823-BBF4-68BE5B227238}" srcOrd="0" destOrd="0" presId="urn:microsoft.com/office/officeart/2005/8/layout/hierarchy1"/>
    <dgm:cxn modelId="{265D4718-5D09-4FCA-A84E-5D63B1338CC7}" type="presOf" srcId="{54D9B23C-D0B7-4435-8F42-3B15ED3F1291}" destId="{9A5CECAB-2620-4F99-81B9-78D33F18E9ED}" srcOrd="0" destOrd="0" presId="urn:microsoft.com/office/officeart/2005/8/layout/hierarchy1"/>
    <dgm:cxn modelId="{CEAB1B3D-DEDE-4591-A3D7-20C5C8AE92A9}" type="presOf" srcId="{D604EE0E-EDF1-44A4-B2AA-092C4C0F56F5}" destId="{8548CCB8-AB61-4A00-9790-17D443090177}" srcOrd="0" destOrd="0" presId="urn:microsoft.com/office/officeart/2005/8/layout/hierarchy1"/>
    <dgm:cxn modelId="{46D54263-3E6E-4FB1-A483-E1C7908AE126}" srcId="{9822AB6D-33AA-4297-8CB5-A24E556749D0}" destId="{606D925B-0C6B-4B9A-81C9-0FF57C4CA1EE}" srcOrd="0" destOrd="0" parTransId="{7F87B264-39F2-4346-8DF9-86B8A40F490E}" sibTransId="{991E713E-15E2-45E2-80C5-3E426042D0D4}"/>
    <dgm:cxn modelId="{75D37D52-89C4-45BD-B1C7-B86CB8A2ED4A}" type="presOf" srcId="{9822AB6D-33AA-4297-8CB5-A24E556749D0}" destId="{CB67196E-0CA9-45EF-8564-515BBAA60C85}" srcOrd="0" destOrd="0" presId="urn:microsoft.com/office/officeart/2005/8/layout/hierarchy1"/>
    <dgm:cxn modelId="{81EA73E6-35CB-496C-ACC5-84F1D4DAB6E9}" srcId="{9822AB6D-33AA-4297-8CB5-A24E556749D0}" destId="{54D9B23C-D0B7-4435-8F42-3B15ED3F1291}" srcOrd="2" destOrd="0" parTransId="{B8D05422-55EE-4500-9CE0-CF85C1DBB9CC}" sibTransId="{676EB132-F13C-4ADA-B74A-97DC306FB567}"/>
    <dgm:cxn modelId="{4282D691-63F4-483A-A5A6-291709D4A04A}" type="presParOf" srcId="{CB67196E-0CA9-45EF-8564-515BBAA60C85}" destId="{DC8E3E59-DD0B-45DE-938C-73C88E5BDBC6}" srcOrd="0" destOrd="0" presId="urn:microsoft.com/office/officeart/2005/8/layout/hierarchy1"/>
    <dgm:cxn modelId="{478CE245-05AB-434D-84EA-A1BAA72CA6F7}" type="presParOf" srcId="{DC8E3E59-DD0B-45DE-938C-73C88E5BDBC6}" destId="{C11A3F83-045A-44AA-8AD9-20C9AB05C0B0}" srcOrd="0" destOrd="0" presId="urn:microsoft.com/office/officeart/2005/8/layout/hierarchy1"/>
    <dgm:cxn modelId="{F2D03983-CF66-4383-8441-D5AF128F4213}" type="presParOf" srcId="{C11A3F83-045A-44AA-8AD9-20C9AB05C0B0}" destId="{44E822BD-6615-4B30-87A4-BDBED31A73B0}" srcOrd="0" destOrd="0" presId="urn:microsoft.com/office/officeart/2005/8/layout/hierarchy1"/>
    <dgm:cxn modelId="{F61FABED-4CC9-432D-B9A2-167256311806}" type="presParOf" srcId="{C11A3F83-045A-44AA-8AD9-20C9AB05C0B0}" destId="{58C5EB1F-B410-4823-BBF4-68BE5B227238}" srcOrd="1" destOrd="0" presId="urn:microsoft.com/office/officeart/2005/8/layout/hierarchy1"/>
    <dgm:cxn modelId="{8FAD0F45-FC7C-41B4-B8FD-3A20059A35FF}" type="presParOf" srcId="{DC8E3E59-DD0B-45DE-938C-73C88E5BDBC6}" destId="{6E338053-D6C1-47E0-A58B-B70C7F1E4969}" srcOrd="1" destOrd="0" presId="urn:microsoft.com/office/officeart/2005/8/layout/hierarchy1"/>
    <dgm:cxn modelId="{007E5B9E-FA4D-4F02-9F35-5AC88C12F656}" type="presParOf" srcId="{CB67196E-0CA9-45EF-8564-515BBAA60C85}" destId="{9051484D-87E3-441F-988E-C06092034920}" srcOrd="1" destOrd="0" presId="urn:microsoft.com/office/officeart/2005/8/layout/hierarchy1"/>
    <dgm:cxn modelId="{6EA95E81-B780-4D87-8A3A-5D688A741DFD}" type="presParOf" srcId="{9051484D-87E3-441F-988E-C06092034920}" destId="{3126D29F-AE9C-471C-AE78-38723F698994}" srcOrd="0" destOrd="0" presId="urn:microsoft.com/office/officeart/2005/8/layout/hierarchy1"/>
    <dgm:cxn modelId="{75897E6C-157A-46AA-910F-133BA78CD04B}" type="presParOf" srcId="{3126D29F-AE9C-471C-AE78-38723F698994}" destId="{F6F321E9-26E6-40C1-AA11-7F652348D33B}" srcOrd="0" destOrd="0" presId="urn:microsoft.com/office/officeart/2005/8/layout/hierarchy1"/>
    <dgm:cxn modelId="{551D7B03-D81D-47C5-A910-48C09CDCA039}" type="presParOf" srcId="{3126D29F-AE9C-471C-AE78-38723F698994}" destId="{8548CCB8-AB61-4A00-9790-17D443090177}" srcOrd="1" destOrd="0" presId="urn:microsoft.com/office/officeart/2005/8/layout/hierarchy1"/>
    <dgm:cxn modelId="{A8CADBAF-A611-4A3A-871B-C1B5A73F5866}" type="presParOf" srcId="{9051484D-87E3-441F-988E-C06092034920}" destId="{2339F9FA-CCF2-4E9F-A1BA-F3DEB341170D}" srcOrd="1" destOrd="0" presId="urn:microsoft.com/office/officeart/2005/8/layout/hierarchy1"/>
    <dgm:cxn modelId="{A3650AD9-BE92-4EAC-B081-D5BC2892A8F8}" type="presParOf" srcId="{CB67196E-0CA9-45EF-8564-515BBAA60C85}" destId="{0FF38936-7F84-425A-B5B7-9AD167C1B617}" srcOrd="2" destOrd="0" presId="urn:microsoft.com/office/officeart/2005/8/layout/hierarchy1"/>
    <dgm:cxn modelId="{576C6D2F-EBBB-48AA-9243-A20DA70FE01F}" type="presParOf" srcId="{0FF38936-7F84-425A-B5B7-9AD167C1B617}" destId="{2CC7B972-CDDA-4CEE-ACBC-26F326BCB687}" srcOrd="0" destOrd="0" presId="urn:microsoft.com/office/officeart/2005/8/layout/hierarchy1"/>
    <dgm:cxn modelId="{DDD8BAFA-30A6-410E-A652-154984DC072C}" type="presParOf" srcId="{2CC7B972-CDDA-4CEE-ACBC-26F326BCB687}" destId="{B5E20990-0DAE-4DE9-8030-24D89E36F932}" srcOrd="0" destOrd="0" presId="urn:microsoft.com/office/officeart/2005/8/layout/hierarchy1"/>
    <dgm:cxn modelId="{AAEACC51-2ACD-4F47-A402-4E1204548ED5}" type="presParOf" srcId="{2CC7B972-CDDA-4CEE-ACBC-26F326BCB687}" destId="{9A5CECAB-2620-4F99-81B9-78D33F18E9ED}" srcOrd="1" destOrd="0" presId="urn:microsoft.com/office/officeart/2005/8/layout/hierarchy1"/>
    <dgm:cxn modelId="{C12C4B80-5546-4AD9-BADF-0CA69D12904C}" type="presParOf" srcId="{0FF38936-7F84-425A-B5B7-9AD167C1B617}" destId="{CF006253-36D7-4509-9AF1-A5B4882721A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2E5604-74D4-4E53-B08E-157FB09419CC}">
      <dsp:nvSpPr>
        <dsp:cNvPr id="0" name=""/>
        <dsp:cNvSpPr/>
      </dsp:nvSpPr>
      <dsp:spPr>
        <a:xfrm>
          <a:off x="0" y="223528"/>
          <a:ext cx="10134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315B29-087E-4E25-B998-9678DA5D82A4}">
      <dsp:nvSpPr>
        <dsp:cNvPr id="0" name=""/>
        <dsp:cNvSpPr/>
      </dsp:nvSpPr>
      <dsp:spPr>
        <a:xfrm>
          <a:off x="506730" y="31648"/>
          <a:ext cx="7094220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8145" tIns="0" rIns="26814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Arial" panose="020B0604020202020204" pitchFamily="34" charset="0"/>
              <a:cs typeface="Arial" panose="020B0604020202020204" pitchFamily="34" charset="0"/>
            </a:rPr>
            <a:t>Ownership Structure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5464" y="50382"/>
        <a:ext cx="7056752" cy="346292"/>
      </dsp:txXfrm>
    </dsp:sp>
    <dsp:sp modelId="{8DCA3BE5-641C-4395-9869-C4CDF7B14784}">
      <dsp:nvSpPr>
        <dsp:cNvPr id="0" name=""/>
        <dsp:cNvSpPr/>
      </dsp:nvSpPr>
      <dsp:spPr>
        <a:xfrm>
          <a:off x="0" y="813208"/>
          <a:ext cx="10134600" cy="7575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6558" tIns="270764" rIns="78655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Owner: Veneta Georgieva</a:t>
          </a:r>
        </a:p>
      </dsp:txBody>
      <dsp:txXfrm>
        <a:off x="0" y="813208"/>
        <a:ext cx="10134600" cy="757575"/>
      </dsp:txXfrm>
    </dsp:sp>
    <dsp:sp modelId="{F282A437-B7C1-4C1A-9B70-0E9D49835542}">
      <dsp:nvSpPr>
        <dsp:cNvPr id="0" name=""/>
        <dsp:cNvSpPr/>
      </dsp:nvSpPr>
      <dsp:spPr>
        <a:xfrm>
          <a:off x="506730" y="621328"/>
          <a:ext cx="7094220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8145" tIns="0" rIns="26814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Arial" panose="020B0604020202020204" pitchFamily="34" charset="0"/>
              <a:cs typeface="Arial" panose="020B0604020202020204" pitchFamily="34" charset="0"/>
            </a:rPr>
            <a:t>Limited Company (LTD)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5464" y="640062"/>
        <a:ext cx="7056752" cy="346292"/>
      </dsp:txXfrm>
    </dsp:sp>
    <dsp:sp modelId="{527D69B2-072F-427C-ACE2-754F831AA1A5}">
      <dsp:nvSpPr>
        <dsp:cNvPr id="0" name=""/>
        <dsp:cNvSpPr/>
      </dsp:nvSpPr>
      <dsp:spPr>
        <a:xfrm>
          <a:off x="0" y="1832863"/>
          <a:ext cx="10134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3566E7-902A-4585-9BEA-A6F71C24718F}">
      <dsp:nvSpPr>
        <dsp:cNvPr id="0" name=""/>
        <dsp:cNvSpPr/>
      </dsp:nvSpPr>
      <dsp:spPr>
        <a:xfrm>
          <a:off x="506730" y="1640983"/>
          <a:ext cx="7094220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8145" tIns="0" rIns="26814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Arial" panose="020B0604020202020204" pitchFamily="34" charset="0"/>
              <a:cs typeface="Arial" panose="020B0604020202020204" pitchFamily="34" charset="0"/>
            </a:rPr>
            <a:t>Legal Format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5464" y="1659717"/>
        <a:ext cx="7056752" cy="346292"/>
      </dsp:txXfrm>
    </dsp:sp>
    <dsp:sp modelId="{4C429EEB-0334-4C14-A319-CB772E0DCF81}">
      <dsp:nvSpPr>
        <dsp:cNvPr id="0" name=""/>
        <dsp:cNvSpPr/>
      </dsp:nvSpPr>
      <dsp:spPr>
        <a:xfrm>
          <a:off x="0" y="2422543"/>
          <a:ext cx="10134600" cy="1515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6558" tIns="270764" rIns="78655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Provides limited liability protection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Easier to raise capital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Enhances business credibility</a:t>
          </a:r>
        </a:p>
      </dsp:txBody>
      <dsp:txXfrm>
        <a:off x="0" y="2422543"/>
        <a:ext cx="10134600" cy="1515150"/>
      </dsp:txXfrm>
    </dsp:sp>
    <dsp:sp modelId="{3D58E911-92F2-4F39-B1DA-AD4B09686122}">
      <dsp:nvSpPr>
        <dsp:cNvPr id="0" name=""/>
        <dsp:cNvSpPr/>
      </dsp:nvSpPr>
      <dsp:spPr>
        <a:xfrm>
          <a:off x="506730" y="2230663"/>
          <a:ext cx="7094220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8145" tIns="0" rIns="26814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Arial" panose="020B0604020202020204" pitchFamily="34" charset="0"/>
              <a:cs typeface="Arial" panose="020B0604020202020204" pitchFamily="34" charset="0"/>
            </a:rPr>
            <a:t>Registered as a Limited Company (LTD)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5464" y="2249397"/>
        <a:ext cx="7056752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AF3635-6D9B-4036-BEBC-043C1059C721}">
      <dsp:nvSpPr>
        <dsp:cNvPr id="0" name=""/>
        <dsp:cNvSpPr/>
      </dsp:nvSpPr>
      <dsp:spPr>
        <a:xfrm>
          <a:off x="0" y="53943"/>
          <a:ext cx="5210615" cy="631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Owner: Veneta Georgieva</a:t>
          </a:r>
        </a:p>
      </dsp:txBody>
      <dsp:txXfrm>
        <a:off x="30842" y="84785"/>
        <a:ext cx="5148931" cy="570116"/>
      </dsp:txXfrm>
    </dsp:sp>
    <dsp:sp modelId="{19E1B89F-2EBF-4DE3-89AB-3DB3BB76395F}">
      <dsp:nvSpPr>
        <dsp:cNvPr id="0" name=""/>
        <dsp:cNvSpPr/>
      </dsp:nvSpPr>
      <dsp:spPr>
        <a:xfrm>
          <a:off x="0" y="685743"/>
          <a:ext cx="5210615" cy="628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43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Role: Overall management, product development, marketing</a:t>
          </a:r>
        </a:p>
      </dsp:txBody>
      <dsp:txXfrm>
        <a:off x="0" y="685743"/>
        <a:ext cx="5210615" cy="628762"/>
      </dsp:txXfrm>
    </dsp:sp>
    <dsp:sp modelId="{6B7F6361-D641-46C2-83E2-293F70640AB9}">
      <dsp:nvSpPr>
        <dsp:cNvPr id="0" name=""/>
        <dsp:cNvSpPr/>
      </dsp:nvSpPr>
      <dsp:spPr>
        <a:xfrm>
          <a:off x="0" y="1314506"/>
          <a:ext cx="5210615" cy="631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700" kern="1200">
              <a:latin typeface="Arial" panose="020B0604020202020204" pitchFamily="34" charset="0"/>
              <a:cs typeface="Arial" panose="020B0604020202020204" pitchFamily="34" charset="0"/>
            </a:rPr>
            <a:t>Baker/Chef</a:t>
          </a:r>
        </a:p>
      </dsp:txBody>
      <dsp:txXfrm>
        <a:off x="30842" y="1345348"/>
        <a:ext cx="5148931" cy="570116"/>
      </dsp:txXfrm>
    </dsp:sp>
    <dsp:sp modelId="{5DC2C880-199F-4BB2-A111-5453CD30C822}">
      <dsp:nvSpPr>
        <dsp:cNvPr id="0" name=""/>
        <dsp:cNvSpPr/>
      </dsp:nvSpPr>
      <dsp:spPr>
        <a:xfrm>
          <a:off x="0" y="1946306"/>
          <a:ext cx="5210615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43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Role: Baking, recipe creation</a:t>
          </a:r>
        </a:p>
      </dsp:txBody>
      <dsp:txXfrm>
        <a:off x="0" y="1946306"/>
        <a:ext cx="5210615" cy="447120"/>
      </dsp:txXfrm>
    </dsp:sp>
    <dsp:sp modelId="{BAB91DF1-FEA9-421C-B56E-D357F64B0F1F}">
      <dsp:nvSpPr>
        <dsp:cNvPr id="0" name=""/>
        <dsp:cNvSpPr/>
      </dsp:nvSpPr>
      <dsp:spPr>
        <a:xfrm>
          <a:off x="0" y="2393426"/>
          <a:ext cx="5210615" cy="631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700" kern="1200">
              <a:latin typeface="Arial" panose="020B0604020202020204" pitchFamily="34" charset="0"/>
              <a:cs typeface="Arial" panose="020B0604020202020204" pitchFamily="34" charset="0"/>
            </a:rPr>
            <a:t>Sales Manager</a:t>
          </a:r>
        </a:p>
      </dsp:txBody>
      <dsp:txXfrm>
        <a:off x="30842" y="2424268"/>
        <a:ext cx="5148931" cy="570116"/>
      </dsp:txXfrm>
    </dsp:sp>
    <dsp:sp modelId="{A9D73CDB-1208-40CD-86BC-EB68619B62B9}">
      <dsp:nvSpPr>
        <dsp:cNvPr id="0" name=""/>
        <dsp:cNvSpPr/>
      </dsp:nvSpPr>
      <dsp:spPr>
        <a:xfrm>
          <a:off x="0" y="3025226"/>
          <a:ext cx="5210615" cy="628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43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Role: Customer relations, sales strategies</a:t>
          </a:r>
        </a:p>
      </dsp:txBody>
      <dsp:txXfrm>
        <a:off x="0" y="3025226"/>
        <a:ext cx="5210615" cy="628762"/>
      </dsp:txXfrm>
    </dsp:sp>
    <dsp:sp modelId="{11F8E19C-B9D7-4B04-B1BC-8BF3FE6DC80D}">
      <dsp:nvSpPr>
        <dsp:cNvPr id="0" name=""/>
        <dsp:cNvSpPr/>
      </dsp:nvSpPr>
      <dsp:spPr>
        <a:xfrm>
          <a:off x="0" y="3653988"/>
          <a:ext cx="5210615" cy="631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700" kern="1200">
              <a:latin typeface="Arial" panose="020B0604020202020204" pitchFamily="34" charset="0"/>
              <a:cs typeface="Arial" panose="020B0604020202020204" pitchFamily="34" charset="0"/>
            </a:rPr>
            <a:t>Marketing Specialist</a:t>
          </a:r>
        </a:p>
      </dsp:txBody>
      <dsp:txXfrm>
        <a:off x="30842" y="3684830"/>
        <a:ext cx="5148931" cy="570116"/>
      </dsp:txXfrm>
    </dsp:sp>
    <dsp:sp modelId="{D4408F19-5711-4968-AF93-4D411F518F18}">
      <dsp:nvSpPr>
        <dsp:cNvPr id="0" name=""/>
        <dsp:cNvSpPr/>
      </dsp:nvSpPr>
      <dsp:spPr>
        <a:xfrm>
          <a:off x="0" y="4285788"/>
          <a:ext cx="5210615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43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Role: Social media, advertising</a:t>
          </a:r>
        </a:p>
      </dsp:txBody>
      <dsp:txXfrm>
        <a:off x="0" y="4285788"/>
        <a:ext cx="5210615" cy="447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6C7971-F599-41B4-88C3-D0A99E294E0D}">
      <dsp:nvSpPr>
        <dsp:cNvPr id="0" name=""/>
        <dsp:cNvSpPr/>
      </dsp:nvSpPr>
      <dsp:spPr>
        <a:xfrm>
          <a:off x="2160252" y="1042536"/>
          <a:ext cx="4662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20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0936" y="1085772"/>
        <a:ext cx="24840" cy="4968"/>
      </dsp:txXfrm>
    </dsp:sp>
    <dsp:sp modelId="{DCB36094-3FAE-445D-8E6B-38CF377F5446}">
      <dsp:nvSpPr>
        <dsp:cNvPr id="0" name=""/>
        <dsp:cNvSpPr/>
      </dsp:nvSpPr>
      <dsp:spPr>
        <a:xfrm>
          <a:off x="2016" y="440245"/>
          <a:ext cx="2160035" cy="1296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844" tIns="111101" rIns="105844" bIns="11110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Economic Factors</a:t>
          </a:r>
          <a:endParaRPr lang="en-US" sz="2000" kern="1200"/>
        </a:p>
      </dsp:txBody>
      <dsp:txXfrm>
        <a:off x="2016" y="440245"/>
        <a:ext cx="2160035" cy="1296021"/>
      </dsp:txXfrm>
    </dsp:sp>
    <dsp:sp modelId="{7DD12B00-32E9-4626-9814-D3AD12C73A4C}">
      <dsp:nvSpPr>
        <dsp:cNvPr id="0" name=""/>
        <dsp:cNvSpPr/>
      </dsp:nvSpPr>
      <dsp:spPr>
        <a:xfrm>
          <a:off x="4817095" y="1042536"/>
          <a:ext cx="4662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20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7779" y="1085772"/>
        <a:ext cx="24840" cy="4968"/>
      </dsp:txXfrm>
    </dsp:sp>
    <dsp:sp modelId="{6EDE46AF-45BB-40E2-9004-68E2544404CA}">
      <dsp:nvSpPr>
        <dsp:cNvPr id="0" name=""/>
        <dsp:cNvSpPr/>
      </dsp:nvSpPr>
      <dsp:spPr>
        <a:xfrm>
          <a:off x="2658860" y="440245"/>
          <a:ext cx="2160035" cy="1296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844" tIns="111101" rIns="105844" bIns="11110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Consumer spending habits on health foods</a:t>
          </a:r>
        </a:p>
      </dsp:txBody>
      <dsp:txXfrm>
        <a:off x="2658860" y="440245"/>
        <a:ext cx="2160035" cy="1296021"/>
      </dsp:txXfrm>
    </dsp:sp>
    <dsp:sp modelId="{ADC228A6-B403-408B-919C-57C0C72B8B51}">
      <dsp:nvSpPr>
        <dsp:cNvPr id="0" name=""/>
        <dsp:cNvSpPr/>
      </dsp:nvSpPr>
      <dsp:spPr>
        <a:xfrm>
          <a:off x="7473939" y="1042536"/>
          <a:ext cx="4662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20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94623" y="1085772"/>
        <a:ext cx="24840" cy="4968"/>
      </dsp:txXfrm>
    </dsp:sp>
    <dsp:sp modelId="{6725148E-3268-47B8-BE5B-4A74EC17F752}">
      <dsp:nvSpPr>
        <dsp:cNvPr id="0" name=""/>
        <dsp:cNvSpPr/>
      </dsp:nvSpPr>
      <dsp:spPr>
        <a:xfrm>
          <a:off x="5315704" y="440245"/>
          <a:ext cx="2160035" cy="1296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844" tIns="111101" rIns="105844" bIns="11110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Economic stability affecting disposable income</a:t>
          </a:r>
        </a:p>
      </dsp:txBody>
      <dsp:txXfrm>
        <a:off x="5315704" y="440245"/>
        <a:ext cx="2160035" cy="1296021"/>
      </dsp:txXfrm>
    </dsp:sp>
    <dsp:sp modelId="{03B70840-3C10-4E68-B78E-0CB5C2E97A79}">
      <dsp:nvSpPr>
        <dsp:cNvPr id="0" name=""/>
        <dsp:cNvSpPr/>
      </dsp:nvSpPr>
      <dsp:spPr>
        <a:xfrm>
          <a:off x="1082034" y="1734466"/>
          <a:ext cx="7970531" cy="466208"/>
        </a:xfrm>
        <a:custGeom>
          <a:avLst/>
          <a:gdLst/>
          <a:ahLst/>
          <a:cxnLst/>
          <a:rect l="0" t="0" r="0" b="0"/>
          <a:pathLst>
            <a:path>
              <a:moveTo>
                <a:pt x="7970531" y="0"/>
              </a:moveTo>
              <a:lnTo>
                <a:pt x="7970531" y="250204"/>
              </a:lnTo>
              <a:lnTo>
                <a:pt x="0" y="250204"/>
              </a:lnTo>
              <a:lnTo>
                <a:pt x="0" y="46620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67650" y="1965086"/>
        <a:ext cx="399299" cy="4968"/>
      </dsp:txXfrm>
    </dsp:sp>
    <dsp:sp modelId="{76380DFD-7862-48D1-BEBD-0D9F1F846A8C}">
      <dsp:nvSpPr>
        <dsp:cNvPr id="0" name=""/>
        <dsp:cNvSpPr/>
      </dsp:nvSpPr>
      <dsp:spPr>
        <a:xfrm>
          <a:off x="7972547" y="440245"/>
          <a:ext cx="2160035" cy="1296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844" tIns="111101" rIns="105844" bIns="11110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Pricing strategies for organic ingredients</a:t>
          </a:r>
        </a:p>
      </dsp:txBody>
      <dsp:txXfrm>
        <a:off x="7972547" y="440245"/>
        <a:ext cx="2160035" cy="1296021"/>
      </dsp:txXfrm>
    </dsp:sp>
    <dsp:sp modelId="{C92C672C-4B17-4D87-A9A0-CE0823DA3E34}">
      <dsp:nvSpPr>
        <dsp:cNvPr id="0" name=""/>
        <dsp:cNvSpPr/>
      </dsp:nvSpPr>
      <dsp:spPr>
        <a:xfrm>
          <a:off x="2160252" y="2835365"/>
          <a:ext cx="4662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20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0936" y="2878601"/>
        <a:ext cx="24840" cy="4968"/>
      </dsp:txXfrm>
    </dsp:sp>
    <dsp:sp modelId="{984BBEDE-1B83-4254-AA88-CACA539470AB}">
      <dsp:nvSpPr>
        <dsp:cNvPr id="0" name=""/>
        <dsp:cNvSpPr/>
      </dsp:nvSpPr>
      <dsp:spPr>
        <a:xfrm>
          <a:off x="2016" y="2233075"/>
          <a:ext cx="2160035" cy="1296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844" tIns="111101" rIns="105844" bIns="11110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Social Factors</a:t>
          </a:r>
          <a:endParaRPr lang="en-US" sz="2000" kern="1200"/>
        </a:p>
      </dsp:txBody>
      <dsp:txXfrm>
        <a:off x="2016" y="2233075"/>
        <a:ext cx="2160035" cy="1296021"/>
      </dsp:txXfrm>
    </dsp:sp>
    <dsp:sp modelId="{102D2BAB-BC67-413A-ACA5-DF563E1105DF}">
      <dsp:nvSpPr>
        <dsp:cNvPr id="0" name=""/>
        <dsp:cNvSpPr/>
      </dsp:nvSpPr>
      <dsp:spPr>
        <a:xfrm>
          <a:off x="4817095" y="2835365"/>
          <a:ext cx="4662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20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7779" y="2878601"/>
        <a:ext cx="24840" cy="4968"/>
      </dsp:txXfrm>
    </dsp:sp>
    <dsp:sp modelId="{1F826D40-6E98-4C64-89EE-C33E76C65046}">
      <dsp:nvSpPr>
        <dsp:cNvPr id="0" name=""/>
        <dsp:cNvSpPr/>
      </dsp:nvSpPr>
      <dsp:spPr>
        <a:xfrm>
          <a:off x="2658860" y="2233075"/>
          <a:ext cx="2160035" cy="1296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844" tIns="111101" rIns="105844" bIns="11110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Rising health consciousness among consumers</a:t>
          </a:r>
        </a:p>
      </dsp:txBody>
      <dsp:txXfrm>
        <a:off x="2658860" y="2233075"/>
        <a:ext cx="2160035" cy="1296021"/>
      </dsp:txXfrm>
    </dsp:sp>
    <dsp:sp modelId="{A507BFD3-22F4-4644-A222-D6613D82756B}">
      <dsp:nvSpPr>
        <dsp:cNvPr id="0" name=""/>
        <dsp:cNvSpPr/>
      </dsp:nvSpPr>
      <dsp:spPr>
        <a:xfrm>
          <a:off x="7473939" y="2835365"/>
          <a:ext cx="4662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20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94623" y="2878601"/>
        <a:ext cx="24840" cy="4968"/>
      </dsp:txXfrm>
    </dsp:sp>
    <dsp:sp modelId="{D35BF4E8-F710-436D-8DCC-F65259E03A6A}">
      <dsp:nvSpPr>
        <dsp:cNvPr id="0" name=""/>
        <dsp:cNvSpPr/>
      </dsp:nvSpPr>
      <dsp:spPr>
        <a:xfrm>
          <a:off x="5315704" y="2233075"/>
          <a:ext cx="2160035" cy="1296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844" tIns="111101" rIns="105844" bIns="11110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Increasing demand for organic and gluten-free products</a:t>
          </a:r>
        </a:p>
      </dsp:txBody>
      <dsp:txXfrm>
        <a:off x="5315704" y="2233075"/>
        <a:ext cx="2160035" cy="1296021"/>
      </dsp:txXfrm>
    </dsp:sp>
    <dsp:sp modelId="{8B33630D-9FE8-4436-AFD8-F81C50AA0B9D}">
      <dsp:nvSpPr>
        <dsp:cNvPr id="0" name=""/>
        <dsp:cNvSpPr/>
      </dsp:nvSpPr>
      <dsp:spPr>
        <a:xfrm>
          <a:off x="7972547" y="2233075"/>
          <a:ext cx="2160035" cy="1296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844" tIns="111101" rIns="105844" bIns="11110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Shift towards sustainable and ethical consumption</a:t>
          </a:r>
        </a:p>
      </dsp:txBody>
      <dsp:txXfrm>
        <a:off x="7972547" y="2233075"/>
        <a:ext cx="2160035" cy="12960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0AA09-B2DD-4D4E-82D7-61C02111233F}">
      <dsp:nvSpPr>
        <dsp:cNvPr id="0" name=""/>
        <dsp:cNvSpPr/>
      </dsp:nvSpPr>
      <dsp:spPr>
        <a:xfrm>
          <a:off x="655049" y="329541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1C2B74-3156-460E-9E99-93EA393D9B7B}">
      <dsp:nvSpPr>
        <dsp:cNvPr id="0" name=""/>
        <dsp:cNvSpPr/>
      </dsp:nvSpPr>
      <dsp:spPr>
        <a:xfrm>
          <a:off x="1042612" y="717103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6DA1A-C1FB-4C20-AB12-8ACF2933C468}">
      <dsp:nvSpPr>
        <dsp:cNvPr id="0" name=""/>
        <dsp:cNvSpPr/>
      </dsp:nvSpPr>
      <dsp:spPr>
        <a:xfrm>
          <a:off x="73706" y="271454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Food safety regulations</a:t>
          </a:r>
        </a:p>
      </dsp:txBody>
      <dsp:txXfrm>
        <a:off x="73706" y="2714541"/>
        <a:ext cx="2981250" cy="720000"/>
      </dsp:txXfrm>
    </dsp:sp>
    <dsp:sp modelId="{A16F182E-94CD-4C65-B1E4-7CD8F6215039}">
      <dsp:nvSpPr>
        <dsp:cNvPr id="0" name=""/>
        <dsp:cNvSpPr/>
      </dsp:nvSpPr>
      <dsp:spPr>
        <a:xfrm>
          <a:off x="4158018" y="329541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0C3A41-CE92-481D-963C-7FC55FB5D1EC}">
      <dsp:nvSpPr>
        <dsp:cNvPr id="0" name=""/>
        <dsp:cNvSpPr/>
      </dsp:nvSpPr>
      <dsp:spPr>
        <a:xfrm>
          <a:off x="4545581" y="717103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3D620-302C-4C7F-B585-5BEF8D23FD26}">
      <dsp:nvSpPr>
        <dsp:cNvPr id="0" name=""/>
        <dsp:cNvSpPr/>
      </dsp:nvSpPr>
      <dsp:spPr>
        <a:xfrm>
          <a:off x="3576675" y="271454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Health and nutritional labeling requirements</a:t>
          </a:r>
        </a:p>
      </dsp:txBody>
      <dsp:txXfrm>
        <a:off x="3576675" y="2714541"/>
        <a:ext cx="2981250" cy="720000"/>
      </dsp:txXfrm>
    </dsp:sp>
    <dsp:sp modelId="{6902DD35-59D5-47CD-B455-49D7B827E08C}">
      <dsp:nvSpPr>
        <dsp:cNvPr id="0" name=""/>
        <dsp:cNvSpPr/>
      </dsp:nvSpPr>
      <dsp:spPr>
        <a:xfrm>
          <a:off x="7660987" y="329541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16F748-985F-4FFF-8708-64BD290DE58A}">
      <dsp:nvSpPr>
        <dsp:cNvPr id="0" name=""/>
        <dsp:cNvSpPr/>
      </dsp:nvSpPr>
      <dsp:spPr>
        <a:xfrm>
          <a:off x="8048550" y="717103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F7A9F-D457-4DC5-90F8-477EC3E67A0F}">
      <dsp:nvSpPr>
        <dsp:cNvPr id="0" name=""/>
        <dsp:cNvSpPr/>
      </dsp:nvSpPr>
      <dsp:spPr>
        <a:xfrm>
          <a:off x="7079643" y="271454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Policies promoting organic and sustainable products</a:t>
          </a:r>
        </a:p>
      </dsp:txBody>
      <dsp:txXfrm>
        <a:off x="7079643" y="2714541"/>
        <a:ext cx="2981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773C6C-397C-4D08-A355-85928E3A363F}">
      <dsp:nvSpPr>
        <dsp:cNvPr id="0" name=""/>
        <dsp:cNvSpPr/>
      </dsp:nvSpPr>
      <dsp:spPr>
        <a:xfrm>
          <a:off x="655049" y="432170"/>
          <a:ext cx="1818562" cy="1818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FCDCEB-E7DB-4EF1-ABBC-1F9CB5EEA8C2}">
      <dsp:nvSpPr>
        <dsp:cNvPr id="0" name=""/>
        <dsp:cNvSpPr/>
      </dsp:nvSpPr>
      <dsp:spPr>
        <a:xfrm>
          <a:off x="1042612" y="819733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9D9B5-6F8A-4167-B9A4-7A8A5FE6E586}">
      <dsp:nvSpPr>
        <dsp:cNvPr id="0" name=""/>
        <dsp:cNvSpPr/>
      </dsp:nvSpPr>
      <dsp:spPr>
        <a:xfrm>
          <a:off x="73706" y="281717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Sourcing sustainable and organic ingredients</a:t>
          </a:r>
        </a:p>
      </dsp:txBody>
      <dsp:txXfrm>
        <a:off x="73706" y="2817171"/>
        <a:ext cx="2981250" cy="720000"/>
      </dsp:txXfrm>
    </dsp:sp>
    <dsp:sp modelId="{42F0E3A9-FD31-46C5-9E05-6DA83A8A4CD6}">
      <dsp:nvSpPr>
        <dsp:cNvPr id="0" name=""/>
        <dsp:cNvSpPr/>
      </dsp:nvSpPr>
      <dsp:spPr>
        <a:xfrm>
          <a:off x="4158018" y="432170"/>
          <a:ext cx="1818562" cy="1818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25680-3347-4F25-ACDA-418AB107012C}">
      <dsp:nvSpPr>
        <dsp:cNvPr id="0" name=""/>
        <dsp:cNvSpPr/>
      </dsp:nvSpPr>
      <dsp:spPr>
        <a:xfrm>
          <a:off x="4545581" y="819733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4BCCE-BA61-45FF-AF84-DCAA8D547A29}">
      <dsp:nvSpPr>
        <dsp:cNvPr id="0" name=""/>
        <dsp:cNvSpPr/>
      </dsp:nvSpPr>
      <dsp:spPr>
        <a:xfrm>
          <a:off x="3576675" y="281717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Eco-friendly packaging solutions</a:t>
          </a:r>
        </a:p>
      </dsp:txBody>
      <dsp:txXfrm>
        <a:off x="3576675" y="2817171"/>
        <a:ext cx="2981250" cy="720000"/>
      </dsp:txXfrm>
    </dsp:sp>
    <dsp:sp modelId="{65E570CF-663C-4BB4-B2E1-65CD5F0C7F50}">
      <dsp:nvSpPr>
        <dsp:cNvPr id="0" name=""/>
        <dsp:cNvSpPr/>
      </dsp:nvSpPr>
      <dsp:spPr>
        <a:xfrm>
          <a:off x="7660987" y="432170"/>
          <a:ext cx="1818562" cy="1818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751AF-6469-40E4-A866-D4A02063F3D4}">
      <dsp:nvSpPr>
        <dsp:cNvPr id="0" name=""/>
        <dsp:cNvSpPr/>
      </dsp:nvSpPr>
      <dsp:spPr>
        <a:xfrm>
          <a:off x="8048550" y="819733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7DC87F-F13F-4B35-93DB-E27CF7CE7318}">
      <dsp:nvSpPr>
        <dsp:cNvPr id="0" name=""/>
        <dsp:cNvSpPr/>
      </dsp:nvSpPr>
      <dsp:spPr>
        <a:xfrm>
          <a:off x="7079643" y="2817171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Waste reduction practices in production</a:t>
          </a:r>
        </a:p>
      </dsp:txBody>
      <dsp:txXfrm>
        <a:off x="7079643" y="2817171"/>
        <a:ext cx="2981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E822BD-6615-4B30-87A4-BDBED31A73B0}">
      <dsp:nvSpPr>
        <dsp:cNvPr id="0" name=""/>
        <dsp:cNvSpPr/>
      </dsp:nvSpPr>
      <dsp:spPr>
        <a:xfrm>
          <a:off x="0" y="949306"/>
          <a:ext cx="2954401" cy="18760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5EB1F-B410-4823-BBF4-68BE5B227238}">
      <dsp:nvSpPr>
        <dsp:cNvPr id="0" name=""/>
        <dsp:cNvSpPr/>
      </dsp:nvSpPr>
      <dsp:spPr>
        <a:xfrm>
          <a:off x="328266" y="1261159"/>
          <a:ext cx="2954401" cy="18760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rial" panose="020B0604020202020204" pitchFamily="34" charset="0"/>
              <a:cs typeface="Arial" panose="020B0604020202020204" pitchFamily="34" charset="0"/>
            </a:rPr>
            <a:t>Compliance with health and safety regulations</a:t>
          </a:r>
        </a:p>
      </dsp:txBody>
      <dsp:txXfrm>
        <a:off x="383213" y="1316106"/>
        <a:ext cx="2844507" cy="1766151"/>
      </dsp:txXfrm>
    </dsp:sp>
    <dsp:sp modelId="{F6F321E9-26E6-40C1-AA11-7F652348D33B}">
      <dsp:nvSpPr>
        <dsp:cNvPr id="0" name=""/>
        <dsp:cNvSpPr/>
      </dsp:nvSpPr>
      <dsp:spPr>
        <a:xfrm>
          <a:off x="3610935" y="949306"/>
          <a:ext cx="2954401" cy="18760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8CCB8-AB61-4A00-9790-17D443090177}">
      <dsp:nvSpPr>
        <dsp:cNvPr id="0" name=""/>
        <dsp:cNvSpPr/>
      </dsp:nvSpPr>
      <dsp:spPr>
        <a:xfrm>
          <a:off x="3939202" y="1261159"/>
          <a:ext cx="2954401" cy="18760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Adhering to organic certification standards</a:t>
          </a:r>
        </a:p>
      </dsp:txBody>
      <dsp:txXfrm>
        <a:off x="3994149" y="1316106"/>
        <a:ext cx="2844507" cy="1766151"/>
      </dsp:txXfrm>
    </dsp:sp>
    <dsp:sp modelId="{B5E20990-0DAE-4DE9-8030-24D89E36F932}">
      <dsp:nvSpPr>
        <dsp:cNvPr id="0" name=""/>
        <dsp:cNvSpPr/>
      </dsp:nvSpPr>
      <dsp:spPr>
        <a:xfrm>
          <a:off x="7221870" y="949306"/>
          <a:ext cx="2954401" cy="18760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CECAB-2620-4F99-81B9-78D33F18E9ED}">
      <dsp:nvSpPr>
        <dsp:cNvPr id="0" name=""/>
        <dsp:cNvSpPr/>
      </dsp:nvSpPr>
      <dsp:spPr>
        <a:xfrm>
          <a:off x="7550137" y="1261159"/>
          <a:ext cx="2954401" cy="18760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Intellectual property rights for branding and recipes</a:t>
          </a:r>
        </a:p>
      </dsp:txBody>
      <dsp:txXfrm>
        <a:off x="7605084" y="1316106"/>
        <a:ext cx="2844507" cy="17661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02957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240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71027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360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037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647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375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320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190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810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371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84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0D8EBC29-AF4F-F559-0A5F-F130F57058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00" b="9014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FDFF237-4369-41A3-9CE4-CD1A6813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49553"/>
            <a:ext cx="12191999" cy="532005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7000">
                <a:srgbClr val="000000">
                  <a:alpha val="41000"/>
                </a:srgbClr>
              </a:gs>
              <a:gs pos="81000">
                <a:srgbClr val="000000">
                  <a:alpha val="56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11CFF-385C-7CEA-9192-B455FBEDA2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76091" y="2633933"/>
            <a:ext cx="8039818" cy="1643572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tx1"/>
                </a:solidFill>
                <a:latin typeface="Agency FB" panose="020B0503020202020204" pitchFamily="34" charset="0"/>
              </a:rPr>
              <a:t>Presentation </a:t>
            </a:r>
            <a:br>
              <a:rPr lang="en-GB" sz="1800" dirty="0">
                <a:solidFill>
                  <a:schemeClr val="tx1"/>
                </a:solidFill>
                <a:latin typeface="Agency FB" panose="020B0503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  <a:t>Bio Sweet bakery</a:t>
            </a:r>
            <a:b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  <a:t>Veneta Georgieva</a:t>
            </a:r>
            <a:b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  <a:t>Student ID:2225023</a:t>
            </a:r>
            <a:b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  <a:t>Module: Entrepreneurship</a:t>
            </a:r>
            <a:b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  <a:t>Module code: LCBB5001</a:t>
            </a:r>
            <a:b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  <a:t>Module lecturer: Vasilios </a:t>
            </a:r>
            <a:r>
              <a:rPr lang="en-GB" sz="2400" dirty="0" err="1">
                <a:solidFill>
                  <a:schemeClr val="tx1"/>
                </a:solidFill>
                <a:latin typeface="Agency FB" panose="020B0503020202020204" pitchFamily="34" charset="0"/>
              </a:rPr>
              <a:t>Tavlaridis</a:t>
            </a:r>
            <a:b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gency FB" panose="020B0503020202020204" pitchFamily="34" charset="0"/>
              </a:rPr>
              <a:t>UWTSD BIRMINGHAM</a:t>
            </a:r>
            <a:br>
              <a:rPr lang="en-GB" sz="1800" dirty="0">
                <a:solidFill>
                  <a:schemeClr val="tx1"/>
                </a:solidFill>
                <a:latin typeface="Agency FB" panose="020B0503020202020204" pitchFamily="34" charset="0"/>
              </a:rPr>
            </a:br>
            <a:endParaRPr lang="bg-BG" sz="18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3D8A59-6FEC-8F5E-404C-83331C304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57556" y="5272809"/>
            <a:ext cx="8442384" cy="725018"/>
          </a:xfrm>
        </p:spPr>
        <p:txBody>
          <a:bodyPr>
            <a:normAutofit/>
          </a:bodyPr>
          <a:lstStyle/>
          <a:p>
            <a:endParaRPr lang="bg-BG" dirty="0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739509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1726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3076A4E-38BA-4BCB-BE40-AD144E24E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rrangement of a cookie design collection">
            <a:extLst>
              <a:ext uri="{FF2B5EF4-FFF2-40B4-BE49-F238E27FC236}">
                <a16:creationId xmlns:a16="http://schemas.microsoft.com/office/drawing/2014/main" id="{BD1D7E63-D221-D7C6-9BE5-76724507B3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7273" r="20505" b="1"/>
          <a:stretch/>
        </p:blipFill>
        <p:spPr>
          <a:xfrm>
            <a:off x="-2578" y="10"/>
            <a:ext cx="6095999" cy="6857990"/>
          </a:xfrm>
          <a:prstGeom prst="rect">
            <a:avLst/>
          </a:prstGeom>
        </p:spPr>
      </p:pic>
      <p:sp>
        <p:nvSpPr>
          <p:cNvPr id="25" name="Rectangle 5">
            <a:extLst>
              <a:ext uri="{FF2B5EF4-FFF2-40B4-BE49-F238E27FC236}">
                <a16:creationId xmlns:a16="http://schemas.microsoft.com/office/drawing/2014/main" id="{B572D2B0-57F9-4D28-8840-98CD62539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6D8A8A-35C2-B76E-B08E-D3BBB8F3C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377" y="1737360"/>
            <a:ext cx="2985247" cy="2524187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br>
              <a:rPr lang="en-GB" dirty="0"/>
            </a:b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E992E-6C35-FD05-2FFB-3775B62E2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6600" y="1007160"/>
            <a:ext cx="4112222" cy="4838700"/>
          </a:xfrm>
        </p:spPr>
        <p:txBody>
          <a:bodyPr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Overview ,business  idea and products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Concept: Organic, all-natural ingredients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Products: Cakes, cookies, pastries, and bread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Unique Selling Proposition: Healthier, eco-friendly alternatives to traditional baked goods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Cakes: Gluten-free, sugar-free, and vegan options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Cookies: Organic ingredients, no artificial additives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Pastries: Made with whole grains, natural sweeteners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Bread: Variety of whole grain and gluten-free options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600" dirty="0"/>
          </a:p>
          <a:p>
            <a:pPr algn="ctr">
              <a:lnSpc>
                <a:spcPct val="100000"/>
              </a:lnSpc>
            </a:pPr>
            <a:endParaRPr lang="bg-BG" sz="1600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CD49DFA-3E95-4EE4-8505-DADB9ABC7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6D817C6-71C0-49E6-8B19-E9E9217A2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23AD9A9-354F-444B-9370-B698970FE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27F4928-516E-4CF1-8E81-C48527970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13070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91B47-7818-4D1E-9CF1-45E3E670E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6755"/>
            <a:ext cx="10134600" cy="1288489"/>
          </a:xfrm>
        </p:spPr>
        <p:txBody>
          <a:bodyPr>
            <a:normAutofit fontScale="90000"/>
          </a:bodyPr>
          <a:lstStyle/>
          <a:p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dirty="0"/>
            </a:br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Ownership and Legal Format</a:t>
            </a:r>
            <a:b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bg-BG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3C7237-A2EF-025F-C2DC-33C3536DE7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748492"/>
              </p:ext>
            </p:extLst>
          </p:nvPr>
        </p:nvGraphicFramePr>
        <p:xfrm>
          <a:off x="1028700" y="2161903"/>
          <a:ext cx="10134600" cy="3969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3123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48EF695B-E7DE-4164-862A-9CD06DFB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3900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F9351-C8EA-3E50-606D-395E30BCB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83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Ownership and Legal Format</a:t>
            </a:r>
            <a:endParaRPr lang="bg-B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6BACE-F5E3-899C-C010-7CDB0D96B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144" y="2884395"/>
            <a:ext cx="3862062" cy="2469140"/>
          </a:xfrm>
        </p:spPr>
        <p:txBody>
          <a:bodyPr>
            <a:normAutofit/>
          </a:bodyPr>
          <a:lstStyle/>
          <a:p>
            <a:pPr algn="ctr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Initial Share Distribution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ctr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Owner holds 100% of shares</a:t>
            </a:r>
          </a:p>
          <a:p>
            <a:pPr marL="742950" lvl="1" indent="-285750" algn="ctr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Potential to distribute shares as the company grows</a:t>
            </a:r>
          </a:p>
          <a:p>
            <a:pPr algn="ctr"/>
            <a:r>
              <a:rPr lang="en-US" dirty="0"/>
              <a:t>https://www.gov.uk/limited-company-formation</a:t>
            </a:r>
            <a:endParaRPr lang="bg-BG" dirty="0"/>
          </a:p>
        </p:txBody>
      </p:sp>
      <p:pic>
        <p:nvPicPr>
          <p:cNvPr id="7" name="Graphic 6" descr="Building">
            <a:extLst>
              <a:ext uri="{FF2B5EF4-FFF2-40B4-BE49-F238E27FC236}">
                <a16:creationId xmlns:a16="http://schemas.microsoft.com/office/drawing/2014/main" id="{15E79D00-4922-B758-5678-B8DD11097A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653" y="723900"/>
            <a:ext cx="5494694" cy="5494694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D5ADB088-C125-457F-9C61-DFE21DCEF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0479" y="2543656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DE177E3-7A50-4A27-B466-79375BA1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F53D207-3550-41FA-BBC0-A5220E734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EF5A581-4EC8-4E1B-BF64-8A1FE8530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16615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A01047-632B-4F57-9CDB-AA680D5BB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6D7753FE-7408-46D8-999A-0B0C34EA8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42AAA-8970-EE13-8B86-E5C21A69D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940" y="1653540"/>
            <a:ext cx="3246119" cy="2608006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Management Team</a:t>
            </a:r>
            <a:endParaRPr lang="bg-BG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30DE9CB-4267-487A-915E-5665607E9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237361B-A61F-4EEA-8554-10DEFF0AB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BBC8A6A-A883-4F9C-82BA-607223F36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34343E-05EC-4327-BA72-FD68FF049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11805C-95ED-B419-B404-11B13CE414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1917443"/>
              </p:ext>
            </p:extLst>
          </p:nvPr>
        </p:nvGraphicFramePr>
        <p:xfrm>
          <a:off x="5952683" y="1042449"/>
          <a:ext cx="5210616" cy="4786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8C79CDD-8D04-4522-2B1A-5E3E34BA9089}"/>
              </a:ext>
            </a:extLst>
          </p:cNvPr>
          <p:cNvSpPr txBox="1"/>
          <p:nvPr/>
        </p:nvSpPr>
        <p:spPr>
          <a:xfrm>
            <a:off x="6209072" y="6253316"/>
            <a:ext cx="476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(Business Matters,2024)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555926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E018-A4D3-91B5-C897-8CFE6A0A4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A8A86C-316D-08AD-370B-E9BF52A377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8700" y="2161903"/>
          <a:ext cx="10134600" cy="3969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1CE3AB3-0642-6F05-43D2-06119B624576}"/>
              </a:ext>
            </a:extLst>
          </p:cNvPr>
          <p:cNvSpPr txBox="1"/>
          <p:nvPr/>
        </p:nvSpPr>
        <p:spPr>
          <a:xfrm>
            <a:off x="8613058" y="6327058"/>
            <a:ext cx="3023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(CIPD,2024)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3921378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22176A-41DB-4D9A-9B6F-F2296F1ED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4A8DF5-445E-49C5-B10A-8DF5FEFBC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4E38D9-EFB8-40B5-B42B-514FBF180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F6FB91-E988-AE9C-191D-B91998D8E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1" y="963919"/>
            <a:ext cx="10134600" cy="1036994"/>
          </a:xfrm>
        </p:spPr>
        <p:txBody>
          <a:bodyPr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3000"/>
              <a:t>Political Factors</a:t>
            </a:r>
            <a:br>
              <a:rPr lang="en-US" sz="3000"/>
            </a:br>
            <a:endParaRPr lang="bg-BG" sz="30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87FFE71-34DC-4C53-AE0F-6B141D08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7" y="2169459"/>
            <a:ext cx="867485" cy="115439"/>
            <a:chOff x="8910933" y="1861308"/>
            <a:chExt cx="867485" cy="115439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7DF92F1-0E20-46AC-BB8F-F66926B40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FA14CB4-8459-4D23-B4FF-8F9868E3FC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0C763F-37C4-4E00-AEB2-8867F4AA25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AA8E6C-AAA0-FD75-6E04-86BE8D4E4C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845522"/>
              </p:ext>
            </p:extLst>
          </p:nvPr>
        </p:nvGraphicFramePr>
        <p:xfrm>
          <a:off x="1028700" y="2749257"/>
          <a:ext cx="10134600" cy="3764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9159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BC5B5-E4E9-8B4A-B04D-31B1A52E4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Environmental Factors</a:t>
            </a:r>
            <a:br>
              <a:rPr lang="en-US" dirty="0"/>
            </a:br>
            <a:endParaRPr lang="bg-B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5ADA1B-098C-7E25-2A74-0907B5AE63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28700" y="2161903"/>
          <a:ext cx="10134600" cy="3969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5195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B22176A-41DB-4D9A-9B6F-F2296F1ED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74A8DF5-445E-49C5-B10A-8DF5FEFBC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A4E38D9-EFB8-40B5-B42B-514FBF180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AC77E-4FA2-76DF-252F-4F010B5B5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1" y="963919"/>
            <a:ext cx="10134600" cy="1036994"/>
          </a:xfrm>
        </p:spPr>
        <p:txBody>
          <a:bodyPr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3000" b="1"/>
              <a:t>Legal Factors</a:t>
            </a:r>
            <a:br>
              <a:rPr lang="en-US" sz="3000"/>
            </a:br>
            <a:endParaRPr lang="bg-BG" sz="300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87FFE71-34DC-4C53-AE0F-6B141D08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7" y="2169459"/>
            <a:ext cx="867485" cy="115439"/>
            <a:chOff x="8910933" y="1861308"/>
            <a:chExt cx="867485" cy="115439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37DF92F1-0E20-46AC-BB8F-F66926B40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FA14CB4-8459-4D23-B4FF-8F9868E3FC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A0C763F-37C4-4E00-AEB2-8867F4AA25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709CCE-D9BA-B147-FE60-1B01DD4DF6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827322"/>
              </p:ext>
            </p:extLst>
          </p:nvPr>
        </p:nvGraphicFramePr>
        <p:xfrm>
          <a:off x="1028699" y="2000913"/>
          <a:ext cx="10504539" cy="408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14B5380-CBEA-0A21-5591-53345E1F23C8}"/>
              </a:ext>
            </a:extLst>
          </p:cNvPr>
          <p:cNvSpPr txBox="1"/>
          <p:nvPr/>
        </p:nvSpPr>
        <p:spPr>
          <a:xfrm>
            <a:off x="5442155" y="6253316"/>
            <a:ext cx="489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(Tetra Pack,2023)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549564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58E38A4-F699-490C-8D1F-E8AD332D9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9C6AAB-48AC-41A3-95C2-6BF83715D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6EE861B-7D2F-4B7C-A6E3-5937E81B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0903" y="159026"/>
            <a:ext cx="5778697" cy="65427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540DC-0009-03EA-8898-4D3BEC987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9264" y="733100"/>
            <a:ext cx="4618836" cy="1275669"/>
          </a:xfrm>
        </p:spPr>
        <p:txBody>
          <a:bodyPr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500" b="1">
                <a:latin typeface="Arial" panose="020B0604020202020204" pitchFamily="34" charset="0"/>
                <a:cs typeface="Arial" panose="020B0604020202020204" pitchFamily="34" charset="0"/>
              </a:rPr>
              <a:t>Cash Flow Forecast for First 12 Months</a:t>
            </a:r>
            <a:br>
              <a:rPr lang="en-US" sz="2500"/>
            </a:br>
            <a:endParaRPr lang="bg-BG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E1F69-ECE2-D45F-E76E-0039B829AF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2615" y="1799304"/>
            <a:ext cx="3943575" cy="4763728"/>
          </a:xfrm>
        </p:spPr>
        <p:txBody>
          <a:bodyPr anchor="t">
            <a:normAutofit lnSpcReduction="10000"/>
          </a:bodyPr>
          <a:lstStyle/>
          <a:p>
            <a:pPr algn="ctr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Cash Inflows: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Breakdown: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Sales: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Starting at £2,500 in Month 1, increasing by £500 monthly, reaching £8,000 in Month 12.</a:t>
            </a:r>
          </a:p>
          <a:p>
            <a:pPr marL="742950" lvl="1" indent="-28575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Other (Investors):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£25,000 initially</a:t>
            </a:r>
          </a:p>
          <a:p>
            <a:pPr marL="742950" lvl="1" indent="-285750" algn="ctr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Total: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£88,000</a:t>
            </a:r>
          </a:p>
          <a:p>
            <a:pPr algn="ctr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Cash Outflows: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Total: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£69,450</a:t>
            </a:r>
          </a:p>
          <a:p>
            <a:pPr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Major Expenses: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Rent: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£6,000 (£500/month)</a:t>
            </a:r>
          </a:p>
          <a:p>
            <a:pPr marL="742950" lvl="1" indent="-28575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Wages (Self + Staff):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£33,600</a:t>
            </a:r>
          </a:p>
          <a:p>
            <a:pPr marL="742950" lvl="1" indent="-28575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Cost of Sales: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£14,850 (increasing with sales)</a:t>
            </a:r>
          </a:p>
          <a:p>
            <a:pPr marL="742950" lvl="1" indent="-28575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Utilities, Insurance, Professional Fees, etc.: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£15,000</a:t>
            </a:r>
          </a:p>
          <a:p>
            <a:pPr algn="ctr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Overall: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Positive net cash flow of £5,050 by Month 12</a:t>
            </a:r>
            <a:endParaRPr lang="bg-BG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Money and passport">
            <a:extLst>
              <a:ext uri="{FF2B5EF4-FFF2-40B4-BE49-F238E27FC236}">
                <a16:creationId xmlns:a16="http://schemas.microsoft.com/office/drawing/2014/main" id="{3BE23A41-F776-54C2-AB5D-6EF5C7D3A9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37769" r="14897"/>
          <a:stretch/>
        </p:blipFill>
        <p:spPr>
          <a:xfrm>
            <a:off x="1682" y="-293066"/>
            <a:ext cx="6094318" cy="6856098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3745597-CF0F-4C14-83C4-612B382A9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10258" y="5849932"/>
            <a:ext cx="867485" cy="115439"/>
            <a:chOff x="8910933" y="1861308"/>
            <a:chExt cx="867485" cy="115439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71CB755-D435-4BD8-A3DB-B304ED0E7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7F2CAE-48A1-4EAD-BDD1-4DA217AC0F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8FB73A0-9D61-4989-BA5F-7EF6308D8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73171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8E38A4-F699-490C-8D1F-E8AD332D9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9C6AAB-48AC-41A3-95C2-6BF83715D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861B-7D2F-4B7C-A6E3-5937E81B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81" y="159026"/>
            <a:ext cx="11886519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937830-6D1F-B2FD-D835-BF567EE8A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1"/>
            <a:ext cx="5836920" cy="128888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CONCLUSION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3AAC6-CE1C-A7F9-A048-A6D43AC64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6529" y="2732545"/>
            <a:ext cx="5384169" cy="3232826"/>
          </a:xfrm>
        </p:spPr>
        <p:txBody>
          <a:bodyPr anchor="t"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 sweet bakery is a brand which is healthy, because is organic and non-allergic goods.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have got good marketing strategy to satisfied the wishes of the customers. We have got  £25 000 investments for creating new operations , covering expenses facilities, etc.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 sweet bakery is the most reputable brand in the bakery sector.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Doughnut">
            <a:extLst>
              <a:ext uri="{FF2B5EF4-FFF2-40B4-BE49-F238E27FC236}">
                <a16:creationId xmlns:a16="http://schemas.microsoft.com/office/drawing/2014/main" id="{484B8F08-AEB5-9DD7-3018-50D937486A7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239" y="1547707"/>
            <a:ext cx="3666392" cy="3666392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073091F1-AA5A-47C6-9502-D5870A72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13418" y="2320171"/>
            <a:ext cx="867485" cy="115439"/>
            <a:chOff x="8910933" y="1861308"/>
            <a:chExt cx="867485" cy="1154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085C4F7-6E91-4DF6-BB01-A46132BC3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5476588-B9AD-4662-A085-8E4D91493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CDB34B3-D348-476E-BE7F-1139370F4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17130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70DE-5F7B-3BC6-01B3-9C2563648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  <a:endParaRPr lang="bg-B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7F72A-8447-219E-CE2C-FAB7F7B21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Matters</a:t>
            </a:r>
            <a:r>
              <a:rPr lang="en-GB" sz="180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(2024) Available at: https://bmmagazine.co.uk/ (Accessed:02.07.2024).</a:t>
            </a:r>
            <a:endParaRPr lang="bg-B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Limited Companies</a:t>
            </a:r>
            <a:r>
              <a:rPr lang="en-GB" sz="180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(2024) Available at: https://www.gov.uk/limited-company-formation (Accessed: 02.07.2024).</a:t>
            </a:r>
          </a:p>
          <a:p>
            <a:r>
              <a:rPr lang="en-US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Pestle analysis</a:t>
            </a:r>
            <a:r>
              <a:rPr lang="en-US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 (2024) Available at: https://www.cipd.org/en/knowledge/factsheets/pestle-analysis-factsheet/ (Accessed: 02.07.2024).</a:t>
            </a:r>
          </a:p>
          <a:p>
            <a:r>
              <a:rPr lang="en-GB" sz="180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Tetra Pak</a:t>
            </a:r>
            <a:r>
              <a:rPr lang="en-GB" sz="180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(2024) Available at: https://www.tetrapak.com/sustainability/acting-for-sustainability/moving-food-forward?utm_source=google&amp;utm_medium=cpc&amp;utm_campaign=SI_Sustainability_MFF&amp;utm_content=sustainability-MFF-group_MFF-general&amp;gad_source=1&amp;gclid=EAIaIQobChMImej3rqXHhgMV-JhQBh1DXgJwEAAYASAAEgJH6fD_BwE (Accessed: 02.07.2024).</a:t>
            </a:r>
            <a:endParaRPr lang="bg-B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060949966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AnalogousFromDarkSeedLeftStep">
      <a:dk1>
        <a:srgbClr val="000000"/>
      </a:dk1>
      <a:lt1>
        <a:srgbClr val="FFFFFF"/>
      </a:lt1>
      <a:dk2>
        <a:srgbClr val="301B2D"/>
      </a:dk2>
      <a:lt2>
        <a:srgbClr val="F0F3F2"/>
      </a:lt2>
      <a:accent1>
        <a:srgbClr val="E72983"/>
      </a:accent1>
      <a:accent2>
        <a:srgbClr val="D517C0"/>
      </a:accent2>
      <a:accent3>
        <a:srgbClr val="AD29E7"/>
      </a:accent3>
      <a:accent4>
        <a:srgbClr val="5725D7"/>
      </a:accent4>
      <a:accent5>
        <a:srgbClr val="2944E7"/>
      </a:accent5>
      <a:accent6>
        <a:srgbClr val="1781D5"/>
      </a:accent6>
      <a:hlink>
        <a:srgbClr val="433FBF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2464</TotalTime>
  <Words>642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Agency FB</vt:lpstr>
      <vt:lpstr>Arial</vt:lpstr>
      <vt:lpstr>avenir-regular-class</vt:lpstr>
      <vt:lpstr>Bembo</vt:lpstr>
      <vt:lpstr>Calibri</vt:lpstr>
      <vt:lpstr>AdornVTI</vt:lpstr>
      <vt:lpstr>Presentation  Bio Sweet bakery Veneta Georgieva Student ID:2225023 Module: Entrepreneurship Module code: LCBB5001 Module lecturer: Vasilios Tavlaridis UWTSD BIRMINGHAM </vt:lpstr>
      <vt:lpstr>Introduction  </vt:lpstr>
      <vt:lpstr>     Ownership and Legal Format  </vt:lpstr>
      <vt:lpstr>Ownership and Legal Format</vt:lpstr>
      <vt:lpstr>Management Team</vt:lpstr>
      <vt:lpstr>PESTEL Analysis</vt:lpstr>
      <vt:lpstr>Political Factors </vt:lpstr>
      <vt:lpstr>Environmental Factors </vt:lpstr>
      <vt:lpstr>Legal Factors </vt:lpstr>
      <vt:lpstr>Cash Flow Forecast for First 12 Months 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Veneta Stoyanova-Georgieva</dc:creator>
  <cp:lastModifiedBy>Veneta Stoyanova-Georgieva</cp:lastModifiedBy>
  <cp:revision>9</cp:revision>
  <dcterms:created xsi:type="dcterms:W3CDTF">2024-07-02T08:12:42Z</dcterms:created>
  <dcterms:modified xsi:type="dcterms:W3CDTF">2024-07-08T20:35:10Z</dcterms:modified>
</cp:coreProperties>
</file>