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9"/>
  </p:notesMasterIdLst>
  <p:sldIdLst>
    <p:sldId id="269" r:id="rId2"/>
    <p:sldId id="271" r:id="rId3"/>
    <p:sldId id="267" r:id="rId4"/>
    <p:sldId id="263" r:id="rId5"/>
    <p:sldId id="265" r:id="rId6"/>
    <p:sldId id="261" r:id="rId7"/>
    <p:sldId id="262"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94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63DE7F-9C5C-4554-8050-1F57CCD41813}"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E9FF20A6-2E1E-4599-A10D-E0A432C2A106}">
      <dgm:prSet/>
      <dgm:spPr/>
      <dgm:t>
        <a:bodyPr/>
        <a:lstStyle/>
        <a:p>
          <a:pPr>
            <a:defRPr cap="all"/>
          </a:pPr>
          <a:r>
            <a:rPr lang="en-US"/>
            <a:t>Capability</a:t>
          </a:r>
        </a:p>
      </dgm:t>
    </dgm:pt>
    <dgm:pt modelId="{97A77EA8-AAB2-40FB-92CF-860F0B280758}" type="parTrans" cxnId="{B39AB15C-A810-46AA-A38E-8B85B559B18D}">
      <dgm:prSet/>
      <dgm:spPr/>
      <dgm:t>
        <a:bodyPr/>
        <a:lstStyle/>
        <a:p>
          <a:endParaRPr lang="en-US"/>
        </a:p>
      </dgm:t>
    </dgm:pt>
    <dgm:pt modelId="{7E2BE4B6-0969-4311-A394-2B9D4FE6A418}" type="sibTrans" cxnId="{B39AB15C-A810-46AA-A38E-8B85B559B18D}">
      <dgm:prSet/>
      <dgm:spPr/>
      <dgm:t>
        <a:bodyPr/>
        <a:lstStyle/>
        <a:p>
          <a:endParaRPr lang="en-US"/>
        </a:p>
      </dgm:t>
    </dgm:pt>
    <dgm:pt modelId="{9EA495C4-1F0B-4770-A444-464207CF71EA}">
      <dgm:prSet/>
      <dgm:spPr/>
      <dgm:t>
        <a:bodyPr/>
        <a:lstStyle/>
        <a:p>
          <a:pPr>
            <a:defRPr cap="all"/>
          </a:pPr>
          <a:r>
            <a:rPr lang="en-US"/>
            <a:t>Opportunity</a:t>
          </a:r>
        </a:p>
      </dgm:t>
    </dgm:pt>
    <dgm:pt modelId="{8878FA27-138D-4E68-8A2D-2BA35B2BCECB}" type="parTrans" cxnId="{63516324-650E-42A4-83BB-BFE824C88CD5}">
      <dgm:prSet/>
      <dgm:spPr/>
      <dgm:t>
        <a:bodyPr/>
        <a:lstStyle/>
        <a:p>
          <a:endParaRPr lang="en-US"/>
        </a:p>
      </dgm:t>
    </dgm:pt>
    <dgm:pt modelId="{E8C34BB8-60A3-4580-BA3B-F616D8F46394}" type="sibTrans" cxnId="{63516324-650E-42A4-83BB-BFE824C88CD5}">
      <dgm:prSet/>
      <dgm:spPr/>
      <dgm:t>
        <a:bodyPr/>
        <a:lstStyle/>
        <a:p>
          <a:endParaRPr lang="en-US"/>
        </a:p>
      </dgm:t>
    </dgm:pt>
    <dgm:pt modelId="{F9790801-BC4E-4035-8D0E-934E49272D7F}">
      <dgm:prSet/>
      <dgm:spPr/>
      <dgm:t>
        <a:bodyPr/>
        <a:lstStyle/>
        <a:p>
          <a:pPr>
            <a:defRPr cap="all"/>
          </a:pPr>
          <a:r>
            <a:rPr lang="en-US"/>
            <a:t>Motivation</a:t>
          </a:r>
        </a:p>
      </dgm:t>
    </dgm:pt>
    <dgm:pt modelId="{B28E2238-9E56-4C8C-B5D3-724713B62DBC}" type="parTrans" cxnId="{B1D50D27-2B75-4433-9B72-8A48717E80B3}">
      <dgm:prSet/>
      <dgm:spPr/>
      <dgm:t>
        <a:bodyPr/>
        <a:lstStyle/>
        <a:p>
          <a:endParaRPr lang="en-US"/>
        </a:p>
      </dgm:t>
    </dgm:pt>
    <dgm:pt modelId="{AE5A07BA-6B71-49C7-B322-D7B79E123765}" type="sibTrans" cxnId="{B1D50D27-2B75-4433-9B72-8A48717E80B3}">
      <dgm:prSet/>
      <dgm:spPr/>
      <dgm:t>
        <a:bodyPr/>
        <a:lstStyle/>
        <a:p>
          <a:endParaRPr lang="en-US"/>
        </a:p>
      </dgm:t>
    </dgm:pt>
    <dgm:pt modelId="{E880ABB5-D9C9-491C-9175-4BD4E5A63708}">
      <dgm:prSet/>
      <dgm:spPr/>
      <dgm:t>
        <a:bodyPr/>
        <a:lstStyle/>
        <a:p>
          <a:pPr>
            <a:defRPr cap="all"/>
          </a:pPr>
          <a:r>
            <a:rPr lang="en-US"/>
            <a:t>Behaviour</a:t>
          </a:r>
        </a:p>
      </dgm:t>
    </dgm:pt>
    <dgm:pt modelId="{5DEC4B8A-F451-442D-B4B9-5EF09227B544}" type="parTrans" cxnId="{8C2EDD31-207D-49BA-9F6E-D6AAEE901898}">
      <dgm:prSet/>
      <dgm:spPr/>
      <dgm:t>
        <a:bodyPr/>
        <a:lstStyle/>
        <a:p>
          <a:endParaRPr lang="en-US"/>
        </a:p>
      </dgm:t>
    </dgm:pt>
    <dgm:pt modelId="{8A2AC5C6-8CAF-4BA0-8E19-25B0874801A9}" type="sibTrans" cxnId="{8C2EDD31-207D-49BA-9F6E-D6AAEE901898}">
      <dgm:prSet/>
      <dgm:spPr/>
      <dgm:t>
        <a:bodyPr/>
        <a:lstStyle/>
        <a:p>
          <a:endParaRPr lang="en-US"/>
        </a:p>
      </dgm:t>
    </dgm:pt>
    <dgm:pt modelId="{CB70BB77-66DB-4AD1-9D43-AF138D97A618}" type="pres">
      <dgm:prSet presAssocID="{6763DE7F-9C5C-4554-8050-1F57CCD41813}" presName="root" presStyleCnt="0">
        <dgm:presLayoutVars>
          <dgm:dir/>
          <dgm:resizeHandles val="exact"/>
        </dgm:presLayoutVars>
      </dgm:prSet>
      <dgm:spPr/>
    </dgm:pt>
    <dgm:pt modelId="{06A0AB9F-4D43-43D1-A83E-87E4D3B23F4D}" type="pres">
      <dgm:prSet presAssocID="{E9FF20A6-2E1E-4599-A10D-E0A432C2A106}" presName="compNode" presStyleCnt="0"/>
      <dgm:spPr/>
    </dgm:pt>
    <dgm:pt modelId="{D0F4A585-2D91-4736-8F9E-7BE9AD747954}" type="pres">
      <dgm:prSet presAssocID="{E9FF20A6-2E1E-4599-A10D-E0A432C2A106}" presName="iconBgRect" presStyleLbl="bgShp" presStyleIdx="0" presStyleCnt="4"/>
      <dgm:spPr/>
    </dgm:pt>
    <dgm:pt modelId="{9D93FA75-1FE2-4D30-9E1C-F7756DBA3F97}" type="pres">
      <dgm:prSet presAssocID="{E9FF20A6-2E1E-4599-A10D-E0A432C2A10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0578965C-0F59-408C-A28C-4A34C7CB2D4F}" type="pres">
      <dgm:prSet presAssocID="{E9FF20A6-2E1E-4599-A10D-E0A432C2A106}" presName="spaceRect" presStyleCnt="0"/>
      <dgm:spPr/>
    </dgm:pt>
    <dgm:pt modelId="{E44CEEAB-B074-4F5D-8854-5A2CCFEAAD10}" type="pres">
      <dgm:prSet presAssocID="{E9FF20A6-2E1E-4599-A10D-E0A432C2A106}" presName="textRect" presStyleLbl="revTx" presStyleIdx="0" presStyleCnt="4">
        <dgm:presLayoutVars>
          <dgm:chMax val="1"/>
          <dgm:chPref val="1"/>
        </dgm:presLayoutVars>
      </dgm:prSet>
      <dgm:spPr/>
    </dgm:pt>
    <dgm:pt modelId="{96E9762C-C993-4E60-89E1-CDD3005BD3F4}" type="pres">
      <dgm:prSet presAssocID="{7E2BE4B6-0969-4311-A394-2B9D4FE6A418}" presName="sibTrans" presStyleCnt="0"/>
      <dgm:spPr/>
    </dgm:pt>
    <dgm:pt modelId="{4FA6175E-4534-46EB-A53E-1252A5A90D8B}" type="pres">
      <dgm:prSet presAssocID="{9EA495C4-1F0B-4770-A444-464207CF71EA}" presName="compNode" presStyleCnt="0"/>
      <dgm:spPr/>
    </dgm:pt>
    <dgm:pt modelId="{3CFD02C5-6741-49B3-A280-DDB5C9EE367C}" type="pres">
      <dgm:prSet presAssocID="{9EA495C4-1F0B-4770-A444-464207CF71EA}" presName="iconBgRect" presStyleLbl="bgShp" presStyleIdx="1" presStyleCnt="4"/>
      <dgm:spPr/>
    </dgm:pt>
    <dgm:pt modelId="{061D531C-9CC8-4CCC-A26C-073B08795F33}" type="pres">
      <dgm:prSet presAssocID="{9EA495C4-1F0B-4770-A444-464207CF71E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7FA0EB68-06F3-4DC7-8FF7-27A1EBBA8D6A}" type="pres">
      <dgm:prSet presAssocID="{9EA495C4-1F0B-4770-A444-464207CF71EA}" presName="spaceRect" presStyleCnt="0"/>
      <dgm:spPr/>
    </dgm:pt>
    <dgm:pt modelId="{E3206E70-77E2-4409-B871-A6393B5C788A}" type="pres">
      <dgm:prSet presAssocID="{9EA495C4-1F0B-4770-A444-464207CF71EA}" presName="textRect" presStyleLbl="revTx" presStyleIdx="1" presStyleCnt="4">
        <dgm:presLayoutVars>
          <dgm:chMax val="1"/>
          <dgm:chPref val="1"/>
        </dgm:presLayoutVars>
      </dgm:prSet>
      <dgm:spPr/>
    </dgm:pt>
    <dgm:pt modelId="{AE78252E-F64E-43A4-A23D-80B2EDC8B5CF}" type="pres">
      <dgm:prSet presAssocID="{E8C34BB8-60A3-4580-BA3B-F616D8F46394}" presName="sibTrans" presStyleCnt="0"/>
      <dgm:spPr/>
    </dgm:pt>
    <dgm:pt modelId="{586C0868-FCE1-49E9-833E-D44897989456}" type="pres">
      <dgm:prSet presAssocID="{F9790801-BC4E-4035-8D0E-934E49272D7F}" presName="compNode" presStyleCnt="0"/>
      <dgm:spPr/>
    </dgm:pt>
    <dgm:pt modelId="{76F16B9E-4DE2-47EC-AC1A-20F5099A2B33}" type="pres">
      <dgm:prSet presAssocID="{F9790801-BC4E-4035-8D0E-934E49272D7F}" presName="iconBgRect" presStyleLbl="bgShp" presStyleIdx="2" presStyleCnt="4"/>
      <dgm:spPr/>
    </dgm:pt>
    <dgm:pt modelId="{35DC7E31-0C55-4F1F-A874-2916DF17159D}" type="pres">
      <dgm:prSet presAssocID="{F9790801-BC4E-4035-8D0E-934E49272D7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8834797D-EC93-4769-8B56-31F2451CA0BA}" type="pres">
      <dgm:prSet presAssocID="{F9790801-BC4E-4035-8D0E-934E49272D7F}" presName="spaceRect" presStyleCnt="0"/>
      <dgm:spPr/>
    </dgm:pt>
    <dgm:pt modelId="{4FA595C2-3442-4DC3-A02B-EA36D747E251}" type="pres">
      <dgm:prSet presAssocID="{F9790801-BC4E-4035-8D0E-934E49272D7F}" presName="textRect" presStyleLbl="revTx" presStyleIdx="2" presStyleCnt="4">
        <dgm:presLayoutVars>
          <dgm:chMax val="1"/>
          <dgm:chPref val="1"/>
        </dgm:presLayoutVars>
      </dgm:prSet>
      <dgm:spPr/>
    </dgm:pt>
    <dgm:pt modelId="{6597B218-4BB9-4FFF-B6CD-BE0C76D9A62F}" type="pres">
      <dgm:prSet presAssocID="{AE5A07BA-6B71-49C7-B322-D7B79E123765}" presName="sibTrans" presStyleCnt="0"/>
      <dgm:spPr/>
    </dgm:pt>
    <dgm:pt modelId="{9D565732-3DB4-435B-83B5-3E82AE6764D4}" type="pres">
      <dgm:prSet presAssocID="{E880ABB5-D9C9-491C-9175-4BD4E5A63708}" presName="compNode" presStyleCnt="0"/>
      <dgm:spPr/>
    </dgm:pt>
    <dgm:pt modelId="{AD676CCD-7C28-4E7C-9B7E-117E92D6982F}" type="pres">
      <dgm:prSet presAssocID="{E880ABB5-D9C9-491C-9175-4BD4E5A63708}" presName="iconBgRect" presStyleLbl="bgShp" presStyleIdx="3" presStyleCnt="4"/>
      <dgm:spPr/>
    </dgm:pt>
    <dgm:pt modelId="{957C5E7F-4C9D-4ADA-9ECF-FE3DCC0BE044}" type="pres">
      <dgm:prSet presAssocID="{E880ABB5-D9C9-491C-9175-4BD4E5A6370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miling Face with No Fill"/>
        </a:ext>
      </dgm:extLst>
    </dgm:pt>
    <dgm:pt modelId="{DCDAC819-4D40-4502-8BAE-935CEBE0EEC7}" type="pres">
      <dgm:prSet presAssocID="{E880ABB5-D9C9-491C-9175-4BD4E5A63708}" presName="spaceRect" presStyleCnt="0"/>
      <dgm:spPr/>
    </dgm:pt>
    <dgm:pt modelId="{CCC5B3E2-F14A-4AF1-A016-C2470D01C435}" type="pres">
      <dgm:prSet presAssocID="{E880ABB5-D9C9-491C-9175-4BD4E5A63708}" presName="textRect" presStyleLbl="revTx" presStyleIdx="3" presStyleCnt="4">
        <dgm:presLayoutVars>
          <dgm:chMax val="1"/>
          <dgm:chPref val="1"/>
        </dgm:presLayoutVars>
      </dgm:prSet>
      <dgm:spPr/>
    </dgm:pt>
  </dgm:ptLst>
  <dgm:cxnLst>
    <dgm:cxn modelId="{78754406-A882-49C2-A648-4EF15BC0442A}" type="presOf" srcId="{9EA495C4-1F0B-4770-A444-464207CF71EA}" destId="{E3206E70-77E2-4409-B871-A6393B5C788A}" srcOrd="0" destOrd="0" presId="urn:microsoft.com/office/officeart/2018/5/layout/IconCircleLabelList"/>
    <dgm:cxn modelId="{9F82D910-2FF2-4CDD-8874-6523C8BC3BDA}" type="presOf" srcId="{F9790801-BC4E-4035-8D0E-934E49272D7F}" destId="{4FA595C2-3442-4DC3-A02B-EA36D747E251}" srcOrd="0" destOrd="0" presId="urn:microsoft.com/office/officeart/2018/5/layout/IconCircleLabelList"/>
    <dgm:cxn modelId="{63516324-650E-42A4-83BB-BFE824C88CD5}" srcId="{6763DE7F-9C5C-4554-8050-1F57CCD41813}" destId="{9EA495C4-1F0B-4770-A444-464207CF71EA}" srcOrd="1" destOrd="0" parTransId="{8878FA27-138D-4E68-8A2D-2BA35B2BCECB}" sibTransId="{E8C34BB8-60A3-4580-BA3B-F616D8F46394}"/>
    <dgm:cxn modelId="{B1D50D27-2B75-4433-9B72-8A48717E80B3}" srcId="{6763DE7F-9C5C-4554-8050-1F57CCD41813}" destId="{F9790801-BC4E-4035-8D0E-934E49272D7F}" srcOrd="2" destOrd="0" parTransId="{B28E2238-9E56-4C8C-B5D3-724713B62DBC}" sibTransId="{AE5A07BA-6B71-49C7-B322-D7B79E123765}"/>
    <dgm:cxn modelId="{8C2EDD31-207D-49BA-9F6E-D6AAEE901898}" srcId="{6763DE7F-9C5C-4554-8050-1F57CCD41813}" destId="{E880ABB5-D9C9-491C-9175-4BD4E5A63708}" srcOrd="3" destOrd="0" parTransId="{5DEC4B8A-F451-442D-B4B9-5EF09227B544}" sibTransId="{8A2AC5C6-8CAF-4BA0-8E19-25B0874801A9}"/>
    <dgm:cxn modelId="{B39AB15C-A810-46AA-A38E-8B85B559B18D}" srcId="{6763DE7F-9C5C-4554-8050-1F57CCD41813}" destId="{E9FF20A6-2E1E-4599-A10D-E0A432C2A106}" srcOrd="0" destOrd="0" parTransId="{97A77EA8-AAB2-40FB-92CF-860F0B280758}" sibTransId="{7E2BE4B6-0969-4311-A394-2B9D4FE6A418}"/>
    <dgm:cxn modelId="{CB3F847A-1514-40D2-A20D-C13A0D878B2D}" type="presOf" srcId="{6763DE7F-9C5C-4554-8050-1F57CCD41813}" destId="{CB70BB77-66DB-4AD1-9D43-AF138D97A618}" srcOrd="0" destOrd="0" presId="urn:microsoft.com/office/officeart/2018/5/layout/IconCircleLabelList"/>
    <dgm:cxn modelId="{65C1657E-25C5-43DB-ACD1-26086087EBC6}" type="presOf" srcId="{E9FF20A6-2E1E-4599-A10D-E0A432C2A106}" destId="{E44CEEAB-B074-4F5D-8854-5A2CCFEAAD10}" srcOrd="0" destOrd="0" presId="urn:microsoft.com/office/officeart/2018/5/layout/IconCircleLabelList"/>
    <dgm:cxn modelId="{487343F1-969F-4915-B853-C42341AF0842}" type="presOf" srcId="{E880ABB5-D9C9-491C-9175-4BD4E5A63708}" destId="{CCC5B3E2-F14A-4AF1-A016-C2470D01C435}" srcOrd="0" destOrd="0" presId="urn:microsoft.com/office/officeart/2018/5/layout/IconCircleLabelList"/>
    <dgm:cxn modelId="{BEBFABC0-F975-432E-ABE1-901C769A5053}" type="presParOf" srcId="{CB70BB77-66DB-4AD1-9D43-AF138D97A618}" destId="{06A0AB9F-4D43-43D1-A83E-87E4D3B23F4D}" srcOrd="0" destOrd="0" presId="urn:microsoft.com/office/officeart/2018/5/layout/IconCircleLabelList"/>
    <dgm:cxn modelId="{FE374CD8-57B4-443D-B9B7-955931FAE3DE}" type="presParOf" srcId="{06A0AB9F-4D43-43D1-A83E-87E4D3B23F4D}" destId="{D0F4A585-2D91-4736-8F9E-7BE9AD747954}" srcOrd="0" destOrd="0" presId="urn:microsoft.com/office/officeart/2018/5/layout/IconCircleLabelList"/>
    <dgm:cxn modelId="{2676AFF7-A67C-4484-913D-712558669508}" type="presParOf" srcId="{06A0AB9F-4D43-43D1-A83E-87E4D3B23F4D}" destId="{9D93FA75-1FE2-4D30-9E1C-F7756DBA3F97}" srcOrd="1" destOrd="0" presId="urn:microsoft.com/office/officeart/2018/5/layout/IconCircleLabelList"/>
    <dgm:cxn modelId="{C805CE9C-098C-4AC7-8882-6AB38FFD9E27}" type="presParOf" srcId="{06A0AB9F-4D43-43D1-A83E-87E4D3B23F4D}" destId="{0578965C-0F59-408C-A28C-4A34C7CB2D4F}" srcOrd="2" destOrd="0" presId="urn:microsoft.com/office/officeart/2018/5/layout/IconCircleLabelList"/>
    <dgm:cxn modelId="{53167FC3-DC6C-4A0E-AD0C-39329D82E83B}" type="presParOf" srcId="{06A0AB9F-4D43-43D1-A83E-87E4D3B23F4D}" destId="{E44CEEAB-B074-4F5D-8854-5A2CCFEAAD10}" srcOrd="3" destOrd="0" presId="urn:microsoft.com/office/officeart/2018/5/layout/IconCircleLabelList"/>
    <dgm:cxn modelId="{BFA5C589-7CD2-4D85-80FB-7CD3218EAD7D}" type="presParOf" srcId="{CB70BB77-66DB-4AD1-9D43-AF138D97A618}" destId="{96E9762C-C993-4E60-89E1-CDD3005BD3F4}" srcOrd="1" destOrd="0" presId="urn:microsoft.com/office/officeart/2018/5/layout/IconCircleLabelList"/>
    <dgm:cxn modelId="{709AC3CD-B4D0-419E-AA6B-14E057F7701A}" type="presParOf" srcId="{CB70BB77-66DB-4AD1-9D43-AF138D97A618}" destId="{4FA6175E-4534-46EB-A53E-1252A5A90D8B}" srcOrd="2" destOrd="0" presId="urn:microsoft.com/office/officeart/2018/5/layout/IconCircleLabelList"/>
    <dgm:cxn modelId="{36CD56FC-6030-4D6A-8C11-08D0FC8BAEF8}" type="presParOf" srcId="{4FA6175E-4534-46EB-A53E-1252A5A90D8B}" destId="{3CFD02C5-6741-49B3-A280-DDB5C9EE367C}" srcOrd="0" destOrd="0" presId="urn:microsoft.com/office/officeart/2018/5/layout/IconCircleLabelList"/>
    <dgm:cxn modelId="{6C8B7325-E326-4055-85A7-9C6E4F3001C7}" type="presParOf" srcId="{4FA6175E-4534-46EB-A53E-1252A5A90D8B}" destId="{061D531C-9CC8-4CCC-A26C-073B08795F33}" srcOrd="1" destOrd="0" presId="urn:microsoft.com/office/officeart/2018/5/layout/IconCircleLabelList"/>
    <dgm:cxn modelId="{21EF131E-20CD-4C74-8F03-62358FE25866}" type="presParOf" srcId="{4FA6175E-4534-46EB-A53E-1252A5A90D8B}" destId="{7FA0EB68-06F3-4DC7-8FF7-27A1EBBA8D6A}" srcOrd="2" destOrd="0" presId="urn:microsoft.com/office/officeart/2018/5/layout/IconCircleLabelList"/>
    <dgm:cxn modelId="{484687BF-6C0F-4D6F-A356-6E74372C095A}" type="presParOf" srcId="{4FA6175E-4534-46EB-A53E-1252A5A90D8B}" destId="{E3206E70-77E2-4409-B871-A6393B5C788A}" srcOrd="3" destOrd="0" presId="urn:microsoft.com/office/officeart/2018/5/layout/IconCircleLabelList"/>
    <dgm:cxn modelId="{89A1C3FB-DFFE-499B-AE3D-0787D3133B0B}" type="presParOf" srcId="{CB70BB77-66DB-4AD1-9D43-AF138D97A618}" destId="{AE78252E-F64E-43A4-A23D-80B2EDC8B5CF}" srcOrd="3" destOrd="0" presId="urn:microsoft.com/office/officeart/2018/5/layout/IconCircleLabelList"/>
    <dgm:cxn modelId="{33D61341-99DA-4AF8-98C7-434798878D42}" type="presParOf" srcId="{CB70BB77-66DB-4AD1-9D43-AF138D97A618}" destId="{586C0868-FCE1-49E9-833E-D44897989456}" srcOrd="4" destOrd="0" presId="urn:microsoft.com/office/officeart/2018/5/layout/IconCircleLabelList"/>
    <dgm:cxn modelId="{2681B4AF-4C55-4791-9A0C-7F824A72F8BB}" type="presParOf" srcId="{586C0868-FCE1-49E9-833E-D44897989456}" destId="{76F16B9E-4DE2-47EC-AC1A-20F5099A2B33}" srcOrd="0" destOrd="0" presId="urn:microsoft.com/office/officeart/2018/5/layout/IconCircleLabelList"/>
    <dgm:cxn modelId="{77363706-5CD0-4D2F-AC92-000CAE4E33D9}" type="presParOf" srcId="{586C0868-FCE1-49E9-833E-D44897989456}" destId="{35DC7E31-0C55-4F1F-A874-2916DF17159D}" srcOrd="1" destOrd="0" presId="urn:microsoft.com/office/officeart/2018/5/layout/IconCircleLabelList"/>
    <dgm:cxn modelId="{9448A7A5-CC22-4885-BC27-56A75EAA93F1}" type="presParOf" srcId="{586C0868-FCE1-49E9-833E-D44897989456}" destId="{8834797D-EC93-4769-8B56-31F2451CA0BA}" srcOrd="2" destOrd="0" presId="urn:microsoft.com/office/officeart/2018/5/layout/IconCircleLabelList"/>
    <dgm:cxn modelId="{A850E709-C01B-476A-9C36-59BF4A5092D0}" type="presParOf" srcId="{586C0868-FCE1-49E9-833E-D44897989456}" destId="{4FA595C2-3442-4DC3-A02B-EA36D747E251}" srcOrd="3" destOrd="0" presId="urn:microsoft.com/office/officeart/2018/5/layout/IconCircleLabelList"/>
    <dgm:cxn modelId="{C86D964E-99C5-409B-9002-CC1704979806}" type="presParOf" srcId="{CB70BB77-66DB-4AD1-9D43-AF138D97A618}" destId="{6597B218-4BB9-4FFF-B6CD-BE0C76D9A62F}" srcOrd="5" destOrd="0" presId="urn:microsoft.com/office/officeart/2018/5/layout/IconCircleLabelList"/>
    <dgm:cxn modelId="{05E87674-F870-46A5-94B1-402024CBB950}" type="presParOf" srcId="{CB70BB77-66DB-4AD1-9D43-AF138D97A618}" destId="{9D565732-3DB4-435B-83B5-3E82AE6764D4}" srcOrd="6" destOrd="0" presId="urn:microsoft.com/office/officeart/2018/5/layout/IconCircleLabelList"/>
    <dgm:cxn modelId="{718769E1-2209-443C-9842-AE9BB1D7E2FF}" type="presParOf" srcId="{9D565732-3DB4-435B-83B5-3E82AE6764D4}" destId="{AD676CCD-7C28-4E7C-9B7E-117E92D6982F}" srcOrd="0" destOrd="0" presId="urn:microsoft.com/office/officeart/2018/5/layout/IconCircleLabelList"/>
    <dgm:cxn modelId="{33BECB67-B283-48C8-9665-3AB738C81D60}" type="presParOf" srcId="{9D565732-3DB4-435B-83B5-3E82AE6764D4}" destId="{957C5E7F-4C9D-4ADA-9ECF-FE3DCC0BE044}" srcOrd="1" destOrd="0" presId="urn:microsoft.com/office/officeart/2018/5/layout/IconCircleLabelList"/>
    <dgm:cxn modelId="{C9DA652B-3938-4FB8-91C8-4019A7FC27C0}" type="presParOf" srcId="{9D565732-3DB4-435B-83B5-3E82AE6764D4}" destId="{DCDAC819-4D40-4502-8BAE-935CEBE0EEC7}" srcOrd="2" destOrd="0" presId="urn:microsoft.com/office/officeart/2018/5/layout/IconCircleLabelList"/>
    <dgm:cxn modelId="{B9D62142-CCBD-471E-842D-28F40298D463}" type="presParOf" srcId="{9D565732-3DB4-435B-83B5-3E82AE6764D4}" destId="{CCC5B3E2-F14A-4AF1-A016-C2470D01C435}"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F4A585-2D91-4736-8F9E-7BE9AD747954}">
      <dsp:nvSpPr>
        <dsp:cNvPr id="0" name=""/>
        <dsp:cNvSpPr/>
      </dsp:nvSpPr>
      <dsp:spPr>
        <a:xfrm>
          <a:off x="562927" y="788206"/>
          <a:ext cx="1445998" cy="144599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93FA75-1FE2-4D30-9E1C-F7756DBA3F97}">
      <dsp:nvSpPr>
        <dsp:cNvPr id="0" name=""/>
        <dsp:cNvSpPr/>
      </dsp:nvSpPr>
      <dsp:spPr>
        <a:xfrm>
          <a:off x="871091" y="1096370"/>
          <a:ext cx="829671" cy="8296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4CEEAB-B074-4F5D-8854-5A2CCFEAAD10}">
      <dsp:nvSpPr>
        <dsp:cNvPr id="0" name=""/>
        <dsp:cNvSpPr/>
      </dsp:nvSpPr>
      <dsp:spPr>
        <a:xfrm>
          <a:off x="10068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defRPr cap="all"/>
          </a:pPr>
          <a:r>
            <a:rPr lang="en-US" sz="2900" kern="1200"/>
            <a:t>Capability</a:t>
          </a:r>
        </a:p>
      </dsp:txBody>
      <dsp:txXfrm>
        <a:off x="100682" y="2684598"/>
        <a:ext cx="2370489" cy="720000"/>
      </dsp:txXfrm>
    </dsp:sp>
    <dsp:sp modelId="{3CFD02C5-6741-49B3-A280-DDB5C9EE367C}">
      <dsp:nvSpPr>
        <dsp:cNvPr id="0" name=""/>
        <dsp:cNvSpPr/>
      </dsp:nvSpPr>
      <dsp:spPr>
        <a:xfrm>
          <a:off x="3348252" y="788206"/>
          <a:ext cx="1445998" cy="144599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1D531C-9CC8-4CCC-A26C-073B08795F33}">
      <dsp:nvSpPr>
        <dsp:cNvPr id="0" name=""/>
        <dsp:cNvSpPr/>
      </dsp:nvSpPr>
      <dsp:spPr>
        <a:xfrm>
          <a:off x="3656416" y="1096370"/>
          <a:ext cx="829671" cy="8296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206E70-77E2-4409-B871-A6393B5C788A}">
      <dsp:nvSpPr>
        <dsp:cNvPr id="0" name=""/>
        <dsp:cNvSpPr/>
      </dsp:nvSpPr>
      <dsp:spPr>
        <a:xfrm>
          <a:off x="288600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defRPr cap="all"/>
          </a:pPr>
          <a:r>
            <a:rPr lang="en-US" sz="2900" kern="1200"/>
            <a:t>Opportunity</a:t>
          </a:r>
        </a:p>
      </dsp:txBody>
      <dsp:txXfrm>
        <a:off x="2886007" y="2684598"/>
        <a:ext cx="2370489" cy="720000"/>
      </dsp:txXfrm>
    </dsp:sp>
    <dsp:sp modelId="{76F16B9E-4DE2-47EC-AC1A-20F5099A2B33}">
      <dsp:nvSpPr>
        <dsp:cNvPr id="0" name=""/>
        <dsp:cNvSpPr/>
      </dsp:nvSpPr>
      <dsp:spPr>
        <a:xfrm>
          <a:off x="6133577" y="788206"/>
          <a:ext cx="1445998" cy="1445998"/>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DC7E31-0C55-4F1F-A874-2916DF17159D}">
      <dsp:nvSpPr>
        <dsp:cNvPr id="0" name=""/>
        <dsp:cNvSpPr/>
      </dsp:nvSpPr>
      <dsp:spPr>
        <a:xfrm>
          <a:off x="6441741" y="1096370"/>
          <a:ext cx="829671" cy="8296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A595C2-3442-4DC3-A02B-EA36D747E251}">
      <dsp:nvSpPr>
        <dsp:cNvPr id="0" name=""/>
        <dsp:cNvSpPr/>
      </dsp:nvSpPr>
      <dsp:spPr>
        <a:xfrm>
          <a:off x="567133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defRPr cap="all"/>
          </a:pPr>
          <a:r>
            <a:rPr lang="en-US" sz="2900" kern="1200"/>
            <a:t>Motivation</a:t>
          </a:r>
        </a:p>
      </dsp:txBody>
      <dsp:txXfrm>
        <a:off x="5671332" y="2684598"/>
        <a:ext cx="2370489" cy="720000"/>
      </dsp:txXfrm>
    </dsp:sp>
    <dsp:sp modelId="{AD676CCD-7C28-4E7C-9B7E-117E92D6982F}">
      <dsp:nvSpPr>
        <dsp:cNvPr id="0" name=""/>
        <dsp:cNvSpPr/>
      </dsp:nvSpPr>
      <dsp:spPr>
        <a:xfrm>
          <a:off x="8918902" y="788206"/>
          <a:ext cx="1445998" cy="1445998"/>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7C5E7F-4C9D-4ADA-9ECF-FE3DCC0BE044}">
      <dsp:nvSpPr>
        <dsp:cNvPr id="0" name=""/>
        <dsp:cNvSpPr/>
      </dsp:nvSpPr>
      <dsp:spPr>
        <a:xfrm>
          <a:off x="9227066" y="1096370"/>
          <a:ext cx="829671" cy="8296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C5B3E2-F14A-4AF1-A016-C2470D01C435}">
      <dsp:nvSpPr>
        <dsp:cNvPr id="0" name=""/>
        <dsp:cNvSpPr/>
      </dsp:nvSpPr>
      <dsp:spPr>
        <a:xfrm>
          <a:off x="845665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defRPr cap="all"/>
          </a:pPr>
          <a:r>
            <a:rPr lang="en-US" sz="2900" kern="1200"/>
            <a:t>Behaviour</a:t>
          </a:r>
        </a:p>
      </dsp:txBody>
      <dsp:txXfrm>
        <a:off x="8456657" y="2684598"/>
        <a:ext cx="2370489"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FE777E-A6A5-43FB-B9BA-330A6EFA69BD}" type="datetimeFigureOut">
              <a:t>3/30/2026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43E0B1-06C2-4603-8E1F-87F8B2DB5B44}" type="slidenum">
              <a:t>‹#›</a:t>
            </a:fld>
            <a:endParaRPr lang="en-US"/>
          </a:p>
        </p:txBody>
      </p:sp>
    </p:spTree>
    <p:extLst>
      <p:ext uri="{BB962C8B-B14F-4D97-AF65-F5344CB8AC3E}">
        <p14:creationId xmlns:p14="http://schemas.microsoft.com/office/powerpoint/2010/main" val="39856130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propose a fiber-focused health promotion stall underpinned by the COMB model to ensure that all components of the intervention directly support </a:t>
            </a:r>
            <a:r>
              <a:rPr lang="en-US" dirty="0" err="1"/>
              <a:t>behaviour</a:t>
            </a:r>
            <a:r>
              <a:rPr lang="en-US" dirty="0"/>
              <a:t> change. To enhance capability, the stall will provide clear, evidence-based information on the health benefits of dietary </a:t>
            </a:r>
            <a:r>
              <a:rPr lang="en-US" dirty="0" err="1"/>
              <a:t>fibre</a:t>
            </a:r>
            <a:r>
              <a:rPr lang="en-US" dirty="0"/>
              <a:t>, the recommended daily intake, and practical strategies to increase fiber consumption. Visual displays and concise, student-led explanations will support understanding and make the information accessible to a wide audience.</a:t>
            </a:r>
          </a:p>
          <a:p>
            <a:r>
              <a:rPr lang="en-US"/>
              <a:t>To create opportunity, the stall will offer free water bottles, interactive educational materials, and a supportive environment that encourages engagement. This approach reduces environmental and social barriers that commonly limit participation in nutrition-related activities and enables students to interact with the content in a low-pressure setting.</a:t>
            </a:r>
          </a:p>
          <a:p>
            <a:r>
              <a:rPr lang="en-US" dirty="0"/>
              <a:t>To strengthen motivation, the stall will incorporate positive, autonomy-supportive messaging and invite participants to identify one small, achievable change they could implement to increase their fiber intake. This focus on realistic, self-directed action aligns with evidence that incremental goals enhance adherence and support sustained </a:t>
            </a:r>
            <a:r>
              <a:rPr lang="en-US" dirty="0" err="1"/>
              <a:t>behaviour</a:t>
            </a:r>
            <a:r>
              <a:rPr lang="en-US" dirty="0"/>
              <a:t> change.</a:t>
            </a:r>
            <a:endParaRPr lang="en-US" dirty="0">
              <a:ea typeface="Calibri"/>
              <a:cs typeface="Calibri"/>
            </a:endParaRPr>
          </a:p>
          <a:p>
            <a:r>
              <a:rPr lang="en-US" dirty="0"/>
              <a:t>By addressing capability, opportunity, and motivation in an integrated manner, the proposed stall is designed to facilitate meaningful and sustainable improvements in dietary </a:t>
            </a:r>
            <a:r>
              <a:rPr lang="en-US" dirty="0" err="1"/>
              <a:t>behaviour</a:t>
            </a:r>
            <a:r>
              <a:rPr lang="en-US" dirty="0"/>
              <a:t>.</a:t>
            </a:r>
            <a:endParaRPr lang="en-US" dirty="0">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1043E0B1-06C2-4603-8E1F-87F8B2DB5B44}" type="slidenum">
              <a:t>4</a:t>
            </a:fld>
            <a:endParaRPr lang="en-US"/>
          </a:p>
        </p:txBody>
      </p:sp>
    </p:spTree>
    <p:extLst>
      <p:ext uri="{BB962C8B-B14F-4D97-AF65-F5344CB8AC3E}">
        <p14:creationId xmlns:p14="http://schemas.microsoft.com/office/powerpoint/2010/main" val="9825336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have identified several potential barriers that may influence the planning and delivery of our fiber‑education stall.</a:t>
            </a:r>
            <a:endParaRPr lang="en-US" dirty="0">
              <a:ea typeface="Calibri"/>
              <a:cs typeface="Calibri"/>
            </a:endParaRPr>
          </a:p>
          <a:p>
            <a:r>
              <a:rPr lang="en-US" dirty="0"/>
              <a:t>The first relates to limited time for planning and preparing resources, as the initiative must be </a:t>
            </a:r>
            <a:r>
              <a:rPr lang="en-US" dirty="0" err="1"/>
              <a:t>organised</a:t>
            </a:r>
            <a:r>
              <a:rPr lang="en-US" dirty="0"/>
              <a:t> alongside other academic commitments. To address this, we will allocate tasks early, streamline our materials, and ensure all resources are prepared in advance.</a:t>
            </a:r>
            <a:endParaRPr lang="en-US" dirty="0">
              <a:ea typeface="Calibri"/>
              <a:cs typeface="Calibri"/>
            </a:endParaRPr>
          </a:p>
          <a:p>
            <a:r>
              <a:rPr lang="en-US"/>
              <a:t>A second barrier is the challenge of engaging students who may be rushed or uninterested. As the stall will be situated in a busy environment, not all students will have time to stop. To mitigate this, we will use clear, visually appealing materials and brief, accessible messaging to encourage quick interaction.</a:t>
            </a:r>
            <a:endParaRPr lang="en-US">
              <a:ea typeface="Calibri"/>
              <a:cs typeface="Calibri"/>
            </a:endParaRPr>
          </a:p>
          <a:p>
            <a:r>
              <a:rPr lang="en-US" dirty="0"/>
              <a:t>The third barrier concerns potential technical difficulties when accessing the survey, such as slow Wi‑Fi or issues scanning QR codes. To reduce this risk, we will provide both a QR code and a short URL, and we will have a paper‑based alternative available if required.</a:t>
            </a:r>
            <a:endParaRPr lang="en-US" dirty="0">
              <a:ea typeface="Calibri"/>
              <a:cs typeface="Calibri"/>
            </a:endParaRPr>
          </a:p>
          <a:p>
            <a:r>
              <a:rPr lang="en-US" dirty="0"/>
              <a:t>By anticipating these barriers and planning appropriate mitigation strategies, we aim to ensure the stall runs smoothly and supports effective engagement with our target audience.</a:t>
            </a:r>
            <a:endParaRPr lang="en-US" dirty="0">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1043E0B1-06C2-4603-8E1F-87F8B2DB5B44}" type="slidenum">
              <a:rPr lang="en-US"/>
              <a:t>7</a:t>
            </a:fld>
            <a:endParaRPr lang="en-US"/>
          </a:p>
        </p:txBody>
      </p:sp>
    </p:spTree>
    <p:extLst>
      <p:ext uri="{BB962C8B-B14F-4D97-AF65-F5344CB8AC3E}">
        <p14:creationId xmlns:p14="http://schemas.microsoft.com/office/powerpoint/2010/main" val="3879022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083127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05364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523979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793089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3/30/2026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36495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3/30/2026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69417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3/30/2026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67237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96984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15846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06683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909585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_ONLY_2_1">
    <p:bg>
      <p:bgPr>
        <a:solidFill>
          <a:schemeClr val="lt1"/>
        </a:solidFill>
        <a:effectLst/>
      </p:bgPr>
    </p:bg>
    <p:spTree>
      <p:nvGrpSpPr>
        <p:cNvPr id="1" name=""/>
        <p:cNvGrpSpPr/>
        <p:nvPr/>
      </p:nvGrpSpPr>
      <p:grpSpPr>
        <a:xfrm>
          <a:off x="0" y="0"/>
          <a:ext cx="0" cy="0"/>
          <a:chOff x="0" y="0"/>
          <a:chExt cx="0" cy="0"/>
        </a:xfrm>
      </p:grpSpPr>
      <p:sp>
        <p:nvSpPr>
          <p:cNvPr id="370" name="PlaceHolder 1"/>
          <p:cNvSpPr>
            <a:spLocks noGrp="1"/>
          </p:cNvSpPr>
          <p:nvPr>
            <p:ph type="title"/>
          </p:nvPr>
        </p:nvSpPr>
        <p:spPr>
          <a:xfrm>
            <a:off x="960000" y="593280"/>
            <a:ext cx="10271520" cy="763200"/>
          </a:xfrm>
          <a:prstGeom prst="rect">
            <a:avLst/>
          </a:prstGeom>
          <a:noFill/>
          <a:ln w="0">
            <a:noFill/>
          </a:ln>
        </p:spPr>
        <p:txBody>
          <a:bodyPr lIns="91440" tIns="91440" rIns="91440" bIns="91440" anchor="t">
            <a:noAutofit/>
          </a:bodyPr>
          <a:lstStyle/>
          <a:p>
            <a:pPr indent="0">
              <a:buNone/>
            </a:pPr>
            <a:r>
              <a:rPr lang="fr-FR" sz="4533" b="0" u="none" strike="noStrike">
                <a:solidFill>
                  <a:schemeClr val="dk1"/>
                </a:solidFill>
                <a:effectLst/>
                <a:uFillTx/>
                <a:latin typeface="Arial"/>
              </a:rPr>
              <a:t>Click to edit the title text format</a:t>
            </a:r>
          </a:p>
        </p:txBody>
      </p:sp>
      <p:sp>
        <p:nvSpPr>
          <p:cNvPr id="371" name="Google Shape;1040;p14"/>
          <p:cNvSpPr/>
          <p:nvPr/>
        </p:nvSpPr>
        <p:spPr>
          <a:xfrm>
            <a:off x="11204160" y="5869920"/>
            <a:ext cx="987360" cy="987360"/>
          </a:xfrm>
          <a:custGeom>
            <a:avLst/>
            <a:gdLst>
              <a:gd name="textAreaLeft" fmla="*/ 0 w 740520"/>
              <a:gd name="textAreaRight" fmla="*/ 740880 w 740520"/>
              <a:gd name="textAreaTop" fmla="*/ 0 h 740520"/>
              <a:gd name="textAreaBottom" fmla="*/ 740880 h 740520"/>
            </a:gdLst>
            <a:ahLst/>
            <a:cxnLst/>
            <a:rect l="textAreaLeft" t="textAreaTop" r="textAreaRight" b="textAreaBottom"/>
            <a:pathLst>
              <a:path w="16944" h="16944">
                <a:moveTo>
                  <a:pt x="16944" y="0"/>
                </a:moveTo>
                <a:lnTo>
                  <a:pt x="16944" y="16944"/>
                </a:lnTo>
                <a:lnTo>
                  <a:pt x="0" y="16944"/>
                </a:lnTo>
                <a:lnTo>
                  <a:pt x="0" y="12436"/>
                </a:lnTo>
                <a:cubicBezTo>
                  <a:pt x="0" y="5568"/>
                  <a:pt x="5567" y="0"/>
                  <a:pt x="12435" y="0"/>
                </a:cubicBezTo>
                <a:lnTo>
                  <a:pt x="16944" y="0"/>
                </a:lnTo>
                <a:close/>
              </a:path>
            </a:pathLst>
          </a:custGeom>
          <a:solidFill>
            <a:schemeClr val="dk2"/>
          </a:solidFill>
          <a:ln w="0">
            <a:noFill/>
          </a:ln>
        </p:spPr>
        <p:style>
          <a:lnRef idx="0">
            <a:scrgbClr r="0" g="0" b="0"/>
          </a:lnRef>
          <a:fillRef idx="0">
            <a:scrgbClr r="0" g="0" b="0"/>
          </a:fillRef>
          <a:effectRef idx="0">
            <a:scrgbClr r="0" g="0" b="0"/>
          </a:effectRef>
          <a:fontRef idx="minor"/>
        </p:style>
        <p:txBody>
          <a:bodyPr anchor="t">
            <a:noAutofit/>
          </a:bodyPr>
          <a:lstStyle/>
          <a:p>
            <a:pPr defTabSz="1219170">
              <a:lnSpc>
                <a:spcPct val="100000"/>
              </a:lnSpc>
              <a:tabLst>
                <a:tab pos="0" algn="l"/>
              </a:tabLst>
            </a:pPr>
            <a:endParaRPr lang="en-US" sz="2400" b="0" u="none" strike="noStrike">
              <a:solidFill>
                <a:srgbClr val="FFFFFF"/>
              </a:solidFill>
              <a:effectLst/>
              <a:uFillTx/>
              <a:latin typeface="OpenSymbol"/>
            </a:endParaRPr>
          </a:p>
        </p:txBody>
      </p:sp>
      <p:sp>
        <p:nvSpPr>
          <p:cNvPr id="372" name="Google Shape;1041;p14"/>
          <p:cNvSpPr/>
          <p:nvPr/>
        </p:nvSpPr>
        <p:spPr>
          <a:xfrm>
            <a:off x="-1458240" y="4015680"/>
            <a:ext cx="2916000" cy="3433440"/>
          </a:xfrm>
          <a:custGeom>
            <a:avLst/>
            <a:gdLst>
              <a:gd name="textAreaLeft" fmla="*/ 0 w 2187000"/>
              <a:gd name="textAreaRight" fmla="*/ 2187360 w 2187000"/>
              <a:gd name="textAreaTop" fmla="*/ 0 h 2575080"/>
              <a:gd name="textAreaBottom" fmla="*/ 2575440 h 2575080"/>
            </a:gdLst>
            <a:ahLst/>
            <a:cxnLst/>
            <a:rect l="textAreaLeft" t="textAreaTop" r="textAreaRight" b="textAreaBottom"/>
            <a:pathLst>
              <a:path w="50016" h="58876">
                <a:moveTo>
                  <a:pt x="50016" y="49881"/>
                </a:moveTo>
                <a:lnTo>
                  <a:pt x="135" y="0"/>
                </a:lnTo>
                <a:lnTo>
                  <a:pt x="0" y="29959"/>
                </a:lnTo>
                <a:lnTo>
                  <a:pt x="26668" y="56627"/>
                </a:lnTo>
                <a:cubicBezTo>
                  <a:pt x="28107" y="58067"/>
                  <a:pt x="30060" y="58876"/>
                  <a:pt x="32096" y="58876"/>
                </a:cubicBezTo>
                <a:lnTo>
                  <a:pt x="49927" y="58876"/>
                </a:lnTo>
                <a:lnTo>
                  <a:pt x="50016" y="49881"/>
                </a:lnTo>
                <a:close/>
              </a:path>
            </a:pathLst>
          </a:custGeom>
          <a:solidFill>
            <a:schemeClr val="lt2"/>
          </a:solidFill>
          <a:ln w="0">
            <a:noFill/>
          </a:ln>
        </p:spPr>
        <p:style>
          <a:lnRef idx="0">
            <a:scrgbClr r="0" g="0" b="0"/>
          </a:lnRef>
          <a:fillRef idx="0">
            <a:scrgbClr r="0" g="0" b="0"/>
          </a:fillRef>
          <a:effectRef idx="0">
            <a:scrgbClr r="0" g="0" b="0"/>
          </a:effectRef>
          <a:fontRef idx="minor"/>
        </p:style>
        <p:txBody>
          <a:bodyPr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grpSp>
        <p:nvGrpSpPr>
          <p:cNvPr id="373" name="Google Shape;1042;p14"/>
          <p:cNvGrpSpPr/>
          <p:nvPr/>
        </p:nvGrpSpPr>
        <p:grpSpPr>
          <a:xfrm>
            <a:off x="11114400" y="-944640"/>
            <a:ext cx="2009760" cy="2013120"/>
            <a:chOff x="8335800" y="-708480"/>
            <a:chExt cx="1507320" cy="1509840"/>
          </a:xfrm>
        </p:grpSpPr>
        <p:sp>
          <p:nvSpPr>
            <p:cNvPr id="374" name="Google Shape;1043;p14"/>
            <p:cNvSpPr/>
            <p:nvPr/>
          </p:nvSpPr>
          <p:spPr>
            <a:xfrm>
              <a:off x="9792720" y="9360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75" name="Google Shape;1044;p14"/>
            <p:cNvSpPr/>
            <p:nvPr/>
          </p:nvSpPr>
          <p:spPr>
            <a:xfrm>
              <a:off x="9708120" y="1735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900"/>
                  </a:moveTo>
                  <a:cubicBezTo>
                    <a:pt x="0" y="705"/>
                    <a:pt x="0" y="389"/>
                    <a:pt x="195" y="194"/>
                  </a:cubicBezTo>
                  <a:cubicBezTo>
                    <a:pt x="390" y="0"/>
                    <a:pt x="706" y="0"/>
                    <a:pt x="900" y="194"/>
                  </a:cubicBezTo>
                  <a:cubicBezTo>
                    <a:pt x="1095" y="389"/>
                    <a:pt x="1095" y="705"/>
                    <a:pt x="900" y="900"/>
                  </a:cubicBezTo>
                  <a:cubicBezTo>
                    <a:pt x="706"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76" name="Google Shape;1045;p14"/>
            <p:cNvSpPr/>
            <p:nvPr/>
          </p:nvSpPr>
          <p:spPr>
            <a:xfrm>
              <a:off x="9626040" y="25560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4">
                  <a:moveTo>
                    <a:pt x="194" y="899"/>
                  </a:moveTo>
                  <a:cubicBezTo>
                    <a:pt x="0" y="705"/>
                    <a:pt x="0" y="389"/>
                    <a:pt x="194" y="194"/>
                  </a:cubicBezTo>
                  <a:cubicBezTo>
                    <a:pt x="389" y="0"/>
                    <a:pt x="705" y="0"/>
                    <a:pt x="899" y="194"/>
                  </a:cubicBezTo>
                  <a:cubicBezTo>
                    <a:pt x="1094" y="389"/>
                    <a:pt x="1094" y="705"/>
                    <a:pt x="899" y="899"/>
                  </a:cubicBezTo>
                  <a:cubicBezTo>
                    <a:pt x="705" y="1094"/>
                    <a:pt x="389" y="1094"/>
                    <a:pt x="194"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77" name="Google Shape;1046;p14"/>
            <p:cNvSpPr/>
            <p:nvPr/>
          </p:nvSpPr>
          <p:spPr>
            <a:xfrm>
              <a:off x="9543960" y="33768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4" y="900"/>
                  </a:moveTo>
                  <a:cubicBezTo>
                    <a:pt x="0" y="706"/>
                    <a:pt x="0" y="390"/>
                    <a:pt x="194" y="195"/>
                  </a:cubicBezTo>
                  <a:cubicBezTo>
                    <a:pt x="389" y="0"/>
                    <a:pt x="705" y="0"/>
                    <a:pt x="900" y="195"/>
                  </a:cubicBezTo>
                  <a:cubicBezTo>
                    <a:pt x="1094" y="390"/>
                    <a:pt x="1094" y="706"/>
                    <a:pt x="900"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78" name="Google Shape;1047;p14"/>
            <p:cNvSpPr/>
            <p:nvPr/>
          </p:nvSpPr>
          <p:spPr>
            <a:xfrm>
              <a:off x="9464400" y="420120"/>
              <a:ext cx="52920" cy="52920"/>
            </a:xfrm>
            <a:custGeom>
              <a:avLst/>
              <a:gdLst>
                <a:gd name="textAreaLeft" fmla="*/ 0 w 52920"/>
                <a:gd name="textAreaRight" fmla="*/ 53280 w 52920"/>
                <a:gd name="textAreaTop" fmla="*/ 0 h 52920"/>
                <a:gd name="textAreaBottom" fmla="*/ 53280 h 52920"/>
              </a:gdLst>
              <a:ahLst/>
              <a:cxnLst/>
              <a:rect l="textAreaLeft" t="textAreaTop" r="textAreaRight" b="textAreaBottom"/>
              <a:pathLst>
                <a:path w="1094" h="1095">
                  <a:moveTo>
                    <a:pt x="195" y="900"/>
                  </a:moveTo>
                  <a:cubicBezTo>
                    <a:pt x="0" y="705"/>
                    <a:pt x="0" y="390"/>
                    <a:pt x="195" y="195"/>
                  </a:cubicBezTo>
                  <a:cubicBezTo>
                    <a:pt x="389" y="0"/>
                    <a:pt x="705" y="0"/>
                    <a:pt x="900" y="195"/>
                  </a:cubicBezTo>
                  <a:cubicBezTo>
                    <a:pt x="1094" y="390"/>
                    <a:pt x="1094"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79" name="Google Shape;1048;p14"/>
            <p:cNvSpPr/>
            <p:nvPr/>
          </p:nvSpPr>
          <p:spPr>
            <a:xfrm>
              <a:off x="9381960" y="50220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5" h="1095">
                  <a:moveTo>
                    <a:pt x="195" y="900"/>
                  </a:moveTo>
                  <a:cubicBezTo>
                    <a:pt x="0" y="705"/>
                    <a:pt x="0" y="389"/>
                    <a:pt x="195" y="195"/>
                  </a:cubicBezTo>
                  <a:cubicBezTo>
                    <a:pt x="389" y="0"/>
                    <a:pt x="705" y="0"/>
                    <a:pt x="900" y="195"/>
                  </a:cubicBezTo>
                  <a:cubicBezTo>
                    <a:pt x="1095" y="389"/>
                    <a:pt x="1095"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80" name="Google Shape;1049;p14"/>
            <p:cNvSpPr/>
            <p:nvPr/>
          </p:nvSpPr>
          <p:spPr>
            <a:xfrm>
              <a:off x="9299880" y="5817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900"/>
                  </a:moveTo>
                  <a:cubicBezTo>
                    <a:pt x="0" y="705"/>
                    <a:pt x="0" y="389"/>
                    <a:pt x="195" y="195"/>
                  </a:cubicBezTo>
                  <a:cubicBezTo>
                    <a:pt x="390" y="0"/>
                    <a:pt x="705" y="0"/>
                    <a:pt x="900" y="195"/>
                  </a:cubicBezTo>
                  <a:cubicBezTo>
                    <a:pt x="1095" y="389"/>
                    <a:pt x="1095" y="705"/>
                    <a:pt x="900" y="900"/>
                  </a:cubicBezTo>
                  <a:cubicBezTo>
                    <a:pt x="705"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81" name="Google Shape;1050;p14"/>
            <p:cNvSpPr/>
            <p:nvPr/>
          </p:nvSpPr>
          <p:spPr>
            <a:xfrm>
              <a:off x="9217800" y="6638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900"/>
                  </a:moveTo>
                  <a:cubicBezTo>
                    <a:pt x="0" y="705"/>
                    <a:pt x="0" y="389"/>
                    <a:pt x="195" y="194"/>
                  </a:cubicBezTo>
                  <a:cubicBezTo>
                    <a:pt x="390" y="0"/>
                    <a:pt x="706" y="0"/>
                    <a:pt x="900" y="194"/>
                  </a:cubicBezTo>
                  <a:cubicBezTo>
                    <a:pt x="1095" y="389"/>
                    <a:pt x="1095" y="705"/>
                    <a:pt x="900" y="900"/>
                  </a:cubicBezTo>
                  <a:cubicBezTo>
                    <a:pt x="706"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82" name="Google Shape;1051;p14"/>
            <p:cNvSpPr/>
            <p:nvPr/>
          </p:nvSpPr>
          <p:spPr>
            <a:xfrm>
              <a:off x="9135720" y="74628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4">
                  <a:moveTo>
                    <a:pt x="194" y="899"/>
                  </a:moveTo>
                  <a:cubicBezTo>
                    <a:pt x="0" y="705"/>
                    <a:pt x="0" y="389"/>
                    <a:pt x="194" y="194"/>
                  </a:cubicBezTo>
                  <a:cubicBezTo>
                    <a:pt x="389" y="0"/>
                    <a:pt x="705" y="0"/>
                    <a:pt x="899" y="194"/>
                  </a:cubicBezTo>
                  <a:cubicBezTo>
                    <a:pt x="1094" y="389"/>
                    <a:pt x="1094" y="705"/>
                    <a:pt x="899" y="899"/>
                  </a:cubicBezTo>
                  <a:cubicBezTo>
                    <a:pt x="705" y="1094"/>
                    <a:pt x="389" y="1094"/>
                    <a:pt x="194"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83" name="Google Shape;1052;p14"/>
            <p:cNvSpPr/>
            <p:nvPr/>
          </p:nvSpPr>
          <p:spPr>
            <a:xfrm>
              <a:off x="9722880" y="259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6" y="0"/>
                    <a:pt x="900" y="195"/>
                  </a:cubicBezTo>
                  <a:cubicBezTo>
                    <a:pt x="1095" y="390"/>
                    <a:pt x="1095" y="705"/>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84" name="Google Shape;1053;p14"/>
            <p:cNvSpPr/>
            <p:nvPr/>
          </p:nvSpPr>
          <p:spPr>
            <a:xfrm>
              <a:off x="9642960" y="108360"/>
              <a:ext cx="52920" cy="52920"/>
            </a:xfrm>
            <a:custGeom>
              <a:avLst/>
              <a:gdLst>
                <a:gd name="textAreaLeft" fmla="*/ 0 w 52920"/>
                <a:gd name="textAreaRight" fmla="*/ 53280 w 52920"/>
                <a:gd name="textAreaTop" fmla="*/ 0 h 52920"/>
                <a:gd name="textAreaBottom" fmla="*/ 53280 h 52920"/>
              </a:gdLst>
              <a:ahLst/>
              <a:cxnLst/>
              <a:rect l="textAreaLeft" t="textAreaTop" r="textAreaRight" b="textAreaBottom"/>
              <a:pathLst>
                <a:path w="1094" h="1095">
                  <a:moveTo>
                    <a:pt x="194" y="900"/>
                  </a:moveTo>
                  <a:cubicBezTo>
                    <a:pt x="0" y="705"/>
                    <a:pt x="0" y="389"/>
                    <a:pt x="194" y="195"/>
                  </a:cubicBezTo>
                  <a:cubicBezTo>
                    <a:pt x="389" y="0"/>
                    <a:pt x="705" y="0"/>
                    <a:pt x="899" y="195"/>
                  </a:cubicBezTo>
                  <a:cubicBezTo>
                    <a:pt x="1094" y="389"/>
                    <a:pt x="1094" y="705"/>
                    <a:pt x="899"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85" name="Google Shape;1054;p14"/>
            <p:cNvSpPr/>
            <p:nvPr/>
          </p:nvSpPr>
          <p:spPr>
            <a:xfrm>
              <a:off x="9563400" y="19044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86" name="Google Shape;1055;p14"/>
            <p:cNvSpPr/>
            <p:nvPr/>
          </p:nvSpPr>
          <p:spPr>
            <a:xfrm>
              <a:off x="9481320" y="27252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87" name="Google Shape;1056;p14"/>
            <p:cNvSpPr/>
            <p:nvPr/>
          </p:nvSpPr>
          <p:spPr>
            <a:xfrm>
              <a:off x="9396720" y="3524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6"/>
                    <a:pt x="0" y="390"/>
                    <a:pt x="195" y="195"/>
                  </a:cubicBezTo>
                  <a:cubicBezTo>
                    <a:pt x="390" y="0"/>
                    <a:pt x="705" y="0"/>
                    <a:pt x="900" y="195"/>
                  </a:cubicBezTo>
                  <a:cubicBezTo>
                    <a:pt x="1095" y="390"/>
                    <a:pt x="1095" y="706"/>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88" name="Google Shape;1057;p14"/>
            <p:cNvSpPr/>
            <p:nvPr/>
          </p:nvSpPr>
          <p:spPr>
            <a:xfrm>
              <a:off x="9314280" y="4345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5" y="0"/>
                    <a:pt x="900" y="195"/>
                  </a:cubicBezTo>
                  <a:cubicBezTo>
                    <a:pt x="1095" y="390"/>
                    <a:pt x="1095" y="705"/>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89" name="Google Shape;1058;p14"/>
            <p:cNvSpPr/>
            <p:nvPr/>
          </p:nvSpPr>
          <p:spPr>
            <a:xfrm>
              <a:off x="9232200" y="51660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6" y="0"/>
                    <a:pt x="900" y="195"/>
                  </a:cubicBezTo>
                  <a:cubicBezTo>
                    <a:pt x="1095" y="390"/>
                    <a:pt x="1095" y="705"/>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90" name="Google Shape;1059;p14"/>
            <p:cNvSpPr/>
            <p:nvPr/>
          </p:nvSpPr>
          <p:spPr>
            <a:xfrm>
              <a:off x="9152640" y="598680"/>
              <a:ext cx="52920" cy="52920"/>
            </a:xfrm>
            <a:custGeom>
              <a:avLst/>
              <a:gdLst>
                <a:gd name="textAreaLeft" fmla="*/ 0 w 52920"/>
                <a:gd name="textAreaRight" fmla="*/ 53280 w 52920"/>
                <a:gd name="textAreaTop" fmla="*/ 0 h 52920"/>
                <a:gd name="textAreaBottom" fmla="*/ 53280 h 52920"/>
              </a:gdLst>
              <a:ahLst/>
              <a:cxnLst/>
              <a:rect l="textAreaLeft" t="textAreaTop" r="textAreaRight" b="textAreaBottom"/>
              <a:pathLst>
                <a:path w="1094" h="1095">
                  <a:moveTo>
                    <a:pt x="194" y="900"/>
                  </a:moveTo>
                  <a:cubicBezTo>
                    <a:pt x="0" y="705"/>
                    <a:pt x="0" y="389"/>
                    <a:pt x="194" y="195"/>
                  </a:cubicBezTo>
                  <a:cubicBezTo>
                    <a:pt x="389" y="0"/>
                    <a:pt x="705" y="0"/>
                    <a:pt x="899" y="195"/>
                  </a:cubicBezTo>
                  <a:cubicBezTo>
                    <a:pt x="1094" y="389"/>
                    <a:pt x="1094" y="705"/>
                    <a:pt x="899"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91" name="Google Shape;1060;p14"/>
            <p:cNvSpPr/>
            <p:nvPr/>
          </p:nvSpPr>
          <p:spPr>
            <a:xfrm>
              <a:off x="9070200" y="67860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4" h="1094">
                  <a:moveTo>
                    <a:pt x="194" y="900"/>
                  </a:moveTo>
                  <a:cubicBezTo>
                    <a:pt x="0" y="705"/>
                    <a:pt x="0" y="389"/>
                    <a:pt x="194" y="195"/>
                  </a:cubicBezTo>
                  <a:cubicBezTo>
                    <a:pt x="389" y="0"/>
                    <a:pt x="705" y="0"/>
                    <a:pt x="900" y="195"/>
                  </a:cubicBezTo>
                  <a:cubicBezTo>
                    <a:pt x="1094" y="389"/>
                    <a:pt x="1094" y="705"/>
                    <a:pt x="900" y="900"/>
                  </a:cubicBezTo>
                  <a:cubicBezTo>
                    <a:pt x="705" y="1094"/>
                    <a:pt x="389" y="1094"/>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92" name="Google Shape;1061;p14"/>
            <p:cNvSpPr/>
            <p:nvPr/>
          </p:nvSpPr>
          <p:spPr>
            <a:xfrm>
              <a:off x="9657720" y="-417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4" y="900"/>
                  </a:moveTo>
                  <a:cubicBezTo>
                    <a:pt x="0" y="705"/>
                    <a:pt x="0" y="390"/>
                    <a:pt x="194" y="195"/>
                  </a:cubicBezTo>
                  <a:cubicBezTo>
                    <a:pt x="389" y="0"/>
                    <a:pt x="705" y="0"/>
                    <a:pt x="900" y="195"/>
                  </a:cubicBezTo>
                  <a:cubicBezTo>
                    <a:pt x="1094" y="390"/>
                    <a:pt x="1094" y="705"/>
                    <a:pt x="900"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93" name="Google Shape;1062;p14"/>
            <p:cNvSpPr/>
            <p:nvPr/>
          </p:nvSpPr>
          <p:spPr>
            <a:xfrm>
              <a:off x="9575280" y="4068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5" y="900"/>
                  </a:moveTo>
                  <a:cubicBezTo>
                    <a:pt x="0" y="705"/>
                    <a:pt x="0" y="390"/>
                    <a:pt x="195" y="195"/>
                  </a:cubicBezTo>
                  <a:cubicBezTo>
                    <a:pt x="389" y="0"/>
                    <a:pt x="705" y="0"/>
                    <a:pt x="900" y="195"/>
                  </a:cubicBezTo>
                  <a:cubicBezTo>
                    <a:pt x="1094" y="390"/>
                    <a:pt x="1094"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94" name="Google Shape;1063;p14"/>
            <p:cNvSpPr/>
            <p:nvPr/>
          </p:nvSpPr>
          <p:spPr>
            <a:xfrm>
              <a:off x="9495720" y="12528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95" name="Google Shape;1064;p14"/>
            <p:cNvSpPr/>
            <p:nvPr/>
          </p:nvSpPr>
          <p:spPr>
            <a:xfrm>
              <a:off x="9413640" y="207360"/>
              <a:ext cx="50400" cy="4788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6920" bIns="169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96" name="Google Shape;1065;p14"/>
            <p:cNvSpPr/>
            <p:nvPr/>
          </p:nvSpPr>
          <p:spPr>
            <a:xfrm>
              <a:off x="9329040" y="2847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900"/>
                  </a:moveTo>
                  <a:cubicBezTo>
                    <a:pt x="0" y="705"/>
                    <a:pt x="0" y="389"/>
                    <a:pt x="195" y="194"/>
                  </a:cubicBezTo>
                  <a:cubicBezTo>
                    <a:pt x="390" y="0"/>
                    <a:pt x="706" y="0"/>
                    <a:pt x="900" y="194"/>
                  </a:cubicBezTo>
                  <a:cubicBezTo>
                    <a:pt x="1095" y="389"/>
                    <a:pt x="1095" y="705"/>
                    <a:pt x="900" y="900"/>
                  </a:cubicBezTo>
                  <a:cubicBezTo>
                    <a:pt x="706"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97" name="Google Shape;1066;p14"/>
            <p:cNvSpPr/>
            <p:nvPr/>
          </p:nvSpPr>
          <p:spPr>
            <a:xfrm>
              <a:off x="9249120" y="36684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4" h="1094">
                  <a:moveTo>
                    <a:pt x="194" y="899"/>
                  </a:moveTo>
                  <a:cubicBezTo>
                    <a:pt x="0" y="705"/>
                    <a:pt x="0" y="389"/>
                    <a:pt x="194" y="194"/>
                  </a:cubicBezTo>
                  <a:cubicBezTo>
                    <a:pt x="389" y="0"/>
                    <a:pt x="705" y="0"/>
                    <a:pt x="899" y="194"/>
                  </a:cubicBezTo>
                  <a:cubicBezTo>
                    <a:pt x="1094" y="389"/>
                    <a:pt x="1094" y="705"/>
                    <a:pt x="899" y="899"/>
                  </a:cubicBezTo>
                  <a:cubicBezTo>
                    <a:pt x="705" y="1094"/>
                    <a:pt x="389" y="1094"/>
                    <a:pt x="194"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98" name="Google Shape;1067;p14"/>
            <p:cNvSpPr/>
            <p:nvPr/>
          </p:nvSpPr>
          <p:spPr>
            <a:xfrm>
              <a:off x="9167040" y="4489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4" y="900"/>
                  </a:moveTo>
                  <a:cubicBezTo>
                    <a:pt x="0" y="706"/>
                    <a:pt x="0" y="390"/>
                    <a:pt x="194" y="195"/>
                  </a:cubicBezTo>
                  <a:cubicBezTo>
                    <a:pt x="389" y="0"/>
                    <a:pt x="705" y="0"/>
                    <a:pt x="900" y="195"/>
                  </a:cubicBezTo>
                  <a:cubicBezTo>
                    <a:pt x="1094" y="390"/>
                    <a:pt x="1094" y="706"/>
                    <a:pt x="900"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99" name="Google Shape;1068;p14"/>
            <p:cNvSpPr/>
            <p:nvPr/>
          </p:nvSpPr>
          <p:spPr>
            <a:xfrm>
              <a:off x="9084960" y="53100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5" y="900"/>
                  </a:moveTo>
                  <a:cubicBezTo>
                    <a:pt x="0" y="705"/>
                    <a:pt x="0" y="390"/>
                    <a:pt x="195" y="195"/>
                  </a:cubicBezTo>
                  <a:cubicBezTo>
                    <a:pt x="389" y="0"/>
                    <a:pt x="705" y="0"/>
                    <a:pt x="900" y="195"/>
                  </a:cubicBezTo>
                  <a:cubicBezTo>
                    <a:pt x="1094" y="390"/>
                    <a:pt x="1094"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00" name="Google Shape;1069;p14"/>
            <p:cNvSpPr/>
            <p:nvPr/>
          </p:nvSpPr>
          <p:spPr>
            <a:xfrm>
              <a:off x="9002880" y="6134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89"/>
                    <a:pt x="195" y="195"/>
                  </a:cubicBezTo>
                  <a:cubicBezTo>
                    <a:pt x="389" y="0"/>
                    <a:pt x="705" y="0"/>
                    <a:pt x="900" y="195"/>
                  </a:cubicBezTo>
                  <a:cubicBezTo>
                    <a:pt x="1095" y="389"/>
                    <a:pt x="1095"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01" name="Google Shape;1070;p14"/>
            <p:cNvSpPr/>
            <p:nvPr/>
          </p:nvSpPr>
          <p:spPr>
            <a:xfrm>
              <a:off x="9590040" y="-10692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5" h="1094">
                  <a:moveTo>
                    <a:pt x="195" y="899"/>
                  </a:moveTo>
                  <a:cubicBezTo>
                    <a:pt x="0" y="705"/>
                    <a:pt x="0" y="389"/>
                    <a:pt x="195" y="194"/>
                  </a:cubicBezTo>
                  <a:cubicBezTo>
                    <a:pt x="389" y="0"/>
                    <a:pt x="705" y="0"/>
                    <a:pt x="900" y="194"/>
                  </a:cubicBezTo>
                  <a:cubicBezTo>
                    <a:pt x="1095" y="389"/>
                    <a:pt x="1095" y="705"/>
                    <a:pt x="900" y="899"/>
                  </a:cubicBezTo>
                  <a:cubicBezTo>
                    <a:pt x="705" y="1094"/>
                    <a:pt x="389" y="1094"/>
                    <a:pt x="195"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02" name="Google Shape;1071;p14"/>
            <p:cNvSpPr/>
            <p:nvPr/>
          </p:nvSpPr>
          <p:spPr>
            <a:xfrm>
              <a:off x="9507600" y="-2700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6"/>
                    <a:pt x="0" y="390"/>
                    <a:pt x="195" y="195"/>
                  </a:cubicBezTo>
                  <a:cubicBezTo>
                    <a:pt x="390" y="0"/>
                    <a:pt x="705" y="0"/>
                    <a:pt x="900" y="195"/>
                  </a:cubicBezTo>
                  <a:cubicBezTo>
                    <a:pt x="1095" y="390"/>
                    <a:pt x="1095" y="706"/>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03" name="Google Shape;1072;p14"/>
            <p:cNvSpPr/>
            <p:nvPr/>
          </p:nvSpPr>
          <p:spPr>
            <a:xfrm>
              <a:off x="9425520" y="5508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5" y="0"/>
                    <a:pt x="900" y="195"/>
                  </a:cubicBezTo>
                  <a:cubicBezTo>
                    <a:pt x="1095" y="390"/>
                    <a:pt x="1095" y="705"/>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04" name="Google Shape;1073;p14"/>
            <p:cNvSpPr/>
            <p:nvPr/>
          </p:nvSpPr>
          <p:spPr>
            <a:xfrm>
              <a:off x="9345960" y="13716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6" y="0"/>
                    <a:pt x="900" y="195"/>
                  </a:cubicBezTo>
                  <a:cubicBezTo>
                    <a:pt x="1095" y="390"/>
                    <a:pt x="1095" y="705"/>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05" name="Google Shape;1074;p14"/>
            <p:cNvSpPr/>
            <p:nvPr/>
          </p:nvSpPr>
          <p:spPr>
            <a:xfrm>
              <a:off x="9263520" y="2192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4">
                  <a:moveTo>
                    <a:pt x="194" y="900"/>
                  </a:moveTo>
                  <a:cubicBezTo>
                    <a:pt x="0" y="705"/>
                    <a:pt x="0" y="389"/>
                    <a:pt x="194" y="195"/>
                  </a:cubicBezTo>
                  <a:cubicBezTo>
                    <a:pt x="389" y="0"/>
                    <a:pt x="705" y="0"/>
                    <a:pt x="899" y="195"/>
                  </a:cubicBezTo>
                  <a:cubicBezTo>
                    <a:pt x="1094" y="389"/>
                    <a:pt x="1094" y="705"/>
                    <a:pt x="899" y="900"/>
                  </a:cubicBezTo>
                  <a:cubicBezTo>
                    <a:pt x="705" y="1094"/>
                    <a:pt x="389" y="1094"/>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06" name="Google Shape;1075;p14"/>
            <p:cNvSpPr/>
            <p:nvPr/>
          </p:nvSpPr>
          <p:spPr>
            <a:xfrm>
              <a:off x="9183960" y="303840"/>
              <a:ext cx="50400" cy="4788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6920" bIns="169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07" name="Google Shape;1076;p14"/>
            <p:cNvSpPr/>
            <p:nvPr/>
          </p:nvSpPr>
          <p:spPr>
            <a:xfrm>
              <a:off x="9099360" y="38376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5" h="1094">
                  <a:moveTo>
                    <a:pt x="195" y="899"/>
                  </a:moveTo>
                  <a:cubicBezTo>
                    <a:pt x="0" y="705"/>
                    <a:pt x="0" y="389"/>
                    <a:pt x="195" y="194"/>
                  </a:cubicBezTo>
                  <a:cubicBezTo>
                    <a:pt x="389" y="0"/>
                    <a:pt x="705" y="0"/>
                    <a:pt x="900" y="194"/>
                  </a:cubicBezTo>
                  <a:cubicBezTo>
                    <a:pt x="1095" y="389"/>
                    <a:pt x="1095" y="705"/>
                    <a:pt x="900" y="899"/>
                  </a:cubicBezTo>
                  <a:cubicBezTo>
                    <a:pt x="705" y="1094"/>
                    <a:pt x="389" y="1094"/>
                    <a:pt x="195"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08" name="Google Shape;1077;p14"/>
            <p:cNvSpPr/>
            <p:nvPr/>
          </p:nvSpPr>
          <p:spPr>
            <a:xfrm>
              <a:off x="9017280" y="4633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6"/>
                    <a:pt x="0" y="390"/>
                    <a:pt x="195" y="195"/>
                  </a:cubicBezTo>
                  <a:cubicBezTo>
                    <a:pt x="390" y="0"/>
                    <a:pt x="705" y="0"/>
                    <a:pt x="900" y="195"/>
                  </a:cubicBezTo>
                  <a:cubicBezTo>
                    <a:pt x="1095" y="390"/>
                    <a:pt x="1095" y="706"/>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09" name="Google Shape;1078;p14"/>
            <p:cNvSpPr/>
            <p:nvPr/>
          </p:nvSpPr>
          <p:spPr>
            <a:xfrm>
              <a:off x="8935200" y="5457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5" y="0"/>
                    <a:pt x="900" y="195"/>
                  </a:cubicBezTo>
                  <a:cubicBezTo>
                    <a:pt x="1095" y="390"/>
                    <a:pt x="1095" y="705"/>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10" name="Google Shape;1079;p14"/>
            <p:cNvSpPr/>
            <p:nvPr/>
          </p:nvSpPr>
          <p:spPr>
            <a:xfrm>
              <a:off x="9524520" y="-17460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5" h="1094">
                  <a:moveTo>
                    <a:pt x="195" y="900"/>
                  </a:moveTo>
                  <a:cubicBezTo>
                    <a:pt x="0" y="705"/>
                    <a:pt x="0" y="389"/>
                    <a:pt x="195" y="195"/>
                  </a:cubicBezTo>
                  <a:cubicBezTo>
                    <a:pt x="390" y="0"/>
                    <a:pt x="705" y="0"/>
                    <a:pt x="900" y="195"/>
                  </a:cubicBezTo>
                  <a:cubicBezTo>
                    <a:pt x="1095" y="389"/>
                    <a:pt x="1095" y="705"/>
                    <a:pt x="900" y="900"/>
                  </a:cubicBezTo>
                  <a:cubicBezTo>
                    <a:pt x="705"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11" name="Google Shape;1080;p14"/>
            <p:cNvSpPr/>
            <p:nvPr/>
          </p:nvSpPr>
          <p:spPr>
            <a:xfrm>
              <a:off x="9442440" y="-921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900"/>
                  </a:moveTo>
                  <a:cubicBezTo>
                    <a:pt x="0" y="705"/>
                    <a:pt x="0" y="389"/>
                    <a:pt x="195" y="194"/>
                  </a:cubicBezTo>
                  <a:cubicBezTo>
                    <a:pt x="390" y="0"/>
                    <a:pt x="705" y="0"/>
                    <a:pt x="900" y="194"/>
                  </a:cubicBezTo>
                  <a:cubicBezTo>
                    <a:pt x="1095" y="389"/>
                    <a:pt x="1095" y="705"/>
                    <a:pt x="900" y="900"/>
                  </a:cubicBezTo>
                  <a:cubicBezTo>
                    <a:pt x="705"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12" name="Google Shape;1081;p14"/>
            <p:cNvSpPr/>
            <p:nvPr/>
          </p:nvSpPr>
          <p:spPr>
            <a:xfrm>
              <a:off x="9360360" y="-1008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4" h="1095">
                  <a:moveTo>
                    <a:pt x="194" y="900"/>
                  </a:moveTo>
                  <a:cubicBezTo>
                    <a:pt x="0" y="706"/>
                    <a:pt x="0" y="390"/>
                    <a:pt x="194" y="195"/>
                  </a:cubicBezTo>
                  <a:cubicBezTo>
                    <a:pt x="389" y="0"/>
                    <a:pt x="705" y="0"/>
                    <a:pt x="899" y="195"/>
                  </a:cubicBezTo>
                  <a:cubicBezTo>
                    <a:pt x="1094" y="390"/>
                    <a:pt x="1094" y="706"/>
                    <a:pt x="899"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13" name="Google Shape;1082;p14"/>
            <p:cNvSpPr/>
            <p:nvPr/>
          </p:nvSpPr>
          <p:spPr>
            <a:xfrm>
              <a:off x="9278280" y="6948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4" y="900"/>
                  </a:moveTo>
                  <a:cubicBezTo>
                    <a:pt x="0" y="705"/>
                    <a:pt x="0" y="390"/>
                    <a:pt x="194" y="195"/>
                  </a:cubicBezTo>
                  <a:cubicBezTo>
                    <a:pt x="389" y="0"/>
                    <a:pt x="705" y="0"/>
                    <a:pt x="900" y="195"/>
                  </a:cubicBezTo>
                  <a:cubicBezTo>
                    <a:pt x="1094" y="390"/>
                    <a:pt x="1094" y="705"/>
                    <a:pt x="900"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14" name="Google Shape;1083;p14"/>
            <p:cNvSpPr/>
            <p:nvPr/>
          </p:nvSpPr>
          <p:spPr>
            <a:xfrm>
              <a:off x="9195840" y="1515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5" y="900"/>
                  </a:moveTo>
                  <a:cubicBezTo>
                    <a:pt x="0" y="705"/>
                    <a:pt x="0" y="390"/>
                    <a:pt x="195" y="195"/>
                  </a:cubicBezTo>
                  <a:cubicBezTo>
                    <a:pt x="389" y="0"/>
                    <a:pt x="705" y="0"/>
                    <a:pt x="900" y="195"/>
                  </a:cubicBezTo>
                  <a:cubicBezTo>
                    <a:pt x="1094" y="390"/>
                    <a:pt x="1094"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15" name="Google Shape;1084;p14"/>
            <p:cNvSpPr/>
            <p:nvPr/>
          </p:nvSpPr>
          <p:spPr>
            <a:xfrm>
              <a:off x="9116280" y="23616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16" name="Google Shape;1085;p14"/>
            <p:cNvSpPr/>
            <p:nvPr/>
          </p:nvSpPr>
          <p:spPr>
            <a:xfrm>
              <a:off x="9036360" y="318600"/>
              <a:ext cx="4788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17" name="Google Shape;1086;p14"/>
            <p:cNvSpPr/>
            <p:nvPr/>
          </p:nvSpPr>
          <p:spPr>
            <a:xfrm>
              <a:off x="8952120" y="3981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900"/>
                  </a:moveTo>
                  <a:cubicBezTo>
                    <a:pt x="0" y="705"/>
                    <a:pt x="0" y="389"/>
                    <a:pt x="195" y="194"/>
                  </a:cubicBezTo>
                  <a:cubicBezTo>
                    <a:pt x="390" y="0"/>
                    <a:pt x="705" y="0"/>
                    <a:pt x="900" y="194"/>
                  </a:cubicBezTo>
                  <a:cubicBezTo>
                    <a:pt x="1095" y="389"/>
                    <a:pt x="1095" y="705"/>
                    <a:pt x="900" y="900"/>
                  </a:cubicBezTo>
                  <a:cubicBezTo>
                    <a:pt x="705"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18" name="Google Shape;1087;p14"/>
            <p:cNvSpPr/>
            <p:nvPr/>
          </p:nvSpPr>
          <p:spPr>
            <a:xfrm>
              <a:off x="8869680" y="48024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4" h="1094">
                  <a:moveTo>
                    <a:pt x="194" y="899"/>
                  </a:moveTo>
                  <a:cubicBezTo>
                    <a:pt x="0" y="705"/>
                    <a:pt x="0" y="389"/>
                    <a:pt x="194" y="194"/>
                  </a:cubicBezTo>
                  <a:cubicBezTo>
                    <a:pt x="389" y="0"/>
                    <a:pt x="705" y="0"/>
                    <a:pt x="899" y="194"/>
                  </a:cubicBezTo>
                  <a:cubicBezTo>
                    <a:pt x="1094" y="389"/>
                    <a:pt x="1094" y="705"/>
                    <a:pt x="899" y="899"/>
                  </a:cubicBezTo>
                  <a:cubicBezTo>
                    <a:pt x="705" y="1094"/>
                    <a:pt x="389" y="1094"/>
                    <a:pt x="194"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19" name="Google Shape;1088;p14"/>
            <p:cNvSpPr/>
            <p:nvPr/>
          </p:nvSpPr>
          <p:spPr>
            <a:xfrm>
              <a:off x="9456840" y="-24228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89"/>
                    <a:pt x="195" y="195"/>
                  </a:cubicBezTo>
                  <a:cubicBezTo>
                    <a:pt x="390" y="0"/>
                    <a:pt x="706" y="0"/>
                    <a:pt x="900" y="195"/>
                  </a:cubicBezTo>
                  <a:cubicBezTo>
                    <a:pt x="1095" y="389"/>
                    <a:pt x="1095" y="705"/>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20" name="Google Shape;1089;p14"/>
            <p:cNvSpPr/>
            <p:nvPr/>
          </p:nvSpPr>
          <p:spPr>
            <a:xfrm>
              <a:off x="9374760" y="-1598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4">
                  <a:moveTo>
                    <a:pt x="194" y="900"/>
                  </a:moveTo>
                  <a:cubicBezTo>
                    <a:pt x="0" y="705"/>
                    <a:pt x="0" y="389"/>
                    <a:pt x="194" y="195"/>
                  </a:cubicBezTo>
                  <a:cubicBezTo>
                    <a:pt x="389" y="0"/>
                    <a:pt x="705" y="0"/>
                    <a:pt x="899" y="195"/>
                  </a:cubicBezTo>
                  <a:cubicBezTo>
                    <a:pt x="1094" y="389"/>
                    <a:pt x="1094" y="705"/>
                    <a:pt x="899" y="900"/>
                  </a:cubicBezTo>
                  <a:cubicBezTo>
                    <a:pt x="705" y="1094"/>
                    <a:pt x="389" y="1094"/>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21" name="Google Shape;1090;p14"/>
            <p:cNvSpPr/>
            <p:nvPr/>
          </p:nvSpPr>
          <p:spPr>
            <a:xfrm>
              <a:off x="9292680" y="-777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4">
                  <a:moveTo>
                    <a:pt x="194" y="900"/>
                  </a:moveTo>
                  <a:cubicBezTo>
                    <a:pt x="0" y="705"/>
                    <a:pt x="0" y="389"/>
                    <a:pt x="194" y="194"/>
                  </a:cubicBezTo>
                  <a:cubicBezTo>
                    <a:pt x="389" y="0"/>
                    <a:pt x="705" y="0"/>
                    <a:pt x="900" y="194"/>
                  </a:cubicBezTo>
                  <a:cubicBezTo>
                    <a:pt x="1094" y="389"/>
                    <a:pt x="1094" y="705"/>
                    <a:pt x="900" y="900"/>
                  </a:cubicBezTo>
                  <a:cubicBezTo>
                    <a:pt x="705" y="1094"/>
                    <a:pt x="389" y="1094"/>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22" name="Google Shape;1091;p14"/>
            <p:cNvSpPr/>
            <p:nvPr/>
          </p:nvSpPr>
          <p:spPr>
            <a:xfrm>
              <a:off x="9210600" y="43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899"/>
                  </a:moveTo>
                  <a:cubicBezTo>
                    <a:pt x="0" y="705"/>
                    <a:pt x="0" y="389"/>
                    <a:pt x="195" y="194"/>
                  </a:cubicBezTo>
                  <a:cubicBezTo>
                    <a:pt x="389" y="0"/>
                    <a:pt x="705" y="0"/>
                    <a:pt x="900" y="194"/>
                  </a:cubicBezTo>
                  <a:cubicBezTo>
                    <a:pt x="1095" y="389"/>
                    <a:pt x="1095" y="705"/>
                    <a:pt x="900" y="899"/>
                  </a:cubicBezTo>
                  <a:cubicBezTo>
                    <a:pt x="705" y="1094"/>
                    <a:pt x="389" y="1094"/>
                    <a:pt x="195"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23" name="Google Shape;1092;p14"/>
            <p:cNvSpPr/>
            <p:nvPr/>
          </p:nvSpPr>
          <p:spPr>
            <a:xfrm>
              <a:off x="9130680" y="86400"/>
              <a:ext cx="52920" cy="52920"/>
            </a:xfrm>
            <a:custGeom>
              <a:avLst/>
              <a:gdLst>
                <a:gd name="textAreaLeft" fmla="*/ 0 w 52920"/>
                <a:gd name="textAreaRight" fmla="*/ 53280 w 52920"/>
                <a:gd name="textAreaTop" fmla="*/ 0 h 52920"/>
                <a:gd name="textAreaBottom" fmla="*/ 53280 h 52920"/>
              </a:gdLst>
              <a:ahLst/>
              <a:cxnLst/>
              <a:rect l="textAreaLeft" t="textAreaTop" r="textAreaRight" b="textAreaBottom"/>
              <a:pathLst>
                <a:path w="1095" h="1095">
                  <a:moveTo>
                    <a:pt x="195" y="900"/>
                  </a:moveTo>
                  <a:cubicBezTo>
                    <a:pt x="0" y="706"/>
                    <a:pt x="0" y="390"/>
                    <a:pt x="195" y="195"/>
                  </a:cubicBezTo>
                  <a:cubicBezTo>
                    <a:pt x="389" y="0"/>
                    <a:pt x="705" y="0"/>
                    <a:pt x="900" y="195"/>
                  </a:cubicBezTo>
                  <a:cubicBezTo>
                    <a:pt x="1095" y="390"/>
                    <a:pt x="1095" y="706"/>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24" name="Google Shape;1093;p14"/>
            <p:cNvSpPr/>
            <p:nvPr/>
          </p:nvSpPr>
          <p:spPr>
            <a:xfrm>
              <a:off x="9048600" y="1663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5" y="0"/>
                    <a:pt x="900" y="195"/>
                  </a:cubicBezTo>
                  <a:cubicBezTo>
                    <a:pt x="1095" y="390"/>
                    <a:pt x="1095" y="705"/>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25" name="Google Shape;1094;p14"/>
            <p:cNvSpPr/>
            <p:nvPr/>
          </p:nvSpPr>
          <p:spPr>
            <a:xfrm>
              <a:off x="8966520" y="24840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89"/>
                    <a:pt x="195" y="195"/>
                  </a:cubicBezTo>
                  <a:cubicBezTo>
                    <a:pt x="390" y="0"/>
                    <a:pt x="706" y="0"/>
                    <a:pt x="900" y="195"/>
                  </a:cubicBezTo>
                  <a:cubicBezTo>
                    <a:pt x="1095" y="389"/>
                    <a:pt x="1095" y="705"/>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26" name="Google Shape;1095;p14"/>
            <p:cNvSpPr/>
            <p:nvPr/>
          </p:nvSpPr>
          <p:spPr>
            <a:xfrm>
              <a:off x="8884440" y="33048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4">
                  <a:moveTo>
                    <a:pt x="194" y="900"/>
                  </a:moveTo>
                  <a:cubicBezTo>
                    <a:pt x="0" y="705"/>
                    <a:pt x="0" y="389"/>
                    <a:pt x="194" y="195"/>
                  </a:cubicBezTo>
                  <a:cubicBezTo>
                    <a:pt x="389" y="0"/>
                    <a:pt x="705" y="0"/>
                    <a:pt x="899" y="195"/>
                  </a:cubicBezTo>
                  <a:cubicBezTo>
                    <a:pt x="1094" y="389"/>
                    <a:pt x="1094" y="705"/>
                    <a:pt x="899" y="900"/>
                  </a:cubicBezTo>
                  <a:cubicBezTo>
                    <a:pt x="705" y="1094"/>
                    <a:pt x="389" y="1094"/>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27" name="Google Shape;1096;p14"/>
            <p:cNvSpPr/>
            <p:nvPr/>
          </p:nvSpPr>
          <p:spPr>
            <a:xfrm>
              <a:off x="8802000" y="4125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4">
                  <a:moveTo>
                    <a:pt x="194" y="900"/>
                  </a:moveTo>
                  <a:cubicBezTo>
                    <a:pt x="0" y="705"/>
                    <a:pt x="0" y="389"/>
                    <a:pt x="194" y="194"/>
                  </a:cubicBezTo>
                  <a:cubicBezTo>
                    <a:pt x="389" y="0"/>
                    <a:pt x="705" y="0"/>
                    <a:pt x="900" y="194"/>
                  </a:cubicBezTo>
                  <a:cubicBezTo>
                    <a:pt x="1094" y="389"/>
                    <a:pt x="1094" y="705"/>
                    <a:pt x="900" y="900"/>
                  </a:cubicBezTo>
                  <a:cubicBezTo>
                    <a:pt x="705" y="1094"/>
                    <a:pt x="389" y="1094"/>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28" name="Google Shape;1097;p14"/>
            <p:cNvSpPr/>
            <p:nvPr/>
          </p:nvSpPr>
          <p:spPr>
            <a:xfrm>
              <a:off x="9389160" y="-30744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4" h="1095">
                  <a:moveTo>
                    <a:pt x="194" y="900"/>
                  </a:moveTo>
                  <a:cubicBezTo>
                    <a:pt x="0" y="705"/>
                    <a:pt x="0" y="390"/>
                    <a:pt x="194" y="195"/>
                  </a:cubicBezTo>
                  <a:cubicBezTo>
                    <a:pt x="389" y="0"/>
                    <a:pt x="705" y="0"/>
                    <a:pt x="900" y="195"/>
                  </a:cubicBezTo>
                  <a:cubicBezTo>
                    <a:pt x="1094" y="390"/>
                    <a:pt x="1094" y="705"/>
                    <a:pt x="900"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29" name="Google Shape;1098;p14"/>
            <p:cNvSpPr/>
            <p:nvPr/>
          </p:nvSpPr>
          <p:spPr>
            <a:xfrm>
              <a:off x="9309600" y="-225360"/>
              <a:ext cx="52920" cy="52920"/>
            </a:xfrm>
            <a:custGeom>
              <a:avLst/>
              <a:gdLst>
                <a:gd name="textAreaLeft" fmla="*/ 0 w 52920"/>
                <a:gd name="textAreaRight" fmla="*/ 53280 w 52920"/>
                <a:gd name="textAreaTop" fmla="*/ 0 h 52920"/>
                <a:gd name="textAreaBottom" fmla="*/ 53280 h 52920"/>
              </a:gdLst>
              <a:ahLst/>
              <a:cxnLst/>
              <a:rect l="textAreaLeft" t="textAreaTop" r="textAreaRight" b="textAreaBottom"/>
              <a:pathLst>
                <a:path w="1094" h="1095">
                  <a:moveTo>
                    <a:pt x="195" y="900"/>
                  </a:moveTo>
                  <a:cubicBezTo>
                    <a:pt x="0" y="705"/>
                    <a:pt x="0" y="390"/>
                    <a:pt x="195" y="195"/>
                  </a:cubicBezTo>
                  <a:cubicBezTo>
                    <a:pt x="389" y="0"/>
                    <a:pt x="705" y="0"/>
                    <a:pt x="900" y="195"/>
                  </a:cubicBezTo>
                  <a:cubicBezTo>
                    <a:pt x="1094" y="390"/>
                    <a:pt x="1094"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30" name="Google Shape;1099;p14"/>
            <p:cNvSpPr/>
            <p:nvPr/>
          </p:nvSpPr>
          <p:spPr>
            <a:xfrm>
              <a:off x="9227520" y="-14544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5" h="1095">
                  <a:moveTo>
                    <a:pt x="195" y="900"/>
                  </a:moveTo>
                  <a:cubicBezTo>
                    <a:pt x="0" y="705"/>
                    <a:pt x="0" y="389"/>
                    <a:pt x="195" y="195"/>
                  </a:cubicBezTo>
                  <a:cubicBezTo>
                    <a:pt x="389" y="0"/>
                    <a:pt x="705" y="0"/>
                    <a:pt x="900" y="195"/>
                  </a:cubicBezTo>
                  <a:cubicBezTo>
                    <a:pt x="1095" y="389"/>
                    <a:pt x="1095"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31" name="Google Shape;1100;p14"/>
            <p:cNvSpPr/>
            <p:nvPr/>
          </p:nvSpPr>
          <p:spPr>
            <a:xfrm>
              <a:off x="9145440" y="-633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900"/>
                  </a:moveTo>
                  <a:cubicBezTo>
                    <a:pt x="0" y="705"/>
                    <a:pt x="0" y="389"/>
                    <a:pt x="195" y="195"/>
                  </a:cubicBezTo>
                  <a:cubicBezTo>
                    <a:pt x="390" y="0"/>
                    <a:pt x="705" y="0"/>
                    <a:pt x="900" y="195"/>
                  </a:cubicBezTo>
                  <a:cubicBezTo>
                    <a:pt x="1095" y="389"/>
                    <a:pt x="1095" y="705"/>
                    <a:pt x="900" y="900"/>
                  </a:cubicBezTo>
                  <a:cubicBezTo>
                    <a:pt x="705"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32" name="Google Shape;1101;p14"/>
            <p:cNvSpPr/>
            <p:nvPr/>
          </p:nvSpPr>
          <p:spPr>
            <a:xfrm>
              <a:off x="9063000" y="187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899"/>
                  </a:moveTo>
                  <a:cubicBezTo>
                    <a:pt x="0" y="705"/>
                    <a:pt x="0" y="389"/>
                    <a:pt x="195" y="194"/>
                  </a:cubicBezTo>
                  <a:cubicBezTo>
                    <a:pt x="390" y="0"/>
                    <a:pt x="705" y="0"/>
                    <a:pt x="900" y="194"/>
                  </a:cubicBezTo>
                  <a:cubicBezTo>
                    <a:pt x="1095" y="389"/>
                    <a:pt x="1095" y="705"/>
                    <a:pt x="900" y="899"/>
                  </a:cubicBezTo>
                  <a:cubicBezTo>
                    <a:pt x="705" y="1094"/>
                    <a:pt x="390" y="1094"/>
                    <a:pt x="195"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33" name="Google Shape;1102;p14"/>
            <p:cNvSpPr/>
            <p:nvPr/>
          </p:nvSpPr>
          <p:spPr>
            <a:xfrm>
              <a:off x="8980920" y="1011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6"/>
                    <a:pt x="0" y="390"/>
                    <a:pt x="195" y="195"/>
                  </a:cubicBezTo>
                  <a:cubicBezTo>
                    <a:pt x="390" y="0"/>
                    <a:pt x="706" y="0"/>
                    <a:pt x="900" y="195"/>
                  </a:cubicBezTo>
                  <a:cubicBezTo>
                    <a:pt x="1095" y="390"/>
                    <a:pt x="1095" y="706"/>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34" name="Google Shape;1103;p14"/>
            <p:cNvSpPr/>
            <p:nvPr/>
          </p:nvSpPr>
          <p:spPr>
            <a:xfrm>
              <a:off x="8898840" y="1832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4" y="900"/>
                  </a:moveTo>
                  <a:cubicBezTo>
                    <a:pt x="0" y="705"/>
                    <a:pt x="0" y="390"/>
                    <a:pt x="194" y="195"/>
                  </a:cubicBezTo>
                  <a:cubicBezTo>
                    <a:pt x="389" y="0"/>
                    <a:pt x="705" y="0"/>
                    <a:pt x="900" y="195"/>
                  </a:cubicBezTo>
                  <a:cubicBezTo>
                    <a:pt x="1094" y="390"/>
                    <a:pt x="1094" y="705"/>
                    <a:pt x="900"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35" name="Google Shape;1104;p14"/>
            <p:cNvSpPr/>
            <p:nvPr/>
          </p:nvSpPr>
          <p:spPr>
            <a:xfrm>
              <a:off x="8816760" y="26532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4" h="1095">
                  <a:moveTo>
                    <a:pt x="195" y="900"/>
                  </a:moveTo>
                  <a:cubicBezTo>
                    <a:pt x="0" y="705"/>
                    <a:pt x="0" y="390"/>
                    <a:pt x="195" y="195"/>
                  </a:cubicBezTo>
                  <a:cubicBezTo>
                    <a:pt x="389" y="0"/>
                    <a:pt x="705" y="0"/>
                    <a:pt x="900" y="195"/>
                  </a:cubicBezTo>
                  <a:cubicBezTo>
                    <a:pt x="1094" y="390"/>
                    <a:pt x="1094"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36" name="Google Shape;1105;p14"/>
            <p:cNvSpPr/>
            <p:nvPr/>
          </p:nvSpPr>
          <p:spPr>
            <a:xfrm>
              <a:off x="8739360" y="347400"/>
              <a:ext cx="4788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37" name="Google Shape;1106;p14"/>
            <p:cNvSpPr/>
            <p:nvPr/>
          </p:nvSpPr>
          <p:spPr>
            <a:xfrm>
              <a:off x="9326520" y="-37260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38" name="Google Shape;1107;p14"/>
            <p:cNvSpPr/>
            <p:nvPr/>
          </p:nvSpPr>
          <p:spPr>
            <a:xfrm>
              <a:off x="9244440" y="-29052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39" name="Google Shape;1108;p14"/>
            <p:cNvSpPr/>
            <p:nvPr/>
          </p:nvSpPr>
          <p:spPr>
            <a:xfrm>
              <a:off x="9159840" y="-21060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5" y="0"/>
                    <a:pt x="900" y="195"/>
                  </a:cubicBezTo>
                  <a:cubicBezTo>
                    <a:pt x="1095" y="390"/>
                    <a:pt x="1095" y="705"/>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40" name="Google Shape;1109;p14"/>
            <p:cNvSpPr/>
            <p:nvPr/>
          </p:nvSpPr>
          <p:spPr>
            <a:xfrm>
              <a:off x="9077760" y="-12852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5" h="1095">
                  <a:moveTo>
                    <a:pt x="195" y="900"/>
                  </a:moveTo>
                  <a:cubicBezTo>
                    <a:pt x="0" y="705"/>
                    <a:pt x="0" y="389"/>
                    <a:pt x="195" y="195"/>
                  </a:cubicBezTo>
                  <a:cubicBezTo>
                    <a:pt x="390" y="0"/>
                    <a:pt x="706" y="0"/>
                    <a:pt x="900" y="195"/>
                  </a:cubicBezTo>
                  <a:cubicBezTo>
                    <a:pt x="1095" y="389"/>
                    <a:pt x="1095" y="705"/>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41" name="Google Shape;1110;p14"/>
            <p:cNvSpPr/>
            <p:nvPr/>
          </p:nvSpPr>
          <p:spPr>
            <a:xfrm>
              <a:off x="8995320" y="-489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4">
                  <a:moveTo>
                    <a:pt x="194" y="900"/>
                  </a:moveTo>
                  <a:cubicBezTo>
                    <a:pt x="0" y="705"/>
                    <a:pt x="0" y="389"/>
                    <a:pt x="194" y="195"/>
                  </a:cubicBezTo>
                  <a:cubicBezTo>
                    <a:pt x="389" y="0"/>
                    <a:pt x="705" y="0"/>
                    <a:pt x="899" y="195"/>
                  </a:cubicBezTo>
                  <a:cubicBezTo>
                    <a:pt x="1094" y="389"/>
                    <a:pt x="1094" y="705"/>
                    <a:pt x="899" y="900"/>
                  </a:cubicBezTo>
                  <a:cubicBezTo>
                    <a:pt x="705" y="1094"/>
                    <a:pt x="389" y="1094"/>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42" name="Google Shape;1111;p14"/>
            <p:cNvSpPr/>
            <p:nvPr/>
          </p:nvSpPr>
          <p:spPr>
            <a:xfrm>
              <a:off x="8915760" y="3348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4" h="1094">
                  <a:moveTo>
                    <a:pt x="194" y="900"/>
                  </a:moveTo>
                  <a:cubicBezTo>
                    <a:pt x="0" y="705"/>
                    <a:pt x="0" y="389"/>
                    <a:pt x="194" y="194"/>
                  </a:cubicBezTo>
                  <a:cubicBezTo>
                    <a:pt x="389" y="0"/>
                    <a:pt x="705" y="0"/>
                    <a:pt x="900" y="194"/>
                  </a:cubicBezTo>
                  <a:cubicBezTo>
                    <a:pt x="1094" y="389"/>
                    <a:pt x="1094" y="705"/>
                    <a:pt x="900" y="900"/>
                  </a:cubicBezTo>
                  <a:cubicBezTo>
                    <a:pt x="705" y="1094"/>
                    <a:pt x="389" y="1094"/>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43" name="Google Shape;1112;p14"/>
            <p:cNvSpPr/>
            <p:nvPr/>
          </p:nvSpPr>
          <p:spPr>
            <a:xfrm>
              <a:off x="8833680" y="1155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4">
                  <a:moveTo>
                    <a:pt x="195" y="899"/>
                  </a:moveTo>
                  <a:cubicBezTo>
                    <a:pt x="0" y="705"/>
                    <a:pt x="0" y="389"/>
                    <a:pt x="195" y="194"/>
                  </a:cubicBezTo>
                  <a:cubicBezTo>
                    <a:pt x="389" y="0"/>
                    <a:pt x="705" y="0"/>
                    <a:pt x="900" y="194"/>
                  </a:cubicBezTo>
                  <a:cubicBezTo>
                    <a:pt x="1094" y="389"/>
                    <a:pt x="1094" y="705"/>
                    <a:pt x="900" y="899"/>
                  </a:cubicBezTo>
                  <a:cubicBezTo>
                    <a:pt x="705" y="1094"/>
                    <a:pt x="389" y="1094"/>
                    <a:pt x="195"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44" name="Google Shape;1113;p14"/>
            <p:cNvSpPr/>
            <p:nvPr/>
          </p:nvSpPr>
          <p:spPr>
            <a:xfrm>
              <a:off x="8751240" y="1976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6"/>
                    <a:pt x="0" y="390"/>
                    <a:pt x="195" y="195"/>
                  </a:cubicBezTo>
                  <a:cubicBezTo>
                    <a:pt x="389" y="0"/>
                    <a:pt x="705" y="0"/>
                    <a:pt x="900" y="195"/>
                  </a:cubicBezTo>
                  <a:cubicBezTo>
                    <a:pt x="1095" y="390"/>
                    <a:pt x="1095" y="706"/>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45" name="Google Shape;1114;p14"/>
            <p:cNvSpPr/>
            <p:nvPr/>
          </p:nvSpPr>
          <p:spPr>
            <a:xfrm>
              <a:off x="8669160" y="2797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5" y="0"/>
                    <a:pt x="900" y="195"/>
                  </a:cubicBezTo>
                  <a:cubicBezTo>
                    <a:pt x="1095" y="390"/>
                    <a:pt x="1095" y="705"/>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46" name="Google Shape;1115;p14"/>
            <p:cNvSpPr/>
            <p:nvPr/>
          </p:nvSpPr>
          <p:spPr>
            <a:xfrm>
              <a:off x="9258840" y="-44028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47" name="Google Shape;1116;p14"/>
            <p:cNvSpPr/>
            <p:nvPr/>
          </p:nvSpPr>
          <p:spPr>
            <a:xfrm>
              <a:off x="9174240" y="-3607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899"/>
                  </a:moveTo>
                  <a:cubicBezTo>
                    <a:pt x="0" y="705"/>
                    <a:pt x="0" y="389"/>
                    <a:pt x="195" y="194"/>
                  </a:cubicBezTo>
                  <a:cubicBezTo>
                    <a:pt x="390" y="0"/>
                    <a:pt x="705" y="0"/>
                    <a:pt x="900" y="194"/>
                  </a:cubicBezTo>
                  <a:cubicBezTo>
                    <a:pt x="1095" y="389"/>
                    <a:pt x="1095" y="705"/>
                    <a:pt x="900" y="899"/>
                  </a:cubicBezTo>
                  <a:cubicBezTo>
                    <a:pt x="705" y="1094"/>
                    <a:pt x="390" y="1094"/>
                    <a:pt x="195"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48" name="Google Shape;1117;p14"/>
            <p:cNvSpPr/>
            <p:nvPr/>
          </p:nvSpPr>
          <p:spPr>
            <a:xfrm>
              <a:off x="9092160" y="-27828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6"/>
                    <a:pt x="0" y="390"/>
                    <a:pt x="195" y="195"/>
                  </a:cubicBezTo>
                  <a:cubicBezTo>
                    <a:pt x="390" y="0"/>
                    <a:pt x="706" y="0"/>
                    <a:pt x="900" y="195"/>
                  </a:cubicBezTo>
                  <a:cubicBezTo>
                    <a:pt x="1095" y="390"/>
                    <a:pt x="1095" y="706"/>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49" name="Google Shape;1118;p14"/>
            <p:cNvSpPr/>
            <p:nvPr/>
          </p:nvSpPr>
          <p:spPr>
            <a:xfrm>
              <a:off x="9012240" y="-19620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4" h="1095">
                  <a:moveTo>
                    <a:pt x="194" y="900"/>
                  </a:moveTo>
                  <a:cubicBezTo>
                    <a:pt x="0" y="705"/>
                    <a:pt x="0" y="390"/>
                    <a:pt x="194" y="195"/>
                  </a:cubicBezTo>
                  <a:cubicBezTo>
                    <a:pt x="389" y="0"/>
                    <a:pt x="705" y="0"/>
                    <a:pt x="899" y="195"/>
                  </a:cubicBezTo>
                  <a:cubicBezTo>
                    <a:pt x="1094" y="390"/>
                    <a:pt x="1094" y="705"/>
                    <a:pt x="899"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50" name="Google Shape;1119;p14"/>
            <p:cNvSpPr/>
            <p:nvPr/>
          </p:nvSpPr>
          <p:spPr>
            <a:xfrm>
              <a:off x="8930160" y="-1141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4" y="900"/>
                  </a:moveTo>
                  <a:cubicBezTo>
                    <a:pt x="0" y="705"/>
                    <a:pt x="0" y="390"/>
                    <a:pt x="194" y="195"/>
                  </a:cubicBezTo>
                  <a:cubicBezTo>
                    <a:pt x="389" y="0"/>
                    <a:pt x="705" y="0"/>
                    <a:pt x="900" y="195"/>
                  </a:cubicBezTo>
                  <a:cubicBezTo>
                    <a:pt x="1094" y="390"/>
                    <a:pt x="1094" y="705"/>
                    <a:pt x="900"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51" name="Google Shape;1120;p14"/>
            <p:cNvSpPr/>
            <p:nvPr/>
          </p:nvSpPr>
          <p:spPr>
            <a:xfrm>
              <a:off x="8848080" y="-3204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5" h="1095">
                  <a:moveTo>
                    <a:pt x="195" y="900"/>
                  </a:moveTo>
                  <a:cubicBezTo>
                    <a:pt x="0" y="705"/>
                    <a:pt x="0" y="389"/>
                    <a:pt x="195" y="195"/>
                  </a:cubicBezTo>
                  <a:cubicBezTo>
                    <a:pt x="389" y="0"/>
                    <a:pt x="705" y="0"/>
                    <a:pt x="900" y="195"/>
                  </a:cubicBezTo>
                  <a:cubicBezTo>
                    <a:pt x="1095" y="389"/>
                    <a:pt x="1095"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52" name="Google Shape;1121;p14"/>
            <p:cNvSpPr/>
            <p:nvPr/>
          </p:nvSpPr>
          <p:spPr>
            <a:xfrm>
              <a:off x="8766000" y="5040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5" h="1094">
                  <a:moveTo>
                    <a:pt x="195" y="900"/>
                  </a:moveTo>
                  <a:cubicBezTo>
                    <a:pt x="0" y="705"/>
                    <a:pt x="0" y="389"/>
                    <a:pt x="195" y="194"/>
                  </a:cubicBezTo>
                  <a:cubicBezTo>
                    <a:pt x="390" y="0"/>
                    <a:pt x="705" y="0"/>
                    <a:pt x="900" y="194"/>
                  </a:cubicBezTo>
                  <a:cubicBezTo>
                    <a:pt x="1095" y="389"/>
                    <a:pt x="1095" y="705"/>
                    <a:pt x="900" y="900"/>
                  </a:cubicBezTo>
                  <a:cubicBezTo>
                    <a:pt x="705"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53" name="Google Shape;1122;p14"/>
            <p:cNvSpPr/>
            <p:nvPr/>
          </p:nvSpPr>
          <p:spPr>
            <a:xfrm>
              <a:off x="8683560" y="1299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899"/>
                  </a:moveTo>
                  <a:cubicBezTo>
                    <a:pt x="0" y="705"/>
                    <a:pt x="0" y="389"/>
                    <a:pt x="195" y="194"/>
                  </a:cubicBezTo>
                  <a:cubicBezTo>
                    <a:pt x="390" y="0"/>
                    <a:pt x="705" y="0"/>
                    <a:pt x="900" y="194"/>
                  </a:cubicBezTo>
                  <a:cubicBezTo>
                    <a:pt x="1095" y="389"/>
                    <a:pt x="1095" y="705"/>
                    <a:pt x="900" y="899"/>
                  </a:cubicBezTo>
                  <a:cubicBezTo>
                    <a:pt x="705" y="1094"/>
                    <a:pt x="390" y="1094"/>
                    <a:pt x="195"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54" name="Google Shape;1123;p14"/>
            <p:cNvSpPr/>
            <p:nvPr/>
          </p:nvSpPr>
          <p:spPr>
            <a:xfrm>
              <a:off x="8601480" y="2120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6"/>
                    <a:pt x="0" y="390"/>
                    <a:pt x="195" y="195"/>
                  </a:cubicBezTo>
                  <a:cubicBezTo>
                    <a:pt x="390" y="0"/>
                    <a:pt x="706" y="0"/>
                    <a:pt x="900" y="195"/>
                  </a:cubicBezTo>
                  <a:cubicBezTo>
                    <a:pt x="1095" y="390"/>
                    <a:pt x="1095" y="706"/>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55" name="Google Shape;1124;p14"/>
            <p:cNvSpPr/>
            <p:nvPr/>
          </p:nvSpPr>
          <p:spPr>
            <a:xfrm>
              <a:off x="9191160" y="-50796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5" h="1095">
                  <a:moveTo>
                    <a:pt x="195" y="900"/>
                  </a:moveTo>
                  <a:cubicBezTo>
                    <a:pt x="0" y="705"/>
                    <a:pt x="0" y="389"/>
                    <a:pt x="195" y="195"/>
                  </a:cubicBezTo>
                  <a:cubicBezTo>
                    <a:pt x="390" y="0"/>
                    <a:pt x="706" y="0"/>
                    <a:pt x="900" y="195"/>
                  </a:cubicBezTo>
                  <a:cubicBezTo>
                    <a:pt x="1095" y="389"/>
                    <a:pt x="1095" y="705"/>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56" name="Google Shape;1125;p14"/>
            <p:cNvSpPr/>
            <p:nvPr/>
          </p:nvSpPr>
          <p:spPr>
            <a:xfrm>
              <a:off x="9109080" y="-42588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4">
                  <a:moveTo>
                    <a:pt x="194" y="900"/>
                  </a:moveTo>
                  <a:cubicBezTo>
                    <a:pt x="0" y="705"/>
                    <a:pt x="0" y="389"/>
                    <a:pt x="194" y="195"/>
                  </a:cubicBezTo>
                  <a:cubicBezTo>
                    <a:pt x="389" y="0"/>
                    <a:pt x="705" y="0"/>
                    <a:pt x="899" y="195"/>
                  </a:cubicBezTo>
                  <a:cubicBezTo>
                    <a:pt x="1094" y="389"/>
                    <a:pt x="1094" y="705"/>
                    <a:pt x="899" y="900"/>
                  </a:cubicBezTo>
                  <a:cubicBezTo>
                    <a:pt x="705" y="1094"/>
                    <a:pt x="389" y="1094"/>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57" name="Google Shape;1126;p14"/>
            <p:cNvSpPr/>
            <p:nvPr/>
          </p:nvSpPr>
          <p:spPr>
            <a:xfrm>
              <a:off x="9029160" y="-341280"/>
              <a:ext cx="50400" cy="4788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6920" bIns="169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58" name="Google Shape;1127;p14"/>
            <p:cNvSpPr/>
            <p:nvPr/>
          </p:nvSpPr>
          <p:spPr>
            <a:xfrm>
              <a:off x="8947080" y="-26136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59" name="Google Shape;1128;p14"/>
            <p:cNvSpPr/>
            <p:nvPr/>
          </p:nvSpPr>
          <p:spPr>
            <a:xfrm>
              <a:off x="8862480" y="-18180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89" y="0"/>
                    <a:pt x="705" y="0"/>
                    <a:pt x="900" y="195"/>
                  </a:cubicBezTo>
                  <a:cubicBezTo>
                    <a:pt x="1095" y="390"/>
                    <a:pt x="1095"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60" name="Google Shape;1129;p14"/>
            <p:cNvSpPr/>
            <p:nvPr/>
          </p:nvSpPr>
          <p:spPr>
            <a:xfrm>
              <a:off x="8780400" y="-997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5" y="0"/>
                    <a:pt x="900" y="195"/>
                  </a:cubicBezTo>
                  <a:cubicBezTo>
                    <a:pt x="1095" y="390"/>
                    <a:pt x="1095" y="705"/>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61" name="Google Shape;1130;p14"/>
            <p:cNvSpPr/>
            <p:nvPr/>
          </p:nvSpPr>
          <p:spPr>
            <a:xfrm>
              <a:off x="8700480" y="-1728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5" h="1095">
                  <a:moveTo>
                    <a:pt x="195" y="900"/>
                  </a:moveTo>
                  <a:cubicBezTo>
                    <a:pt x="0" y="705"/>
                    <a:pt x="0" y="389"/>
                    <a:pt x="195" y="195"/>
                  </a:cubicBezTo>
                  <a:cubicBezTo>
                    <a:pt x="390" y="0"/>
                    <a:pt x="705" y="0"/>
                    <a:pt x="900" y="195"/>
                  </a:cubicBezTo>
                  <a:cubicBezTo>
                    <a:pt x="1095" y="389"/>
                    <a:pt x="1095" y="705"/>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62" name="Google Shape;1131;p14"/>
            <p:cNvSpPr/>
            <p:nvPr/>
          </p:nvSpPr>
          <p:spPr>
            <a:xfrm>
              <a:off x="8618400" y="6480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5" h="1094">
                  <a:moveTo>
                    <a:pt x="195" y="900"/>
                  </a:moveTo>
                  <a:cubicBezTo>
                    <a:pt x="0" y="705"/>
                    <a:pt x="0" y="389"/>
                    <a:pt x="195" y="195"/>
                  </a:cubicBezTo>
                  <a:cubicBezTo>
                    <a:pt x="390" y="0"/>
                    <a:pt x="706" y="0"/>
                    <a:pt x="900" y="195"/>
                  </a:cubicBezTo>
                  <a:cubicBezTo>
                    <a:pt x="1095" y="389"/>
                    <a:pt x="1095" y="705"/>
                    <a:pt x="900" y="900"/>
                  </a:cubicBezTo>
                  <a:cubicBezTo>
                    <a:pt x="706"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63" name="Google Shape;1132;p14"/>
            <p:cNvSpPr/>
            <p:nvPr/>
          </p:nvSpPr>
          <p:spPr>
            <a:xfrm>
              <a:off x="8536320" y="14688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4" h="1094">
                  <a:moveTo>
                    <a:pt x="194" y="900"/>
                  </a:moveTo>
                  <a:cubicBezTo>
                    <a:pt x="0" y="705"/>
                    <a:pt x="0" y="389"/>
                    <a:pt x="194" y="194"/>
                  </a:cubicBezTo>
                  <a:cubicBezTo>
                    <a:pt x="389" y="0"/>
                    <a:pt x="705" y="0"/>
                    <a:pt x="900" y="194"/>
                  </a:cubicBezTo>
                  <a:cubicBezTo>
                    <a:pt x="1094" y="389"/>
                    <a:pt x="1094" y="705"/>
                    <a:pt x="900" y="900"/>
                  </a:cubicBezTo>
                  <a:cubicBezTo>
                    <a:pt x="705" y="1094"/>
                    <a:pt x="389" y="1094"/>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64" name="Google Shape;1133;p14"/>
            <p:cNvSpPr/>
            <p:nvPr/>
          </p:nvSpPr>
          <p:spPr>
            <a:xfrm>
              <a:off x="9123480" y="-5756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4" y="900"/>
                  </a:moveTo>
                  <a:cubicBezTo>
                    <a:pt x="0" y="705"/>
                    <a:pt x="0" y="390"/>
                    <a:pt x="194" y="195"/>
                  </a:cubicBezTo>
                  <a:cubicBezTo>
                    <a:pt x="389" y="0"/>
                    <a:pt x="705" y="0"/>
                    <a:pt x="899" y="195"/>
                  </a:cubicBezTo>
                  <a:cubicBezTo>
                    <a:pt x="1094" y="390"/>
                    <a:pt x="1094" y="705"/>
                    <a:pt x="899"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65" name="Google Shape;1134;p14"/>
            <p:cNvSpPr/>
            <p:nvPr/>
          </p:nvSpPr>
          <p:spPr>
            <a:xfrm>
              <a:off x="9041400" y="-4935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4" y="900"/>
                  </a:moveTo>
                  <a:cubicBezTo>
                    <a:pt x="0" y="705"/>
                    <a:pt x="0" y="390"/>
                    <a:pt x="194" y="195"/>
                  </a:cubicBezTo>
                  <a:cubicBezTo>
                    <a:pt x="389" y="0"/>
                    <a:pt x="705" y="0"/>
                    <a:pt x="900" y="195"/>
                  </a:cubicBezTo>
                  <a:cubicBezTo>
                    <a:pt x="1094" y="390"/>
                    <a:pt x="1094" y="705"/>
                    <a:pt x="900"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66" name="Google Shape;1135;p14"/>
            <p:cNvSpPr/>
            <p:nvPr/>
          </p:nvSpPr>
          <p:spPr>
            <a:xfrm>
              <a:off x="8961480" y="-40896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67" name="Google Shape;1136;p14"/>
            <p:cNvSpPr/>
            <p:nvPr/>
          </p:nvSpPr>
          <p:spPr>
            <a:xfrm>
              <a:off x="8879400" y="-32688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68" name="Google Shape;1137;p14"/>
            <p:cNvSpPr/>
            <p:nvPr/>
          </p:nvSpPr>
          <p:spPr>
            <a:xfrm>
              <a:off x="8797320" y="-246960"/>
              <a:ext cx="52920" cy="52920"/>
            </a:xfrm>
            <a:custGeom>
              <a:avLst/>
              <a:gdLst>
                <a:gd name="textAreaLeft" fmla="*/ 0 w 52920"/>
                <a:gd name="textAreaRight" fmla="*/ 53280 w 52920"/>
                <a:gd name="textAreaTop" fmla="*/ 0 h 52920"/>
                <a:gd name="textAreaBottom" fmla="*/ 53280 h 52920"/>
              </a:gdLst>
              <a:ahLst/>
              <a:cxnLst/>
              <a:rect l="textAreaLeft" t="textAreaTop" r="textAreaRight" b="textAreaBottom"/>
              <a:pathLst>
                <a:path w="1095" h="1094">
                  <a:moveTo>
                    <a:pt x="195" y="899"/>
                  </a:moveTo>
                  <a:cubicBezTo>
                    <a:pt x="0" y="705"/>
                    <a:pt x="0" y="389"/>
                    <a:pt x="195" y="194"/>
                  </a:cubicBezTo>
                  <a:cubicBezTo>
                    <a:pt x="390" y="0"/>
                    <a:pt x="705" y="0"/>
                    <a:pt x="900" y="194"/>
                  </a:cubicBezTo>
                  <a:cubicBezTo>
                    <a:pt x="1095" y="389"/>
                    <a:pt x="1095" y="705"/>
                    <a:pt x="900" y="899"/>
                  </a:cubicBezTo>
                  <a:cubicBezTo>
                    <a:pt x="705" y="1094"/>
                    <a:pt x="390" y="1094"/>
                    <a:pt x="195"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69" name="Google Shape;1138;p14"/>
            <p:cNvSpPr/>
            <p:nvPr/>
          </p:nvSpPr>
          <p:spPr>
            <a:xfrm>
              <a:off x="8715240" y="-16740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6"/>
                    <a:pt x="0" y="390"/>
                    <a:pt x="195" y="195"/>
                  </a:cubicBezTo>
                  <a:cubicBezTo>
                    <a:pt x="390" y="0"/>
                    <a:pt x="706" y="0"/>
                    <a:pt x="900" y="195"/>
                  </a:cubicBezTo>
                  <a:cubicBezTo>
                    <a:pt x="1095" y="390"/>
                    <a:pt x="1095" y="706"/>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70" name="Google Shape;1139;p14"/>
            <p:cNvSpPr/>
            <p:nvPr/>
          </p:nvSpPr>
          <p:spPr>
            <a:xfrm>
              <a:off x="8633160" y="-8496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4" y="900"/>
                  </a:moveTo>
                  <a:cubicBezTo>
                    <a:pt x="0" y="705"/>
                    <a:pt x="0" y="390"/>
                    <a:pt x="194" y="195"/>
                  </a:cubicBezTo>
                  <a:cubicBezTo>
                    <a:pt x="389" y="0"/>
                    <a:pt x="705" y="0"/>
                    <a:pt x="899" y="195"/>
                  </a:cubicBezTo>
                  <a:cubicBezTo>
                    <a:pt x="1094" y="390"/>
                    <a:pt x="1094" y="705"/>
                    <a:pt x="899"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71" name="Google Shape;1140;p14"/>
            <p:cNvSpPr/>
            <p:nvPr/>
          </p:nvSpPr>
          <p:spPr>
            <a:xfrm>
              <a:off x="8550720" y="-288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4" y="900"/>
                  </a:moveTo>
                  <a:cubicBezTo>
                    <a:pt x="0" y="705"/>
                    <a:pt x="0" y="390"/>
                    <a:pt x="194" y="195"/>
                  </a:cubicBezTo>
                  <a:cubicBezTo>
                    <a:pt x="389" y="0"/>
                    <a:pt x="705" y="0"/>
                    <a:pt x="900" y="195"/>
                  </a:cubicBezTo>
                  <a:cubicBezTo>
                    <a:pt x="1094" y="390"/>
                    <a:pt x="1094" y="705"/>
                    <a:pt x="900"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72" name="Google Shape;1141;p14"/>
            <p:cNvSpPr/>
            <p:nvPr/>
          </p:nvSpPr>
          <p:spPr>
            <a:xfrm>
              <a:off x="8468640" y="7920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89"/>
                    <a:pt x="195" y="195"/>
                  </a:cubicBezTo>
                  <a:cubicBezTo>
                    <a:pt x="389" y="0"/>
                    <a:pt x="705" y="0"/>
                    <a:pt x="900" y="195"/>
                  </a:cubicBezTo>
                  <a:cubicBezTo>
                    <a:pt x="1095" y="389"/>
                    <a:pt x="1095"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73" name="Google Shape;1142;p14"/>
            <p:cNvSpPr/>
            <p:nvPr/>
          </p:nvSpPr>
          <p:spPr>
            <a:xfrm>
              <a:off x="9055800" y="-64080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4" h="1095">
                  <a:moveTo>
                    <a:pt x="195" y="900"/>
                  </a:moveTo>
                  <a:cubicBezTo>
                    <a:pt x="0" y="706"/>
                    <a:pt x="0" y="390"/>
                    <a:pt x="195" y="195"/>
                  </a:cubicBezTo>
                  <a:cubicBezTo>
                    <a:pt x="389" y="0"/>
                    <a:pt x="705" y="0"/>
                    <a:pt x="900" y="195"/>
                  </a:cubicBezTo>
                  <a:cubicBezTo>
                    <a:pt x="1094" y="390"/>
                    <a:pt x="1094" y="706"/>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74" name="Google Shape;1143;p14"/>
            <p:cNvSpPr/>
            <p:nvPr/>
          </p:nvSpPr>
          <p:spPr>
            <a:xfrm>
              <a:off x="8973720" y="-5612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89" y="0"/>
                    <a:pt x="705" y="0"/>
                    <a:pt x="900" y="195"/>
                  </a:cubicBezTo>
                  <a:cubicBezTo>
                    <a:pt x="1095" y="390"/>
                    <a:pt x="1095"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75" name="Google Shape;1144;p14"/>
            <p:cNvSpPr/>
            <p:nvPr/>
          </p:nvSpPr>
          <p:spPr>
            <a:xfrm>
              <a:off x="8893800" y="-47880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5" y="0"/>
                    <a:pt x="900" y="195"/>
                  </a:cubicBezTo>
                  <a:cubicBezTo>
                    <a:pt x="1095" y="390"/>
                    <a:pt x="1095" y="705"/>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76" name="Google Shape;1145;p14"/>
            <p:cNvSpPr/>
            <p:nvPr/>
          </p:nvSpPr>
          <p:spPr>
            <a:xfrm>
              <a:off x="8811720" y="-3967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5"/>
                    <a:pt x="0" y="389"/>
                    <a:pt x="195" y="195"/>
                  </a:cubicBezTo>
                  <a:cubicBezTo>
                    <a:pt x="390" y="0"/>
                    <a:pt x="705" y="0"/>
                    <a:pt x="900" y="195"/>
                  </a:cubicBezTo>
                  <a:cubicBezTo>
                    <a:pt x="1095" y="389"/>
                    <a:pt x="1095" y="705"/>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77" name="Google Shape;1146;p14"/>
            <p:cNvSpPr/>
            <p:nvPr/>
          </p:nvSpPr>
          <p:spPr>
            <a:xfrm>
              <a:off x="8729640" y="-3146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900"/>
                  </a:moveTo>
                  <a:cubicBezTo>
                    <a:pt x="0" y="705"/>
                    <a:pt x="0" y="389"/>
                    <a:pt x="195" y="195"/>
                  </a:cubicBezTo>
                  <a:cubicBezTo>
                    <a:pt x="390" y="0"/>
                    <a:pt x="706" y="0"/>
                    <a:pt x="900" y="195"/>
                  </a:cubicBezTo>
                  <a:cubicBezTo>
                    <a:pt x="1095" y="389"/>
                    <a:pt x="1095" y="705"/>
                    <a:pt x="900" y="900"/>
                  </a:cubicBezTo>
                  <a:cubicBezTo>
                    <a:pt x="706"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78" name="Google Shape;1147;p14"/>
            <p:cNvSpPr/>
            <p:nvPr/>
          </p:nvSpPr>
          <p:spPr>
            <a:xfrm>
              <a:off x="8650080" y="-230040"/>
              <a:ext cx="5040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79" name="Google Shape;1148;p14"/>
            <p:cNvSpPr/>
            <p:nvPr/>
          </p:nvSpPr>
          <p:spPr>
            <a:xfrm>
              <a:off x="8565480" y="-15048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4" h="1095">
                  <a:moveTo>
                    <a:pt x="195" y="900"/>
                  </a:moveTo>
                  <a:cubicBezTo>
                    <a:pt x="0" y="706"/>
                    <a:pt x="0" y="390"/>
                    <a:pt x="195" y="195"/>
                  </a:cubicBezTo>
                  <a:cubicBezTo>
                    <a:pt x="389" y="0"/>
                    <a:pt x="705" y="0"/>
                    <a:pt x="900" y="195"/>
                  </a:cubicBezTo>
                  <a:cubicBezTo>
                    <a:pt x="1094" y="390"/>
                    <a:pt x="1094" y="706"/>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80" name="Google Shape;1149;p14"/>
            <p:cNvSpPr/>
            <p:nvPr/>
          </p:nvSpPr>
          <p:spPr>
            <a:xfrm>
              <a:off x="8483040" y="-6804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5" h="1095">
                  <a:moveTo>
                    <a:pt x="195" y="900"/>
                  </a:moveTo>
                  <a:cubicBezTo>
                    <a:pt x="0" y="705"/>
                    <a:pt x="0" y="390"/>
                    <a:pt x="195" y="195"/>
                  </a:cubicBezTo>
                  <a:cubicBezTo>
                    <a:pt x="389" y="0"/>
                    <a:pt x="705" y="0"/>
                    <a:pt x="900" y="195"/>
                  </a:cubicBezTo>
                  <a:cubicBezTo>
                    <a:pt x="1095" y="390"/>
                    <a:pt x="1095" y="705"/>
                    <a:pt x="900" y="900"/>
                  </a:cubicBezTo>
                  <a:cubicBezTo>
                    <a:pt x="705" y="1095"/>
                    <a:pt x="389"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81" name="Google Shape;1150;p14"/>
            <p:cNvSpPr/>
            <p:nvPr/>
          </p:nvSpPr>
          <p:spPr>
            <a:xfrm>
              <a:off x="8403480" y="11520"/>
              <a:ext cx="52920" cy="55080"/>
            </a:xfrm>
            <a:custGeom>
              <a:avLst/>
              <a:gdLst>
                <a:gd name="textAreaLeft" fmla="*/ 0 w 52920"/>
                <a:gd name="textAreaRight" fmla="*/ 53280 w 52920"/>
                <a:gd name="textAreaTop" fmla="*/ 0 h 55080"/>
                <a:gd name="textAreaBottom" fmla="*/ 55440 h 55080"/>
              </a:gdLst>
              <a:ahLst/>
              <a:cxnLst/>
              <a:rect l="textAreaLeft" t="textAreaTop" r="textAreaRight" b="textAreaBottom"/>
              <a:pathLst>
                <a:path w="1095" h="1095">
                  <a:moveTo>
                    <a:pt x="195" y="900"/>
                  </a:moveTo>
                  <a:cubicBezTo>
                    <a:pt x="0" y="705"/>
                    <a:pt x="0" y="390"/>
                    <a:pt x="195" y="195"/>
                  </a:cubicBezTo>
                  <a:cubicBezTo>
                    <a:pt x="390" y="0"/>
                    <a:pt x="705" y="0"/>
                    <a:pt x="900" y="195"/>
                  </a:cubicBezTo>
                  <a:cubicBezTo>
                    <a:pt x="1095" y="390"/>
                    <a:pt x="1095" y="705"/>
                    <a:pt x="900" y="900"/>
                  </a:cubicBezTo>
                  <a:cubicBezTo>
                    <a:pt x="705"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82" name="Google Shape;1151;p14"/>
            <p:cNvSpPr/>
            <p:nvPr/>
          </p:nvSpPr>
          <p:spPr>
            <a:xfrm>
              <a:off x="8990640" y="-70848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900"/>
                  </a:moveTo>
                  <a:cubicBezTo>
                    <a:pt x="0" y="705"/>
                    <a:pt x="0" y="389"/>
                    <a:pt x="195" y="194"/>
                  </a:cubicBezTo>
                  <a:cubicBezTo>
                    <a:pt x="390" y="0"/>
                    <a:pt x="705" y="0"/>
                    <a:pt x="900" y="194"/>
                  </a:cubicBezTo>
                  <a:cubicBezTo>
                    <a:pt x="1095" y="389"/>
                    <a:pt x="1095" y="705"/>
                    <a:pt x="900" y="900"/>
                  </a:cubicBezTo>
                  <a:cubicBezTo>
                    <a:pt x="705" y="1094"/>
                    <a:pt x="390" y="1094"/>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83" name="Google Shape;1152;p14"/>
            <p:cNvSpPr/>
            <p:nvPr/>
          </p:nvSpPr>
          <p:spPr>
            <a:xfrm>
              <a:off x="8908560" y="-62640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899"/>
                  </a:moveTo>
                  <a:cubicBezTo>
                    <a:pt x="0" y="705"/>
                    <a:pt x="0" y="389"/>
                    <a:pt x="195" y="194"/>
                  </a:cubicBezTo>
                  <a:cubicBezTo>
                    <a:pt x="390" y="0"/>
                    <a:pt x="705" y="0"/>
                    <a:pt x="900" y="194"/>
                  </a:cubicBezTo>
                  <a:cubicBezTo>
                    <a:pt x="1095" y="389"/>
                    <a:pt x="1095" y="705"/>
                    <a:pt x="900" y="899"/>
                  </a:cubicBezTo>
                  <a:cubicBezTo>
                    <a:pt x="705" y="1094"/>
                    <a:pt x="390" y="1094"/>
                    <a:pt x="195"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84" name="Google Shape;1153;p14"/>
            <p:cNvSpPr/>
            <p:nvPr/>
          </p:nvSpPr>
          <p:spPr>
            <a:xfrm>
              <a:off x="8826480" y="-5443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6"/>
                    <a:pt x="0" y="390"/>
                    <a:pt x="195" y="195"/>
                  </a:cubicBezTo>
                  <a:cubicBezTo>
                    <a:pt x="390" y="0"/>
                    <a:pt x="706" y="0"/>
                    <a:pt x="900" y="195"/>
                  </a:cubicBezTo>
                  <a:cubicBezTo>
                    <a:pt x="1095" y="390"/>
                    <a:pt x="1095" y="706"/>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85" name="Google Shape;1154;p14"/>
            <p:cNvSpPr/>
            <p:nvPr/>
          </p:nvSpPr>
          <p:spPr>
            <a:xfrm>
              <a:off x="8744040" y="-461880"/>
              <a:ext cx="55080" cy="52920"/>
            </a:xfrm>
            <a:custGeom>
              <a:avLst/>
              <a:gdLst>
                <a:gd name="textAreaLeft" fmla="*/ 0 w 55080"/>
                <a:gd name="textAreaRight" fmla="*/ 55440 w 55080"/>
                <a:gd name="textAreaTop" fmla="*/ 0 h 52920"/>
                <a:gd name="textAreaBottom" fmla="*/ 53280 h 52920"/>
              </a:gdLst>
              <a:ahLst/>
              <a:cxnLst/>
              <a:rect l="textAreaLeft" t="textAreaTop" r="textAreaRight" b="textAreaBottom"/>
              <a:pathLst>
                <a:path w="1094" h="1095">
                  <a:moveTo>
                    <a:pt x="194" y="900"/>
                  </a:moveTo>
                  <a:cubicBezTo>
                    <a:pt x="0" y="705"/>
                    <a:pt x="0" y="390"/>
                    <a:pt x="194" y="195"/>
                  </a:cubicBezTo>
                  <a:cubicBezTo>
                    <a:pt x="389" y="0"/>
                    <a:pt x="705" y="0"/>
                    <a:pt x="899" y="195"/>
                  </a:cubicBezTo>
                  <a:cubicBezTo>
                    <a:pt x="1094" y="390"/>
                    <a:pt x="1094" y="705"/>
                    <a:pt x="899"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6640" bIns="2664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86" name="Google Shape;1155;p14"/>
            <p:cNvSpPr/>
            <p:nvPr/>
          </p:nvSpPr>
          <p:spPr>
            <a:xfrm>
              <a:off x="8661960" y="-3823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4" h="1095">
                  <a:moveTo>
                    <a:pt x="194" y="900"/>
                  </a:moveTo>
                  <a:cubicBezTo>
                    <a:pt x="0" y="705"/>
                    <a:pt x="0" y="389"/>
                    <a:pt x="194" y="195"/>
                  </a:cubicBezTo>
                  <a:cubicBezTo>
                    <a:pt x="389" y="0"/>
                    <a:pt x="705" y="0"/>
                    <a:pt x="900" y="195"/>
                  </a:cubicBezTo>
                  <a:cubicBezTo>
                    <a:pt x="1094" y="389"/>
                    <a:pt x="1094" y="705"/>
                    <a:pt x="900" y="900"/>
                  </a:cubicBezTo>
                  <a:cubicBezTo>
                    <a:pt x="705" y="1095"/>
                    <a:pt x="389" y="1095"/>
                    <a:pt x="194"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87" name="Google Shape;1156;p14"/>
            <p:cNvSpPr/>
            <p:nvPr/>
          </p:nvSpPr>
          <p:spPr>
            <a:xfrm>
              <a:off x="8584560" y="-297720"/>
              <a:ext cx="4788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88" name="Google Shape;1157;p14"/>
            <p:cNvSpPr/>
            <p:nvPr/>
          </p:nvSpPr>
          <p:spPr>
            <a:xfrm>
              <a:off x="8502480" y="-215640"/>
              <a:ext cx="47880" cy="50400"/>
            </a:xfrm>
            <a:prstGeom prst="ellipse">
              <a:avLst/>
            </a:prstGeom>
            <a:solidFill>
              <a:schemeClr val="accent1"/>
            </a:solidFill>
            <a:ln w="0">
              <a:noFill/>
            </a:ln>
          </p:spPr>
          <p:style>
            <a:lnRef idx="0">
              <a:scrgbClr r="0" g="0" b="0"/>
            </a:lnRef>
            <a:fillRef idx="0">
              <a:scrgbClr r="0" g="0" b="0"/>
            </a:fillRef>
            <a:effectRef idx="0">
              <a:scrgbClr r="0" g="0" b="0"/>
            </a:effectRef>
            <a:fontRef idx="minor"/>
          </p:style>
          <p:txBody>
            <a:bodyPr tIns="18000" bIns="1800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89" name="Google Shape;1158;p14"/>
            <p:cNvSpPr/>
            <p:nvPr/>
          </p:nvSpPr>
          <p:spPr>
            <a:xfrm>
              <a:off x="8417880" y="-13572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4">
                  <a:moveTo>
                    <a:pt x="195" y="899"/>
                  </a:moveTo>
                  <a:cubicBezTo>
                    <a:pt x="0" y="705"/>
                    <a:pt x="0" y="389"/>
                    <a:pt x="195" y="194"/>
                  </a:cubicBezTo>
                  <a:cubicBezTo>
                    <a:pt x="390" y="0"/>
                    <a:pt x="705" y="0"/>
                    <a:pt x="900" y="194"/>
                  </a:cubicBezTo>
                  <a:cubicBezTo>
                    <a:pt x="1095" y="389"/>
                    <a:pt x="1095" y="705"/>
                    <a:pt x="900" y="899"/>
                  </a:cubicBezTo>
                  <a:cubicBezTo>
                    <a:pt x="705" y="1094"/>
                    <a:pt x="390" y="1094"/>
                    <a:pt x="195" y="899"/>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490" name="Google Shape;1159;p14"/>
            <p:cNvSpPr/>
            <p:nvPr/>
          </p:nvSpPr>
          <p:spPr>
            <a:xfrm>
              <a:off x="8335800" y="-53640"/>
              <a:ext cx="55080" cy="55080"/>
            </a:xfrm>
            <a:custGeom>
              <a:avLst/>
              <a:gdLst>
                <a:gd name="textAreaLeft" fmla="*/ 0 w 55080"/>
                <a:gd name="textAreaRight" fmla="*/ 55440 w 55080"/>
                <a:gd name="textAreaTop" fmla="*/ 0 h 55080"/>
                <a:gd name="textAreaBottom" fmla="*/ 55440 h 55080"/>
              </a:gdLst>
              <a:ahLst/>
              <a:cxnLst/>
              <a:rect l="textAreaLeft" t="textAreaTop" r="textAreaRight" b="textAreaBottom"/>
              <a:pathLst>
                <a:path w="1095" h="1095">
                  <a:moveTo>
                    <a:pt x="195" y="900"/>
                  </a:moveTo>
                  <a:cubicBezTo>
                    <a:pt x="0" y="706"/>
                    <a:pt x="0" y="390"/>
                    <a:pt x="195" y="195"/>
                  </a:cubicBezTo>
                  <a:cubicBezTo>
                    <a:pt x="390" y="0"/>
                    <a:pt x="706" y="0"/>
                    <a:pt x="900" y="195"/>
                  </a:cubicBezTo>
                  <a:cubicBezTo>
                    <a:pt x="1095" y="390"/>
                    <a:pt x="1095" y="706"/>
                    <a:pt x="900" y="900"/>
                  </a:cubicBezTo>
                  <a:cubicBezTo>
                    <a:pt x="706" y="1095"/>
                    <a:pt x="390" y="1095"/>
                    <a:pt x="195" y="900"/>
                  </a:cubicBezTo>
                  <a:close/>
                </a:path>
              </a:pathLst>
            </a:custGeom>
            <a:solidFill>
              <a:schemeClr val="accent1"/>
            </a:solidFill>
            <a:ln w="0">
              <a:noFill/>
            </a:ln>
          </p:spPr>
          <p:style>
            <a:lnRef idx="0">
              <a:scrgbClr r="0" g="0" b="0"/>
            </a:lnRef>
            <a:fillRef idx="0">
              <a:scrgbClr r="0" g="0" b="0"/>
            </a:fillRef>
            <a:effectRef idx="0">
              <a:scrgbClr r="0" g="0" b="0"/>
            </a:effectRef>
            <a:fontRef idx="minor"/>
          </p:style>
          <p:txBody>
            <a:bodyPr tIns="27720" bIns="27720" anchor="t">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grpSp>
      <p:sp>
        <p:nvSpPr>
          <p:cNvPr id="491" name="PlaceHolder 2"/>
          <p:cNvSpPr>
            <a:spLocks noGrp="1"/>
          </p:cNvSpPr>
          <p:nvPr>
            <p:ph type="body"/>
          </p:nvPr>
        </p:nvSpPr>
        <p:spPr>
          <a:xfrm>
            <a:off x="609600" y="1604640"/>
            <a:ext cx="10972320" cy="3977280"/>
          </a:xfrm>
          <a:prstGeom prst="rect">
            <a:avLst/>
          </a:prstGeom>
          <a:noFill/>
          <a:ln w="0">
            <a:noFill/>
          </a:ln>
        </p:spPr>
        <p:txBody>
          <a:bodyPr lIns="0" tIns="0" rIns="0" bIns="0" anchor="t">
            <a:normAutofit/>
          </a:bodyPr>
          <a:lstStyle/>
          <a:p>
            <a:pPr marL="575986" indent="-431989">
              <a:spcBef>
                <a:spcPts val="1889"/>
              </a:spcBef>
              <a:buClr>
                <a:srgbClr val="000000"/>
              </a:buClr>
              <a:buSzPct val="45000"/>
              <a:buFont typeface="Wingdings" charset="2"/>
              <a:buChar char=""/>
            </a:pPr>
            <a:r>
              <a:rPr lang="fr-FR" sz="1867" b="0" u="none" strike="noStrike">
                <a:solidFill>
                  <a:srgbClr val="000000"/>
                </a:solidFill>
                <a:effectLst/>
                <a:uFillTx/>
                <a:latin typeface="Arial"/>
              </a:rPr>
              <a:t>Click to edit the outline text format</a:t>
            </a:r>
          </a:p>
          <a:p>
            <a:pPr marL="1151971" lvl="1" indent="-431989">
              <a:spcBef>
                <a:spcPts val="1512"/>
              </a:spcBef>
              <a:buClr>
                <a:srgbClr val="000000"/>
              </a:buClr>
              <a:buSzPct val="75000"/>
              <a:buFont typeface="Symbol" charset="2"/>
              <a:buChar char=""/>
            </a:pPr>
            <a:r>
              <a:rPr lang="fr-FR" sz="1867" b="0" u="none" strike="noStrike">
                <a:solidFill>
                  <a:srgbClr val="000000"/>
                </a:solidFill>
                <a:effectLst/>
                <a:uFillTx/>
                <a:latin typeface="Arial"/>
              </a:rPr>
              <a:t>Second Outline Level</a:t>
            </a:r>
          </a:p>
          <a:p>
            <a:pPr marL="1727957" lvl="2" indent="-383990">
              <a:spcBef>
                <a:spcPts val="1133"/>
              </a:spcBef>
              <a:buClr>
                <a:srgbClr val="000000"/>
              </a:buClr>
              <a:buSzPct val="45000"/>
              <a:buFont typeface="Wingdings" charset="2"/>
              <a:buChar char=""/>
            </a:pPr>
            <a:r>
              <a:rPr lang="fr-FR" sz="1867" b="0" u="none" strike="noStrike">
                <a:solidFill>
                  <a:srgbClr val="000000"/>
                </a:solidFill>
                <a:effectLst/>
                <a:uFillTx/>
                <a:latin typeface="Arial"/>
              </a:rPr>
              <a:t>Third Outline Level</a:t>
            </a:r>
          </a:p>
          <a:p>
            <a:pPr marL="2303942" lvl="3" indent="-287993">
              <a:spcBef>
                <a:spcPts val="756"/>
              </a:spcBef>
              <a:buClr>
                <a:srgbClr val="000000"/>
              </a:buClr>
              <a:buSzPct val="75000"/>
              <a:buFont typeface="Symbol" charset="2"/>
              <a:buChar char=""/>
            </a:pPr>
            <a:r>
              <a:rPr lang="fr-FR" sz="1867" b="0" u="none" strike="noStrike">
                <a:solidFill>
                  <a:srgbClr val="000000"/>
                </a:solidFill>
                <a:effectLst/>
                <a:uFillTx/>
                <a:latin typeface="Arial"/>
              </a:rPr>
              <a:t>Fourth Outline Level</a:t>
            </a:r>
          </a:p>
          <a:p>
            <a:pPr marL="2879928" lvl="4" indent="-287993">
              <a:spcBef>
                <a:spcPts val="377"/>
              </a:spcBef>
              <a:buClr>
                <a:srgbClr val="000000"/>
              </a:buClr>
              <a:buSzPct val="45000"/>
              <a:buFont typeface="Wingdings" charset="2"/>
              <a:buChar char=""/>
            </a:pPr>
            <a:r>
              <a:rPr lang="fr-FR" sz="2667" b="0" u="none" strike="noStrike">
                <a:solidFill>
                  <a:srgbClr val="000000"/>
                </a:solidFill>
                <a:effectLst/>
                <a:uFillTx/>
                <a:latin typeface="Arial"/>
              </a:rPr>
              <a:t>Fifth Outline Level</a:t>
            </a:r>
          </a:p>
          <a:p>
            <a:pPr marL="3455914" lvl="5" indent="-287993">
              <a:spcBef>
                <a:spcPts val="377"/>
              </a:spcBef>
              <a:buClr>
                <a:srgbClr val="000000"/>
              </a:buClr>
              <a:buSzPct val="45000"/>
              <a:buFont typeface="Wingdings" charset="2"/>
              <a:buChar char=""/>
            </a:pPr>
            <a:r>
              <a:rPr lang="fr-FR" sz="2667" b="0" u="none" strike="noStrike">
                <a:solidFill>
                  <a:srgbClr val="000000"/>
                </a:solidFill>
                <a:effectLst/>
                <a:uFillTx/>
                <a:latin typeface="Arial"/>
              </a:rPr>
              <a:t>Sixth Outline Level</a:t>
            </a:r>
          </a:p>
          <a:p>
            <a:pPr marL="4031899" lvl="6" indent="-287993">
              <a:spcBef>
                <a:spcPts val="377"/>
              </a:spcBef>
              <a:buClr>
                <a:srgbClr val="000000"/>
              </a:buClr>
              <a:buSzPct val="45000"/>
              <a:buFont typeface="Wingdings" charset="2"/>
              <a:buChar char=""/>
            </a:pPr>
            <a:r>
              <a:rPr lang="fr-FR" sz="2667" b="0" u="none" strike="noStrike">
                <a:solidFill>
                  <a:srgbClr val="000000"/>
                </a:solidFill>
                <a:effectLst/>
                <a:uFillTx/>
                <a:latin typeface="Arial"/>
              </a:rPr>
              <a:t>Seventh Outline Level</a:t>
            </a:r>
          </a:p>
        </p:txBody>
      </p:sp>
    </p:spTree>
    <p:extLst>
      <p:ext uri="{BB962C8B-B14F-4D97-AF65-F5344CB8AC3E}">
        <p14:creationId xmlns:p14="http://schemas.microsoft.com/office/powerpoint/2010/main" val="3225813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3/30/2026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873632886"/>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1CF6DD4-5EAE-A7C2-5CBE-CF0DF2473D9C}"/>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9FD2101-2ECB-B272-0407-A114EA46C8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3D54C58-DDA3-069F-41B5-39932C0D69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12192001"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1174DB2-03EB-A75E-1AED-BD3046A8F4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5521" y="-1720"/>
            <a:ext cx="1175004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8BF90C8-6A3C-6C03-55FC-3469C01D9E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6054" y="-1291"/>
            <a:ext cx="3608179"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834A1CB8-BDD5-D819-1857-17FDACECA0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6059728" y="779270"/>
            <a:ext cx="4967533" cy="4988390"/>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87CBCE-E7C4-8973-E402-F4EC0E5EF22C}"/>
              </a:ext>
            </a:extLst>
          </p:cNvPr>
          <p:cNvSpPr>
            <a:spLocks noGrp="1"/>
          </p:cNvSpPr>
          <p:nvPr>
            <p:ph type="title"/>
          </p:nvPr>
        </p:nvSpPr>
        <p:spPr>
          <a:xfrm>
            <a:off x="1386865" y="2426393"/>
            <a:ext cx="6596245" cy="2249086"/>
          </a:xfrm>
        </p:spPr>
        <p:txBody>
          <a:bodyPr vert="horz" lIns="91440" tIns="45720" rIns="91440" bIns="45720" rtlCol="0" anchor="b">
            <a:normAutofit fontScale="90000"/>
          </a:bodyPr>
          <a:lstStyle/>
          <a:p>
            <a:pPr algn="ctr"/>
            <a:br>
              <a:rPr lang="en-GB" sz="6600">
                <a:solidFill>
                  <a:srgbClr val="000000"/>
                </a:solidFill>
                <a:latin typeface="Bodoni MT"/>
                <a:ea typeface="Calibri"/>
                <a:cs typeface="Calibri"/>
              </a:rPr>
            </a:br>
            <a:br>
              <a:rPr lang="en-GB" sz="6600">
                <a:latin typeface="Bodoni MT"/>
                <a:ea typeface="Calibri"/>
                <a:cs typeface="Calibri"/>
              </a:rPr>
            </a:br>
            <a:r>
              <a:rPr lang="en-GB" sz="6600">
                <a:solidFill>
                  <a:schemeClr val="bg1"/>
                </a:solidFill>
                <a:latin typeface="Bodoni MT"/>
                <a:ea typeface="Calibri"/>
                <a:cs typeface="Calibri"/>
              </a:rPr>
              <a:t>Fibre Presentation</a:t>
            </a:r>
            <a:br>
              <a:rPr lang="en-GB" sz="6600">
                <a:solidFill>
                  <a:srgbClr val="000000"/>
                </a:solidFill>
                <a:latin typeface="Bodoni MT"/>
                <a:ea typeface="Calibri"/>
                <a:cs typeface="Calibri"/>
              </a:rPr>
            </a:br>
            <a:endParaRPr lang="en-US" sz="6600" err="1">
              <a:solidFill>
                <a:srgbClr val="000000"/>
              </a:solidFill>
              <a:latin typeface="Bodoni MT"/>
              <a:ea typeface="Calibri"/>
              <a:cs typeface="Calibri"/>
            </a:endParaRPr>
          </a:p>
          <a:p>
            <a:pPr algn="r"/>
            <a:endParaRPr lang="en-US" sz="4800" kern="1200">
              <a:solidFill>
                <a:srgbClr val="FFFFFF"/>
              </a:solidFill>
              <a:latin typeface="+mj-lt"/>
            </a:endParaRPr>
          </a:p>
        </p:txBody>
      </p:sp>
      <p:sp>
        <p:nvSpPr>
          <p:cNvPr id="18" name="Rectangle 17">
            <a:extLst>
              <a:ext uri="{FF2B5EF4-FFF2-40B4-BE49-F238E27FC236}">
                <a16:creationId xmlns:a16="http://schemas.microsoft.com/office/drawing/2014/main" id="{AB101A56-E649-CB37-8740-F4EDB01C2E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314" y="4480038"/>
            <a:ext cx="12179371"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1244FF4-9F88-6120-FF92-01E1A3524A1F}"/>
              </a:ext>
            </a:extLst>
          </p:cNvPr>
          <p:cNvSpPr>
            <a:spLocks noGrp="1"/>
          </p:cNvSpPr>
          <p:nvPr>
            <p:ph idx="1"/>
          </p:nvPr>
        </p:nvSpPr>
        <p:spPr>
          <a:xfrm>
            <a:off x="150699" y="4797188"/>
            <a:ext cx="11575736" cy="1241828"/>
          </a:xfrm>
        </p:spPr>
        <p:txBody>
          <a:bodyPr vert="horz" lIns="91440" tIns="45720" rIns="91440" bIns="45720" rtlCol="0" anchor="t">
            <a:normAutofit/>
          </a:bodyPr>
          <a:lstStyle/>
          <a:p>
            <a:pPr marL="0" indent="0" algn="r">
              <a:buNone/>
            </a:pPr>
            <a:endParaRPr lang="en-GB" sz="2500">
              <a:solidFill>
                <a:schemeClr val="bg1"/>
              </a:solidFill>
              <a:latin typeface="Calibri"/>
              <a:ea typeface="Calibri"/>
              <a:cs typeface="Calibri"/>
            </a:endParaRPr>
          </a:p>
          <a:p>
            <a:pPr marL="0" indent="0" algn="r">
              <a:buNone/>
            </a:pPr>
            <a:r>
              <a:rPr lang="en-GB" sz="2500">
                <a:solidFill>
                  <a:schemeClr val="bg1"/>
                </a:solidFill>
                <a:latin typeface="Calibri"/>
                <a:ea typeface="Calibri"/>
                <a:cs typeface="Calibri"/>
              </a:rPr>
              <a:t>Presented and created by: Lindsay, Amelie, Lottie, Kate, Megan, Emilia</a:t>
            </a:r>
            <a:endParaRPr lang="en-US" sz="2500">
              <a:solidFill>
                <a:schemeClr val="bg1"/>
              </a:solidFill>
              <a:latin typeface="Calibri"/>
              <a:ea typeface="Calibri"/>
              <a:cs typeface="Calibri"/>
            </a:endParaRPr>
          </a:p>
        </p:txBody>
      </p:sp>
      <p:sp>
        <p:nvSpPr>
          <p:cNvPr id="20" name="Rectangle 19">
            <a:extLst>
              <a:ext uri="{FF2B5EF4-FFF2-40B4-BE49-F238E27FC236}">
                <a16:creationId xmlns:a16="http://schemas.microsoft.com/office/drawing/2014/main" id="{CEA64D64-B2EB-FCCF-8168-982DB7E0AF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967085" y="1632660"/>
            <a:ext cx="6857572" cy="3592258"/>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3 Underline Flourishes - Free vector clipart images on creazilla.com">
            <a:extLst>
              <a:ext uri="{FF2B5EF4-FFF2-40B4-BE49-F238E27FC236}">
                <a16:creationId xmlns:a16="http://schemas.microsoft.com/office/drawing/2014/main" id="{DE35C1EF-EACB-657A-0C4E-75F88F8DA119}"/>
              </a:ext>
            </a:extLst>
          </p:cNvPr>
          <p:cNvPicPr>
            <a:picLocks noChangeAspect="1"/>
          </p:cNvPicPr>
          <p:nvPr/>
        </p:nvPicPr>
        <p:blipFill>
          <a:blip r:embed="rId2"/>
          <a:srcRect t="12318" r="-174" b="68750"/>
          <a:stretch>
            <a:fillRect/>
          </a:stretch>
        </p:blipFill>
        <p:spPr>
          <a:xfrm>
            <a:off x="1623185" y="2526638"/>
            <a:ext cx="5708649" cy="2039723"/>
          </a:xfrm>
          <a:prstGeom prst="rect">
            <a:avLst/>
          </a:prstGeom>
        </p:spPr>
      </p:pic>
    </p:spTree>
    <p:extLst>
      <p:ext uri="{BB962C8B-B14F-4D97-AF65-F5344CB8AC3E}">
        <p14:creationId xmlns:p14="http://schemas.microsoft.com/office/powerpoint/2010/main" val="2226480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F59D6DF-D5BC-17FA-4666-5FB660E3614A}"/>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F9B3655-86D5-7A9C-7BE2-2AD0410549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5D8C8C-A509-64B4-1513-B672E8768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67A291-5D71-D30C-3BB3-55E06BB411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1654C48-798A-A780-E03D-7D116F77A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E5E097F-33C6-4F5B-805A-02F5DDDB5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751FDDBC-22AC-8112-AD17-FE212F9DCC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41A980-7B66-F89D-D907-714A987D5A0C}"/>
              </a:ext>
            </a:extLst>
          </p:cNvPr>
          <p:cNvSpPr>
            <a:spLocks noGrp="1"/>
          </p:cNvSpPr>
          <p:nvPr>
            <p:ph type="title"/>
          </p:nvPr>
        </p:nvSpPr>
        <p:spPr>
          <a:xfrm>
            <a:off x="826396" y="628044"/>
            <a:ext cx="4230100" cy="3850875"/>
          </a:xfrm>
        </p:spPr>
        <p:txBody>
          <a:bodyPr anchor="b">
            <a:normAutofit/>
          </a:bodyPr>
          <a:lstStyle/>
          <a:p>
            <a:pPr algn="r"/>
            <a:endParaRPr lang="en-US" sz="6000">
              <a:solidFill>
                <a:schemeClr val="bg1"/>
              </a:solidFill>
              <a:latin typeface="Bodoni MT"/>
              <a:cs typeface="Arial"/>
            </a:endParaRPr>
          </a:p>
          <a:p>
            <a:pPr algn="r"/>
            <a:endParaRPr lang="en-GB" sz="3400">
              <a:solidFill>
                <a:srgbClr val="FFFFFF"/>
              </a:solidFill>
            </a:endParaRPr>
          </a:p>
        </p:txBody>
      </p:sp>
      <p:sp>
        <p:nvSpPr>
          <p:cNvPr id="3" name="Content Placeholder 2">
            <a:extLst>
              <a:ext uri="{FF2B5EF4-FFF2-40B4-BE49-F238E27FC236}">
                <a16:creationId xmlns:a16="http://schemas.microsoft.com/office/drawing/2014/main" id="{A1D6E3AC-E87B-92FA-6C80-8CA8D55DD9B3}"/>
              </a:ext>
            </a:extLst>
          </p:cNvPr>
          <p:cNvSpPr>
            <a:spLocks noGrp="1"/>
          </p:cNvSpPr>
          <p:nvPr>
            <p:ph idx="1"/>
          </p:nvPr>
        </p:nvSpPr>
        <p:spPr>
          <a:xfrm>
            <a:off x="6503158" y="649480"/>
            <a:ext cx="4862447" cy="5546047"/>
          </a:xfrm>
        </p:spPr>
        <p:txBody>
          <a:bodyPr vert="horz" lIns="91440" tIns="45720" rIns="91440" bIns="45720" rtlCol="0" anchor="ctr">
            <a:normAutofit lnSpcReduction="10000"/>
          </a:bodyPr>
          <a:lstStyle/>
          <a:p>
            <a:pPr marL="0" indent="0">
              <a:spcBef>
                <a:spcPts val="0"/>
              </a:spcBef>
              <a:spcAft>
                <a:spcPts val="600"/>
              </a:spcAft>
              <a:buNone/>
            </a:pPr>
            <a:r>
              <a:rPr lang="en-GB" sz="2000">
                <a:latin typeface="Bodoni MT"/>
              </a:rPr>
              <a:t>Fibre is a current and hot topic within</a:t>
            </a:r>
            <a:r>
              <a:rPr lang="en-GB" sz="2000">
                <a:latin typeface="Bodoni MT"/>
                <a:ea typeface="+mn-lt"/>
                <a:cs typeface="+mn-lt"/>
              </a:rPr>
              <a:t> society, and there are many misconceptions about</a:t>
            </a:r>
            <a:r>
              <a:rPr lang="en-GB" sz="2000">
                <a:latin typeface="Bodoni MT"/>
              </a:rPr>
              <a:t> fibre.</a:t>
            </a:r>
          </a:p>
          <a:p>
            <a:pPr marL="0" indent="0">
              <a:spcBef>
                <a:spcPts val="0"/>
              </a:spcBef>
              <a:spcAft>
                <a:spcPts val="600"/>
              </a:spcAft>
              <a:buNone/>
            </a:pPr>
            <a:endParaRPr lang="en-GB" sz="2000">
              <a:latin typeface="Bodoni MT"/>
            </a:endParaRPr>
          </a:p>
          <a:p>
            <a:pPr marL="0" indent="0">
              <a:spcBef>
                <a:spcPts val="0"/>
              </a:spcBef>
              <a:spcAft>
                <a:spcPts val="600"/>
              </a:spcAft>
              <a:buNone/>
            </a:pPr>
            <a:r>
              <a:rPr lang="en-GB" sz="2000">
                <a:latin typeface="Bodoni MT"/>
              </a:rPr>
              <a:t>Our aim is to educate the people within our university. We want to ensure they </a:t>
            </a:r>
            <a:r>
              <a:rPr lang="en-GB" sz="2000">
                <a:latin typeface="Bodoni MT"/>
                <a:ea typeface="+mn-lt"/>
                <a:cs typeface="+mn-lt"/>
              </a:rPr>
              <a:t>walk away with a deeper understanding of fibre and feel</a:t>
            </a:r>
            <a:r>
              <a:rPr lang="en-GB" sz="2000">
                <a:latin typeface="Bodoni MT"/>
              </a:rPr>
              <a:t> more confident in it.</a:t>
            </a:r>
          </a:p>
          <a:p>
            <a:pPr>
              <a:spcBef>
                <a:spcPts val="0"/>
              </a:spcBef>
              <a:spcAft>
                <a:spcPts val="600"/>
              </a:spcAft>
              <a:buFont typeface="Arial,Sans-Serif"/>
              <a:buChar char="•"/>
            </a:pPr>
            <a:endParaRPr lang="en-GB" sz="2000">
              <a:latin typeface="Bodoni MT"/>
            </a:endParaRPr>
          </a:p>
          <a:p>
            <a:pPr marL="0" indent="0">
              <a:spcBef>
                <a:spcPts val="0"/>
              </a:spcBef>
              <a:spcAft>
                <a:spcPts val="600"/>
              </a:spcAft>
              <a:buNone/>
            </a:pPr>
            <a:r>
              <a:rPr lang="en-GB" sz="2000">
                <a:latin typeface="Bodoni MT"/>
              </a:rPr>
              <a:t>We chose to explore fibre because it plays a crucial role in maintaining digestive health and preventing long-term illnesses such as type 2 diabetes, stroke, and colorectal cancer. Despite its importance, many</a:t>
            </a:r>
            <a:r>
              <a:rPr lang="en-GB" sz="2000">
                <a:latin typeface="Bodoni MT"/>
                <a:ea typeface="+mn-lt"/>
                <a:cs typeface="+mn-lt"/>
              </a:rPr>
              <a:t> people do not meet the recommended daily intake</a:t>
            </a:r>
            <a:r>
              <a:rPr lang="en-GB" sz="2000">
                <a:latin typeface="Bodoni MT"/>
              </a:rPr>
              <a:t>.  This presentation aims to raise awareness of how fibre supports overall well-being and how simple dietary changes can improve health.</a:t>
            </a:r>
            <a:endParaRPr lang="en-GB"/>
          </a:p>
        </p:txBody>
      </p:sp>
      <p:sp>
        <p:nvSpPr>
          <p:cNvPr id="4" name="TextBox 3">
            <a:extLst>
              <a:ext uri="{FF2B5EF4-FFF2-40B4-BE49-F238E27FC236}">
                <a16:creationId xmlns:a16="http://schemas.microsoft.com/office/drawing/2014/main" id="{6945E42C-8BF6-550F-B0CF-E72FF68AB2C2}"/>
              </a:ext>
            </a:extLst>
          </p:cNvPr>
          <p:cNvSpPr txBox="1"/>
          <p:nvPr/>
        </p:nvSpPr>
        <p:spPr>
          <a:xfrm>
            <a:off x="571646" y="1238567"/>
            <a:ext cx="4406440" cy="47089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6000">
                <a:solidFill>
                  <a:schemeClr val="bg1"/>
                </a:solidFill>
                <a:latin typeface="Bodoni MT"/>
              </a:rPr>
              <a:t>The Rationale – Health promotion day</a:t>
            </a:r>
          </a:p>
        </p:txBody>
      </p:sp>
    </p:spTree>
    <p:extLst>
      <p:ext uri="{BB962C8B-B14F-4D97-AF65-F5344CB8AC3E}">
        <p14:creationId xmlns:p14="http://schemas.microsoft.com/office/powerpoint/2010/main" val="2864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0693A0A-8E22-2128-93E6-9BF714D0B6E2}"/>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9989908-A9B3-24EF-CFBD-F7F3D7BB6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4C27A40-0A64-E83B-8FAB-C55A437C16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9D42C44-A9C4-183F-9593-3DD5B3C8D4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933F4-E3FC-2F6A-A95B-FDA986102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D2CF78D-F7F8-B1D8-C6B4-DEB3D0B22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C27861AF-367A-7BCE-2352-B8C230CB9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76CCE4-2FB3-684E-1882-C4EB937DB2D7}"/>
              </a:ext>
            </a:extLst>
          </p:cNvPr>
          <p:cNvSpPr>
            <a:spLocks noGrp="1"/>
          </p:cNvSpPr>
          <p:nvPr>
            <p:ph type="title"/>
          </p:nvPr>
        </p:nvSpPr>
        <p:spPr>
          <a:xfrm>
            <a:off x="826396" y="2121153"/>
            <a:ext cx="4302181" cy="4077417"/>
          </a:xfrm>
        </p:spPr>
        <p:txBody>
          <a:bodyPr vert="horz" lIns="91440" tIns="45720" rIns="91440" bIns="45720" rtlCol="0" anchor="b">
            <a:noAutofit/>
          </a:bodyPr>
          <a:lstStyle/>
          <a:p>
            <a:pPr marL="285750" indent="-285750">
              <a:lnSpc>
                <a:spcPct val="100000"/>
              </a:lnSpc>
              <a:spcBef>
                <a:spcPts val="0"/>
              </a:spcBef>
              <a:buFont typeface="Calibri,Sans-Serif"/>
              <a:buChar char="-"/>
            </a:pPr>
            <a:r>
              <a:rPr lang="en-GB" sz="1900">
                <a:solidFill>
                  <a:schemeClr val="bg1"/>
                </a:solidFill>
                <a:latin typeface="Bodoni MT"/>
                <a:cs typeface="Arial"/>
              </a:rPr>
              <a:t>Explain what dietary fibre is </a:t>
            </a:r>
            <a:endParaRPr lang="en-US" sz="1900">
              <a:solidFill>
                <a:schemeClr val="bg1"/>
              </a:solidFill>
              <a:latin typeface="Bodoni MT"/>
              <a:cs typeface="Arial"/>
            </a:endParaRPr>
          </a:p>
          <a:p>
            <a:pPr marL="285750" indent="-285750">
              <a:lnSpc>
                <a:spcPct val="100000"/>
              </a:lnSpc>
              <a:spcBef>
                <a:spcPts val="0"/>
              </a:spcBef>
              <a:buFont typeface="Calibri,Sans-Serif"/>
              <a:buChar char="-"/>
            </a:pPr>
            <a:r>
              <a:rPr lang="en-GB" sz="1900">
                <a:solidFill>
                  <a:schemeClr val="bg1"/>
                </a:solidFill>
                <a:latin typeface="Bodoni MT"/>
                <a:cs typeface="Arial"/>
              </a:rPr>
              <a:t>Educate individuals on fibre intake/talk about the dietary reference values for fibre </a:t>
            </a:r>
            <a:endParaRPr lang="en-US" sz="1900">
              <a:solidFill>
                <a:schemeClr val="bg1"/>
              </a:solidFill>
              <a:latin typeface="Bodoni MT"/>
              <a:cs typeface="Arial"/>
            </a:endParaRPr>
          </a:p>
          <a:p>
            <a:pPr marL="285750" indent="-285750">
              <a:lnSpc>
                <a:spcPct val="100000"/>
              </a:lnSpc>
              <a:spcBef>
                <a:spcPts val="0"/>
              </a:spcBef>
              <a:buFont typeface="Calibri,Sans-Serif"/>
              <a:buChar char="-"/>
            </a:pPr>
            <a:r>
              <a:rPr lang="en-GB" sz="1900">
                <a:solidFill>
                  <a:schemeClr val="bg1"/>
                </a:solidFill>
                <a:latin typeface="Bodoni MT"/>
                <a:cs typeface="Arial"/>
              </a:rPr>
              <a:t>Show individuals how they can consume the recommended fibre intake per day </a:t>
            </a:r>
            <a:endParaRPr lang="en-US" sz="1900">
              <a:solidFill>
                <a:schemeClr val="bg1"/>
              </a:solidFill>
              <a:latin typeface="Bodoni MT"/>
              <a:cs typeface="Arial"/>
            </a:endParaRPr>
          </a:p>
          <a:p>
            <a:pPr marL="285750" indent="-285750">
              <a:lnSpc>
                <a:spcPct val="100000"/>
              </a:lnSpc>
              <a:spcBef>
                <a:spcPts val="0"/>
              </a:spcBef>
              <a:buFont typeface="Calibri,Sans-Serif"/>
              <a:buChar char="-"/>
            </a:pPr>
            <a:r>
              <a:rPr lang="en-GB" sz="1900">
                <a:solidFill>
                  <a:schemeClr val="bg1"/>
                </a:solidFill>
                <a:latin typeface="Bodoni MT"/>
                <a:cs typeface="Arial"/>
              </a:rPr>
              <a:t>Educate individuals on the health benefits of fibre </a:t>
            </a:r>
            <a:endParaRPr lang="en-US" sz="1900">
              <a:solidFill>
                <a:schemeClr val="bg1"/>
              </a:solidFill>
              <a:latin typeface="Bodoni MT"/>
              <a:cs typeface="Arial"/>
            </a:endParaRPr>
          </a:p>
          <a:p>
            <a:pPr marL="285750" indent="-285750">
              <a:lnSpc>
                <a:spcPct val="100000"/>
              </a:lnSpc>
              <a:spcBef>
                <a:spcPts val="0"/>
              </a:spcBef>
              <a:buFont typeface="Calibri,Sans-Serif"/>
              <a:buChar char="-"/>
            </a:pPr>
            <a:r>
              <a:rPr lang="en-GB" sz="1900">
                <a:solidFill>
                  <a:schemeClr val="bg1"/>
                </a:solidFill>
                <a:latin typeface="Bodoni MT"/>
                <a:cs typeface="Arial"/>
              </a:rPr>
              <a:t>Test individuals on their knowledge of fibre and what foods contain fibre and how much. </a:t>
            </a:r>
            <a:endParaRPr lang="en-US" sz="1900">
              <a:solidFill>
                <a:schemeClr val="bg1"/>
              </a:solidFill>
              <a:latin typeface="Bodoni MT"/>
              <a:cs typeface="Arial"/>
            </a:endParaRPr>
          </a:p>
          <a:p>
            <a:pPr marL="285750" indent="-285750">
              <a:lnSpc>
                <a:spcPct val="100000"/>
              </a:lnSpc>
              <a:spcBef>
                <a:spcPts val="0"/>
              </a:spcBef>
              <a:buFont typeface="Calibri,Sans-Serif"/>
              <a:buChar char="-"/>
            </a:pPr>
            <a:r>
              <a:rPr lang="en-GB" sz="1900">
                <a:solidFill>
                  <a:schemeClr val="bg1"/>
                </a:solidFill>
                <a:latin typeface="Bodoni MT"/>
                <a:cs typeface="Arial"/>
              </a:rPr>
              <a:t>Encourage individuals to consume more fibre in the diet</a:t>
            </a:r>
            <a:endParaRPr lang="en-US" sz="1900">
              <a:solidFill>
                <a:schemeClr val="bg1"/>
              </a:solidFill>
            </a:endParaRPr>
          </a:p>
          <a:p>
            <a:pPr algn="r"/>
            <a:endParaRPr lang="en-GB" sz="3400">
              <a:solidFill>
                <a:srgbClr val="FFFFFF"/>
              </a:solidFill>
            </a:endParaRPr>
          </a:p>
        </p:txBody>
      </p:sp>
      <p:sp>
        <p:nvSpPr>
          <p:cNvPr id="3" name="Content Placeholder 2">
            <a:extLst>
              <a:ext uri="{FF2B5EF4-FFF2-40B4-BE49-F238E27FC236}">
                <a16:creationId xmlns:a16="http://schemas.microsoft.com/office/drawing/2014/main" id="{F5E540ED-D536-8428-2D1A-ECEC085A8D29}"/>
              </a:ext>
            </a:extLst>
          </p:cNvPr>
          <p:cNvSpPr>
            <a:spLocks noGrp="1"/>
          </p:cNvSpPr>
          <p:nvPr>
            <p:ph idx="1"/>
          </p:nvPr>
        </p:nvSpPr>
        <p:spPr>
          <a:xfrm>
            <a:off x="6503158" y="1411479"/>
            <a:ext cx="4862447" cy="4784048"/>
          </a:xfrm>
        </p:spPr>
        <p:txBody>
          <a:bodyPr vert="horz" lIns="91440" tIns="45720" rIns="91440" bIns="45720" rtlCol="0" anchor="ctr">
            <a:normAutofit fontScale="92500" lnSpcReduction="20000"/>
          </a:bodyPr>
          <a:lstStyle/>
          <a:p>
            <a:pPr>
              <a:buFont typeface="Calibri,Sans-Serif"/>
              <a:buChar char="-"/>
            </a:pPr>
            <a:r>
              <a:rPr lang="en-GB" sz="2000">
                <a:latin typeface="Bodoni MT"/>
              </a:rPr>
              <a:t>Put up posters and provide leaflets explaining what fibre is </a:t>
            </a:r>
            <a:endParaRPr lang="en-US" sz="2000">
              <a:latin typeface="Bodoni MT"/>
            </a:endParaRPr>
          </a:p>
          <a:p>
            <a:pPr>
              <a:buFont typeface="Calibri,Sans-Serif"/>
              <a:buChar char="-"/>
            </a:pPr>
            <a:r>
              <a:rPr lang="en-GB" sz="2000">
                <a:latin typeface="Bodoni MT"/>
              </a:rPr>
              <a:t>Have a poster presenting how you can include fibre in your diet and how to reach the DRVs </a:t>
            </a:r>
            <a:endParaRPr lang="en-US" sz="2000">
              <a:latin typeface="Bodoni MT"/>
            </a:endParaRPr>
          </a:p>
          <a:p>
            <a:pPr>
              <a:buFont typeface="Calibri,Sans-Serif"/>
              <a:buChar char="-"/>
            </a:pPr>
            <a:r>
              <a:rPr lang="en-GB" sz="2000">
                <a:latin typeface="Bodoni MT"/>
              </a:rPr>
              <a:t>Have physical examples of high</a:t>
            </a:r>
            <a:r>
              <a:rPr lang="en-GB" sz="2000">
                <a:latin typeface="Bodoni MT"/>
                <a:ea typeface="+mn-lt"/>
                <a:cs typeface="+mn-lt"/>
              </a:rPr>
              <a:t> fibre foods and ask individuals to guess how much fibre is</a:t>
            </a:r>
            <a:r>
              <a:rPr lang="en-GB" sz="2000">
                <a:latin typeface="Bodoni MT"/>
              </a:rPr>
              <a:t> in each food item. </a:t>
            </a:r>
            <a:endParaRPr lang="en-US" sz="2000">
              <a:latin typeface="Bodoni MT"/>
            </a:endParaRPr>
          </a:p>
          <a:p>
            <a:pPr>
              <a:buFont typeface="Calibri,Sans-Serif"/>
              <a:buChar char="-"/>
            </a:pPr>
            <a:r>
              <a:rPr lang="en-GB" sz="2000">
                <a:latin typeface="Bodoni MT"/>
              </a:rPr>
              <a:t>Health benefit : posters and pictures will show different things, such as stool charts. Discuss health benefits e.g. digestion</a:t>
            </a:r>
            <a:endParaRPr lang="en-US" sz="2000">
              <a:latin typeface="Bodoni MT"/>
            </a:endParaRPr>
          </a:p>
          <a:p>
            <a:pPr>
              <a:buFont typeface="Calibri,Sans-Serif"/>
              <a:buChar char="-"/>
            </a:pPr>
            <a:r>
              <a:rPr lang="en-GB" sz="2000">
                <a:latin typeface="Bodoni MT"/>
              </a:rPr>
              <a:t>Ask individuals to complete a questionnaire at the end to understand if they have learnt anything new</a:t>
            </a:r>
            <a:endParaRPr lang="en-US" sz="2000">
              <a:latin typeface="Bodoni MT"/>
            </a:endParaRPr>
          </a:p>
          <a:p>
            <a:pPr>
              <a:buFont typeface="Calibri,Sans-Serif"/>
              <a:buChar char="-"/>
            </a:pPr>
            <a:r>
              <a:rPr lang="en-GB" sz="2000">
                <a:latin typeface="Bodoni MT"/>
              </a:rPr>
              <a:t>Suggest meals including fibre and easy food swaps that could be made. Examples of this are white bread -&gt; whole meal &amp;white pasta -&gt; wholemeal pasta </a:t>
            </a:r>
            <a:endParaRPr lang="en-US" sz="2000">
              <a:latin typeface="Bodoni MT"/>
            </a:endParaRPr>
          </a:p>
          <a:p>
            <a:pPr marL="0" indent="0">
              <a:buNone/>
            </a:pPr>
            <a:endParaRPr lang="en-GB" sz="2000">
              <a:latin typeface="Bodoni MT"/>
            </a:endParaRPr>
          </a:p>
        </p:txBody>
      </p:sp>
      <p:sp>
        <p:nvSpPr>
          <p:cNvPr id="5" name="TextBox 4">
            <a:extLst>
              <a:ext uri="{FF2B5EF4-FFF2-40B4-BE49-F238E27FC236}">
                <a16:creationId xmlns:a16="http://schemas.microsoft.com/office/drawing/2014/main" id="{62E51B0F-7920-0677-FACA-221EAD4818F2}"/>
              </a:ext>
            </a:extLst>
          </p:cNvPr>
          <p:cNvSpPr txBox="1"/>
          <p:nvPr/>
        </p:nvSpPr>
        <p:spPr>
          <a:xfrm>
            <a:off x="6765572" y="735676"/>
            <a:ext cx="408982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Bodoni MT"/>
                <a:cs typeface="Times New Roman"/>
              </a:rPr>
              <a:t>Objectives</a:t>
            </a:r>
            <a:r>
              <a:rPr lang="en-GB" sz="2400" b="1">
                <a:latin typeface="Bodoni MT"/>
                <a:cs typeface="Times New Roman"/>
              </a:rPr>
              <a:t> </a:t>
            </a:r>
            <a:endParaRPr lang="en-US">
              <a:latin typeface="Bodoni MT"/>
            </a:endParaRPr>
          </a:p>
        </p:txBody>
      </p:sp>
      <p:sp>
        <p:nvSpPr>
          <p:cNvPr id="6" name="TextBox 5">
            <a:extLst>
              <a:ext uri="{FF2B5EF4-FFF2-40B4-BE49-F238E27FC236}">
                <a16:creationId xmlns:a16="http://schemas.microsoft.com/office/drawing/2014/main" id="{DDEFE893-4B5D-5D95-45A8-BEFB6CD620A6}"/>
              </a:ext>
            </a:extLst>
          </p:cNvPr>
          <p:cNvSpPr txBox="1"/>
          <p:nvPr/>
        </p:nvSpPr>
        <p:spPr>
          <a:xfrm>
            <a:off x="1127026" y="720367"/>
            <a:ext cx="3590218"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b="1">
                <a:solidFill>
                  <a:schemeClr val="bg1"/>
                </a:solidFill>
                <a:latin typeface="Bodoni MT"/>
              </a:rPr>
              <a:t>Aims</a:t>
            </a:r>
          </a:p>
        </p:txBody>
      </p:sp>
    </p:spTree>
    <p:extLst>
      <p:ext uri="{BB962C8B-B14F-4D97-AF65-F5344CB8AC3E}">
        <p14:creationId xmlns:p14="http://schemas.microsoft.com/office/powerpoint/2010/main" val="1343508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5440AB0-EC91-8A0D-99F5-7B13280F38B7}"/>
            </a:ext>
          </a:extLst>
        </p:cNvPr>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D01C505-013C-3064-1034-4138404E8558}"/>
              </a:ext>
            </a:extLst>
          </p:cNvPr>
          <p:cNvSpPr>
            <a:spLocks noGrp="1"/>
          </p:cNvSpPr>
          <p:nvPr>
            <p:ph type="title"/>
          </p:nvPr>
        </p:nvSpPr>
        <p:spPr>
          <a:xfrm>
            <a:off x="643463" y="348865"/>
            <a:ext cx="10044023" cy="877729"/>
          </a:xfrm>
        </p:spPr>
        <p:txBody>
          <a:bodyPr vert="horz" lIns="91440" tIns="45720" rIns="91440" bIns="45720" rtlCol="0" anchor="ctr">
            <a:normAutofit/>
          </a:bodyPr>
          <a:lstStyle/>
          <a:p>
            <a:pPr algn="ctr"/>
            <a:r>
              <a:rPr lang="en-US" sz="4000" kern="1200">
                <a:solidFill>
                  <a:srgbClr val="FFFFFF"/>
                </a:solidFill>
                <a:latin typeface="Bodoni MT"/>
              </a:rPr>
              <a:t>COM-B Model</a:t>
            </a:r>
            <a:endParaRPr lang="en-US"/>
          </a:p>
        </p:txBody>
      </p:sp>
      <p:graphicFrame>
        <p:nvGraphicFramePr>
          <p:cNvPr id="19" name="TextBox 16">
            <a:extLst>
              <a:ext uri="{FF2B5EF4-FFF2-40B4-BE49-F238E27FC236}">
                <a16:creationId xmlns:a16="http://schemas.microsoft.com/office/drawing/2014/main" id="{4FBFCA4E-DD11-511E-76D6-37EBCEC5006B}"/>
              </a:ext>
            </a:extLst>
          </p:cNvPr>
          <p:cNvGraphicFramePr/>
          <p:nvPr>
            <p:extLst>
              <p:ext uri="{D42A27DB-BD31-4B8C-83A1-F6EECF244321}">
                <p14:modId xmlns:p14="http://schemas.microsoft.com/office/powerpoint/2010/main" val="2348470173"/>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23948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C3B1C3E-7B5D-0180-12E2-EBA02A593503}"/>
            </a:ext>
          </a:extLst>
        </p:cNvPr>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B704B8-C001-4783-2FC2-0C81116D96B1}"/>
              </a:ext>
            </a:extLst>
          </p:cNvPr>
          <p:cNvSpPr>
            <a:spLocks noGrp="1"/>
          </p:cNvSpPr>
          <p:nvPr>
            <p:ph type="title"/>
          </p:nvPr>
        </p:nvSpPr>
        <p:spPr>
          <a:xfrm>
            <a:off x="699713" y="248038"/>
            <a:ext cx="7063721" cy="1159200"/>
          </a:xfrm>
        </p:spPr>
        <p:txBody>
          <a:bodyPr vert="horz" lIns="91440" tIns="45720" rIns="91440" bIns="45720" rtlCol="0" anchor="ctr">
            <a:normAutofit/>
          </a:bodyPr>
          <a:lstStyle/>
          <a:p>
            <a:endParaRPr lang="en-US" sz="4000" kern="1200">
              <a:solidFill>
                <a:srgbClr val="FFFFFF"/>
              </a:solidFill>
              <a:latin typeface="+mj-lt"/>
              <a:ea typeface="+mj-ea"/>
              <a:cs typeface="+mj-cs"/>
            </a:endParaRPr>
          </a:p>
          <a:p>
            <a:endParaRPr lang="en-US" sz="4000" kern="1200">
              <a:solidFill>
                <a:srgbClr val="FFFFFF"/>
              </a:solidFill>
              <a:latin typeface="+mj-lt"/>
              <a:ea typeface="+mj-ea"/>
              <a:cs typeface="+mj-cs"/>
            </a:endParaRPr>
          </a:p>
        </p:txBody>
      </p:sp>
      <p:sp>
        <p:nvSpPr>
          <p:cNvPr id="3" name="Content Placeholder 2">
            <a:extLst>
              <a:ext uri="{FF2B5EF4-FFF2-40B4-BE49-F238E27FC236}">
                <a16:creationId xmlns:a16="http://schemas.microsoft.com/office/drawing/2014/main" id="{6331A276-81A8-EE8D-9241-1A711D7C652F}"/>
              </a:ext>
            </a:extLst>
          </p:cNvPr>
          <p:cNvSpPr>
            <a:spLocks noGrp="1"/>
          </p:cNvSpPr>
          <p:nvPr>
            <p:ph idx="1"/>
          </p:nvPr>
        </p:nvSpPr>
        <p:spPr>
          <a:xfrm>
            <a:off x="4065437" y="348499"/>
            <a:ext cx="3233585" cy="873612"/>
          </a:xfrm>
        </p:spPr>
        <p:txBody>
          <a:bodyPr vert="horz" lIns="91440" tIns="45720" rIns="91440" bIns="45720" rtlCol="0" anchor="ctr">
            <a:normAutofit/>
          </a:bodyPr>
          <a:lstStyle/>
          <a:p>
            <a:pPr marL="0" indent="0" algn="ctr">
              <a:buNone/>
            </a:pPr>
            <a:r>
              <a:rPr lang="en-US" sz="4000" kern="1200">
                <a:solidFill>
                  <a:srgbClr val="FFFFFF"/>
                </a:solidFill>
                <a:latin typeface="Bodoni MT"/>
              </a:rPr>
              <a:t>Resources</a:t>
            </a:r>
            <a:endParaRPr lang="en-US"/>
          </a:p>
        </p:txBody>
      </p:sp>
      <p:sp>
        <p:nvSpPr>
          <p:cNvPr id="6" name="TextBox 5">
            <a:extLst>
              <a:ext uri="{FF2B5EF4-FFF2-40B4-BE49-F238E27FC236}">
                <a16:creationId xmlns:a16="http://schemas.microsoft.com/office/drawing/2014/main" id="{FB8B7A37-5213-E04B-7020-96CCEFE79E57}"/>
              </a:ext>
            </a:extLst>
          </p:cNvPr>
          <p:cNvSpPr txBox="1"/>
          <p:nvPr/>
        </p:nvSpPr>
        <p:spPr>
          <a:xfrm>
            <a:off x="711901" y="1859012"/>
            <a:ext cx="11161472" cy="37420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90000"/>
              </a:lnSpc>
              <a:spcBef>
                <a:spcPts val="1000"/>
              </a:spcBef>
              <a:buFont typeface="Wingdings,Sans-Serif"/>
              <a:buChar char="Ø"/>
            </a:pPr>
            <a:r>
              <a:rPr lang="en-GB">
                <a:latin typeface="Bodoni MT"/>
              </a:rPr>
              <a:t>Presentation boards (including posters)</a:t>
            </a:r>
          </a:p>
          <a:p>
            <a:pPr marL="285750" indent="-285750">
              <a:lnSpc>
                <a:spcPct val="90000"/>
              </a:lnSpc>
              <a:spcBef>
                <a:spcPts val="1000"/>
              </a:spcBef>
              <a:buFont typeface="Wingdings,Sans-Serif"/>
              <a:buChar char="Ø"/>
            </a:pPr>
            <a:r>
              <a:rPr lang="en-GB">
                <a:latin typeface="Bodoni MT"/>
              </a:rPr>
              <a:t>Leaflets</a:t>
            </a:r>
          </a:p>
          <a:p>
            <a:pPr marL="285750" indent="-285750">
              <a:lnSpc>
                <a:spcPct val="90000"/>
              </a:lnSpc>
              <a:spcBef>
                <a:spcPts val="1000"/>
              </a:spcBef>
              <a:buFont typeface="Wingdings,Sans-Serif"/>
              <a:buChar char="Ø"/>
            </a:pPr>
            <a:r>
              <a:rPr lang="en-GB">
                <a:latin typeface="Bodoni MT"/>
              </a:rPr>
              <a:t>Questionnaires [ physical + online ]</a:t>
            </a:r>
          </a:p>
          <a:p>
            <a:pPr>
              <a:lnSpc>
                <a:spcPct val="90000"/>
              </a:lnSpc>
              <a:spcBef>
                <a:spcPts val="1000"/>
              </a:spcBef>
            </a:pPr>
            <a:r>
              <a:rPr lang="en-GB">
                <a:latin typeface="Bodoni MT"/>
              </a:rPr>
              <a:t>          - pens to use for physical copies</a:t>
            </a:r>
          </a:p>
          <a:p>
            <a:pPr marL="285750" indent="-285750">
              <a:lnSpc>
                <a:spcPct val="90000"/>
              </a:lnSpc>
              <a:spcBef>
                <a:spcPts val="1000"/>
              </a:spcBef>
              <a:buFont typeface="Wingdings,Sans-Serif"/>
              <a:buChar char="Ø"/>
            </a:pPr>
            <a:r>
              <a:rPr lang="en-GB">
                <a:latin typeface="Bodoni MT"/>
              </a:rPr>
              <a:t>Prop food with written fibre count underneath </a:t>
            </a:r>
          </a:p>
          <a:p>
            <a:pPr marL="285750" indent="-285750">
              <a:lnSpc>
                <a:spcPct val="90000"/>
              </a:lnSpc>
              <a:spcBef>
                <a:spcPts val="1000"/>
              </a:spcBef>
              <a:buFont typeface="Wingdings,Sans-Serif"/>
              <a:buChar char="Ø"/>
            </a:pPr>
            <a:endParaRPr lang="en-GB">
              <a:latin typeface="Bodoni MT"/>
            </a:endParaRPr>
          </a:p>
          <a:p>
            <a:pPr>
              <a:lnSpc>
                <a:spcPct val="90000"/>
              </a:lnSpc>
              <a:spcBef>
                <a:spcPts val="1000"/>
              </a:spcBef>
            </a:pPr>
            <a:r>
              <a:rPr lang="en-GB">
                <a:latin typeface="Bodoni MT"/>
              </a:rPr>
              <a:t>Freebies </a:t>
            </a:r>
          </a:p>
          <a:p>
            <a:pPr>
              <a:lnSpc>
                <a:spcPct val="90000"/>
              </a:lnSpc>
              <a:spcBef>
                <a:spcPts val="1000"/>
              </a:spcBef>
            </a:pPr>
            <a:endParaRPr lang="en-GB">
              <a:latin typeface="Bodoni MT"/>
            </a:endParaRPr>
          </a:p>
          <a:p>
            <a:pPr marL="285750" indent="-285750">
              <a:lnSpc>
                <a:spcPct val="90000"/>
              </a:lnSpc>
              <a:spcBef>
                <a:spcPts val="1000"/>
              </a:spcBef>
              <a:buFont typeface="Wingdings,Sans-Serif"/>
              <a:buChar char="Ø"/>
            </a:pPr>
            <a:r>
              <a:rPr lang="en-GB">
                <a:latin typeface="Bodoni MT"/>
              </a:rPr>
              <a:t>water bottles</a:t>
            </a:r>
          </a:p>
          <a:p>
            <a:pPr marL="285750" indent="-285750" algn="l">
              <a:lnSpc>
                <a:spcPct val="90000"/>
              </a:lnSpc>
              <a:spcBef>
                <a:spcPts val="1000"/>
              </a:spcBef>
              <a:buFont typeface="Wingdings,Sans-Serif"/>
              <a:buChar char="Ø"/>
            </a:pPr>
            <a:r>
              <a:rPr lang="en-GB">
                <a:latin typeface="Bodoni MT"/>
              </a:rPr>
              <a:t>pens</a:t>
            </a:r>
          </a:p>
        </p:txBody>
      </p:sp>
      <p:pic>
        <p:nvPicPr>
          <p:cNvPr id="4" name="Picture 3" descr="A pile of green balls&#10;&#10;AI-generated content may be incorrect.">
            <a:extLst>
              <a:ext uri="{FF2B5EF4-FFF2-40B4-BE49-F238E27FC236}">
                <a16:creationId xmlns:a16="http://schemas.microsoft.com/office/drawing/2014/main" id="{8A314881-DBC3-B8ED-B31D-4B54C0399CD0}"/>
              </a:ext>
            </a:extLst>
          </p:cNvPr>
          <p:cNvPicPr>
            <a:picLocks noChangeAspect="1"/>
          </p:cNvPicPr>
          <p:nvPr/>
        </p:nvPicPr>
        <p:blipFill>
          <a:blip r:embed="rId2"/>
          <a:stretch>
            <a:fillRect/>
          </a:stretch>
        </p:blipFill>
        <p:spPr>
          <a:xfrm>
            <a:off x="5830610" y="3930316"/>
            <a:ext cx="2145018" cy="1393658"/>
          </a:xfrm>
          <a:prstGeom prst="rect">
            <a:avLst/>
          </a:prstGeom>
        </p:spPr>
      </p:pic>
      <p:pic>
        <p:nvPicPr>
          <p:cNvPr id="5" name="Picture 4" descr="A pile of peanuts&#10;&#10;AI-generated content may be incorrect.">
            <a:extLst>
              <a:ext uri="{FF2B5EF4-FFF2-40B4-BE49-F238E27FC236}">
                <a16:creationId xmlns:a16="http://schemas.microsoft.com/office/drawing/2014/main" id="{8132CF68-4DD6-40D3-2E5C-7D4E5DBB3E88}"/>
              </a:ext>
            </a:extLst>
          </p:cNvPr>
          <p:cNvPicPr>
            <a:picLocks noChangeAspect="1"/>
          </p:cNvPicPr>
          <p:nvPr/>
        </p:nvPicPr>
        <p:blipFill>
          <a:blip r:embed="rId3"/>
          <a:stretch>
            <a:fillRect/>
          </a:stretch>
        </p:blipFill>
        <p:spPr>
          <a:xfrm>
            <a:off x="7407969" y="2045367"/>
            <a:ext cx="2188693" cy="1824790"/>
          </a:xfrm>
          <a:prstGeom prst="rect">
            <a:avLst/>
          </a:prstGeom>
        </p:spPr>
      </p:pic>
      <p:pic>
        <p:nvPicPr>
          <p:cNvPr id="7" name="Picture 6" descr="A red apple on a white surface&#10;&#10;AI-generated content may be incorrect.">
            <a:extLst>
              <a:ext uri="{FF2B5EF4-FFF2-40B4-BE49-F238E27FC236}">
                <a16:creationId xmlns:a16="http://schemas.microsoft.com/office/drawing/2014/main" id="{43A81E02-DC56-5BD1-6975-0E8020697052}"/>
              </a:ext>
            </a:extLst>
          </p:cNvPr>
          <p:cNvPicPr>
            <a:picLocks noChangeAspect="1"/>
          </p:cNvPicPr>
          <p:nvPr/>
        </p:nvPicPr>
        <p:blipFill>
          <a:blip r:embed="rId4"/>
          <a:stretch>
            <a:fillRect/>
          </a:stretch>
        </p:blipFill>
        <p:spPr>
          <a:xfrm>
            <a:off x="10063105" y="1914945"/>
            <a:ext cx="1480325" cy="1614237"/>
          </a:xfrm>
          <a:prstGeom prst="rect">
            <a:avLst/>
          </a:prstGeom>
        </p:spPr>
      </p:pic>
      <p:pic>
        <p:nvPicPr>
          <p:cNvPr id="8" name="Picture 7" descr="A pile of green sticks&#10;&#10;AI-generated content may be incorrect.">
            <a:extLst>
              <a:ext uri="{FF2B5EF4-FFF2-40B4-BE49-F238E27FC236}">
                <a16:creationId xmlns:a16="http://schemas.microsoft.com/office/drawing/2014/main" id="{C4B6B0DB-6440-693F-B150-2D89B50238CB}"/>
              </a:ext>
            </a:extLst>
          </p:cNvPr>
          <p:cNvPicPr>
            <a:picLocks noChangeAspect="1"/>
          </p:cNvPicPr>
          <p:nvPr/>
        </p:nvPicPr>
        <p:blipFill>
          <a:blip r:embed="rId5"/>
          <a:stretch>
            <a:fillRect/>
          </a:stretch>
        </p:blipFill>
        <p:spPr>
          <a:xfrm rot="5400000">
            <a:off x="8364715" y="4842710"/>
            <a:ext cx="1708966" cy="2175711"/>
          </a:xfrm>
          <a:prstGeom prst="rect">
            <a:avLst/>
          </a:prstGeom>
        </p:spPr>
      </p:pic>
      <p:pic>
        <p:nvPicPr>
          <p:cNvPr id="10" name="Picture 9" descr="A close up of a corn&#10;&#10;AI-generated content may be incorrect.">
            <a:extLst>
              <a:ext uri="{FF2B5EF4-FFF2-40B4-BE49-F238E27FC236}">
                <a16:creationId xmlns:a16="http://schemas.microsoft.com/office/drawing/2014/main" id="{D3AB350A-4AD4-B01D-58C7-AC47D016D1F8}"/>
              </a:ext>
            </a:extLst>
          </p:cNvPr>
          <p:cNvPicPr>
            <a:picLocks noChangeAspect="1"/>
          </p:cNvPicPr>
          <p:nvPr/>
        </p:nvPicPr>
        <p:blipFill>
          <a:blip r:embed="rId6"/>
          <a:stretch>
            <a:fillRect/>
          </a:stretch>
        </p:blipFill>
        <p:spPr>
          <a:xfrm>
            <a:off x="10067724" y="3870157"/>
            <a:ext cx="1802130" cy="2205790"/>
          </a:xfrm>
          <a:prstGeom prst="rect">
            <a:avLst/>
          </a:prstGeom>
        </p:spPr>
      </p:pic>
    </p:spTree>
    <p:extLst>
      <p:ext uri="{BB962C8B-B14F-4D97-AF65-F5344CB8AC3E}">
        <p14:creationId xmlns:p14="http://schemas.microsoft.com/office/powerpoint/2010/main" val="341554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12192001"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5521" y="-1720"/>
            <a:ext cx="1175004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6054" y="-1291"/>
            <a:ext cx="3608179"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6059728" y="779270"/>
            <a:ext cx="4967533" cy="4988390"/>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CC73EE-3DF4-EE86-CDFA-F3EB34F782FA}"/>
              </a:ext>
            </a:extLst>
          </p:cNvPr>
          <p:cNvSpPr>
            <a:spLocks noGrp="1"/>
          </p:cNvSpPr>
          <p:nvPr>
            <p:ph type="title"/>
          </p:nvPr>
        </p:nvSpPr>
        <p:spPr>
          <a:xfrm>
            <a:off x="4229860" y="2056750"/>
            <a:ext cx="6596245" cy="3268520"/>
          </a:xfrm>
        </p:spPr>
        <p:txBody>
          <a:bodyPr vert="horz" lIns="91440" tIns="45720" rIns="91440" bIns="45720" rtlCol="0" anchor="b">
            <a:noAutofit/>
          </a:bodyPr>
          <a:lstStyle/>
          <a:p>
            <a:pPr algn="r"/>
            <a:endParaRPr lang="en-US" sz="4800">
              <a:solidFill>
                <a:srgbClr val="FFFFFF"/>
              </a:solidFill>
            </a:endParaRPr>
          </a:p>
        </p:txBody>
      </p:sp>
      <p:sp>
        <p:nvSpPr>
          <p:cNvPr id="18" name="Rectangle 17">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314" y="4480038"/>
            <a:ext cx="12179371"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5A8CEF5-6711-A659-6933-A7202359B912}"/>
              </a:ext>
            </a:extLst>
          </p:cNvPr>
          <p:cNvSpPr>
            <a:spLocks noGrp="1"/>
          </p:cNvSpPr>
          <p:nvPr>
            <p:ph idx="1"/>
          </p:nvPr>
        </p:nvSpPr>
        <p:spPr>
          <a:xfrm>
            <a:off x="578025" y="547652"/>
            <a:ext cx="10741768" cy="776162"/>
          </a:xfrm>
        </p:spPr>
        <p:txBody>
          <a:bodyPr vert="horz" lIns="91440" tIns="45720" rIns="91440" bIns="45720" rtlCol="0" anchor="t">
            <a:noAutofit/>
          </a:bodyPr>
          <a:lstStyle/>
          <a:p>
            <a:pPr marL="0" indent="0" algn="r">
              <a:buNone/>
            </a:pPr>
            <a:r>
              <a:rPr lang="en-US" sz="4000">
                <a:solidFill>
                  <a:schemeClr val="bg1"/>
                </a:solidFill>
                <a:latin typeface="Bodoni MT"/>
                <a:cs typeface="Helvetica"/>
              </a:rPr>
              <a:t>Evaluating the Initiative Using Questionnaires</a:t>
            </a:r>
            <a:endParaRPr lang="en-US" sz="4000">
              <a:solidFill>
                <a:schemeClr val="bg1"/>
              </a:solidFill>
              <a:latin typeface="Bodoni MT"/>
            </a:endParaRPr>
          </a:p>
          <a:p>
            <a:pPr marL="0" indent="0" algn="r">
              <a:buNone/>
            </a:pPr>
            <a:endParaRPr lang="en-US" sz="2400" kern="1200">
              <a:solidFill>
                <a:srgbClr val="FFFFFF"/>
              </a:solidFill>
              <a:latin typeface="+mn-lt"/>
            </a:endParaRPr>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967085" y="1632660"/>
            <a:ext cx="6857572" cy="3592258"/>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B4A96B7-15DB-22A1-95C0-7830FB76431E}"/>
              </a:ext>
            </a:extLst>
          </p:cNvPr>
          <p:cNvSpPr txBox="1"/>
          <p:nvPr/>
        </p:nvSpPr>
        <p:spPr>
          <a:xfrm>
            <a:off x="291047" y="1715036"/>
            <a:ext cx="11318600"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400">
                <a:solidFill>
                  <a:schemeClr val="bg1"/>
                </a:solidFill>
                <a:latin typeface="Bodoni MT"/>
                <a:cs typeface="Helvetica"/>
              </a:rPr>
              <a:t>Pre-initiative questionnaire to measure participants’ baseline knowledge, attitudes, and behaviours.</a:t>
            </a:r>
            <a:endParaRPr lang="en-GB" sz="2400">
              <a:solidFill>
                <a:schemeClr val="bg1"/>
              </a:solidFill>
              <a:latin typeface="Bodoni MT"/>
            </a:endParaRPr>
          </a:p>
          <a:p>
            <a:pPr marL="285750" indent="-285750">
              <a:buFont typeface="Arial"/>
              <a:buChar char="•"/>
            </a:pPr>
            <a:endParaRPr lang="en-GB" sz="2400">
              <a:solidFill>
                <a:schemeClr val="bg1"/>
              </a:solidFill>
              <a:latin typeface="Bodoni MT"/>
              <a:cs typeface="Helvetica"/>
            </a:endParaRPr>
          </a:p>
          <a:p>
            <a:pPr marL="285750" indent="-285750">
              <a:buFont typeface="Arial"/>
              <a:buChar char="•"/>
            </a:pPr>
            <a:r>
              <a:rPr lang="en-GB" sz="2400">
                <a:solidFill>
                  <a:schemeClr val="bg1"/>
                </a:solidFill>
                <a:latin typeface="Bodoni MT"/>
                <a:cs typeface="Helvetica"/>
              </a:rPr>
              <a:t>Post-initiative questionnaire to assess changes in knowledge, awareness, and participant experiences.</a:t>
            </a:r>
            <a:endParaRPr lang="en-GB" sz="2400">
              <a:solidFill>
                <a:schemeClr val="bg1"/>
              </a:solidFill>
              <a:latin typeface="Bodoni MT"/>
            </a:endParaRPr>
          </a:p>
          <a:p>
            <a:pPr marL="285750" indent="-285750">
              <a:buFont typeface="Arial"/>
              <a:buChar char="•"/>
            </a:pPr>
            <a:endParaRPr lang="en-GB" sz="2400">
              <a:solidFill>
                <a:schemeClr val="bg1"/>
              </a:solidFill>
              <a:latin typeface="Bodoni MT"/>
              <a:cs typeface="Helvetica"/>
            </a:endParaRPr>
          </a:p>
          <a:p>
            <a:pPr marL="285750" indent="-285750">
              <a:buFont typeface="Arial"/>
              <a:buChar char="•"/>
            </a:pPr>
            <a:r>
              <a:rPr lang="en-GB" sz="2400">
                <a:solidFill>
                  <a:schemeClr val="bg1"/>
                </a:solidFill>
                <a:latin typeface="Bodoni MT"/>
                <a:cs typeface="Helvetica"/>
              </a:rPr>
              <a:t>Questions will include Likert scales, multiple choice, and short open-ended responses.</a:t>
            </a:r>
            <a:endParaRPr lang="en-GB" sz="2400">
              <a:solidFill>
                <a:schemeClr val="bg1"/>
              </a:solidFill>
              <a:latin typeface="Bodoni MT"/>
            </a:endParaRPr>
          </a:p>
          <a:p>
            <a:pPr marL="285750" indent="-285750">
              <a:buFont typeface="Arial"/>
              <a:buChar char="•"/>
            </a:pPr>
            <a:endParaRPr lang="en-GB" sz="2400">
              <a:solidFill>
                <a:schemeClr val="bg1"/>
              </a:solidFill>
              <a:latin typeface="Bodoni MT"/>
              <a:cs typeface="Helvetica"/>
            </a:endParaRPr>
          </a:p>
          <a:p>
            <a:pPr marL="285750" indent="-285750">
              <a:buFont typeface="Arial"/>
              <a:buChar char="•"/>
            </a:pPr>
            <a:r>
              <a:rPr lang="en-GB" sz="2400">
                <a:solidFill>
                  <a:schemeClr val="bg1"/>
                </a:solidFill>
                <a:latin typeface="Bodoni MT"/>
                <a:cs typeface="Helvetica"/>
              </a:rPr>
              <a:t> Responses will be analysed using percentages and common themes.</a:t>
            </a:r>
            <a:endParaRPr lang="en-GB" sz="2400">
              <a:solidFill>
                <a:schemeClr val="bg1"/>
              </a:solidFill>
              <a:latin typeface="Bodoni MT"/>
            </a:endParaRPr>
          </a:p>
          <a:p>
            <a:pPr marL="285750" indent="-285750">
              <a:buFont typeface="Arial"/>
              <a:buChar char="•"/>
            </a:pPr>
            <a:endParaRPr lang="en-GB" sz="2400">
              <a:solidFill>
                <a:schemeClr val="bg1"/>
              </a:solidFill>
              <a:latin typeface="Bodoni MT"/>
              <a:cs typeface="Helvetica"/>
            </a:endParaRPr>
          </a:p>
          <a:p>
            <a:pPr marL="285750" indent="-285750">
              <a:buFont typeface="Arial"/>
              <a:buChar char="•"/>
            </a:pPr>
            <a:r>
              <a:rPr lang="en-GB" sz="2400">
                <a:solidFill>
                  <a:schemeClr val="bg1"/>
                </a:solidFill>
                <a:latin typeface="Bodoni MT"/>
                <a:cs typeface="Helvetica"/>
              </a:rPr>
              <a:t>•Participation will be voluntary and responses will remain anonymous and confidential</a:t>
            </a:r>
            <a:endParaRPr lang="en-GB" sz="2400">
              <a:solidFill>
                <a:schemeClr val="bg1"/>
              </a:solidFill>
              <a:latin typeface="Bodoni MT"/>
            </a:endParaRPr>
          </a:p>
          <a:p>
            <a:pPr algn="l"/>
            <a:endParaRPr lang="en-GB">
              <a:solidFill>
                <a:schemeClr val="bg1"/>
              </a:solidFill>
              <a:latin typeface="Bodoni MT"/>
            </a:endParaRPr>
          </a:p>
        </p:txBody>
      </p:sp>
    </p:spTree>
    <p:extLst>
      <p:ext uri="{BB962C8B-B14F-4D97-AF65-F5344CB8AC3E}">
        <p14:creationId xmlns:p14="http://schemas.microsoft.com/office/powerpoint/2010/main" val="254413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BF963B-9321-1308-D74D-966ED44E8170}"/>
              </a:ext>
            </a:extLst>
          </p:cNvPr>
          <p:cNvSpPr>
            <a:spLocks noGrp="1"/>
          </p:cNvSpPr>
          <p:nvPr>
            <p:ph type="title"/>
          </p:nvPr>
        </p:nvSpPr>
        <p:spPr>
          <a:xfrm>
            <a:off x="-23047" y="1348855"/>
            <a:ext cx="4230100" cy="3387497"/>
          </a:xfrm>
        </p:spPr>
        <p:txBody>
          <a:bodyPr anchor="b">
            <a:normAutofit/>
          </a:bodyPr>
          <a:lstStyle/>
          <a:p>
            <a:pPr algn="r"/>
            <a:r>
              <a:rPr lang="en-GB" sz="4000">
                <a:solidFill>
                  <a:srgbClr val="FFFFFF"/>
                </a:solidFill>
                <a:latin typeface="Bodoni MT"/>
                <a:ea typeface="+mj-lt"/>
                <a:cs typeface="+mj-lt"/>
              </a:rPr>
              <a:t>Barriers and Mitigation Strategies</a:t>
            </a:r>
            <a:endParaRPr lang="en-GB" sz="4000">
              <a:solidFill>
                <a:srgbClr val="FFFFFF"/>
              </a:solidFill>
              <a:latin typeface="Bodoni MT"/>
              <a:cs typeface="Arial"/>
            </a:endParaRPr>
          </a:p>
          <a:p>
            <a:pPr algn="r"/>
            <a:endParaRPr lang="en-GB" sz="3400">
              <a:solidFill>
                <a:srgbClr val="FFFFFF"/>
              </a:solidFill>
            </a:endParaRPr>
          </a:p>
        </p:txBody>
      </p:sp>
      <p:sp>
        <p:nvSpPr>
          <p:cNvPr id="3" name="Content Placeholder 2">
            <a:extLst>
              <a:ext uri="{FF2B5EF4-FFF2-40B4-BE49-F238E27FC236}">
                <a16:creationId xmlns:a16="http://schemas.microsoft.com/office/drawing/2014/main" id="{846B1371-4100-D961-9968-9D428796F813}"/>
              </a:ext>
            </a:extLst>
          </p:cNvPr>
          <p:cNvSpPr>
            <a:spLocks noGrp="1"/>
          </p:cNvSpPr>
          <p:nvPr>
            <p:ph idx="1"/>
          </p:nvPr>
        </p:nvSpPr>
        <p:spPr>
          <a:xfrm>
            <a:off x="6503158" y="649480"/>
            <a:ext cx="4862447" cy="5546047"/>
          </a:xfrm>
        </p:spPr>
        <p:txBody>
          <a:bodyPr vert="horz" lIns="91440" tIns="45720" rIns="91440" bIns="45720" rtlCol="0" anchor="ctr">
            <a:normAutofit/>
          </a:bodyPr>
          <a:lstStyle/>
          <a:p>
            <a:pPr marL="0" indent="0">
              <a:buNone/>
            </a:pPr>
            <a:r>
              <a:rPr lang="en-GB" sz="2400">
                <a:latin typeface="Bodoni MT"/>
                <a:ea typeface="+mn-lt"/>
                <a:cs typeface="+mn-lt"/>
              </a:rPr>
              <a:t>Limited time for planning and preparing resources</a:t>
            </a:r>
          </a:p>
          <a:p>
            <a:pPr marL="0" indent="0">
              <a:buNone/>
            </a:pPr>
            <a:endParaRPr lang="en-GB" sz="2400">
              <a:latin typeface="Bodoni MT"/>
            </a:endParaRPr>
          </a:p>
          <a:p>
            <a:pPr marL="0" indent="0">
              <a:buNone/>
            </a:pPr>
            <a:endParaRPr lang="en-GB" sz="2400">
              <a:latin typeface="Bodoni MT"/>
              <a:ea typeface="+mn-lt"/>
              <a:cs typeface="+mn-lt"/>
            </a:endParaRPr>
          </a:p>
          <a:p>
            <a:pPr marL="0" indent="0">
              <a:buNone/>
            </a:pPr>
            <a:r>
              <a:rPr lang="en-GB" sz="2400">
                <a:latin typeface="Bodoni MT"/>
                <a:ea typeface="+mn-lt"/>
                <a:cs typeface="+mn-lt"/>
              </a:rPr>
              <a:t>Difficulty engaging students who are rushed or uninterested </a:t>
            </a:r>
            <a:endParaRPr lang="en-GB" sz="2400">
              <a:latin typeface="Bodoni MT"/>
            </a:endParaRPr>
          </a:p>
          <a:p>
            <a:pPr marL="0" indent="0">
              <a:buNone/>
            </a:pPr>
            <a:endParaRPr lang="en-GB" sz="2400">
              <a:latin typeface="Bodoni MT"/>
              <a:ea typeface="+mn-lt"/>
              <a:cs typeface="+mn-lt"/>
            </a:endParaRPr>
          </a:p>
          <a:p>
            <a:pPr marL="0" indent="0">
              <a:buNone/>
            </a:pPr>
            <a:endParaRPr lang="en-GB" sz="2400">
              <a:latin typeface="Bodoni MT"/>
              <a:ea typeface="+mn-lt"/>
              <a:cs typeface="+mn-lt"/>
            </a:endParaRPr>
          </a:p>
          <a:p>
            <a:pPr marL="0" indent="0">
              <a:buNone/>
            </a:pPr>
            <a:r>
              <a:rPr lang="en-GB" sz="2400">
                <a:latin typeface="Bodoni MT"/>
                <a:ea typeface="+mn-lt"/>
                <a:cs typeface="+mn-lt"/>
              </a:rPr>
              <a:t>Technical difficulties in accessing the survey</a:t>
            </a:r>
            <a:endParaRPr lang="en-GB" sz="2400">
              <a:latin typeface="Bodoni MT"/>
            </a:endParaRPr>
          </a:p>
          <a:p>
            <a:pPr indent="0">
              <a:buNone/>
            </a:pPr>
            <a:endParaRPr lang="en-GB" sz="2000"/>
          </a:p>
          <a:p>
            <a:pPr marL="0" indent="0">
              <a:buNone/>
            </a:pPr>
            <a:endParaRPr lang="en-GB" sz="2000"/>
          </a:p>
        </p:txBody>
      </p:sp>
    </p:spTree>
    <p:extLst>
      <p:ext uri="{BB962C8B-B14F-4D97-AF65-F5344CB8AC3E}">
        <p14:creationId xmlns:p14="http://schemas.microsoft.com/office/powerpoint/2010/main" val="3602217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876</Words>
  <Application>Microsoft Office PowerPoint</Application>
  <PresentationFormat>Widescreen</PresentationFormat>
  <Paragraphs>68</Paragraphs>
  <Slides>7</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7</vt:i4>
      </vt:variant>
    </vt:vector>
  </HeadingPairs>
  <TitlesOfParts>
    <vt:vector size="19" baseType="lpstr">
      <vt:lpstr>Aptos</vt:lpstr>
      <vt:lpstr>Aptos Display</vt:lpstr>
      <vt:lpstr>Arial</vt:lpstr>
      <vt:lpstr>Arial,Sans-Serif</vt:lpstr>
      <vt:lpstr>Bodoni MT</vt:lpstr>
      <vt:lpstr>Calibri</vt:lpstr>
      <vt:lpstr>Calibri,Sans-Serif</vt:lpstr>
      <vt:lpstr>OpenSymbol</vt:lpstr>
      <vt:lpstr>Symbol</vt:lpstr>
      <vt:lpstr>Wingdings</vt:lpstr>
      <vt:lpstr>Wingdings,Sans-Serif</vt:lpstr>
      <vt:lpstr>Office Theme</vt:lpstr>
      <vt:lpstr>  Fibre Presentation  </vt:lpstr>
      <vt:lpstr> </vt:lpstr>
      <vt:lpstr>Explain what dietary fibre is  Educate individuals on fibre intake/talk about the dietary reference values for fibre  Show individuals how they can consume the recommended fibre intake per day  Educate individuals on the health benefits of fibre  Test individuals on their knowledge of fibre and what foods contain fibre and how much.  Encourage individuals to consume more fibre in the diet </vt:lpstr>
      <vt:lpstr>COM-B Model</vt:lpstr>
      <vt:lpstr> </vt:lpstr>
      <vt:lpstr>PowerPoint Presentation</vt:lpstr>
      <vt:lpstr>Barriers and Mitigation Strategies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Lindsay Davies</cp:lastModifiedBy>
  <cp:revision>10</cp:revision>
  <dcterms:created xsi:type="dcterms:W3CDTF">2026-02-19T13:02:18Z</dcterms:created>
  <dcterms:modified xsi:type="dcterms:W3CDTF">2026-03-30T18:08:30Z</dcterms:modified>
</cp:coreProperties>
</file>