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notesMasters/notesMaster1.xml" ContentType="application/vnd.openxmlformats-officedocument.presentationml.notesMaster+xml"/>
  <Override PartName="/ppt/handoutMasters/handoutMaster1.xml" ContentType="application/vnd.openxmlformats-officedocument.presentationml.handout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2.xml" ContentType="application/vnd.openxmlformats-officedocument.theme+xml"/>
  <Override PartName="/ppt/theme/theme3.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0.xml" ContentType="application/vnd.openxmlformats-officedocument.presentationml.notesSlide+xml"/>
  <Override PartName="/ppt/notesSlides/notesSlide11.xml" ContentType="application/vnd.openxmlformats-officedocument.presentationml.notesSlide+xml"/>
  <Override PartName="/ppt/notesSlides/notesSlide12.xml" ContentType="application/vnd.openxmlformats-officedocument.presentationml.notesSlide+xml"/>
  <Override PartName="/ppt/notesSlides/notesSlide13.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60" r:id="rId1"/>
  </p:sldMasterIdLst>
  <p:notesMasterIdLst>
    <p:notesMasterId r:id="rId15"/>
  </p:notesMasterIdLst>
  <p:handoutMasterIdLst>
    <p:handoutMasterId r:id="rId16"/>
  </p:handoutMasterIdLst>
  <p:sldIdLst>
    <p:sldId id="257" r:id="rId2"/>
    <p:sldId id="259" r:id="rId3"/>
    <p:sldId id="273" r:id="rId4"/>
    <p:sldId id="290" r:id="rId5"/>
    <p:sldId id="264" r:id="rId6"/>
    <p:sldId id="282" r:id="rId7"/>
    <p:sldId id="287" r:id="rId8"/>
    <p:sldId id="289" r:id="rId9"/>
    <p:sldId id="284" r:id="rId10"/>
    <p:sldId id="288" r:id="rId11"/>
    <p:sldId id="283" r:id="rId12"/>
    <p:sldId id="285" r:id="rId13"/>
    <p:sldId id="286" r:id="rId14"/>
  </p:sldIdLst>
  <p:sldSz cx="12192000" cy="6858000"/>
  <p:notesSz cx="6669088" cy="97536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 uri="{2D200454-40CA-4A62-9FC3-DE9A4176ACB9}">
      <p15:notes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16006" autoAdjust="0"/>
    <p:restoredTop sz="73901" autoAdjust="0"/>
  </p:normalViewPr>
  <p:slideViewPr>
    <p:cSldViewPr snapToGrid="0">
      <p:cViewPr varScale="1">
        <p:scale>
          <a:sx n="68" d="100"/>
          <a:sy n="68" d="100"/>
        </p:scale>
        <p:origin x="960" y="66"/>
      </p:cViewPr>
      <p:guideLst/>
    </p:cSldViewPr>
  </p:slideViewPr>
  <p:notesTextViewPr>
    <p:cViewPr>
      <p:scale>
        <a:sx n="1" d="1"/>
        <a:sy n="1" d="1"/>
      </p:scale>
      <p:origin x="0" y="0"/>
    </p:cViewPr>
  </p:notesTextViewPr>
  <p:notesViewPr>
    <p:cSldViewPr snapToGrid="0">
      <p:cViewPr varScale="1">
        <p:scale>
          <a:sx n="66" d="100"/>
          <a:sy n="66" d="100"/>
        </p:scale>
        <p:origin x="2892" y="66"/>
      </p:cViewPr>
      <p:guideLst/>
    </p:cSldViewPr>
  </p:notes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viewProps" Target="viewProps.xml"/><Relationship Id="rId3" Type="http://schemas.openxmlformats.org/officeDocument/2006/relationships/slide" Target="slides/slide2.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presProps" Target="presProps.xml"/><Relationship Id="rId2" Type="http://schemas.openxmlformats.org/officeDocument/2006/relationships/slide" Target="slides/slide1.xml"/><Relationship Id="rId16" Type="http://schemas.openxmlformats.org/officeDocument/2006/relationships/handoutMaster" Target="handoutMasters/handoutMaster1.xml"/><Relationship Id="rId20" Type="http://schemas.openxmlformats.org/officeDocument/2006/relationships/tableStyles" Target="tableStyles.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5" Type="http://schemas.openxmlformats.org/officeDocument/2006/relationships/slide" Target="slides/slide4.xml"/><Relationship Id="rId15" Type="http://schemas.openxmlformats.org/officeDocument/2006/relationships/notesMaster" Target="notesMasters/notesMaster1.xml"/><Relationship Id="rId10" Type="http://schemas.openxmlformats.org/officeDocument/2006/relationships/slide" Target="slides/slide9.xml"/><Relationship Id="rId19" Type="http://schemas.openxmlformats.org/officeDocument/2006/relationships/theme" Target="theme/theme1.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s>
</file>

<file path=ppt/handoutMasters/_rels/handoutMaster1.xml.rels><?xml version="1.0" encoding="UTF-8" standalone="yes"?>
<Relationships xmlns="http://schemas.openxmlformats.org/package/2006/relationships"><Relationship Id="rId1" Type="http://schemas.openxmlformats.org/officeDocument/2006/relationships/theme" Target="../theme/theme3.xml"/></Relationships>
</file>

<file path=ppt/handoutMasters/handoutMaster1.xml><?xml version="1.0" encoding="utf-8"?>
<p:handout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890665" cy="488226"/>
          </a:xfrm>
          <a:prstGeom prst="rect">
            <a:avLst/>
          </a:prstGeom>
        </p:spPr>
        <p:txBody>
          <a:bodyPr vert="horz" lIns="89785" tIns="44892" rIns="89785" bIns="44892" rtlCol="0"/>
          <a:lstStyle>
            <a:lvl1pPr algn="l">
              <a:defRPr sz="1200"/>
            </a:lvl1pPr>
          </a:lstStyle>
          <a:p>
            <a:endParaRPr lang="en-GB"/>
          </a:p>
        </p:txBody>
      </p:sp>
      <p:sp>
        <p:nvSpPr>
          <p:cNvPr id="3" name="Date Placeholder 2"/>
          <p:cNvSpPr>
            <a:spLocks noGrp="1"/>
          </p:cNvSpPr>
          <p:nvPr>
            <p:ph type="dt" sz="quarter" idx="1"/>
          </p:nvPr>
        </p:nvSpPr>
        <p:spPr>
          <a:xfrm>
            <a:off x="3776866" y="0"/>
            <a:ext cx="2890665" cy="488226"/>
          </a:xfrm>
          <a:prstGeom prst="rect">
            <a:avLst/>
          </a:prstGeom>
        </p:spPr>
        <p:txBody>
          <a:bodyPr vert="horz" lIns="89785" tIns="44892" rIns="89785" bIns="44892" rtlCol="0"/>
          <a:lstStyle>
            <a:lvl1pPr algn="r">
              <a:defRPr sz="1200"/>
            </a:lvl1pPr>
          </a:lstStyle>
          <a:p>
            <a:fld id="{F1AD8A75-EB14-4D39-BF3E-7471558B8295}" type="datetimeFigureOut">
              <a:rPr lang="en-GB" smtClean="0"/>
              <a:t>24/09/2019</a:t>
            </a:fld>
            <a:endParaRPr lang="en-GB"/>
          </a:p>
        </p:txBody>
      </p:sp>
      <p:sp>
        <p:nvSpPr>
          <p:cNvPr id="4" name="Footer Placeholder 3"/>
          <p:cNvSpPr>
            <a:spLocks noGrp="1"/>
          </p:cNvSpPr>
          <p:nvPr>
            <p:ph type="ftr" sz="quarter" idx="2"/>
          </p:nvPr>
        </p:nvSpPr>
        <p:spPr>
          <a:xfrm>
            <a:off x="0" y="9265374"/>
            <a:ext cx="2890665" cy="488226"/>
          </a:xfrm>
          <a:prstGeom prst="rect">
            <a:avLst/>
          </a:prstGeom>
        </p:spPr>
        <p:txBody>
          <a:bodyPr vert="horz" lIns="89785" tIns="44892" rIns="89785" bIns="44892" rtlCol="0" anchor="b"/>
          <a:lstStyle>
            <a:lvl1pPr algn="l">
              <a:defRPr sz="1200"/>
            </a:lvl1pPr>
          </a:lstStyle>
          <a:p>
            <a:endParaRPr lang="en-GB"/>
          </a:p>
        </p:txBody>
      </p:sp>
      <p:sp>
        <p:nvSpPr>
          <p:cNvPr id="5" name="Slide Number Placeholder 4"/>
          <p:cNvSpPr>
            <a:spLocks noGrp="1"/>
          </p:cNvSpPr>
          <p:nvPr>
            <p:ph type="sldNum" sz="quarter" idx="3"/>
          </p:nvPr>
        </p:nvSpPr>
        <p:spPr>
          <a:xfrm>
            <a:off x="3776866" y="9265374"/>
            <a:ext cx="2890665" cy="488226"/>
          </a:xfrm>
          <a:prstGeom prst="rect">
            <a:avLst/>
          </a:prstGeom>
        </p:spPr>
        <p:txBody>
          <a:bodyPr vert="horz" lIns="89785" tIns="44892" rIns="89785" bIns="44892" rtlCol="0" anchor="b"/>
          <a:lstStyle>
            <a:lvl1pPr algn="r">
              <a:defRPr sz="1200"/>
            </a:lvl1pPr>
          </a:lstStyle>
          <a:p>
            <a:fld id="{91187954-8EBD-472D-A785-C2038EE5F641}" type="slidenum">
              <a:rPr lang="en-GB" smtClean="0"/>
              <a:t>‹#›</a:t>
            </a:fld>
            <a:endParaRPr lang="en-GB"/>
          </a:p>
        </p:txBody>
      </p:sp>
    </p:spTree>
    <p:extLst>
      <p:ext uri="{BB962C8B-B14F-4D97-AF65-F5344CB8AC3E}">
        <p14:creationId xmlns:p14="http://schemas.microsoft.com/office/powerpoint/2010/main" val="2767769790"/>
      </p:ext>
    </p:extLst>
  </p:cSld>
  <p:clrMap bg1="lt1" tx1="dk1" bg2="lt2" tx2="dk2" accent1="accent1" accent2="accent2" accent3="accent3" accent4="accent4" accent5="accent5" accent6="accent6" hlink="hlink" folHlink="folHlink"/>
</p:handoutMaster>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889938" cy="489374"/>
          </a:xfrm>
          <a:prstGeom prst="rect">
            <a:avLst/>
          </a:prstGeom>
        </p:spPr>
        <p:txBody>
          <a:bodyPr vert="horz" lIns="89785" tIns="44892" rIns="89785" bIns="44892" rtlCol="0"/>
          <a:lstStyle>
            <a:lvl1pPr algn="l">
              <a:defRPr sz="1200"/>
            </a:lvl1pPr>
          </a:lstStyle>
          <a:p>
            <a:endParaRPr lang="en-GB"/>
          </a:p>
        </p:txBody>
      </p:sp>
      <p:sp>
        <p:nvSpPr>
          <p:cNvPr id="3" name="Date Placeholder 2"/>
          <p:cNvSpPr>
            <a:spLocks noGrp="1"/>
          </p:cNvSpPr>
          <p:nvPr>
            <p:ph type="dt" idx="1"/>
          </p:nvPr>
        </p:nvSpPr>
        <p:spPr>
          <a:xfrm>
            <a:off x="3777607" y="0"/>
            <a:ext cx="2889938" cy="489374"/>
          </a:xfrm>
          <a:prstGeom prst="rect">
            <a:avLst/>
          </a:prstGeom>
        </p:spPr>
        <p:txBody>
          <a:bodyPr vert="horz" lIns="89785" tIns="44892" rIns="89785" bIns="44892" rtlCol="0"/>
          <a:lstStyle>
            <a:lvl1pPr algn="r">
              <a:defRPr sz="1200"/>
            </a:lvl1pPr>
          </a:lstStyle>
          <a:p>
            <a:fld id="{BF6D721B-DE09-4D4C-8DBF-673F459C22D7}" type="datetimeFigureOut">
              <a:rPr lang="en-GB" smtClean="0"/>
              <a:t>24/09/2019</a:t>
            </a:fld>
            <a:endParaRPr lang="en-GB"/>
          </a:p>
        </p:txBody>
      </p:sp>
      <p:sp>
        <p:nvSpPr>
          <p:cNvPr id="4" name="Slide Image Placeholder 3"/>
          <p:cNvSpPr>
            <a:spLocks noGrp="1" noRot="1" noChangeAspect="1"/>
          </p:cNvSpPr>
          <p:nvPr>
            <p:ph type="sldImg" idx="2"/>
          </p:nvPr>
        </p:nvSpPr>
        <p:spPr>
          <a:xfrm>
            <a:off x="407988" y="1219200"/>
            <a:ext cx="5853112" cy="3292475"/>
          </a:xfrm>
          <a:prstGeom prst="rect">
            <a:avLst/>
          </a:prstGeom>
          <a:noFill/>
          <a:ln w="12700">
            <a:solidFill>
              <a:prstClr val="black"/>
            </a:solidFill>
          </a:ln>
        </p:spPr>
        <p:txBody>
          <a:bodyPr vert="horz" lIns="89785" tIns="44892" rIns="89785" bIns="44892" rtlCol="0" anchor="ctr"/>
          <a:lstStyle/>
          <a:p>
            <a:endParaRPr lang="en-GB"/>
          </a:p>
        </p:txBody>
      </p:sp>
      <p:sp>
        <p:nvSpPr>
          <p:cNvPr id="5" name="Notes Placeholder 4"/>
          <p:cNvSpPr>
            <a:spLocks noGrp="1"/>
          </p:cNvSpPr>
          <p:nvPr>
            <p:ph type="body" sz="quarter" idx="3"/>
          </p:nvPr>
        </p:nvSpPr>
        <p:spPr>
          <a:xfrm>
            <a:off x="666909" y="4693920"/>
            <a:ext cx="5335270" cy="3840480"/>
          </a:xfrm>
          <a:prstGeom prst="rect">
            <a:avLst/>
          </a:prstGeom>
        </p:spPr>
        <p:txBody>
          <a:bodyPr vert="horz" lIns="89785" tIns="44892" rIns="89785" bIns="44892" rtlCol="0"/>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6" name="Footer Placeholder 5"/>
          <p:cNvSpPr>
            <a:spLocks noGrp="1"/>
          </p:cNvSpPr>
          <p:nvPr>
            <p:ph type="ftr" sz="quarter" idx="4"/>
          </p:nvPr>
        </p:nvSpPr>
        <p:spPr>
          <a:xfrm>
            <a:off x="0" y="9264228"/>
            <a:ext cx="2889938" cy="489373"/>
          </a:xfrm>
          <a:prstGeom prst="rect">
            <a:avLst/>
          </a:prstGeom>
        </p:spPr>
        <p:txBody>
          <a:bodyPr vert="horz" lIns="89785" tIns="44892" rIns="89785" bIns="44892" rtlCol="0" anchor="b"/>
          <a:lstStyle>
            <a:lvl1pPr algn="l">
              <a:defRPr sz="1200"/>
            </a:lvl1pPr>
          </a:lstStyle>
          <a:p>
            <a:endParaRPr lang="en-GB"/>
          </a:p>
        </p:txBody>
      </p:sp>
      <p:sp>
        <p:nvSpPr>
          <p:cNvPr id="7" name="Slide Number Placeholder 6"/>
          <p:cNvSpPr>
            <a:spLocks noGrp="1"/>
          </p:cNvSpPr>
          <p:nvPr>
            <p:ph type="sldNum" sz="quarter" idx="5"/>
          </p:nvPr>
        </p:nvSpPr>
        <p:spPr>
          <a:xfrm>
            <a:off x="3777607" y="9264228"/>
            <a:ext cx="2889938" cy="489373"/>
          </a:xfrm>
          <a:prstGeom prst="rect">
            <a:avLst/>
          </a:prstGeom>
        </p:spPr>
        <p:txBody>
          <a:bodyPr vert="horz" lIns="89785" tIns="44892" rIns="89785" bIns="44892" rtlCol="0" anchor="b"/>
          <a:lstStyle>
            <a:lvl1pPr algn="r">
              <a:defRPr sz="1200"/>
            </a:lvl1pPr>
          </a:lstStyle>
          <a:p>
            <a:fld id="{78D1E652-6F55-45ED-94CC-55FE7D5FE18B}" type="slidenum">
              <a:rPr lang="en-GB" smtClean="0"/>
              <a:t>‹#›</a:t>
            </a:fld>
            <a:endParaRPr lang="en-GB"/>
          </a:p>
        </p:txBody>
      </p:sp>
    </p:spTree>
    <p:extLst>
      <p:ext uri="{BB962C8B-B14F-4D97-AF65-F5344CB8AC3E}">
        <p14:creationId xmlns:p14="http://schemas.microsoft.com/office/powerpoint/2010/main" val="1418182784"/>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10"/>
          </p:nvPr>
        </p:nvSpPr>
        <p:spPr/>
        <p:txBody>
          <a:bodyPr/>
          <a:lstStyle/>
          <a:p>
            <a:fld id="{78D1E652-6F55-45ED-94CC-55FE7D5FE18B}" type="slidenum">
              <a:rPr lang="en-GB" smtClean="0"/>
              <a:t>1</a:t>
            </a:fld>
            <a:endParaRPr lang="en-GB"/>
          </a:p>
        </p:txBody>
      </p:sp>
    </p:spTree>
    <p:extLst>
      <p:ext uri="{BB962C8B-B14F-4D97-AF65-F5344CB8AC3E}">
        <p14:creationId xmlns:p14="http://schemas.microsoft.com/office/powerpoint/2010/main" val="2346041"/>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a:p>
        </p:txBody>
      </p:sp>
      <p:sp>
        <p:nvSpPr>
          <p:cNvPr id="4" name="Slide Number Placeholder 3"/>
          <p:cNvSpPr>
            <a:spLocks noGrp="1"/>
          </p:cNvSpPr>
          <p:nvPr>
            <p:ph type="sldNum" sz="quarter" idx="10"/>
          </p:nvPr>
        </p:nvSpPr>
        <p:spPr/>
        <p:txBody>
          <a:bodyPr/>
          <a:lstStyle/>
          <a:p>
            <a:fld id="{78D1E652-6F55-45ED-94CC-55FE7D5FE18B}" type="slidenum">
              <a:rPr lang="en-GB" smtClean="0"/>
              <a:t>2</a:t>
            </a:fld>
            <a:endParaRPr lang="en-GB"/>
          </a:p>
        </p:txBody>
      </p:sp>
    </p:spTree>
    <p:extLst>
      <p:ext uri="{BB962C8B-B14F-4D97-AF65-F5344CB8AC3E}">
        <p14:creationId xmlns:p14="http://schemas.microsoft.com/office/powerpoint/2010/main" val="1876864870"/>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a:p>
        </p:txBody>
      </p:sp>
      <p:sp>
        <p:nvSpPr>
          <p:cNvPr id="4" name="Slide Number Placeholder 3"/>
          <p:cNvSpPr>
            <a:spLocks noGrp="1"/>
          </p:cNvSpPr>
          <p:nvPr>
            <p:ph type="sldNum" sz="quarter" idx="10"/>
          </p:nvPr>
        </p:nvSpPr>
        <p:spPr/>
        <p:txBody>
          <a:bodyPr/>
          <a:lstStyle/>
          <a:p>
            <a:fld id="{78D1E652-6F55-45ED-94CC-55FE7D5FE18B}" type="slidenum">
              <a:rPr lang="en-GB" smtClean="0"/>
              <a:t>3</a:t>
            </a:fld>
            <a:endParaRPr lang="en-GB"/>
          </a:p>
        </p:txBody>
      </p:sp>
    </p:spTree>
    <p:extLst>
      <p:ext uri="{BB962C8B-B14F-4D97-AF65-F5344CB8AC3E}">
        <p14:creationId xmlns:p14="http://schemas.microsoft.com/office/powerpoint/2010/main" val="3288136429"/>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10"/>
          </p:nvPr>
        </p:nvSpPr>
        <p:spPr/>
        <p:txBody>
          <a:bodyPr/>
          <a:lstStyle/>
          <a:p>
            <a:fld id="{78D1E652-6F55-45ED-94CC-55FE7D5FE18B}" type="slidenum">
              <a:rPr lang="en-GB" smtClean="0"/>
              <a:t>4</a:t>
            </a:fld>
            <a:endParaRPr lang="en-GB"/>
          </a:p>
        </p:txBody>
      </p:sp>
    </p:spTree>
    <p:extLst>
      <p:ext uri="{BB962C8B-B14F-4D97-AF65-F5344CB8AC3E}">
        <p14:creationId xmlns:p14="http://schemas.microsoft.com/office/powerpoint/2010/main" val="2329997683"/>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dirty="0" smtClean="0"/>
              <a:t>0</a:t>
            </a:r>
            <a:endParaRPr lang="en-GB" dirty="0"/>
          </a:p>
        </p:txBody>
      </p:sp>
      <p:sp>
        <p:nvSpPr>
          <p:cNvPr id="4" name="Slide Number Placeholder 3"/>
          <p:cNvSpPr>
            <a:spLocks noGrp="1"/>
          </p:cNvSpPr>
          <p:nvPr>
            <p:ph type="sldNum" sz="quarter" idx="10"/>
          </p:nvPr>
        </p:nvSpPr>
        <p:spPr/>
        <p:txBody>
          <a:bodyPr/>
          <a:lstStyle/>
          <a:p>
            <a:fld id="{78D1E652-6F55-45ED-94CC-55FE7D5FE18B}" type="slidenum">
              <a:rPr lang="en-GB" smtClean="0"/>
              <a:t>5</a:t>
            </a:fld>
            <a:endParaRPr lang="en-GB"/>
          </a:p>
        </p:txBody>
      </p:sp>
    </p:spTree>
    <p:extLst>
      <p:ext uri="{BB962C8B-B14F-4D97-AF65-F5344CB8AC3E}">
        <p14:creationId xmlns:p14="http://schemas.microsoft.com/office/powerpoint/2010/main" val="1938547008"/>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dirty="0" smtClean="0"/>
              <a:t>When reading the literature do so with your topic in mind. Most literature is produced as a result of their authors research – so are delivering research outcomes if you like – you will find some of this appropriate for you – you select – we judge on that selection</a:t>
            </a:r>
            <a:endParaRPr lang="en-GB" dirty="0"/>
          </a:p>
        </p:txBody>
      </p:sp>
      <p:sp>
        <p:nvSpPr>
          <p:cNvPr id="4" name="Slide Number Placeholder 3"/>
          <p:cNvSpPr>
            <a:spLocks noGrp="1"/>
          </p:cNvSpPr>
          <p:nvPr>
            <p:ph type="sldNum" sz="quarter" idx="10"/>
          </p:nvPr>
        </p:nvSpPr>
        <p:spPr/>
        <p:txBody>
          <a:bodyPr/>
          <a:lstStyle/>
          <a:p>
            <a:fld id="{78D1E652-6F55-45ED-94CC-55FE7D5FE18B}" type="slidenum">
              <a:rPr lang="en-GB" smtClean="0"/>
              <a:t>6</a:t>
            </a:fld>
            <a:endParaRPr lang="en-GB"/>
          </a:p>
        </p:txBody>
      </p:sp>
    </p:spTree>
    <p:extLst>
      <p:ext uri="{BB962C8B-B14F-4D97-AF65-F5344CB8AC3E}">
        <p14:creationId xmlns:p14="http://schemas.microsoft.com/office/powerpoint/2010/main" val="3392674050"/>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dirty="0" smtClean="0"/>
              <a:t>In this you reflect your position, your biases,</a:t>
            </a:r>
            <a:r>
              <a:rPr lang="en-GB" baseline="0" dirty="0" smtClean="0"/>
              <a:t> your perspective you make judgements about their ‘worth against what you want to do. As you read you find out more and you modify, react and adapt to what you read. </a:t>
            </a:r>
            <a:endParaRPr lang="en-GB" dirty="0"/>
          </a:p>
        </p:txBody>
      </p:sp>
      <p:sp>
        <p:nvSpPr>
          <p:cNvPr id="4" name="Slide Number Placeholder 3"/>
          <p:cNvSpPr>
            <a:spLocks noGrp="1"/>
          </p:cNvSpPr>
          <p:nvPr>
            <p:ph type="sldNum" sz="quarter" idx="10"/>
          </p:nvPr>
        </p:nvSpPr>
        <p:spPr/>
        <p:txBody>
          <a:bodyPr/>
          <a:lstStyle/>
          <a:p>
            <a:fld id="{78D1E652-6F55-45ED-94CC-55FE7D5FE18B}" type="slidenum">
              <a:rPr lang="en-GB" smtClean="0"/>
              <a:t>7</a:t>
            </a:fld>
            <a:endParaRPr lang="en-GB"/>
          </a:p>
        </p:txBody>
      </p:sp>
    </p:spTree>
    <p:extLst>
      <p:ext uri="{BB962C8B-B14F-4D97-AF65-F5344CB8AC3E}">
        <p14:creationId xmlns:p14="http://schemas.microsoft.com/office/powerpoint/2010/main" val="3564811552"/>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dirty="0" smtClean="0"/>
              <a:t>Phenomenon – a bit like conceptual</a:t>
            </a:r>
            <a:r>
              <a:rPr lang="en-GB" baseline="0" dirty="0" smtClean="0"/>
              <a:t> identify phenomena to be examined – document lived experience –</a:t>
            </a:r>
            <a:r>
              <a:rPr lang="en-GB" dirty="0" smtClean="0"/>
              <a:t>Bracket or document or measure your experience or that of the participants (</a:t>
            </a:r>
            <a:r>
              <a:rPr lang="en-GB" smtClean="0"/>
              <a:t>if current) </a:t>
            </a:r>
            <a:endParaRPr lang="en-GB" dirty="0"/>
          </a:p>
        </p:txBody>
      </p:sp>
      <p:sp>
        <p:nvSpPr>
          <p:cNvPr id="4" name="Slide Number Placeholder 3"/>
          <p:cNvSpPr>
            <a:spLocks noGrp="1"/>
          </p:cNvSpPr>
          <p:nvPr>
            <p:ph type="sldNum" sz="quarter" idx="10"/>
          </p:nvPr>
        </p:nvSpPr>
        <p:spPr/>
        <p:txBody>
          <a:bodyPr/>
          <a:lstStyle/>
          <a:p>
            <a:fld id="{78D1E652-6F55-45ED-94CC-55FE7D5FE18B}" type="slidenum">
              <a:rPr lang="en-GB" smtClean="0"/>
              <a:t>8</a:t>
            </a:fld>
            <a:endParaRPr lang="en-GB"/>
          </a:p>
        </p:txBody>
      </p:sp>
    </p:spTree>
    <p:extLst>
      <p:ext uri="{BB962C8B-B14F-4D97-AF65-F5344CB8AC3E}">
        <p14:creationId xmlns:p14="http://schemas.microsoft.com/office/powerpoint/2010/main" val="899472687"/>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dirty="0" smtClean="0"/>
              <a:t>How do you ‘gather’ data in the humanities, Data is another word for information (Not the province</a:t>
            </a:r>
            <a:r>
              <a:rPr lang="en-GB" baseline="0" dirty="0" smtClean="0"/>
              <a:t> of the sciences) </a:t>
            </a:r>
            <a:r>
              <a:rPr lang="en-GB" dirty="0" smtClean="0"/>
              <a:t>this is how you explain your selection process – what did you choose to focus on, why those two tombs, why that particular museum, why that particular disability/abilities, why that study area for the language reproduction, those extinct</a:t>
            </a:r>
            <a:r>
              <a:rPr lang="en-GB" baseline="0" dirty="0" smtClean="0"/>
              <a:t> animals.</a:t>
            </a:r>
          </a:p>
          <a:p>
            <a:endParaRPr lang="en-GB" baseline="0" dirty="0" smtClean="0"/>
          </a:p>
          <a:p>
            <a:r>
              <a:rPr lang="en-GB" baseline="0" dirty="0" smtClean="0"/>
              <a:t>Your ‘models’ are just that, are you taking a theoretical approach – in which case have you outlined the theory, have you demonstrated how you are going to use it directly, modify it or completely rethink and represent it? What model of disseminating academic thinking are you embarking on?</a:t>
            </a:r>
          </a:p>
          <a:p>
            <a:endParaRPr lang="en-GB" baseline="0" dirty="0" smtClean="0"/>
          </a:p>
          <a:p>
            <a:r>
              <a:rPr lang="en-GB" baseline="0" dirty="0" smtClean="0"/>
              <a:t>Philosophical positions – but I am doing something practical and following a proscribed method – you still have to think about the approach that underpins your research – so, extinct animals – extinct people – extinct lifeways – they are all dead and gone BUT what are the philosophies that we employ to elevate the dead and gone, theory and philosophy of conservation (principle of elevating some species worthy of conservation above other species and other species interests for example for dead animals). Gives a reason for them to be worthy of study. With people and their ‘things’ we give priority over their cultural places and spaces, because we do in conservation, or heritage, or social theory, or cultural approaches or……whatever. </a:t>
            </a:r>
          </a:p>
          <a:p>
            <a:endParaRPr lang="en-GB" dirty="0"/>
          </a:p>
        </p:txBody>
      </p:sp>
      <p:sp>
        <p:nvSpPr>
          <p:cNvPr id="4" name="Slide Number Placeholder 3"/>
          <p:cNvSpPr>
            <a:spLocks noGrp="1"/>
          </p:cNvSpPr>
          <p:nvPr>
            <p:ph type="sldNum" sz="quarter" idx="10"/>
          </p:nvPr>
        </p:nvSpPr>
        <p:spPr/>
        <p:txBody>
          <a:bodyPr/>
          <a:lstStyle/>
          <a:p>
            <a:fld id="{78D1E652-6F55-45ED-94CC-55FE7D5FE18B}" type="slidenum">
              <a:rPr lang="en-GB" smtClean="0"/>
              <a:t>9</a:t>
            </a:fld>
            <a:endParaRPr lang="en-GB"/>
          </a:p>
        </p:txBody>
      </p:sp>
    </p:spTree>
    <p:extLst>
      <p:ext uri="{BB962C8B-B14F-4D97-AF65-F5344CB8AC3E}">
        <p14:creationId xmlns:p14="http://schemas.microsoft.com/office/powerpoint/2010/main" val="3253689938"/>
      </p:ext>
    </p:extLst>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dirty="0" smtClean="0"/>
              <a:t>You set limits on what you include exhaustive, or selective. For some topics exhaustive would be way too much – you simply can’t cover all of it! BUT</a:t>
            </a:r>
            <a:r>
              <a:rPr lang="en-GB" baseline="0" dirty="0" smtClean="0"/>
              <a:t> DNA of King Tut is not unreasonable for exhaustive coverage compared to King Tut himself. Most topics can be selective and you have to set the limits and justify the limits.</a:t>
            </a:r>
            <a:endParaRPr lang="en-GB" dirty="0"/>
          </a:p>
        </p:txBody>
      </p:sp>
      <p:sp>
        <p:nvSpPr>
          <p:cNvPr id="4" name="Slide Number Placeholder 3"/>
          <p:cNvSpPr>
            <a:spLocks noGrp="1"/>
          </p:cNvSpPr>
          <p:nvPr>
            <p:ph type="sldNum" sz="quarter" idx="10"/>
          </p:nvPr>
        </p:nvSpPr>
        <p:spPr/>
        <p:txBody>
          <a:bodyPr/>
          <a:lstStyle/>
          <a:p>
            <a:fld id="{78D1E652-6F55-45ED-94CC-55FE7D5FE18B}" type="slidenum">
              <a:rPr lang="en-GB" smtClean="0"/>
              <a:t>10</a:t>
            </a:fld>
            <a:endParaRPr lang="en-GB"/>
          </a:p>
        </p:txBody>
      </p:sp>
    </p:spTree>
    <p:extLst>
      <p:ext uri="{BB962C8B-B14F-4D97-AF65-F5344CB8AC3E}">
        <p14:creationId xmlns:p14="http://schemas.microsoft.com/office/powerpoint/2010/main" val="2253540062"/>
      </p:ext>
    </p:extLst>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dirty="0" smtClean="0"/>
              <a:t>Because human experience, both present and past, cannot be captured by observation,</a:t>
            </a:r>
            <a:r>
              <a:rPr lang="en-GB" baseline="0" dirty="0" smtClean="0"/>
              <a:t> facts and figures, humanities does employ the Cultural Historical approaches, you may well have ‘hard data’ to support your dissertation, you may be able to quantify and manipulate, but most of you will employ an interpretive approach, what we call qualitative not quantitative approach. This involves posing new questions, uncovering new meanings, re-interpreting old ones, and this is all good BUT because we are involved in an academic endeavour involving academic rigour we have to be explicit about how we make assumptions in this process of interpretation, we have to engage with it critically and THIS is what our methodology is about.  </a:t>
            </a:r>
          </a:p>
          <a:p>
            <a:endParaRPr lang="en-GB" baseline="0" dirty="0" smtClean="0"/>
          </a:p>
          <a:p>
            <a:r>
              <a:rPr lang="en-GB" baseline="0" dirty="0" smtClean="0"/>
              <a:t>Most of you will employ an Historical methodology – attempting to look at a given period of time (defined and delineated and justified as to why that delineation) Analyse text, inscriptions, iconography, recorded events, lists of dynasties, etc. within a attempt to understand from their time/perspective or within a present </a:t>
            </a:r>
            <a:r>
              <a:rPr lang="en-GB" baseline="0" dirty="0" smtClean="0"/>
              <a:t>timeframe. Becomes </a:t>
            </a:r>
            <a:r>
              <a:rPr lang="en-GB" sz="1200" kern="1200" dirty="0" smtClean="0">
                <a:solidFill>
                  <a:schemeClr val="tx1"/>
                </a:solidFill>
                <a:effectLst/>
                <a:latin typeface="+mn-lt"/>
                <a:ea typeface="+mn-ea"/>
                <a:cs typeface="+mn-cs"/>
              </a:rPr>
              <a:t>structured by an interest in the interplay between lived experience, texts or discourses and the social context.</a:t>
            </a:r>
            <a:endParaRPr lang="en-GB" baseline="0" dirty="0" smtClean="0"/>
          </a:p>
          <a:p>
            <a:endParaRPr lang="en-GB" baseline="0" dirty="0" smtClean="0"/>
          </a:p>
          <a:p>
            <a:r>
              <a:rPr lang="en-GB" baseline="0" dirty="0" smtClean="0"/>
              <a:t>Textual criticism, including manuscripts, paper, etc.  Because you are research the specifics of phrases, words, icons in a lit </a:t>
            </a:r>
            <a:r>
              <a:rPr lang="en-GB" baseline="0" dirty="0" err="1" smtClean="0"/>
              <a:t>crit</a:t>
            </a:r>
            <a:r>
              <a:rPr lang="en-GB" baseline="0" dirty="0" smtClean="0"/>
              <a:t> sort of way, do the Egyptians mean this or this when they depict something.</a:t>
            </a:r>
          </a:p>
          <a:p>
            <a:endParaRPr lang="en-GB" baseline="0" dirty="0" smtClean="0"/>
          </a:p>
          <a:p>
            <a:pPr marL="0" marR="0" lvl="0" indent="0" algn="l" defTabSz="914400" rtl="0" eaLnBrk="1" fontAlgn="auto" latinLnBrk="0" hangingPunct="1">
              <a:lnSpc>
                <a:spcPct val="100000"/>
              </a:lnSpc>
              <a:spcBef>
                <a:spcPts val="0"/>
              </a:spcBef>
              <a:spcAft>
                <a:spcPts val="0"/>
              </a:spcAft>
              <a:buClrTx/>
              <a:buSzTx/>
              <a:buFontTx/>
              <a:buNone/>
              <a:tabLst/>
              <a:defRPr/>
            </a:pPr>
            <a:r>
              <a:rPr lang="en-GB" baseline="0" dirty="0" smtClean="0"/>
              <a:t>Conceptual elucidation – basically abstract things and notions – what does an ‘afterlife’ really mean? this goes back to the philosophies of Plato and Aristotle.</a:t>
            </a:r>
          </a:p>
          <a:p>
            <a:pPr marL="0" marR="0" lvl="0" indent="0" algn="l" defTabSz="914400" rtl="0" eaLnBrk="1" fontAlgn="auto" latinLnBrk="0" hangingPunct="1">
              <a:lnSpc>
                <a:spcPct val="100000"/>
              </a:lnSpc>
              <a:spcBef>
                <a:spcPts val="0"/>
              </a:spcBef>
              <a:spcAft>
                <a:spcPts val="0"/>
              </a:spcAft>
              <a:buClrTx/>
              <a:buSzTx/>
              <a:buFontTx/>
              <a:buNone/>
              <a:tabLst/>
              <a:defRPr/>
            </a:pPr>
            <a:endParaRPr lang="en-GB" baseline="0" dirty="0" smtClean="0"/>
          </a:p>
          <a:p>
            <a:pPr marL="0" marR="0" lvl="0" indent="0" algn="l" defTabSz="914400" rtl="0" eaLnBrk="1" fontAlgn="auto" latinLnBrk="0" hangingPunct="1">
              <a:lnSpc>
                <a:spcPct val="100000"/>
              </a:lnSpc>
              <a:spcBef>
                <a:spcPts val="0"/>
              </a:spcBef>
              <a:spcAft>
                <a:spcPts val="0"/>
              </a:spcAft>
              <a:buClrTx/>
              <a:buSzTx/>
              <a:buFontTx/>
              <a:buNone/>
              <a:tabLst/>
              <a:defRPr/>
            </a:pPr>
            <a:r>
              <a:rPr lang="en-GB" dirty="0" smtClean="0"/>
              <a:t>Lastly, the </a:t>
            </a:r>
            <a:r>
              <a:rPr lang="en-GB" b="1" dirty="0" smtClean="0"/>
              <a:t>synoptic method</a:t>
            </a:r>
            <a:r>
              <a:rPr lang="en-GB" dirty="0" smtClean="0"/>
              <a:t> is an attempt to look at the origin and development of an idea or concept from various disciplinary perspectives.. The synoptic method is not concerned with the truth or falsehood of an idea or concept, like conceptual elucidation, but strictly how a given idea or concept emerged and evolved within various disciplines to increase human knowledge.</a:t>
            </a:r>
            <a:endParaRPr lang="en-GB" baseline="0" dirty="0" smtClean="0"/>
          </a:p>
          <a:p>
            <a:pPr marL="0" marR="0" lvl="0" indent="0" algn="l" defTabSz="914400" rtl="0" eaLnBrk="1" fontAlgn="auto" latinLnBrk="0" hangingPunct="1">
              <a:lnSpc>
                <a:spcPct val="100000"/>
              </a:lnSpc>
              <a:spcBef>
                <a:spcPts val="0"/>
              </a:spcBef>
              <a:spcAft>
                <a:spcPts val="0"/>
              </a:spcAft>
              <a:buClrTx/>
              <a:buSzTx/>
              <a:buFontTx/>
              <a:buNone/>
              <a:tabLst/>
              <a:defRPr/>
            </a:pPr>
            <a:endParaRPr lang="en-GB" baseline="0" dirty="0" smtClean="0"/>
          </a:p>
          <a:p>
            <a:endParaRPr lang="en-GB" dirty="0"/>
          </a:p>
        </p:txBody>
      </p:sp>
      <p:sp>
        <p:nvSpPr>
          <p:cNvPr id="4" name="Slide Number Placeholder 3"/>
          <p:cNvSpPr>
            <a:spLocks noGrp="1"/>
          </p:cNvSpPr>
          <p:nvPr>
            <p:ph type="sldNum" sz="quarter" idx="10"/>
          </p:nvPr>
        </p:nvSpPr>
        <p:spPr/>
        <p:txBody>
          <a:bodyPr/>
          <a:lstStyle/>
          <a:p>
            <a:fld id="{78D1E652-6F55-45ED-94CC-55FE7D5FE18B}" type="slidenum">
              <a:rPr lang="en-GB" smtClean="0"/>
              <a:t>11</a:t>
            </a:fld>
            <a:endParaRPr lang="en-GB"/>
          </a:p>
        </p:txBody>
      </p:sp>
    </p:spTree>
    <p:extLst>
      <p:ext uri="{BB962C8B-B14F-4D97-AF65-F5344CB8AC3E}">
        <p14:creationId xmlns:p14="http://schemas.microsoft.com/office/powerpoint/2010/main" val="2553189321"/>
      </p:ext>
    </p:extLst>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US" sz="1200" dirty="0" smtClean="0"/>
              <a:t>the methods section provides the information by which the study is judged. Given you state you want to study z, y or z, the methodology adopted and the methods you use are then weighed</a:t>
            </a:r>
            <a:r>
              <a:rPr lang="en-US" sz="1200" baseline="0" dirty="0" smtClean="0"/>
              <a:t> up, evaluated by the marker and we judge the value of the study. </a:t>
            </a:r>
            <a:endParaRPr lang="en-US" sz="1200" dirty="0" smtClean="0"/>
          </a:p>
          <a:p>
            <a:endParaRPr lang="en-GB" dirty="0"/>
          </a:p>
        </p:txBody>
      </p:sp>
      <p:sp>
        <p:nvSpPr>
          <p:cNvPr id="4" name="Slide Number Placeholder 3"/>
          <p:cNvSpPr>
            <a:spLocks noGrp="1"/>
          </p:cNvSpPr>
          <p:nvPr>
            <p:ph type="sldNum" sz="quarter" idx="10"/>
          </p:nvPr>
        </p:nvSpPr>
        <p:spPr/>
        <p:txBody>
          <a:bodyPr/>
          <a:lstStyle/>
          <a:p>
            <a:fld id="{78D1E652-6F55-45ED-94CC-55FE7D5FE18B}" type="slidenum">
              <a:rPr lang="en-GB" smtClean="0"/>
              <a:t>12</a:t>
            </a:fld>
            <a:endParaRPr lang="en-GB"/>
          </a:p>
        </p:txBody>
      </p:sp>
    </p:spTree>
    <p:extLst>
      <p:ext uri="{BB962C8B-B14F-4D97-AF65-F5344CB8AC3E}">
        <p14:creationId xmlns:p14="http://schemas.microsoft.com/office/powerpoint/2010/main" val="2989316576"/>
      </p:ext>
    </p:extLst>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a:p>
        </p:txBody>
      </p:sp>
      <p:sp>
        <p:nvSpPr>
          <p:cNvPr id="4" name="Slide Number Placeholder 3"/>
          <p:cNvSpPr>
            <a:spLocks noGrp="1"/>
          </p:cNvSpPr>
          <p:nvPr>
            <p:ph type="sldNum" sz="quarter" idx="10"/>
          </p:nvPr>
        </p:nvSpPr>
        <p:spPr/>
        <p:txBody>
          <a:bodyPr/>
          <a:lstStyle/>
          <a:p>
            <a:fld id="{78D1E652-6F55-45ED-94CC-55FE7D5FE18B}" type="slidenum">
              <a:rPr lang="en-GB" smtClean="0"/>
              <a:t>13</a:t>
            </a:fld>
            <a:endParaRPr lang="en-GB"/>
          </a:p>
        </p:txBody>
      </p:sp>
    </p:spTree>
    <p:extLst>
      <p:ext uri="{BB962C8B-B14F-4D97-AF65-F5344CB8AC3E}">
        <p14:creationId xmlns:p14="http://schemas.microsoft.com/office/powerpoint/2010/main" val="565562588"/>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showMasterSp="0" type="title" preserve="1">
  <p:cSld name="Title Slide">
    <p:spTree>
      <p:nvGrpSpPr>
        <p:cNvPr id="1" name=""/>
        <p:cNvGrpSpPr/>
        <p:nvPr/>
      </p:nvGrpSpPr>
      <p:grpSpPr>
        <a:xfrm>
          <a:off x="0" y="0"/>
          <a:ext cx="0" cy="0"/>
          <a:chOff x="0" y="0"/>
          <a:chExt cx="0" cy="0"/>
        </a:xfrm>
      </p:grpSpPr>
      <p:sp>
        <p:nvSpPr>
          <p:cNvPr id="9" name="Rectangle 8"/>
          <p:cNvSpPr/>
          <p:nvPr/>
        </p:nvSpPr>
        <p:spPr bwMode="ltGray">
          <a:xfrm>
            <a:off x="1" y="0"/>
            <a:ext cx="12191999" cy="5135430"/>
          </a:xfrm>
          <a:prstGeom prst="rect">
            <a:avLst/>
          </a:prstGeom>
          <a:solidFill>
            <a:srgbClr val="000000"/>
          </a:solidFill>
          <a:ln w="48000" cap="flat" cmpd="thickThin" algn="ctr">
            <a:noFill/>
            <a:prstDash val="solid"/>
          </a:ln>
        </p:spPr>
        <p:style>
          <a:lnRef idx="2">
            <a:schemeClr val="accent1"/>
          </a:lnRef>
          <a:fillRef idx="1">
            <a:schemeClr val="accent1"/>
          </a:fillRef>
          <a:effectRef idx="0">
            <a:schemeClr val="accent1"/>
          </a:effectRef>
          <a:fontRef idx="minor">
            <a:schemeClr val="lt1"/>
          </a:fontRef>
        </p:style>
        <p:txBody>
          <a:bodyPr rtlCol="0" anchor="ctr"/>
          <a:lstStyle>
            <a:extLst/>
          </a:lstStyle>
          <a:p>
            <a:pPr algn="ctr"/>
            <a:endParaRPr lang="en-US" sz="1800">
              <a:solidFill>
                <a:prstClr val="white"/>
              </a:solidFill>
            </a:endParaRPr>
          </a:p>
        </p:txBody>
      </p:sp>
      <p:sp>
        <p:nvSpPr>
          <p:cNvPr id="2" name="Title 1"/>
          <p:cNvSpPr>
            <a:spLocks noGrp="1"/>
          </p:cNvSpPr>
          <p:nvPr>
            <p:ph type="ctrTitle"/>
          </p:nvPr>
        </p:nvSpPr>
        <p:spPr>
          <a:xfrm>
            <a:off x="914400" y="3355848"/>
            <a:ext cx="10769600" cy="1673352"/>
          </a:xfrm>
        </p:spPr>
        <p:txBody>
          <a:bodyPr vert="horz" lIns="91440" tIns="0" rIns="45720" bIns="0" rtlCol="0" anchor="t">
            <a:normAutofit/>
            <a:scene3d>
              <a:camera prst="orthographicFront"/>
              <a:lightRig rig="threePt" dir="t">
                <a:rot lat="0" lon="0" rev="4800000"/>
              </a:lightRig>
            </a:scene3d>
            <a:sp3d prstMaterial="matte">
              <a:bevelT w="50800" h="10160"/>
            </a:sp3d>
          </a:bodyPr>
          <a:lstStyle>
            <a:lvl1pPr algn="l">
              <a:defRPr sz="4700" b="1"/>
            </a:lvl1pPr>
            <a:extLst/>
          </a:lstStyle>
          <a:p>
            <a:r>
              <a:rPr kumimoji="0" lang="en-US" smtClean="0"/>
              <a:t>Click to edit Master title style</a:t>
            </a:r>
            <a:endParaRPr kumimoji="0" lang="en-US"/>
          </a:p>
        </p:txBody>
      </p:sp>
      <p:sp>
        <p:nvSpPr>
          <p:cNvPr id="3" name="Subtitle 2"/>
          <p:cNvSpPr>
            <a:spLocks noGrp="1"/>
          </p:cNvSpPr>
          <p:nvPr>
            <p:ph type="subTitle" idx="1"/>
          </p:nvPr>
        </p:nvSpPr>
        <p:spPr>
          <a:xfrm>
            <a:off x="914400" y="1828800"/>
            <a:ext cx="10769600" cy="1499616"/>
          </a:xfrm>
        </p:spPr>
        <p:txBody>
          <a:bodyPr lIns="118872" tIns="0" rIns="45720" bIns="0" anchor="b"/>
          <a:lstStyle>
            <a:lvl1pPr marL="0" indent="0" algn="l">
              <a:buNone/>
              <a:defRPr sz="2000">
                <a:solidFill>
                  <a:srgbClr val="FFFFFF"/>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extLst/>
          </a:lstStyle>
          <a:p>
            <a:r>
              <a:rPr kumimoji="0" lang="en-US" smtClean="0"/>
              <a:t>Click to edit Master subtitle style</a:t>
            </a:r>
            <a:endParaRPr kumimoji="0" lang="en-US"/>
          </a:p>
        </p:txBody>
      </p:sp>
      <p:sp>
        <p:nvSpPr>
          <p:cNvPr id="4" name="Date Placeholder 3"/>
          <p:cNvSpPr>
            <a:spLocks noGrp="1"/>
          </p:cNvSpPr>
          <p:nvPr>
            <p:ph type="dt" sz="half" idx="10"/>
          </p:nvPr>
        </p:nvSpPr>
        <p:spPr/>
        <p:txBody>
          <a:bodyPr/>
          <a:lstStyle/>
          <a:p>
            <a:fld id="{9CE4C05E-85B3-437C-9EC7-69D0B8675A7B}" type="datetimeFigureOut">
              <a:rPr lang="en-GB" smtClean="0">
                <a:solidFill>
                  <a:prstClr val="white">
                    <a:tint val="95000"/>
                  </a:prstClr>
                </a:solidFill>
              </a:rPr>
              <a:pPr/>
              <a:t>24/09/2019</a:t>
            </a:fld>
            <a:endParaRPr lang="en-GB">
              <a:solidFill>
                <a:prstClr val="white">
                  <a:tint val="95000"/>
                </a:prstClr>
              </a:solidFill>
            </a:endParaRPr>
          </a:p>
        </p:txBody>
      </p:sp>
      <p:sp>
        <p:nvSpPr>
          <p:cNvPr id="5" name="Footer Placeholder 4"/>
          <p:cNvSpPr>
            <a:spLocks noGrp="1"/>
          </p:cNvSpPr>
          <p:nvPr>
            <p:ph type="ftr" sz="quarter" idx="11"/>
          </p:nvPr>
        </p:nvSpPr>
        <p:spPr/>
        <p:txBody>
          <a:bodyPr/>
          <a:lstStyle/>
          <a:p>
            <a:endParaRPr lang="en-GB">
              <a:solidFill>
                <a:prstClr val="white">
                  <a:tint val="95000"/>
                </a:prstClr>
              </a:solidFill>
            </a:endParaRPr>
          </a:p>
        </p:txBody>
      </p:sp>
      <p:sp>
        <p:nvSpPr>
          <p:cNvPr id="6" name="Slide Number Placeholder 5"/>
          <p:cNvSpPr>
            <a:spLocks noGrp="1"/>
          </p:cNvSpPr>
          <p:nvPr>
            <p:ph type="sldNum" sz="quarter" idx="12"/>
          </p:nvPr>
        </p:nvSpPr>
        <p:spPr/>
        <p:txBody>
          <a:bodyPr/>
          <a:lstStyle/>
          <a:p>
            <a:fld id="{9806B0FD-EBBF-4A7D-A6B8-316DC3170C0E}" type="slidenum">
              <a:rPr lang="en-GB" smtClean="0">
                <a:solidFill>
                  <a:prstClr val="white">
                    <a:tint val="95000"/>
                  </a:prstClr>
                </a:solidFill>
              </a:rPr>
              <a:pPr/>
              <a:t>‹#›</a:t>
            </a:fld>
            <a:endParaRPr lang="en-GB">
              <a:solidFill>
                <a:prstClr val="white">
                  <a:tint val="95000"/>
                </a:prstClr>
              </a:solidFill>
            </a:endParaRPr>
          </a:p>
        </p:txBody>
      </p:sp>
      <p:sp>
        <p:nvSpPr>
          <p:cNvPr id="10" name="Rectangle 9"/>
          <p:cNvSpPr/>
          <p:nvPr/>
        </p:nvSpPr>
        <p:spPr bwMode="invGray">
          <a:xfrm>
            <a:off x="0" y="5128334"/>
            <a:ext cx="12192000" cy="45720"/>
          </a:xfrm>
          <a:prstGeom prst="rect">
            <a:avLst/>
          </a:prstGeom>
          <a:solidFill>
            <a:srgbClr val="FFFFFF"/>
          </a:solidFill>
          <a:ln w="48000" cap="flat" cmpd="thickThin" algn="ctr">
            <a:noFill/>
            <a:prstDash val="solid"/>
          </a:ln>
          <a:effectLst>
            <a:outerShdw blurRad="31750" dist="10160" dir="5400000" algn="tl" rotWithShape="0">
              <a:srgbClr val="000000">
                <a:alpha val="60000"/>
              </a:srgbClr>
            </a:outerShdw>
          </a:effectLst>
        </p:spPr>
        <p:style>
          <a:lnRef idx="2">
            <a:schemeClr val="accent1"/>
          </a:lnRef>
          <a:fillRef idx="1">
            <a:schemeClr val="accent1"/>
          </a:fillRef>
          <a:effectRef idx="0">
            <a:schemeClr val="accent1"/>
          </a:effectRef>
          <a:fontRef idx="minor">
            <a:schemeClr val="lt1"/>
          </a:fontRef>
        </p:style>
        <p:txBody>
          <a:bodyPr rtlCol="0" anchor="ctr"/>
          <a:lstStyle>
            <a:extLst/>
          </a:lstStyle>
          <a:p>
            <a:pPr algn="ctr"/>
            <a:endParaRPr lang="en-US" sz="1800">
              <a:solidFill>
                <a:prstClr val="white"/>
              </a:solidFill>
            </a:endParaRPr>
          </a:p>
        </p:txBody>
      </p:sp>
    </p:spTree>
    <p:extLst>
      <p:ext uri="{BB962C8B-B14F-4D97-AF65-F5344CB8AC3E}">
        <p14:creationId xmlns:p14="http://schemas.microsoft.com/office/powerpoint/2010/main" val="833486457"/>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a:xfrm>
            <a:off x="609600" y="155448"/>
            <a:ext cx="10972800" cy="1252728"/>
          </a:xfrm>
        </p:spPr>
        <p:txBody>
          <a:bodyPr/>
          <a:lstStyle>
            <a:extLst/>
          </a:lstStyle>
          <a:p>
            <a:r>
              <a:rPr kumimoji="0" lang="en-US" smtClean="0"/>
              <a:t>Click to edit Master title style</a:t>
            </a:r>
            <a:endParaRPr kumimoji="0" lang="en-US"/>
          </a:p>
        </p:txBody>
      </p:sp>
      <p:sp>
        <p:nvSpPr>
          <p:cNvPr id="3" name="Content Placeholder 2"/>
          <p:cNvSpPr>
            <a:spLocks noGrp="1"/>
          </p:cNvSpPr>
          <p:nvPr>
            <p:ph idx="1"/>
          </p:nvPr>
        </p:nvSpPr>
        <p:spPr/>
        <p:txBody>
          <a:bodyPr/>
          <a:lstStyle>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4" name="Date Placeholder 3"/>
          <p:cNvSpPr>
            <a:spLocks noGrp="1"/>
          </p:cNvSpPr>
          <p:nvPr>
            <p:ph type="dt" sz="half" idx="10"/>
          </p:nvPr>
        </p:nvSpPr>
        <p:spPr/>
        <p:txBody>
          <a:bodyPr/>
          <a:lstStyle/>
          <a:p>
            <a:fld id="{9CE4C05E-85B3-437C-9EC7-69D0B8675A7B}" type="datetimeFigureOut">
              <a:rPr lang="en-GB" smtClean="0">
                <a:solidFill>
                  <a:prstClr val="white">
                    <a:tint val="95000"/>
                  </a:prstClr>
                </a:solidFill>
              </a:rPr>
              <a:pPr/>
              <a:t>24/09/2019</a:t>
            </a:fld>
            <a:endParaRPr lang="en-GB">
              <a:solidFill>
                <a:prstClr val="white">
                  <a:tint val="95000"/>
                </a:prstClr>
              </a:solidFill>
            </a:endParaRPr>
          </a:p>
        </p:txBody>
      </p:sp>
      <p:sp>
        <p:nvSpPr>
          <p:cNvPr id="5" name="Footer Placeholder 4"/>
          <p:cNvSpPr>
            <a:spLocks noGrp="1"/>
          </p:cNvSpPr>
          <p:nvPr>
            <p:ph type="ftr" sz="quarter" idx="11"/>
          </p:nvPr>
        </p:nvSpPr>
        <p:spPr/>
        <p:txBody>
          <a:bodyPr/>
          <a:lstStyle/>
          <a:p>
            <a:endParaRPr lang="en-GB">
              <a:solidFill>
                <a:prstClr val="white">
                  <a:tint val="95000"/>
                </a:prstClr>
              </a:solidFill>
            </a:endParaRPr>
          </a:p>
        </p:txBody>
      </p:sp>
      <p:sp>
        <p:nvSpPr>
          <p:cNvPr id="6" name="Slide Number Placeholder 5"/>
          <p:cNvSpPr>
            <a:spLocks noGrp="1"/>
          </p:cNvSpPr>
          <p:nvPr>
            <p:ph type="sldNum" sz="quarter" idx="12"/>
          </p:nvPr>
        </p:nvSpPr>
        <p:spPr/>
        <p:txBody>
          <a:bodyPr/>
          <a:lstStyle/>
          <a:p>
            <a:fld id="{9806B0FD-EBBF-4A7D-A6B8-316DC3170C0E}" type="slidenum">
              <a:rPr lang="en-GB" smtClean="0">
                <a:solidFill>
                  <a:prstClr val="white">
                    <a:tint val="95000"/>
                  </a:prstClr>
                </a:solidFill>
              </a:rPr>
              <a:pPr/>
              <a:t>‹#›</a:t>
            </a:fld>
            <a:endParaRPr lang="en-GB">
              <a:solidFill>
                <a:prstClr val="white">
                  <a:tint val="95000"/>
                </a:prstClr>
              </a:solidFill>
            </a:endParaRPr>
          </a:p>
        </p:txBody>
      </p:sp>
    </p:spTree>
    <p:extLst>
      <p:ext uri="{BB962C8B-B14F-4D97-AF65-F5344CB8AC3E}">
        <p14:creationId xmlns:p14="http://schemas.microsoft.com/office/powerpoint/2010/main" val="1977518958"/>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showMasterSp="0" type="secHead" preserve="1">
  <p:cSld name="Section Header">
    <p:spTree>
      <p:nvGrpSpPr>
        <p:cNvPr id="1" name=""/>
        <p:cNvGrpSpPr/>
        <p:nvPr/>
      </p:nvGrpSpPr>
      <p:grpSpPr>
        <a:xfrm>
          <a:off x="0" y="0"/>
          <a:ext cx="0" cy="0"/>
          <a:chOff x="0" y="0"/>
          <a:chExt cx="0" cy="0"/>
        </a:xfrm>
      </p:grpSpPr>
      <p:sp>
        <p:nvSpPr>
          <p:cNvPr id="9" name="Rectangle 8"/>
          <p:cNvSpPr/>
          <p:nvPr/>
        </p:nvSpPr>
        <p:spPr bwMode="ltGray">
          <a:xfrm>
            <a:off x="0" y="1"/>
            <a:ext cx="12192000" cy="2602520"/>
          </a:xfrm>
          <a:prstGeom prst="rect">
            <a:avLst/>
          </a:prstGeom>
          <a:solidFill>
            <a:srgbClr val="000000"/>
          </a:solidFill>
          <a:ln w="48000" cap="flat" cmpd="thickThin" algn="ctr">
            <a:noFill/>
            <a:prstDash val="solid"/>
          </a:ln>
        </p:spPr>
        <p:style>
          <a:lnRef idx="2">
            <a:schemeClr val="accent1"/>
          </a:lnRef>
          <a:fillRef idx="1">
            <a:schemeClr val="accent1"/>
          </a:fillRef>
          <a:effectRef idx="0">
            <a:schemeClr val="accent1"/>
          </a:effectRef>
          <a:fontRef idx="minor">
            <a:schemeClr val="lt1"/>
          </a:fontRef>
        </p:style>
        <p:txBody>
          <a:bodyPr rtlCol="0" anchor="ctr"/>
          <a:lstStyle>
            <a:extLst/>
          </a:lstStyle>
          <a:p>
            <a:pPr algn="ctr"/>
            <a:endParaRPr lang="en-US" sz="1800">
              <a:solidFill>
                <a:prstClr val="white"/>
              </a:solidFill>
            </a:endParaRPr>
          </a:p>
        </p:txBody>
      </p:sp>
      <p:sp>
        <p:nvSpPr>
          <p:cNvPr id="12" name="Rectangle 11"/>
          <p:cNvSpPr/>
          <p:nvPr/>
        </p:nvSpPr>
        <p:spPr bwMode="invGray">
          <a:xfrm>
            <a:off x="0" y="2602520"/>
            <a:ext cx="12192000" cy="45720"/>
          </a:xfrm>
          <a:prstGeom prst="rect">
            <a:avLst/>
          </a:prstGeom>
          <a:solidFill>
            <a:srgbClr val="FFFFFF"/>
          </a:solidFill>
          <a:ln w="48000" cap="flat" cmpd="thickThin" algn="ctr">
            <a:noFill/>
            <a:prstDash val="solid"/>
          </a:ln>
          <a:effectLst>
            <a:outerShdw blurRad="31750" dist="10160" dir="5400000" algn="tl" rotWithShape="0">
              <a:srgbClr val="000000">
                <a:alpha val="60000"/>
              </a:srgbClr>
            </a:outerShdw>
          </a:effectLst>
        </p:spPr>
        <p:style>
          <a:lnRef idx="2">
            <a:schemeClr val="accent1"/>
          </a:lnRef>
          <a:fillRef idx="1">
            <a:schemeClr val="accent1"/>
          </a:fillRef>
          <a:effectRef idx="0">
            <a:schemeClr val="accent1"/>
          </a:effectRef>
          <a:fontRef idx="minor">
            <a:schemeClr val="lt1"/>
          </a:fontRef>
        </p:style>
        <p:txBody>
          <a:bodyPr rtlCol="0" anchor="ctr"/>
          <a:lstStyle>
            <a:extLst/>
          </a:lstStyle>
          <a:p>
            <a:pPr algn="ctr"/>
            <a:endParaRPr lang="en-US" sz="1800">
              <a:solidFill>
                <a:prstClr val="white"/>
              </a:solidFill>
            </a:endParaRPr>
          </a:p>
        </p:txBody>
      </p:sp>
      <p:sp>
        <p:nvSpPr>
          <p:cNvPr id="2" name="Title 1"/>
          <p:cNvSpPr>
            <a:spLocks noGrp="1"/>
          </p:cNvSpPr>
          <p:nvPr>
            <p:ph type="title"/>
          </p:nvPr>
        </p:nvSpPr>
        <p:spPr>
          <a:xfrm>
            <a:off x="999744" y="118872"/>
            <a:ext cx="10684256" cy="1636776"/>
          </a:xfrm>
        </p:spPr>
        <p:txBody>
          <a:bodyPr vert="horz" lIns="91440" tIns="0" rIns="91440" bIns="0" rtlCol="0" anchor="b">
            <a:normAutofit/>
            <a:scene3d>
              <a:camera prst="orthographicFront"/>
              <a:lightRig rig="threePt" dir="t">
                <a:rot lat="0" lon="0" rev="4800000"/>
              </a:lightRig>
            </a:scene3d>
            <a:sp3d prstMaterial="matte">
              <a:bevelT w="50800" h="10160"/>
            </a:sp3d>
          </a:bodyPr>
          <a:lstStyle>
            <a:lvl1pPr algn="l">
              <a:defRPr sz="4700" b="1" cap="none" baseline="0"/>
            </a:lvl1pPr>
            <a:extLst/>
          </a:lstStyle>
          <a:p>
            <a:r>
              <a:rPr kumimoji="0" lang="en-US" smtClean="0"/>
              <a:t>Click to edit Master title style</a:t>
            </a:r>
            <a:endParaRPr kumimoji="0" lang="en-US"/>
          </a:p>
        </p:txBody>
      </p:sp>
      <p:sp>
        <p:nvSpPr>
          <p:cNvPr id="3" name="Text Placeholder 2"/>
          <p:cNvSpPr>
            <a:spLocks noGrp="1"/>
          </p:cNvSpPr>
          <p:nvPr>
            <p:ph type="body" idx="1"/>
          </p:nvPr>
        </p:nvSpPr>
        <p:spPr>
          <a:xfrm>
            <a:off x="987552" y="1828800"/>
            <a:ext cx="10696448" cy="685800"/>
          </a:xfrm>
        </p:spPr>
        <p:txBody>
          <a:bodyPr lIns="146304" tIns="0" rIns="45720" bIns="0" anchor="t"/>
          <a:lstStyle>
            <a:lvl1pPr marL="0" indent="0">
              <a:buNone/>
              <a:defRPr sz="2000">
                <a:solidFill>
                  <a:srgbClr val="FFFFFF"/>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extLst/>
          </a:lstStyle>
          <a:p>
            <a:pPr lvl="0" eaLnBrk="1" latinLnBrk="0" hangingPunct="1"/>
            <a:r>
              <a:rPr kumimoji="0" lang="en-US" smtClean="0"/>
              <a:t>Click to edit Master text styles</a:t>
            </a:r>
          </a:p>
        </p:txBody>
      </p:sp>
      <p:sp>
        <p:nvSpPr>
          <p:cNvPr id="4" name="Date Placeholder 3"/>
          <p:cNvSpPr>
            <a:spLocks noGrp="1"/>
          </p:cNvSpPr>
          <p:nvPr>
            <p:ph type="dt" sz="half" idx="10"/>
          </p:nvPr>
        </p:nvSpPr>
        <p:spPr/>
        <p:txBody>
          <a:bodyPr/>
          <a:lstStyle/>
          <a:p>
            <a:fld id="{9CE4C05E-85B3-437C-9EC7-69D0B8675A7B}" type="datetimeFigureOut">
              <a:rPr lang="en-GB" smtClean="0">
                <a:solidFill>
                  <a:prstClr val="white">
                    <a:tint val="95000"/>
                  </a:prstClr>
                </a:solidFill>
              </a:rPr>
              <a:pPr/>
              <a:t>24/09/2019</a:t>
            </a:fld>
            <a:endParaRPr lang="en-GB">
              <a:solidFill>
                <a:prstClr val="white">
                  <a:tint val="95000"/>
                </a:prstClr>
              </a:solidFill>
            </a:endParaRPr>
          </a:p>
        </p:txBody>
      </p:sp>
      <p:sp>
        <p:nvSpPr>
          <p:cNvPr id="5" name="Footer Placeholder 4"/>
          <p:cNvSpPr>
            <a:spLocks noGrp="1"/>
          </p:cNvSpPr>
          <p:nvPr>
            <p:ph type="ftr" sz="quarter" idx="11"/>
          </p:nvPr>
        </p:nvSpPr>
        <p:spPr/>
        <p:txBody>
          <a:bodyPr/>
          <a:lstStyle/>
          <a:p>
            <a:endParaRPr lang="en-GB">
              <a:solidFill>
                <a:prstClr val="white">
                  <a:tint val="95000"/>
                </a:prstClr>
              </a:solidFill>
            </a:endParaRPr>
          </a:p>
        </p:txBody>
      </p:sp>
      <p:sp>
        <p:nvSpPr>
          <p:cNvPr id="6" name="Slide Number Placeholder 5"/>
          <p:cNvSpPr>
            <a:spLocks noGrp="1"/>
          </p:cNvSpPr>
          <p:nvPr>
            <p:ph type="sldNum" sz="quarter" idx="12"/>
          </p:nvPr>
        </p:nvSpPr>
        <p:spPr/>
        <p:txBody>
          <a:bodyPr/>
          <a:lstStyle/>
          <a:p>
            <a:fld id="{9806B0FD-EBBF-4A7D-A6B8-316DC3170C0E}" type="slidenum">
              <a:rPr lang="en-GB" smtClean="0">
                <a:solidFill>
                  <a:prstClr val="white">
                    <a:tint val="95000"/>
                  </a:prstClr>
                </a:solidFill>
              </a:rPr>
              <a:pPr/>
              <a:t>‹#›</a:t>
            </a:fld>
            <a:endParaRPr lang="en-GB">
              <a:solidFill>
                <a:prstClr val="white">
                  <a:tint val="95000"/>
                </a:prstClr>
              </a:solidFill>
            </a:endParaRPr>
          </a:p>
        </p:txBody>
      </p:sp>
    </p:spTree>
    <p:extLst>
      <p:ext uri="{BB962C8B-B14F-4D97-AF65-F5344CB8AC3E}">
        <p14:creationId xmlns:p14="http://schemas.microsoft.com/office/powerpoint/2010/main" val="665406885"/>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extLst/>
          </a:lstStyle>
          <a:p>
            <a:r>
              <a:rPr kumimoji="0" lang="en-US" smtClean="0"/>
              <a:t>Click to edit Master title style</a:t>
            </a:r>
            <a:endParaRPr kumimoji="0" lang="en-US"/>
          </a:p>
        </p:txBody>
      </p:sp>
      <p:sp>
        <p:nvSpPr>
          <p:cNvPr id="3" name="Content Placeholder 2"/>
          <p:cNvSpPr>
            <a:spLocks noGrp="1"/>
          </p:cNvSpPr>
          <p:nvPr>
            <p:ph sz="half" idx="1"/>
          </p:nvPr>
        </p:nvSpPr>
        <p:spPr>
          <a:xfrm>
            <a:off x="609600" y="1773936"/>
            <a:ext cx="5384800" cy="4623816"/>
          </a:xfrm>
        </p:spPr>
        <p:txBody>
          <a:bodyPr lIns="91440"/>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4" name="Content Placeholder 3"/>
          <p:cNvSpPr>
            <a:spLocks noGrp="1"/>
          </p:cNvSpPr>
          <p:nvPr>
            <p:ph sz="half" idx="2"/>
          </p:nvPr>
        </p:nvSpPr>
        <p:spPr>
          <a:xfrm>
            <a:off x="6197600" y="1773936"/>
            <a:ext cx="5384800" cy="4623816"/>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5" name="Date Placeholder 4"/>
          <p:cNvSpPr>
            <a:spLocks noGrp="1"/>
          </p:cNvSpPr>
          <p:nvPr>
            <p:ph type="dt" sz="half" idx="10"/>
          </p:nvPr>
        </p:nvSpPr>
        <p:spPr/>
        <p:txBody>
          <a:bodyPr/>
          <a:lstStyle/>
          <a:p>
            <a:fld id="{9CE4C05E-85B3-437C-9EC7-69D0B8675A7B}" type="datetimeFigureOut">
              <a:rPr lang="en-GB" smtClean="0">
                <a:solidFill>
                  <a:prstClr val="white">
                    <a:tint val="95000"/>
                  </a:prstClr>
                </a:solidFill>
              </a:rPr>
              <a:pPr/>
              <a:t>24/09/2019</a:t>
            </a:fld>
            <a:endParaRPr lang="en-GB">
              <a:solidFill>
                <a:prstClr val="white">
                  <a:tint val="95000"/>
                </a:prstClr>
              </a:solidFill>
            </a:endParaRPr>
          </a:p>
        </p:txBody>
      </p:sp>
      <p:sp>
        <p:nvSpPr>
          <p:cNvPr id="6" name="Footer Placeholder 5"/>
          <p:cNvSpPr>
            <a:spLocks noGrp="1"/>
          </p:cNvSpPr>
          <p:nvPr>
            <p:ph type="ftr" sz="quarter" idx="11"/>
          </p:nvPr>
        </p:nvSpPr>
        <p:spPr/>
        <p:txBody>
          <a:bodyPr/>
          <a:lstStyle/>
          <a:p>
            <a:endParaRPr lang="en-GB">
              <a:solidFill>
                <a:prstClr val="white">
                  <a:tint val="95000"/>
                </a:prstClr>
              </a:solidFill>
            </a:endParaRPr>
          </a:p>
        </p:txBody>
      </p:sp>
      <p:sp>
        <p:nvSpPr>
          <p:cNvPr id="7" name="Slide Number Placeholder 6"/>
          <p:cNvSpPr>
            <a:spLocks noGrp="1"/>
          </p:cNvSpPr>
          <p:nvPr>
            <p:ph type="sldNum" sz="quarter" idx="12"/>
          </p:nvPr>
        </p:nvSpPr>
        <p:spPr/>
        <p:txBody>
          <a:bodyPr/>
          <a:lstStyle/>
          <a:p>
            <a:fld id="{9806B0FD-EBBF-4A7D-A6B8-316DC3170C0E}" type="slidenum">
              <a:rPr lang="en-GB" smtClean="0">
                <a:solidFill>
                  <a:prstClr val="white">
                    <a:tint val="95000"/>
                  </a:prstClr>
                </a:solidFill>
              </a:rPr>
              <a:pPr/>
              <a:t>‹#›</a:t>
            </a:fld>
            <a:endParaRPr lang="en-GB">
              <a:solidFill>
                <a:prstClr val="white">
                  <a:tint val="95000"/>
                </a:prstClr>
              </a:solidFill>
            </a:endParaRPr>
          </a:p>
        </p:txBody>
      </p:sp>
    </p:spTree>
    <p:extLst>
      <p:ext uri="{BB962C8B-B14F-4D97-AF65-F5344CB8AC3E}">
        <p14:creationId xmlns:p14="http://schemas.microsoft.com/office/powerpoint/2010/main" val="490443794"/>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a:lvl1pPr>
            <a:extLst/>
          </a:lstStyle>
          <a:p>
            <a:r>
              <a:rPr kumimoji="0" lang="en-US" smtClean="0"/>
              <a:t>Click to edit Master title style</a:t>
            </a:r>
            <a:endParaRPr kumimoji="0" lang="en-US"/>
          </a:p>
        </p:txBody>
      </p:sp>
      <p:sp>
        <p:nvSpPr>
          <p:cNvPr id="3" name="Text Placeholder 2"/>
          <p:cNvSpPr>
            <a:spLocks noGrp="1"/>
          </p:cNvSpPr>
          <p:nvPr>
            <p:ph type="body" idx="1"/>
          </p:nvPr>
        </p:nvSpPr>
        <p:spPr>
          <a:xfrm>
            <a:off x="609600" y="1698988"/>
            <a:ext cx="5386917" cy="715355"/>
          </a:xfrm>
        </p:spPr>
        <p:txBody>
          <a:bodyPr lIns="146304" anchor="ctr"/>
          <a:lstStyle>
            <a:lvl1pPr marL="0" indent="0">
              <a:buNone/>
              <a:defRPr sz="2300" b="1" cap="all" baseline="0"/>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extLst/>
          </a:lstStyle>
          <a:p>
            <a:pPr lvl="0" eaLnBrk="1" latinLnBrk="0" hangingPunct="1"/>
            <a:r>
              <a:rPr kumimoji="0" lang="en-US" smtClean="0"/>
              <a:t>Click to edit Master text styles</a:t>
            </a:r>
          </a:p>
        </p:txBody>
      </p:sp>
      <p:sp>
        <p:nvSpPr>
          <p:cNvPr id="4" name="Content Placeholder 3"/>
          <p:cNvSpPr>
            <a:spLocks noGrp="1"/>
          </p:cNvSpPr>
          <p:nvPr>
            <p:ph sz="half" idx="2"/>
          </p:nvPr>
        </p:nvSpPr>
        <p:spPr>
          <a:xfrm>
            <a:off x="609600" y="2449512"/>
            <a:ext cx="5386917"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5" name="Text Placeholder 4"/>
          <p:cNvSpPr>
            <a:spLocks noGrp="1"/>
          </p:cNvSpPr>
          <p:nvPr>
            <p:ph type="body" sz="quarter" idx="3"/>
          </p:nvPr>
        </p:nvSpPr>
        <p:spPr>
          <a:xfrm>
            <a:off x="6193368" y="1698988"/>
            <a:ext cx="5389033" cy="715355"/>
          </a:xfrm>
        </p:spPr>
        <p:txBody>
          <a:bodyPr lIns="146304" anchor="ctr"/>
          <a:lstStyle>
            <a:lvl1pPr marL="0" indent="0">
              <a:buNone/>
              <a:defRPr sz="2300" b="1" cap="all" baseline="0"/>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extLst/>
          </a:lstStyle>
          <a:p>
            <a:pPr lvl="0" eaLnBrk="1" latinLnBrk="0" hangingPunct="1"/>
            <a:r>
              <a:rPr kumimoji="0" lang="en-US" smtClean="0"/>
              <a:t>Click to edit Master text styles</a:t>
            </a:r>
          </a:p>
        </p:txBody>
      </p:sp>
      <p:sp>
        <p:nvSpPr>
          <p:cNvPr id="6" name="Content Placeholder 5"/>
          <p:cNvSpPr>
            <a:spLocks noGrp="1"/>
          </p:cNvSpPr>
          <p:nvPr>
            <p:ph sz="quarter" idx="4"/>
          </p:nvPr>
        </p:nvSpPr>
        <p:spPr>
          <a:xfrm>
            <a:off x="6193368" y="2449512"/>
            <a:ext cx="5389033"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7" name="Date Placeholder 6"/>
          <p:cNvSpPr>
            <a:spLocks noGrp="1"/>
          </p:cNvSpPr>
          <p:nvPr>
            <p:ph type="dt" sz="half" idx="10"/>
          </p:nvPr>
        </p:nvSpPr>
        <p:spPr/>
        <p:txBody>
          <a:bodyPr/>
          <a:lstStyle/>
          <a:p>
            <a:fld id="{9CE4C05E-85B3-437C-9EC7-69D0B8675A7B}" type="datetimeFigureOut">
              <a:rPr lang="en-GB" smtClean="0">
                <a:solidFill>
                  <a:prstClr val="white">
                    <a:tint val="95000"/>
                  </a:prstClr>
                </a:solidFill>
              </a:rPr>
              <a:pPr/>
              <a:t>24/09/2019</a:t>
            </a:fld>
            <a:endParaRPr lang="en-GB">
              <a:solidFill>
                <a:prstClr val="white">
                  <a:tint val="95000"/>
                </a:prstClr>
              </a:solidFill>
            </a:endParaRPr>
          </a:p>
        </p:txBody>
      </p:sp>
      <p:sp>
        <p:nvSpPr>
          <p:cNvPr id="8" name="Footer Placeholder 7"/>
          <p:cNvSpPr>
            <a:spLocks noGrp="1"/>
          </p:cNvSpPr>
          <p:nvPr>
            <p:ph type="ftr" sz="quarter" idx="11"/>
          </p:nvPr>
        </p:nvSpPr>
        <p:spPr/>
        <p:txBody>
          <a:bodyPr/>
          <a:lstStyle/>
          <a:p>
            <a:endParaRPr lang="en-GB">
              <a:solidFill>
                <a:prstClr val="white">
                  <a:tint val="95000"/>
                </a:prstClr>
              </a:solidFill>
            </a:endParaRPr>
          </a:p>
        </p:txBody>
      </p:sp>
      <p:sp>
        <p:nvSpPr>
          <p:cNvPr id="9" name="Slide Number Placeholder 8"/>
          <p:cNvSpPr>
            <a:spLocks noGrp="1"/>
          </p:cNvSpPr>
          <p:nvPr>
            <p:ph type="sldNum" sz="quarter" idx="12"/>
          </p:nvPr>
        </p:nvSpPr>
        <p:spPr/>
        <p:txBody>
          <a:bodyPr/>
          <a:lstStyle/>
          <a:p>
            <a:fld id="{9806B0FD-EBBF-4A7D-A6B8-316DC3170C0E}" type="slidenum">
              <a:rPr lang="en-GB" smtClean="0">
                <a:solidFill>
                  <a:prstClr val="white">
                    <a:tint val="95000"/>
                  </a:prstClr>
                </a:solidFill>
              </a:rPr>
              <a:pPr/>
              <a:t>‹#›</a:t>
            </a:fld>
            <a:endParaRPr lang="en-GB">
              <a:solidFill>
                <a:prstClr val="white">
                  <a:tint val="95000"/>
                </a:prstClr>
              </a:solidFill>
            </a:endParaRPr>
          </a:p>
        </p:txBody>
      </p:sp>
    </p:spTree>
    <p:extLst>
      <p:ext uri="{BB962C8B-B14F-4D97-AF65-F5344CB8AC3E}">
        <p14:creationId xmlns:p14="http://schemas.microsoft.com/office/powerpoint/2010/main" val="4003438413"/>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extLst/>
          </a:lstStyle>
          <a:p>
            <a:r>
              <a:rPr kumimoji="0" lang="en-US" smtClean="0"/>
              <a:t>Click to edit Master title style</a:t>
            </a:r>
            <a:endParaRPr kumimoji="0" lang="en-US"/>
          </a:p>
        </p:txBody>
      </p:sp>
      <p:sp>
        <p:nvSpPr>
          <p:cNvPr id="3" name="Date Placeholder 2"/>
          <p:cNvSpPr>
            <a:spLocks noGrp="1"/>
          </p:cNvSpPr>
          <p:nvPr>
            <p:ph type="dt" sz="half" idx="10"/>
          </p:nvPr>
        </p:nvSpPr>
        <p:spPr/>
        <p:txBody>
          <a:bodyPr/>
          <a:lstStyle/>
          <a:p>
            <a:fld id="{9CE4C05E-85B3-437C-9EC7-69D0B8675A7B}" type="datetimeFigureOut">
              <a:rPr lang="en-GB" smtClean="0">
                <a:solidFill>
                  <a:prstClr val="white">
                    <a:tint val="95000"/>
                  </a:prstClr>
                </a:solidFill>
              </a:rPr>
              <a:pPr/>
              <a:t>24/09/2019</a:t>
            </a:fld>
            <a:endParaRPr lang="en-GB">
              <a:solidFill>
                <a:prstClr val="white">
                  <a:tint val="95000"/>
                </a:prstClr>
              </a:solidFill>
            </a:endParaRPr>
          </a:p>
        </p:txBody>
      </p:sp>
      <p:sp>
        <p:nvSpPr>
          <p:cNvPr id="4" name="Footer Placeholder 3"/>
          <p:cNvSpPr>
            <a:spLocks noGrp="1"/>
          </p:cNvSpPr>
          <p:nvPr>
            <p:ph type="ftr" sz="quarter" idx="11"/>
          </p:nvPr>
        </p:nvSpPr>
        <p:spPr/>
        <p:txBody>
          <a:bodyPr/>
          <a:lstStyle/>
          <a:p>
            <a:endParaRPr lang="en-GB">
              <a:solidFill>
                <a:prstClr val="white">
                  <a:tint val="95000"/>
                </a:prstClr>
              </a:solidFill>
            </a:endParaRPr>
          </a:p>
        </p:txBody>
      </p:sp>
      <p:sp>
        <p:nvSpPr>
          <p:cNvPr id="5" name="Slide Number Placeholder 4"/>
          <p:cNvSpPr>
            <a:spLocks noGrp="1"/>
          </p:cNvSpPr>
          <p:nvPr>
            <p:ph type="sldNum" sz="quarter" idx="12"/>
          </p:nvPr>
        </p:nvSpPr>
        <p:spPr/>
        <p:txBody>
          <a:bodyPr/>
          <a:lstStyle/>
          <a:p>
            <a:fld id="{9806B0FD-EBBF-4A7D-A6B8-316DC3170C0E}" type="slidenum">
              <a:rPr lang="en-GB" smtClean="0">
                <a:solidFill>
                  <a:prstClr val="white">
                    <a:tint val="95000"/>
                  </a:prstClr>
                </a:solidFill>
              </a:rPr>
              <a:pPr/>
              <a:t>‹#›</a:t>
            </a:fld>
            <a:endParaRPr lang="en-GB">
              <a:solidFill>
                <a:prstClr val="white">
                  <a:tint val="95000"/>
                </a:prstClr>
              </a:solidFill>
            </a:endParaRPr>
          </a:p>
        </p:txBody>
      </p:sp>
    </p:spTree>
    <p:extLst>
      <p:ext uri="{BB962C8B-B14F-4D97-AF65-F5344CB8AC3E}">
        <p14:creationId xmlns:p14="http://schemas.microsoft.com/office/powerpoint/2010/main" val="944525638"/>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showMasterSp="0"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9CE4C05E-85B3-437C-9EC7-69D0B8675A7B}" type="datetimeFigureOut">
              <a:rPr lang="en-GB" smtClean="0">
                <a:solidFill>
                  <a:prstClr val="white">
                    <a:tint val="95000"/>
                  </a:prstClr>
                </a:solidFill>
              </a:rPr>
              <a:pPr/>
              <a:t>24/09/2019</a:t>
            </a:fld>
            <a:endParaRPr lang="en-GB">
              <a:solidFill>
                <a:prstClr val="white">
                  <a:tint val="95000"/>
                </a:prstClr>
              </a:solidFill>
            </a:endParaRPr>
          </a:p>
        </p:txBody>
      </p:sp>
      <p:sp>
        <p:nvSpPr>
          <p:cNvPr id="3" name="Footer Placeholder 2"/>
          <p:cNvSpPr>
            <a:spLocks noGrp="1"/>
          </p:cNvSpPr>
          <p:nvPr>
            <p:ph type="ftr" sz="quarter" idx="11"/>
          </p:nvPr>
        </p:nvSpPr>
        <p:spPr/>
        <p:txBody>
          <a:bodyPr/>
          <a:lstStyle/>
          <a:p>
            <a:endParaRPr lang="en-GB">
              <a:solidFill>
                <a:prstClr val="white">
                  <a:tint val="95000"/>
                </a:prstClr>
              </a:solidFill>
            </a:endParaRPr>
          </a:p>
        </p:txBody>
      </p:sp>
      <p:sp>
        <p:nvSpPr>
          <p:cNvPr id="4" name="Slide Number Placeholder 3"/>
          <p:cNvSpPr>
            <a:spLocks noGrp="1"/>
          </p:cNvSpPr>
          <p:nvPr>
            <p:ph type="sldNum" sz="quarter" idx="12"/>
          </p:nvPr>
        </p:nvSpPr>
        <p:spPr/>
        <p:txBody>
          <a:bodyPr/>
          <a:lstStyle/>
          <a:p>
            <a:fld id="{9806B0FD-EBBF-4A7D-A6B8-316DC3170C0E}" type="slidenum">
              <a:rPr lang="en-GB" smtClean="0">
                <a:solidFill>
                  <a:prstClr val="white">
                    <a:tint val="95000"/>
                  </a:prstClr>
                </a:solidFill>
              </a:rPr>
              <a:pPr/>
              <a:t>‹#›</a:t>
            </a:fld>
            <a:endParaRPr lang="en-GB">
              <a:solidFill>
                <a:prstClr val="white">
                  <a:tint val="95000"/>
                </a:prstClr>
              </a:solidFill>
            </a:endParaRPr>
          </a:p>
        </p:txBody>
      </p:sp>
    </p:spTree>
    <p:extLst>
      <p:ext uri="{BB962C8B-B14F-4D97-AF65-F5344CB8AC3E}">
        <p14:creationId xmlns:p14="http://schemas.microsoft.com/office/powerpoint/2010/main" val="3006825054"/>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223784" y="152400"/>
            <a:ext cx="3364992" cy="978408"/>
          </a:xfrm>
        </p:spPr>
        <p:txBody>
          <a:bodyPr vert="horz" lIns="73152" rIns="45720" bIns="0" rtlCol="0" anchor="b">
            <a:normAutofit/>
            <a:sp3d prstMaterial="matte"/>
          </a:bodyPr>
          <a:lstStyle>
            <a:lvl1pPr algn="l">
              <a:defRPr sz="2000" b="0"/>
            </a:lvl1pPr>
            <a:extLst/>
          </a:lstStyle>
          <a:p>
            <a:r>
              <a:rPr kumimoji="0" lang="en-US" smtClean="0"/>
              <a:t>Click to edit Master title style</a:t>
            </a:r>
            <a:endParaRPr kumimoji="0" lang="en-US"/>
          </a:p>
        </p:txBody>
      </p:sp>
      <p:sp>
        <p:nvSpPr>
          <p:cNvPr id="3" name="Content Placeholder 2"/>
          <p:cNvSpPr>
            <a:spLocks noGrp="1"/>
          </p:cNvSpPr>
          <p:nvPr>
            <p:ph idx="1"/>
          </p:nvPr>
        </p:nvSpPr>
        <p:spPr>
          <a:xfrm>
            <a:off x="4025837" y="1743134"/>
            <a:ext cx="7894188" cy="455888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4" name="Text Placeholder 3"/>
          <p:cNvSpPr>
            <a:spLocks noGrp="1"/>
          </p:cNvSpPr>
          <p:nvPr>
            <p:ph type="body" sz="half" idx="2"/>
          </p:nvPr>
        </p:nvSpPr>
        <p:spPr>
          <a:xfrm>
            <a:off x="223784" y="1730018"/>
            <a:ext cx="3291840" cy="4572000"/>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extLst/>
          </a:lstStyle>
          <a:p>
            <a:pPr lvl="0" eaLnBrk="1" latinLnBrk="0" hangingPunct="1"/>
            <a:r>
              <a:rPr kumimoji="0" lang="en-US" smtClean="0"/>
              <a:t>Click to edit Master text styles</a:t>
            </a:r>
          </a:p>
        </p:txBody>
      </p:sp>
      <p:sp>
        <p:nvSpPr>
          <p:cNvPr id="5" name="Date Placeholder 4"/>
          <p:cNvSpPr>
            <a:spLocks noGrp="1"/>
          </p:cNvSpPr>
          <p:nvPr>
            <p:ph type="dt" sz="half" idx="10"/>
          </p:nvPr>
        </p:nvSpPr>
        <p:spPr/>
        <p:txBody>
          <a:bodyPr/>
          <a:lstStyle/>
          <a:p>
            <a:fld id="{9CE4C05E-85B3-437C-9EC7-69D0B8675A7B}" type="datetimeFigureOut">
              <a:rPr lang="en-GB" smtClean="0">
                <a:solidFill>
                  <a:prstClr val="white">
                    <a:tint val="95000"/>
                  </a:prstClr>
                </a:solidFill>
              </a:rPr>
              <a:pPr/>
              <a:t>24/09/2019</a:t>
            </a:fld>
            <a:endParaRPr lang="en-GB">
              <a:solidFill>
                <a:prstClr val="white">
                  <a:tint val="95000"/>
                </a:prstClr>
              </a:solidFill>
            </a:endParaRPr>
          </a:p>
        </p:txBody>
      </p:sp>
      <p:sp>
        <p:nvSpPr>
          <p:cNvPr id="6" name="Footer Placeholder 5"/>
          <p:cNvSpPr>
            <a:spLocks noGrp="1"/>
          </p:cNvSpPr>
          <p:nvPr>
            <p:ph type="ftr" sz="quarter" idx="11"/>
          </p:nvPr>
        </p:nvSpPr>
        <p:spPr/>
        <p:txBody>
          <a:bodyPr/>
          <a:lstStyle/>
          <a:p>
            <a:endParaRPr lang="en-GB">
              <a:solidFill>
                <a:prstClr val="white">
                  <a:tint val="95000"/>
                </a:prstClr>
              </a:solidFill>
            </a:endParaRPr>
          </a:p>
        </p:txBody>
      </p:sp>
      <p:sp>
        <p:nvSpPr>
          <p:cNvPr id="7" name="Slide Number Placeholder 6"/>
          <p:cNvSpPr>
            <a:spLocks noGrp="1"/>
          </p:cNvSpPr>
          <p:nvPr>
            <p:ph type="sldNum" sz="quarter" idx="12"/>
          </p:nvPr>
        </p:nvSpPr>
        <p:spPr/>
        <p:txBody>
          <a:bodyPr/>
          <a:lstStyle/>
          <a:p>
            <a:fld id="{9806B0FD-EBBF-4A7D-A6B8-316DC3170C0E}" type="slidenum">
              <a:rPr lang="en-GB" smtClean="0">
                <a:solidFill>
                  <a:prstClr val="white">
                    <a:tint val="95000"/>
                  </a:prstClr>
                </a:solidFill>
              </a:rPr>
              <a:pPr/>
              <a:t>‹#›</a:t>
            </a:fld>
            <a:endParaRPr lang="en-GB">
              <a:solidFill>
                <a:prstClr val="white">
                  <a:tint val="95000"/>
                </a:prstClr>
              </a:solidFill>
            </a:endParaRPr>
          </a:p>
        </p:txBody>
      </p:sp>
      <p:sp>
        <p:nvSpPr>
          <p:cNvPr id="12" name="Rectangle 11"/>
          <p:cNvSpPr/>
          <p:nvPr/>
        </p:nvSpPr>
        <p:spPr bwMode="invGray">
          <a:xfrm>
            <a:off x="3807649" y="0"/>
            <a:ext cx="60960" cy="1453896"/>
          </a:xfrm>
          <a:prstGeom prst="rect">
            <a:avLst/>
          </a:prstGeom>
          <a:solidFill>
            <a:srgbClr val="FFFFFF"/>
          </a:solidFill>
          <a:ln w="48000" cap="flat" cmpd="thickThin" algn="ctr">
            <a:noFill/>
            <a:prstDash val="solid"/>
          </a:ln>
        </p:spPr>
        <p:style>
          <a:lnRef idx="2">
            <a:schemeClr val="accent1"/>
          </a:lnRef>
          <a:fillRef idx="1">
            <a:schemeClr val="accent1"/>
          </a:fillRef>
          <a:effectRef idx="0">
            <a:schemeClr val="accent1"/>
          </a:effectRef>
          <a:fontRef idx="minor">
            <a:schemeClr val="lt1"/>
          </a:fontRef>
        </p:style>
        <p:txBody>
          <a:bodyPr rtlCol="0" anchor="ctr"/>
          <a:lstStyle>
            <a:extLst/>
          </a:lstStyle>
          <a:p>
            <a:pPr algn="ctr"/>
            <a:endParaRPr lang="en-US" sz="1800">
              <a:solidFill>
                <a:prstClr val="white"/>
              </a:solidFill>
            </a:endParaRPr>
          </a:p>
        </p:txBody>
      </p:sp>
      <p:sp>
        <p:nvSpPr>
          <p:cNvPr id="9" name="Rectangle 8"/>
          <p:cNvSpPr/>
          <p:nvPr/>
        </p:nvSpPr>
        <p:spPr bwMode="invGray">
          <a:xfrm>
            <a:off x="3807649" y="0"/>
            <a:ext cx="60960" cy="1453896"/>
          </a:xfrm>
          <a:prstGeom prst="rect">
            <a:avLst/>
          </a:prstGeom>
          <a:solidFill>
            <a:srgbClr val="FFFFFF"/>
          </a:solidFill>
          <a:ln w="48000" cap="flat" cmpd="thickThin" algn="ctr">
            <a:noFill/>
            <a:prstDash val="solid"/>
          </a:ln>
        </p:spPr>
        <p:style>
          <a:lnRef idx="2">
            <a:schemeClr val="accent1"/>
          </a:lnRef>
          <a:fillRef idx="1">
            <a:schemeClr val="accent1"/>
          </a:fillRef>
          <a:effectRef idx="0">
            <a:schemeClr val="accent1"/>
          </a:effectRef>
          <a:fontRef idx="minor">
            <a:schemeClr val="lt1"/>
          </a:fontRef>
        </p:style>
        <p:txBody>
          <a:bodyPr rtlCol="0" anchor="ctr"/>
          <a:lstStyle>
            <a:extLst/>
          </a:lstStyle>
          <a:p>
            <a:pPr algn="ctr"/>
            <a:endParaRPr lang="en-US" sz="1800">
              <a:solidFill>
                <a:prstClr val="white"/>
              </a:solidFill>
            </a:endParaRPr>
          </a:p>
        </p:txBody>
      </p:sp>
    </p:spTree>
    <p:extLst>
      <p:ext uri="{BB962C8B-B14F-4D97-AF65-F5344CB8AC3E}">
        <p14:creationId xmlns:p14="http://schemas.microsoft.com/office/powerpoint/2010/main" val="532687023"/>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219456" y="155448"/>
            <a:ext cx="3366867" cy="978408"/>
          </a:xfrm>
        </p:spPr>
        <p:txBody>
          <a:bodyPr lIns="73152" bIns="0" anchor="b">
            <a:sp3d prstMaterial="matte"/>
          </a:bodyPr>
          <a:lstStyle>
            <a:lvl1pPr algn="l">
              <a:defRPr sz="2000" b="0"/>
            </a:lvl1pPr>
            <a:extLst/>
          </a:lstStyle>
          <a:p>
            <a:r>
              <a:rPr kumimoji="0" lang="en-US" smtClean="0"/>
              <a:t>Click to edit Master title style</a:t>
            </a:r>
            <a:endParaRPr kumimoji="0" lang="en-US"/>
          </a:p>
        </p:txBody>
      </p:sp>
      <p:sp>
        <p:nvSpPr>
          <p:cNvPr id="3" name="Picture Placeholder 2"/>
          <p:cNvSpPr>
            <a:spLocks noGrp="1"/>
          </p:cNvSpPr>
          <p:nvPr>
            <p:ph type="pic" idx="1"/>
          </p:nvPr>
        </p:nvSpPr>
        <p:spPr>
          <a:xfrm>
            <a:off x="3871741" y="1484808"/>
            <a:ext cx="8329863" cy="5373192"/>
          </a:xfrm>
          <a:solidFill>
            <a:schemeClr val="bg2">
              <a:shade val="75000"/>
            </a:schemeClr>
          </a:solidFill>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extLst/>
          </a:lstStyle>
          <a:p>
            <a:r>
              <a:rPr kumimoji="0" lang="en-US" smtClean="0"/>
              <a:t>Click icon to add picture</a:t>
            </a:r>
            <a:endParaRPr kumimoji="0" lang="en-US" dirty="0"/>
          </a:p>
        </p:txBody>
      </p:sp>
      <p:sp>
        <p:nvSpPr>
          <p:cNvPr id="4" name="Text Placeholder 3"/>
          <p:cNvSpPr>
            <a:spLocks noGrp="1"/>
          </p:cNvSpPr>
          <p:nvPr>
            <p:ph type="body" sz="half" idx="2"/>
          </p:nvPr>
        </p:nvSpPr>
        <p:spPr>
          <a:xfrm>
            <a:off x="219456" y="1728216"/>
            <a:ext cx="3291840" cy="4572000"/>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extLst/>
          </a:lstStyle>
          <a:p>
            <a:pPr lvl="0" eaLnBrk="1" latinLnBrk="0" hangingPunct="1"/>
            <a:r>
              <a:rPr kumimoji="0" lang="en-US" smtClean="0"/>
              <a:t>Click to edit Master text styles</a:t>
            </a:r>
          </a:p>
        </p:txBody>
      </p:sp>
      <p:sp>
        <p:nvSpPr>
          <p:cNvPr id="5" name="Date Placeholder 4"/>
          <p:cNvSpPr>
            <a:spLocks noGrp="1"/>
          </p:cNvSpPr>
          <p:nvPr>
            <p:ph type="dt" sz="half" idx="10"/>
          </p:nvPr>
        </p:nvSpPr>
        <p:spPr>
          <a:xfrm>
            <a:off x="219456" y="1170432"/>
            <a:ext cx="3364992" cy="201168"/>
          </a:xfrm>
        </p:spPr>
        <p:txBody>
          <a:bodyPr/>
          <a:lstStyle/>
          <a:p>
            <a:fld id="{9CE4C05E-85B3-437C-9EC7-69D0B8675A7B}" type="datetimeFigureOut">
              <a:rPr lang="en-GB" smtClean="0">
                <a:solidFill>
                  <a:prstClr val="white">
                    <a:tint val="95000"/>
                  </a:prstClr>
                </a:solidFill>
              </a:rPr>
              <a:pPr/>
              <a:t>24/09/2019</a:t>
            </a:fld>
            <a:endParaRPr lang="en-GB">
              <a:solidFill>
                <a:prstClr val="white">
                  <a:tint val="95000"/>
                </a:prstClr>
              </a:solidFill>
            </a:endParaRPr>
          </a:p>
        </p:txBody>
      </p:sp>
      <p:sp>
        <p:nvSpPr>
          <p:cNvPr id="11" name="Rectangle 10"/>
          <p:cNvSpPr/>
          <p:nvPr/>
        </p:nvSpPr>
        <p:spPr>
          <a:xfrm>
            <a:off x="3807649" y="0"/>
            <a:ext cx="60960" cy="6858000"/>
          </a:xfrm>
          <a:prstGeom prst="rect">
            <a:avLst/>
          </a:prstGeom>
          <a:solidFill>
            <a:srgbClr val="FFFFFF"/>
          </a:solidFill>
          <a:ln w="48000" cap="flat" cmpd="thickThin" algn="ctr">
            <a:noFill/>
            <a:prstDash val="solid"/>
          </a:ln>
        </p:spPr>
        <p:style>
          <a:lnRef idx="2">
            <a:schemeClr val="accent1"/>
          </a:lnRef>
          <a:fillRef idx="1">
            <a:schemeClr val="accent1"/>
          </a:fillRef>
          <a:effectRef idx="0">
            <a:schemeClr val="accent1"/>
          </a:effectRef>
          <a:fontRef idx="minor">
            <a:schemeClr val="lt1"/>
          </a:fontRef>
        </p:style>
        <p:txBody>
          <a:bodyPr rtlCol="0" anchor="ctr"/>
          <a:lstStyle>
            <a:extLst/>
          </a:lstStyle>
          <a:p>
            <a:pPr algn="ctr"/>
            <a:endParaRPr lang="en-US" sz="1800">
              <a:solidFill>
                <a:prstClr val="white"/>
              </a:solidFill>
            </a:endParaRPr>
          </a:p>
        </p:txBody>
      </p:sp>
      <p:sp>
        <p:nvSpPr>
          <p:cNvPr id="9" name="Rectangle 8"/>
          <p:cNvSpPr/>
          <p:nvPr/>
        </p:nvSpPr>
        <p:spPr bwMode="invGray">
          <a:xfrm>
            <a:off x="3807649" y="0"/>
            <a:ext cx="60960" cy="6858000"/>
          </a:xfrm>
          <a:prstGeom prst="rect">
            <a:avLst/>
          </a:prstGeom>
          <a:solidFill>
            <a:srgbClr val="FFFFFF"/>
          </a:solidFill>
          <a:ln w="48000" cap="flat" cmpd="thickThin" algn="ctr">
            <a:noFill/>
            <a:prstDash val="solid"/>
          </a:ln>
        </p:spPr>
        <p:style>
          <a:lnRef idx="2">
            <a:schemeClr val="accent1"/>
          </a:lnRef>
          <a:fillRef idx="1">
            <a:schemeClr val="accent1"/>
          </a:fillRef>
          <a:effectRef idx="0">
            <a:schemeClr val="accent1"/>
          </a:effectRef>
          <a:fontRef idx="minor">
            <a:schemeClr val="lt1"/>
          </a:fontRef>
        </p:style>
        <p:txBody>
          <a:bodyPr rtlCol="0" anchor="ctr"/>
          <a:lstStyle>
            <a:extLst/>
          </a:lstStyle>
          <a:p>
            <a:pPr algn="ctr"/>
            <a:endParaRPr lang="en-US" sz="1800">
              <a:solidFill>
                <a:prstClr val="white"/>
              </a:solidFill>
            </a:endParaRPr>
          </a:p>
        </p:txBody>
      </p:sp>
      <p:sp>
        <p:nvSpPr>
          <p:cNvPr id="6" name="Footer Placeholder 5"/>
          <p:cNvSpPr>
            <a:spLocks noGrp="1"/>
          </p:cNvSpPr>
          <p:nvPr>
            <p:ph type="ftr" sz="quarter" idx="11"/>
          </p:nvPr>
        </p:nvSpPr>
        <p:spPr>
          <a:xfrm>
            <a:off x="4047744" y="1170432"/>
            <a:ext cx="6925056" cy="201168"/>
          </a:xfrm>
        </p:spPr>
        <p:txBody>
          <a:bodyPr/>
          <a:lstStyle>
            <a:lvl1pPr>
              <a:defRPr>
                <a:solidFill>
                  <a:schemeClr val="bg1">
                    <a:shade val="50000"/>
                  </a:schemeClr>
                </a:solidFill>
              </a:defRPr>
            </a:lvl1pPr>
          </a:lstStyle>
          <a:p>
            <a:endParaRPr lang="en-GB">
              <a:solidFill>
                <a:prstClr val="black">
                  <a:shade val="50000"/>
                </a:prstClr>
              </a:solidFill>
            </a:endParaRPr>
          </a:p>
        </p:txBody>
      </p:sp>
      <p:sp>
        <p:nvSpPr>
          <p:cNvPr id="7" name="Slide Number Placeholder 6"/>
          <p:cNvSpPr>
            <a:spLocks noGrp="1"/>
          </p:cNvSpPr>
          <p:nvPr>
            <p:ph type="sldNum" sz="quarter" idx="12"/>
          </p:nvPr>
        </p:nvSpPr>
        <p:spPr>
          <a:xfrm>
            <a:off x="11119104" y="1170432"/>
            <a:ext cx="978485" cy="201168"/>
          </a:xfrm>
        </p:spPr>
        <p:txBody>
          <a:bodyPr/>
          <a:lstStyle/>
          <a:p>
            <a:fld id="{9806B0FD-EBBF-4A7D-A6B8-316DC3170C0E}" type="slidenum">
              <a:rPr lang="en-GB" smtClean="0">
                <a:solidFill>
                  <a:prstClr val="white">
                    <a:tint val="95000"/>
                  </a:prstClr>
                </a:solidFill>
              </a:rPr>
              <a:pPr/>
              <a:t>‹#›</a:t>
            </a:fld>
            <a:endParaRPr lang="en-GB">
              <a:solidFill>
                <a:prstClr val="white">
                  <a:tint val="95000"/>
                </a:prstClr>
              </a:solidFill>
            </a:endParaRPr>
          </a:p>
        </p:txBody>
      </p:sp>
    </p:spTree>
    <p:extLst>
      <p:ext uri="{BB962C8B-B14F-4D97-AF65-F5344CB8AC3E}">
        <p14:creationId xmlns:p14="http://schemas.microsoft.com/office/powerpoint/2010/main" val="1318162073"/>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extLst/>
          </a:lstStyle>
          <a:p>
            <a:r>
              <a:rPr kumimoji="0" lang="en-US" smtClean="0"/>
              <a:t>Click to edit Master title style</a:t>
            </a:r>
            <a:endParaRPr kumimoji="0" lang="en-US"/>
          </a:p>
        </p:txBody>
      </p:sp>
      <p:sp>
        <p:nvSpPr>
          <p:cNvPr id="3" name="Vertical Text Placeholder 2"/>
          <p:cNvSpPr>
            <a:spLocks noGrp="1"/>
          </p:cNvSpPr>
          <p:nvPr>
            <p:ph type="body" orient="vert" idx="1"/>
          </p:nvPr>
        </p:nvSpPr>
        <p:spPr/>
        <p:txBody>
          <a:bodyPr vert="eaVert"/>
          <a:lstStyle>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4" name="Date Placeholder 3"/>
          <p:cNvSpPr>
            <a:spLocks noGrp="1"/>
          </p:cNvSpPr>
          <p:nvPr>
            <p:ph type="dt" sz="half" idx="10"/>
          </p:nvPr>
        </p:nvSpPr>
        <p:spPr/>
        <p:txBody>
          <a:bodyPr/>
          <a:lstStyle/>
          <a:p>
            <a:fld id="{9CE4C05E-85B3-437C-9EC7-69D0B8675A7B}" type="datetimeFigureOut">
              <a:rPr lang="en-GB" smtClean="0">
                <a:solidFill>
                  <a:prstClr val="white">
                    <a:tint val="95000"/>
                  </a:prstClr>
                </a:solidFill>
              </a:rPr>
              <a:pPr/>
              <a:t>24/09/2019</a:t>
            </a:fld>
            <a:endParaRPr lang="en-GB">
              <a:solidFill>
                <a:prstClr val="white">
                  <a:tint val="95000"/>
                </a:prstClr>
              </a:solidFill>
            </a:endParaRPr>
          </a:p>
        </p:txBody>
      </p:sp>
      <p:sp>
        <p:nvSpPr>
          <p:cNvPr id="5" name="Footer Placeholder 4"/>
          <p:cNvSpPr>
            <a:spLocks noGrp="1"/>
          </p:cNvSpPr>
          <p:nvPr>
            <p:ph type="ftr" sz="quarter" idx="11"/>
          </p:nvPr>
        </p:nvSpPr>
        <p:spPr/>
        <p:txBody>
          <a:bodyPr/>
          <a:lstStyle/>
          <a:p>
            <a:endParaRPr lang="en-GB">
              <a:solidFill>
                <a:prstClr val="white">
                  <a:tint val="95000"/>
                </a:prstClr>
              </a:solidFill>
            </a:endParaRPr>
          </a:p>
        </p:txBody>
      </p:sp>
      <p:sp>
        <p:nvSpPr>
          <p:cNvPr id="6" name="Slide Number Placeholder 5"/>
          <p:cNvSpPr>
            <a:spLocks noGrp="1"/>
          </p:cNvSpPr>
          <p:nvPr>
            <p:ph type="sldNum" sz="quarter" idx="12"/>
          </p:nvPr>
        </p:nvSpPr>
        <p:spPr/>
        <p:txBody>
          <a:bodyPr/>
          <a:lstStyle/>
          <a:p>
            <a:fld id="{9806B0FD-EBBF-4A7D-A6B8-316DC3170C0E}" type="slidenum">
              <a:rPr lang="en-GB" smtClean="0">
                <a:solidFill>
                  <a:prstClr val="white">
                    <a:tint val="95000"/>
                  </a:prstClr>
                </a:solidFill>
              </a:rPr>
              <a:pPr/>
              <a:t>‹#›</a:t>
            </a:fld>
            <a:endParaRPr lang="en-GB">
              <a:solidFill>
                <a:prstClr val="white">
                  <a:tint val="95000"/>
                </a:prstClr>
              </a:solidFill>
            </a:endParaRPr>
          </a:p>
        </p:txBody>
      </p:sp>
    </p:spTree>
    <p:extLst>
      <p:ext uri="{BB962C8B-B14F-4D97-AF65-F5344CB8AC3E}">
        <p14:creationId xmlns:p14="http://schemas.microsoft.com/office/powerpoint/2010/main" val="2286891229"/>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showMasterSp="0" type="vertTitleAndTx" preserve="1">
  <p:cSld name="Vertical Title and Text">
    <p:spTree>
      <p:nvGrpSpPr>
        <p:cNvPr id="1" name=""/>
        <p:cNvGrpSpPr/>
        <p:nvPr/>
      </p:nvGrpSpPr>
      <p:grpSpPr>
        <a:xfrm>
          <a:off x="0" y="0"/>
          <a:ext cx="0" cy="0"/>
          <a:chOff x="0" y="0"/>
          <a:chExt cx="0" cy="0"/>
        </a:xfrm>
      </p:grpSpPr>
      <p:sp>
        <p:nvSpPr>
          <p:cNvPr id="9" name="Rectangle 8"/>
          <p:cNvSpPr/>
          <p:nvPr/>
        </p:nvSpPr>
        <p:spPr bwMode="invGray">
          <a:xfrm>
            <a:off x="8798560" y="0"/>
            <a:ext cx="60960" cy="6858000"/>
          </a:xfrm>
          <a:prstGeom prst="rect">
            <a:avLst/>
          </a:prstGeom>
          <a:solidFill>
            <a:srgbClr val="FFFFFF"/>
          </a:solidFill>
          <a:ln w="48000" cap="flat" cmpd="thickThin" algn="ctr">
            <a:noFill/>
            <a:prstDash val="solid"/>
          </a:ln>
          <a:effectLst>
            <a:outerShdw blurRad="31750" dist="10160" dir="10800000" algn="tl" rotWithShape="0">
              <a:srgbClr val="000000">
                <a:alpha val="60000"/>
              </a:srgbClr>
            </a:outerShdw>
          </a:effectLst>
        </p:spPr>
        <p:style>
          <a:lnRef idx="2">
            <a:schemeClr val="accent1"/>
          </a:lnRef>
          <a:fillRef idx="1">
            <a:schemeClr val="accent1"/>
          </a:fillRef>
          <a:effectRef idx="0">
            <a:schemeClr val="accent1"/>
          </a:effectRef>
          <a:fontRef idx="minor">
            <a:schemeClr val="lt1"/>
          </a:fontRef>
        </p:style>
        <p:txBody>
          <a:bodyPr rtlCol="0" anchor="ctr"/>
          <a:lstStyle>
            <a:extLst/>
          </a:lstStyle>
          <a:p>
            <a:pPr algn="ctr"/>
            <a:endParaRPr lang="en-US" sz="1800">
              <a:solidFill>
                <a:prstClr val="white"/>
              </a:solidFill>
            </a:endParaRPr>
          </a:p>
        </p:txBody>
      </p:sp>
      <p:sp>
        <p:nvSpPr>
          <p:cNvPr id="8" name="Rectangle 7"/>
          <p:cNvSpPr/>
          <p:nvPr/>
        </p:nvSpPr>
        <p:spPr bwMode="ltGray">
          <a:xfrm>
            <a:off x="8863584" y="0"/>
            <a:ext cx="3352801" cy="6858000"/>
          </a:xfrm>
          <a:prstGeom prst="rect">
            <a:avLst/>
          </a:prstGeom>
          <a:solidFill>
            <a:srgbClr val="000000"/>
          </a:solidFill>
          <a:ln w="48000" cap="flat" cmpd="thickThin" algn="ctr">
            <a:noFill/>
            <a:prstDash val="solid"/>
          </a:ln>
        </p:spPr>
        <p:style>
          <a:lnRef idx="2">
            <a:schemeClr val="accent1"/>
          </a:lnRef>
          <a:fillRef idx="1">
            <a:schemeClr val="accent1"/>
          </a:fillRef>
          <a:effectRef idx="0">
            <a:schemeClr val="accent1"/>
          </a:effectRef>
          <a:fontRef idx="minor">
            <a:schemeClr val="lt1"/>
          </a:fontRef>
        </p:style>
        <p:txBody>
          <a:bodyPr rtlCol="0" anchor="ctr"/>
          <a:lstStyle>
            <a:extLst/>
          </a:lstStyle>
          <a:p>
            <a:pPr algn="ctr"/>
            <a:endParaRPr lang="en-US" sz="1800">
              <a:solidFill>
                <a:prstClr val="white"/>
              </a:solidFill>
            </a:endParaRPr>
          </a:p>
        </p:txBody>
      </p:sp>
      <p:sp>
        <p:nvSpPr>
          <p:cNvPr id="2" name="Vertical Title 1"/>
          <p:cNvSpPr>
            <a:spLocks noGrp="1"/>
          </p:cNvSpPr>
          <p:nvPr>
            <p:ph type="title" orient="vert"/>
          </p:nvPr>
        </p:nvSpPr>
        <p:spPr>
          <a:xfrm>
            <a:off x="9042400" y="274641"/>
            <a:ext cx="2540000" cy="5851525"/>
          </a:xfrm>
        </p:spPr>
        <p:txBody>
          <a:bodyPr vert="eaVert"/>
          <a:lstStyle>
            <a:extLst/>
          </a:lstStyle>
          <a:p>
            <a:r>
              <a:rPr kumimoji="0" lang="en-US" smtClean="0"/>
              <a:t>Click to edit Master title style</a:t>
            </a:r>
            <a:endParaRPr kumimoji="0" lang="en-US"/>
          </a:p>
        </p:txBody>
      </p:sp>
      <p:sp>
        <p:nvSpPr>
          <p:cNvPr id="3" name="Vertical Text Placeholder 2"/>
          <p:cNvSpPr>
            <a:spLocks noGrp="1"/>
          </p:cNvSpPr>
          <p:nvPr>
            <p:ph type="body" orient="vert" idx="1"/>
          </p:nvPr>
        </p:nvSpPr>
        <p:spPr>
          <a:xfrm>
            <a:off x="609600" y="304801"/>
            <a:ext cx="8026400" cy="5851525"/>
          </a:xfrm>
        </p:spPr>
        <p:txBody>
          <a:bodyPr vert="eaVert"/>
          <a:lstStyle>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4" name="Date Placeholder 3"/>
          <p:cNvSpPr>
            <a:spLocks noGrp="1"/>
          </p:cNvSpPr>
          <p:nvPr>
            <p:ph type="dt" sz="half" idx="10"/>
          </p:nvPr>
        </p:nvSpPr>
        <p:spPr/>
        <p:txBody>
          <a:bodyPr/>
          <a:lstStyle/>
          <a:p>
            <a:fld id="{9CE4C05E-85B3-437C-9EC7-69D0B8675A7B}" type="datetimeFigureOut">
              <a:rPr lang="en-GB" smtClean="0">
                <a:solidFill>
                  <a:prstClr val="white">
                    <a:tint val="95000"/>
                  </a:prstClr>
                </a:solidFill>
              </a:rPr>
              <a:pPr/>
              <a:t>24/09/2019</a:t>
            </a:fld>
            <a:endParaRPr lang="en-GB">
              <a:solidFill>
                <a:prstClr val="white">
                  <a:tint val="95000"/>
                </a:prstClr>
              </a:solidFill>
            </a:endParaRPr>
          </a:p>
        </p:txBody>
      </p:sp>
      <p:sp>
        <p:nvSpPr>
          <p:cNvPr id="5" name="Footer Placeholder 4"/>
          <p:cNvSpPr>
            <a:spLocks noGrp="1"/>
          </p:cNvSpPr>
          <p:nvPr>
            <p:ph type="ftr" sz="quarter" idx="11"/>
          </p:nvPr>
        </p:nvSpPr>
        <p:spPr>
          <a:xfrm>
            <a:off x="3520796" y="6377460"/>
            <a:ext cx="5115205" cy="365125"/>
          </a:xfrm>
        </p:spPr>
        <p:txBody>
          <a:bodyPr/>
          <a:lstStyle/>
          <a:p>
            <a:endParaRPr lang="en-GB">
              <a:solidFill>
                <a:prstClr val="white">
                  <a:tint val="95000"/>
                </a:prstClr>
              </a:solidFill>
            </a:endParaRPr>
          </a:p>
        </p:txBody>
      </p:sp>
      <p:sp>
        <p:nvSpPr>
          <p:cNvPr id="6" name="Slide Number Placeholder 5"/>
          <p:cNvSpPr>
            <a:spLocks noGrp="1"/>
          </p:cNvSpPr>
          <p:nvPr>
            <p:ph type="sldNum" sz="quarter" idx="12"/>
          </p:nvPr>
        </p:nvSpPr>
        <p:spPr/>
        <p:txBody>
          <a:bodyPr/>
          <a:lstStyle/>
          <a:p>
            <a:fld id="{9806B0FD-EBBF-4A7D-A6B8-316DC3170C0E}" type="slidenum">
              <a:rPr lang="en-GB" smtClean="0">
                <a:solidFill>
                  <a:prstClr val="white">
                    <a:tint val="95000"/>
                  </a:prstClr>
                </a:solidFill>
              </a:rPr>
              <a:pPr/>
              <a:t>‹#›</a:t>
            </a:fld>
            <a:endParaRPr lang="en-GB">
              <a:solidFill>
                <a:prstClr val="white">
                  <a:tint val="95000"/>
                </a:prstClr>
              </a:solidFill>
            </a:endParaRPr>
          </a:p>
        </p:txBody>
      </p:sp>
    </p:spTree>
    <p:extLst>
      <p:ext uri="{BB962C8B-B14F-4D97-AF65-F5344CB8AC3E}">
        <p14:creationId xmlns:p14="http://schemas.microsoft.com/office/powerpoint/2010/main" val="2305952050"/>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10" name="Rectangle 9"/>
          <p:cNvSpPr/>
          <p:nvPr/>
        </p:nvSpPr>
        <p:spPr bwMode="invGray">
          <a:xfrm>
            <a:off x="0" y="1435895"/>
            <a:ext cx="12192000" cy="45720"/>
          </a:xfrm>
          <a:prstGeom prst="rect">
            <a:avLst/>
          </a:prstGeom>
          <a:solidFill>
            <a:srgbClr val="FFFFFF"/>
          </a:solidFill>
          <a:ln w="48000" cap="flat" cmpd="thickThin" algn="ctr">
            <a:noFill/>
            <a:prstDash val="solid"/>
          </a:ln>
          <a:effectLst>
            <a:outerShdw blurRad="31750" dist="10160" dir="5400000" algn="tl" rotWithShape="0">
              <a:srgbClr val="000000">
                <a:alpha val="60000"/>
              </a:srgbClr>
            </a:outerShdw>
          </a:effectLst>
        </p:spPr>
        <p:style>
          <a:lnRef idx="2">
            <a:schemeClr val="accent1"/>
          </a:lnRef>
          <a:fillRef idx="1">
            <a:schemeClr val="accent1"/>
          </a:fillRef>
          <a:effectRef idx="0">
            <a:schemeClr val="accent1"/>
          </a:effectRef>
          <a:fontRef idx="minor">
            <a:schemeClr val="lt1"/>
          </a:fontRef>
        </p:style>
        <p:txBody>
          <a:bodyPr rtlCol="0" anchor="ctr"/>
          <a:lstStyle>
            <a:extLst/>
          </a:lstStyle>
          <a:p>
            <a:pPr algn="ctr"/>
            <a:endParaRPr lang="en-US" sz="1800">
              <a:solidFill>
                <a:prstClr val="white"/>
              </a:solidFill>
            </a:endParaRPr>
          </a:p>
        </p:txBody>
      </p:sp>
      <p:sp>
        <p:nvSpPr>
          <p:cNvPr id="7" name="Rectangle 6"/>
          <p:cNvSpPr/>
          <p:nvPr/>
        </p:nvSpPr>
        <p:spPr bwMode="ltGray">
          <a:xfrm>
            <a:off x="1" y="1"/>
            <a:ext cx="12191999" cy="1433733"/>
          </a:xfrm>
          <a:prstGeom prst="rect">
            <a:avLst/>
          </a:prstGeom>
          <a:solidFill>
            <a:srgbClr val="000000"/>
          </a:solidFill>
          <a:ln w="48000" cap="flat" cmpd="thickThin" algn="ctr">
            <a:noFill/>
            <a:prstDash val="solid"/>
          </a:ln>
        </p:spPr>
        <p:style>
          <a:lnRef idx="2">
            <a:schemeClr val="accent1"/>
          </a:lnRef>
          <a:fillRef idx="1">
            <a:schemeClr val="accent1"/>
          </a:fillRef>
          <a:effectRef idx="0">
            <a:schemeClr val="accent1"/>
          </a:effectRef>
          <a:fontRef idx="minor">
            <a:schemeClr val="lt1"/>
          </a:fontRef>
        </p:style>
        <p:txBody>
          <a:bodyPr rtlCol="0" anchor="ctr"/>
          <a:lstStyle>
            <a:extLst/>
          </a:lstStyle>
          <a:p>
            <a:pPr algn="ctr"/>
            <a:endParaRPr lang="en-US" sz="1800">
              <a:solidFill>
                <a:prstClr val="white"/>
              </a:solidFill>
            </a:endParaRPr>
          </a:p>
        </p:txBody>
      </p:sp>
      <p:sp>
        <p:nvSpPr>
          <p:cNvPr id="2" name="Title Placeholder 1"/>
          <p:cNvSpPr>
            <a:spLocks noGrp="1"/>
          </p:cNvSpPr>
          <p:nvPr>
            <p:ph type="title"/>
          </p:nvPr>
        </p:nvSpPr>
        <p:spPr>
          <a:xfrm>
            <a:off x="609600" y="152400"/>
            <a:ext cx="10972800" cy="1251062"/>
          </a:xfrm>
          <a:prstGeom prst="rect">
            <a:avLst/>
          </a:prstGeom>
        </p:spPr>
        <p:txBody>
          <a:bodyPr vert="horz" lIns="91440" rIns="45720" rtlCol="0" anchor="ctr">
            <a:normAutofit/>
            <a:scene3d>
              <a:camera prst="orthographicFront"/>
              <a:lightRig rig="threePt" dir="t">
                <a:rot lat="0" lon="0" rev="4800000"/>
              </a:lightRig>
            </a:scene3d>
            <a:sp3d prstMaterial="matte">
              <a:bevelT w="50800" h="10160"/>
            </a:sp3d>
          </a:bodyPr>
          <a:lstStyle>
            <a:extLst/>
          </a:lstStyle>
          <a:p>
            <a:r>
              <a:rPr kumimoji="0" lang="en-US" smtClean="0"/>
              <a:t>Click to edit Master title style</a:t>
            </a:r>
            <a:endParaRPr kumimoji="0" lang="en-US"/>
          </a:p>
        </p:txBody>
      </p:sp>
      <p:sp>
        <p:nvSpPr>
          <p:cNvPr id="3" name="Text Placeholder 2"/>
          <p:cNvSpPr>
            <a:spLocks noGrp="1"/>
          </p:cNvSpPr>
          <p:nvPr>
            <p:ph type="body" idx="1"/>
          </p:nvPr>
        </p:nvSpPr>
        <p:spPr>
          <a:xfrm>
            <a:off x="609600" y="1775192"/>
            <a:ext cx="10972800" cy="4625609"/>
          </a:xfrm>
          <a:prstGeom prst="rect">
            <a:avLst/>
          </a:prstGeom>
        </p:spPr>
        <p:txBody>
          <a:bodyPr vert="horz" lIns="54864" tIns="91440" rtlCol="0">
            <a:normAutofit/>
          </a:bodyPr>
          <a:lstStyle>
            <a:extLst/>
          </a:lstStyle>
          <a:p>
            <a:pPr lvl="0" eaLnBrk="1" latinLnBrk="0" hangingPunct="1"/>
            <a:r>
              <a:rPr kumimoji="0" lang="en-US" smtClean="0"/>
              <a:t>Click to edit Master text styles</a:t>
            </a:r>
          </a:p>
          <a:p>
            <a:pPr lvl="1" eaLnBrk="1" latinLnBrk="0" hangingPunct="1"/>
            <a:r>
              <a:rPr kumimoji="0" lang="en-US" smtClean="0"/>
              <a:t>Second level</a:t>
            </a:r>
          </a:p>
          <a:p>
            <a:pPr lvl="2" eaLnBrk="1" latinLnBrk="0" hangingPunct="1"/>
            <a:r>
              <a:rPr kumimoji="0" lang="en-US" smtClean="0"/>
              <a:t>Third level</a:t>
            </a:r>
          </a:p>
          <a:p>
            <a:pPr lvl="3" eaLnBrk="1" latinLnBrk="0" hangingPunct="1"/>
            <a:r>
              <a:rPr kumimoji="0" lang="en-US" smtClean="0"/>
              <a:t>Fourth level</a:t>
            </a:r>
          </a:p>
          <a:p>
            <a:pPr lvl="4" eaLnBrk="1" latinLnBrk="0" hangingPunct="1"/>
            <a:r>
              <a:rPr kumimoji="0" lang="en-US" smtClean="0"/>
              <a:t>Fifth level</a:t>
            </a:r>
            <a:endParaRPr kumimoji="0" lang="en-US"/>
          </a:p>
        </p:txBody>
      </p:sp>
      <p:sp>
        <p:nvSpPr>
          <p:cNvPr id="4" name="Date Placeholder 3"/>
          <p:cNvSpPr>
            <a:spLocks noGrp="1"/>
          </p:cNvSpPr>
          <p:nvPr>
            <p:ph type="dt" sz="half" idx="2"/>
          </p:nvPr>
        </p:nvSpPr>
        <p:spPr>
          <a:xfrm>
            <a:off x="609600" y="6476999"/>
            <a:ext cx="2844800" cy="274320"/>
          </a:xfrm>
          <a:prstGeom prst="rect">
            <a:avLst/>
          </a:prstGeom>
        </p:spPr>
        <p:txBody>
          <a:bodyPr vert="horz" lIns="109728" rIns="45720" bIns="0" rtlCol="0" anchor="b"/>
          <a:lstStyle>
            <a:lvl1pPr algn="l" eaLnBrk="1" latinLnBrk="0" hangingPunct="1">
              <a:defRPr kumimoji="0" sz="1200">
                <a:solidFill>
                  <a:schemeClr val="tx1">
                    <a:tint val="95000"/>
                  </a:schemeClr>
                </a:solidFill>
              </a:defRPr>
            </a:lvl1pPr>
            <a:extLst/>
          </a:lstStyle>
          <a:p>
            <a:fld id="{9CE4C05E-85B3-437C-9EC7-69D0B8675A7B}" type="datetimeFigureOut">
              <a:rPr lang="en-GB" smtClean="0">
                <a:solidFill>
                  <a:prstClr val="white">
                    <a:tint val="95000"/>
                  </a:prstClr>
                </a:solidFill>
              </a:rPr>
              <a:pPr/>
              <a:t>24/09/2019</a:t>
            </a:fld>
            <a:endParaRPr lang="en-GB">
              <a:solidFill>
                <a:prstClr val="white">
                  <a:tint val="95000"/>
                </a:prstClr>
              </a:solidFill>
            </a:endParaRPr>
          </a:p>
        </p:txBody>
      </p:sp>
      <p:sp>
        <p:nvSpPr>
          <p:cNvPr id="5" name="Footer Placeholder 4"/>
          <p:cNvSpPr>
            <a:spLocks noGrp="1"/>
          </p:cNvSpPr>
          <p:nvPr>
            <p:ph type="ftr" sz="quarter" idx="3"/>
          </p:nvPr>
        </p:nvSpPr>
        <p:spPr>
          <a:xfrm>
            <a:off x="3520796" y="6476999"/>
            <a:ext cx="7343625" cy="274320"/>
          </a:xfrm>
          <a:prstGeom prst="rect">
            <a:avLst/>
          </a:prstGeom>
        </p:spPr>
        <p:txBody>
          <a:bodyPr vert="horz" lIns="45720" rIns="45720" bIns="0" rtlCol="0" anchor="b"/>
          <a:lstStyle>
            <a:lvl1pPr algn="l" eaLnBrk="1" latinLnBrk="0" hangingPunct="1">
              <a:defRPr kumimoji="0" sz="1200">
                <a:solidFill>
                  <a:schemeClr val="tx1">
                    <a:tint val="95000"/>
                  </a:schemeClr>
                </a:solidFill>
              </a:defRPr>
            </a:lvl1pPr>
            <a:extLst/>
          </a:lstStyle>
          <a:p>
            <a:endParaRPr lang="en-GB">
              <a:solidFill>
                <a:prstClr val="white">
                  <a:tint val="95000"/>
                </a:prstClr>
              </a:solidFill>
            </a:endParaRPr>
          </a:p>
        </p:txBody>
      </p:sp>
      <p:sp>
        <p:nvSpPr>
          <p:cNvPr id="6" name="Slide Number Placeholder 5"/>
          <p:cNvSpPr>
            <a:spLocks noGrp="1"/>
          </p:cNvSpPr>
          <p:nvPr>
            <p:ph type="sldNum" sz="quarter" idx="4"/>
          </p:nvPr>
        </p:nvSpPr>
        <p:spPr>
          <a:xfrm>
            <a:off x="10939195" y="6476999"/>
            <a:ext cx="978485" cy="274320"/>
          </a:xfrm>
          <a:prstGeom prst="rect">
            <a:avLst/>
          </a:prstGeom>
        </p:spPr>
        <p:txBody>
          <a:bodyPr vert="horz" bIns="0" rtlCol="0" anchor="b"/>
          <a:lstStyle>
            <a:lvl1pPr algn="r" eaLnBrk="1" latinLnBrk="0" hangingPunct="1">
              <a:defRPr kumimoji="0" sz="1200">
                <a:solidFill>
                  <a:schemeClr val="tx1">
                    <a:tint val="95000"/>
                  </a:schemeClr>
                </a:solidFill>
              </a:defRPr>
            </a:lvl1pPr>
            <a:extLst/>
          </a:lstStyle>
          <a:p>
            <a:fld id="{9806B0FD-EBBF-4A7D-A6B8-316DC3170C0E}" type="slidenum">
              <a:rPr lang="en-GB" smtClean="0">
                <a:solidFill>
                  <a:prstClr val="white">
                    <a:tint val="95000"/>
                  </a:prstClr>
                </a:solidFill>
              </a:rPr>
              <a:pPr/>
              <a:t>‹#›</a:t>
            </a:fld>
            <a:endParaRPr lang="en-GB">
              <a:solidFill>
                <a:prstClr val="white">
                  <a:tint val="95000"/>
                </a:prstClr>
              </a:solidFill>
            </a:endParaRPr>
          </a:p>
        </p:txBody>
      </p:sp>
    </p:spTree>
    <p:extLst>
      <p:ext uri="{BB962C8B-B14F-4D97-AF65-F5344CB8AC3E}">
        <p14:creationId xmlns:p14="http://schemas.microsoft.com/office/powerpoint/2010/main" val="122149199"/>
      </p:ext>
    </p:extLst>
  </p:cSld>
  <p:clrMap bg1="dk1" tx1="lt1" bg2="dk2" tx2="lt2" accent1="accent1" accent2="accent2" accent3="accent3" accent4="accent4" accent5="accent5" accent6="accent6" hlink="hlink" folHlink="folHlink"/>
  <p:sldLayoutIdLst>
    <p:sldLayoutId id="2147483661" r:id="rId1"/>
    <p:sldLayoutId id="2147483662" r:id="rId2"/>
    <p:sldLayoutId id="2147483663" r:id="rId3"/>
    <p:sldLayoutId id="2147483664" r:id="rId4"/>
    <p:sldLayoutId id="2147483665" r:id="rId5"/>
    <p:sldLayoutId id="2147483666" r:id="rId6"/>
    <p:sldLayoutId id="2147483667" r:id="rId7"/>
    <p:sldLayoutId id="2147483668" r:id="rId8"/>
    <p:sldLayoutId id="2147483669" r:id="rId9"/>
    <p:sldLayoutId id="2147483670" r:id="rId10"/>
    <p:sldLayoutId id="2147483671" r:id="rId11"/>
  </p:sldLayoutIdLst>
  <p:txStyles>
    <p:titleStyle>
      <a:lvl1pPr algn="l" rtl="0" eaLnBrk="1" latinLnBrk="0" hangingPunct="1">
        <a:spcBef>
          <a:spcPct val="0"/>
        </a:spcBef>
        <a:buNone/>
        <a:defRPr kumimoji="0" sz="4500" b="1" kern="1200">
          <a:solidFill>
            <a:schemeClr val="accent1">
              <a:satMod val="150000"/>
            </a:schemeClr>
          </a:solidFill>
          <a:effectLst/>
          <a:latin typeface="+mj-lt"/>
          <a:ea typeface="+mj-ea"/>
          <a:cs typeface="+mj-cs"/>
        </a:defRPr>
      </a:lvl1pPr>
      <a:extLst/>
    </p:titleStyle>
    <p:bodyStyle>
      <a:lvl1pPr marL="438912" indent="-320040" algn="l" rtl="0" eaLnBrk="1" latinLnBrk="0" hangingPunct="1">
        <a:spcBef>
          <a:spcPts val="0"/>
        </a:spcBef>
        <a:buClr>
          <a:schemeClr val="accent1"/>
        </a:buClr>
        <a:buSzPct val="80000"/>
        <a:buFont typeface="Wingdings 2"/>
        <a:buChar char=""/>
        <a:defRPr kumimoji="0" sz="3200" kern="1200">
          <a:solidFill>
            <a:schemeClr val="tx1"/>
          </a:solidFill>
          <a:latin typeface="+mn-lt"/>
          <a:ea typeface="+mn-ea"/>
          <a:cs typeface="+mn-cs"/>
        </a:defRPr>
      </a:lvl1pPr>
      <a:lvl2pPr marL="731520" indent="-274320" algn="l" rtl="0" eaLnBrk="1" latinLnBrk="0" hangingPunct="1">
        <a:spcBef>
          <a:spcPct val="20000"/>
        </a:spcBef>
        <a:buClr>
          <a:schemeClr val="accent2"/>
        </a:buClr>
        <a:buSzPct val="90000"/>
        <a:buFont typeface="Wingdings"/>
        <a:buChar char=""/>
        <a:defRPr kumimoji="0" sz="2800" kern="1200">
          <a:solidFill>
            <a:schemeClr val="tx1"/>
          </a:solidFill>
          <a:latin typeface="+mn-lt"/>
          <a:ea typeface="+mn-ea"/>
          <a:cs typeface="+mn-cs"/>
        </a:defRPr>
      </a:lvl2pPr>
      <a:lvl3pPr marL="996696" indent="-228600" algn="l" rtl="0" eaLnBrk="1" latinLnBrk="0" hangingPunct="1">
        <a:spcBef>
          <a:spcPct val="20000"/>
        </a:spcBef>
        <a:buClr>
          <a:schemeClr val="accent3"/>
        </a:buClr>
        <a:buFont typeface="Arial"/>
        <a:buChar char="▪"/>
        <a:defRPr kumimoji="0" sz="2400" kern="1200">
          <a:solidFill>
            <a:schemeClr val="tx1"/>
          </a:solidFill>
          <a:latin typeface="+mn-lt"/>
          <a:ea typeface="+mn-ea"/>
          <a:cs typeface="+mn-cs"/>
        </a:defRPr>
      </a:lvl3pPr>
      <a:lvl4pPr marL="1216152" indent="-182880" algn="l" rtl="0" eaLnBrk="1" latinLnBrk="0" hangingPunct="1">
        <a:spcBef>
          <a:spcPct val="20000"/>
        </a:spcBef>
        <a:buClr>
          <a:schemeClr val="accent4"/>
        </a:buClr>
        <a:buFont typeface="Arial"/>
        <a:buChar char="▪"/>
        <a:defRPr kumimoji="0" sz="2000" kern="1200">
          <a:solidFill>
            <a:schemeClr val="tx1"/>
          </a:solidFill>
          <a:latin typeface="+mn-lt"/>
          <a:ea typeface="+mn-ea"/>
          <a:cs typeface="+mn-cs"/>
        </a:defRPr>
      </a:lvl4pPr>
      <a:lvl5pPr marL="1426464" indent="-182880" algn="l" rtl="0" eaLnBrk="1" latinLnBrk="0" hangingPunct="1">
        <a:spcBef>
          <a:spcPct val="20000"/>
        </a:spcBef>
        <a:buClr>
          <a:schemeClr val="accent5"/>
        </a:buClr>
        <a:buFont typeface="Wingdings 3"/>
        <a:buChar char=""/>
        <a:defRPr kumimoji="0" lang="en-US" sz="2000" kern="1200" smtClean="0">
          <a:solidFill>
            <a:schemeClr val="tx1"/>
          </a:solidFill>
          <a:latin typeface="+mn-lt"/>
          <a:ea typeface="+mn-ea"/>
          <a:cs typeface="+mn-cs"/>
        </a:defRPr>
      </a:lvl5pPr>
      <a:lvl6pPr marL="1627632" indent="-182880" algn="l" rtl="0" eaLnBrk="1" latinLnBrk="0" hangingPunct="1">
        <a:spcBef>
          <a:spcPct val="20000"/>
        </a:spcBef>
        <a:buClr>
          <a:schemeClr val="accent6"/>
        </a:buClr>
        <a:buSzPct val="100000"/>
        <a:buFont typeface="Wingdings 2"/>
        <a:buChar char=""/>
        <a:defRPr kumimoji="0" sz="2000" kern="1200">
          <a:solidFill>
            <a:schemeClr val="tx1"/>
          </a:solidFill>
          <a:latin typeface="+mn-lt"/>
          <a:ea typeface="+mn-ea"/>
          <a:cs typeface="+mn-cs"/>
        </a:defRPr>
      </a:lvl6pPr>
      <a:lvl7pPr marL="1828800" indent="-182880" algn="l" rtl="0" eaLnBrk="1" latinLnBrk="0" hangingPunct="1">
        <a:spcBef>
          <a:spcPct val="20000"/>
        </a:spcBef>
        <a:buClr>
          <a:schemeClr val="accent1"/>
        </a:buClr>
        <a:buSzPct val="100000"/>
        <a:buFont typeface="Wingdings 2"/>
        <a:buChar char=""/>
        <a:defRPr kumimoji="0" sz="1800" kern="1200">
          <a:solidFill>
            <a:schemeClr val="tx1"/>
          </a:solidFill>
          <a:latin typeface="+mn-lt"/>
          <a:ea typeface="+mn-ea"/>
          <a:cs typeface="+mn-cs"/>
        </a:defRPr>
      </a:lvl7pPr>
      <a:lvl8pPr marL="2029968" indent="-182880" algn="l" rtl="0" eaLnBrk="1" latinLnBrk="0" hangingPunct="1">
        <a:spcBef>
          <a:spcPct val="20000"/>
        </a:spcBef>
        <a:buClr>
          <a:schemeClr val="accent2"/>
        </a:buClr>
        <a:buFont typeface="Wingdings 2" pitchFamily="18" charset="2"/>
        <a:buChar char=""/>
        <a:defRPr kumimoji="0" sz="1800" kern="1200">
          <a:solidFill>
            <a:schemeClr val="tx1"/>
          </a:solidFill>
          <a:latin typeface="+mn-lt"/>
          <a:ea typeface="+mn-ea"/>
          <a:cs typeface="+mn-cs"/>
        </a:defRPr>
      </a:lvl8pPr>
      <a:lvl9pPr marL="2231136" indent="-182880" algn="l" rtl="0" eaLnBrk="1" latinLnBrk="0" hangingPunct="1">
        <a:spcBef>
          <a:spcPct val="20000"/>
        </a:spcBef>
        <a:buClr>
          <a:schemeClr val="accent3"/>
        </a:buClr>
        <a:buFont typeface="Wingdings 2" pitchFamily="18" charset="2"/>
        <a:buChar char=""/>
        <a:defRPr kumimoji="0" sz="1800" kern="1200" baseline="0">
          <a:solidFill>
            <a:schemeClr val="tx1"/>
          </a:solidFill>
          <a:latin typeface="+mn-lt"/>
          <a:ea typeface="+mn-ea"/>
          <a:cs typeface="+mn-cs"/>
        </a:defRPr>
      </a:lvl9pPr>
      <a:extLst/>
    </p:bodyStyle>
    <p:otherStyle>
      <a:lvl1pPr marL="0" algn="l" rtl="0" eaLnBrk="1" latinLnBrk="0" hangingPunct="1">
        <a:defRPr kumimoji="0" kern="1200">
          <a:solidFill>
            <a:schemeClr val="tx1"/>
          </a:solidFill>
          <a:latin typeface="+mn-lt"/>
          <a:ea typeface="+mn-ea"/>
          <a:cs typeface="+mn-cs"/>
        </a:defRPr>
      </a:lvl1pPr>
      <a:lvl2pPr marL="457200" algn="l" rtl="0" eaLnBrk="1" latinLnBrk="0" hangingPunct="1">
        <a:defRPr kumimoji="0" kern="1200">
          <a:solidFill>
            <a:schemeClr val="tx1"/>
          </a:solidFill>
          <a:latin typeface="+mn-lt"/>
          <a:ea typeface="+mn-ea"/>
          <a:cs typeface="+mn-cs"/>
        </a:defRPr>
      </a:lvl2pPr>
      <a:lvl3pPr marL="914400" algn="l" rtl="0" eaLnBrk="1" latinLnBrk="0" hangingPunct="1">
        <a:defRPr kumimoji="0" kern="1200">
          <a:solidFill>
            <a:schemeClr val="tx1"/>
          </a:solidFill>
          <a:latin typeface="+mn-lt"/>
          <a:ea typeface="+mn-ea"/>
          <a:cs typeface="+mn-cs"/>
        </a:defRPr>
      </a:lvl3pPr>
      <a:lvl4pPr marL="1371600" algn="l" rtl="0" eaLnBrk="1" latinLnBrk="0" hangingPunct="1">
        <a:defRPr kumimoji="0" kern="1200">
          <a:solidFill>
            <a:schemeClr val="tx1"/>
          </a:solidFill>
          <a:latin typeface="+mn-lt"/>
          <a:ea typeface="+mn-ea"/>
          <a:cs typeface="+mn-cs"/>
        </a:defRPr>
      </a:lvl4pPr>
      <a:lvl5pPr marL="1828800" algn="l" rtl="0" eaLnBrk="1" latinLnBrk="0" hangingPunct="1">
        <a:defRPr kumimoji="0" kern="1200">
          <a:solidFill>
            <a:schemeClr val="tx1"/>
          </a:solidFill>
          <a:latin typeface="+mn-lt"/>
          <a:ea typeface="+mn-ea"/>
          <a:cs typeface="+mn-cs"/>
        </a:defRPr>
      </a:lvl5pPr>
      <a:lvl6pPr marL="2286000" algn="l" rtl="0" eaLnBrk="1" latinLnBrk="0" hangingPunct="1">
        <a:defRPr kumimoji="0" kern="1200">
          <a:solidFill>
            <a:schemeClr val="tx1"/>
          </a:solidFill>
          <a:latin typeface="+mn-lt"/>
          <a:ea typeface="+mn-ea"/>
          <a:cs typeface="+mn-cs"/>
        </a:defRPr>
      </a:lvl6pPr>
      <a:lvl7pPr marL="2743200" algn="l" rtl="0" eaLnBrk="1" latinLnBrk="0" hangingPunct="1">
        <a:defRPr kumimoji="0" kern="1200">
          <a:solidFill>
            <a:schemeClr val="tx1"/>
          </a:solidFill>
          <a:latin typeface="+mn-lt"/>
          <a:ea typeface="+mn-ea"/>
          <a:cs typeface="+mn-cs"/>
        </a:defRPr>
      </a:lvl7pPr>
      <a:lvl8pPr marL="3200400" algn="l" rtl="0" eaLnBrk="1" latinLnBrk="0" hangingPunct="1">
        <a:defRPr kumimoji="0" kern="1200">
          <a:solidFill>
            <a:schemeClr val="tx1"/>
          </a:solidFill>
          <a:latin typeface="+mn-lt"/>
          <a:ea typeface="+mn-ea"/>
          <a:cs typeface="+mn-cs"/>
        </a:defRPr>
      </a:lvl8pPr>
      <a:lvl9pPr marL="3657600" algn="l" rtl="0" eaLnBrk="1" latinLnBrk="0" hangingPunct="1">
        <a:defRPr kumimoji="0" kern="1200">
          <a:solidFill>
            <a:schemeClr val="tx1"/>
          </a:solidFill>
          <a:latin typeface="+mn-lt"/>
          <a:ea typeface="+mn-ea"/>
          <a:cs typeface="+mn-cs"/>
        </a:defRPr>
      </a:lvl9pPr>
      <a:extLst/>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notesSlide" Target="../notesSlides/notesSlide1.xml"/><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2" Type="http://schemas.openxmlformats.org/officeDocument/2006/relationships/notesSlide" Target="../notesSlides/notesSlide2.xml"/><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2" Type="http://schemas.openxmlformats.org/officeDocument/2006/relationships/notesSlide" Target="../notesSlides/notesSlide3.xml"/><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2" Type="http://schemas.openxmlformats.org/officeDocument/2006/relationships/notesSlide" Target="../notesSlides/notesSlide4.xml"/><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2" Type="http://schemas.openxmlformats.org/officeDocument/2006/relationships/notesSlide" Target="../notesSlides/notesSlide5.xml"/><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2" Type="http://schemas.openxmlformats.org/officeDocument/2006/relationships/notesSlide" Target="../notesSlides/notesSlide6.xml"/><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2" Type="http://schemas.openxmlformats.org/officeDocument/2006/relationships/notesSlide" Target="../notesSlides/notesSlide7.xml"/><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2" Type="http://schemas.openxmlformats.org/officeDocument/2006/relationships/notesSlide" Target="../notesSlides/notesSlide8.xml"/><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notesSlide" Target="../notesSlides/notesSlide9.xml"/><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2" Type="http://schemas.openxmlformats.org/officeDocument/2006/relationships/notesSlide" Target="../notesSlides/notesSlide10.xml"/><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notesSlide" Target="../notesSlides/notesSlide11.xml"/><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2" Type="http://schemas.openxmlformats.org/officeDocument/2006/relationships/notesSlide" Target="../notesSlides/notesSlide12.xml"/><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notesSlide" Target="../notesSlides/notesSlide13.xml"/><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descr="C:\Documents and Settings\sw003\Local Settings\Temporary Internet Files\Content.IE5\OK3NZCIS\MC900441734[1].png"/>
          <p:cNvPicPr>
            <a:picLocks noChangeAspect="1" noChangeArrowheads="1"/>
          </p:cNvPicPr>
          <p:nvPr/>
        </p:nvPicPr>
        <p:blipFill>
          <a:blip r:embed="rId3" cstate="print"/>
          <a:stretch>
            <a:fillRect/>
          </a:stretch>
        </p:blipFill>
        <p:spPr bwMode="auto">
          <a:xfrm>
            <a:off x="6042288" y="-102820"/>
            <a:ext cx="5047456" cy="5047456"/>
          </a:xfrm>
          <a:prstGeom prst="rect">
            <a:avLst/>
          </a:prstGeom>
          <a:noFill/>
          <a:ln>
            <a:noFill/>
          </a:ln>
        </p:spPr>
      </p:pic>
      <p:sp>
        <p:nvSpPr>
          <p:cNvPr id="2" name="Title 1"/>
          <p:cNvSpPr>
            <a:spLocks noGrp="1"/>
          </p:cNvSpPr>
          <p:nvPr>
            <p:ph type="ctrTitle"/>
          </p:nvPr>
        </p:nvSpPr>
        <p:spPr/>
        <p:txBody>
          <a:bodyPr>
            <a:normAutofit fontScale="90000"/>
          </a:bodyPr>
          <a:lstStyle/>
          <a:p>
            <a:r>
              <a:rPr lang="en-GB" sz="4800" dirty="0" smtClean="0">
                <a:effectLst>
                  <a:outerShdw blurRad="38100" dist="38100" dir="2700000" algn="tl">
                    <a:srgbClr val="000000">
                      <a:alpha val="43137"/>
                    </a:srgbClr>
                  </a:outerShdw>
                </a:effectLst>
              </a:rPr>
              <a:t/>
            </a:r>
            <a:br>
              <a:rPr lang="en-GB" sz="4800" dirty="0" smtClean="0">
                <a:effectLst>
                  <a:outerShdw blurRad="38100" dist="38100" dir="2700000" algn="tl">
                    <a:srgbClr val="000000">
                      <a:alpha val="43137"/>
                    </a:srgbClr>
                  </a:outerShdw>
                </a:effectLst>
              </a:rPr>
            </a:br>
            <a:r>
              <a:rPr lang="en-GB" sz="4800" dirty="0" smtClean="0">
                <a:effectLst>
                  <a:outerShdw blurRad="38100" dist="38100" dir="2700000" algn="tl">
                    <a:srgbClr val="000000">
                      <a:alpha val="43137"/>
                    </a:srgbClr>
                  </a:outerShdw>
                </a:effectLst>
              </a:rPr>
              <a:t>Literature reviews and methodologies</a:t>
            </a:r>
            <a:r>
              <a:rPr lang="en-GB" sz="4800" dirty="0">
                <a:effectLst>
                  <a:outerShdw blurRad="38100" dist="38100" dir="2700000" algn="tl">
                    <a:srgbClr val="000000">
                      <a:alpha val="43137"/>
                    </a:srgbClr>
                  </a:outerShdw>
                </a:effectLst>
              </a:rPr>
              <a:t/>
            </a:r>
            <a:br>
              <a:rPr lang="en-GB" sz="4800" dirty="0">
                <a:effectLst>
                  <a:outerShdw blurRad="38100" dist="38100" dir="2700000" algn="tl">
                    <a:srgbClr val="000000">
                      <a:alpha val="43137"/>
                    </a:srgbClr>
                  </a:outerShdw>
                </a:effectLst>
              </a:rPr>
            </a:br>
            <a:endParaRPr lang="en-GB" dirty="0"/>
          </a:p>
        </p:txBody>
      </p:sp>
      <p:sp>
        <p:nvSpPr>
          <p:cNvPr id="3" name="Subtitle 2"/>
          <p:cNvSpPr>
            <a:spLocks noGrp="1"/>
          </p:cNvSpPr>
          <p:nvPr>
            <p:ph type="subTitle" idx="1"/>
          </p:nvPr>
        </p:nvSpPr>
        <p:spPr/>
        <p:txBody>
          <a:bodyPr>
            <a:normAutofit/>
          </a:bodyPr>
          <a:lstStyle/>
          <a:p>
            <a:r>
              <a:rPr lang="en-GB" sz="4000" dirty="0"/>
              <a:t>Dissertations</a:t>
            </a:r>
            <a:br>
              <a:rPr lang="en-GB" sz="4000" dirty="0"/>
            </a:br>
            <a:r>
              <a:rPr lang="en-GB" sz="4000" dirty="0"/>
              <a:t>Independent </a:t>
            </a:r>
            <a:r>
              <a:rPr lang="en-GB" sz="4000" dirty="0" smtClean="0"/>
              <a:t>Projects</a:t>
            </a:r>
            <a:endParaRPr lang="en-GB" sz="4000" dirty="0"/>
          </a:p>
        </p:txBody>
      </p:sp>
    </p:spTree>
    <p:extLst>
      <p:ext uri="{BB962C8B-B14F-4D97-AF65-F5344CB8AC3E}">
        <p14:creationId xmlns:p14="http://schemas.microsoft.com/office/powerpoint/2010/main" val="242076683"/>
      </p:ext>
    </p:extLst>
  </p:cSld>
  <p:clrMapOvr>
    <a:masterClrMapping/>
  </p:clrMapOvr>
  <p:timing>
    <p:tnLst>
      <p:par>
        <p:cTn id="1" dur="indefinite" restart="never" nodeType="tmRoot"/>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smtClean="0"/>
              <a:t>Remember the generalised sturcture</a:t>
            </a:r>
            <a:endParaRPr lang="en-GB" dirty="0"/>
          </a:p>
        </p:txBody>
      </p:sp>
      <p:sp>
        <p:nvSpPr>
          <p:cNvPr id="3" name="Content Placeholder 2"/>
          <p:cNvSpPr>
            <a:spLocks noGrp="1"/>
          </p:cNvSpPr>
          <p:nvPr>
            <p:ph idx="1"/>
          </p:nvPr>
        </p:nvSpPr>
        <p:spPr/>
        <p:txBody>
          <a:bodyPr/>
          <a:lstStyle/>
          <a:p>
            <a:pPr lvl="0"/>
            <a:r>
              <a:rPr lang="en-GB" dirty="0"/>
              <a:t>give an overview of the topic and study situated within the relevant discipline</a:t>
            </a:r>
          </a:p>
          <a:p>
            <a:pPr lvl="0"/>
            <a:r>
              <a:rPr lang="en-GB" dirty="0"/>
              <a:t>review the theoretical and if applicable discipline literature relevant to your </a:t>
            </a:r>
            <a:r>
              <a:rPr lang="en-GB" dirty="0" smtClean="0"/>
              <a:t>topic</a:t>
            </a:r>
            <a:endParaRPr lang="en-GB" dirty="0"/>
          </a:p>
          <a:p>
            <a:pPr lvl="0"/>
            <a:r>
              <a:rPr lang="en-GB" dirty="0"/>
              <a:t>explain your </a:t>
            </a:r>
            <a:r>
              <a:rPr lang="en-GB" u="sng" dirty="0">
                <a:solidFill>
                  <a:srgbClr val="FFC000"/>
                </a:solidFill>
              </a:rPr>
              <a:t>methodology</a:t>
            </a:r>
          </a:p>
          <a:p>
            <a:pPr lvl="0"/>
            <a:r>
              <a:rPr lang="en-GB" dirty="0"/>
              <a:t>present your findings and</a:t>
            </a:r>
          </a:p>
          <a:p>
            <a:pPr lvl="0"/>
            <a:r>
              <a:rPr lang="en-GB" dirty="0"/>
              <a:t>discuss the findings in light of the literature and your </a:t>
            </a:r>
            <a:r>
              <a:rPr lang="en-GB" u="sng" dirty="0">
                <a:solidFill>
                  <a:srgbClr val="FFC000"/>
                </a:solidFill>
              </a:rPr>
              <a:t>experience</a:t>
            </a:r>
            <a:r>
              <a:rPr lang="en-GB" dirty="0"/>
              <a:t> </a:t>
            </a:r>
            <a:r>
              <a:rPr lang="en-GB" dirty="0" smtClean="0"/>
              <a:t>of it</a:t>
            </a:r>
            <a:endParaRPr lang="en-GB" dirty="0"/>
          </a:p>
        </p:txBody>
      </p:sp>
    </p:spTree>
    <p:extLst>
      <p:ext uri="{BB962C8B-B14F-4D97-AF65-F5344CB8AC3E}">
        <p14:creationId xmlns:p14="http://schemas.microsoft.com/office/powerpoint/2010/main" val="3137228390"/>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fontScale="90000"/>
          </a:bodyPr>
          <a:lstStyle/>
          <a:p>
            <a:r>
              <a:rPr lang="en-GB" dirty="0" smtClean="0"/>
              <a:t>Your report should reflect part of the process</a:t>
            </a:r>
            <a:endParaRPr lang="en-GB" dirty="0"/>
          </a:p>
        </p:txBody>
      </p:sp>
      <p:sp>
        <p:nvSpPr>
          <p:cNvPr id="3" name="Content Placeholder 2"/>
          <p:cNvSpPr>
            <a:spLocks noGrp="1"/>
          </p:cNvSpPr>
          <p:nvPr>
            <p:ph idx="1"/>
          </p:nvPr>
        </p:nvSpPr>
        <p:spPr/>
        <p:txBody>
          <a:bodyPr/>
          <a:lstStyle/>
          <a:p>
            <a:pPr lvl="0"/>
            <a:r>
              <a:rPr lang="en-GB" dirty="0">
                <a:solidFill>
                  <a:schemeClr val="tx2">
                    <a:lumMod val="50000"/>
                  </a:schemeClr>
                </a:solidFill>
              </a:rPr>
              <a:t>give an overview of the topic and study situated within the relevant discipline</a:t>
            </a:r>
          </a:p>
          <a:p>
            <a:pPr lvl="0"/>
            <a:r>
              <a:rPr lang="en-GB" dirty="0"/>
              <a:t>review the theoretical and if applicable discipline literature relevant to your </a:t>
            </a:r>
            <a:r>
              <a:rPr lang="en-GB" dirty="0" smtClean="0"/>
              <a:t>topic</a:t>
            </a:r>
            <a:endParaRPr lang="en-GB" dirty="0"/>
          </a:p>
          <a:p>
            <a:pPr lvl="0"/>
            <a:r>
              <a:rPr lang="en-GB" dirty="0" smtClean="0"/>
              <a:t>(start to) explain </a:t>
            </a:r>
            <a:r>
              <a:rPr lang="en-GB" dirty="0"/>
              <a:t>your </a:t>
            </a:r>
            <a:r>
              <a:rPr lang="en-GB" dirty="0" smtClean="0"/>
              <a:t>methodology</a:t>
            </a:r>
          </a:p>
          <a:p>
            <a:pPr marL="118872" lvl="0" indent="0">
              <a:buNone/>
            </a:pPr>
            <a:endParaRPr lang="en-GB" dirty="0"/>
          </a:p>
          <a:p>
            <a:pPr lvl="0"/>
            <a:r>
              <a:rPr lang="en-GB" dirty="0">
                <a:solidFill>
                  <a:schemeClr val="tx2">
                    <a:lumMod val="50000"/>
                  </a:schemeClr>
                </a:solidFill>
              </a:rPr>
              <a:t>present your findings and</a:t>
            </a:r>
          </a:p>
          <a:p>
            <a:pPr lvl="0"/>
            <a:r>
              <a:rPr lang="en-GB" dirty="0">
                <a:solidFill>
                  <a:schemeClr val="tx2">
                    <a:lumMod val="50000"/>
                  </a:schemeClr>
                </a:solidFill>
              </a:rPr>
              <a:t>discuss the findings in light of the literature and your </a:t>
            </a:r>
            <a:r>
              <a:rPr lang="en-GB" u="sng" dirty="0">
                <a:solidFill>
                  <a:schemeClr val="tx2">
                    <a:lumMod val="50000"/>
                  </a:schemeClr>
                </a:solidFill>
              </a:rPr>
              <a:t>experience</a:t>
            </a:r>
            <a:r>
              <a:rPr lang="en-GB" dirty="0">
                <a:solidFill>
                  <a:schemeClr val="tx2">
                    <a:lumMod val="50000"/>
                  </a:schemeClr>
                </a:solidFill>
              </a:rPr>
              <a:t> </a:t>
            </a:r>
            <a:r>
              <a:rPr lang="en-GB" dirty="0" smtClean="0">
                <a:solidFill>
                  <a:schemeClr val="tx2">
                    <a:lumMod val="50000"/>
                  </a:schemeClr>
                </a:solidFill>
              </a:rPr>
              <a:t>of it</a:t>
            </a:r>
            <a:endParaRPr lang="en-GB" dirty="0">
              <a:solidFill>
                <a:schemeClr val="tx2">
                  <a:lumMod val="50000"/>
                </a:schemeClr>
              </a:solidFill>
            </a:endParaRPr>
          </a:p>
        </p:txBody>
      </p:sp>
    </p:spTree>
    <p:extLst>
      <p:ext uri="{BB962C8B-B14F-4D97-AF65-F5344CB8AC3E}">
        <p14:creationId xmlns:p14="http://schemas.microsoft.com/office/powerpoint/2010/main" val="1801402481"/>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smtClean="0"/>
              <a:t>Identify the purpose of your dissertation</a:t>
            </a:r>
            <a:endParaRPr lang="en-GB" dirty="0"/>
          </a:p>
        </p:txBody>
      </p:sp>
      <p:sp>
        <p:nvSpPr>
          <p:cNvPr id="3" name="Content Placeholder 2"/>
          <p:cNvSpPr>
            <a:spLocks noGrp="1"/>
          </p:cNvSpPr>
          <p:nvPr>
            <p:ph idx="1"/>
          </p:nvPr>
        </p:nvSpPr>
        <p:spPr/>
        <p:txBody>
          <a:bodyPr>
            <a:normAutofit/>
          </a:bodyPr>
          <a:lstStyle/>
          <a:p>
            <a:r>
              <a:rPr lang="en-GB" dirty="0" smtClean="0"/>
              <a:t>Gap in the market</a:t>
            </a:r>
          </a:p>
          <a:p>
            <a:r>
              <a:rPr lang="en-GB" dirty="0" smtClean="0"/>
              <a:t>Extension of </a:t>
            </a:r>
            <a:r>
              <a:rPr lang="en-GB" dirty="0" smtClean="0"/>
              <a:t>something </a:t>
            </a:r>
            <a:r>
              <a:rPr lang="en-GB" dirty="0" smtClean="0"/>
              <a:t>already established </a:t>
            </a:r>
            <a:endParaRPr lang="en-GB" dirty="0" smtClean="0"/>
          </a:p>
          <a:p>
            <a:r>
              <a:rPr lang="en-GB" dirty="0" smtClean="0"/>
              <a:t>Impact of new policy, legislation, practice etc.</a:t>
            </a:r>
            <a:endParaRPr lang="en-GB" dirty="0" smtClean="0"/>
          </a:p>
          <a:p>
            <a:r>
              <a:rPr lang="en-GB" dirty="0" smtClean="0"/>
              <a:t>Application of new </a:t>
            </a:r>
            <a:r>
              <a:rPr lang="en-GB" dirty="0" smtClean="0"/>
              <a:t>technology e.g.</a:t>
            </a:r>
            <a:endParaRPr lang="en-GB" dirty="0" smtClean="0"/>
          </a:p>
          <a:p>
            <a:pPr lvl="1"/>
            <a:r>
              <a:rPr lang="en-GB" dirty="0" smtClean="0"/>
              <a:t>3-D, computer applications, manufacturing techniques, etc.</a:t>
            </a:r>
          </a:p>
          <a:p>
            <a:r>
              <a:rPr lang="en-GB" dirty="0" smtClean="0"/>
              <a:t>Application of method or theory to </a:t>
            </a:r>
            <a:r>
              <a:rPr lang="en-GB" dirty="0" smtClean="0"/>
              <a:t>	</a:t>
            </a:r>
          </a:p>
          <a:p>
            <a:pPr lvl="1"/>
            <a:r>
              <a:rPr lang="en-GB" dirty="0" smtClean="0"/>
              <a:t>new material, new place, new </a:t>
            </a:r>
            <a:r>
              <a:rPr lang="en-GB" dirty="0" smtClean="0"/>
              <a:t>period</a:t>
            </a:r>
          </a:p>
          <a:p>
            <a:pPr marL="457200" lvl="1" indent="0">
              <a:buNone/>
            </a:pPr>
            <a:r>
              <a:rPr lang="en-GB" dirty="0" smtClean="0">
                <a:solidFill>
                  <a:srgbClr val="FFC000"/>
                </a:solidFill>
              </a:rPr>
              <a:t>Knowing where your dissertation is </a:t>
            </a:r>
            <a:r>
              <a:rPr lang="en-GB" dirty="0" smtClean="0">
                <a:solidFill>
                  <a:srgbClr val="FFC000"/>
                </a:solidFill>
              </a:rPr>
              <a:t>placed, </a:t>
            </a:r>
            <a:r>
              <a:rPr lang="en-GB" dirty="0" smtClean="0">
                <a:solidFill>
                  <a:srgbClr val="FFC000"/>
                </a:solidFill>
              </a:rPr>
              <a:t>or situated, will be apparent from the literature you are engaging with</a:t>
            </a:r>
            <a:endParaRPr lang="en-GB" dirty="0">
              <a:solidFill>
                <a:srgbClr val="FFC000"/>
              </a:solidFill>
            </a:endParaRPr>
          </a:p>
        </p:txBody>
      </p:sp>
    </p:spTree>
    <p:extLst>
      <p:ext uri="{BB962C8B-B14F-4D97-AF65-F5344CB8AC3E}">
        <p14:creationId xmlns:p14="http://schemas.microsoft.com/office/powerpoint/2010/main" val="989297725"/>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3"/>
          <p:cNvSpPr>
            <a:spLocks noGrp="1"/>
          </p:cNvSpPr>
          <p:nvPr>
            <p:ph type="title"/>
          </p:nvPr>
        </p:nvSpPr>
        <p:spPr/>
        <p:txBody>
          <a:bodyPr/>
          <a:lstStyle/>
          <a:p>
            <a:r>
              <a:rPr lang="en-GB" dirty="0" smtClean="0"/>
              <a:t>Literature Review</a:t>
            </a:r>
            <a:endParaRPr lang="en-GB" dirty="0"/>
          </a:p>
        </p:txBody>
      </p:sp>
      <p:sp>
        <p:nvSpPr>
          <p:cNvPr id="2" name="Content Placeholder 1"/>
          <p:cNvSpPr>
            <a:spLocks noGrp="1"/>
          </p:cNvSpPr>
          <p:nvPr>
            <p:ph idx="1"/>
          </p:nvPr>
        </p:nvSpPr>
        <p:spPr/>
        <p:txBody>
          <a:bodyPr/>
          <a:lstStyle/>
          <a:p>
            <a:pPr marL="118872" indent="0">
              <a:buNone/>
            </a:pPr>
            <a:r>
              <a:rPr lang="en-GB" dirty="0" smtClean="0"/>
              <a:t>In order to perform top class or any research you have to first understand the literature in the field</a:t>
            </a:r>
          </a:p>
          <a:p>
            <a:r>
              <a:rPr lang="en-GB" dirty="0" smtClean="0"/>
              <a:t>You have to demonstrate you can source appropriate information</a:t>
            </a:r>
          </a:p>
          <a:p>
            <a:r>
              <a:rPr lang="en-GB" dirty="0" smtClean="0"/>
              <a:t>Extract the relevant points from it</a:t>
            </a:r>
          </a:p>
          <a:p>
            <a:r>
              <a:rPr lang="en-GB" dirty="0" smtClean="0"/>
              <a:t>Rearticulate those to focus on your topic</a:t>
            </a:r>
          </a:p>
          <a:p>
            <a:r>
              <a:rPr lang="en-GB" dirty="0" smtClean="0"/>
              <a:t>Evaluate what you find in light of the literature out there</a:t>
            </a:r>
          </a:p>
          <a:p>
            <a:pPr marL="118872" indent="0">
              <a:buNone/>
            </a:pPr>
            <a:r>
              <a:rPr lang="en-GB" dirty="0" smtClean="0"/>
              <a:t>Basically you have to convince us that you know what you are doing and why, as well as how your study fits in.</a:t>
            </a:r>
          </a:p>
          <a:p>
            <a:endParaRPr lang="en-GB" dirty="0"/>
          </a:p>
        </p:txBody>
      </p:sp>
    </p:spTree>
    <p:extLst>
      <p:ext uri="{BB962C8B-B14F-4D97-AF65-F5344CB8AC3E}">
        <p14:creationId xmlns:p14="http://schemas.microsoft.com/office/powerpoint/2010/main" val="3017320979"/>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3"/>
          <p:cNvSpPr>
            <a:spLocks noGrp="1"/>
          </p:cNvSpPr>
          <p:nvPr>
            <p:ph type="title"/>
          </p:nvPr>
        </p:nvSpPr>
        <p:spPr/>
        <p:txBody>
          <a:bodyPr/>
          <a:lstStyle/>
          <a:p>
            <a:r>
              <a:rPr lang="en-GB" dirty="0" smtClean="0"/>
              <a:t>Literature Reviews- how to deal with them</a:t>
            </a:r>
            <a:endParaRPr lang="en-GB" dirty="0"/>
          </a:p>
        </p:txBody>
      </p:sp>
      <p:sp>
        <p:nvSpPr>
          <p:cNvPr id="2" name="Content Placeholder 1"/>
          <p:cNvSpPr>
            <a:spLocks noGrp="1"/>
          </p:cNvSpPr>
          <p:nvPr>
            <p:ph idx="1"/>
          </p:nvPr>
        </p:nvSpPr>
        <p:spPr/>
        <p:txBody>
          <a:bodyPr/>
          <a:lstStyle/>
          <a:p>
            <a:r>
              <a:rPr lang="en-GB" dirty="0" smtClean="0"/>
              <a:t>Reading literature </a:t>
            </a:r>
            <a:r>
              <a:rPr lang="en-GB" dirty="0"/>
              <a:t>do so with your topic in </a:t>
            </a:r>
            <a:r>
              <a:rPr lang="en-GB" dirty="0" smtClean="0"/>
              <a:t>mind</a:t>
            </a:r>
          </a:p>
          <a:p>
            <a:r>
              <a:rPr lang="en-GB" dirty="0" smtClean="0"/>
              <a:t>Most are a product of research </a:t>
            </a:r>
            <a:r>
              <a:rPr lang="en-GB" dirty="0"/>
              <a:t>outcomes </a:t>
            </a:r>
            <a:endParaRPr lang="en-GB" dirty="0" smtClean="0"/>
          </a:p>
          <a:p>
            <a:r>
              <a:rPr lang="en-GB" dirty="0" smtClean="0"/>
              <a:t>Do you need to concentrate on what they did (method) and extracting the appropriate info (theory, methods, practice, applications?)</a:t>
            </a:r>
          </a:p>
          <a:p>
            <a:r>
              <a:rPr lang="en-GB" dirty="0" smtClean="0"/>
              <a:t>What conclusions did they draw they from what they presented </a:t>
            </a:r>
            <a:endParaRPr lang="en-GB" dirty="0"/>
          </a:p>
          <a:p>
            <a:r>
              <a:rPr lang="en-GB" dirty="0" smtClean="0"/>
              <a:t>You summarise the substance of that literature and comment on it.</a:t>
            </a:r>
            <a:endParaRPr lang="en-GB" dirty="0"/>
          </a:p>
        </p:txBody>
      </p:sp>
    </p:spTree>
    <p:extLst>
      <p:ext uri="{BB962C8B-B14F-4D97-AF65-F5344CB8AC3E}">
        <p14:creationId xmlns:p14="http://schemas.microsoft.com/office/powerpoint/2010/main" val="539698235"/>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3"/>
          <p:cNvSpPr>
            <a:spLocks noGrp="1"/>
          </p:cNvSpPr>
          <p:nvPr>
            <p:ph type="title"/>
          </p:nvPr>
        </p:nvSpPr>
        <p:spPr/>
        <p:txBody>
          <a:bodyPr/>
          <a:lstStyle/>
          <a:p>
            <a:r>
              <a:rPr lang="en-GB" dirty="0" smtClean="0"/>
              <a:t>Purpose of the lit review</a:t>
            </a:r>
            <a:endParaRPr lang="en-GB" dirty="0"/>
          </a:p>
        </p:txBody>
      </p:sp>
      <p:sp>
        <p:nvSpPr>
          <p:cNvPr id="5" name="Content Placeholder 4"/>
          <p:cNvSpPr>
            <a:spLocks noGrp="1"/>
          </p:cNvSpPr>
          <p:nvPr>
            <p:ph idx="1"/>
          </p:nvPr>
        </p:nvSpPr>
        <p:spPr/>
        <p:txBody>
          <a:bodyPr/>
          <a:lstStyle/>
          <a:p>
            <a:r>
              <a:rPr lang="en-GB" dirty="0" smtClean="0"/>
              <a:t>Identification of central or common issues (problems, ideas..)</a:t>
            </a:r>
          </a:p>
          <a:p>
            <a:r>
              <a:rPr lang="en-GB" dirty="0" smtClean="0"/>
              <a:t>Resolve debate or a point within a debate (i.e. conflict resolution or conflict clarification)</a:t>
            </a:r>
          </a:p>
          <a:p>
            <a:r>
              <a:rPr lang="en-GB" dirty="0" smtClean="0"/>
              <a:t>Reflect = identify weaknesses, strengths of argument/method</a:t>
            </a:r>
          </a:p>
          <a:p>
            <a:endParaRPr lang="en-GB" dirty="0"/>
          </a:p>
          <a:p>
            <a:r>
              <a:rPr lang="en-GB" dirty="0" smtClean="0"/>
              <a:t>BUT overall to integrate these to present the ‘big’ picture to the reader i.e. set the </a:t>
            </a:r>
            <a:r>
              <a:rPr lang="en-GB" dirty="0" smtClean="0">
                <a:solidFill>
                  <a:schemeClr val="accent1">
                    <a:lumMod val="60000"/>
                    <a:lumOff val="40000"/>
                  </a:schemeClr>
                </a:solidFill>
              </a:rPr>
              <a:t>research landscape </a:t>
            </a:r>
            <a:r>
              <a:rPr lang="en-GB" dirty="0" smtClean="0"/>
              <a:t>into which your study will sit</a:t>
            </a:r>
          </a:p>
          <a:p>
            <a:endParaRPr lang="en-GB" dirty="0" smtClean="0"/>
          </a:p>
          <a:p>
            <a:endParaRPr lang="en-GB" dirty="0"/>
          </a:p>
        </p:txBody>
      </p:sp>
    </p:spTree>
    <p:extLst>
      <p:ext uri="{BB962C8B-B14F-4D97-AF65-F5344CB8AC3E}">
        <p14:creationId xmlns:p14="http://schemas.microsoft.com/office/powerpoint/2010/main" val="183161275"/>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smtClean="0"/>
              <a:t>And the presenting? main ways are</a:t>
            </a:r>
            <a:endParaRPr lang="en-GB" dirty="0"/>
          </a:p>
        </p:txBody>
      </p:sp>
      <p:sp>
        <p:nvSpPr>
          <p:cNvPr id="3" name="Content Placeholder 2"/>
          <p:cNvSpPr>
            <a:spLocks noGrp="1"/>
          </p:cNvSpPr>
          <p:nvPr>
            <p:ph idx="1"/>
          </p:nvPr>
        </p:nvSpPr>
        <p:spPr/>
        <p:txBody>
          <a:bodyPr/>
          <a:lstStyle/>
          <a:p>
            <a:r>
              <a:rPr lang="en-GB" dirty="0" smtClean="0"/>
              <a:t>There are other ways BUT</a:t>
            </a:r>
          </a:p>
          <a:p>
            <a:r>
              <a:rPr lang="en-GB" dirty="0" smtClean="0">
                <a:solidFill>
                  <a:schemeClr val="accent1">
                    <a:lumMod val="60000"/>
                    <a:lumOff val="40000"/>
                  </a:schemeClr>
                </a:solidFill>
              </a:rPr>
              <a:t>Historical</a:t>
            </a:r>
            <a:r>
              <a:rPr lang="en-GB" dirty="0" smtClean="0"/>
              <a:t> – you address them in chronological order (who was first, modifications next and who was last – your stance)</a:t>
            </a:r>
          </a:p>
          <a:p>
            <a:r>
              <a:rPr lang="en-GB" dirty="0" smtClean="0">
                <a:solidFill>
                  <a:schemeClr val="accent1">
                    <a:lumMod val="60000"/>
                    <a:lumOff val="40000"/>
                  </a:schemeClr>
                </a:solidFill>
              </a:rPr>
              <a:t>Conceptual</a:t>
            </a:r>
            <a:r>
              <a:rPr lang="en-GB" dirty="0" smtClean="0"/>
              <a:t> – you deal with the ideas, counter-ideas, schools of thought etc. AND you (not as  bolt-on tacked on the end) but as part of the discourse</a:t>
            </a:r>
          </a:p>
          <a:p>
            <a:r>
              <a:rPr lang="en-GB" dirty="0">
                <a:solidFill>
                  <a:schemeClr val="accent1">
                    <a:lumMod val="60000"/>
                    <a:lumOff val="40000"/>
                  </a:schemeClr>
                </a:solidFill>
              </a:rPr>
              <a:t>Phenomenological</a:t>
            </a:r>
            <a:r>
              <a:rPr lang="en-GB" dirty="0"/>
              <a:t> identify, bracket your/their experience</a:t>
            </a:r>
          </a:p>
          <a:p>
            <a:r>
              <a:rPr lang="en-GB" dirty="0" smtClean="0">
                <a:solidFill>
                  <a:schemeClr val="accent1">
                    <a:lumMod val="60000"/>
                    <a:lumOff val="40000"/>
                  </a:schemeClr>
                </a:solidFill>
              </a:rPr>
              <a:t>Methodological</a:t>
            </a:r>
            <a:r>
              <a:rPr lang="en-GB" dirty="0" smtClean="0"/>
              <a:t> (empirical) Introduction, aims &amp; objectives, results, discussion, conclusion etc.)</a:t>
            </a:r>
          </a:p>
        </p:txBody>
      </p:sp>
    </p:spTree>
    <p:extLst>
      <p:ext uri="{BB962C8B-B14F-4D97-AF65-F5344CB8AC3E}">
        <p14:creationId xmlns:p14="http://schemas.microsoft.com/office/powerpoint/2010/main" val="1691591720"/>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3"/>
          <p:cNvSpPr>
            <a:spLocks noGrp="1"/>
          </p:cNvSpPr>
          <p:nvPr>
            <p:ph type="title"/>
          </p:nvPr>
        </p:nvSpPr>
        <p:spPr>
          <a:xfrm>
            <a:off x="609600" y="155448"/>
            <a:ext cx="11466786" cy="1252728"/>
          </a:xfrm>
        </p:spPr>
        <p:txBody>
          <a:bodyPr>
            <a:normAutofit fontScale="90000"/>
          </a:bodyPr>
          <a:lstStyle/>
          <a:p>
            <a:r>
              <a:rPr lang="en-GB" dirty="0" smtClean="0"/>
              <a:t>Methodology: should </a:t>
            </a:r>
            <a:r>
              <a:rPr lang="en-GB" dirty="0"/>
              <a:t>flow from a literature review</a:t>
            </a:r>
          </a:p>
        </p:txBody>
      </p:sp>
      <p:sp>
        <p:nvSpPr>
          <p:cNvPr id="3" name="Content Placeholder 2"/>
          <p:cNvSpPr>
            <a:spLocks noGrp="1"/>
          </p:cNvSpPr>
          <p:nvPr>
            <p:ph idx="1"/>
          </p:nvPr>
        </p:nvSpPr>
        <p:spPr>
          <a:xfrm>
            <a:off x="136634" y="1775192"/>
            <a:ext cx="6653050" cy="4625609"/>
          </a:xfrm>
        </p:spPr>
        <p:txBody>
          <a:bodyPr>
            <a:normAutofit/>
          </a:bodyPr>
          <a:lstStyle/>
          <a:p>
            <a:r>
              <a:rPr lang="en-GB" dirty="0" smtClean="0"/>
              <a:t>Should include how you gather data  </a:t>
            </a:r>
          </a:p>
          <a:p>
            <a:pPr marL="457200" lvl="1" indent="0">
              <a:buNone/>
            </a:pPr>
            <a:endParaRPr lang="en-GB" dirty="0" smtClean="0"/>
          </a:p>
          <a:p>
            <a:r>
              <a:rPr lang="en-GB" dirty="0" smtClean="0"/>
              <a:t>Models used to process data </a:t>
            </a:r>
          </a:p>
          <a:p>
            <a:endParaRPr lang="en-GB" dirty="0" smtClean="0"/>
          </a:p>
          <a:p>
            <a:r>
              <a:rPr lang="en-GB" dirty="0" smtClean="0"/>
              <a:t>What philosophical positions inform your work</a:t>
            </a:r>
          </a:p>
          <a:p>
            <a:pPr marL="118872" indent="0">
              <a:buNone/>
            </a:pPr>
            <a:endParaRPr lang="en-GB" dirty="0" smtClean="0"/>
          </a:p>
          <a:p>
            <a:pPr marL="118872" indent="0">
              <a:buNone/>
            </a:pPr>
            <a:r>
              <a:rPr lang="en-GB" dirty="0" smtClean="0"/>
              <a:t>easy-peasy for the sciences I hear you all say- shout-moan.</a:t>
            </a:r>
            <a:endParaRPr lang="en-GB" dirty="0"/>
          </a:p>
        </p:txBody>
      </p:sp>
      <p:pic>
        <p:nvPicPr>
          <p:cNvPr id="2" name="Picture 1"/>
          <p:cNvPicPr>
            <a:picLocks noChangeAspect="1"/>
          </p:cNvPicPr>
          <p:nvPr/>
        </p:nvPicPr>
        <p:blipFill>
          <a:blip r:embed="rId3"/>
          <a:stretch>
            <a:fillRect/>
          </a:stretch>
        </p:blipFill>
        <p:spPr>
          <a:xfrm>
            <a:off x="7390087" y="1890805"/>
            <a:ext cx="4214648" cy="4214648"/>
          </a:xfrm>
          <a:prstGeom prst="rect">
            <a:avLst/>
          </a:prstGeom>
        </p:spPr>
      </p:pic>
    </p:spTree>
    <p:extLst>
      <p:ext uri="{BB962C8B-B14F-4D97-AF65-F5344CB8AC3E}">
        <p14:creationId xmlns:p14="http://schemas.microsoft.com/office/powerpoint/2010/main" val="3340290262"/>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smtClean="0"/>
              <a:t>What to include and how to present</a:t>
            </a:r>
            <a:endParaRPr lang="en-GB" dirty="0"/>
          </a:p>
        </p:txBody>
      </p:sp>
      <p:sp>
        <p:nvSpPr>
          <p:cNvPr id="3" name="Content Placeholder 2"/>
          <p:cNvSpPr>
            <a:spLocks noGrp="1"/>
          </p:cNvSpPr>
          <p:nvPr>
            <p:ph idx="1"/>
          </p:nvPr>
        </p:nvSpPr>
        <p:spPr/>
        <p:txBody>
          <a:bodyPr>
            <a:normAutofit/>
          </a:bodyPr>
          <a:lstStyle/>
          <a:p>
            <a:r>
              <a:rPr lang="en-GB" dirty="0" smtClean="0"/>
              <a:t>Coverage – you set the limits – </a:t>
            </a:r>
          </a:p>
          <a:p>
            <a:pPr lvl="1"/>
            <a:r>
              <a:rPr lang="en-GB" dirty="0" smtClean="0"/>
              <a:t>Exhaustive- possible for only some areas</a:t>
            </a:r>
          </a:p>
          <a:p>
            <a:pPr lvl="1"/>
            <a:r>
              <a:rPr lang="en-GB" dirty="0" smtClean="0"/>
              <a:t>Selective- you set the parameters and justify</a:t>
            </a:r>
          </a:p>
          <a:p>
            <a:pPr lvl="1"/>
            <a:r>
              <a:rPr lang="en-GB" dirty="0" smtClean="0"/>
              <a:t>Representative – use what is typical/idealised and generalise from</a:t>
            </a:r>
          </a:p>
          <a:p>
            <a:pPr lvl="1"/>
            <a:r>
              <a:rPr lang="en-GB" dirty="0" smtClean="0"/>
              <a:t> Purposive- i.e. those that are central or pivotal in the field</a:t>
            </a:r>
          </a:p>
          <a:p>
            <a:pPr lvl="1"/>
            <a:endParaRPr lang="en-GB" dirty="0" smtClean="0"/>
          </a:p>
          <a:p>
            <a:pPr marL="457200" lvl="1" indent="0">
              <a:buNone/>
            </a:pPr>
            <a:r>
              <a:rPr lang="en-GB" dirty="0" smtClean="0"/>
              <a:t>(A random selection of what you could get hold of easily doesn’t do!</a:t>
            </a:r>
          </a:p>
          <a:p>
            <a:pPr marL="457200" lvl="1" indent="0">
              <a:buNone/>
            </a:pPr>
            <a:r>
              <a:rPr lang="en-GB" dirty="0" smtClean="0"/>
              <a:t>If this what you are doing – find a way to integrate them together)</a:t>
            </a:r>
            <a:endParaRPr lang="en-GB" dirty="0"/>
          </a:p>
          <a:p>
            <a:endParaRPr lang="en-GB" dirty="0"/>
          </a:p>
        </p:txBody>
      </p:sp>
    </p:spTree>
    <p:extLst>
      <p:ext uri="{BB962C8B-B14F-4D97-AF65-F5344CB8AC3E}">
        <p14:creationId xmlns:p14="http://schemas.microsoft.com/office/powerpoint/2010/main" val="3206354659"/>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3"/>
          <p:cNvSpPr>
            <a:spLocks noGrp="1"/>
          </p:cNvSpPr>
          <p:nvPr>
            <p:ph type="title"/>
          </p:nvPr>
        </p:nvSpPr>
        <p:spPr/>
        <p:txBody>
          <a:bodyPr/>
          <a:lstStyle/>
          <a:p>
            <a:r>
              <a:rPr lang="en-GB" dirty="0" smtClean="0"/>
              <a:t>Methodology is for </a:t>
            </a:r>
            <a:r>
              <a:rPr lang="en-GB" u="sng" dirty="0" smtClean="0"/>
              <a:t>all</a:t>
            </a:r>
            <a:r>
              <a:rPr lang="en-GB" dirty="0" smtClean="0"/>
              <a:t>- every discipline</a:t>
            </a:r>
            <a:endParaRPr lang="en-GB" dirty="0"/>
          </a:p>
        </p:txBody>
      </p:sp>
      <p:sp>
        <p:nvSpPr>
          <p:cNvPr id="2" name="Content Placeholder 1"/>
          <p:cNvSpPr>
            <a:spLocks noGrp="1"/>
          </p:cNvSpPr>
          <p:nvPr>
            <p:ph idx="1"/>
          </p:nvPr>
        </p:nvSpPr>
        <p:spPr>
          <a:xfrm>
            <a:off x="609600" y="1408176"/>
            <a:ext cx="5927834" cy="5250924"/>
          </a:xfrm>
        </p:spPr>
        <p:txBody>
          <a:bodyPr>
            <a:normAutofit fontScale="92500" lnSpcReduction="10000"/>
          </a:bodyPr>
          <a:lstStyle/>
          <a:p>
            <a:pPr marL="118872" indent="0">
              <a:buNone/>
            </a:pPr>
            <a:endParaRPr lang="en-GB" dirty="0"/>
          </a:p>
          <a:p>
            <a:pPr marL="118872" indent="0">
              <a:buNone/>
            </a:pPr>
            <a:r>
              <a:rPr lang="en-GB" dirty="0" smtClean="0"/>
              <a:t>I’m </a:t>
            </a:r>
            <a:r>
              <a:rPr lang="en-GB" dirty="0"/>
              <a:t>only reading </a:t>
            </a:r>
            <a:r>
              <a:rPr lang="en-GB" dirty="0" smtClean="0"/>
              <a:t>books</a:t>
            </a:r>
            <a:endParaRPr lang="en-GB" dirty="0"/>
          </a:p>
          <a:p>
            <a:pPr marL="118872" indent="0">
              <a:buNone/>
            </a:pPr>
            <a:endParaRPr lang="en-GB" dirty="0" smtClean="0"/>
          </a:p>
          <a:p>
            <a:pPr marL="118872" indent="0">
              <a:buNone/>
            </a:pPr>
            <a:r>
              <a:rPr lang="en-GB" dirty="0" smtClean="0"/>
              <a:t>I am doing theory</a:t>
            </a:r>
          </a:p>
          <a:p>
            <a:pPr marL="118872" indent="0">
              <a:buNone/>
            </a:pPr>
            <a:endParaRPr lang="en-GB" dirty="0"/>
          </a:p>
          <a:p>
            <a:pPr marL="118872" indent="0">
              <a:buNone/>
            </a:pPr>
            <a:r>
              <a:rPr lang="en-GB" dirty="0" smtClean="0"/>
              <a:t>I am not doing something practical</a:t>
            </a:r>
          </a:p>
          <a:p>
            <a:pPr marL="118872" indent="0">
              <a:buNone/>
            </a:pPr>
            <a:endParaRPr lang="en-GB" dirty="0"/>
          </a:p>
          <a:p>
            <a:pPr marL="118872" indent="0">
              <a:buNone/>
            </a:pPr>
            <a:r>
              <a:rPr lang="en-GB" dirty="0" smtClean="0"/>
              <a:t>Where does a methodology sit in the humanities? </a:t>
            </a:r>
          </a:p>
          <a:p>
            <a:pPr marL="118872" indent="0">
              <a:buNone/>
            </a:pPr>
            <a:endParaRPr lang="en-GB" dirty="0"/>
          </a:p>
          <a:p>
            <a:pPr marL="118872" indent="0">
              <a:buNone/>
            </a:pPr>
            <a:r>
              <a:rPr lang="en-GB" dirty="0" smtClean="0"/>
              <a:t>= qualitative </a:t>
            </a:r>
            <a:r>
              <a:rPr lang="en-GB" dirty="0"/>
              <a:t>not </a:t>
            </a:r>
            <a:r>
              <a:rPr lang="en-GB" dirty="0" smtClean="0"/>
              <a:t>quantitative </a:t>
            </a:r>
            <a:r>
              <a:rPr lang="en-GB" dirty="0"/>
              <a:t>approach. </a:t>
            </a:r>
          </a:p>
          <a:p>
            <a:pPr marL="118872" indent="0">
              <a:buNone/>
            </a:pPr>
            <a:endParaRPr lang="en-GB" dirty="0"/>
          </a:p>
        </p:txBody>
      </p:sp>
      <p:pic>
        <p:nvPicPr>
          <p:cNvPr id="5" name="Picture 4"/>
          <p:cNvPicPr>
            <a:picLocks noChangeAspect="1"/>
          </p:cNvPicPr>
          <p:nvPr/>
        </p:nvPicPr>
        <p:blipFill rotWithShape="1">
          <a:blip r:embed="rId3"/>
          <a:srcRect l="23063" r="21982"/>
          <a:stretch/>
        </p:blipFill>
        <p:spPr>
          <a:xfrm>
            <a:off x="7041930" y="2529050"/>
            <a:ext cx="4817325" cy="2862755"/>
          </a:xfrm>
          <a:prstGeom prst="rect">
            <a:avLst/>
          </a:prstGeom>
        </p:spPr>
      </p:pic>
      <p:sp>
        <p:nvSpPr>
          <p:cNvPr id="6" name="Rectangle 5"/>
          <p:cNvSpPr/>
          <p:nvPr/>
        </p:nvSpPr>
        <p:spPr>
          <a:xfrm>
            <a:off x="7902613" y="1645447"/>
            <a:ext cx="3430747" cy="646331"/>
          </a:xfrm>
          <a:prstGeom prst="rect">
            <a:avLst/>
          </a:prstGeom>
        </p:spPr>
        <p:txBody>
          <a:bodyPr wrap="none">
            <a:spAutoFit/>
          </a:bodyPr>
          <a:lstStyle/>
          <a:p>
            <a:r>
              <a:rPr lang="en-GB" sz="3600" dirty="0"/>
              <a:t>What about me? </a:t>
            </a:r>
          </a:p>
        </p:txBody>
      </p:sp>
      <p:sp>
        <p:nvSpPr>
          <p:cNvPr id="7" name="TextBox 6"/>
          <p:cNvSpPr txBox="1"/>
          <p:nvPr/>
        </p:nvSpPr>
        <p:spPr>
          <a:xfrm>
            <a:off x="8418779" y="6143347"/>
            <a:ext cx="2398413" cy="369332"/>
          </a:xfrm>
          <a:prstGeom prst="rect">
            <a:avLst/>
          </a:prstGeom>
          <a:noFill/>
        </p:spPr>
        <p:txBody>
          <a:bodyPr wrap="none" rtlCol="0">
            <a:spAutoFit/>
          </a:bodyPr>
          <a:lstStyle/>
          <a:p>
            <a:r>
              <a:rPr lang="en-GB" dirty="0" smtClean="0"/>
              <a:t>Not a science person….</a:t>
            </a:r>
            <a:endParaRPr lang="en-GB" dirty="0"/>
          </a:p>
        </p:txBody>
      </p:sp>
      <p:sp>
        <p:nvSpPr>
          <p:cNvPr id="8" name="Up Arrow 7"/>
          <p:cNvSpPr/>
          <p:nvPr/>
        </p:nvSpPr>
        <p:spPr>
          <a:xfrm>
            <a:off x="9208275" y="5139873"/>
            <a:ext cx="484632" cy="978408"/>
          </a:xfrm>
          <a:prstGeom prst="upArrow">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Tree>
    <p:extLst>
      <p:ext uri="{BB962C8B-B14F-4D97-AF65-F5344CB8AC3E}">
        <p14:creationId xmlns:p14="http://schemas.microsoft.com/office/powerpoint/2010/main" val="629396367"/>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3"/>
          <p:cNvSpPr>
            <a:spLocks noGrp="1"/>
          </p:cNvSpPr>
          <p:nvPr>
            <p:ph type="title"/>
          </p:nvPr>
        </p:nvSpPr>
        <p:spPr/>
        <p:txBody>
          <a:bodyPr/>
          <a:lstStyle/>
          <a:p>
            <a:r>
              <a:rPr lang="en-GB" smtClean="0"/>
              <a:t>Methodology is an approach</a:t>
            </a:r>
            <a:endParaRPr lang="en-GB" dirty="0"/>
          </a:p>
        </p:txBody>
      </p:sp>
      <p:sp>
        <p:nvSpPr>
          <p:cNvPr id="2" name="Content Placeholder 1"/>
          <p:cNvSpPr>
            <a:spLocks noGrp="1"/>
          </p:cNvSpPr>
          <p:nvPr>
            <p:ph idx="1"/>
          </p:nvPr>
        </p:nvSpPr>
        <p:spPr/>
        <p:txBody>
          <a:bodyPr/>
          <a:lstStyle/>
          <a:p>
            <a:endParaRPr lang="en-GB" dirty="0" smtClean="0"/>
          </a:p>
          <a:p>
            <a:r>
              <a:rPr lang="en-GB" dirty="0" smtClean="0"/>
              <a:t>It is where you demonstrate intellectual rigour</a:t>
            </a:r>
          </a:p>
          <a:p>
            <a:endParaRPr lang="en-GB" dirty="0" smtClean="0"/>
          </a:p>
          <a:p>
            <a:r>
              <a:rPr lang="en-GB" dirty="0" smtClean="0"/>
              <a:t>Where you </a:t>
            </a:r>
            <a:r>
              <a:rPr lang="en-GB" dirty="0" smtClean="0">
                <a:solidFill>
                  <a:schemeClr val="accent1">
                    <a:lumMod val="60000"/>
                    <a:lumOff val="40000"/>
                  </a:schemeClr>
                </a:solidFill>
              </a:rPr>
              <a:t>justify</a:t>
            </a:r>
            <a:r>
              <a:rPr lang="en-GB" dirty="0" smtClean="0"/>
              <a:t> your approach</a:t>
            </a:r>
          </a:p>
          <a:p>
            <a:endParaRPr lang="en-GB" dirty="0" smtClean="0"/>
          </a:p>
          <a:p>
            <a:r>
              <a:rPr lang="en-GB" dirty="0" smtClean="0"/>
              <a:t>Show how it relates to your research question</a:t>
            </a:r>
          </a:p>
          <a:p>
            <a:endParaRPr lang="en-GB" dirty="0" smtClean="0"/>
          </a:p>
          <a:p>
            <a:r>
              <a:rPr lang="en-GB" dirty="0" smtClean="0"/>
              <a:t>Where it sits in the historical and cultural contexts and its theoretical frameworks</a:t>
            </a:r>
            <a:endParaRPr lang="en-GB" dirty="0"/>
          </a:p>
        </p:txBody>
      </p:sp>
    </p:spTree>
    <p:extLst>
      <p:ext uri="{BB962C8B-B14F-4D97-AF65-F5344CB8AC3E}">
        <p14:creationId xmlns:p14="http://schemas.microsoft.com/office/powerpoint/2010/main" val="3362578346"/>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3"/>
          <p:cNvSpPr>
            <a:spLocks noGrp="1"/>
          </p:cNvSpPr>
          <p:nvPr>
            <p:ph type="title"/>
          </p:nvPr>
        </p:nvSpPr>
        <p:spPr>
          <a:xfrm>
            <a:off x="609600" y="155448"/>
            <a:ext cx="11466786" cy="1252728"/>
          </a:xfrm>
        </p:spPr>
        <p:txBody>
          <a:bodyPr>
            <a:normAutofit fontScale="90000"/>
          </a:bodyPr>
          <a:lstStyle/>
          <a:p>
            <a:r>
              <a:rPr lang="en-GB" dirty="0" smtClean="0"/>
              <a:t>Literature Review and Methodology: </a:t>
            </a:r>
            <a:br>
              <a:rPr lang="en-GB" dirty="0" smtClean="0"/>
            </a:br>
            <a:r>
              <a:rPr lang="en-GB" dirty="0" smtClean="0"/>
              <a:t>What they are not </a:t>
            </a:r>
            <a:endParaRPr lang="en-GB" dirty="0"/>
          </a:p>
        </p:txBody>
      </p:sp>
      <p:sp>
        <p:nvSpPr>
          <p:cNvPr id="3" name="Content Placeholder 2"/>
          <p:cNvSpPr>
            <a:spLocks noGrp="1"/>
          </p:cNvSpPr>
          <p:nvPr>
            <p:ph idx="1"/>
          </p:nvPr>
        </p:nvSpPr>
        <p:spPr>
          <a:xfrm>
            <a:off x="136634" y="1775192"/>
            <a:ext cx="6653050" cy="4625609"/>
          </a:xfrm>
        </p:spPr>
        <p:txBody>
          <a:bodyPr>
            <a:normAutofit fontScale="92500" lnSpcReduction="10000"/>
          </a:bodyPr>
          <a:lstStyle/>
          <a:p>
            <a:r>
              <a:rPr lang="en-GB" dirty="0" smtClean="0"/>
              <a:t>It is not a list </a:t>
            </a:r>
          </a:p>
          <a:p>
            <a:pPr lvl="1"/>
            <a:r>
              <a:rPr lang="en-GB" dirty="0" smtClean="0"/>
              <a:t>of books you have read</a:t>
            </a:r>
          </a:p>
          <a:p>
            <a:pPr lvl="1"/>
            <a:r>
              <a:rPr lang="en-GB" dirty="0" smtClean="0"/>
              <a:t>of ‘things’ that you did</a:t>
            </a:r>
          </a:p>
          <a:p>
            <a:pPr lvl="1"/>
            <a:r>
              <a:rPr lang="en-GB" dirty="0" smtClean="0"/>
              <a:t>of equipment you used</a:t>
            </a:r>
          </a:p>
          <a:p>
            <a:pPr lvl="1"/>
            <a:r>
              <a:rPr lang="en-GB" dirty="0" smtClean="0"/>
              <a:t>of sites you visited</a:t>
            </a:r>
          </a:p>
          <a:p>
            <a:pPr lvl="1"/>
            <a:r>
              <a:rPr lang="en-GB" dirty="0" smtClean="0"/>
              <a:t>objects you saw/recorded</a:t>
            </a:r>
          </a:p>
          <a:p>
            <a:r>
              <a:rPr lang="en-GB" dirty="0" smtClean="0"/>
              <a:t>An annotated bibliography</a:t>
            </a:r>
          </a:p>
          <a:p>
            <a:r>
              <a:rPr lang="en-GB" dirty="0" smtClean="0"/>
              <a:t>A record of excessive procedural or practical detail</a:t>
            </a:r>
          </a:p>
          <a:p>
            <a:r>
              <a:rPr lang="en-GB" dirty="0" smtClean="0"/>
              <a:t>A record of ‘raw’ data</a:t>
            </a:r>
          </a:p>
          <a:p>
            <a:endParaRPr lang="en-GB" dirty="0" smtClean="0"/>
          </a:p>
          <a:p>
            <a:endParaRPr lang="en-GB" dirty="0"/>
          </a:p>
          <a:p>
            <a:endParaRPr lang="en-GB" dirty="0" smtClean="0"/>
          </a:p>
        </p:txBody>
      </p:sp>
      <p:pic>
        <p:nvPicPr>
          <p:cNvPr id="2" name="Picture 1"/>
          <p:cNvPicPr>
            <a:picLocks noChangeAspect="1"/>
          </p:cNvPicPr>
          <p:nvPr/>
        </p:nvPicPr>
        <p:blipFill>
          <a:blip r:embed="rId3"/>
          <a:stretch>
            <a:fillRect/>
          </a:stretch>
        </p:blipFill>
        <p:spPr>
          <a:xfrm>
            <a:off x="6789684" y="2076178"/>
            <a:ext cx="4840644" cy="3231160"/>
          </a:xfrm>
          <a:prstGeom prst="rect">
            <a:avLst/>
          </a:prstGeom>
        </p:spPr>
      </p:pic>
    </p:spTree>
    <p:extLst>
      <p:ext uri="{BB962C8B-B14F-4D97-AF65-F5344CB8AC3E}">
        <p14:creationId xmlns:p14="http://schemas.microsoft.com/office/powerpoint/2010/main" val="611226192"/>
      </p:ext>
    </p:extLst>
  </p:cSld>
  <p:clrMapOvr>
    <a:masterClrMapping/>
  </p:clrMapOvr>
</p:sld>
</file>

<file path=ppt/theme/_rels/theme1.xml.rels><?xml version="1.0" encoding="UTF-8" standalone="yes"?>
<Relationships xmlns="http://schemas.openxmlformats.org/package/2006/relationships"><Relationship Id="rId1" Type="http://schemas.openxmlformats.org/officeDocument/2006/relationships/image" Target="../media/image1.jpeg"/></Relationships>
</file>

<file path=ppt/theme/theme1.xml><?xml version="1.0" encoding="utf-8"?>
<a:theme xmlns:a="http://schemas.openxmlformats.org/drawingml/2006/main" name="Module">
  <a:themeElements>
    <a:clrScheme name="Module">
      <a:dk1>
        <a:sysClr val="windowText" lastClr="000000"/>
      </a:dk1>
      <a:lt1>
        <a:sysClr val="window" lastClr="FFFFFF"/>
      </a:lt1>
      <a:dk2>
        <a:srgbClr val="5A6378"/>
      </a:dk2>
      <a:lt2>
        <a:srgbClr val="D4D4D6"/>
      </a:lt2>
      <a:accent1>
        <a:srgbClr val="F0AD00"/>
      </a:accent1>
      <a:accent2>
        <a:srgbClr val="60B5CC"/>
      </a:accent2>
      <a:accent3>
        <a:srgbClr val="E66C7D"/>
      </a:accent3>
      <a:accent4>
        <a:srgbClr val="6BB76D"/>
      </a:accent4>
      <a:accent5>
        <a:srgbClr val="E88651"/>
      </a:accent5>
      <a:accent6>
        <a:srgbClr val="C64847"/>
      </a:accent6>
      <a:hlink>
        <a:srgbClr val="168BBA"/>
      </a:hlink>
      <a:folHlink>
        <a:srgbClr val="680000"/>
      </a:folHlink>
    </a:clrScheme>
    <a:fontScheme name="Module">
      <a:majorFont>
        <a:latin typeface="Corbel"/>
        <a:ea typeface=""/>
        <a:cs typeface=""/>
        <a:font script="Jpan" typeface="HGｺﾞｼｯｸM"/>
        <a:font script="Hang" typeface="HY엽서L"/>
        <a:font script="Hans" typeface="华文楷体"/>
        <a:font script="Hant" typeface="新細明體"/>
        <a:font script="Arab" typeface="Tahoma"/>
        <a:font script="Hebr" typeface="Miriam"/>
        <a:font script="Thai" typeface="DilleniaUPC"/>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ajorFont>
      <a:minorFont>
        <a:latin typeface="Corbel"/>
        <a:ea typeface=""/>
        <a:cs typeface=""/>
        <a:font script="Jpan" typeface="HGｺﾞｼｯｸM"/>
        <a:font script="Hang" typeface="HY엽서L"/>
        <a:font script="Hans" typeface="华文楷体"/>
        <a:font script="Hant" typeface="新細明體"/>
        <a:font script="Arab" typeface="Tahoma"/>
        <a:font script="Hebr" typeface="Miriam"/>
        <a:font script="Thai" typeface="DilleniaUPC"/>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Modul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47500"/>
                <a:satMod val="137000"/>
              </a:schemeClr>
            </a:gs>
            <a:gs pos="55000">
              <a:schemeClr val="phClr">
                <a:shade val="69000"/>
                <a:satMod val="137000"/>
              </a:schemeClr>
            </a:gs>
            <a:gs pos="100000">
              <a:schemeClr val="phClr">
                <a:shade val="98000"/>
                <a:satMod val="137000"/>
              </a:schemeClr>
            </a:gs>
          </a:gsLst>
          <a:lin ang="16200000" scaled="0"/>
        </a:gradFill>
      </a:fillStyleLst>
      <a:lnStyleLst>
        <a:ln w="6350" cap="rnd" cmpd="sng" algn="ctr">
          <a:solidFill>
            <a:schemeClr val="phClr">
              <a:shade val="95000"/>
              <a:satMod val="105000"/>
            </a:schemeClr>
          </a:solidFill>
          <a:prstDash val="solid"/>
        </a:ln>
        <a:ln w="48000" cap="flat" cmpd="thickThin" algn="ctr">
          <a:solidFill>
            <a:schemeClr val="phClr"/>
          </a:solidFill>
          <a:prstDash val="solid"/>
        </a:ln>
        <a:ln w="48500" cap="flat" cmpd="thickThin" algn="ctr">
          <a:solidFill>
            <a:schemeClr val="phClr"/>
          </a:solidFill>
          <a:prstDash val="solid"/>
        </a:ln>
      </a:lnStyleLst>
      <a:effectStyleLst>
        <a:effectStyle>
          <a:effectLst>
            <a:outerShdw blurRad="45000" dist="25000" dir="5400000" rotWithShape="0">
              <a:srgbClr val="000000">
                <a:alpha val="38000"/>
              </a:srgbClr>
            </a:outerShdw>
          </a:effectLst>
        </a:effectStyle>
        <a:effectStyle>
          <a:effectLst>
            <a:outerShdw blurRad="39000" dist="25400" dir="5400000" rotWithShape="0">
              <a:srgbClr val="000000">
                <a:alpha val="38000"/>
              </a:srgbClr>
            </a:outerShdw>
          </a:effectLst>
        </a:effectStyle>
        <a:effectStyle>
          <a:effectLst>
            <a:outerShdw blurRad="39000" dist="25400" dir="5400000" rotWithShape="0">
              <a:srgbClr val="000000">
                <a:alpha val="38000"/>
              </a:srgbClr>
            </a:outerShdw>
          </a:effectLst>
          <a:scene3d>
            <a:camera prst="orthographicFront" fov="0">
              <a:rot lat="0" lon="0" rev="0"/>
            </a:camera>
            <a:lightRig rig="threePt" dir="t">
              <a:rot lat="0" lon="0" rev="1800000"/>
            </a:lightRig>
          </a:scene3d>
          <a:sp3d prstMaterial="matte">
            <a:bevelT h="20000"/>
          </a:sp3d>
        </a:effectStyle>
      </a:effectStyleLst>
      <a:bgFillStyleLst>
        <a:solidFill>
          <a:schemeClr val="phClr"/>
        </a:solidFill>
        <a:gradFill rotWithShape="1">
          <a:gsLst>
            <a:gs pos="0">
              <a:schemeClr val="phClr">
                <a:tint val="48000"/>
                <a:satMod val="300000"/>
              </a:schemeClr>
            </a:gs>
            <a:gs pos="12000">
              <a:schemeClr val="phClr">
                <a:tint val="48000"/>
                <a:satMod val="300000"/>
              </a:schemeClr>
            </a:gs>
            <a:gs pos="20000">
              <a:schemeClr val="phClr">
                <a:tint val="49000"/>
                <a:satMod val="300000"/>
              </a:schemeClr>
            </a:gs>
            <a:gs pos="100000">
              <a:schemeClr val="phClr">
                <a:shade val="30000"/>
              </a:schemeClr>
            </a:gs>
          </a:gsLst>
          <a:path path="circle">
            <a:fillToRect l="10000" t="-25000" r="10000" b="125000"/>
          </a:path>
        </a:gradFill>
        <a:blipFill>
          <a:blip xmlns:r="http://schemas.openxmlformats.org/officeDocument/2006/relationships" r:embed="rId1">
            <a:duotone>
              <a:schemeClr val="phClr">
                <a:shade val="75000"/>
                <a:satMod val="105000"/>
              </a:schemeClr>
              <a:schemeClr val="phClr">
                <a:tint val="95000"/>
                <a:satMod val="105000"/>
              </a:schemeClr>
            </a:duotone>
          </a:blip>
          <a:tile tx="0" ty="0" sx="38000" sy="38000" flip="none" algn="tl"/>
        </a:blipFill>
      </a:bgFillStyleLst>
    </a:fmtScheme>
  </a:themeElements>
  <a:objectDefaults/>
  <a:extraClrScheme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3.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otalTime>1044</TotalTime>
  <Words>1574</Words>
  <Application>Microsoft Office PowerPoint</Application>
  <PresentationFormat>Widescreen</PresentationFormat>
  <Paragraphs>132</Paragraphs>
  <Slides>13</Slides>
  <Notes>13</Notes>
  <HiddenSlides>0</HiddenSlides>
  <MMClips>0</MMClips>
  <ScaleCrop>false</ScaleCrop>
  <HeadingPairs>
    <vt:vector size="6" baseType="variant">
      <vt:variant>
        <vt:lpstr>Fonts Used</vt:lpstr>
      </vt:variant>
      <vt:variant>
        <vt:i4>6</vt:i4>
      </vt:variant>
      <vt:variant>
        <vt:lpstr>Theme</vt:lpstr>
      </vt:variant>
      <vt:variant>
        <vt:i4>1</vt:i4>
      </vt:variant>
      <vt:variant>
        <vt:lpstr>Slide Titles</vt:lpstr>
      </vt:variant>
      <vt:variant>
        <vt:i4>13</vt:i4>
      </vt:variant>
    </vt:vector>
  </HeadingPairs>
  <TitlesOfParts>
    <vt:vector size="20" baseType="lpstr">
      <vt:lpstr>Arial</vt:lpstr>
      <vt:lpstr>Calibri</vt:lpstr>
      <vt:lpstr>Corbel</vt:lpstr>
      <vt:lpstr>Wingdings</vt:lpstr>
      <vt:lpstr>Wingdings 2</vt:lpstr>
      <vt:lpstr>Wingdings 3</vt:lpstr>
      <vt:lpstr>Module</vt:lpstr>
      <vt:lpstr> Literature reviews and methodologies </vt:lpstr>
      <vt:lpstr>Remember the generalised sturcture</vt:lpstr>
      <vt:lpstr>Your report should reflect part of the process</vt:lpstr>
      <vt:lpstr>Identify the purpose of your dissertation</vt:lpstr>
      <vt:lpstr>Literature Review</vt:lpstr>
      <vt:lpstr>Literature Reviews- how to deal with them</vt:lpstr>
      <vt:lpstr>Purpose of the lit review</vt:lpstr>
      <vt:lpstr>And the presenting? main ways are</vt:lpstr>
      <vt:lpstr>Methodology: should flow from a literature review</vt:lpstr>
      <vt:lpstr>What to include and how to present</vt:lpstr>
      <vt:lpstr>Methodology is for all- every discipline</vt:lpstr>
      <vt:lpstr>Methodology is an approach</vt:lpstr>
      <vt:lpstr>Literature Review and Methodology:  What they are not </vt:lpstr>
    </vt:vector>
  </TitlesOfParts>
  <Company>University of Wales Trinity Saint David</Company>
  <LinksUpToDate>false</LinksUpToDate>
  <SharedDoc>false</SharedDoc>
  <HyperlinksChanged>false</HyperlinksChanged>
  <AppVersion>15.0000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Reading and situating your research</dc:title>
  <dc:creator>Ros Coard</dc:creator>
  <cp:lastModifiedBy>Ros Coard</cp:lastModifiedBy>
  <cp:revision>45</cp:revision>
  <cp:lastPrinted>2019-09-24T08:40:01Z</cp:lastPrinted>
  <dcterms:created xsi:type="dcterms:W3CDTF">2016-10-13T16:21:31Z</dcterms:created>
  <dcterms:modified xsi:type="dcterms:W3CDTF">2019-09-24T08:47:06Z</dcterms:modified>
</cp:coreProperties>
</file>