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21"/>
  </p:notesMasterIdLst>
  <p:sldIdLst>
    <p:sldId id="256" r:id="rId2"/>
    <p:sldId id="257" r:id="rId3"/>
    <p:sldId id="258" r:id="rId4"/>
    <p:sldId id="272" r:id="rId5"/>
    <p:sldId id="273" r:id="rId6"/>
    <p:sldId id="274" r:id="rId7"/>
    <p:sldId id="268" r:id="rId8"/>
    <p:sldId id="270" r:id="rId9"/>
    <p:sldId id="263" r:id="rId10"/>
    <p:sldId id="264" r:id="rId11"/>
    <p:sldId id="271" r:id="rId12"/>
    <p:sldId id="265" r:id="rId13"/>
    <p:sldId id="269" r:id="rId14"/>
    <p:sldId id="260" r:id="rId15"/>
    <p:sldId id="275" r:id="rId16"/>
    <p:sldId id="262" r:id="rId17"/>
    <p:sldId id="276" r:id="rId18"/>
    <p:sldId id="278" r:id="rId19"/>
    <p:sldId id="27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9D9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F95659-5F18-470E-89E6-758DFE6618C7}" type="doc">
      <dgm:prSet loTypeId="urn:microsoft.com/office/officeart/2018/5/layout/IconCircle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82FFA45C-D411-4D5D-A071-F1F727FAF6F8}">
      <dgm:prSet/>
      <dgm:spPr/>
      <dgm:t>
        <a:bodyPr/>
        <a:lstStyle/>
        <a:p>
          <a:pPr>
            <a:lnSpc>
              <a:spcPct val="100000"/>
            </a:lnSpc>
            <a:defRPr cap="all"/>
          </a:pPr>
          <a:r>
            <a:rPr lang="en-US">
              <a:latin typeface="Avenir Next LT Pro"/>
            </a:rPr>
            <a:t>Positive Reinforcement. </a:t>
          </a:r>
        </a:p>
      </dgm:t>
    </dgm:pt>
    <dgm:pt modelId="{A8CA1E52-A38A-4737-A89E-DF0CD4100C8F}" type="parTrans" cxnId="{A60DE0B6-C712-4AB5-9C9C-42C9B8C1FED8}">
      <dgm:prSet/>
      <dgm:spPr/>
      <dgm:t>
        <a:bodyPr/>
        <a:lstStyle/>
        <a:p>
          <a:endParaRPr lang="en-US"/>
        </a:p>
      </dgm:t>
    </dgm:pt>
    <dgm:pt modelId="{9D889331-0C3B-4D06-B2BA-E07D74B96BE7}" type="sibTrans" cxnId="{A60DE0B6-C712-4AB5-9C9C-42C9B8C1FED8}">
      <dgm:prSet/>
      <dgm:spPr/>
      <dgm:t>
        <a:bodyPr/>
        <a:lstStyle/>
        <a:p>
          <a:endParaRPr lang="en-US"/>
        </a:p>
      </dgm:t>
    </dgm:pt>
    <dgm:pt modelId="{7EB7DF76-002D-49D4-9ED9-5D443000F25E}">
      <dgm:prSet/>
      <dgm:spPr/>
      <dgm:t>
        <a:bodyPr/>
        <a:lstStyle/>
        <a:p>
          <a:pPr>
            <a:lnSpc>
              <a:spcPct val="100000"/>
            </a:lnSpc>
            <a:defRPr cap="all"/>
          </a:pPr>
          <a:r>
            <a:rPr lang="en-US">
              <a:latin typeface="Avenir Next LT Pro"/>
            </a:rPr>
            <a:t>Variable Reinforcement Schedules.</a:t>
          </a:r>
        </a:p>
      </dgm:t>
    </dgm:pt>
    <dgm:pt modelId="{FCC6D57B-3117-4D6C-A593-B13263CD292F}" type="parTrans" cxnId="{152BF2E3-C38D-4706-8A48-CB5F5D04176A}">
      <dgm:prSet/>
      <dgm:spPr/>
      <dgm:t>
        <a:bodyPr/>
        <a:lstStyle/>
        <a:p>
          <a:endParaRPr lang="en-US"/>
        </a:p>
      </dgm:t>
    </dgm:pt>
    <dgm:pt modelId="{E83BCDBA-BFF5-4DFB-AB4C-DB481F14CE47}" type="sibTrans" cxnId="{152BF2E3-C38D-4706-8A48-CB5F5D04176A}">
      <dgm:prSet/>
      <dgm:spPr/>
      <dgm:t>
        <a:bodyPr/>
        <a:lstStyle/>
        <a:p>
          <a:endParaRPr lang="en-US"/>
        </a:p>
      </dgm:t>
    </dgm:pt>
    <dgm:pt modelId="{D2A9D80B-DED6-4301-B26E-1C764C9A1783}">
      <dgm:prSet phldr="0"/>
      <dgm:spPr/>
      <dgm:t>
        <a:bodyPr/>
        <a:lstStyle/>
        <a:p>
          <a:pPr>
            <a:lnSpc>
              <a:spcPct val="100000"/>
            </a:lnSpc>
            <a:defRPr cap="all"/>
          </a:pPr>
          <a:r>
            <a:rPr lang="en-US">
              <a:latin typeface="Avenir Next LT Pro"/>
            </a:rPr>
            <a:t>Step by step tasks.</a:t>
          </a:r>
        </a:p>
      </dgm:t>
    </dgm:pt>
    <dgm:pt modelId="{BC30090F-FA76-48B4-AFDD-03E69519583A}" type="parTrans" cxnId="{E8DA93FF-3626-4DCE-BD31-F5D1891104F7}">
      <dgm:prSet/>
      <dgm:spPr/>
      <dgm:t>
        <a:bodyPr/>
        <a:lstStyle/>
        <a:p>
          <a:endParaRPr lang="en-US"/>
        </a:p>
      </dgm:t>
    </dgm:pt>
    <dgm:pt modelId="{4B3C0134-83D6-4284-8C8F-5F134A8A7D37}" type="sibTrans" cxnId="{E8DA93FF-3626-4DCE-BD31-F5D1891104F7}">
      <dgm:prSet/>
      <dgm:spPr/>
      <dgm:t>
        <a:bodyPr/>
        <a:lstStyle/>
        <a:p>
          <a:endParaRPr lang="en-US"/>
        </a:p>
      </dgm:t>
    </dgm:pt>
    <dgm:pt modelId="{802F1DE4-1F6E-4F46-89D5-58CDFFCE2446}">
      <dgm:prSet/>
      <dgm:spPr/>
      <dgm:t>
        <a:bodyPr/>
        <a:lstStyle/>
        <a:p>
          <a:pPr>
            <a:lnSpc>
              <a:spcPct val="100000"/>
            </a:lnSpc>
            <a:defRPr cap="all"/>
          </a:pPr>
          <a:r>
            <a:rPr lang="en-US">
              <a:latin typeface="Avenir Next LT Pro"/>
            </a:rPr>
            <a:t>Skinner’s theory supports effective teaching.</a:t>
          </a:r>
        </a:p>
      </dgm:t>
    </dgm:pt>
    <dgm:pt modelId="{DC369A98-C00A-4F96-B43B-347F49F1E237}" type="parTrans" cxnId="{871EF932-53C9-4FD7-910E-D7A67F8D7DA3}">
      <dgm:prSet/>
      <dgm:spPr/>
      <dgm:t>
        <a:bodyPr/>
        <a:lstStyle/>
        <a:p>
          <a:endParaRPr lang="en-US"/>
        </a:p>
      </dgm:t>
    </dgm:pt>
    <dgm:pt modelId="{F68B87CC-6613-4E97-911F-56C06E79FB39}" type="sibTrans" cxnId="{871EF932-53C9-4FD7-910E-D7A67F8D7DA3}">
      <dgm:prSet/>
      <dgm:spPr/>
      <dgm:t>
        <a:bodyPr/>
        <a:lstStyle/>
        <a:p>
          <a:endParaRPr lang="en-US"/>
        </a:p>
      </dgm:t>
    </dgm:pt>
    <dgm:pt modelId="{AAEBFCED-9CCD-466A-903C-372CB14D76BD}" type="pres">
      <dgm:prSet presAssocID="{D2F95659-5F18-470E-89E6-758DFE6618C7}" presName="root" presStyleCnt="0">
        <dgm:presLayoutVars>
          <dgm:dir/>
          <dgm:resizeHandles val="exact"/>
        </dgm:presLayoutVars>
      </dgm:prSet>
      <dgm:spPr/>
    </dgm:pt>
    <dgm:pt modelId="{CD6BBF74-805B-4EEF-94C6-62ED97108810}" type="pres">
      <dgm:prSet presAssocID="{82FFA45C-D411-4D5D-A071-F1F727FAF6F8}" presName="compNode" presStyleCnt="0"/>
      <dgm:spPr/>
    </dgm:pt>
    <dgm:pt modelId="{08CACD00-1635-4604-9F6B-76C8803B08B1}" type="pres">
      <dgm:prSet presAssocID="{82FFA45C-D411-4D5D-A071-F1F727FAF6F8}" presName="iconBgRect" presStyleLbl="bgShp" presStyleIdx="0" presStyleCnt="4"/>
      <dgm:spPr/>
    </dgm:pt>
    <dgm:pt modelId="{1A96071F-BCDF-435B-BF0D-60B38F5A293B}" type="pres">
      <dgm:prSet presAssocID="{82FFA45C-D411-4D5D-A071-F1F727FAF6F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Secure"/>
        </a:ext>
      </dgm:extLst>
    </dgm:pt>
    <dgm:pt modelId="{6EBD1F6C-F5AB-46D6-A99F-FEE81B7F13C1}" type="pres">
      <dgm:prSet presAssocID="{82FFA45C-D411-4D5D-A071-F1F727FAF6F8}" presName="spaceRect" presStyleCnt="0"/>
      <dgm:spPr/>
    </dgm:pt>
    <dgm:pt modelId="{8DDB826F-1E83-4EBA-9968-70DFBA8F5A1B}" type="pres">
      <dgm:prSet presAssocID="{82FFA45C-D411-4D5D-A071-F1F727FAF6F8}" presName="textRect" presStyleLbl="revTx" presStyleIdx="0" presStyleCnt="4">
        <dgm:presLayoutVars>
          <dgm:chMax val="1"/>
          <dgm:chPref val="1"/>
        </dgm:presLayoutVars>
      </dgm:prSet>
      <dgm:spPr/>
    </dgm:pt>
    <dgm:pt modelId="{D65FCEB8-0D0D-4F35-B631-BED76084EC0B}" type="pres">
      <dgm:prSet presAssocID="{9D889331-0C3B-4D06-B2BA-E07D74B96BE7}" presName="sibTrans" presStyleCnt="0"/>
      <dgm:spPr/>
    </dgm:pt>
    <dgm:pt modelId="{F7FB56E9-1482-4605-9820-6DFB63371682}" type="pres">
      <dgm:prSet presAssocID="{7EB7DF76-002D-49D4-9ED9-5D443000F25E}" presName="compNode" presStyleCnt="0"/>
      <dgm:spPr/>
    </dgm:pt>
    <dgm:pt modelId="{72BFE5F0-A350-42C1-AF6C-0755867D68E3}" type="pres">
      <dgm:prSet presAssocID="{7EB7DF76-002D-49D4-9ED9-5D443000F25E}" presName="iconBgRect" presStyleLbl="bgShp" presStyleIdx="1" presStyleCnt="4"/>
      <dgm:spPr/>
    </dgm:pt>
    <dgm:pt modelId="{3C2344A4-02AF-4599-A9E8-B5956591BCF5}" type="pres">
      <dgm:prSet presAssocID="{7EB7DF76-002D-49D4-9ED9-5D443000F25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hedule Event Action"/>
        </a:ext>
      </dgm:extLst>
    </dgm:pt>
    <dgm:pt modelId="{CB9411AC-B33E-4635-A05A-856D1BB67FC4}" type="pres">
      <dgm:prSet presAssocID="{7EB7DF76-002D-49D4-9ED9-5D443000F25E}" presName="spaceRect" presStyleCnt="0"/>
      <dgm:spPr/>
    </dgm:pt>
    <dgm:pt modelId="{5E340656-F939-43BA-9239-52C001D4E2D3}" type="pres">
      <dgm:prSet presAssocID="{7EB7DF76-002D-49D4-9ED9-5D443000F25E}" presName="textRect" presStyleLbl="revTx" presStyleIdx="1" presStyleCnt="4">
        <dgm:presLayoutVars>
          <dgm:chMax val="1"/>
          <dgm:chPref val="1"/>
        </dgm:presLayoutVars>
      </dgm:prSet>
      <dgm:spPr/>
    </dgm:pt>
    <dgm:pt modelId="{87275D33-51C0-4FCE-9341-5107B6740FB7}" type="pres">
      <dgm:prSet presAssocID="{E83BCDBA-BFF5-4DFB-AB4C-DB481F14CE47}" presName="sibTrans" presStyleCnt="0"/>
      <dgm:spPr/>
    </dgm:pt>
    <dgm:pt modelId="{4BECEEE7-C699-40D3-984C-E97165584446}" type="pres">
      <dgm:prSet presAssocID="{D2A9D80B-DED6-4301-B26E-1C764C9A1783}" presName="compNode" presStyleCnt="0"/>
      <dgm:spPr/>
    </dgm:pt>
    <dgm:pt modelId="{D59B9BE9-DFF3-4BCB-B491-2CA488E12522}" type="pres">
      <dgm:prSet presAssocID="{D2A9D80B-DED6-4301-B26E-1C764C9A1783}" presName="iconBgRect" presStyleLbl="bgShp" presStyleIdx="2" presStyleCnt="4"/>
      <dgm:spPr/>
    </dgm:pt>
    <dgm:pt modelId="{B9804950-A749-4F57-8075-5703F7B1E10C}" type="pres">
      <dgm:prSet presAssocID="{D2A9D80B-DED6-4301-B26E-1C764C9A178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ot"/>
        </a:ext>
      </dgm:extLst>
    </dgm:pt>
    <dgm:pt modelId="{1ADE63C0-B203-4DE6-8F21-BFDECD471DC3}" type="pres">
      <dgm:prSet presAssocID="{D2A9D80B-DED6-4301-B26E-1C764C9A1783}" presName="spaceRect" presStyleCnt="0"/>
      <dgm:spPr/>
    </dgm:pt>
    <dgm:pt modelId="{8FC5CAD7-29AB-4081-9BDF-DD804A53A14A}" type="pres">
      <dgm:prSet presAssocID="{D2A9D80B-DED6-4301-B26E-1C764C9A1783}" presName="textRect" presStyleLbl="revTx" presStyleIdx="2" presStyleCnt="4">
        <dgm:presLayoutVars>
          <dgm:chMax val="1"/>
          <dgm:chPref val="1"/>
        </dgm:presLayoutVars>
      </dgm:prSet>
      <dgm:spPr/>
    </dgm:pt>
    <dgm:pt modelId="{DC56D893-41AE-4719-A5F4-AC7AB7A90138}" type="pres">
      <dgm:prSet presAssocID="{4B3C0134-83D6-4284-8C8F-5F134A8A7D37}" presName="sibTrans" presStyleCnt="0"/>
      <dgm:spPr/>
    </dgm:pt>
    <dgm:pt modelId="{123425F8-6A75-4607-A256-F52A8195990B}" type="pres">
      <dgm:prSet presAssocID="{802F1DE4-1F6E-4F46-89D5-58CDFFCE2446}" presName="compNode" presStyleCnt="0"/>
      <dgm:spPr/>
    </dgm:pt>
    <dgm:pt modelId="{EB74FA89-FA98-48DF-B052-94A357181D88}" type="pres">
      <dgm:prSet presAssocID="{802F1DE4-1F6E-4F46-89D5-58CDFFCE2446}" presName="iconBgRect" presStyleLbl="bgShp" presStyleIdx="3" presStyleCnt="4"/>
      <dgm:spPr/>
    </dgm:pt>
    <dgm:pt modelId="{C7FB08FB-A015-42EE-BBDA-E9A5A30292A3}" type="pres">
      <dgm:prSet presAssocID="{802F1DE4-1F6E-4F46-89D5-58CDFFCE244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ducation"/>
        </a:ext>
      </dgm:extLst>
    </dgm:pt>
    <dgm:pt modelId="{1B75B8D5-E286-4C3A-9FF2-7BBF464ABAD2}" type="pres">
      <dgm:prSet presAssocID="{802F1DE4-1F6E-4F46-89D5-58CDFFCE2446}" presName="spaceRect" presStyleCnt="0"/>
      <dgm:spPr/>
    </dgm:pt>
    <dgm:pt modelId="{1ABBD0EB-0648-46E1-A9F7-B2541A22A627}" type="pres">
      <dgm:prSet presAssocID="{802F1DE4-1F6E-4F46-89D5-58CDFFCE2446}" presName="textRect" presStyleLbl="revTx" presStyleIdx="3" presStyleCnt="4">
        <dgm:presLayoutVars>
          <dgm:chMax val="1"/>
          <dgm:chPref val="1"/>
        </dgm:presLayoutVars>
      </dgm:prSet>
      <dgm:spPr/>
    </dgm:pt>
  </dgm:ptLst>
  <dgm:cxnLst>
    <dgm:cxn modelId="{871EF932-53C9-4FD7-910E-D7A67F8D7DA3}" srcId="{D2F95659-5F18-470E-89E6-758DFE6618C7}" destId="{802F1DE4-1F6E-4F46-89D5-58CDFFCE2446}" srcOrd="3" destOrd="0" parTransId="{DC369A98-C00A-4F96-B43B-347F49F1E237}" sibTransId="{F68B87CC-6613-4E97-911F-56C06E79FB39}"/>
    <dgm:cxn modelId="{B621313D-C748-4C60-82F9-35EA377F69E4}" type="presOf" srcId="{D2F95659-5F18-470E-89E6-758DFE6618C7}" destId="{AAEBFCED-9CCD-466A-903C-372CB14D76BD}" srcOrd="0" destOrd="0" presId="urn:microsoft.com/office/officeart/2018/5/layout/IconCircleLabelList"/>
    <dgm:cxn modelId="{0FE72A7D-B57F-4F7A-946B-D3FC9CD7800F}" type="presOf" srcId="{802F1DE4-1F6E-4F46-89D5-58CDFFCE2446}" destId="{1ABBD0EB-0648-46E1-A9F7-B2541A22A627}" srcOrd="0" destOrd="0" presId="urn:microsoft.com/office/officeart/2018/5/layout/IconCircleLabelList"/>
    <dgm:cxn modelId="{D2EB2184-17A9-41CB-BE5A-0F5BC57A5648}" type="presOf" srcId="{82FFA45C-D411-4D5D-A071-F1F727FAF6F8}" destId="{8DDB826F-1E83-4EBA-9968-70DFBA8F5A1B}" srcOrd="0" destOrd="0" presId="urn:microsoft.com/office/officeart/2018/5/layout/IconCircleLabelList"/>
    <dgm:cxn modelId="{193B7FB2-A892-4356-8FF8-41B7167AC8CB}" type="presOf" srcId="{D2A9D80B-DED6-4301-B26E-1C764C9A1783}" destId="{8FC5CAD7-29AB-4081-9BDF-DD804A53A14A}" srcOrd="0" destOrd="0" presId="urn:microsoft.com/office/officeart/2018/5/layout/IconCircleLabelList"/>
    <dgm:cxn modelId="{A60DE0B6-C712-4AB5-9C9C-42C9B8C1FED8}" srcId="{D2F95659-5F18-470E-89E6-758DFE6618C7}" destId="{82FFA45C-D411-4D5D-A071-F1F727FAF6F8}" srcOrd="0" destOrd="0" parTransId="{A8CA1E52-A38A-4737-A89E-DF0CD4100C8F}" sibTransId="{9D889331-0C3B-4D06-B2BA-E07D74B96BE7}"/>
    <dgm:cxn modelId="{152BF2E3-C38D-4706-8A48-CB5F5D04176A}" srcId="{D2F95659-5F18-470E-89E6-758DFE6618C7}" destId="{7EB7DF76-002D-49D4-9ED9-5D443000F25E}" srcOrd="1" destOrd="0" parTransId="{FCC6D57B-3117-4D6C-A593-B13263CD292F}" sibTransId="{E83BCDBA-BFF5-4DFB-AB4C-DB481F14CE47}"/>
    <dgm:cxn modelId="{F7A36FEB-98CE-4A46-82F7-4F71EF1895D4}" type="presOf" srcId="{7EB7DF76-002D-49D4-9ED9-5D443000F25E}" destId="{5E340656-F939-43BA-9239-52C001D4E2D3}" srcOrd="0" destOrd="0" presId="urn:microsoft.com/office/officeart/2018/5/layout/IconCircleLabelList"/>
    <dgm:cxn modelId="{E8DA93FF-3626-4DCE-BD31-F5D1891104F7}" srcId="{D2F95659-5F18-470E-89E6-758DFE6618C7}" destId="{D2A9D80B-DED6-4301-B26E-1C764C9A1783}" srcOrd="2" destOrd="0" parTransId="{BC30090F-FA76-48B4-AFDD-03E69519583A}" sibTransId="{4B3C0134-83D6-4284-8C8F-5F134A8A7D37}"/>
    <dgm:cxn modelId="{3B398502-C015-41EB-831D-87EBFD1AA5D7}" type="presParOf" srcId="{AAEBFCED-9CCD-466A-903C-372CB14D76BD}" destId="{CD6BBF74-805B-4EEF-94C6-62ED97108810}" srcOrd="0" destOrd="0" presId="urn:microsoft.com/office/officeart/2018/5/layout/IconCircleLabelList"/>
    <dgm:cxn modelId="{7170A624-187A-4C8F-ADB6-F17946E0F214}" type="presParOf" srcId="{CD6BBF74-805B-4EEF-94C6-62ED97108810}" destId="{08CACD00-1635-4604-9F6B-76C8803B08B1}" srcOrd="0" destOrd="0" presId="urn:microsoft.com/office/officeart/2018/5/layout/IconCircleLabelList"/>
    <dgm:cxn modelId="{A248574E-C370-4697-A55D-354D43C3994B}" type="presParOf" srcId="{CD6BBF74-805B-4EEF-94C6-62ED97108810}" destId="{1A96071F-BCDF-435B-BF0D-60B38F5A293B}" srcOrd="1" destOrd="0" presId="urn:microsoft.com/office/officeart/2018/5/layout/IconCircleLabelList"/>
    <dgm:cxn modelId="{7ADF452F-A89C-4CAA-BF85-B777C8369704}" type="presParOf" srcId="{CD6BBF74-805B-4EEF-94C6-62ED97108810}" destId="{6EBD1F6C-F5AB-46D6-A99F-FEE81B7F13C1}" srcOrd="2" destOrd="0" presId="urn:microsoft.com/office/officeart/2018/5/layout/IconCircleLabelList"/>
    <dgm:cxn modelId="{D03484FE-024B-447C-9363-D73278D7A813}" type="presParOf" srcId="{CD6BBF74-805B-4EEF-94C6-62ED97108810}" destId="{8DDB826F-1E83-4EBA-9968-70DFBA8F5A1B}" srcOrd="3" destOrd="0" presId="urn:microsoft.com/office/officeart/2018/5/layout/IconCircleLabelList"/>
    <dgm:cxn modelId="{AC8533E7-B4DB-4C71-980E-A2157EAC2586}" type="presParOf" srcId="{AAEBFCED-9CCD-466A-903C-372CB14D76BD}" destId="{D65FCEB8-0D0D-4F35-B631-BED76084EC0B}" srcOrd="1" destOrd="0" presId="urn:microsoft.com/office/officeart/2018/5/layout/IconCircleLabelList"/>
    <dgm:cxn modelId="{F2DE4162-A308-40C0-B67D-0A222B80B62B}" type="presParOf" srcId="{AAEBFCED-9CCD-466A-903C-372CB14D76BD}" destId="{F7FB56E9-1482-4605-9820-6DFB63371682}" srcOrd="2" destOrd="0" presId="urn:microsoft.com/office/officeart/2018/5/layout/IconCircleLabelList"/>
    <dgm:cxn modelId="{19193013-E24B-4EA3-9A99-CBFE3FCD2F96}" type="presParOf" srcId="{F7FB56E9-1482-4605-9820-6DFB63371682}" destId="{72BFE5F0-A350-42C1-AF6C-0755867D68E3}" srcOrd="0" destOrd="0" presId="urn:microsoft.com/office/officeart/2018/5/layout/IconCircleLabelList"/>
    <dgm:cxn modelId="{BC7B77CC-7EEB-4500-A6E7-8B64C9E3CEC5}" type="presParOf" srcId="{F7FB56E9-1482-4605-9820-6DFB63371682}" destId="{3C2344A4-02AF-4599-A9E8-B5956591BCF5}" srcOrd="1" destOrd="0" presId="urn:microsoft.com/office/officeart/2018/5/layout/IconCircleLabelList"/>
    <dgm:cxn modelId="{DF901EBD-8EBF-4ACE-BDBB-8F8C4CDCA80F}" type="presParOf" srcId="{F7FB56E9-1482-4605-9820-6DFB63371682}" destId="{CB9411AC-B33E-4635-A05A-856D1BB67FC4}" srcOrd="2" destOrd="0" presId="urn:microsoft.com/office/officeart/2018/5/layout/IconCircleLabelList"/>
    <dgm:cxn modelId="{04B51AB8-4D19-414B-A0ED-0BFCD5554CCF}" type="presParOf" srcId="{F7FB56E9-1482-4605-9820-6DFB63371682}" destId="{5E340656-F939-43BA-9239-52C001D4E2D3}" srcOrd="3" destOrd="0" presId="urn:microsoft.com/office/officeart/2018/5/layout/IconCircleLabelList"/>
    <dgm:cxn modelId="{D3383715-1D15-4E7C-968E-ADD91FCEB0F6}" type="presParOf" srcId="{AAEBFCED-9CCD-466A-903C-372CB14D76BD}" destId="{87275D33-51C0-4FCE-9341-5107B6740FB7}" srcOrd="3" destOrd="0" presId="urn:microsoft.com/office/officeart/2018/5/layout/IconCircleLabelList"/>
    <dgm:cxn modelId="{3603E72F-04D6-47E5-92D9-3504BD1534D9}" type="presParOf" srcId="{AAEBFCED-9CCD-466A-903C-372CB14D76BD}" destId="{4BECEEE7-C699-40D3-984C-E97165584446}" srcOrd="4" destOrd="0" presId="urn:microsoft.com/office/officeart/2018/5/layout/IconCircleLabelList"/>
    <dgm:cxn modelId="{DB3D74C9-89FD-4E43-8EC4-1D18F0D9E06F}" type="presParOf" srcId="{4BECEEE7-C699-40D3-984C-E97165584446}" destId="{D59B9BE9-DFF3-4BCB-B491-2CA488E12522}" srcOrd="0" destOrd="0" presId="urn:microsoft.com/office/officeart/2018/5/layout/IconCircleLabelList"/>
    <dgm:cxn modelId="{04A9D545-9293-4210-9C70-D33F98FEBC2C}" type="presParOf" srcId="{4BECEEE7-C699-40D3-984C-E97165584446}" destId="{B9804950-A749-4F57-8075-5703F7B1E10C}" srcOrd="1" destOrd="0" presId="urn:microsoft.com/office/officeart/2018/5/layout/IconCircleLabelList"/>
    <dgm:cxn modelId="{9357F085-B134-4C3C-9DE7-5BD577C03FD8}" type="presParOf" srcId="{4BECEEE7-C699-40D3-984C-E97165584446}" destId="{1ADE63C0-B203-4DE6-8F21-BFDECD471DC3}" srcOrd="2" destOrd="0" presId="urn:microsoft.com/office/officeart/2018/5/layout/IconCircleLabelList"/>
    <dgm:cxn modelId="{80F7C7B5-224A-4F07-89F0-EA2521DA81D5}" type="presParOf" srcId="{4BECEEE7-C699-40D3-984C-E97165584446}" destId="{8FC5CAD7-29AB-4081-9BDF-DD804A53A14A}" srcOrd="3" destOrd="0" presId="urn:microsoft.com/office/officeart/2018/5/layout/IconCircleLabelList"/>
    <dgm:cxn modelId="{E75ED6B7-ED04-4784-902F-0553E5C2CAEE}" type="presParOf" srcId="{AAEBFCED-9CCD-466A-903C-372CB14D76BD}" destId="{DC56D893-41AE-4719-A5F4-AC7AB7A90138}" srcOrd="5" destOrd="0" presId="urn:microsoft.com/office/officeart/2018/5/layout/IconCircleLabelList"/>
    <dgm:cxn modelId="{CA24B253-5A85-4B82-B523-06FFAE73B884}" type="presParOf" srcId="{AAEBFCED-9CCD-466A-903C-372CB14D76BD}" destId="{123425F8-6A75-4607-A256-F52A8195990B}" srcOrd="6" destOrd="0" presId="urn:microsoft.com/office/officeart/2018/5/layout/IconCircleLabelList"/>
    <dgm:cxn modelId="{E57EA183-1016-408E-BFA7-EB3328E19CDC}" type="presParOf" srcId="{123425F8-6A75-4607-A256-F52A8195990B}" destId="{EB74FA89-FA98-48DF-B052-94A357181D88}" srcOrd="0" destOrd="0" presId="urn:microsoft.com/office/officeart/2018/5/layout/IconCircleLabelList"/>
    <dgm:cxn modelId="{EF2FF1AB-8887-4D66-91E1-64462ED5AB55}" type="presParOf" srcId="{123425F8-6A75-4607-A256-F52A8195990B}" destId="{C7FB08FB-A015-42EE-BBDA-E9A5A30292A3}" srcOrd="1" destOrd="0" presId="urn:microsoft.com/office/officeart/2018/5/layout/IconCircleLabelList"/>
    <dgm:cxn modelId="{69C17890-75FB-44F4-9453-7A2F833404EF}" type="presParOf" srcId="{123425F8-6A75-4607-A256-F52A8195990B}" destId="{1B75B8D5-E286-4C3A-9FF2-7BBF464ABAD2}" srcOrd="2" destOrd="0" presId="urn:microsoft.com/office/officeart/2018/5/layout/IconCircleLabelList"/>
    <dgm:cxn modelId="{F4466C85-45EF-4D8C-935E-4A9E677CCE9C}" type="presParOf" srcId="{123425F8-6A75-4607-A256-F52A8195990B}" destId="{1ABBD0EB-0648-46E1-A9F7-B2541A22A627}"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92056C-69C0-403E-9A6A-E86D8A38DA08}" type="doc">
      <dgm:prSet loTypeId="urn:microsoft.com/office/officeart/2005/8/layout/vList2" loCatId="list" qsTypeId="urn:microsoft.com/office/officeart/2005/8/quickstyle/simple2" qsCatId="simple" csTypeId="urn:microsoft.com/office/officeart/2005/8/colors/accent0_1" csCatId="mainScheme" phldr="1"/>
      <dgm:spPr/>
      <dgm:t>
        <a:bodyPr/>
        <a:lstStyle/>
        <a:p>
          <a:endParaRPr lang="en-US"/>
        </a:p>
      </dgm:t>
    </dgm:pt>
    <dgm:pt modelId="{0AF5C7EF-2A5A-4774-95A0-EAA1747113DF}">
      <dgm:prSet/>
      <dgm:spPr/>
      <dgm:t>
        <a:bodyPr/>
        <a:lstStyle/>
        <a:p>
          <a:r>
            <a:rPr lang="en-US"/>
            <a:t>Application of Positive Reinforcement - Establish a system of rewards. </a:t>
          </a:r>
        </a:p>
      </dgm:t>
    </dgm:pt>
    <dgm:pt modelId="{5FE2A0FB-2057-451D-9441-BE5189B31477}" type="parTrans" cxnId="{A1C72C67-0CC1-4BFE-9F0F-8B7D322D2C41}">
      <dgm:prSet/>
      <dgm:spPr/>
      <dgm:t>
        <a:bodyPr/>
        <a:lstStyle/>
        <a:p>
          <a:endParaRPr lang="en-US"/>
        </a:p>
      </dgm:t>
    </dgm:pt>
    <dgm:pt modelId="{6CF6CD31-B95B-43B6-BAA6-E70D26879610}" type="sibTrans" cxnId="{A1C72C67-0CC1-4BFE-9F0F-8B7D322D2C41}">
      <dgm:prSet/>
      <dgm:spPr/>
      <dgm:t>
        <a:bodyPr/>
        <a:lstStyle/>
        <a:p>
          <a:endParaRPr lang="en-US"/>
        </a:p>
      </dgm:t>
    </dgm:pt>
    <dgm:pt modelId="{5DC90A14-95A5-40E6-88F2-290130292B4E}">
      <dgm:prSet/>
      <dgm:spPr/>
      <dgm:t>
        <a:bodyPr/>
        <a:lstStyle/>
        <a:p>
          <a:r>
            <a:rPr lang="en-US"/>
            <a:t>Incorporating Reinforcement Schedules. </a:t>
          </a:r>
        </a:p>
      </dgm:t>
    </dgm:pt>
    <dgm:pt modelId="{6D8B92DC-F081-4597-83CD-0BCE30A5B538}" type="parTrans" cxnId="{87224EE7-DD24-4666-B314-2E4E0AEAC4A9}">
      <dgm:prSet/>
      <dgm:spPr/>
      <dgm:t>
        <a:bodyPr/>
        <a:lstStyle/>
        <a:p>
          <a:endParaRPr lang="en-US"/>
        </a:p>
      </dgm:t>
    </dgm:pt>
    <dgm:pt modelId="{BE3AFEFE-00D9-455F-8DE3-52DF55631C1F}" type="sibTrans" cxnId="{87224EE7-DD24-4666-B314-2E4E0AEAC4A9}">
      <dgm:prSet/>
      <dgm:spPr/>
      <dgm:t>
        <a:bodyPr/>
        <a:lstStyle/>
        <a:p>
          <a:endParaRPr lang="en-US"/>
        </a:p>
      </dgm:t>
    </dgm:pt>
    <dgm:pt modelId="{E18582D2-7A3E-40CC-A5C6-EF1D86E762F2}">
      <dgm:prSet/>
      <dgm:spPr/>
      <dgm:t>
        <a:bodyPr/>
        <a:lstStyle/>
        <a:p>
          <a:r>
            <a:rPr lang="en-US"/>
            <a:t>Fosters community and teamwork.</a:t>
          </a:r>
        </a:p>
      </dgm:t>
    </dgm:pt>
    <dgm:pt modelId="{0A4FAC03-971A-430A-8061-893FDB1587E9}" type="parTrans" cxnId="{D50B9F70-4A20-46EE-8290-0437B54A1553}">
      <dgm:prSet/>
      <dgm:spPr/>
      <dgm:t>
        <a:bodyPr/>
        <a:lstStyle/>
        <a:p>
          <a:endParaRPr lang="en-US"/>
        </a:p>
      </dgm:t>
    </dgm:pt>
    <dgm:pt modelId="{64659F84-3D70-47F5-8A7C-55185EAC638D}" type="sibTrans" cxnId="{D50B9F70-4A20-46EE-8290-0437B54A1553}">
      <dgm:prSet/>
      <dgm:spPr/>
      <dgm:t>
        <a:bodyPr/>
        <a:lstStyle/>
        <a:p>
          <a:endParaRPr lang="en-US"/>
        </a:p>
      </dgm:t>
    </dgm:pt>
    <dgm:pt modelId="{CF18685B-7A81-435A-9324-547687459F42}">
      <dgm:prSet/>
      <dgm:spPr/>
      <dgm:t>
        <a:bodyPr/>
        <a:lstStyle/>
        <a:p>
          <a:r>
            <a:rPr lang="en-US"/>
            <a:t>Using Shaping for Learning Objectives.</a:t>
          </a:r>
        </a:p>
      </dgm:t>
    </dgm:pt>
    <dgm:pt modelId="{1D49D737-F2BD-42E9-88B2-817F4063B449}" type="parTrans" cxnId="{6BFD6077-672C-4DA3-AD58-6959C11F8757}">
      <dgm:prSet/>
      <dgm:spPr/>
      <dgm:t>
        <a:bodyPr/>
        <a:lstStyle/>
        <a:p>
          <a:endParaRPr lang="en-US"/>
        </a:p>
      </dgm:t>
    </dgm:pt>
    <dgm:pt modelId="{9E00D0E1-60DE-4F71-9614-1A2F42EB25DB}" type="sibTrans" cxnId="{6BFD6077-672C-4DA3-AD58-6959C11F8757}">
      <dgm:prSet/>
      <dgm:spPr/>
      <dgm:t>
        <a:bodyPr/>
        <a:lstStyle/>
        <a:p>
          <a:endParaRPr lang="en-US"/>
        </a:p>
      </dgm:t>
    </dgm:pt>
    <dgm:pt modelId="{1F8D1DB6-0151-41FD-A546-05C5BB4E46CF}">
      <dgm:prSet/>
      <dgm:spPr/>
      <dgm:t>
        <a:bodyPr/>
        <a:lstStyle/>
        <a:p>
          <a:r>
            <a:rPr lang="en-US"/>
            <a:t>Encourage progression by rewarding small successes to build confidence. </a:t>
          </a:r>
        </a:p>
      </dgm:t>
    </dgm:pt>
    <dgm:pt modelId="{7C8903E3-EB8A-4A2A-A823-415CCA6CCD93}" type="parTrans" cxnId="{AB017090-D476-463E-A42F-E9640F848223}">
      <dgm:prSet/>
      <dgm:spPr/>
      <dgm:t>
        <a:bodyPr/>
        <a:lstStyle/>
        <a:p>
          <a:endParaRPr lang="en-US"/>
        </a:p>
      </dgm:t>
    </dgm:pt>
    <dgm:pt modelId="{44C7B8AA-7919-490E-9F5A-EC757724AE12}" type="sibTrans" cxnId="{AB017090-D476-463E-A42F-E9640F848223}">
      <dgm:prSet/>
      <dgm:spPr/>
      <dgm:t>
        <a:bodyPr/>
        <a:lstStyle/>
        <a:p>
          <a:endParaRPr lang="en-US"/>
        </a:p>
      </dgm:t>
    </dgm:pt>
    <dgm:pt modelId="{423C842E-7AA4-4B0D-BD8B-014458A7D842}">
      <dgm:prSet phldr="0"/>
      <dgm:spPr/>
      <dgm:t>
        <a:bodyPr/>
        <a:lstStyle/>
        <a:p>
          <a:r>
            <a:rPr lang="en-US">
              <a:solidFill>
                <a:srgbClr val="3C2A22"/>
              </a:solidFill>
              <a:latin typeface="Avenir Next LT Pro"/>
            </a:rPr>
            <a:t>Utilize Skinner's operant conditioning theory in Year 1 classrooms. </a:t>
          </a:r>
          <a:endParaRPr lang="en-US">
            <a:latin typeface="Modern Love"/>
          </a:endParaRPr>
        </a:p>
      </dgm:t>
    </dgm:pt>
    <dgm:pt modelId="{CE7B3AAA-5070-46DA-87B2-538C88B43CB5}" type="parTrans" cxnId="{90BE1236-1CBA-3047-A277-07FCFF63F388}">
      <dgm:prSet/>
      <dgm:spPr/>
    </dgm:pt>
    <dgm:pt modelId="{23967778-D74B-4081-A1AA-F29E453DE77D}" type="sibTrans" cxnId="{90BE1236-1CBA-3047-A277-07FCFF63F388}">
      <dgm:prSet/>
      <dgm:spPr/>
    </dgm:pt>
    <dgm:pt modelId="{29F362B1-0451-4558-BB89-8F20CC18C263}">
      <dgm:prSet phldr="0"/>
      <dgm:spPr/>
      <dgm:t>
        <a:bodyPr/>
        <a:lstStyle/>
        <a:p>
          <a:pPr rtl="0"/>
          <a:r>
            <a:rPr lang="en-US">
              <a:solidFill>
                <a:srgbClr val="3C2A22"/>
              </a:solidFill>
              <a:latin typeface="Avenir Next LT Pro"/>
            </a:rPr>
            <a:t>constructive reinforcement Encourages involvement and appropriate conduct. </a:t>
          </a:r>
          <a:endParaRPr lang="en-US">
            <a:latin typeface="Avenir Next LT Pro"/>
          </a:endParaRPr>
        </a:p>
      </dgm:t>
    </dgm:pt>
    <dgm:pt modelId="{A182535A-7700-4F1B-9C49-AB0FE59B33CE}" type="parTrans" cxnId="{62CD457E-AEDC-224C-AF30-5DBE5F7BC7C6}">
      <dgm:prSet/>
      <dgm:spPr/>
    </dgm:pt>
    <dgm:pt modelId="{7231E177-4758-431D-B3E5-C6CD31580423}" type="sibTrans" cxnId="{62CD457E-AEDC-224C-AF30-5DBE5F7BC7C6}">
      <dgm:prSet/>
      <dgm:spPr/>
    </dgm:pt>
    <dgm:pt modelId="{CCFE5ADB-6A3D-4D9B-979B-2C3F7C6F5688}" type="pres">
      <dgm:prSet presAssocID="{5892056C-69C0-403E-9A6A-E86D8A38DA08}" presName="linear" presStyleCnt="0">
        <dgm:presLayoutVars>
          <dgm:animLvl val="lvl"/>
          <dgm:resizeHandles val="exact"/>
        </dgm:presLayoutVars>
      </dgm:prSet>
      <dgm:spPr/>
    </dgm:pt>
    <dgm:pt modelId="{1A68BDAA-F077-433F-9E8C-5E16EFA9DD4F}" type="pres">
      <dgm:prSet presAssocID="{423C842E-7AA4-4B0D-BD8B-014458A7D842}" presName="parentText" presStyleLbl="node1" presStyleIdx="0" presStyleCnt="7">
        <dgm:presLayoutVars>
          <dgm:chMax val="0"/>
          <dgm:bulletEnabled val="1"/>
        </dgm:presLayoutVars>
      </dgm:prSet>
      <dgm:spPr/>
    </dgm:pt>
    <dgm:pt modelId="{100004F6-2671-4F47-823F-214FA81FE81E}" type="pres">
      <dgm:prSet presAssocID="{23967778-D74B-4081-A1AA-F29E453DE77D}" presName="spacer" presStyleCnt="0"/>
      <dgm:spPr/>
    </dgm:pt>
    <dgm:pt modelId="{2FAF8933-4048-4D09-B0EE-0AF96B9CDD03}" type="pres">
      <dgm:prSet presAssocID="{29F362B1-0451-4558-BB89-8F20CC18C263}" presName="parentText" presStyleLbl="node1" presStyleIdx="1" presStyleCnt="7">
        <dgm:presLayoutVars>
          <dgm:chMax val="0"/>
          <dgm:bulletEnabled val="1"/>
        </dgm:presLayoutVars>
      </dgm:prSet>
      <dgm:spPr/>
    </dgm:pt>
    <dgm:pt modelId="{F2FCE2C5-8B0F-4AE0-8729-440C934D9DCE}" type="pres">
      <dgm:prSet presAssocID="{7231E177-4758-431D-B3E5-C6CD31580423}" presName="spacer" presStyleCnt="0"/>
      <dgm:spPr/>
    </dgm:pt>
    <dgm:pt modelId="{CC9F77DF-4ABB-4886-9963-996F10009DF4}" type="pres">
      <dgm:prSet presAssocID="{0AF5C7EF-2A5A-4774-95A0-EAA1747113DF}" presName="parentText" presStyleLbl="node1" presStyleIdx="2" presStyleCnt="7">
        <dgm:presLayoutVars>
          <dgm:chMax val="0"/>
          <dgm:bulletEnabled val="1"/>
        </dgm:presLayoutVars>
      </dgm:prSet>
      <dgm:spPr/>
    </dgm:pt>
    <dgm:pt modelId="{7E5DDDEA-C899-4066-A3E4-481E2D01EF6A}" type="pres">
      <dgm:prSet presAssocID="{6CF6CD31-B95B-43B6-BAA6-E70D26879610}" presName="spacer" presStyleCnt="0"/>
      <dgm:spPr/>
    </dgm:pt>
    <dgm:pt modelId="{D749DFB5-9FF2-4B19-9E62-3EE9EC863551}" type="pres">
      <dgm:prSet presAssocID="{5DC90A14-95A5-40E6-88F2-290130292B4E}" presName="parentText" presStyleLbl="node1" presStyleIdx="3" presStyleCnt="7">
        <dgm:presLayoutVars>
          <dgm:chMax val="0"/>
          <dgm:bulletEnabled val="1"/>
        </dgm:presLayoutVars>
      </dgm:prSet>
      <dgm:spPr/>
    </dgm:pt>
    <dgm:pt modelId="{35AB26A0-A5DD-4D6A-A1B9-1D926E941882}" type="pres">
      <dgm:prSet presAssocID="{BE3AFEFE-00D9-455F-8DE3-52DF55631C1F}" presName="spacer" presStyleCnt="0"/>
      <dgm:spPr/>
    </dgm:pt>
    <dgm:pt modelId="{41B3D965-7669-4B13-9A5A-2C876AB3B446}" type="pres">
      <dgm:prSet presAssocID="{E18582D2-7A3E-40CC-A5C6-EF1D86E762F2}" presName="parentText" presStyleLbl="node1" presStyleIdx="4" presStyleCnt="7">
        <dgm:presLayoutVars>
          <dgm:chMax val="0"/>
          <dgm:bulletEnabled val="1"/>
        </dgm:presLayoutVars>
      </dgm:prSet>
      <dgm:spPr/>
    </dgm:pt>
    <dgm:pt modelId="{252EB421-3412-4B32-8C8B-59A1F6D28DF9}" type="pres">
      <dgm:prSet presAssocID="{64659F84-3D70-47F5-8A7C-55185EAC638D}" presName="spacer" presStyleCnt="0"/>
      <dgm:spPr/>
    </dgm:pt>
    <dgm:pt modelId="{81B790FA-115B-4E06-A6E0-DBCAEC15A93A}" type="pres">
      <dgm:prSet presAssocID="{CF18685B-7A81-435A-9324-547687459F42}" presName="parentText" presStyleLbl="node1" presStyleIdx="5" presStyleCnt="7">
        <dgm:presLayoutVars>
          <dgm:chMax val="0"/>
          <dgm:bulletEnabled val="1"/>
        </dgm:presLayoutVars>
      </dgm:prSet>
      <dgm:spPr/>
    </dgm:pt>
    <dgm:pt modelId="{9313172C-EA13-4FA5-8591-4B54CDEC54DA}" type="pres">
      <dgm:prSet presAssocID="{9E00D0E1-60DE-4F71-9614-1A2F42EB25DB}" presName="spacer" presStyleCnt="0"/>
      <dgm:spPr/>
    </dgm:pt>
    <dgm:pt modelId="{DA7F9851-91A4-4A0E-8C96-674AD26F3511}" type="pres">
      <dgm:prSet presAssocID="{1F8D1DB6-0151-41FD-A546-05C5BB4E46CF}" presName="parentText" presStyleLbl="node1" presStyleIdx="6" presStyleCnt="7">
        <dgm:presLayoutVars>
          <dgm:chMax val="0"/>
          <dgm:bulletEnabled val="1"/>
        </dgm:presLayoutVars>
      </dgm:prSet>
      <dgm:spPr/>
    </dgm:pt>
  </dgm:ptLst>
  <dgm:cxnLst>
    <dgm:cxn modelId="{CE577701-3884-8543-B006-B6FB9970C1D6}" type="presOf" srcId="{5892056C-69C0-403E-9A6A-E86D8A38DA08}" destId="{CCFE5ADB-6A3D-4D9B-979B-2C3F7C6F5688}" srcOrd="0" destOrd="0" presId="urn:microsoft.com/office/officeart/2005/8/layout/vList2"/>
    <dgm:cxn modelId="{23DBA928-D2EF-484D-ABD8-8CBADAE6AA90}" type="presOf" srcId="{29F362B1-0451-4558-BB89-8F20CC18C263}" destId="{2FAF8933-4048-4D09-B0EE-0AF96B9CDD03}" srcOrd="0" destOrd="0" presId="urn:microsoft.com/office/officeart/2005/8/layout/vList2"/>
    <dgm:cxn modelId="{90BE1236-1CBA-3047-A277-07FCFF63F388}" srcId="{5892056C-69C0-403E-9A6A-E86D8A38DA08}" destId="{423C842E-7AA4-4B0D-BD8B-014458A7D842}" srcOrd="0" destOrd="0" parTransId="{CE7B3AAA-5070-46DA-87B2-538C88B43CB5}" sibTransId="{23967778-D74B-4081-A1AA-F29E453DE77D}"/>
    <dgm:cxn modelId="{26959147-69D6-9C4A-9685-8A6BC009AE5C}" type="presOf" srcId="{CF18685B-7A81-435A-9324-547687459F42}" destId="{81B790FA-115B-4E06-A6E0-DBCAEC15A93A}" srcOrd="0" destOrd="0" presId="urn:microsoft.com/office/officeart/2005/8/layout/vList2"/>
    <dgm:cxn modelId="{B4C99A50-90AE-2747-AEAD-22C04E9AACB0}" type="presOf" srcId="{E18582D2-7A3E-40CC-A5C6-EF1D86E762F2}" destId="{41B3D965-7669-4B13-9A5A-2C876AB3B446}" srcOrd="0" destOrd="0" presId="urn:microsoft.com/office/officeart/2005/8/layout/vList2"/>
    <dgm:cxn modelId="{A1C72C67-0CC1-4BFE-9F0F-8B7D322D2C41}" srcId="{5892056C-69C0-403E-9A6A-E86D8A38DA08}" destId="{0AF5C7EF-2A5A-4774-95A0-EAA1747113DF}" srcOrd="2" destOrd="0" parTransId="{5FE2A0FB-2057-451D-9441-BE5189B31477}" sibTransId="{6CF6CD31-B95B-43B6-BAA6-E70D26879610}"/>
    <dgm:cxn modelId="{5C22246C-9B62-1C4C-8470-B494F15AFE00}" type="presOf" srcId="{0AF5C7EF-2A5A-4774-95A0-EAA1747113DF}" destId="{CC9F77DF-4ABB-4886-9963-996F10009DF4}" srcOrd="0" destOrd="0" presId="urn:microsoft.com/office/officeart/2005/8/layout/vList2"/>
    <dgm:cxn modelId="{D50B9F70-4A20-46EE-8290-0437B54A1553}" srcId="{5892056C-69C0-403E-9A6A-E86D8A38DA08}" destId="{E18582D2-7A3E-40CC-A5C6-EF1D86E762F2}" srcOrd="4" destOrd="0" parTransId="{0A4FAC03-971A-430A-8061-893FDB1587E9}" sibTransId="{64659F84-3D70-47F5-8A7C-55185EAC638D}"/>
    <dgm:cxn modelId="{6BFD6077-672C-4DA3-AD58-6959C11F8757}" srcId="{5892056C-69C0-403E-9A6A-E86D8A38DA08}" destId="{CF18685B-7A81-435A-9324-547687459F42}" srcOrd="5" destOrd="0" parTransId="{1D49D737-F2BD-42E9-88B2-817F4063B449}" sibTransId="{9E00D0E1-60DE-4F71-9614-1A2F42EB25DB}"/>
    <dgm:cxn modelId="{62CD457E-AEDC-224C-AF30-5DBE5F7BC7C6}" srcId="{5892056C-69C0-403E-9A6A-E86D8A38DA08}" destId="{29F362B1-0451-4558-BB89-8F20CC18C263}" srcOrd="1" destOrd="0" parTransId="{A182535A-7700-4F1B-9C49-AB0FE59B33CE}" sibTransId="{7231E177-4758-431D-B3E5-C6CD31580423}"/>
    <dgm:cxn modelId="{AB017090-D476-463E-A42F-E9640F848223}" srcId="{5892056C-69C0-403E-9A6A-E86D8A38DA08}" destId="{1F8D1DB6-0151-41FD-A546-05C5BB4E46CF}" srcOrd="6" destOrd="0" parTransId="{7C8903E3-EB8A-4A2A-A823-415CCA6CCD93}" sibTransId="{44C7B8AA-7919-490E-9F5A-EC757724AE12}"/>
    <dgm:cxn modelId="{32EDE0B6-D798-5E4E-BAD7-EE216E8BECB3}" type="presOf" srcId="{5DC90A14-95A5-40E6-88F2-290130292B4E}" destId="{D749DFB5-9FF2-4B19-9E62-3EE9EC863551}" srcOrd="0" destOrd="0" presId="urn:microsoft.com/office/officeart/2005/8/layout/vList2"/>
    <dgm:cxn modelId="{BE9E6BBE-8407-BC4E-BCB5-DA5AF87C2453}" type="presOf" srcId="{423C842E-7AA4-4B0D-BD8B-014458A7D842}" destId="{1A68BDAA-F077-433F-9E8C-5E16EFA9DD4F}" srcOrd="0" destOrd="0" presId="urn:microsoft.com/office/officeart/2005/8/layout/vList2"/>
    <dgm:cxn modelId="{298999C7-D177-7349-A760-AB456168EE0D}" type="presOf" srcId="{1F8D1DB6-0151-41FD-A546-05C5BB4E46CF}" destId="{DA7F9851-91A4-4A0E-8C96-674AD26F3511}" srcOrd="0" destOrd="0" presId="urn:microsoft.com/office/officeart/2005/8/layout/vList2"/>
    <dgm:cxn modelId="{87224EE7-DD24-4666-B314-2E4E0AEAC4A9}" srcId="{5892056C-69C0-403E-9A6A-E86D8A38DA08}" destId="{5DC90A14-95A5-40E6-88F2-290130292B4E}" srcOrd="3" destOrd="0" parTransId="{6D8B92DC-F081-4597-83CD-0BCE30A5B538}" sibTransId="{BE3AFEFE-00D9-455F-8DE3-52DF55631C1F}"/>
    <dgm:cxn modelId="{810F8A17-AE25-4C4E-8565-CD8CE688CB56}" type="presParOf" srcId="{CCFE5ADB-6A3D-4D9B-979B-2C3F7C6F5688}" destId="{1A68BDAA-F077-433F-9E8C-5E16EFA9DD4F}" srcOrd="0" destOrd="0" presId="urn:microsoft.com/office/officeart/2005/8/layout/vList2"/>
    <dgm:cxn modelId="{95030DF0-78F4-8949-9942-F8D0719B155B}" type="presParOf" srcId="{CCFE5ADB-6A3D-4D9B-979B-2C3F7C6F5688}" destId="{100004F6-2671-4F47-823F-214FA81FE81E}" srcOrd="1" destOrd="0" presId="urn:microsoft.com/office/officeart/2005/8/layout/vList2"/>
    <dgm:cxn modelId="{369CD1A9-8EE6-3546-B871-CBE5F2D2D93D}" type="presParOf" srcId="{CCFE5ADB-6A3D-4D9B-979B-2C3F7C6F5688}" destId="{2FAF8933-4048-4D09-B0EE-0AF96B9CDD03}" srcOrd="2" destOrd="0" presId="urn:microsoft.com/office/officeart/2005/8/layout/vList2"/>
    <dgm:cxn modelId="{87C6B31A-4023-8A41-8406-07E4635F91C1}" type="presParOf" srcId="{CCFE5ADB-6A3D-4D9B-979B-2C3F7C6F5688}" destId="{F2FCE2C5-8B0F-4AE0-8729-440C934D9DCE}" srcOrd="3" destOrd="0" presId="urn:microsoft.com/office/officeart/2005/8/layout/vList2"/>
    <dgm:cxn modelId="{B8CED9A2-47F5-7B46-A5DF-18859D41C34D}" type="presParOf" srcId="{CCFE5ADB-6A3D-4D9B-979B-2C3F7C6F5688}" destId="{CC9F77DF-4ABB-4886-9963-996F10009DF4}" srcOrd="4" destOrd="0" presId="urn:microsoft.com/office/officeart/2005/8/layout/vList2"/>
    <dgm:cxn modelId="{F109276B-69A9-034B-8EFE-961AFF5C63F9}" type="presParOf" srcId="{CCFE5ADB-6A3D-4D9B-979B-2C3F7C6F5688}" destId="{7E5DDDEA-C899-4066-A3E4-481E2D01EF6A}" srcOrd="5" destOrd="0" presId="urn:microsoft.com/office/officeart/2005/8/layout/vList2"/>
    <dgm:cxn modelId="{213225C9-9E35-C646-B1CA-35892A481DE0}" type="presParOf" srcId="{CCFE5ADB-6A3D-4D9B-979B-2C3F7C6F5688}" destId="{D749DFB5-9FF2-4B19-9E62-3EE9EC863551}" srcOrd="6" destOrd="0" presId="urn:microsoft.com/office/officeart/2005/8/layout/vList2"/>
    <dgm:cxn modelId="{AA9525E8-E1BB-A148-9EB8-9BA4B86DE4D7}" type="presParOf" srcId="{CCFE5ADB-6A3D-4D9B-979B-2C3F7C6F5688}" destId="{35AB26A0-A5DD-4D6A-A1B9-1D926E941882}" srcOrd="7" destOrd="0" presId="urn:microsoft.com/office/officeart/2005/8/layout/vList2"/>
    <dgm:cxn modelId="{FE42BF4D-7BBE-5649-A4CA-66F473B09B49}" type="presParOf" srcId="{CCFE5ADB-6A3D-4D9B-979B-2C3F7C6F5688}" destId="{41B3D965-7669-4B13-9A5A-2C876AB3B446}" srcOrd="8" destOrd="0" presId="urn:microsoft.com/office/officeart/2005/8/layout/vList2"/>
    <dgm:cxn modelId="{82F73A24-6B58-A947-BF07-0A7991EC2AF9}" type="presParOf" srcId="{CCFE5ADB-6A3D-4D9B-979B-2C3F7C6F5688}" destId="{252EB421-3412-4B32-8C8B-59A1F6D28DF9}" srcOrd="9" destOrd="0" presId="urn:microsoft.com/office/officeart/2005/8/layout/vList2"/>
    <dgm:cxn modelId="{5A851A84-5784-0042-913C-88FF804ACF32}" type="presParOf" srcId="{CCFE5ADB-6A3D-4D9B-979B-2C3F7C6F5688}" destId="{81B790FA-115B-4E06-A6E0-DBCAEC15A93A}" srcOrd="10" destOrd="0" presId="urn:microsoft.com/office/officeart/2005/8/layout/vList2"/>
    <dgm:cxn modelId="{05907552-B464-2E4E-804B-CCDA9206EA28}" type="presParOf" srcId="{CCFE5ADB-6A3D-4D9B-979B-2C3F7C6F5688}" destId="{9313172C-EA13-4FA5-8591-4B54CDEC54DA}" srcOrd="11" destOrd="0" presId="urn:microsoft.com/office/officeart/2005/8/layout/vList2"/>
    <dgm:cxn modelId="{EC70FFAE-974D-2847-9EDD-3ACE1368EDFC}" type="presParOf" srcId="{CCFE5ADB-6A3D-4D9B-979B-2C3F7C6F5688}" destId="{DA7F9851-91A4-4A0E-8C96-674AD26F3511}" srcOrd="1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C98093F-E60A-4222-AA4B-9341058736CE}" type="doc">
      <dgm:prSet loTypeId="urn:microsoft.com/office/officeart/2008/layout/LinedList" loCatId="list" qsTypeId="urn:microsoft.com/office/officeart/2005/8/quickstyle/simple1" qsCatId="simple" csTypeId="urn:microsoft.com/office/officeart/2005/8/colors/accent0_1" csCatId="mainScheme"/>
      <dgm:spPr/>
      <dgm:t>
        <a:bodyPr/>
        <a:lstStyle/>
        <a:p>
          <a:endParaRPr lang="en-US"/>
        </a:p>
      </dgm:t>
    </dgm:pt>
    <dgm:pt modelId="{0EBB6788-1303-4610-B2D5-3BD01CE3FD96}">
      <dgm:prSet/>
      <dgm:spPr/>
      <dgm:t>
        <a:bodyPr/>
        <a:lstStyle/>
        <a:p>
          <a:r>
            <a:rPr lang="en-US">
              <a:latin typeface="Avenir Next LT Pro"/>
            </a:rPr>
            <a:t>Behaviour management.</a:t>
          </a:r>
        </a:p>
      </dgm:t>
    </dgm:pt>
    <dgm:pt modelId="{BBF9B936-C728-47A6-A22B-7F89D18EE728}" type="parTrans" cxnId="{2F2A5489-3B76-4EF8-A2C4-95AABF385799}">
      <dgm:prSet/>
      <dgm:spPr/>
      <dgm:t>
        <a:bodyPr/>
        <a:lstStyle/>
        <a:p>
          <a:endParaRPr lang="en-US"/>
        </a:p>
      </dgm:t>
    </dgm:pt>
    <dgm:pt modelId="{A44F43D4-2842-4F02-8D45-13D749FB30F4}" type="sibTrans" cxnId="{2F2A5489-3B76-4EF8-A2C4-95AABF385799}">
      <dgm:prSet/>
      <dgm:spPr/>
      <dgm:t>
        <a:bodyPr/>
        <a:lstStyle/>
        <a:p>
          <a:endParaRPr lang="en-US"/>
        </a:p>
      </dgm:t>
    </dgm:pt>
    <dgm:pt modelId="{66D70F5B-4070-4BB9-B11B-CA1FAB30A77E}">
      <dgm:prSet/>
      <dgm:spPr/>
      <dgm:t>
        <a:bodyPr/>
        <a:lstStyle/>
        <a:p>
          <a:r>
            <a:rPr lang="en-US">
              <a:latin typeface="Avenir Next LT Pro"/>
            </a:rPr>
            <a:t>Skill development.</a:t>
          </a:r>
        </a:p>
      </dgm:t>
    </dgm:pt>
    <dgm:pt modelId="{B341CAC6-2746-4072-8E28-800DD8445638}" type="parTrans" cxnId="{80EE7BB6-5562-4A82-95AC-95260E46F07A}">
      <dgm:prSet/>
      <dgm:spPr/>
      <dgm:t>
        <a:bodyPr/>
        <a:lstStyle/>
        <a:p>
          <a:endParaRPr lang="en-US"/>
        </a:p>
      </dgm:t>
    </dgm:pt>
    <dgm:pt modelId="{5B8CF859-0511-42C7-BEE5-28EFDA02FDC8}" type="sibTrans" cxnId="{80EE7BB6-5562-4A82-95AC-95260E46F07A}">
      <dgm:prSet/>
      <dgm:spPr/>
      <dgm:t>
        <a:bodyPr/>
        <a:lstStyle/>
        <a:p>
          <a:endParaRPr lang="en-US"/>
        </a:p>
      </dgm:t>
    </dgm:pt>
    <dgm:pt modelId="{01DA8ABB-2FAB-4104-8DAC-797F9E699FDB}">
      <dgm:prSet/>
      <dgm:spPr/>
      <dgm:t>
        <a:bodyPr/>
        <a:lstStyle/>
        <a:p>
          <a:r>
            <a:rPr lang="en-US">
              <a:latin typeface="Avenir Next LT Pro"/>
            </a:rPr>
            <a:t>Motivation and engagement.</a:t>
          </a:r>
        </a:p>
      </dgm:t>
    </dgm:pt>
    <dgm:pt modelId="{AE07FA80-88C6-422E-A4E3-651E2FEFF40E}" type="parTrans" cxnId="{75BF69D5-89C9-41BA-ADE0-9E279D26184C}">
      <dgm:prSet/>
      <dgm:spPr/>
      <dgm:t>
        <a:bodyPr/>
        <a:lstStyle/>
        <a:p>
          <a:endParaRPr lang="en-US"/>
        </a:p>
      </dgm:t>
    </dgm:pt>
    <dgm:pt modelId="{38FEF6A1-2BAB-4E49-ACEE-D2A3BA9163C5}" type="sibTrans" cxnId="{75BF69D5-89C9-41BA-ADE0-9E279D26184C}">
      <dgm:prSet/>
      <dgm:spPr/>
      <dgm:t>
        <a:bodyPr/>
        <a:lstStyle/>
        <a:p>
          <a:endParaRPr lang="en-US"/>
        </a:p>
      </dgm:t>
    </dgm:pt>
    <dgm:pt modelId="{2D1A9BED-53A0-4BD8-8729-F5024D27F17E}">
      <dgm:prSet/>
      <dgm:spPr/>
      <dgm:t>
        <a:bodyPr/>
        <a:lstStyle/>
        <a:p>
          <a:r>
            <a:rPr lang="en-US">
              <a:latin typeface="Avenir Next LT Pro"/>
            </a:rPr>
            <a:t>Individualised learning.</a:t>
          </a:r>
        </a:p>
      </dgm:t>
    </dgm:pt>
    <dgm:pt modelId="{E7542DAA-A6E4-454B-857C-552E59D94A09}" type="parTrans" cxnId="{2325E3AB-ECF8-4283-AD7F-DFDEF0199186}">
      <dgm:prSet/>
      <dgm:spPr/>
      <dgm:t>
        <a:bodyPr/>
        <a:lstStyle/>
        <a:p>
          <a:endParaRPr lang="en-US"/>
        </a:p>
      </dgm:t>
    </dgm:pt>
    <dgm:pt modelId="{E23A557B-53BF-4C1B-97F2-CE236A3DAE8F}" type="sibTrans" cxnId="{2325E3AB-ECF8-4283-AD7F-DFDEF0199186}">
      <dgm:prSet/>
      <dgm:spPr/>
      <dgm:t>
        <a:bodyPr/>
        <a:lstStyle/>
        <a:p>
          <a:endParaRPr lang="en-US"/>
        </a:p>
      </dgm:t>
    </dgm:pt>
    <dgm:pt modelId="{4F0FD1F0-5B42-4D4E-AB72-48AD43F9BA3C}">
      <dgm:prSet/>
      <dgm:spPr/>
      <dgm:t>
        <a:bodyPr/>
        <a:lstStyle/>
        <a:p>
          <a:r>
            <a:rPr lang="en-US">
              <a:latin typeface="Avenir Next LT Pro"/>
            </a:rPr>
            <a:t>Long term learning habits.</a:t>
          </a:r>
        </a:p>
      </dgm:t>
    </dgm:pt>
    <dgm:pt modelId="{1D18A0A8-58A3-4B81-8884-5D742AE72AD2}" type="parTrans" cxnId="{531CDA56-B39C-44D0-8BF4-0B87D75F7BEC}">
      <dgm:prSet/>
      <dgm:spPr/>
      <dgm:t>
        <a:bodyPr/>
        <a:lstStyle/>
        <a:p>
          <a:endParaRPr lang="en-US"/>
        </a:p>
      </dgm:t>
    </dgm:pt>
    <dgm:pt modelId="{A017AB59-927B-40B9-B3AE-30BAD0A7BF23}" type="sibTrans" cxnId="{531CDA56-B39C-44D0-8BF4-0B87D75F7BEC}">
      <dgm:prSet/>
      <dgm:spPr/>
      <dgm:t>
        <a:bodyPr/>
        <a:lstStyle/>
        <a:p>
          <a:endParaRPr lang="en-US"/>
        </a:p>
      </dgm:t>
    </dgm:pt>
    <dgm:pt modelId="{E88E4E67-0944-406B-9C22-F4487D340609}">
      <dgm:prSet/>
      <dgm:spPr/>
      <dgm:t>
        <a:bodyPr/>
        <a:lstStyle/>
        <a:p>
          <a:r>
            <a:rPr lang="en-US">
              <a:latin typeface="Avenir Next LT Pro"/>
            </a:rPr>
            <a:t>working with parents.</a:t>
          </a:r>
        </a:p>
      </dgm:t>
    </dgm:pt>
    <dgm:pt modelId="{B7525831-A5E9-4D9E-B6A7-5EB3CAC22582}" type="parTrans" cxnId="{F705926E-9F07-4C3E-A699-963C54BFC864}">
      <dgm:prSet/>
      <dgm:spPr/>
      <dgm:t>
        <a:bodyPr/>
        <a:lstStyle/>
        <a:p>
          <a:endParaRPr lang="en-US"/>
        </a:p>
      </dgm:t>
    </dgm:pt>
    <dgm:pt modelId="{74F80ED9-FF45-4898-B355-680BA4464945}" type="sibTrans" cxnId="{F705926E-9F07-4C3E-A699-963C54BFC864}">
      <dgm:prSet/>
      <dgm:spPr/>
      <dgm:t>
        <a:bodyPr/>
        <a:lstStyle/>
        <a:p>
          <a:endParaRPr lang="en-US"/>
        </a:p>
      </dgm:t>
    </dgm:pt>
    <dgm:pt modelId="{CDC4B0EA-B10B-48A4-8B41-BBCDFD39CCCD}">
      <dgm:prSet/>
      <dgm:spPr/>
      <dgm:t>
        <a:bodyPr/>
        <a:lstStyle/>
        <a:p>
          <a:r>
            <a:rPr lang="en-US">
              <a:latin typeface="Avenir Next LT Pro"/>
            </a:rPr>
            <a:t>Challenges and limitations.</a:t>
          </a:r>
        </a:p>
      </dgm:t>
    </dgm:pt>
    <dgm:pt modelId="{FE739D31-62EE-477C-8F9E-DEDEAD2E0D59}" type="parTrans" cxnId="{7E9C9F2C-4F5D-4011-B7C5-4BFBEBA4326F}">
      <dgm:prSet/>
      <dgm:spPr/>
      <dgm:t>
        <a:bodyPr/>
        <a:lstStyle/>
        <a:p>
          <a:endParaRPr lang="en-US"/>
        </a:p>
      </dgm:t>
    </dgm:pt>
    <dgm:pt modelId="{04165A79-70E3-4391-8874-E63CCF823765}" type="sibTrans" cxnId="{7E9C9F2C-4F5D-4011-B7C5-4BFBEBA4326F}">
      <dgm:prSet/>
      <dgm:spPr/>
      <dgm:t>
        <a:bodyPr/>
        <a:lstStyle/>
        <a:p>
          <a:endParaRPr lang="en-US"/>
        </a:p>
      </dgm:t>
    </dgm:pt>
    <dgm:pt modelId="{CBA10010-27C6-4148-A99C-CFD2B8F81D85}" type="pres">
      <dgm:prSet presAssocID="{BC98093F-E60A-4222-AA4B-9341058736CE}" presName="vert0" presStyleCnt="0">
        <dgm:presLayoutVars>
          <dgm:dir/>
          <dgm:animOne val="branch"/>
          <dgm:animLvl val="lvl"/>
        </dgm:presLayoutVars>
      </dgm:prSet>
      <dgm:spPr/>
    </dgm:pt>
    <dgm:pt modelId="{DD455855-23FE-4B14-B78F-3B1153F38BC0}" type="pres">
      <dgm:prSet presAssocID="{0EBB6788-1303-4610-B2D5-3BD01CE3FD96}" presName="thickLine" presStyleLbl="alignNode1" presStyleIdx="0" presStyleCnt="7"/>
      <dgm:spPr/>
    </dgm:pt>
    <dgm:pt modelId="{B04628C4-E3FF-4DA6-AFC5-1F5497E31913}" type="pres">
      <dgm:prSet presAssocID="{0EBB6788-1303-4610-B2D5-3BD01CE3FD96}" presName="horz1" presStyleCnt="0"/>
      <dgm:spPr/>
    </dgm:pt>
    <dgm:pt modelId="{2AC49FEF-98F0-4D85-A47D-F23054FB37F4}" type="pres">
      <dgm:prSet presAssocID="{0EBB6788-1303-4610-B2D5-3BD01CE3FD96}" presName="tx1" presStyleLbl="revTx" presStyleIdx="0" presStyleCnt="7"/>
      <dgm:spPr/>
    </dgm:pt>
    <dgm:pt modelId="{C2058C0B-EFA5-4681-A867-8EBBCA56DAFF}" type="pres">
      <dgm:prSet presAssocID="{0EBB6788-1303-4610-B2D5-3BD01CE3FD96}" presName="vert1" presStyleCnt="0"/>
      <dgm:spPr/>
    </dgm:pt>
    <dgm:pt modelId="{80325DA7-FF2A-44DF-8EA8-F9C24ACEBD17}" type="pres">
      <dgm:prSet presAssocID="{66D70F5B-4070-4BB9-B11B-CA1FAB30A77E}" presName="thickLine" presStyleLbl="alignNode1" presStyleIdx="1" presStyleCnt="7"/>
      <dgm:spPr/>
    </dgm:pt>
    <dgm:pt modelId="{0771E716-2FCF-469B-BEA6-8EAA4C207426}" type="pres">
      <dgm:prSet presAssocID="{66D70F5B-4070-4BB9-B11B-CA1FAB30A77E}" presName="horz1" presStyleCnt="0"/>
      <dgm:spPr/>
    </dgm:pt>
    <dgm:pt modelId="{62D78DE1-2445-4201-9F33-5D173E30D444}" type="pres">
      <dgm:prSet presAssocID="{66D70F5B-4070-4BB9-B11B-CA1FAB30A77E}" presName="tx1" presStyleLbl="revTx" presStyleIdx="1" presStyleCnt="7"/>
      <dgm:spPr/>
    </dgm:pt>
    <dgm:pt modelId="{5D4F733F-70DD-49BB-8ECD-9E8793137289}" type="pres">
      <dgm:prSet presAssocID="{66D70F5B-4070-4BB9-B11B-CA1FAB30A77E}" presName="vert1" presStyleCnt="0"/>
      <dgm:spPr/>
    </dgm:pt>
    <dgm:pt modelId="{2C62B892-D422-46FE-A53A-4DAB81BFBB30}" type="pres">
      <dgm:prSet presAssocID="{01DA8ABB-2FAB-4104-8DAC-797F9E699FDB}" presName="thickLine" presStyleLbl="alignNode1" presStyleIdx="2" presStyleCnt="7"/>
      <dgm:spPr/>
    </dgm:pt>
    <dgm:pt modelId="{2AFC139E-7EAD-4A8B-A057-9AD96A849D92}" type="pres">
      <dgm:prSet presAssocID="{01DA8ABB-2FAB-4104-8DAC-797F9E699FDB}" presName="horz1" presStyleCnt="0"/>
      <dgm:spPr/>
    </dgm:pt>
    <dgm:pt modelId="{CBC35D9D-3A72-4924-88BC-F1C4F9F8CC0B}" type="pres">
      <dgm:prSet presAssocID="{01DA8ABB-2FAB-4104-8DAC-797F9E699FDB}" presName="tx1" presStyleLbl="revTx" presStyleIdx="2" presStyleCnt="7"/>
      <dgm:spPr/>
    </dgm:pt>
    <dgm:pt modelId="{A38506E2-A96B-4B62-B234-E6EA6521CC32}" type="pres">
      <dgm:prSet presAssocID="{01DA8ABB-2FAB-4104-8DAC-797F9E699FDB}" presName="vert1" presStyleCnt="0"/>
      <dgm:spPr/>
    </dgm:pt>
    <dgm:pt modelId="{5F84B962-55B5-4F57-B4CB-8F21FA7D8A72}" type="pres">
      <dgm:prSet presAssocID="{2D1A9BED-53A0-4BD8-8729-F5024D27F17E}" presName="thickLine" presStyleLbl="alignNode1" presStyleIdx="3" presStyleCnt="7"/>
      <dgm:spPr/>
    </dgm:pt>
    <dgm:pt modelId="{36FB1B65-7174-4D4F-B262-DE82B4DD36F1}" type="pres">
      <dgm:prSet presAssocID="{2D1A9BED-53A0-4BD8-8729-F5024D27F17E}" presName="horz1" presStyleCnt="0"/>
      <dgm:spPr/>
    </dgm:pt>
    <dgm:pt modelId="{A5DF218C-F725-4F72-BA8C-4649A7A85595}" type="pres">
      <dgm:prSet presAssocID="{2D1A9BED-53A0-4BD8-8729-F5024D27F17E}" presName="tx1" presStyleLbl="revTx" presStyleIdx="3" presStyleCnt="7"/>
      <dgm:spPr/>
    </dgm:pt>
    <dgm:pt modelId="{74A7327E-C216-4129-A538-08F8CC2D8449}" type="pres">
      <dgm:prSet presAssocID="{2D1A9BED-53A0-4BD8-8729-F5024D27F17E}" presName="vert1" presStyleCnt="0"/>
      <dgm:spPr/>
    </dgm:pt>
    <dgm:pt modelId="{D4DD3AA5-08B7-4FF3-995A-FCEA76FD4FB1}" type="pres">
      <dgm:prSet presAssocID="{4F0FD1F0-5B42-4D4E-AB72-48AD43F9BA3C}" presName="thickLine" presStyleLbl="alignNode1" presStyleIdx="4" presStyleCnt="7"/>
      <dgm:spPr/>
    </dgm:pt>
    <dgm:pt modelId="{78285856-08CF-4E10-9CF6-5B295CE72FAF}" type="pres">
      <dgm:prSet presAssocID="{4F0FD1F0-5B42-4D4E-AB72-48AD43F9BA3C}" presName="horz1" presStyleCnt="0"/>
      <dgm:spPr/>
    </dgm:pt>
    <dgm:pt modelId="{5EB9A4F1-F760-42F8-BCAA-1B0C47621A20}" type="pres">
      <dgm:prSet presAssocID="{4F0FD1F0-5B42-4D4E-AB72-48AD43F9BA3C}" presName="tx1" presStyleLbl="revTx" presStyleIdx="4" presStyleCnt="7"/>
      <dgm:spPr/>
    </dgm:pt>
    <dgm:pt modelId="{C8FAE52F-DD16-4217-B10E-F60F723302DF}" type="pres">
      <dgm:prSet presAssocID="{4F0FD1F0-5B42-4D4E-AB72-48AD43F9BA3C}" presName="vert1" presStyleCnt="0"/>
      <dgm:spPr/>
    </dgm:pt>
    <dgm:pt modelId="{4C2B438F-A239-4968-BAEC-D62FA66841C4}" type="pres">
      <dgm:prSet presAssocID="{E88E4E67-0944-406B-9C22-F4487D340609}" presName="thickLine" presStyleLbl="alignNode1" presStyleIdx="5" presStyleCnt="7"/>
      <dgm:spPr/>
    </dgm:pt>
    <dgm:pt modelId="{0CE238C4-3A50-44E7-AA2A-DCED76D77D8E}" type="pres">
      <dgm:prSet presAssocID="{E88E4E67-0944-406B-9C22-F4487D340609}" presName="horz1" presStyleCnt="0"/>
      <dgm:spPr/>
    </dgm:pt>
    <dgm:pt modelId="{AE9BF1DD-E232-4352-887D-3E0E0D0A783B}" type="pres">
      <dgm:prSet presAssocID="{E88E4E67-0944-406B-9C22-F4487D340609}" presName="tx1" presStyleLbl="revTx" presStyleIdx="5" presStyleCnt="7"/>
      <dgm:spPr/>
    </dgm:pt>
    <dgm:pt modelId="{AA3AFCE5-81DA-4F65-9FBF-59D004447C02}" type="pres">
      <dgm:prSet presAssocID="{E88E4E67-0944-406B-9C22-F4487D340609}" presName="vert1" presStyleCnt="0"/>
      <dgm:spPr/>
    </dgm:pt>
    <dgm:pt modelId="{32A8A704-90A4-41AF-A180-828A5D251ABF}" type="pres">
      <dgm:prSet presAssocID="{CDC4B0EA-B10B-48A4-8B41-BBCDFD39CCCD}" presName="thickLine" presStyleLbl="alignNode1" presStyleIdx="6" presStyleCnt="7"/>
      <dgm:spPr/>
    </dgm:pt>
    <dgm:pt modelId="{6AA942B1-1700-4134-BFFA-24C99E72A0B3}" type="pres">
      <dgm:prSet presAssocID="{CDC4B0EA-B10B-48A4-8B41-BBCDFD39CCCD}" presName="horz1" presStyleCnt="0"/>
      <dgm:spPr/>
    </dgm:pt>
    <dgm:pt modelId="{EDC81FAC-080B-4460-B0BE-630F948406EC}" type="pres">
      <dgm:prSet presAssocID="{CDC4B0EA-B10B-48A4-8B41-BBCDFD39CCCD}" presName="tx1" presStyleLbl="revTx" presStyleIdx="6" presStyleCnt="7"/>
      <dgm:spPr/>
    </dgm:pt>
    <dgm:pt modelId="{71E1302B-EDE3-41AC-AD2F-C9F5C05BB0B9}" type="pres">
      <dgm:prSet presAssocID="{CDC4B0EA-B10B-48A4-8B41-BBCDFD39CCCD}" presName="vert1" presStyleCnt="0"/>
      <dgm:spPr/>
    </dgm:pt>
  </dgm:ptLst>
  <dgm:cxnLst>
    <dgm:cxn modelId="{12EA6208-9565-4829-9A98-EBB7041C6873}" type="presOf" srcId="{66D70F5B-4070-4BB9-B11B-CA1FAB30A77E}" destId="{62D78DE1-2445-4201-9F33-5D173E30D444}" srcOrd="0" destOrd="0" presId="urn:microsoft.com/office/officeart/2008/layout/LinedList"/>
    <dgm:cxn modelId="{3D402228-069E-4E2E-BB89-BF408D37461E}" type="presOf" srcId="{CDC4B0EA-B10B-48A4-8B41-BBCDFD39CCCD}" destId="{EDC81FAC-080B-4460-B0BE-630F948406EC}" srcOrd="0" destOrd="0" presId="urn:microsoft.com/office/officeart/2008/layout/LinedList"/>
    <dgm:cxn modelId="{7E9C9F2C-4F5D-4011-B7C5-4BFBEBA4326F}" srcId="{BC98093F-E60A-4222-AA4B-9341058736CE}" destId="{CDC4B0EA-B10B-48A4-8B41-BBCDFD39CCCD}" srcOrd="6" destOrd="0" parTransId="{FE739D31-62EE-477C-8F9E-DEDEAD2E0D59}" sibTransId="{04165A79-70E3-4391-8874-E63CCF823765}"/>
    <dgm:cxn modelId="{6AD4543E-BEDE-4EDE-942E-331F9A8DC2A8}" type="presOf" srcId="{4F0FD1F0-5B42-4D4E-AB72-48AD43F9BA3C}" destId="{5EB9A4F1-F760-42F8-BCAA-1B0C47621A20}" srcOrd="0" destOrd="0" presId="urn:microsoft.com/office/officeart/2008/layout/LinedList"/>
    <dgm:cxn modelId="{531CDA56-B39C-44D0-8BF4-0B87D75F7BEC}" srcId="{BC98093F-E60A-4222-AA4B-9341058736CE}" destId="{4F0FD1F0-5B42-4D4E-AB72-48AD43F9BA3C}" srcOrd="4" destOrd="0" parTransId="{1D18A0A8-58A3-4B81-8884-5D742AE72AD2}" sibTransId="{A017AB59-927B-40B9-B3AE-30BAD0A7BF23}"/>
    <dgm:cxn modelId="{F705926E-9F07-4C3E-A699-963C54BFC864}" srcId="{BC98093F-E60A-4222-AA4B-9341058736CE}" destId="{E88E4E67-0944-406B-9C22-F4487D340609}" srcOrd="5" destOrd="0" parTransId="{B7525831-A5E9-4D9E-B6A7-5EB3CAC22582}" sibTransId="{74F80ED9-FF45-4898-B355-680BA4464945}"/>
    <dgm:cxn modelId="{24DB2D77-696B-4FF4-BF23-19AFBC64675C}" type="presOf" srcId="{0EBB6788-1303-4610-B2D5-3BD01CE3FD96}" destId="{2AC49FEF-98F0-4D85-A47D-F23054FB37F4}" srcOrd="0" destOrd="0" presId="urn:microsoft.com/office/officeart/2008/layout/LinedList"/>
    <dgm:cxn modelId="{CB616587-84C1-41B3-AB43-38193F24525B}" type="presOf" srcId="{E88E4E67-0944-406B-9C22-F4487D340609}" destId="{AE9BF1DD-E232-4352-887D-3E0E0D0A783B}" srcOrd="0" destOrd="0" presId="urn:microsoft.com/office/officeart/2008/layout/LinedList"/>
    <dgm:cxn modelId="{2F2A5489-3B76-4EF8-A2C4-95AABF385799}" srcId="{BC98093F-E60A-4222-AA4B-9341058736CE}" destId="{0EBB6788-1303-4610-B2D5-3BD01CE3FD96}" srcOrd="0" destOrd="0" parTransId="{BBF9B936-C728-47A6-A22B-7F89D18EE728}" sibTransId="{A44F43D4-2842-4F02-8D45-13D749FB30F4}"/>
    <dgm:cxn modelId="{8B5ACAA0-66BB-4082-BCF0-CAF5C2A52E11}" type="presOf" srcId="{2D1A9BED-53A0-4BD8-8729-F5024D27F17E}" destId="{A5DF218C-F725-4F72-BA8C-4649A7A85595}" srcOrd="0" destOrd="0" presId="urn:microsoft.com/office/officeart/2008/layout/LinedList"/>
    <dgm:cxn modelId="{2325E3AB-ECF8-4283-AD7F-DFDEF0199186}" srcId="{BC98093F-E60A-4222-AA4B-9341058736CE}" destId="{2D1A9BED-53A0-4BD8-8729-F5024D27F17E}" srcOrd="3" destOrd="0" parTransId="{E7542DAA-A6E4-454B-857C-552E59D94A09}" sibTransId="{E23A557B-53BF-4C1B-97F2-CE236A3DAE8F}"/>
    <dgm:cxn modelId="{80EE7BB6-5562-4A82-95AC-95260E46F07A}" srcId="{BC98093F-E60A-4222-AA4B-9341058736CE}" destId="{66D70F5B-4070-4BB9-B11B-CA1FAB30A77E}" srcOrd="1" destOrd="0" parTransId="{B341CAC6-2746-4072-8E28-800DD8445638}" sibTransId="{5B8CF859-0511-42C7-BEE5-28EFDA02FDC8}"/>
    <dgm:cxn modelId="{8070FBB7-FD36-4E9E-9654-D1EE28770F49}" type="presOf" srcId="{01DA8ABB-2FAB-4104-8DAC-797F9E699FDB}" destId="{CBC35D9D-3A72-4924-88BC-F1C4F9F8CC0B}" srcOrd="0" destOrd="0" presId="urn:microsoft.com/office/officeart/2008/layout/LinedList"/>
    <dgm:cxn modelId="{75BF69D5-89C9-41BA-ADE0-9E279D26184C}" srcId="{BC98093F-E60A-4222-AA4B-9341058736CE}" destId="{01DA8ABB-2FAB-4104-8DAC-797F9E699FDB}" srcOrd="2" destOrd="0" parTransId="{AE07FA80-88C6-422E-A4E3-651E2FEFF40E}" sibTransId="{38FEF6A1-2BAB-4E49-ACEE-D2A3BA9163C5}"/>
    <dgm:cxn modelId="{3FC638F8-6B5E-43CA-9DCC-DB08D05BEAE8}" type="presOf" srcId="{BC98093F-E60A-4222-AA4B-9341058736CE}" destId="{CBA10010-27C6-4148-A99C-CFD2B8F81D85}" srcOrd="0" destOrd="0" presId="urn:microsoft.com/office/officeart/2008/layout/LinedList"/>
    <dgm:cxn modelId="{6A2FA6B6-7523-4C59-8090-823D64E8EC2F}" type="presParOf" srcId="{CBA10010-27C6-4148-A99C-CFD2B8F81D85}" destId="{DD455855-23FE-4B14-B78F-3B1153F38BC0}" srcOrd="0" destOrd="0" presId="urn:microsoft.com/office/officeart/2008/layout/LinedList"/>
    <dgm:cxn modelId="{412E3286-2E34-4CF5-B056-C214957F7A9F}" type="presParOf" srcId="{CBA10010-27C6-4148-A99C-CFD2B8F81D85}" destId="{B04628C4-E3FF-4DA6-AFC5-1F5497E31913}" srcOrd="1" destOrd="0" presId="urn:microsoft.com/office/officeart/2008/layout/LinedList"/>
    <dgm:cxn modelId="{83B5421F-4682-482A-86A0-8CB63837AB7F}" type="presParOf" srcId="{B04628C4-E3FF-4DA6-AFC5-1F5497E31913}" destId="{2AC49FEF-98F0-4D85-A47D-F23054FB37F4}" srcOrd="0" destOrd="0" presId="urn:microsoft.com/office/officeart/2008/layout/LinedList"/>
    <dgm:cxn modelId="{120A3525-1E08-45EF-91B7-800CBF094F07}" type="presParOf" srcId="{B04628C4-E3FF-4DA6-AFC5-1F5497E31913}" destId="{C2058C0B-EFA5-4681-A867-8EBBCA56DAFF}" srcOrd="1" destOrd="0" presId="urn:microsoft.com/office/officeart/2008/layout/LinedList"/>
    <dgm:cxn modelId="{D9EEDED3-C8A4-4DBC-AAFA-18B184C8AF56}" type="presParOf" srcId="{CBA10010-27C6-4148-A99C-CFD2B8F81D85}" destId="{80325DA7-FF2A-44DF-8EA8-F9C24ACEBD17}" srcOrd="2" destOrd="0" presId="urn:microsoft.com/office/officeart/2008/layout/LinedList"/>
    <dgm:cxn modelId="{2DF859E5-E516-4C48-B708-4BA56D448399}" type="presParOf" srcId="{CBA10010-27C6-4148-A99C-CFD2B8F81D85}" destId="{0771E716-2FCF-469B-BEA6-8EAA4C207426}" srcOrd="3" destOrd="0" presId="urn:microsoft.com/office/officeart/2008/layout/LinedList"/>
    <dgm:cxn modelId="{A5B6F420-C6DE-440E-8E9D-101B78C887E5}" type="presParOf" srcId="{0771E716-2FCF-469B-BEA6-8EAA4C207426}" destId="{62D78DE1-2445-4201-9F33-5D173E30D444}" srcOrd="0" destOrd="0" presId="urn:microsoft.com/office/officeart/2008/layout/LinedList"/>
    <dgm:cxn modelId="{D11BA7CB-BCB7-4726-843D-05654CEAD881}" type="presParOf" srcId="{0771E716-2FCF-469B-BEA6-8EAA4C207426}" destId="{5D4F733F-70DD-49BB-8ECD-9E8793137289}" srcOrd="1" destOrd="0" presId="urn:microsoft.com/office/officeart/2008/layout/LinedList"/>
    <dgm:cxn modelId="{3A380327-C1AD-4D2C-804B-05203770D1B9}" type="presParOf" srcId="{CBA10010-27C6-4148-A99C-CFD2B8F81D85}" destId="{2C62B892-D422-46FE-A53A-4DAB81BFBB30}" srcOrd="4" destOrd="0" presId="urn:microsoft.com/office/officeart/2008/layout/LinedList"/>
    <dgm:cxn modelId="{A888E6B6-263F-4DD2-A08B-2155B74FB5B2}" type="presParOf" srcId="{CBA10010-27C6-4148-A99C-CFD2B8F81D85}" destId="{2AFC139E-7EAD-4A8B-A057-9AD96A849D92}" srcOrd="5" destOrd="0" presId="urn:microsoft.com/office/officeart/2008/layout/LinedList"/>
    <dgm:cxn modelId="{F7A0F4CC-4EAD-472B-8EC3-823B04D6B56B}" type="presParOf" srcId="{2AFC139E-7EAD-4A8B-A057-9AD96A849D92}" destId="{CBC35D9D-3A72-4924-88BC-F1C4F9F8CC0B}" srcOrd="0" destOrd="0" presId="urn:microsoft.com/office/officeart/2008/layout/LinedList"/>
    <dgm:cxn modelId="{B4A9FD06-346A-4E95-A770-820FD0AFF1A2}" type="presParOf" srcId="{2AFC139E-7EAD-4A8B-A057-9AD96A849D92}" destId="{A38506E2-A96B-4B62-B234-E6EA6521CC32}" srcOrd="1" destOrd="0" presId="urn:microsoft.com/office/officeart/2008/layout/LinedList"/>
    <dgm:cxn modelId="{002E6D8C-B1E0-4604-9B66-F71438BBCED3}" type="presParOf" srcId="{CBA10010-27C6-4148-A99C-CFD2B8F81D85}" destId="{5F84B962-55B5-4F57-B4CB-8F21FA7D8A72}" srcOrd="6" destOrd="0" presId="urn:microsoft.com/office/officeart/2008/layout/LinedList"/>
    <dgm:cxn modelId="{AAD38EFE-C01D-44A2-B35F-A2DB2DD8E1F7}" type="presParOf" srcId="{CBA10010-27C6-4148-A99C-CFD2B8F81D85}" destId="{36FB1B65-7174-4D4F-B262-DE82B4DD36F1}" srcOrd="7" destOrd="0" presId="urn:microsoft.com/office/officeart/2008/layout/LinedList"/>
    <dgm:cxn modelId="{862A80C4-C22C-40C9-81C6-06D1733D6FF6}" type="presParOf" srcId="{36FB1B65-7174-4D4F-B262-DE82B4DD36F1}" destId="{A5DF218C-F725-4F72-BA8C-4649A7A85595}" srcOrd="0" destOrd="0" presId="urn:microsoft.com/office/officeart/2008/layout/LinedList"/>
    <dgm:cxn modelId="{DFD5BCEE-9862-4A7D-91EF-57D9FCDA9B56}" type="presParOf" srcId="{36FB1B65-7174-4D4F-B262-DE82B4DD36F1}" destId="{74A7327E-C216-4129-A538-08F8CC2D8449}" srcOrd="1" destOrd="0" presId="urn:microsoft.com/office/officeart/2008/layout/LinedList"/>
    <dgm:cxn modelId="{1F0383F5-BF3A-4501-AA29-7BEC1B5D893F}" type="presParOf" srcId="{CBA10010-27C6-4148-A99C-CFD2B8F81D85}" destId="{D4DD3AA5-08B7-4FF3-995A-FCEA76FD4FB1}" srcOrd="8" destOrd="0" presId="urn:microsoft.com/office/officeart/2008/layout/LinedList"/>
    <dgm:cxn modelId="{EC8F236D-665F-4CD1-A70F-55C7671C219B}" type="presParOf" srcId="{CBA10010-27C6-4148-A99C-CFD2B8F81D85}" destId="{78285856-08CF-4E10-9CF6-5B295CE72FAF}" srcOrd="9" destOrd="0" presId="urn:microsoft.com/office/officeart/2008/layout/LinedList"/>
    <dgm:cxn modelId="{264D1FDA-F8F6-45F4-BB26-4C90334E6FA0}" type="presParOf" srcId="{78285856-08CF-4E10-9CF6-5B295CE72FAF}" destId="{5EB9A4F1-F760-42F8-BCAA-1B0C47621A20}" srcOrd="0" destOrd="0" presId="urn:microsoft.com/office/officeart/2008/layout/LinedList"/>
    <dgm:cxn modelId="{E5EB60D8-119C-4279-AEF4-2A76E0B71273}" type="presParOf" srcId="{78285856-08CF-4E10-9CF6-5B295CE72FAF}" destId="{C8FAE52F-DD16-4217-B10E-F60F723302DF}" srcOrd="1" destOrd="0" presId="urn:microsoft.com/office/officeart/2008/layout/LinedList"/>
    <dgm:cxn modelId="{91877E65-6ACE-48C7-A6DF-F5C46BE34BA9}" type="presParOf" srcId="{CBA10010-27C6-4148-A99C-CFD2B8F81D85}" destId="{4C2B438F-A239-4968-BAEC-D62FA66841C4}" srcOrd="10" destOrd="0" presId="urn:microsoft.com/office/officeart/2008/layout/LinedList"/>
    <dgm:cxn modelId="{1AE21006-FC45-4B99-A47A-544E6F0CCF4F}" type="presParOf" srcId="{CBA10010-27C6-4148-A99C-CFD2B8F81D85}" destId="{0CE238C4-3A50-44E7-AA2A-DCED76D77D8E}" srcOrd="11" destOrd="0" presId="urn:microsoft.com/office/officeart/2008/layout/LinedList"/>
    <dgm:cxn modelId="{BFDA8AE4-2EC6-4B38-B7C2-7B99F5E705EB}" type="presParOf" srcId="{0CE238C4-3A50-44E7-AA2A-DCED76D77D8E}" destId="{AE9BF1DD-E232-4352-887D-3E0E0D0A783B}" srcOrd="0" destOrd="0" presId="urn:microsoft.com/office/officeart/2008/layout/LinedList"/>
    <dgm:cxn modelId="{C4515B2E-05BC-44D3-B936-10180E15D46E}" type="presParOf" srcId="{0CE238C4-3A50-44E7-AA2A-DCED76D77D8E}" destId="{AA3AFCE5-81DA-4F65-9FBF-59D004447C02}" srcOrd="1" destOrd="0" presId="urn:microsoft.com/office/officeart/2008/layout/LinedList"/>
    <dgm:cxn modelId="{786C2BD7-9532-450B-A500-BC001D0D37BE}" type="presParOf" srcId="{CBA10010-27C6-4148-A99C-CFD2B8F81D85}" destId="{32A8A704-90A4-41AF-A180-828A5D251ABF}" srcOrd="12" destOrd="0" presId="urn:microsoft.com/office/officeart/2008/layout/LinedList"/>
    <dgm:cxn modelId="{7C06E844-419C-493D-BC6A-22E28F2CCCA5}" type="presParOf" srcId="{CBA10010-27C6-4148-A99C-CFD2B8F81D85}" destId="{6AA942B1-1700-4134-BFFA-24C99E72A0B3}" srcOrd="13" destOrd="0" presId="urn:microsoft.com/office/officeart/2008/layout/LinedList"/>
    <dgm:cxn modelId="{5DB3336A-0679-45ED-8410-3D486A6543DF}" type="presParOf" srcId="{6AA942B1-1700-4134-BFFA-24C99E72A0B3}" destId="{EDC81FAC-080B-4460-B0BE-630F948406EC}" srcOrd="0" destOrd="0" presId="urn:microsoft.com/office/officeart/2008/layout/LinedList"/>
    <dgm:cxn modelId="{E120A87C-B3A3-4FCA-A121-EF51F747E567}" type="presParOf" srcId="{6AA942B1-1700-4134-BFFA-24C99E72A0B3}" destId="{71E1302B-EDE3-41AC-AD2F-C9F5C05BB0B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CACD00-1635-4604-9F6B-76C8803B08B1}">
      <dsp:nvSpPr>
        <dsp:cNvPr id="0" name=""/>
        <dsp:cNvSpPr/>
      </dsp:nvSpPr>
      <dsp:spPr>
        <a:xfrm>
          <a:off x="907972" y="68849"/>
          <a:ext cx="1163188" cy="116318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96071F-BCDF-435B-BF0D-60B38F5A293B}">
      <dsp:nvSpPr>
        <dsp:cNvPr id="0" name=""/>
        <dsp:cNvSpPr/>
      </dsp:nvSpPr>
      <dsp:spPr>
        <a:xfrm>
          <a:off x="1155864" y="316741"/>
          <a:ext cx="667402" cy="667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DB826F-1E83-4EBA-9968-70DFBA8F5A1B}">
      <dsp:nvSpPr>
        <dsp:cNvPr id="0" name=""/>
        <dsp:cNvSpPr/>
      </dsp:nvSpPr>
      <dsp:spPr>
        <a:xfrm>
          <a:off x="536133" y="1594341"/>
          <a:ext cx="190686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latin typeface="Avenir Next LT Pro"/>
            </a:rPr>
            <a:t>Positive Reinforcement. </a:t>
          </a:r>
        </a:p>
      </dsp:txBody>
      <dsp:txXfrm>
        <a:off x="536133" y="1594341"/>
        <a:ext cx="1906865" cy="720000"/>
      </dsp:txXfrm>
    </dsp:sp>
    <dsp:sp modelId="{72BFE5F0-A350-42C1-AF6C-0755867D68E3}">
      <dsp:nvSpPr>
        <dsp:cNvPr id="0" name=""/>
        <dsp:cNvSpPr/>
      </dsp:nvSpPr>
      <dsp:spPr>
        <a:xfrm>
          <a:off x="3148539" y="68849"/>
          <a:ext cx="1163188" cy="116318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2344A4-02AF-4599-A9E8-B5956591BCF5}">
      <dsp:nvSpPr>
        <dsp:cNvPr id="0" name=""/>
        <dsp:cNvSpPr/>
      </dsp:nvSpPr>
      <dsp:spPr>
        <a:xfrm>
          <a:off x="3396432" y="316741"/>
          <a:ext cx="667402" cy="667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340656-F939-43BA-9239-52C001D4E2D3}">
      <dsp:nvSpPr>
        <dsp:cNvPr id="0" name=""/>
        <dsp:cNvSpPr/>
      </dsp:nvSpPr>
      <dsp:spPr>
        <a:xfrm>
          <a:off x="2776700" y="1594341"/>
          <a:ext cx="190686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latin typeface="Avenir Next LT Pro"/>
            </a:rPr>
            <a:t>Variable Reinforcement Schedules.</a:t>
          </a:r>
        </a:p>
      </dsp:txBody>
      <dsp:txXfrm>
        <a:off x="2776700" y="1594341"/>
        <a:ext cx="1906865" cy="720000"/>
      </dsp:txXfrm>
    </dsp:sp>
    <dsp:sp modelId="{D59B9BE9-DFF3-4BCB-B491-2CA488E12522}">
      <dsp:nvSpPr>
        <dsp:cNvPr id="0" name=""/>
        <dsp:cNvSpPr/>
      </dsp:nvSpPr>
      <dsp:spPr>
        <a:xfrm>
          <a:off x="907972" y="2791058"/>
          <a:ext cx="1163188" cy="116318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804950-A749-4F57-8075-5703F7B1E10C}">
      <dsp:nvSpPr>
        <dsp:cNvPr id="0" name=""/>
        <dsp:cNvSpPr/>
      </dsp:nvSpPr>
      <dsp:spPr>
        <a:xfrm>
          <a:off x="1155864" y="3038950"/>
          <a:ext cx="667402" cy="667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C5CAD7-29AB-4081-9BDF-DD804A53A14A}">
      <dsp:nvSpPr>
        <dsp:cNvPr id="0" name=""/>
        <dsp:cNvSpPr/>
      </dsp:nvSpPr>
      <dsp:spPr>
        <a:xfrm>
          <a:off x="536133" y="4316550"/>
          <a:ext cx="190686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latin typeface="Avenir Next LT Pro"/>
            </a:rPr>
            <a:t>Step by step tasks.</a:t>
          </a:r>
        </a:p>
      </dsp:txBody>
      <dsp:txXfrm>
        <a:off x="536133" y="4316550"/>
        <a:ext cx="1906865" cy="720000"/>
      </dsp:txXfrm>
    </dsp:sp>
    <dsp:sp modelId="{EB74FA89-FA98-48DF-B052-94A357181D88}">
      <dsp:nvSpPr>
        <dsp:cNvPr id="0" name=""/>
        <dsp:cNvSpPr/>
      </dsp:nvSpPr>
      <dsp:spPr>
        <a:xfrm>
          <a:off x="3148539" y="2791058"/>
          <a:ext cx="1163188" cy="116318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FB08FB-A015-42EE-BBDA-E9A5A30292A3}">
      <dsp:nvSpPr>
        <dsp:cNvPr id="0" name=""/>
        <dsp:cNvSpPr/>
      </dsp:nvSpPr>
      <dsp:spPr>
        <a:xfrm>
          <a:off x="3396432" y="3038950"/>
          <a:ext cx="667402" cy="667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BBD0EB-0648-46E1-A9F7-B2541A22A627}">
      <dsp:nvSpPr>
        <dsp:cNvPr id="0" name=""/>
        <dsp:cNvSpPr/>
      </dsp:nvSpPr>
      <dsp:spPr>
        <a:xfrm>
          <a:off x="2776700" y="4316550"/>
          <a:ext cx="190686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latin typeface="Avenir Next LT Pro"/>
            </a:rPr>
            <a:t>Skinner’s theory supports effective teaching.</a:t>
          </a:r>
        </a:p>
      </dsp:txBody>
      <dsp:txXfrm>
        <a:off x="2776700" y="4316550"/>
        <a:ext cx="1906865"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68BDAA-F077-433F-9E8C-5E16EFA9DD4F}">
      <dsp:nvSpPr>
        <dsp:cNvPr id="0" name=""/>
        <dsp:cNvSpPr/>
      </dsp:nvSpPr>
      <dsp:spPr>
        <a:xfrm>
          <a:off x="0" y="67408"/>
          <a:ext cx="6021936" cy="56127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solidFill>
                <a:srgbClr val="3C2A22"/>
              </a:solidFill>
              <a:latin typeface="Avenir Next LT Pro"/>
            </a:rPr>
            <a:t>Utilize Skinner's operant conditioning theory in Year 1 classrooms. </a:t>
          </a:r>
          <a:endParaRPr lang="en-US" sz="1400" kern="1200">
            <a:latin typeface="Modern Love"/>
          </a:endParaRPr>
        </a:p>
      </dsp:txBody>
      <dsp:txXfrm>
        <a:off x="27399" y="94807"/>
        <a:ext cx="5967138" cy="506472"/>
      </dsp:txXfrm>
    </dsp:sp>
    <dsp:sp modelId="{2FAF8933-4048-4D09-B0EE-0AF96B9CDD03}">
      <dsp:nvSpPr>
        <dsp:cNvPr id="0" name=""/>
        <dsp:cNvSpPr/>
      </dsp:nvSpPr>
      <dsp:spPr>
        <a:xfrm>
          <a:off x="0" y="668999"/>
          <a:ext cx="6021936" cy="56127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a:solidFill>
                <a:srgbClr val="3C2A22"/>
              </a:solidFill>
              <a:latin typeface="Avenir Next LT Pro"/>
            </a:rPr>
            <a:t>constructive reinforcement Encourages involvement and appropriate conduct. </a:t>
          </a:r>
          <a:endParaRPr lang="en-US" sz="1400" kern="1200">
            <a:latin typeface="Avenir Next LT Pro"/>
          </a:endParaRPr>
        </a:p>
      </dsp:txBody>
      <dsp:txXfrm>
        <a:off x="27399" y="696398"/>
        <a:ext cx="5967138" cy="506472"/>
      </dsp:txXfrm>
    </dsp:sp>
    <dsp:sp modelId="{CC9F77DF-4ABB-4886-9963-996F10009DF4}">
      <dsp:nvSpPr>
        <dsp:cNvPr id="0" name=""/>
        <dsp:cNvSpPr/>
      </dsp:nvSpPr>
      <dsp:spPr>
        <a:xfrm>
          <a:off x="0" y="1270590"/>
          <a:ext cx="6021936" cy="56127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Application of Positive Reinforcement - Establish a system of rewards. </a:t>
          </a:r>
        </a:p>
      </dsp:txBody>
      <dsp:txXfrm>
        <a:off x="27399" y="1297989"/>
        <a:ext cx="5967138" cy="506472"/>
      </dsp:txXfrm>
    </dsp:sp>
    <dsp:sp modelId="{D749DFB5-9FF2-4B19-9E62-3EE9EC863551}">
      <dsp:nvSpPr>
        <dsp:cNvPr id="0" name=""/>
        <dsp:cNvSpPr/>
      </dsp:nvSpPr>
      <dsp:spPr>
        <a:xfrm>
          <a:off x="0" y="1872181"/>
          <a:ext cx="6021936" cy="56127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Incorporating Reinforcement Schedules. </a:t>
          </a:r>
        </a:p>
      </dsp:txBody>
      <dsp:txXfrm>
        <a:off x="27399" y="1899580"/>
        <a:ext cx="5967138" cy="506472"/>
      </dsp:txXfrm>
    </dsp:sp>
    <dsp:sp modelId="{41B3D965-7669-4B13-9A5A-2C876AB3B446}">
      <dsp:nvSpPr>
        <dsp:cNvPr id="0" name=""/>
        <dsp:cNvSpPr/>
      </dsp:nvSpPr>
      <dsp:spPr>
        <a:xfrm>
          <a:off x="0" y="2473772"/>
          <a:ext cx="6021936" cy="56127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Fosters community and teamwork.</a:t>
          </a:r>
        </a:p>
      </dsp:txBody>
      <dsp:txXfrm>
        <a:off x="27399" y="2501171"/>
        <a:ext cx="5967138" cy="506472"/>
      </dsp:txXfrm>
    </dsp:sp>
    <dsp:sp modelId="{81B790FA-115B-4E06-A6E0-DBCAEC15A93A}">
      <dsp:nvSpPr>
        <dsp:cNvPr id="0" name=""/>
        <dsp:cNvSpPr/>
      </dsp:nvSpPr>
      <dsp:spPr>
        <a:xfrm>
          <a:off x="0" y="3075363"/>
          <a:ext cx="6021936" cy="56127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Using Shaping for Learning Objectives.</a:t>
          </a:r>
        </a:p>
      </dsp:txBody>
      <dsp:txXfrm>
        <a:off x="27399" y="3102762"/>
        <a:ext cx="5967138" cy="506472"/>
      </dsp:txXfrm>
    </dsp:sp>
    <dsp:sp modelId="{DA7F9851-91A4-4A0E-8C96-674AD26F3511}">
      <dsp:nvSpPr>
        <dsp:cNvPr id="0" name=""/>
        <dsp:cNvSpPr/>
      </dsp:nvSpPr>
      <dsp:spPr>
        <a:xfrm>
          <a:off x="0" y="3676954"/>
          <a:ext cx="6021936" cy="56127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Encourage progression by rewarding small successes to build confidence. </a:t>
          </a:r>
        </a:p>
      </dsp:txBody>
      <dsp:txXfrm>
        <a:off x="27399" y="3704353"/>
        <a:ext cx="5967138" cy="5064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455855-23FE-4B14-B78F-3B1153F38BC0}">
      <dsp:nvSpPr>
        <dsp:cNvPr id="0" name=""/>
        <dsp:cNvSpPr/>
      </dsp:nvSpPr>
      <dsp:spPr>
        <a:xfrm>
          <a:off x="0" y="468"/>
          <a:ext cx="4477316"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C49FEF-98F0-4D85-A47D-F23054FB37F4}">
      <dsp:nvSpPr>
        <dsp:cNvPr id="0" name=""/>
        <dsp:cNvSpPr/>
      </dsp:nvSpPr>
      <dsp:spPr>
        <a:xfrm>
          <a:off x="0" y="468"/>
          <a:ext cx="4477316" cy="547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latin typeface="Avenir Next LT Pro"/>
            </a:rPr>
            <a:t>Behaviour management.</a:t>
          </a:r>
        </a:p>
      </dsp:txBody>
      <dsp:txXfrm>
        <a:off x="0" y="468"/>
        <a:ext cx="4477316" cy="547682"/>
      </dsp:txXfrm>
    </dsp:sp>
    <dsp:sp modelId="{80325DA7-FF2A-44DF-8EA8-F9C24ACEBD17}">
      <dsp:nvSpPr>
        <dsp:cNvPr id="0" name=""/>
        <dsp:cNvSpPr/>
      </dsp:nvSpPr>
      <dsp:spPr>
        <a:xfrm>
          <a:off x="0" y="548150"/>
          <a:ext cx="4477316"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D78DE1-2445-4201-9F33-5D173E30D444}">
      <dsp:nvSpPr>
        <dsp:cNvPr id="0" name=""/>
        <dsp:cNvSpPr/>
      </dsp:nvSpPr>
      <dsp:spPr>
        <a:xfrm>
          <a:off x="0" y="548150"/>
          <a:ext cx="4477316" cy="547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latin typeface="Avenir Next LT Pro"/>
            </a:rPr>
            <a:t>Skill development.</a:t>
          </a:r>
        </a:p>
      </dsp:txBody>
      <dsp:txXfrm>
        <a:off x="0" y="548150"/>
        <a:ext cx="4477316" cy="547682"/>
      </dsp:txXfrm>
    </dsp:sp>
    <dsp:sp modelId="{2C62B892-D422-46FE-A53A-4DAB81BFBB30}">
      <dsp:nvSpPr>
        <dsp:cNvPr id="0" name=""/>
        <dsp:cNvSpPr/>
      </dsp:nvSpPr>
      <dsp:spPr>
        <a:xfrm>
          <a:off x="0" y="1095832"/>
          <a:ext cx="4477316"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C35D9D-3A72-4924-88BC-F1C4F9F8CC0B}">
      <dsp:nvSpPr>
        <dsp:cNvPr id="0" name=""/>
        <dsp:cNvSpPr/>
      </dsp:nvSpPr>
      <dsp:spPr>
        <a:xfrm>
          <a:off x="0" y="1095832"/>
          <a:ext cx="4477316" cy="547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latin typeface="Avenir Next LT Pro"/>
            </a:rPr>
            <a:t>Motivation and engagement.</a:t>
          </a:r>
        </a:p>
      </dsp:txBody>
      <dsp:txXfrm>
        <a:off x="0" y="1095832"/>
        <a:ext cx="4477316" cy="547682"/>
      </dsp:txXfrm>
    </dsp:sp>
    <dsp:sp modelId="{5F84B962-55B5-4F57-B4CB-8F21FA7D8A72}">
      <dsp:nvSpPr>
        <dsp:cNvPr id="0" name=""/>
        <dsp:cNvSpPr/>
      </dsp:nvSpPr>
      <dsp:spPr>
        <a:xfrm>
          <a:off x="0" y="1643514"/>
          <a:ext cx="4477316"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DF218C-F725-4F72-BA8C-4649A7A85595}">
      <dsp:nvSpPr>
        <dsp:cNvPr id="0" name=""/>
        <dsp:cNvSpPr/>
      </dsp:nvSpPr>
      <dsp:spPr>
        <a:xfrm>
          <a:off x="0" y="1643514"/>
          <a:ext cx="4477316" cy="547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latin typeface="Avenir Next LT Pro"/>
            </a:rPr>
            <a:t>Individualised learning.</a:t>
          </a:r>
        </a:p>
      </dsp:txBody>
      <dsp:txXfrm>
        <a:off x="0" y="1643514"/>
        <a:ext cx="4477316" cy="547682"/>
      </dsp:txXfrm>
    </dsp:sp>
    <dsp:sp modelId="{D4DD3AA5-08B7-4FF3-995A-FCEA76FD4FB1}">
      <dsp:nvSpPr>
        <dsp:cNvPr id="0" name=""/>
        <dsp:cNvSpPr/>
      </dsp:nvSpPr>
      <dsp:spPr>
        <a:xfrm>
          <a:off x="0" y="2191197"/>
          <a:ext cx="4477316"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B9A4F1-F760-42F8-BCAA-1B0C47621A20}">
      <dsp:nvSpPr>
        <dsp:cNvPr id="0" name=""/>
        <dsp:cNvSpPr/>
      </dsp:nvSpPr>
      <dsp:spPr>
        <a:xfrm>
          <a:off x="0" y="2191197"/>
          <a:ext cx="4477316" cy="547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latin typeface="Avenir Next LT Pro"/>
            </a:rPr>
            <a:t>Long term learning habits.</a:t>
          </a:r>
        </a:p>
      </dsp:txBody>
      <dsp:txXfrm>
        <a:off x="0" y="2191197"/>
        <a:ext cx="4477316" cy="547682"/>
      </dsp:txXfrm>
    </dsp:sp>
    <dsp:sp modelId="{4C2B438F-A239-4968-BAEC-D62FA66841C4}">
      <dsp:nvSpPr>
        <dsp:cNvPr id="0" name=""/>
        <dsp:cNvSpPr/>
      </dsp:nvSpPr>
      <dsp:spPr>
        <a:xfrm>
          <a:off x="0" y="2738879"/>
          <a:ext cx="4477316"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9BF1DD-E232-4352-887D-3E0E0D0A783B}">
      <dsp:nvSpPr>
        <dsp:cNvPr id="0" name=""/>
        <dsp:cNvSpPr/>
      </dsp:nvSpPr>
      <dsp:spPr>
        <a:xfrm>
          <a:off x="0" y="2738879"/>
          <a:ext cx="4477316" cy="547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latin typeface="Avenir Next LT Pro"/>
            </a:rPr>
            <a:t>working with parents.</a:t>
          </a:r>
        </a:p>
      </dsp:txBody>
      <dsp:txXfrm>
        <a:off x="0" y="2738879"/>
        <a:ext cx="4477316" cy="547682"/>
      </dsp:txXfrm>
    </dsp:sp>
    <dsp:sp modelId="{32A8A704-90A4-41AF-A180-828A5D251ABF}">
      <dsp:nvSpPr>
        <dsp:cNvPr id="0" name=""/>
        <dsp:cNvSpPr/>
      </dsp:nvSpPr>
      <dsp:spPr>
        <a:xfrm>
          <a:off x="0" y="3286561"/>
          <a:ext cx="4477316"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C81FAC-080B-4460-B0BE-630F948406EC}">
      <dsp:nvSpPr>
        <dsp:cNvPr id="0" name=""/>
        <dsp:cNvSpPr/>
      </dsp:nvSpPr>
      <dsp:spPr>
        <a:xfrm>
          <a:off x="0" y="3286561"/>
          <a:ext cx="4477316" cy="547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latin typeface="Avenir Next LT Pro"/>
            </a:rPr>
            <a:t>Challenges and limitations.</a:t>
          </a:r>
        </a:p>
      </dsp:txBody>
      <dsp:txXfrm>
        <a:off x="0" y="3286561"/>
        <a:ext cx="4477316" cy="547682"/>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E5924D-86D9-BB43-8737-C5B6FBB628B6}" type="datetimeFigureOut">
              <a:rPr lang="en-US" smtClean="0"/>
              <a:t>12/1/24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44E9AE-5D7F-B24B-A46D-392FCD1236E5}" type="slidenum">
              <a:rPr lang="en-US" smtClean="0"/>
              <a:t>‹#›</a:t>
            </a:fld>
            <a:endParaRPr lang="en-US"/>
          </a:p>
        </p:txBody>
      </p:sp>
    </p:spTree>
    <p:extLst>
      <p:ext uri="{BB962C8B-B14F-4D97-AF65-F5344CB8AC3E}">
        <p14:creationId xmlns:p14="http://schemas.microsoft.com/office/powerpoint/2010/main" val="20591403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Piagets theory of cognitive development is a foundational concept in understanding how children learn and think. Cognitive development is the capability of knowing, comprehending and understanding. </a:t>
            </a:r>
          </a:p>
          <a:p>
            <a:endParaRPr lang="en-GB"/>
          </a:p>
          <a:p>
            <a:r>
              <a:rPr lang="en-GB"/>
              <a:t>According to Piaget, assimilation and accommodation are important for effective learning. Assimilation is adjusting new experiences to fit prior concepts, for example if a child learns what a dog looks like they then might can all 4 legged animals dogs. </a:t>
            </a:r>
          </a:p>
          <a:p>
            <a:endParaRPr lang="en-GB"/>
          </a:p>
          <a:p>
            <a:r>
              <a:rPr lang="en-GB"/>
              <a:t>Accommodation is adjusting concepts to fit new experiences, for example an adult may show the child what a dog is and then showing examples of the differences between different 4 legged animals. </a:t>
            </a:r>
          </a:p>
          <a:p>
            <a:endParaRPr lang="en-GB"/>
          </a:p>
          <a:p>
            <a:r>
              <a:rPr lang="en-GB"/>
              <a:t>Piaget stated that development of cognition happens through different stages. Piaget also suggests that children are also only able to learn specific materials in specific stages. He breaks down cognitive development into 4 different stages.</a:t>
            </a:r>
          </a:p>
          <a:p>
            <a:endParaRPr lang="en-GB"/>
          </a:p>
          <a:p>
            <a:r>
              <a:rPr lang="en-GB"/>
              <a:t>Sensorimotor stage, age 0-2 years</a:t>
            </a:r>
          </a:p>
          <a:p>
            <a:r>
              <a:rPr lang="en-GB"/>
              <a:t>In this stage infants learn about the world through their senses and action. They develop object permanence, understanding that objects continue to exist even when they cannot be seen.</a:t>
            </a:r>
          </a:p>
          <a:p>
            <a:endParaRPr lang="en-GB"/>
          </a:p>
          <a:p>
            <a:r>
              <a:rPr lang="en-GB"/>
              <a:t>Pre-operational stage, age 2-7 years</a:t>
            </a:r>
          </a:p>
          <a:p>
            <a:r>
              <a:rPr lang="en-GB"/>
              <a:t>Children begin to use language and think symbolically but lack logical reasoning. They are egocentric, meaning they have difficulty seeing things from perspectives other than their own.</a:t>
            </a:r>
          </a:p>
          <a:p>
            <a:endParaRPr lang="en-GB"/>
          </a:p>
          <a:p>
            <a:r>
              <a:rPr lang="en-GB"/>
              <a:t>concrete operational stage, age 7-11 years</a:t>
            </a:r>
          </a:p>
          <a:p>
            <a:r>
              <a:rPr lang="en-GB"/>
              <a:t>In this stage, children start to think logically about concrete events. They can perform operations and understand the concepts of conversation.</a:t>
            </a:r>
          </a:p>
          <a:p>
            <a:endParaRPr lang="en-GB"/>
          </a:p>
          <a:p>
            <a:r>
              <a:rPr lang="en-GB"/>
              <a:t>And formal operational stage, age 12 years and up</a:t>
            </a:r>
          </a:p>
          <a:p>
            <a:r>
              <a:rPr lang="en-GB"/>
              <a:t>Adolescence develop the ability to think abstractly and logically. They can solve hypothetical problems and think about abstract concepts.</a:t>
            </a:r>
          </a:p>
          <a:p>
            <a:endParaRPr lang="en-GB"/>
          </a:p>
          <a:p>
            <a:r>
              <a:rPr lang="en-GB"/>
              <a:t>Piaget believes that children organise their knowledge in a complex cognitive structure.  This is called a schema. A simpler way to describe a schema is to compare it to a folder on a computer. Something where children organise or cluster information that have a common theme. </a:t>
            </a:r>
          </a:p>
          <a:p>
            <a:endParaRPr lang="en-GB"/>
          </a:p>
          <a:p>
            <a:r>
              <a:rPr lang="en-GB"/>
              <a:t>Piaget also believed that children are active learners, and that they participate they’re own learning process.</a:t>
            </a:r>
          </a:p>
          <a:p>
            <a:endParaRPr lang="en-GB"/>
          </a:p>
          <a:p>
            <a:r>
              <a:rPr lang="en-GB"/>
              <a:t>  </a:t>
            </a:r>
            <a:endParaRPr lang="en-US"/>
          </a:p>
        </p:txBody>
      </p:sp>
      <p:sp>
        <p:nvSpPr>
          <p:cNvPr id="4" name="Slide Number Placeholder 3"/>
          <p:cNvSpPr>
            <a:spLocks noGrp="1"/>
          </p:cNvSpPr>
          <p:nvPr>
            <p:ph type="sldNum" sz="quarter" idx="5"/>
          </p:nvPr>
        </p:nvSpPr>
        <p:spPr/>
        <p:txBody>
          <a:bodyPr/>
          <a:lstStyle/>
          <a:p>
            <a:fld id="{951D0ED6-81DB-4D43-AF2D-441152BE8672}" type="slidenum">
              <a:rPr lang="en-US" smtClean="0"/>
              <a:t>9</a:t>
            </a:fld>
            <a:endParaRPr lang="en-US"/>
          </a:p>
        </p:txBody>
      </p:sp>
    </p:spTree>
    <p:extLst>
      <p:ext uri="{BB962C8B-B14F-4D97-AF65-F5344CB8AC3E}">
        <p14:creationId xmlns:p14="http://schemas.microsoft.com/office/powerpoint/2010/main" val="20301882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Piaget saw cognitive development as a complex, active and self-organising system.</a:t>
            </a:r>
          </a:p>
          <a:p>
            <a:r>
              <a:rPr lang="en-GB"/>
              <a:t>Children do not passively learn form experience. </a:t>
            </a:r>
          </a:p>
          <a:p>
            <a:endParaRPr lang="en-GB"/>
          </a:p>
          <a:p>
            <a:r>
              <a:rPr lang="en-GB"/>
              <a:t>Instead they construct knowledge through interacting and reflecting on experiences. </a:t>
            </a:r>
          </a:p>
          <a:p>
            <a:endParaRPr lang="en-GB"/>
          </a:p>
          <a:p>
            <a:r>
              <a:rPr lang="en-GB"/>
              <a:t>During infancy and childhood, children are called upon to make sense and meaning of many experiences that they may encounter. </a:t>
            </a:r>
          </a:p>
          <a:p>
            <a:endParaRPr lang="en-GB"/>
          </a:p>
          <a:p>
            <a:r>
              <a:rPr lang="en-GB"/>
              <a:t>Piaget’s theory of cognitive development reflects a pattern of continuous adjustment to new ideas, concepts and meanings.</a:t>
            </a:r>
          </a:p>
          <a:p>
            <a:endParaRPr lang="en-GB"/>
          </a:p>
          <a:p>
            <a:r>
              <a:rPr lang="en-GB"/>
              <a:t>It can also provide a framework that can support the development of skills and knowledge in a year 1 classroom.</a:t>
            </a:r>
          </a:p>
          <a:p>
            <a:endParaRPr lang="en-GB"/>
          </a:p>
          <a:p>
            <a:r>
              <a:rPr lang="en-GB"/>
              <a:t>According to Piaget, children learn through active engagement with their environment, progressing through stages of cognitive development.</a:t>
            </a:r>
          </a:p>
          <a:p>
            <a:endParaRPr lang="en-GB"/>
          </a:p>
          <a:p>
            <a:r>
              <a:rPr lang="en-GB"/>
              <a:t>In the context of year 1, children are typically in the pre-operational stage, where they begin to think symbolically and engage in imaginative play.</a:t>
            </a:r>
          </a:p>
          <a:p>
            <a:endParaRPr lang="en-GB"/>
          </a:p>
          <a:p>
            <a:r>
              <a:rPr lang="en-GB"/>
              <a:t>Teachers can utilise Piaget’s theory by creating hands-on learning experiences that allow children to explore concepts through play and interaction.</a:t>
            </a:r>
          </a:p>
          <a:p>
            <a:endParaRPr lang="en-GB"/>
          </a:p>
          <a:p>
            <a:r>
              <a:rPr lang="en-GB"/>
              <a:t>For example, using concrete materials like blocks of physical tools can help children understand mathematical questions by allowing them to physically move the objects. </a:t>
            </a:r>
          </a:p>
          <a:p>
            <a:endParaRPr lang="en-GB"/>
          </a:p>
          <a:p>
            <a:r>
              <a:rPr lang="en-GB"/>
              <a:t>Additionally, incorporating storytelling and role-playing can enhance language skills and social development, as children learn to express themselves and understand different perspectives.</a:t>
            </a:r>
          </a:p>
          <a:p>
            <a:endParaRPr lang="en-GB"/>
          </a:p>
          <a:p>
            <a:r>
              <a:rPr lang="en-GB"/>
              <a:t>By recognising the importance of active learning and the pace that children develop, educators can tailor their teaching strategies to meet the needs of each child. </a:t>
            </a:r>
          </a:p>
          <a:p>
            <a:endParaRPr lang="en-GB"/>
          </a:p>
          <a:p>
            <a:r>
              <a:rPr lang="en-GB"/>
              <a:t>This fosters a supportive environment that encourages exploration and curiosity.</a:t>
            </a:r>
          </a:p>
          <a:p>
            <a:r>
              <a:rPr lang="en-GB"/>
              <a:t>This approach not only aids the cognitive development but also helps children build essential social and emotional skills as they learn to work together and communicate with their peers.</a:t>
            </a:r>
          </a:p>
          <a:p>
            <a:endParaRPr lang="en-GB"/>
          </a:p>
          <a:p>
            <a:endParaRPr lang="en-GB"/>
          </a:p>
          <a:p>
            <a:endParaRPr lang="en-GB"/>
          </a:p>
          <a:p>
            <a:endParaRPr lang="en-GB"/>
          </a:p>
          <a:p>
            <a:endParaRPr lang="en-GB"/>
          </a:p>
          <a:p>
            <a:endParaRPr lang="en-GB"/>
          </a:p>
          <a:p>
            <a:endParaRPr lang="en-GB"/>
          </a:p>
          <a:p>
            <a:r>
              <a:rPr lang="en-GB"/>
              <a:t> </a:t>
            </a:r>
          </a:p>
        </p:txBody>
      </p:sp>
      <p:sp>
        <p:nvSpPr>
          <p:cNvPr id="4" name="Slide Number Placeholder 3"/>
          <p:cNvSpPr>
            <a:spLocks noGrp="1"/>
          </p:cNvSpPr>
          <p:nvPr>
            <p:ph type="sldNum" sz="quarter" idx="5"/>
          </p:nvPr>
        </p:nvSpPr>
        <p:spPr/>
        <p:txBody>
          <a:bodyPr/>
          <a:lstStyle/>
          <a:p>
            <a:fld id="{951D0ED6-81DB-4D43-AF2D-441152BE8672}" type="slidenum">
              <a:rPr lang="en-US" smtClean="0"/>
              <a:t>10</a:t>
            </a:fld>
            <a:endParaRPr lang="en-US"/>
          </a:p>
        </p:txBody>
      </p:sp>
    </p:spTree>
    <p:extLst>
      <p:ext uri="{BB962C8B-B14F-4D97-AF65-F5344CB8AC3E}">
        <p14:creationId xmlns:p14="http://schemas.microsoft.com/office/powerpoint/2010/main" val="30438927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cognitive approach to psychology studies, help to inform the processes such as perception, attention, language and memory. </a:t>
            </a:r>
          </a:p>
          <a:p>
            <a:endParaRPr lang="en-GB"/>
          </a:p>
          <a:p>
            <a:r>
              <a:rPr lang="en-GB"/>
              <a:t>While cognitive psychology is useful in developing new theories and finding out more about how the mind works. </a:t>
            </a:r>
          </a:p>
          <a:p>
            <a:r>
              <a:rPr lang="en-GB"/>
              <a:t>The main criticism is that it is not directly observable.</a:t>
            </a:r>
          </a:p>
          <a:p>
            <a:endParaRPr lang="en-GB"/>
          </a:p>
          <a:p>
            <a:r>
              <a:rPr lang="en-GB"/>
              <a:t>Another criticism is that, this approach ignores other reasons of behaviour other than cognitive. </a:t>
            </a:r>
          </a:p>
          <a:p>
            <a:r>
              <a:rPr lang="en-GB"/>
              <a:t>For example, a behaviour could be due to cognitive and social reasons. </a:t>
            </a:r>
          </a:p>
          <a:p>
            <a:endParaRPr lang="en-GB"/>
          </a:p>
          <a:p>
            <a:r>
              <a:rPr lang="en-GB"/>
              <a:t>Another criticism is that is lacks ecological validity. This means that researches such as Piaget often conduct their studies in a false setting</a:t>
            </a:r>
          </a:p>
          <a:p>
            <a:r>
              <a:rPr lang="en-GB"/>
              <a:t>For example, a study researching memory might involve testing participants in a classroom environment where they might feel more under pressure to perform well, and their memory performance may therefore be worse than if it was measured in their own home. This results in the results of the study less representative to everyday life, and could and could mean they are not applicable outside the study environment. </a:t>
            </a:r>
          </a:p>
          <a:p>
            <a:endParaRPr lang="en-GB"/>
          </a:p>
          <a:p>
            <a:r>
              <a:rPr lang="en-GB"/>
              <a:t>Reductionist is another criticism to Piagets theory. Reductionism is a term used to describe theories that overly simplify human behaviour. Many theory’s fail to take into account of all the different influences that affect the human mind and behaviour, and instead chose to focus on only part of the explanation into how the mind works.</a:t>
            </a:r>
          </a:p>
          <a:p>
            <a:r>
              <a:rPr lang="en-GB"/>
              <a:t>For example, individual differences are often ignored, and it is assumed all internal processing is the some in different people. This is reductionist as it fails to account for environment, biological or genetic influences on cognitive function. </a:t>
            </a:r>
          </a:p>
          <a:p>
            <a:endParaRPr lang="en-GB"/>
          </a:p>
          <a:p>
            <a:r>
              <a:rPr lang="en-GB"/>
              <a:t>Another big problem is that it is difficult to measure internal processes such as attention and perception. Instead of measuring these process’ directly, cognitive psychologists such as Piaget use tests that measure behaviours, or external features that they believe are related to the internal process’. In this results that the cognitive approach may lower the validity of research within the area.</a:t>
            </a:r>
          </a:p>
          <a:p>
            <a:endParaRPr lang="en-GB"/>
          </a:p>
          <a:p>
            <a:r>
              <a:rPr lang="en-GB"/>
              <a:t>The last criticism that I am going to be talk about is that cognitive psychology has a narrow focus on mental processes. </a:t>
            </a:r>
          </a:p>
          <a:p>
            <a:r>
              <a:rPr lang="en-GB"/>
              <a:t>For example, the use of the computer analogy means that information processing researchers focus mostly on the logical aspects of cognitive processing and less on the emotional and social aspects of thinking. Cognitive psychology has often relied on comparison with how computers work as a possible way the mind might work. </a:t>
            </a:r>
            <a:endParaRPr lang="en-US"/>
          </a:p>
        </p:txBody>
      </p:sp>
      <p:sp>
        <p:nvSpPr>
          <p:cNvPr id="4" name="Slide Number Placeholder 3"/>
          <p:cNvSpPr>
            <a:spLocks noGrp="1"/>
          </p:cNvSpPr>
          <p:nvPr>
            <p:ph type="sldNum" sz="quarter" idx="5"/>
          </p:nvPr>
        </p:nvSpPr>
        <p:spPr/>
        <p:txBody>
          <a:bodyPr/>
          <a:lstStyle/>
          <a:p>
            <a:fld id="{5F44E9AE-5D7F-B24B-A46D-392FCD1236E5}" type="slidenum">
              <a:rPr lang="en-US" smtClean="0"/>
              <a:t>11</a:t>
            </a:fld>
            <a:endParaRPr lang="en-US"/>
          </a:p>
        </p:txBody>
      </p:sp>
    </p:spTree>
    <p:extLst>
      <p:ext uri="{BB962C8B-B14F-4D97-AF65-F5344CB8AC3E}">
        <p14:creationId xmlns:p14="http://schemas.microsoft.com/office/powerpoint/2010/main" val="6255175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 isn’t impossible to incorporate Piagets theory into the classroom. </a:t>
            </a:r>
          </a:p>
          <a:p>
            <a:r>
              <a:rPr lang="en-GB"/>
              <a:t>Piagets theory suggests that students need a curriculum that support their cognitive development.</a:t>
            </a:r>
          </a:p>
          <a:p>
            <a:endParaRPr lang="en-GB"/>
          </a:p>
          <a:p>
            <a:r>
              <a:rPr lang="en-GB"/>
              <a:t>Piaget emphasises that learning takes place as a result of active engagement.</a:t>
            </a:r>
          </a:p>
          <a:p>
            <a:endParaRPr lang="en-GB"/>
          </a:p>
          <a:p>
            <a:r>
              <a:rPr lang="en-GB"/>
              <a:t>Teachers need to see the learners take an active role in participating in whatever is being taught and teachers should arrange activities that learners can intellectually develop.</a:t>
            </a:r>
          </a:p>
          <a:p>
            <a:endParaRPr lang="en-GB"/>
          </a:p>
          <a:p>
            <a:r>
              <a:rPr lang="en-GB"/>
              <a:t>For example, the teachers could engage students with tangible objects to help them understand concepts. For example, using blocks for maths can help them grasp addition and subtraction through physical manipulation.</a:t>
            </a:r>
          </a:p>
          <a:p>
            <a:endParaRPr lang="en-GB"/>
          </a:p>
          <a:p>
            <a:r>
              <a:rPr lang="en-GB"/>
              <a:t>Another example, is to allow the children to explore their environment and ask questions. This could include science experiments where they can predict outcomes and observe results, promoting critical thinking.</a:t>
            </a:r>
          </a:p>
          <a:p>
            <a:endParaRPr lang="en-GB"/>
          </a:p>
          <a:p>
            <a:r>
              <a:rPr lang="en-GB"/>
              <a:t>Another example that is linked to Piagets theory is scaffolding. Scaffolding is providing support as needed and gradually reducing assistance as students become more independent. This helps the children build confidence in their abilities.</a:t>
            </a:r>
          </a:p>
        </p:txBody>
      </p:sp>
      <p:sp>
        <p:nvSpPr>
          <p:cNvPr id="4" name="Slide Number Placeholder 3"/>
          <p:cNvSpPr>
            <a:spLocks noGrp="1"/>
          </p:cNvSpPr>
          <p:nvPr>
            <p:ph type="sldNum" sz="quarter" idx="5"/>
          </p:nvPr>
        </p:nvSpPr>
        <p:spPr/>
        <p:txBody>
          <a:bodyPr/>
          <a:lstStyle/>
          <a:p>
            <a:fld id="{5F44E9AE-5D7F-B24B-A46D-392FCD1236E5}" type="slidenum">
              <a:rPr lang="en-US" smtClean="0"/>
              <a:t>12</a:t>
            </a:fld>
            <a:endParaRPr lang="en-US"/>
          </a:p>
        </p:txBody>
      </p:sp>
    </p:spTree>
    <p:extLst>
      <p:ext uri="{BB962C8B-B14F-4D97-AF65-F5344CB8AC3E}">
        <p14:creationId xmlns:p14="http://schemas.microsoft.com/office/powerpoint/2010/main" val="21464514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Fredrich</a:t>
            </a:r>
            <a:r>
              <a:rPr lang="en-GB"/>
              <a:t> Froebel was a German teacher who in the 1820s acknowledged that children have unique needs and capabilities.</a:t>
            </a:r>
          </a:p>
          <a:p>
            <a:r>
              <a:rPr lang="en-GB"/>
              <a:t>He created the idea of kindergarten which traveled all over the world and is still a thing today. </a:t>
            </a:r>
          </a:p>
          <a:p>
            <a:r>
              <a:rPr lang="en-GB"/>
              <a:t>Froebel also invented a   Froebels gifts which was a set of wooden objects like balls and blocks, they were used to encourage children to invent, observe and to improve their free play and learning. N</a:t>
            </a:r>
          </a:p>
        </p:txBody>
      </p:sp>
      <p:sp>
        <p:nvSpPr>
          <p:cNvPr id="4" name="Slide Number Placeholder 3"/>
          <p:cNvSpPr>
            <a:spLocks noGrp="1"/>
          </p:cNvSpPr>
          <p:nvPr>
            <p:ph type="sldNum" sz="quarter" idx="5"/>
          </p:nvPr>
        </p:nvSpPr>
        <p:spPr/>
        <p:txBody>
          <a:bodyPr/>
          <a:lstStyle/>
          <a:p>
            <a:fld id="{B11455EE-4633-CB40-8A12-E68AB45DB4C6}" type="slidenum">
              <a:rPr lang="en-US" smtClean="0"/>
              <a:t>14</a:t>
            </a:fld>
            <a:endParaRPr lang="en-US"/>
          </a:p>
        </p:txBody>
      </p:sp>
    </p:spTree>
    <p:extLst>
      <p:ext uri="{BB962C8B-B14F-4D97-AF65-F5344CB8AC3E}">
        <p14:creationId xmlns:p14="http://schemas.microsoft.com/office/powerpoint/2010/main" val="42319339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Froebel believed that play is essential for children’s development this could be applied to a year 1 classroom by creating fun activity’s to engage the children. For example maths and numeracy games, spelling games and roll playing scenarios they are learning about.</a:t>
            </a:r>
          </a:p>
          <a:p>
            <a:endParaRPr lang="en-GB"/>
          </a:p>
          <a:p>
            <a:r>
              <a:rPr lang="en-GB"/>
              <a:t>Froebel believed that hands on learning was an affective way of educating children. In a year 1 class you could use different materials such as blocks, Legos, crafts and even outdoor objects like stones, sticks and leaves.</a:t>
            </a:r>
          </a:p>
          <a:p>
            <a:endParaRPr lang="en-GB"/>
          </a:p>
          <a:p>
            <a:r>
              <a:rPr lang="en-GB"/>
              <a:t>Which leads onto Nature and outdoor learning, it is a useful way to enhance their learning experiences. If the children are learning about topics like seasons, animals, plants a nature walk or a trip to an outdoor are could be linked to those topics.</a:t>
            </a:r>
          </a:p>
          <a:p>
            <a:endParaRPr lang="en-GB"/>
          </a:p>
          <a:p>
            <a:r>
              <a:rPr lang="en-GB"/>
              <a:t>Social interaction is an important part of Froebels theory. Group projects and activity’s in the classroom can can encourage communication skills, social skills and the ability to work as a team. This also allows children to lean from each other.</a:t>
            </a:r>
          </a:p>
          <a:p>
            <a:endParaRPr lang="en-GB"/>
          </a:p>
          <a:p>
            <a:r>
              <a:rPr lang="en-GB"/>
              <a:t>Froebel believed that nurturing children’s creativity and giving them the opportunity to be artistic in the class room. This allows them to express themselves through, art, crafts, drawing or painting. </a:t>
            </a:r>
          </a:p>
          <a:p>
            <a:endParaRPr lang="en-GB"/>
          </a:p>
          <a:p>
            <a:endParaRPr lang="en-GB"/>
          </a:p>
          <a:p>
            <a:endParaRPr lang="en-GB"/>
          </a:p>
          <a:p>
            <a:endParaRPr lang="en-US"/>
          </a:p>
        </p:txBody>
      </p:sp>
      <p:sp>
        <p:nvSpPr>
          <p:cNvPr id="4" name="Slide Number Placeholder 3"/>
          <p:cNvSpPr>
            <a:spLocks noGrp="1"/>
          </p:cNvSpPr>
          <p:nvPr>
            <p:ph type="sldNum" sz="quarter" idx="5"/>
          </p:nvPr>
        </p:nvSpPr>
        <p:spPr/>
        <p:txBody>
          <a:bodyPr/>
          <a:lstStyle/>
          <a:p>
            <a:fld id="{B11455EE-4633-CB40-8A12-E68AB45DB4C6}" type="slidenum">
              <a:rPr lang="en-US" smtClean="0"/>
              <a:t>15</a:t>
            </a:fld>
            <a:endParaRPr lang="en-US"/>
          </a:p>
        </p:txBody>
      </p:sp>
    </p:spTree>
    <p:extLst>
      <p:ext uri="{BB962C8B-B14F-4D97-AF65-F5344CB8AC3E}">
        <p14:creationId xmlns:p14="http://schemas.microsoft.com/office/powerpoint/2010/main" val="25519205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Froebel emphasises in his theory the importance of play in children’s development. </a:t>
            </a:r>
          </a:p>
          <a:p>
            <a:r>
              <a:rPr lang="en-GB"/>
              <a:t>He believed that children lear better through real life experiences and being fully engaged in their development. </a:t>
            </a:r>
          </a:p>
          <a:p>
            <a:endParaRPr lang="en-GB"/>
          </a:p>
          <a:p>
            <a:r>
              <a:rPr lang="en-GB"/>
              <a:t>By learning through real life experiences it allows the children to develop their problem solving skills as they are faced with the problem head on. </a:t>
            </a:r>
          </a:p>
          <a:p>
            <a:endParaRPr lang="en-GB"/>
          </a:p>
          <a:p>
            <a:r>
              <a:rPr lang="en-GB"/>
              <a:t>As well as that, Froebels theory encourages interacting with others, children’s communication skills and social skills can be improved by group work and learning from each other.</a:t>
            </a:r>
          </a:p>
          <a:p>
            <a:endParaRPr lang="en-GB"/>
          </a:p>
          <a:p>
            <a:r>
              <a:rPr lang="en-GB"/>
              <a:t>Froebels theory also promotes opportunity for children to be artistic through things like art and crafts or role play, this allows the children to develop their creative skills independently.</a:t>
            </a:r>
          </a:p>
        </p:txBody>
      </p:sp>
      <p:sp>
        <p:nvSpPr>
          <p:cNvPr id="4" name="Slide Number Placeholder 3"/>
          <p:cNvSpPr>
            <a:spLocks noGrp="1"/>
          </p:cNvSpPr>
          <p:nvPr>
            <p:ph type="sldNum" sz="quarter" idx="5"/>
          </p:nvPr>
        </p:nvSpPr>
        <p:spPr/>
        <p:txBody>
          <a:bodyPr/>
          <a:lstStyle/>
          <a:p>
            <a:fld id="{5F44E9AE-5D7F-B24B-A46D-392FCD1236E5}" type="slidenum">
              <a:rPr lang="en-US" smtClean="0"/>
              <a:t>16</a:t>
            </a:fld>
            <a:endParaRPr lang="en-US"/>
          </a:p>
        </p:txBody>
      </p:sp>
    </p:spTree>
    <p:extLst>
      <p:ext uri="{BB962C8B-B14F-4D97-AF65-F5344CB8AC3E}">
        <p14:creationId xmlns:p14="http://schemas.microsoft.com/office/powerpoint/2010/main" val="15365989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theory might lack structure which could mean that if we only focus on learning through play, the children could be at risk of not developing essential academic skills like maths, English and science. It is argued that there should be a balance between proper education and learning through play to allow the children to develop independently while also ensuring they develop the essential skills they need.</a:t>
            </a:r>
          </a:p>
          <a:p>
            <a:endParaRPr lang="en-GB"/>
          </a:p>
          <a:p>
            <a:r>
              <a:rPr lang="en-GB"/>
              <a:t>Froebels theory is argues to not be exclusive  enough in modern day education, children have different needs and do not learn affectingly from one teaching style. It’s more important that we use multiple teaching methods to cater for the needs of each child some of which might have additional needs. </a:t>
            </a:r>
            <a:endParaRPr lang="en-US"/>
          </a:p>
        </p:txBody>
      </p:sp>
      <p:sp>
        <p:nvSpPr>
          <p:cNvPr id="4" name="Slide Number Placeholder 3"/>
          <p:cNvSpPr>
            <a:spLocks noGrp="1"/>
          </p:cNvSpPr>
          <p:nvPr>
            <p:ph type="sldNum" sz="quarter" idx="5"/>
          </p:nvPr>
        </p:nvSpPr>
        <p:spPr/>
        <p:txBody>
          <a:bodyPr/>
          <a:lstStyle/>
          <a:p>
            <a:fld id="{5F44E9AE-5D7F-B24B-A46D-392FCD1236E5}" type="slidenum">
              <a:rPr lang="en-US" smtClean="0"/>
              <a:t>17</a:t>
            </a:fld>
            <a:endParaRPr lang="en-US"/>
          </a:p>
        </p:txBody>
      </p:sp>
    </p:spTree>
    <p:extLst>
      <p:ext uri="{BB962C8B-B14F-4D97-AF65-F5344CB8AC3E}">
        <p14:creationId xmlns:p14="http://schemas.microsoft.com/office/powerpoint/2010/main" val="10165609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F44E9AE-5D7F-B24B-A46D-392FCD1236E5}" type="slidenum">
              <a:rPr lang="en-US" smtClean="0"/>
              <a:t>18</a:t>
            </a:fld>
            <a:endParaRPr lang="en-US"/>
          </a:p>
        </p:txBody>
      </p:sp>
    </p:spTree>
    <p:extLst>
      <p:ext uri="{BB962C8B-B14F-4D97-AF65-F5344CB8AC3E}">
        <p14:creationId xmlns:p14="http://schemas.microsoft.com/office/powerpoint/2010/main" val="2239908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B5898F52-2787-4BA2-BBBC-9395E9F86D50}" type="datetimeFigureOut">
              <a:rPr lang="en-US" smtClean="0"/>
              <a:t>12/1/24</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8266996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B5898F52-2787-4BA2-BBBC-9395E9F86D50}" type="datetimeFigureOut">
              <a:rPr lang="en-US" smtClean="0"/>
              <a:t>12/1/24</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360966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B5898F52-2787-4BA2-BBBC-9395E9F86D50}" type="datetimeFigureOut">
              <a:rPr lang="en-US" smtClean="0"/>
              <a:t>12/1/24</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0114143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B5898F52-2787-4BA2-BBBC-9395E9F86D50}" type="datetimeFigureOut">
              <a:rPr lang="en-US" smtClean="0"/>
              <a:t>12/1/24</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1772476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B5898F52-2787-4BA2-BBBC-9395E9F86D50}" type="datetimeFigureOut">
              <a:rPr lang="en-US" smtClean="0"/>
              <a:t>12/1/24</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619526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B5898F52-2787-4BA2-BBBC-9395E9F86D50}" type="datetimeFigureOut">
              <a:rPr lang="en-US" smtClean="0"/>
              <a:t>12/1/24</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170963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B5898F52-2787-4BA2-BBBC-9395E9F86D50}" type="datetimeFigureOut">
              <a:rPr lang="en-US" smtClean="0"/>
              <a:t>12/1/24</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046196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B5898F52-2787-4BA2-BBBC-9395E9F86D50}" type="datetimeFigureOut">
              <a:rPr lang="en-US" smtClean="0"/>
              <a:t>12/1/24</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9579340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B5898F52-2787-4BA2-BBBC-9395E9F86D50}" type="datetimeFigureOut">
              <a:rPr lang="en-US" smtClean="0"/>
              <a:t>12/1/24</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4417282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B5898F52-2787-4BA2-BBBC-9395E9F86D50}" type="datetimeFigureOut">
              <a:rPr lang="en-US" smtClean="0"/>
              <a:t>12/1/24</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444850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B5898F52-2787-4BA2-BBBC-9395E9F86D50}" type="datetimeFigureOut">
              <a:rPr lang="en-US" smtClean="0"/>
              <a:t>12/1/24</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312898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B5898F52-2787-4BA2-BBBC-9395E9F86D50}" type="datetimeFigureOut">
              <a:rPr lang="en-US" smtClean="0"/>
              <a:pPr/>
              <a:t>12/1/24</a:t>
            </a:fld>
            <a:endParaRPr lang="en-US"/>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1332537206"/>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39"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diagramLayout" Target="../diagrams/layout1.xml"/><Relationship Id="rId7" Type="http://schemas.openxmlformats.org/officeDocument/2006/relationships/image" Target="../media/image1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4.svg"/><Relationship Id="rId7" Type="http://schemas.openxmlformats.org/officeDocument/2006/relationships/diagramColors" Target="../diagrams/colors2.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hyperlink" Target="https://es.wikipedia.org/wiki/Jean_Piaget" TargetMode="External"/><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hyperlink" Target="https://psychology.fas.harvard.edu/sites/hwpi.harvard.edu/files/styles/profile_full/public/psych/files/b.f._skinner.jpg?m=1635529239&amp;itok=-JIevbds" TargetMode="External"/><Relationship Id="rId2" Type="http://schemas.openxmlformats.org/officeDocument/2006/relationships/hyperlink" Target="https://udlguidelines.cast.org/" TargetMode="External"/><Relationship Id="rId1" Type="http://schemas.openxmlformats.org/officeDocument/2006/relationships/slideLayout" Target="../slideLayouts/slideLayout2.xml"/><Relationship Id="rId6" Type="http://schemas.openxmlformats.org/officeDocument/2006/relationships/hyperlink" Target="https://en.wikipedia.org/wiki/Lev_Vygotsky" TargetMode="External"/><Relationship Id="rId5" Type="http://schemas.openxmlformats.org/officeDocument/2006/relationships/hyperlink" Target="https://en.wikipedia.org/wiki/Piaget%27s_theory_of_cognitive_development" TargetMode="External"/><Relationship Id="rId4" Type="http://schemas.openxmlformats.org/officeDocument/2006/relationships/hyperlink" Target="https://www.gov.wales/curriculum-for-wales"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slides/_rels/slide11.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slides/_rels/slide12.xml.rels><?xml version="1.0" encoding="UTF-8" standalone="yes"?>
<Relationships xmlns="http://schemas.openxmlformats.org/package/2006/relationships"><Relationship Id="rId8" Type="http://schemas.openxmlformats.org/officeDocument/2006/relationships/image" Target="../media/image34.svg"/><Relationship Id="rId13" Type="http://schemas.openxmlformats.org/officeDocument/2006/relationships/image" Target="../media/image39.pn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 Id="rId14" Type="http://schemas.openxmlformats.org/officeDocument/2006/relationships/image" Target="../media/image40.sv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uowtsd-my.sharepoint.com/:v:/r/personal/2404029_student_uwtsd_ac_uk/Documents/Recordings/Meeting-20241201_171847-Meeting%20Recording.mp4?csf=1&amp;web=1&amp;e=QFT1l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6F5F07B-A917-442C-82D5-5719737E9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op view of wood desk with the plant, white keyboard, coffee in a white mug, notebook, and pen">
            <a:extLst>
              <a:ext uri="{FF2B5EF4-FFF2-40B4-BE49-F238E27FC236}">
                <a16:creationId xmlns:a16="http://schemas.microsoft.com/office/drawing/2014/main" id="{383EB7D1-E3D3-D8D6-E1BA-EAB0B991BD1A}"/>
              </a:ext>
            </a:extLst>
          </p:cNvPr>
          <p:cNvPicPr>
            <a:picLocks noChangeAspect="1"/>
          </p:cNvPicPr>
          <p:nvPr/>
        </p:nvPicPr>
        <p:blipFill>
          <a:blip r:embed="rId2"/>
          <a:srcRect t="127" r="-2" b="16695"/>
          <a:stretch/>
        </p:blipFill>
        <p:spPr>
          <a:xfrm>
            <a:off x="20" y="10"/>
            <a:ext cx="12191962" cy="6857990"/>
          </a:xfrm>
          <a:prstGeom prst="rect">
            <a:avLst/>
          </a:prstGeom>
        </p:spPr>
      </p:pic>
      <p:sp>
        <p:nvSpPr>
          <p:cNvPr id="11" name="Rectangle 10">
            <a:extLst>
              <a:ext uri="{FF2B5EF4-FFF2-40B4-BE49-F238E27FC236}">
                <a16:creationId xmlns:a16="http://schemas.microsoft.com/office/drawing/2014/main" id="{B7E0C296-2B1B-4589-84EA-239D87849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9175" y="2279176"/>
            <a:ext cx="5199894" cy="258567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814840" y="3001041"/>
            <a:ext cx="4555822" cy="858184"/>
          </a:xfrm>
        </p:spPr>
        <p:txBody>
          <a:bodyPr vert="horz" lIns="91440" tIns="45720" rIns="91440" bIns="45720" rtlCol="0" anchor="b">
            <a:noAutofit/>
          </a:bodyPr>
          <a:lstStyle/>
          <a:p>
            <a:r>
              <a:rPr lang="en-US" sz="2400">
                <a:latin typeface="Baskerville Old Face"/>
              </a:rPr>
              <a:t>How learning theories can support effective teaching and learning </a:t>
            </a:r>
          </a:p>
        </p:txBody>
      </p:sp>
      <p:grpSp>
        <p:nvGrpSpPr>
          <p:cNvPr id="13" name="Group 12">
            <a:extLst>
              <a:ext uri="{FF2B5EF4-FFF2-40B4-BE49-F238E27FC236}">
                <a16:creationId xmlns:a16="http://schemas.microsoft.com/office/drawing/2014/main" id="{3CDD339A-0D5C-435F-B70C-6498DB974B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552" y="3022005"/>
            <a:ext cx="12161561" cy="1033163"/>
            <a:chOff x="23552" y="3022005"/>
            <a:chExt cx="12161561" cy="1033163"/>
          </a:xfrm>
        </p:grpSpPr>
        <p:sp>
          <p:nvSpPr>
            <p:cNvPr id="14" name="Freeform 6">
              <a:extLst>
                <a:ext uri="{FF2B5EF4-FFF2-40B4-BE49-F238E27FC236}">
                  <a16:creationId xmlns:a16="http://schemas.microsoft.com/office/drawing/2014/main" id="{21D7864D-9CC0-4345-A8ED-01EEC9C57B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33426" y="3820899"/>
              <a:ext cx="146874" cy="103369"/>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3">
              <a:extLst>
                <a:ext uri="{FF2B5EF4-FFF2-40B4-BE49-F238E27FC236}">
                  <a16:creationId xmlns:a16="http://schemas.microsoft.com/office/drawing/2014/main" id="{F9F23CAB-0676-4AC7-8CA8-7B5BF73E27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012632" y="3146103"/>
              <a:ext cx="143728" cy="146842"/>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65">
              <a:extLst>
                <a:ext uri="{FF2B5EF4-FFF2-40B4-BE49-F238E27FC236}">
                  <a16:creationId xmlns:a16="http://schemas.microsoft.com/office/drawing/2014/main" id="{EB1A7EF0-FD1E-4431-AA12-061658B276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58308" y="3186235"/>
              <a:ext cx="143728" cy="93707"/>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66">
              <a:extLst>
                <a:ext uri="{FF2B5EF4-FFF2-40B4-BE49-F238E27FC236}">
                  <a16:creationId xmlns:a16="http://schemas.microsoft.com/office/drawing/2014/main" id="{AAA8D351-4D5D-43CA-9EA3-3A209DBA7B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19141" y="3199239"/>
              <a:ext cx="155267" cy="132351"/>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67">
              <a:extLst>
                <a:ext uri="{FF2B5EF4-FFF2-40B4-BE49-F238E27FC236}">
                  <a16:creationId xmlns:a16="http://schemas.microsoft.com/office/drawing/2014/main" id="{AEB482CE-8502-400F-A587-CEA8BF6680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579147" y="3203103"/>
              <a:ext cx="186739" cy="140079"/>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69">
              <a:extLst>
                <a:ext uri="{FF2B5EF4-FFF2-40B4-BE49-F238E27FC236}">
                  <a16:creationId xmlns:a16="http://schemas.microsoft.com/office/drawing/2014/main" id="{B86FDE7E-057E-44EF-9209-38C5CD45C1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45413" y="3206968"/>
              <a:ext cx="171003" cy="132351"/>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70">
              <a:extLst>
                <a:ext uri="{FF2B5EF4-FFF2-40B4-BE49-F238E27FC236}">
                  <a16:creationId xmlns:a16="http://schemas.microsoft.com/office/drawing/2014/main" id="{9DAEC7B8-1258-418C-8918-40304A03F2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32571" y="3278457"/>
              <a:ext cx="155267" cy="89843"/>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71">
              <a:extLst>
                <a:ext uri="{FF2B5EF4-FFF2-40B4-BE49-F238E27FC236}">
                  <a16:creationId xmlns:a16="http://schemas.microsoft.com/office/drawing/2014/main" id="{7B3E59D7-9F28-4FEB-8725-3474C434C1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24344" y="3213730"/>
              <a:ext cx="155267" cy="107233"/>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72">
              <a:extLst>
                <a:ext uri="{FF2B5EF4-FFF2-40B4-BE49-F238E27FC236}">
                  <a16:creationId xmlns:a16="http://schemas.microsoft.com/office/drawing/2014/main" id="{FB6EF793-0487-49E6-ACD6-A61029C0A8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55774" y="3217593"/>
              <a:ext cx="155267" cy="107233"/>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73">
              <a:extLst>
                <a:ext uri="{FF2B5EF4-FFF2-40B4-BE49-F238E27FC236}">
                  <a16:creationId xmlns:a16="http://schemas.microsoft.com/office/drawing/2014/main" id="{98ABF759-8FA6-48D5-B872-D9CEECD39B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66180" y="3221457"/>
              <a:ext cx="143728" cy="99505"/>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74">
              <a:extLst>
                <a:ext uri="{FF2B5EF4-FFF2-40B4-BE49-F238E27FC236}">
                  <a16:creationId xmlns:a16="http://schemas.microsoft.com/office/drawing/2014/main" id="{DDB8BBFA-C9D7-4F60-A252-7ED1743E47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49313" y="3228221"/>
              <a:ext cx="162611" cy="142976"/>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85">
              <a:extLst>
                <a:ext uri="{FF2B5EF4-FFF2-40B4-BE49-F238E27FC236}">
                  <a16:creationId xmlns:a16="http://schemas.microsoft.com/office/drawing/2014/main" id="{A0FF6E41-0C56-4070-B2E2-2B584C5785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69669" y="3263964"/>
              <a:ext cx="151070" cy="114961"/>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87">
              <a:extLst>
                <a:ext uri="{FF2B5EF4-FFF2-40B4-BE49-F238E27FC236}">
                  <a16:creationId xmlns:a16="http://schemas.microsoft.com/office/drawing/2014/main" id="{BF2AC548-3795-4AF1-B887-1983F7F8A9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025650" y="3278455"/>
              <a:ext cx="159463" cy="107233"/>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88">
              <a:extLst>
                <a:ext uri="{FF2B5EF4-FFF2-40B4-BE49-F238E27FC236}">
                  <a16:creationId xmlns:a16="http://schemas.microsoft.com/office/drawing/2014/main" id="{2BDFC7FA-5D85-4F31-B712-6E0C0D7B04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23043" y="3285217"/>
              <a:ext cx="7345" cy="77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94">
              <a:extLst>
                <a:ext uri="{FF2B5EF4-FFF2-40B4-BE49-F238E27FC236}">
                  <a16:creationId xmlns:a16="http://schemas.microsoft.com/office/drawing/2014/main" id="{DD1464FA-ADAE-4DB6-A9A6-A809763A36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50139" y="3580387"/>
              <a:ext cx="163660" cy="121724"/>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97">
              <a:extLst>
                <a:ext uri="{FF2B5EF4-FFF2-40B4-BE49-F238E27FC236}">
                  <a16:creationId xmlns:a16="http://schemas.microsoft.com/office/drawing/2014/main" id="{A247191C-2FEA-4AA3-9B1B-4F1602D26A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15064" y="3539291"/>
              <a:ext cx="225557" cy="143944"/>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98">
              <a:extLst>
                <a:ext uri="{FF2B5EF4-FFF2-40B4-BE49-F238E27FC236}">
                  <a16:creationId xmlns:a16="http://schemas.microsoft.com/office/drawing/2014/main" id="{92676367-B42C-46BC-BF52-A543723C22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091835" y="3539292"/>
              <a:ext cx="175200" cy="93707"/>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99">
              <a:extLst>
                <a:ext uri="{FF2B5EF4-FFF2-40B4-BE49-F238E27FC236}">
                  <a16:creationId xmlns:a16="http://schemas.microsoft.com/office/drawing/2014/main" id="{F96083BD-2E2F-43C1-B5B8-90A19ECB2F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20539" y="3539289"/>
              <a:ext cx="260178" cy="143944"/>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100">
              <a:extLst>
                <a:ext uri="{FF2B5EF4-FFF2-40B4-BE49-F238E27FC236}">
                  <a16:creationId xmlns:a16="http://schemas.microsoft.com/office/drawing/2014/main" id="{36D49EC8-F959-4206-9496-81C1FCE950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59800" y="3539291"/>
              <a:ext cx="152120" cy="111097"/>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101">
              <a:extLst>
                <a:ext uri="{FF2B5EF4-FFF2-40B4-BE49-F238E27FC236}">
                  <a16:creationId xmlns:a16="http://schemas.microsoft.com/office/drawing/2014/main" id="{0D1F9B54-5650-4ADE-8769-818D5AD39D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04341" y="3569721"/>
              <a:ext cx="163660" cy="96607"/>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102">
              <a:extLst>
                <a:ext uri="{FF2B5EF4-FFF2-40B4-BE49-F238E27FC236}">
                  <a16:creationId xmlns:a16="http://schemas.microsoft.com/office/drawing/2014/main" id="{1208F64B-D1E2-4308-A921-2791E4D902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59349" y="3594839"/>
              <a:ext cx="143728" cy="117858"/>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103">
              <a:extLst>
                <a:ext uri="{FF2B5EF4-FFF2-40B4-BE49-F238E27FC236}">
                  <a16:creationId xmlns:a16="http://schemas.microsoft.com/office/drawing/2014/main" id="{DD5592E3-A816-49FE-824E-AF5845C511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71682" y="3557646"/>
              <a:ext cx="166807" cy="121724"/>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113">
              <a:extLst>
                <a:ext uri="{FF2B5EF4-FFF2-40B4-BE49-F238E27FC236}">
                  <a16:creationId xmlns:a16="http://schemas.microsoft.com/office/drawing/2014/main" id="{048AF30C-3E40-4065-A7E2-A78D26B059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13811" y="3611744"/>
              <a:ext cx="11540" cy="10628"/>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115">
              <a:extLst>
                <a:ext uri="{FF2B5EF4-FFF2-40B4-BE49-F238E27FC236}">
                  <a16:creationId xmlns:a16="http://schemas.microsoft.com/office/drawing/2014/main" id="{F6E9CB87-8280-47D0-88C8-BAC285D5DE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8190" y="3618509"/>
              <a:ext cx="7345"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117">
              <a:extLst>
                <a:ext uri="{FF2B5EF4-FFF2-40B4-BE49-F238E27FC236}">
                  <a16:creationId xmlns:a16="http://schemas.microsoft.com/office/drawing/2014/main" id="{C126D247-0C11-4EAB-BE52-A4D807955C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45118" y="3633000"/>
              <a:ext cx="8392"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118">
              <a:extLst>
                <a:ext uri="{FF2B5EF4-FFF2-40B4-BE49-F238E27FC236}">
                  <a16:creationId xmlns:a16="http://schemas.microsoft.com/office/drawing/2014/main" id="{A15D480B-DA3E-4F00-BDEA-52E018D2CE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09199" y="3636863"/>
              <a:ext cx="155267" cy="113994"/>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119">
              <a:extLst>
                <a:ext uri="{FF2B5EF4-FFF2-40B4-BE49-F238E27FC236}">
                  <a16:creationId xmlns:a16="http://schemas.microsoft.com/office/drawing/2014/main" id="{171F133F-A692-4513-A861-47BDCCC8F6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25942" y="3622374"/>
              <a:ext cx="151070" cy="178722"/>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20">
              <a:extLst>
                <a:ext uri="{FF2B5EF4-FFF2-40B4-BE49-F238E27FC236}">
                  <a16:creationId xmlns:a16="http://schemas.microsoft.com/office/drawing/2014/main" id="{38207A8D-8E7E-463D-9992-9844A78082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06294" y="3832973"/>
              <a:ext cx="143728" cy="79216"/>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27">
              <a:extLst>
                <a:ext uri="{FF2B5EF4-FFF2-40B4-BE49-F238E27FC236}">
                  <a16:creationId xmlns:a16="http://schemas.microsoft.com/office/drawing/2014/main" id="{7BA77B91-9626-4DFA-A5D2-86BE3EAC8F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72096" y="3868719"/>
              <a:ext cx="162611" cy="93707"/>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29">
              <a:extLst>
                <a:ext uri="{FF2B5EF4-FFF2-40B4-BE49-F238E27FC236}">
                  <a16:creationId xmlns:a16="http://schemas.microsoft.com/office/drawing/2014/main" id="{E160D945-C924-441B-827A-C27206D18F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734415" y="3872581"/>
              <a:ext cx="175200" cy="129453"/>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33">
              <a:extLst>
                <a:ext uri="{FF2B5EF4-FFF2-40B4-BE49-F238E27FC236}">
                  <a16:creationId xmlns:a16="http://schemas.microsoft.com/office/drawing/2014/main" id="{034D50E5-CC96-47EA-909D-9CC6ABA24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505710" y="3883209"/>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36">
              <a:extLst>
                <a:ext uri="{FF2B5EF4-FFF2-40B4-BE49-F238E27FC236}">
                  <a16:creationId xmlns:a16="http://schemas.microsoft.com/office/drawing/2014/main" id="{CE529D6B-DA12-4C21-8816-B7C0655DCA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733368" y="3958373"/>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37">
              <a:extLst>
                <a:ext uri="{FF2B5EF4-FFF2-40B4-BE49-F238E27FC236}">
                  <a16:creationId xmlns:a16="http://schemas.microsoft.com/office/drawing/2014/main" id="{8BD20D1C-AFD2-46C5-B874-E1E6575AB6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06887" y="3901564"/>
              <a:ext cx="151070" cy="111097"/>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38">
              <a:extLst>
                <a:ext uri="{FF2B5EF4-FFF2-40B4-BE49-F238E27FC236}">
                  <a16:creationId xmlns:a16="http://schemas.microsoft.com/office/drawing/2014/main" id="{1553F3A5-DAE1-4BE4-A62C-DC0B2B0765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07894" y="3904464"/>
              <a:ext cx="139530" cy="93707"/>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39">
              <a:extLst>
                <a:ext uri="{FF2B5EF4-FFF2-40B4-BE49-F238E27FC236}">
                  <a16:creationId xmlns:a16="http://schemas.microsoft.com/office/drawing/2014/main" id="{7248432C-E709-4AB9-B196-B17BABF546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09199" y="3912191"/>
              <a:ext cx="155267" cy="103369"/>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42">
              <a:extLst>
                <a:ext uri="{FF2B5EF4-FFF2-40B4-BE49-F238E27FC236}">
                  <a16:creationId xmlns:a16="http://schemas.microsoft.com/office/drawing/2014/main" id="{87579DF1-0CD1-48D7-9B6C-2B437C7B00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12046" y="3947935"/>
              <a:ext cx="4197" cy="676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43">
              <a:extLst>
                <a:ext uri="{FF2B5EF4-FFF2-40B4-BE49-F238E27FC236}">
                  <a16:creationId xmlns:a16="http://schemas.microsoft.com/office/drawing/2014/main" id="{51C5165A-A8BD-4E8A-BB51-96ADB4E0CF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27955" y="3951797"/>
              <a:ext cx="143728" cy="92743"/>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44">
              <a:extLst>
                <a:ext uri="{FF2B5EF4-FFF2-40B4-BE49-F238E27FC236}">
                  <a16:creationId xmlns:a16="http://schemas.microsoft.com/office/drawing/2014/main" id="{3318A639-15FE-47E4-883D-24F0DAF6B4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345833" y="3947935"/>
              <a:ext cx="167855" cy="107233"/>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45">
              <a:extLst>
                <a:ext uri="{FF2B5EF4-FFF2-40B4-BE49-F238E27FC236}">
                  <a16:creationId xmlns:a16="http://schemas.microsoft.com/office/drawing/2014/main" id="{B03EC112-0D5C-48DA-93EE-940B74A624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94469" y="3954698"/>
              <a:ext cx="143728" cy="79216"/>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0">
              <a:extLst>
                <a:ext uri="{FF2B5EF4-FFF2-40B4-BE49-F238E27FC236}">
                  <a16:creationId xmlns:a16="http://schemas.microsoft.com/office/drawing/2014/main" id="{982DB46C-F13E-4ED7-90F3-47B25A0858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8264" y="3024903"/>
              <a:ext cx="163660" cy="104334"/>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5">
              <a:extLst>
                <a:ext uri="{FF2B5EF4-FFF2-40B4-BE49-F238E27FC236}">
                  <a16:creationId xmlns:a16="http://schemas.microsoft.com/office/drawing/2014/main" id="{FF698AC9-5CD1-4A7F-8D25-5787F7E8E3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7792" y="3039394"/>
              <a:ext cx="143728" cy="85979"/>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8">
              <a:extLst>
                <a:ext uri="{FF2B5EF4-FFF2-40B4-BE49-F238E27FC236}">
                  <a16:creationId xmlns:a16="http://schemas.microsoft.com/office/drawing/2014/main" id="{580965AB-01A6-476C-8F50-ED23508207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7259" y="3022005"/>
              <a:ext cx="163660" cy="92743"/>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9">
              <a:extLst>
                <a:ext uri="{FF2B5EF4-FFF2-40B4-BE49-F238E27FC236}">
                  <a16:creationId xmlns:a16="http://schemas.microsoft.com/office/drawing/2014/main" id="{E3C0DF2F-3170-4A79-ADAA-4BC015B241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56843" y="3047122"/>
              <a:ext cx="147925" cy="82115"/>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20">
              <a:extLst>
                <a:ext uri="{FF2B5EF4-FFF2-40B4-BE49-F238E27FC236}">
                  <a16:creationId xmlns:a16="http://schemas.microsoft.com/office/drawing/2014/main" id="{69010010-E67A-4065-8312-BE392BB1CB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93941" y="3057748"/>
              <a:ext cx="152120" cy="92743"/>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22">
              <a:extLst>
                <a:ext uri="{FF2B5EF4-FFF2-40B4-BE49-F238E27FC236}">
                  <a16:creationId xmlns:a16="http://schemas.microsoft.com/office/drawing/2014/main" id="{631A2BD3-8DA4-49DA-961C-2A84252DDF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8079" y="3068377"/>
              <a:ext cx="178347" cy="117858"/>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23">
              <a:extLst>
                <a:ext uri="{FF2B5EF4-FFF2-40B4-BE49-F238E27FC236}">
                  <a16:creationId xmlns:a16="http://schemas.microsoft.com/office/drawing/2014/main" id="{B3462A74-8748-4CC2-A7DC-0F765B7342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5247" y="3072240"/>
              <a:ext cx="159463" cy="96607"/>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26">
              <a:extLst>
                <a:ext uri="{FF2B5EF4-FFF2-40B4-BE49-F238E27FC236}">
                  <a16:creationId xmlns:a16="http://schemas.microsoft.com/office/drawing/2014/main" id="{3FD72CB2-5280-4C42-ABD9-AC2202E756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30154" y="3093493"/>
              <a:ext cx="151070" cy="92743"/>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27">
              <a:extLst>
                <a:ext uri="{FF2B5EF4-FFF2-40B4-BE49-F238E27FC236}">
                  <a16:creationId xmlns:a16="http://schemas.microsoft.com/office/drawing/2014/main" id="{7BB6BA01-F7D6-431B-97F7-2DAD44DF93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154702" y="3093493"/>
              <a:ext cx="155267" cy="111097"/>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28">
              <a:extLst>
                <a:ext uri="{FF2B5EF4-FFF2-40B4-BE49-F238E27FC236}">
                  <a16:creationId xmlns:a16="http://schemas.microsoft.com/office/drawing/2014/main" id="{6CBFA44B-13FA-4E01-8EC8-3C2E03DC7B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78791" y="3125373"/>
              <a:ext cx="151070" cy="82115"/>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30">
              <a:extLst>
                <a:ext uri="{FF2B5EF4-FFF2-40B4-BE49-F238E27FC236}">
                  <a16:creationId xmlns:a16="http://schemas.microsoft.com/office/drawing/2014/main" id="{0B5F8AEE-90EF-4529-B573-77F764D89A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69975" y="3143729"/>
              <a:ext cx="11540" cy="676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43">
              <a:extLst>
                <a:ext uri="{FF2B5EF4-FFF2-40B4-BE49-F238E27FC236}">
                  <a16:creationId xmlns:a16="http://schemas.microsoft.com/office/drawing/2014/main" id="{56BAE621-EB8E-4E88-9B1A-F840BFE658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6006" y="3362058"/>
              <a:ext cx="169954" cy="88879"/>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51">
              <a:extLst>
                <a:ext uri="{FF2B5EF4-FFF2-40B4-BE49-F238E27FC236}">
                  <a16:creationId xmlns:a16="http://schemas.microsoft.com/office/drawing/2014/main" id="{14B4DED6-A4BF-4F3B-B1FC-82825676BD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4777" y="3401668"/>
              <a:ext cx="136383" cy="107233"/>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52">
              <a:extLst>
                <a:ext uri="{FF2B5EF4-FFF2-40B4-BE49-F238E27FC236}">
                  <a16:creationId xmlns:a16="http://schemas.microsoft.com/office/drawing/2014/main" id="{E93A246E-C93F-4DCB-8EB4-8AE46BC81F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19156" y="3408428"/>
              <a:ext cx="140580" cy="96607"/>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53">
              <a:extLst>
                <a:ext uri="{FF2B5EF4-FFF2-40B4-BE49-F238E27FC236}">
                  <a16:creationId xmlns:a16="http://schemas.microsoft.com/office/drawing/2014/main" id="{2D8ABAA9-E978-42EE-9895-4A97F33EAF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63345" y="3415192"/>
              <a:ext cx="151070" cy="93707"/>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54">
              <a:extLst>
                <a:ext uri="{FF2B5EF4-FFF2-40B4-BE49-F238E27FC236}">
                  <a16:creationId xmlns:a16="http://schemas.microsoft.com/office/drawing/2014/main" id="{1BDBC350-8F9F-44B7-8860-EE05E45569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17434" y="3412293"/>
              <a:ext cx="159463" cy="124621"/>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55">
              <a:extLst>
                <a:ext uri="{FF2B5EF4-FFF2-40B4-BE49-F238E27FC236}">
                  <a16:creationId xmlns:a16="http://schemas.microsoft.com/office/drawing/2014/main" id="{8CC1825B-07E8-4D9A-99FC-AF22F9D705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03589" y="3419055"/>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56">
              <a:extLst>
                <a:ext uri="{FF2B5EF4-FFF2-40B4-BE49-F238E27FC236}">
                  <a16:creationId xmlns:a16="http://schemas.microsoft.com/office/drawing/2014/main" id="{E208343E-229A-4E39-AF3B-DAE8625D5E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767596" y="3450937"/>
              <a:ext cx="152120" cy="85979"/>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57">
              <a:extLst>
                <a:ext uri="{FF2B5EF4-FFF2-40B4-BE49-F238E27FC236}">
                  <a16:creationId xmlns:a16="http://schemas.microsoft.com/office/drawing/2014/main" id="{C48670A5-7175-4E13-BCF9-70B92BFB75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60620" y="3415192"/>
              <a:ext cx="166807" cy="111097"/>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59">
              <a:extLst>
                <a:ext uri="{FF2B5EF4-FFF2-40B4-BE49-F238E27FC236}">
                  <a16:creationId xmlns:a16="http://schemas.microsoft.com/office/drawing/2014/main" id="{F4203D1F-0C38-4CC7-9667-06D91693C8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3108" y="3458664"/>
              <a:ext cx="146874" cy="92743"/>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60">
              <a:extLst>
                <a:ext uri="{FF2B5EF4-FFF2-40B4-BE49-F238E27FC236}">
                  <a16:creationId xmlns:a16="http://schemas.microsoft.com/office/drawing/2014/main" id="{7C6039CA-A1B7-4086-B035-CF1A0B147A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23943" y="3465427"/>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61">
              <a:extLst>
                <a:ext uri="{FF2B5EF4-FFF2-40B4-BE49-F238E27FC236}">
                  <a16:creationId xmlns:a16="http://schemas.microsoft.com/office/drawing/2014/main" id="{BCF25F37-4F50-4174-88D1-A3A43F614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5592" y="3483783"/>
              <a:ext cx="162611" cy="117858"/>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78">
              <a:extLst>
                <a:ext uri="{FF2B5EF4-FFF2-40B4-BE49-F238E27FC236}">
                  <a16:creationId xmlns:a16="http://schemas.microsoft.com/office/drawing/2014/main" id="{F076F369-289A-4E93-BF39-B4C99E16B9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149" y="3705975"/>
              <a:ext cx="175200" cy="88879"/>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79">
              <a:extLst>
                <a:ext uri="{FF2B5EF4-FFF2-40B4-BE49-F238E27FC236}">
                  <a16:creationId xmlns:a16="http://schemas.microsoft.com/office/drawing/2014/main" id="{F014AE29-4A4C-418D-8D72-233AECCE70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2456" y="3708874"/>
              <a:ext cx="146874" cy="82115"/>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80">
              <a:extLst>
                <a:ext uri="{FF2B5EF4-FFF2-40B4-BE49-F238E27FC236}">
                  <a16:creationId xmlns:a16="http://schemas.microsoft.com/office/drawing/2014/main" id="{169B666F-51A1-4D47-851D-BF226C5366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81515" y="3716603"/>
              <a:ext cx="147925" cy="78251"/>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81">
              <a:extLst>
                <a:ext uri="{FF2B5EF4-FFF2-40B4-BE49-F238E27FC236}">
                  <a16:creationId xmlns:a16="http://schemas.microsoft.com/office/drawing/2014/main" id="{1D47E7BB-91A2-4C01-848C-7528FB8DC8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85883" y="3712738"/>
              <a:ext cx="166807" cy="107233"/>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82">
              <a:extLst>
                <a:ext uri="{FF2B5EF4-FFF2-40B4-BE49-F238E27FC236}">
                  <a16:creationId xmlns:a16="http://schemas.microsoft.com/office/drawing/2014/main" id="{E8C443E6-6590-4FA5-9143-C734D59DCF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17313" y="3723363"/>
              <a:ext cx="152120" cy="82115"/>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83">
              <a:extLst>
                <a:ext uri="{FF2B5EF4-FFF2-40B4-BE49-F238E27FC236}">
                  <a16:creationId xmlns:a16="http://schemas.microsoft.com/office/drawing/2014/main" id="{8AE369CB-90BC-49E0-84E4-E46339759E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95241" y="3702111"/>
              <a:ext cx="155267" cy="186450"/>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84">
              <a:extLst>
                <a:ext uri="{FF2B5EF4-FFF2-40B4-BE49-F238E27FC236}">
                  <a16:creationId xmlns:a16="http://schemas.microsoft.com/office/drawing/2014/main" id="{DC1D6E23-7CDE-45A3-B8E0-2C5D1BDE76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3642" y="3730128"/>
              <a:ext cx="155267" cy="104334"/>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86">
              <a:extLst>
                <a:ext uri="{FF2B5EF4-FFF2-40B4-BE49-F238E27FC236}">
                  <a16:creationId xmlns:a16="http://schemas.microsoft.com/office/drawing/2014/main" id="{AF542CA1-45D2-4197-B34E-0A63A758B2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730" y="3737922"/>
              <a:ext cx="155267" cy="133317"/>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89">
              <a:extLst>
                <a:ext uri="{FF2B5EF4-FFF2-40B4-BE49-F238E27FC236}">
                  <a16:creationId xmlns:a16="http://schemas.microsoft.com/office/drawing/2014/main" id="{5ED5642D-E343-41C8-8FF3-3368A86601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01490" y="3709999"/>
              <a:ext cx="159463" cy="110131"/>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90">
              <a:extLst>
                <a:ext uri="{FF2B5EF4-FFF2-40B4-BE49-F238E27FC236}">
                  <a16:creationId xmlns:a16="http://schemas.microsoft.com/office/drawing/2014/main" id="{BDD03E24-B855-4A54-9C06-9665F8E964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69434" y="3802579"/>
              <a:ext cx="3148" cy="10628"/>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5">
              <a:extLst>
                <a:ext uri="{FF2B5EF4-FFF2-40B4-BE49-F238E27FC236}">
                  <a16:creationId xmlns:a16="http://schemas.microsoft.com/office/drawing/2014/main" id="{92A5ABF9-C9AB-440A-9046-57769BAA7F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57751" y="3076723"/>
              <a:ext cx="143728" cy="96607"/>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7">
              <a:extLst>
                <a:ext uri="{FF2B5EF4-FFF2-40B4-BE49-F238E27FC236}">
                  <a16:creationId xmlns:a16="http://schemas.microsoft.com/office/drawing/2014/main" id="{20CCFA26-8B22-4B64-A21B-01B13BE5B9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19939" y="3091214"/>
              <a:ext cx="163660"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40">
              <a:extLst>
                <a:ext uri="{FF2B5EF4-FFF2-40B4-BE49-F238E27FC236}">
                  <a16:creationId xmlns:a16="http://schemas.microsoft.com/office/drawing/2014/main" id="{7034E999-C5DC-41C3-93CF-5AA4288924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052129" y="3460249"/>
              <a:ext cx="159463" cy="96607"/>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46">
              <a:extLst>
                <a:ext uri="{FF2B5EF4-FFF2-40B4-BE49-F238E27FC236}">
                  <a16:creationId xmlns:a16="http://schemas.microsoft.com/office/drawing/2014/main" id="{1A197C36-622D-4B69-91BB-4C6D3D209E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35385" y="3453485"/>
              <a:ext cx="143728" cy="96607"/>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64">
              <a:extLst>
                <a:ext uri="{FF2B5EF4-FFF2-40B4-BE49-F238E27FC236}">
                  <a16:creationId xmlns:a16="http://schemas.microsoft.com/office/drawing/2014/main" id="{2B41BCF4-897C-4C73-A9C9-92A909F18A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05696" y="3715636"/>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75">
              <a:extLst>
                <a:ext uri="{FF2B5EF4-FFF2-40B4-BE49-F238E27FC236}">
                  <a16:creationId xmlns:a16="http://schemas.microsoft.com/office/drawing/2014/main" id="{406FB574-90F0-417D-ABCD-95DDE91A29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69586" y="3718188"/>
              <a:ext cx="152120" cy="92743"/>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8">
              <a:extLst>
                <a:ext uri="{FF2B5EF4-FFF2-40B4-BE49-F238E27FC236}">
                  <a16:creationId xmlns:a16="http://schemas.microsoft.com/office/drawing/2014/main" id="{4B98C702-29E3-4C5E-AA82-64BAC1F2AD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552" y="3423540"/>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136">
              <a:extLst>
                <a:ext uri="{FF2B5EF4-FFF2-40B4-BE49-F238E27FC236}">
                  <a16:creationId xmlns:a16="http://schemas.microsoft.com/office/drawing/2014/main" id="{943DBA82-CBF2-40C6-A535-C02BA2F1E7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57107" y="3584213"/>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64">
              <a:extLst>
                <a:ext uri="{FF2B5EF4-FFF2-40B4-BE49-F238E27FC236}">
                  <a16:creationId xmlns:a16="http://schemas.microsoft.com/office/drawing/2014/main" id="{5A1CC399-638B-44DB-80A7-401D797A9A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8048" y="3693860"/>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7" name="TextBox 6">
            <a:extLst>
              <a:ext uri="{FF2B5EF4-FFF2-40B4-BE49-F238E27FC236}">
                <a16:creationId xmlns:a16="http://schemas.microsoft.com/office/drawing/2014/main" id="{6D155EA9-1026-DADE-57BE-F47DBFB22577}"/>
              </a:ext>
            </a:extLst>
          </p:cNvPr>
          <p:cNvSpPr txBox="1"/>
          <p:nvPr/>
        </p:nvSpPr>
        <p:spPr>
          <a:xfrm>
            <a:off x="3731172" y="3928241"/>
            <a:ext cx="4558862"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venir next"/>
              </a:rPr>
              <a:t>Katie Davies (2408427),</a:t>
            </a:r>
            <a:endParaRPr lang="en-GB" sz="1400">
              <a:latin typeface="avenir next"/>
            </a:endParaRPr>
          </a:p>
          <a:p>
            <a:r>
              <a:rPr lang="en-GB" sz="1400">
                <a:latin typeface="avenir next"/>
              </a:rPr>
              <a:t>Emily Isaac (2404029),</a:t>
            </a:r>
          </a:p>
          <a:p>
            <a:r>
              <a:rPr lang="en-GB" sz="1400">
                <a:latin typeface="avenir next"/>
              </a:rPr>
              <a:t>Alanna John (2404221)</a:t>
            </a:r>
            <a:endParaRPr lang="en-US" sz="1400">
              <a:latin typeface="avenir next"/>
            </a:endParaRPr>
          </a:p>
        </p:txBody>
      </p:sp>
      <p:sp>
        <p:nvSpPr>
          <p:cNvPr id="3" name="TextBox 2">
            <a:extLst>
              <a:ext uri="{FF2B5EF4-FFF2-40B4-BE49-F238E27FC236}">
                <a16:creationId xmlns:a16="http://schemas.microsoft.com/office/drawing/2014/main" id="{6A19B0BD-7F6D-399B-C74F-C8EE88F81B00}"/>
              </a:ext>
            </a:extLst>
          </p:cNvPr>
          <p:cNvSpPr txBox="1"/>
          <p:nvPr/>
        </p:nvSpPr>
        <p:spPr>
          <a:xfrm>
            <a:off x="7569682" y="2279176"/>
            <a:ext cx="1828800" cy="646331"/>
          </a:xfrm>
          <a:prstGeom prst="rect">
            <a:avLst/>
          </a:prstGeom>
          <a:noFill/>
        </p:spPr>
        <p:txBody>
          <a:bodyPr wrap="square" rtlCol="0">
            <a:spAutoFit/>
          </a:bodyPr>
          <a:lstStyle/>
          <a:p>
            <a:r>
              <a:rPr lang="en-GB" b="1" i="0" u="none" strike="noStrike">
                <a:effectLst/>
                <a:latin typeface="-apple-system"/>
              </a:rPr>
              <a:t>ECES4010</a:t>
            </a:r>
          </a:p>
          <a:p>
            <a:pPr algn="l"/>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62E78-B76A-1412-1FD2-331EA161B1CF}"/>
              </a:ext>
            </a:extLst>
          </p:cNvPr>
          <p:cNvSpPr>
            <a:spLocks noGrp="1"/>
          </p:cNvSpPr>
          <p:nvPr>
            <p:ph type="title"/>
          </p:nvPr>
        </p:nvSpPr>
        <p:spPr/>
        <p:txBody>
          <a:bodyPr/>
          <a:lstStyle/>
          <a:p>
            <a:r>
              <a:rPr lang="en-US"/>
              <a:t>Introduction </a:t>
            </a:r>
          </a:p>
        </p:txBody>
      </p:sp>
      <p:sp>
        <p:nvSpPr>
          <p:cNvPr id="3" name="Content Placeholder 2">
            <a:extLst>
              <a:ext uri="{FF2B5EF4-FFF2-40B4-BE49-F238E27FC236}">
                <a16:creationId xmlns:a16="http://schemas.microsoft.com/office/drawing/2014/main" id="{D7CFDB9C-E6F7-0DA2-B9A9-4D337A9C5C41}"/>
              </a:ext>
            </a:extLst>
          </p:cNvPr>
          <p:cNvSpPr>
            <a:spLocks noGrp="1"/>
          </p:cNvSpPr>
          <p:nvPr>
            <p:ph idx="1"/>
          </p:nvPr>
        </p:nvSpPr>
        <p:spPr/>
        <p:txBody>
          <a:bodyPr vert="horz" lIns="91440" tIns="45720" rIns="91440" bIns="45720" rtlCol="0" anchor="t">
            <a:normAutofit/>
          </a:bodyPr>
          <a:lstStyle/>
          <a:p>
            <a:r>
              <a:rPr lang="en-US"/>
              <a:t>What are learning theories?</a:t>
            </a:r>
          </a:p>
          <a:p>
            <a:pPr>
              <a:buClr>
                <a:srgbClr val="AFA2B5"/>
              </a:buClr>
            </a:pPr>
            <a:r>
              <a:rPr lang="en-US"/>
              <a:t>What significance do learning theories have to education</a:t>
            </a:r>
          </a:p>
          <a:p>
            <a:pPr>
              <a:buClr>
                <a:srgbClr val="AFA2B5"/>
              </a:buClr>
            </a:pPr>
            <a:r>
              <a:rPr lang="en-US"/>
              <a:t>Specific learning theories/ theorists- </a:t>
            </a:r>
          </a:p>
          <a:p>
            <a:pPr marL="0" indent="0">
              <a:buClr>
                <a:srgbClr val="AFA2B5"/>
              </a:buClr>
              <a:buNone/>
            </a:pPr>
            <a:r>
              <a:rPr lang="en-US"/>
              <a:t>B F Skinner (operant conditioning), Jean Piaget (cognitive development) &amp;</a:t>
            </a:r>
            <a:r>
              <a:rPr lang="en-GB"/>
              <a:t> Fredrich Froebel.</a:t>
            </a:r>
            <a:endParaRPr lang="en-US"/>
          </a:p>
        </p:txBody>
      </p:sp>
    </p:spTree>
    <p:extLst>
      <p:ext uri="{BB962C8B-B14F-4D97-AF65-F5344CB8AC3E}">
        <p14:creationId xmlns:p14="http://schemas.microsoft.com/office/powerpoint/2010/main" val="2508116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F. Skinner (Image Source: Wikimedia Commons)">
            <a:extLst>
              <a:ext uri="{FF2B5EF4-FFF2-40B4-BE49-F238E27FC236}">
                <a16:creationId xmlns:a16="http://schemas.microsoft.com/office/drawing/2014/main" id="{4463AF53-79C6-DD48-8ADC-31B161E95B4F}"/>
              </a:ext>
            </a:extLst>
          </p:cNvPr>
          <p:cNvPicPr>
            <a:picLocks noChangeAspect="1"/>
          </p:cNvPicPr>
          <p:nvPr/>
        </p:nvPicPr>
        <p:blipFill>
          <a:blip r:embed="rId2">
            <a:alphaModFix amt="60000"/>
          </a:blip>
          <a:srcRect r="5873" b="1"/>
          <a:stretch/>
        </p:blipFill>
        <p:spPr>
          <a:xfrm>
            <a:off x="-1" y="-2478"/>
            <a:ext cx="5295331" cy="6875834"/>
          </a:xfrm>
          <a:prstGeom prst="rect">
            <a:avLst/>
          </a:prstGeom>
        </p:spPr>
      </p:pic>
      <p:sp>
        <p:nvSpPr>
          <p:cNvPr id="2" name="Title 1">
            <a:extLst>
              <a:ext uri="{FF2B5EF4-FFF2-40B4-BE49-F238E27FC236}">
                <a16:creationId xmlns:a16="http://schemas.microsoft.com/office/drawing/2014/main" id="{10C979F7-18C2-DEDF-B290-C916011C62E1}"/>
              </a:ext>
            </a:extLst>
          </p:cNvPr>
          <p:cNvSpPr>
            <a:spLocks noGrp="1"/>
          </p:cNvSpPr>
          <p:nvPr>
            <p:ph type="title"/>
          </p:nvPr>
        </p:nvSpPr>
        <p:spPr>
          <a:xfrm>
            <a:off x="-129623" y="3923305"/>
            <a:ext cx="5555540" cy="4111831"/>
          </a:xfrm>
        </p:spPr>
        <p:txBody>
          <a:bodyPr>
            <a:normAutofit/>
          </a:bodyPr>
          <a:lstStyle/>
          <a:p>
            <a:pPr algn="ctr">
              <a:lnSpc>
                <a:spcPct val="150000"/>
              </a:lnSpc>
            </a:pPr>
            <a:r>
              <a:rPr lang="en-US" sz="3600">
                <a:solidFill>
                  <a:srgbClr val="FFFFFF"/>
                </a:solidFill>
                <a:latin typeface="Baskerville Old Face"/>
              </a:rPr>
              <a:t>B F Skinner (1904 - 1990)</a:t>
            </a:r>
            <a:endParaRPr lang="en-US"/>
          </a:p>
        </p:txBody>
      </p:sp>
      <p:sp>
        <p:nvSpPr>
          <p:cNvPr id="3" name="Content Placeholder 2">
            <a:extLst>
              <a:ext uri="{FF2B5EF4-FFF2-40B4-BE49-F238E27FC236}">
                <a16:creationId xmlns:a16="http://schemas.microsoft.com/office/drawing/2014/main" id="{D0E198E8-89F2-5903-AC44-4049B682FB3D}"/>
              </a:ext>
            </a:extLst>
          </p:cNvPr>
          <p:cNvSpPr>
            <a:spLocks noGrp="1"/>
          </p:cNvSpPr>
          <p:nvPr>
            <p:ph idx="1"/>
          </p:nvPr>
        </p:nvSpPr>
        <p:spPr>
          <a:xfrm>
            <a:off x="6096000" y="876300"/>
            <a:ext cx="5712306" cy="5105400"/>
          </a:xfrm>
        </p:spPr>
        <p:txBody>
          <a:bodyPr vert="horz" lIns="91440" tIns="45720" rIns="91440" bIns="45720" rtlCol="0" anchor="t">
            <a:normAutofit/>
          </a:bodyPr>
          <a:lstStyle/>
          <a:p>
            <a:pPr marL="0" indent="0" algn="ctr">
              <a:buNone/>
            </a:pPr>
            <a:r>
              <a:rPr lang="en-US">
                <a:solidFill>
                  <a:srgbClr val="16191C"/>
                </a:solidFill>
                <a:latin typeface="Baskerville Old Face"/>
                <a:ea typeface="+mn-lt"/>
                <a:cs typeface="+mn-lt"/>
              </a:rPr>
              <a:t>Who is B F Skinner?</a:t>
            </a:r>
            <a:endParaRPr lang="en-US">
              <a:solidFill>
                <a:srgbClr val="3C2A22"/>
              </a:solidFill>
              <a:latin typeface="Baskerville Old Face"/>
              <a:ea typeface="+mn-lt"/>
              <a:cs typeface="+mn-lt"/>
            </a:endParaRPr>
          </a:p>
          <a:p>
            <a:pPr marL="0" indent="0">
              <a:buNone/>
            </a:pPr>
            <a:endParaRPr lang="en-US">
              <a:solidFill>
                <a:srgbClr val="16191C"/>
              </a:solidFill>
              <a:latin typeface="Avenir Next"/>
              <a:ea typeface="+mn-lt"/>
              <a:cs typeface="+mn-lt"/>
            </a:endParaRPr>
          </a:p>
          <a:p>
            <a:pPr marL="342900" indent="-342900"/>
            <a:r>
              <a:rPr lang="en-US">
                <a:solidFill>
                  <a:srgbClr val="16191C"/>
                </a:solidFill>
                <a:latin typeface="avenir next"/>
                <a:ea typeface="+mn-lt"/>
                <a:cs typeface="+mn-lt"/>
              </a:rPr>
              <a:t> Key figure in behaviorism.</a:t>
            </a:r>
            <a:endParaRPr lang="en-US">
              <a:solidFill>
                <a:srgbClr val="3C2A22"/>
              </a:solidFill>
              <a:latin typeface="avenir next"/>
              <a:ea typeface="+mn-lt"/>
              <a:cs typeface="+mn-lt"/>
            </a:endParaRPr>
          </a:p>
          <a:p>
            <a:pPr marL="342900" indent="-342900">
              <a:buClr>
                <a:srgbClr val="AFA2B5"/>
              </a:buClr>
            </a:pPr>
            <a:endParaRPr lang="en-US">
              <a:solidFill>
                <a:srgbClr val="16191C"/>
              </a:solidFill>
              <a:latin typeface="avenir next"/>
              <a:ea typeface="+mn-lt"/>
              <a:cs typeface="+mn-lt"/>
            </a:endParaRPr>
          </a:p>
          <a:p>
            <a:pPr marL="342900" indent="-342900">
              <a:buClr>
                <a:srgbClr val="AFA2B5"/>
              </a:buClr>
            </a:pPr>
            <a:r>
              <a:rPr lang="en-US">
                <a:solidFill>
                  <a:srgbClr val="16191C"/>
                </a:solidFill>
                <a:latin typeface="avenir next"/>
                <a:ea typeface="+mn-lt"/>
                <a:cs typeface="+mn-lt"/>
              </a:rPr>
              <a:t> Developed the theory of Operant Conditioning.</a:t>
            </a:r>
            <a:endParaRPr lang="en-US">
              <a:solidFill>
                <a:srgbClr val="3C2A22"/>
              </a:solidFill>
              <a:latin typeface="avenir next"/>
              <a:ea typeface="+mn-lt"/>
              <a:cs typeface="+mn-lt"/>
            </a:endParaRPr>
          </a:p>
          <a:p>
            <a:pPr marL="342900" indent="-342900">
              <a:buClr>
                <a:srgbClr val="AFA2B5"/>
              </a:buClr>
            </a:pPr>
            <a:endParaRPr lang="en-US">
              <a:solidFill>
                <a:srgbClr val="16191C"/>
              </a:solidFill>
              <a:latin typeface="avenir next"/>
              <a:ea typeface="+mn-lt"/>
              <a:cs typeface="+mn-lt"/>
            </a:endParaRPr>
          </a:p>
          <a:p>
            <a:pPr marL="342900" indent="-342900">
              <a:buClr>
                <a:srgbClr val="AFA2B5"/>
              </a:buClr>
            </a:pPr>
            <a:r>
              <a:rPr lang="en-US">
                <a:solidFill>
                  <a:srgbClr val="16191C"/>
                </a:solidFill>
                <a:latin typeface="avenir next"/>
                <a:ea typeface="+mn-lt"/>
                <a:cs typeface="+mn-lt"/>
              </a:rPr>
              <a:t> </a:t>
            </a:r>
            <a:r>
              <a:rPr lang="en-US" err="1">
                <a:solidFill>
                  <a:srgbClr val="16191C"/>
                </a:solidFill>
                <a:latin typeface="avenir next"/>
                <a:ea typeface="+mn-lt"/>
                <a:cs typeface="+mn-lt"/>
              </a:rPr>
              <a:t>Behaviour</a:t>
            </a:r>
            <a:r>
              <a:rPr lang="en-US">
                <a:solidFill>
                  <a:srgbClr val="16191C"/>
                </a:solidFill>
                <a:latin typeface="avenir next"/>
                <a:ea typeface="+mn-lt"/>
                <a:cs typeface="+mn-lt"/>
              </a:rPr>
              <a:t> is influenced by consequences.</a:t>
            </a:r>
            <a:endParaRPr lang="en-US">
              <a:latin typeface="avenir next"/>
            </a:endParaRPr>
          </a:p>
          <a:p>
            <a:pPr marL="342900" indent="-342900">
              <a:lnSpc>
                <a:spcPct val="140000"/>
              </a:lnSpc>
              <a:buClr>
                <a:srgbClr val="AFA2B5"/>
              </a:buClr>
            </a:pPr>
            <a:endParaRPr lang="en-US">
              <a:solidFill>
                <a:srgbClr val="16191C"/>
              </a:solidFill>
              <a:latin typeface="Avenir Next"/>
            </a:endParaRPr>
          </a:p>
        </p:txBody>
      </p:sp>
      <p:sp>
        <p:nvSpPr>
          <p:cNvPr id="6" name="TextBox 5">
            <a:extLst>
              <a:ext uri="{FF2B5EF4-FFF2-40B4-BE49-F238E27FC236}">
                <a16:creationId xmlns:a16="http://schemas.microsoft.com/office/drawing/2014/main" id="{ED5F14DB-2623-35FF-2668-637F5AF96BC1}"/>
              </a:ext>
            </a:extLst>
          </p:cNvPr>
          <p:cNvSpPr txBox="1"/>
          <p:nvPr/>
        </p:nvSpPr>
        <p:spPr>
          <a:xfrm>
            <a:off x="2032660" y="6548801"/>
            <a:ext cx="472593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i="1">
                <a:solidFill>
                  <a:schemeClr val="bg1"/>
                </a:solidFill>
                <a:latin typeface="Arial"/>
                <a:cs typeface="Arial"/>
              </a:rPr>
              <a:t> (Image Source: Wikimedia Commons)</a:t>
            </a:r>
            <a:endParaRPr lang="en-US" sz="1400">
              <a:solidFill>
                <a:schemeClr val="bg1"/>
              </a:solidFill>
            </a:endParaRPr>
          </a:p>
        </p:txBody>
      </p:sp>
    </p:spTree>
    <p:extLst>
      <p:ext uri="{BB962C8B-B14F-4D97-AF65-F5344CB8AC3E}">
        <p14:creationId xmlns:p14="http://schemas.microsoft.com/office/powerpoint/2010/main" val="2835514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DBFEE2-6A88-68EE-C4F6-EDBA00A6FD61}"/>
              </a:ext>
            </a:extLst>
          </p:cNvPr>
          <p:cNvSpPr>
            <a:spLocks noGrp="1"/>
          </p:cNvSpPr>
          <p:nvPr>
            <p:ph type="title"/>
          </p:nvPr>
        </p:nvSpPr>
        <p:spPr>
          <a:xfrm>
            <a:off x="591674" y="1395699"/>
            <a:ext cx="4223965" cy="4111831"/>
          </a:xfrm>
        </p:spPr>
        <p:txBody>
          <a:bodyPr>
            <a:normAutofit/>
          </a:bodyPr>
          <a:lstStyle/>
          <a:p>
            <a:pPr algn="ctr">
              <a:lnSpc>
                <a:spcPct val="150000"/>
              </a:lnSpc>
            </a:pPr>
            <a:r>
              <a:rPr lang="en-US">
                <a:solidFill>
                  <a:schemeClr val="tx1"/>
                </a:solidFill>
                <a:latin typeface="Baskerville Old Face"/>
                <a:ea typeface="+mj-lt"/>
                <a:cs typeface="+mj-lt"/>
              </a:rPr>
              <a:t>Utilizing Skinners knowledge and skills within a year 1 environment.</a:t>
            </a:r>
            <a:endParaRPr lang="en-US">
              <a:solidFill>
                <a:schemeClr val="tx1"/>
              </a:solidFill>
              <a:latin typeface="Baskerville Old Face"/>
            </a:endParaRPr>
          </a:p>
        </p:txBody>
      </p:sp>
      <p:graphicFrame>
        <p:nvGraphicFramePr>
          <p:cNvPr id="5" name="Content Placeholder 2">
            <a:extLst>
              <a:ext uri="{FF2B5EF4-FFF2-40B4-BE49-F238E27FC236}">
                <a16:creationId xmlns:a16="http://schemas.microsoft.com/office/drawing/2014/main" id="{130C12B8-F467-FCE1-B5BA-B592D1D4D455}"/>
              </a:ext>
            </a:extLst>
          </p:cNvPr>
          <p:cNvGraphicFramePr>
            <a:graphicFrameLocks noGrp="1"/>
          </p:cNvGraphicFramePr>
          <p:nvPr>
            <p:ph idx="1"/>
            <p:extLst>
              <p:ext uri="{D42A27DB-BD31-4B8C-83A1-F6EECF244321}">
                <p14:modId xmlns:p14="http://schemas.microsoft.com/office/powerpoint/2010/main" val="4087125757"/>
              </p:ext>
            </p:extLst>
          </p:nvPr>
        </p:nvGraphicFramePr>
        <p:xfrm>
          <a:off x="6130324" y="1013597"/>
          <a:ext cx="5219700"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6" name="Oval 85">
            <a:extLst>
              <a:ext uri="{FF2B5EF4-FFF2-40B4-BE49-F238E27FC236}">
                <a16:creationId xmlns:a16="http://schemas.microsoft.com/office/drawing/2014/main" id="{D1C4F136-DCE6-514C-AEC7-86C8B11CC147}"/>
              </a:ext>
            </a:extLst>
          </p:cNvPr>
          <p:cNvSpPr/>
          <p:nvPr/>
        </p:nvSpPr>
        <p:spPr>
          <a:xfrm>
            <a:off x="7194378" y="4118918"/>
            <a:ext cx="823783" cy="631567"/>
          </a:xfrm>
          <a:prstGeom prst="ellipse">
            <a:avLst/>
          </a:prstGeom>
          <a:solidFill>
            <a:schemeClr val="bg1">
              <a:lumMod val="95000"/>
            </a:schemeClr>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9" name="Graphic 58" descr="Puzzle pieces outline">
            <a:extLst>
              <a:ext uri="{FF2B5EF4-FFF2-40B4-BE49-F238E27FC236}">
                <a16:creationId xmlns:a16="http://schemas.microsoft.com/office/drawing/2014/main" id="{B68D1FAC-9D7E-82A2-5BDB-2C94A61FA775}"/>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286367" y="3946611"/>
            <a:ext cx="825157" cy="804563"/>
          </a:xfrm>
          <a:prstGeom prst="rect">
            <a:avLst/>
          </a:prstGeom>
        </p:spPr>
      </p:pic>
    </p:spTree>
    <p:extLst>
      <p:ext uri="{BB962C8B-B14F-4D97-AF65-F5344CB8AC3E}">
        <p14:creationId xmlns:p14="http://schemas.microsoft.com/office/powerpoint/2010/main" val="20028729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D541F6-857F-05F2-7C83-AD70BEDB91D0}"/>
              </a:ext>
            </a:extLst>
          </p:cNvPr>
          <p:cNvSpPr>
            <a:spLocks noGrp="1"/>
          </p:cNvSpPr>
          <p:nvPr>
            <p:ph type="title"/>
          </p:nvPr>
        </p:nvSpPr>
        <p:spPr>
          <a:xfrm>
            <a:off x="964954" y="-2236"/>
            <a:ext cx="6021937" cy="1372823"/>
          </a:xfrm>
        </p:spPr>
        <p:txBody>
          <a:bodyPr>
            <a:normAutofit fontScale="90000"/>
          </a:bodyPr>
          <a:lstStyle/>
          <a:p>
            <a:pPr algn="ctr">
              <a:lnSpc>
                <a:spcPct val="150000"/>
              </a:lnSpc>
            </a:pPr>
            <a:r>
              <a:rPr lang="en-US" sz="3100">
                <a:latin typeface="Baskerville Old Face"/>
              </a:rPr>
              <a:t>Effectively planning and Applying skinners theory to a year 1 classroom.</a:t>
            </a:r>
            <a:endParaRPr lang="en-US"/>
          </a:p>
        </p:txBody>
      </p:sp>
      <p:grpSp>
        <p:nvGrpSpPr>
          <p:cNvPr id="77" name="Group 76">
            <a:extLst>
              <a:ext uri="{FF2B5EF4-FFF2-40B4-BE49-F238E27FC236}">
                <a16:creationId xmlns:a16="http://schemas.microsoft.com/office/drawing/2014/main" id="{1EBB3E56-58E4-4241-80A5-0A3DEA1792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78159" y="47194"/>
            <a:ext cx="687615" cy="6763668"/>
            <a:chOff x="7571232" y="-41657"/>
            <a:chExt cx="687615" cy="6869541"/>
          </a:xfrm>
        </p:grpSpPr>
        <p:sp>
          <p:nvSpPr>
            <p:cNvPr id="15" name="Freeform 6">
              <a:extLst>
                <a:ext uri="{FF2B5EF4-FFF2-40B4-BE49-F238E27FC236}">
                  <a16:creationId xmlns:a16="http://schemas.microsoft.com/office/drawing/2014/main" id="{3AC22CA4-E875-4C4A-8736-160F02E9C3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09384" y="445949"/>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8">
              <a:extLst>
                <a:ext uri="{FF2B5EF4-FFF2-40B4-BE49-F238E27FC236}">
                  <a16:creationId xmlns:a16="http://schemas.microsoft.com/office/drawing/2014/main" id="{DA8E99E9-915E-4D1B-86EE-C5E9F3396F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30612" y="65605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22">
              <a:extLst>
                <a:ext uri="{FF2B5EF4-FFF2-40B4-BE49-F238E27FC236}">
                  <a16:creationId xmlns:a16="http://schemas.microsoft.com/office/drawing/2014/main" id="{8A8FDF86-381B-4339-AE71-C739F33E53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66015" y="171790"/>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30">
              <a:extLst>
                <a:ext uri="{FF2B5EF4-FFF2-40B4-BE49-F238E27FC236}">
                  <a16:creationId xmlns:a16="http://schemas.microsoft.com/office/drawing/2014/main" id="{89042F4A-7349-4093-838E-857FA6B2BE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69214" y="6381076"/>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43">
              <a:extLst>
                <a:ext uri="{FF2B5EF4-FFF2-40B4-BE49-F238E27FC236}">
                  <a16:creationId xmlns:a16="http://schemas.microsoft.com/office/drawing/2014/main" id="{D705AD75-E322-41A8-BE03-7027171AC9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86915" y="6718567"/>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51">
              <a:extLst>
                <a:ext uri="{FF2B5EF4-FFF2-40B4-BE49-F238E27FC236}">
                  <a16:creationId xmlns:a16="http://schemas.microsoft.com/office/drawing/2014/main" id="{35514E55-A824-4255-99EC-9DFB1315E6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05474" y="6471184"/>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53">
              <a:extLst>
                <a:ext uri="{FF2B5EF4-FFF2-40B4-BE49-F238E27FC236}">
                  <a16:creationId xmlns:a16="http://schemas.microsoft.com/office/drawing/2014/main" id="{C22CD2BF-BA4E-4802-9D93-23FBB17009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76307" y="6206556"/>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55">
              <a:extLst>
                <a:ext uri="{FF2B5EF4-FFF2-40B4-BE49-F238E27FC236}">
                  <a16:creationId xmlns:a16="http://schemas.microsoft.com/office/drawing/2014/main" id="{AE44CECE-5DC6-484C-941F-ADFB1DE203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72902" y="600674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56">
              <a:extLst>
                <a:ext uri="{FF2B5EF4-FFF2-40B4-BE49-F238E27FC236}">
                  <a16:creationId xmlns:a16="http://schemas.microsoft.com/office/drawing/2014/main" id="{23603EFD-E9B6-4B0B-AD51-2EC3A171EB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14886" y="5107014"/>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57">
              <a:extLst>
                <a:ext uri="{FF2B5EF4-FFF2-40B4-BE49-F238E27FC236}">
                  <a16:creationId xmlns:a16="http://schemas.microsoft.com/office/drawing/2014/main" id="{698B95A2-61FA-47A8-9AC4-FC86F5B87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77005" y="5772521"/>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60">
              <a:extLst>
                <a:ext uri="{FF2B5EF4-FFF2-40B4-BE49-F238E27FC236}">
                  <a16:creationId xmlns:a16="http://schemas.microsoft.com/office/drawing/2014/main" id="{B3F27A11-DA5F-4D16-9021-89BFF3A9AA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12072" y="5567208"/>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61">
              <a:extLst>
                <a:ext uri="{FF2B5EF4-FFF2-40B4-BE49-F238E27FC236}">
                  <a16:creationId xmlns:a16="http://schemas.microsoft.com/office/drawing/2014/main" id="{0A6F2081-096E-434F-9362-3FA93153A8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39572" y="5302656"/>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80">
              <a:extLst>
                <a:ext uri="{FF2B5EF4-FFF2-40B4-BE49-F238E27FC236}">
                  <a16:creationId xmlns:a16="http://schemas.microsoft.com/office/drawing/2014/main" id="{D66FE76B-2D2C-421A-96A9-7B2773C9F9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36123" y="6357144"/>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81">
              <a:extLst>
                <a:ext uri="{FF2B5EF4-FFF2-40B4-BE49-F238E27FC236}">
                  <a16:creationId xmlns:a16="http://schemas.microsoft.com/office/drawing/2014/main" id="{C3FB7D92-FBC4-499B-A0C5-25F9B15FD3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26708" y="5245998"/>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82">
              <a:extLst>
                <a:ext uri="{FF2B5EF4-FFF2-40B4-BE49-F238E27FC236}">
                  <a16:creationId xmlns:a16="http://schemas.microsoft.com/office/drawing/2014/main" id="{BB8B5031-ED92-4F7A-BAB6-6861F7C1C1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31278" y="5489668"/>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83">
              <a:extLst>
                <a:ext uri="{FF2B5EF4-FFF2-40B4-BE49-F238E27FC236}">
                  <a16:creationId xmlns:a16="http://schemas.microsoft.com/office/drawing/2014/main" id="{27A8A654-6DE2-4BCB-9D41-3B5EE2AB1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56063" y="5716325"/>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89">
              <a:extLst>
                <a:ext uri="{FF2B5EF4-FFF2-40B4-BE49-F238E27FC236}">
                  <a16:creationId xmlns:a16="http://schemas.microsoft.com/office/drawing/2014/main" id="{607A85E2-1DBD-4BD7-981B-A8C9EEA9B0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39362" y="6059524"/>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90">
              <a:extLst>
                <a:ext uri="{FF2B5EF4-FFF2-40B4-BE49-F238E27FC236}">
                  <a16:creationId xmlns:a16="http://schemas.microsoft.com/office/drawing/2014/main" id="{84FEDB90-F573-4741-B80C-B545B2048A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30917" y="5454283"/>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112">
              <a:extLst>
                <a:ext uri="{FF2B5EF4-FFF2-40B4-BE49-F238E27FC236}">
                  <a16:creationId xmlns:a16="http://schemas.microsoft.com/office/drawing/2014/main" id="{E9F00CB5-6EDE-4216-A827-D6E5FC26D7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29253" y="6598226"/>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32">
              <a:extLst>
                <a:ext uri="{FF2B5EF4-FFF2-40B4-BE49-F238E27FC236}">
                  <a16:creationId xmlns:a16="http://schemas.microsoft.com/office/drawing/2014/main" id="{284B43DE-8FEB-48F2-B798-0F3AFC26A4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10438" y="4137251"/>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33">
              <a:extLst>
                <a:ext uri="{FF2B5EF4-FFF2-40B4-BE49-F238E27FC236}">
                  <a16:creationId xmlns:a16="http://schemas.microsoft.com/office/drawing/2014/main" id="{1E98C2C7-3645-4E8F-B105-C48030245D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73435" y="3076948"/>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34">
              <a:extLst>
                <a:ext uri="{FF2B5EF4-FFF2-40B4-BE49-F238E27FC236}">
                  <a16:creationId xmlns:a16="http://schemas.microsoft.com/office/drawing/2014/main" id="{9D095602-3BCC-4049-A4A7-EC40A21FDE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86343" y="2070649"/>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35">
              <a:extLst>
                <a:ext uri="{FF2B5EF4-FFF2-40B4-BE49-F238E27FC236}">
                  <a16:creationId xmlns:a16="http://schemas.microsoft.com/office/drawing/2014/main" id="{F785A0EA-EDA5-4619-98BD-1E38A3C571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94235" y="285893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36">
              <a:extLst>
                <a:ext uri="{FF2B5EF4-FFF2-40B4-BE49-F238E27FC236}">
                  <a16:creationId xmlns:a16="http://schemas.microsoft.com/office/drawing/2014/main" id="{7A5BDB18-7690-4A4F-813D-ED9A798F4D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08806" y="138999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37">
              <a:extLst>
                <a:ext uri="{FF2B5EF4-FFF2-40B4-BE49-F238E27FC236}">
                  <a16:creationId xmlns:a16="http://schemas.microsoft.com/office/drawing/2014/main" id="{5126589D-1974-485F-92A3-5DFFAE9429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26283" y="4357686"/>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38">
              <a:extLst>
                <a:ext uri="{FF2B5EF4-FFF2-40B4-BE49-F238E27FC236}">
                  <a16:creationId xmlns:a16="http://schemas.microsoft.com/office/drawing/2014/main" id="{81E6DAD4-1893-4F17-8A0C-2CD9C391C3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06208" y="2569816"/>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39">
              <a:extLst>
                <a:ext uri="{FF2B5EF4-FFF2-40B4-BE49-F238E27FC236}">
                  <a16:creationId xmlns:a16="http://schemas.microsoft.com/office/drawing/2014/main" id="{DFDF8F60-AA94-4295-9584-DA9A188FDA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10555" y="2316454"/>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40">
              <a:extLst>
                <a:ext uri="{FF2B5EF4-FFF2-40B4-BE49-F238E27FC236}">
                  <a16:creationId xmlns:a16="http://schemas.microsoft.com/office/drawing/2014/main" id="{E0B1BA57-59A8-4EC3-A4DD-360EC5F591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12047" y="4859753"/>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41">
              <a:extLst>
                <a:ext uri="{FF2B5EF4-FFF2-40B4-BE49-F238E27FC236}">
                  <a16:creationId xmlns:a16="http://schemas.microsoft.com/office/drawing/2014/main" id="{40565820-A8BD-488E-A6BC-BAAE809BD8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08806" y="1182464"/>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42">
              <a:extLst>
                <a:ext uri="{FF2B5EF4-FFF2-40B4-BE49-F238E27FC236}">
                  <a16:creationId xmlns:a16="http://schemas.microsoft.com/office/drawing/2014/main" id="{F7133EA6-2281-475A-A9E7-BC27CA9A91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20638" y="1845680"/>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44">
              <a:extLst>
                <a:ext uri="{FF2B5EF4-FFF2-40B4-BE49-F238E27FC236}">
                  <a16:creationId xmlns:a16="http://schemas.microsoft.com/office/drawing/2014/main" id="{EBF7A90F-76FD-41D5-9200-E9E9A56539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30140" y="3373793"/>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45">
              <a:extLst>
                <a:ext uri="{FF2B5EF4-FFF2-40B4-BE49-F238E27FC236}">
                  <a16:creationId xmlns:a16="http://schemas.microsoft.com/office/drawing/2014/main" id="{A031B306-8A4E-4408-BAA1-A08462D35B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38999" y="1600014"/>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46">
              <a:extLst>
                <a:ext uri="{FF2B5EF4-FFF2-40B4-BE49-F238E27FC236}">
                  <a16:creationId xmlns:a16="http://schemas.microsoft.com/office/drawing/2014/main" id="{C0E76D3B-FD2D-4ACD-971E-8812EA2173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12979" y="4627134"/>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47">
              <a:extLst>
                <a:ext uri="{FF2B5EF4-FFF2-40B4-BE49-F238E27FC236}">
                  <a16:creationId xmlns:a16="http://schemas.microsoft.com/office/drawing/2014/main" id="{190FC334-F110-446B-9879-2D5270CF87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28250" y="361144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48">
              <a:extLst>
                <a:ext uri="{FF2B5EF4-FFF2-40B4-BE49-F238E27FC236}">
                  <a16:creationId xmlns:a16="http://schemas.microsoft.com/office/drawing/2014/main" id="{CF1B3AF7-1319-410F-9471-1976F8498D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47171" y="3844102"/>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49">
              <a:extLst>
                <a:ext uri="{FF2B5EF4-FFF2-40B4-BE49-F238E27FC236}">
                  <a16:creationId xmlns:a16="http://schemas.microsoft.com/office/drawing/2014/main" id="{D4D42B48-99A8-456D-8ECA-1EE614DA8E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35649" y="921050"/>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62">
              <a:extLst>
                <a:ext uri="{FF2B5EF4-FFF2-40B4-BE49-F238E27FC236}">
                  <a16:creationId xmlns:a16="http://schemas.microsoft.com/office/drawing/2014/main" id="{D8C545C1-219C-4F48-8542-16731C1E18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39903" y="4513867"/>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63">
              <a:extLst>
                <a:ext uri="{FF2B5EF4-FFF2-40B4-BE49-F238E27FC236}">
                  <a16:creationId xmlns:a16="http://schemas.microsoft.com/office/drawing/2014/main" id="{E4D1384D-D83E-49D0-82BB-79E2029854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00654" y="3292952"/>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64">
              <a:extLst>
                <a:ext uri="{FF2B5EF4-FFF2-40B4-BE49-F238E27FC236}">
                  <a16:creationId xmlns:a16="http://schemas.microsoft.com/office/drawing/2014/main" id="{E8D15F62-C841-4DBE-BB64-C90D85B296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73886" y="4756879"/>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65">
              <a:extLst>
                <a:ext uri="{FF2B5EF4-FFF2-40B4-BE49-F238E27FC236}">
                  <a16:creationId xmlns:a16="http://schemas.microsoft.com/office/drawing/2014/main" id="{ACB8A668-F91C-4758-8625-07AF8A04B1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89205" y="3634081"/>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66">
              <a:extLst>
                <a:ext uri="{FF2B5EF4-FFF2-40B4-BE49-F238E27FC236}">
                  <a16:creationId xmlns:a16="http://schemas.microsoft.com/office/drawing/2014/main" id="{601E9146-16D0-4D1C-B629-61EA4B8D98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91676" y="2055003"/>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67">
              <a:extLst>
                <a:ext uri="{FF2B5EF4-FFF2-40B4-BE49-F238E27FC236}">
                  <a16:creationId xmlns:a16="http://schemas.microsoft.com/office/drawing/2014/main" id="{1A0E03CC-1FDE-4873-B0BB-8301F88640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84912" y="2832453"/>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68">
              <a:extLst>
                <a:ext uri="{FF2B5EF4-FFF2-40B4-BE49-F238E27FC236}">
                  <a16:creationId xmlns:a16="http://schemas.microsoft.com/office/drawing/2014/main" id="{718F55E1-6E8C-4D0B-B0DA-20285A1F7C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00059" y="4169481"/>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69">
              <a:extLst>
                <a:ext uri="{FF2B5EF4-FFF2-40B4-BE49-F238E27FC236}">
                  <a16:creationId xmlns:a16="http://schemas.microsoft.com/office/drawing/2014/main" id="{A8B1D553-DED4-4C5C-A9F3-7E18306828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91559" y="1772758"/>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70">
              <a:extLst>
                <a:ext uri="{FF2B5EF4-FFF2-40B4-BE49-F238E27FC236}">
                  <a16:creationId xmlns:a16="http://schemas.microsoft.com/office/drawing/2014/main" id="{704275AB-B0E7-44DA-A32C-1C68A73086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40638" y="1216920"/>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71">
              <a:extLst>
                <a:ext uri="{FF2B5EF4-FFF2-40B4-BE49-F238E27FC236}">
                  <a16:creationId xmlns:a16="http://schemas.microsoft.com/office/drawing/2014/main" id="{0F98D468-159E-4E0D-8BBD-E7BDA1D73A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93308" y="2314625"/>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72">
              <a:extLst>
                <a:ext uri="{FF2B5EF4-FFF2-40B4-BE49-F238E27FC236}">
                  <a16:creationId xmlns:a16="http://schemas.microsoft.com/office/drawing/2014/main" id="{5CF2824C-4E2B-4703-9DD0-066A81096A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96571" y="2541484"/>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73">
              <a:extLst>
                <a:ext uri="{FF2B5EF4-FFF2-40B4-BE49-F238E27FC236}">
                  <a16:creationId xmlns:a16="http://schemas.microsoft.com/office/drawing/2014/main" id="{FBAF2A91-21A7-4C94-B141-7FF0283B03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01445" y="3047647"/>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74">
              <a:extLst>
                <a:ext uri="{FF2B5EF4-FFF2-40B4-BE49-F238E27FC236}">
                  <a16:creationId xmlns:a16="http://schemas.microsoft.com/office/drawing/2014/main" id="{55FE32BA-56A4-49E1-BC42-A822ACD27C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17543" y="1430643"/>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75">
              <a:extLst>
                <a:ext uri="{FF2B5EF4-FFF2-40B4-BE49-F238E27FC236}">
                  <a16:creationId xmlns:a16="http://schemas.microsoft.com/office/drawing/2014/main" id="{0862BF64-49C0-4848-A7D0-696A3A5F8B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31395" y="5018679"/>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77">
              <a:extLst>
                <a:ext uri="{FF2B5EF4-FFF2-40B4-BE49-F238E27FC236}">
                  <a16:creationId xmlns:a16="http://schemas.microsoft.com/office/drawing/2014/main" id="{57FC449F-CDE1-4C43-8963-BAA60ADD45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03109" y="385766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85">
              <a:extLst>
                <a:ext uri="{FF2B5EF4-FFF2-40B4-BE49-F238E27FC236}">
                  <a16:creationId xmlns:a16="http://schemas.microsoft.com/office/drawing/2014/main" id="{F596D355-3845-4E8F-9C9B-FE20FCCA46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40777" y="1007809"/>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87">
              <a:extLst>
                <a:ext uri="{FF2B5EF4-FFF2-40B4-BE49-F238E27FC236}">
                  <a16:creationId xmlns:a16="http://schemas.microsoft.com/office/drawing/2014/main" id="{44CEE89D-C51D-49F4-9B14-808A5CE75C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46209" y="791303"/>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88">
              <a:extLst>
                <a:ext uri="{FF2B5EF4-FFF2-40B4-BE49-F238E27FC236}">
                  <a16:creationId xmlns:a16="http://schemas.microsoft.com/office/drawing/2014/main" id="{C2E31682-6F2A-4CBD-B7CE-DCB14EC088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74141" y="1828939"/>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118">
              <a:extLst>
                <a:ext uri="{FF2B5EF4-FFF2-40B4-BE49-F238E27FC236}">
                  <a16:creationId xmlns:a16="http://schemas.microsoft.com/office/drawing/2014/main" id="{E49E6221-2BCE-4E46-BEE4-04926A412F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79029" y="-24225"/>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120">
              <a:extLst>
                <a:ext uri="{FF2B5EF4-FFF2-40B4-BE49-F238E27FC236}">
                  <a16:creationId xmlns:a16="http://schemas.microsoft.com/office/drawing/2014/main" id="{85D9D16E-A990-4AA7-A336-B635F893DC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08595" y="388666"/>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121">
              <a:extLst>
                <a:ext uri="{FF2B5EF4-FFF2-40B4-BE49-F238E27FC236}">
                  <a16:creationId xmlns:a16="http://schemas.microsoft.com/office/drawing/2014/main" id="{EB7E0A2E-7A63-423F-ACB7-39CB8AA608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05146" y="120742"/>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5" name="Graphic 4" descr="Classroom with solid fill">
            <a:extLst>
              <a:ext uri="{FF2B5EF4-FFF2-40B4-BE49-F238E27FC236}">
                <a16:creationId xmlns:a16="http://schemas.microsoft.com/office/drawing/2014/main" id="{E34D123C-36D7-30F1-F247-4B17FC2693F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225132" y="1734686"/>
            <a:ext cx="3393340" cy="3393340"/>
          </a:xfrm>
          <a:prstGeom prst="rect">
            <a:avLst/>
          </a:prstGeom>
        </p:spPr>
      </p:pic>
      <p:graphicFrame>
        <p:nvGraphicFramePr>
          <p:cNvPr id="7" name="Content Placeholder 2">
            <a:extLst>
              <a:ext uri="{FF2B5EF4-FFF2-40B4-BE49-F238E27FC236}">
                <a16:creationId xmlns:a16="http://schemas.microsoft.com/office/drawing/2014/main" id="{71507D4F-0192-6565-260B-D03A083512E2}"/>
              </a:ext>
            </a:extLst>
          </p:cNvPr>
          <p:cNvGraphicFramePr>
            <a:graphicFrameLocks noGrp="1"/>
          </p:cNvGraphicFramePr>
          <p:nvPr>
            <p:ph idx="1"/>
            <p:extLst>
              <p:ext uri="{D42A27DB-BD31-4B8C-83A1-F6EECF244321}">
                <p14:modId xmlns:p14="http://schemas.microsoft.com/office/powerpoint/2010/main" val="3186864419"/>
              </p:ext>
            </p:extLst>
          </p:nvPr>
        </p:nvGraphicFramePr>
        <p:xfrm>
          <a:off x="1073812" y="1871330"/>
          <a:ext cx="6021936" cy="43056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414613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5A2A82D1-B994-4E61-85AD-012AFF6830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ADCC23-5914-216C-A09E-001436821B62}"/>
              </a:ext>
            </a:extLst>
          </p:cNvPr>
          <p:cNvSpPr>
            <a:spLocks noGrp="1"/>
          </p:cNvSpPr>
          <p:nvPr>
            <p:ph type="title"/>
          </p:nvPr>
        </p:nvSpPr>
        <p:spPr>
          <a:xfrm>
            <a:off x="1073812" y="498507"/>
            <a:ext cx="5988904" cy="1372823"/>
          </a:xfrm>
        </p:spPr>
        <p:txBody>
          <a:bodyPr>
            <a:normAutofit fontScale="90000"/>
          </a:bodyPr>
          <a:lstStyle/>
          <a:p>
            <a:pPr>
              <a:lnSpc>
                <a:spcPct val="150000"/>
              </a:lnSpc>
            </a:pPr>
            <a:r>
              <a:rPr lang="en-US" sz="3700">
                <a:latin typeface="Baskerville Old Face"/>
              </a:rPr>
              <a:t>Criticism of skinners learning theory in education.</a:t>
            </a:r>
            <a:endParaRPr lang="en-US"/>
          </a:p>
        </p:txBody>
      </p:sp>
      <p:sp>
        <p:nvSpPr>
          <p:cNvPr id="3" name="Content Placeholder 2">
            <a:extLst>
              <a:ext uri="{FF2B5EF4-FFF2-40B4-BE49-F238E27FC236}">
                <a16:creationId xmlns:a16="http://schemas.microsoft.com/office/drawing/2014/main" id="{D1D6FD55-6BD7-F9A1-AC8A-49E1A657C4CA}"/>
              </a:ext>
            </a:extLst>
          </p:cNvPr>
          <p:cNvSpPr>
            <a:spLocks noGrp="1"/>
          </p:cNvSpPr>
          <p:nvPr>
            <p:ph idx="1"/>
          </p:nvPr>
        </p:nvSpPr>
        <p:spPr>
          <a:xfrm>
            <a:off x="842904" y="2310057"/>
            <a:ext cx="5695312" cy="2519938"/>
          </a:xfrm>
        </p:spPr>
        <p:txBody>
          <a:bodyPr vert="horz" lIns="91440" tIns="45720" rIns="91440" bIns="45720" rtlCol="0" anchor="t">
            <a:noAutofit/>
          </a:bodyPr>
          <a:lstStyle/>
          <a:p>
            <a:r>
              <a:rPr lang="en-US">
                <a:latin typeface="avenir next"/>
              </a:rPr>
              <a:t>Contrasting opinions for utilizing skinners theory in the classroom.</a:t>
            </a:r>
          </a:p>
          <a:p>
            <a:pPr>
              <a:buClr>
                <a:srgbClr val="AFA2B5"/>
              </a:buClr>
            </a:pPr>
            <a:r>
              <a:rPr lang="en-US">
                <a:latin typeface="avenir next"/>
              </a:rPr>
              <a:t>Jean Piaget: Cognitive development- learning is not just about rewards and punishments.</a:t>
            </a:r>
          </a:p>
          <a:p>
            <a:pPr>
              <a:buClr>
                <a:srgbClr val="AFA2B5"/>
              </a:buClr>
            </a:pPr>
            <a:r>
              <a:rPr lang="en-US">
                <a:latin typeface="avenir next"/>
              </a:rPr>
              <a:t>Lev Vygotsky: Social interaction- students learn best when are guided by people more educated people.</a:t>
            </a:r>
          </a:p>
        </p:txBody>
      </p:sp>
      <p:sp>
        <p:nvSpPr>
          <p:cNvPr id="90" name="Rectangle 89">
            <a:extLst>
              <a:ext uri="{FF2B5EF4-FFF2-40B4-BE49-F238E27FC236}">
                <a16:creationId xmlns:a16="http://schemas.microsoft.com/office/drawing/2014/main" id="{86949ED1-AC09-4CA4-829B-87F834695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5044" y="5267"/>
            <a:ext cx="4726956" cy="6847466"/>
          </a:xfrm>
          <a:prstGeom prst="rect">
            <a:avLst/>
          </a:prstGeom>
          <a:solidFill>
            <a:schemeClr val="bg1">
              <a:lumMod val="95000"/>
            </a:schemeClr>
          </a:solidFill>
          <a:ln w="12700" cap="flat" cmpd="sng" algn="ctr">
            <a:solidFill>
              <a:schemeClr val="bg1">
                <a:lumMod val="95000"/>
              </a:scheme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in a suit&#10;&#10;Description automatically generated">
            <a:extLst>
              <a:ext uri="{FF2B5EF4-FFF2-40B4-BE49-F238E27FC236}">
                <a16:creationId xmlns:a16="http://schemas.microsoft.com/office/drawing/2014/main" id="{53FA2247-7EBB-1F13-29A2-A5E5F2345C39}"/>
              </a:ext>
            </a:extLst>
          </p:cNvPr>
          <p:cNvPicPr>
            <a:picLocks noChangeAspect="1"/>
          </p:cNvPicPr>
          <p:nvPr/>
        </p:nvPicPr>
        <p:blipFill>
          <a:blip r:embed="rId2">
            <a:extLst>
              <a:ext uri="{837473B0-CC2E-450A-ABE3-18F120FF3D39}">
                <a1611:picAttrSrcUrl xmlns:a1611="http://schemas.microsoft.com/office/drawing/2016/11/main" r:id="rId3"/>
              </a:ext>
            </a:extLst>
          </a:blip>
          <a:srcRect l="280" t="351" r="-280" b="41652"/>
          <a:stretch/>
        </p:blipFill>
        <p:spPr>
          <a:xfrm>
            <a:off x="8595955" y="970643"/>
            <a:ext cx="2465137" cy="2392546"/>
          </a:xfrm>
          <a:prstGeom prst="rect">
            <a:avLst/>
          </a:prstGeom>
        </p:spPr>
      </p:pic>
      <p:pic>
        <p:nvPicPr>
          <p:cNvPr id="4" name="Picture 3" descr="Lev Vygotsky - Wikipedia">
            <a:extLst>
              <a:ext uri="{FF2B5EF4-FFF2-40B4-BE49-F238E27FC236}">
                <a16:creationId xmlns:a16="http://schemas.microsoft.com/office/drawing/2014/main" id="{A36F42FA-BFB6-F013-00F3-D2EDC435B242}"/>
              </a:ext>
            </a:extLst>
          </p:cNvPr>
          <p:cNvPicPr>
            <a:picLocks noChangeAspect="1"/>
          </p:cNvPicPr>
          <p:nvPr/>
        </p:nvPicPr>
        <p:blipFill>
          <a:blip r:embed="rId4"/>
          <a:srcRect t="3611" r="-4" b="25578"/>
          <a:stretch/>
        </p:blipFill>
        <p:spPr>
          <a:xfrm>
            <a:off x="8595955" y="3624315"/>
            <a:ext cx="2465135" cy="2412642"/>
          </a:xfrm>
          <a:prstGeom prst="rect">
            <a:avLst/>
          </a:prstGeom>
        </p:spPr>
      </p:pic>
      <p:sp>
        <p:nvSpPr>
          <p:cNvPr id="8" name="TextBox 7">
            <a:extLst>
              <a:ext uri="{FF2B5EF4-FFF2-40B4-BE49-F238E27FC236}">
                <a16:creationId xmlns:a16="http://schemas.microsoft.com/office/drawing/2014/main" id="{BDBE6C82-7369-D730-820B-1199AC8DA309}"/>
              </a:ext>
            </a:extLst>
          </p:cNvPr>
          <p:cNvSpPr txBox="1"/>
          <p:nvPr/>
        </p:nvSpPr>
        <p:spPr>
          <a:xfrm>
            <a:off x="9103094" y="3084506"/>
            <a:ext cx="20746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rPr>
              <a:t>(Image source: </a:t>
            </a:r>
            <a:r>
              <a:rPr lang="en-US" sz="1200" err="1">
                <a:solidFill>
                  <a:schemeClr val="bg1"/>
                </a:solidFill>
              </a:rPr>
              <a:t>Wikipidia</a:t>
            </a:r>
            <a:r>
              <a:rPr lang="en-US" sz="1200">
                <a:solidFill>
                  <a:schemeClr val="bg1"/>
                </a:solidFill>
              </a:rPr>
              <a:t>)</a:t>
            </a:r>
          </a:p>
        </p:txBody>
      </p:sp>
      <p:sp>
        <p:nvSpPr>
          <p:cNvPr id="9" name="TextBox 8">
            <a:extLst>
              <a:ext uri="{FF2B5EF4-FFF2-40B4-BE49-F238E27FC236}">
                <a16:creationId xmlns:a16="http://schemas.microsoft.com/office/drawing/2014/main" id="{4D731540-C495-334A-1A00-5FDCD2018DB0}"/>
              </a:ext>
            </a:extLst>
          </p:cNvPr>
          <p:cNvSpPr txBox="1"/>
          <p:nvPr/>
        </p:nvSpPr>
        <p:spPr>
          <a:xfrm>
            <a:off x="9101996" y="3624173"/>
            <a:ext cx="217054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rPr>
              <a:t>(Image source: </a:t>
            </a:r>
            <a:r>
              <a:rPr lang="en-US" sz="1200" err="1">
                <a:solidFill>
                  <a:schemeClr val="bg1"/>
                </a:solidFill>
              </a:rPr>
              <a:t>Wikipidia</a:t>
            </a:r>
            <a:r>
              <a:rPr lang="en-US" sz="1200">
                <a:solidFill>
                  <a:schemeClr val="bg1"/>
                </a:solidFill>
              </a:rPr>
              <a:t>)</a:t>
            </a:r>
            <a:endParaRPr lang="en-US">
              <a:solidFill>
                <a:schemeClr val="bg1"/>
              </a:solidFill>
            </a:endParaRPr>
          </a:p>
        </p:txBody>
      </p:sp>
    </p:spTree>
    <p:extLst>
      <p:ext uri="{BB962C8B-B14F-4D97-AF65-F5344CB8AC3E}">
        <p14:creationId xmlns:p14="http://schemas.microsoft.com/office/powerpoint/2010/main" val="20497872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969239DF-EAA4-47C3-B4E3-79C6BCB24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5267"/>
            <a:ext cx="6095998" cy="6847466"/>
          </a:xfrm>
          <a:prstGeom prst="rect">
            <a:avLst/>
          </a:prstGeom>
          <a:solidFill>
            <a:schemeClr val="bg1">
              <a:lumMod val="95000"/>
            </a:schemeClr>
          </a:solidFill>
          <a:ln w="12700" cap="flat" cmpd="sng" algn="ctr">
            <a:solidFill>
              <a:schemeClr val="bg1">
                <a:lumMod val="95000"/>
              </a:scheme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797F29-8615-B57E-4BC8-08CCB19354E8}"/>
              </a:ext>
            </a:extLst>
          </p:cNvPr>
          <p:cNvSpPr>
            <a:spLocks noGrp="1"/>
          </p:cNvSpPr>
          <p:nvPr>
            <p:ph type="title"/>
          </p:nvPr>
        </p:nvSpPr>
        <p:spPr>
          <a:xfrm>
            <a:off x="6738902" y="733460"/>
            <a:ext cx="4738865" cy="1476838"/>
          </a:xfrm>
        </p:spPr>
        <p:txBody>
          <a:bodyPr>
            <a:normAutofit/>
          </a:bodyPr>
          <a:lstStyle/>
          <a:p>
            <a:pPr algn="ctr">
              <a:lnSpc>
                <a:spcPct val="150000"/>
              </a:lnSpc>
              <a:spcBef>
                <a:spcPts val="0"/>
              </a:spcBef>
            </a:pPr>
            <a:r>
              <a:rPr lang="en-US">
                <a:latin typeface="Baskerville Old Face"/>
              </a:rPr>
              <a:t>Future implications.</a:t>
            </a:r>
            <a:endParaRPr lang="en-US"/>
          </a:p>
        </p:txBody>
      </p:sp>
      <p:pic>
        <p:nvPicPr>
          <p:cNvPr id="14" name="Picture 13" descr="Domino effect white cutouts and one blue cutout">
            <a:extLst>
              <a:ext uri="{FF2B5EF4-FFF2-40B4-BE49-F238E27FC236}">
                <a16:creationId xmlns:a16="http://schemas.microsoft.com/office/drawing/2014/main" id="{E05584EE-FC33-CE45-8C23-94FD94FAA5E7}"/>
              </a:ext>
            </a:extLst>
          </p:cNvPr>
          <p:cNvPicPr>
            <a:picLocks noChangeAspect="1"/>
          </p:cNvPicPr>
          <p:nvPr/>
        </p:nvPicPr>
        <p:blipFill>
          <a:blip r:embed="rId2">
            <a:alphaModFix/>
          </a:blip>
          <a:srcRect l="37830" r="1689" b="3"/>
          <a:stretch/>
        </p:blipFill>
        <p:spPr>
          <a:xfrm>
            <a:off x="1426677" y="1648387"/>
            <a:ext cx="3327183" cy="3671953"/>
          </a:xfrm>
          <a:prstGeom prst="rect">
            <a:avLst/>
          </a:prstGeom>
        </p:spPr>
      </p:pic>
      <p:graphicFrame>
        <p:nvGraphicFramePr>
          <p:cNvPr id="88" name="Content Placeholder 2">
            <a:extLst>
              <a:ext uri="{FF2B5EF4-FFF2-40B4-BE49-F238E27FC236}">
                <a16:creationId xmlns:a16="http://schemas.microsoft.com/office/drawing/2014/main" id="{9A1F5C71-81F8-2FD2-AB21-7299AE0A1C1E}"/>
              </a:ext>
            </a:extLst>
          </p:cNvPr>
          <p:cNvGraphicFramePr>
            <a:graphicFrameLocks noGrp="1"/>
          </p:cNvGraphicFramePr>
          <p:nvPr>
            <p:ph idx="1"/>
            <p:extLst>
              <p:ext uri="{D42A27DB-BD31-4B8C-83A1-F6EECF244321}">
                <p14:modId xmlns:p14="http://schemas.microsoft.com/office/powerpoint/2010/main" val="1431131633"/>
              </p:ext>
            </p:extLst>
          </p:nvPr>
        </p:nvGraphicFramePr>
        <p:xfrm>
          <a:off x="6934351" y="2338794"/>
          <a:ext cx="4477316" cy="3834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270601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2378A-4719-7D3C-D995-BE28945245EC}"/>
              </a:ext>
            </a:extLst>
          </p:cNvPr>
          <p:cNvSpPr>
            <a:spLocks noGrp="1"/>
          </p:cNvSpPr>
          <p:nvPr>
            <p:ph type="title"/>
          </p:nvPr>
        </p:nvSpPr>
        <p:spPr>
          <a:xfrm>
            <a:off x="1087881" y="-336490"/>
            <a:ext cx="9634011" cy="1325563"/>
          </a:xfrm>
        </p:spPr>
        <p:txBody>
          <a:bodyPr/>
          <a:lstStyle/>
          <a:p>
            <a:pPr algn="ctr"/>
            <a:r>
              <a:rPr lang="en-US">
                <a:latin typeface="Baskerville Old Face"/>
              </a:rPr>
              <a:t>Reference list.</a:t>
            </a:r>
            <a:endParaRPr lang="en-US"/>
          </a:p>
        </p:txBody>
      </p:sp>
      <p:sp>
        <p:nvSpPr>
          <p:cNvPr id="3" name="Content Placeholder 2">
            <a:extLst>
              <a:ext uri="{FF2B5EF4-FFF2-40B4-BE49-F238E27FC236}">
                <a16:creationId xmlns:a16="http://schemas.microsoft.com/office/drawing/2014/main" id="{0AEFC0C6-76DF-660A-03A7-E949F995B6FF}"/>
              </a:ext>
            </a:extLst>
          </p:cNvPr>
          <p:cNvSpPr>
            <a:spLocks noGrp="1"/>
          </p:cNvSpPr>
          <p:nvPr>
            <p:ph idx="1"/>
          </p:nvPr>
        </p:nvSpPr>
        <p:spPr>
          <a:xfrm>
            <a:off x="3048" y="469933"/>
            <a:ext cx="11273905" cy="4351338"/>
          </a:xfrm>
        </p:spPr>
        <p:txBody>
          <a:bodyPr vert="horz" lIns="91440" tIns="45720" rIns="91440" bIns="45720" rtlCol="0" anchor="t">
            <a:noAutofit/>
          </a:bodyPr>
          <a:lstStyle/>
          <a:p>
            <a:r>
              <a:rPr lang="en-US" sz="1200">
                <a:latin typeface="avenir next"/>
                <a:ea typeface="+mn-lt"/>
                <a:cs typeface="+mn-lt"/>
              </a:rPr>
              <a:t>Arthur, J. and Peterson, A., 2012. </a:t>
            </a:r>
            <a:r>
              <a:rPr lang="en-US" sz="1200" i="1">
                <a:latin typeface="avenir next"/>
                <a:ea typeface="+mn-lt"/>
                <a:cs typeface="+mn-lt"/>
              </a:rPr>
              <a:t>The Routledge companion to education</a:t>
            </a:r>
            <a:r>
              <a:rPr lang="en-US" sz="1200">
                <a:latin typeface="avenir next"/>
                <a:ea typeface="+mn-lt"/>
                <a:cs typeface="+mn-lt"/>
              </a:rPr>
              <a:t>. Routledge.</a:t>
            </a:r>
            <a:endParaRPr lang="en-US" sz="1200">
              <a:latin typeface="avenir next"/>
            </a:endParaRPr>
          </a:p>
          <a:p>
            <a:pPr>
              <a:buClr>
                <a:srgbClr val="AFA2B5"/>
              </a:buClr>
            </a:pPr>
            <a:r>
              <a:rPr lang="en-US" sz="1200">
                <a:latin typeface="avenir next"/>
                <a:ea typeface="+mn-lt"/>
                <a:cs typeface="+mn-lt"/>
              </a:rPr>
              <a:t>Barnes, J., 2015. </a:t>
            </a:r>
            <a:r>
              <a:rPr lang="en-US" sz="1200" i="1">
                <a:latin typeface="avenir next"/>
                <a:ea typeface="+mn-lt"/>
                <a:cs typeface="+mn-lt"/>
              </a:rPr>
              <a:t>Cross-curricular learning 3-14</a:t>
            </a:r>
            <a:r>
              <a:rPr lang="en-US" sz="1200">
                <a:latin typeface="avenir next"/>
                <a:ea typeface="+mn-lt"/>
                <a:cs typeface="+mn-lt"/>
              </a:rPr>
              <a:t>. 3rd ed. Sage Publications.</a:t>
            </a:r>
            <a:endParaRPr lang="en-US">
              <a:latin typeface="avenir next"/>
            </a:endParaRPr>
          </a:p>
          <a:p>
            <a:pPr>
              <a:buClr>
                <a:srgbClr val="AFA2B5"/>
              </a:buClr>
            </a:pPr>
            <a:r>
              <a:rPr lang="en-US" sz="1200">
                <a:latin typeface="avenir next"/>
                <a:ea typeface="+mn-lt"/>
                <a:cs typeface="+mn-lt"/>
              </a:rPr>
              <a:t>CAST, 2018. </a:t>
            </a:r>
            <a:r>
              <a:rPr lang="en-US" sz="1200" i="1">
                <a:latin typeface="avenir next"/>
                <a:ea typeface="+mn-lt"/>
                <a:cs typeface="+mn-lt"/>
              </a:rPr>
              <a:t>Universal Design for Learning (UDL) Guidelines</a:t>
            </a:r>
            <a:r>
              <a:rPr lang="en-US" sz="1200">
                <a:latin typeface="avenir next"/>
                <a:ea typeface="+mn-lt"/>
                <a:cs typeface="+mn-lt"/>
              </a:rPr>
              <a:t>. [online] Available at: </a:t>
            </a:r>
            <a:r>
              <a:rPr lang="en-US" sz="1200">
                <a:latin typeface="avenir next"/>
                <a:hlinkClick r:id="rId2"/>
              </a:rPr>
              <a:t>https://udlguidelines.cast.org</a:t>
            </a:r>
            <a:r>
              <a:rPr lang="en-US" sz="1200">
                <a:latin typeface="avenir next"/>
              </a:rPr>
              <a:t> [Accessed 26. Nov. 2024]</a:t>
            </a:r>
          </a:p>
          <a:p>
            <a:pPr>
              <a:buClr>
                <a:srgbClr val="AFA2B5"/>
              </a:buClr>
            </a:pPr>
            <a:r>
              <a:rPr lang="en-US" sz="1200">
                <a:latin typeface="avenir next"/>
                <a:ea typeface="+mn-lt"/>
                <a:cs typeface="+mn-lt"/>
              </a:rPr>
              <a:t>Gray, C. and </a:t>
            </a:r>
            <a:r>
              <a:rPr lang="en-US" sz="1200" err="1">
                <a:latin typeface="avenir next"/>
                <a:ea typeface="+mn-lt"/>
                <a:cs typeface="+mn-lt"/>
              </a:rPr>
              <a:t>MacBlain</a:t>
            </a:r>
            <a:r>
              <a:rPr lang="en-US" sz="1200">
                <a:latin typeface="avenir next"/>
                <a:ea typeface="+mn-lt"/>
                <a:cs typeface="+mn-lt"/>
              </a:rPr>
              <a:t>, S., 2015. </a:t>
            </a:r>
            <a:r>
              <a:rPr lang="en-US" sz="1200" i="1">
                <a:latin typeface="avenir next"/>
                <a:ea typeface="+mn-lt"/>
                <a:cs typeface="+mn-lt"/>
              </a:rPr>
              <a:t>Learning theories in childhood</a:t>
            </a:r>
            <a:r>
              <a:rPr lang="en-US" sz="1200">
                <a:latin typeface="avenir next"/>
                <a:ea typeface="+mn-lt"/>
                <a:cs typeface="+mn-lt"/>
              </a:rPr>
              <a:t>. 2nd ed. SAGE.</a:t>
            </a:r>
            <a:endParaRPr lang="en-US" sz="1200">
              <a:latin typeface="avenir next"/>
            </a:endParaRPr>
          </a:p>
          <a:p>
            <a:pPr>
              <a:buClr>
                <a:srgbClr val="AFA2B5"/>
              </a:buClr>
            </a:pPr>
            <a:r>
              <a:rPr lang="en-US" sz="1200">
                <a:latin typeface="avenir next"/>
                <a:ea typeface="+mn-lt"/>
                <a:cs typeface="+mn-lt"/>
              </a:rPr>
              <a:t>Harvard University Department of Psychology, n.d. </a:t>
            </a:r>
            <a:r>
              <a:rPr lang="en-US" sz="1200" i="1">
                <a:latin typeface="avenir next"/>
                <a:ea typeface="+mn-lt"/>
                <a:cs typeface="+mn-lt"/>
              </a:rPr>
              <a:t>Image of B.F. Skinner</a:t>
            </a:r>
            <a:r>
              <a:rPr lang="en-US" sz="1200">
                <a:latin typeface="avenir next"/>
                <a:ea typeface="+mn-lt"/>
                <a:cs typeface="+mn-lt"/>
              </a:rPr>
              <a:t>. [online image] Available at:</a:t>
            </a:r>
            <a:r>
              <a:rPr lang="en-US" sz="1200">
                <a:latin typeface="avenir next"/>
              </a:rPr>
              <a:t> </a:t>
            </a:r>
            <a:r>
              <a:rPr lang="en-US" sz="1200">
                <a:latin typeface="avenir next"/>
                <a:hlinkClick r:id="rId3"/>
              </a:rPr>
              <a:t>https://psychology.fas.harvard.edu/sites/hwpi.harvard.edu/files/styles/profile_full/public/psych/files/b.f._skinner.jpg?m=1635529239&amp;itok=-JIevbds</a:t>
            </a:r>
            <a:r>
              <a:rPr lang="en-US" sz="1200">
                <a:latin typeface="avenir next"/>
              </a:rPr>
              <a:t> [Accessed 20 Nov. 2024].</a:t>
            </a:r>
          </a:p>
          <a:p>
            <a:pPr>
              <a:buClr>
                <a:srgbClr val="AFA2B5"/>
              </a:buClr>
            </a:pPr>
            <a:r>
              <a:rPr lang="en-US" sz="1200">
                <a:latin typeface="avenir next"/>
                <a:ea typeface="+mn-lt"/>
                <a:cs typeface="+mn-lt"/>
              </a:rPr>
              <a:t>Johnson, L. and Brown, R., 2022. The application of learning theories in classroom settings. </a:t>
            </a:r>
            <a:r>
              <a:rPr lang="en-US" sz="1200" i="1">
                <a:latin typeface="avenir next"/>
                <a:ea typeface="+mn-lt"/>
                <a:cs typeface="+mn-lt"/>
              </a:rPr>
              <a:t>Journal of Educational Psychology</a:t>
            </a:r>
            <a:r>
              <a:rPr lang="en-US" sz="1200">
                <a:latin typeface="avenir next"/>
                <a:ea typeface="+mn-lt"/>
                <a:cs typeface="+mn-lt"/>
              </a:rPr>
              <a:t>, 114(2), pp.150-165.</a:t>
            </a:r>
            <a:endParaRPr lang="en-US" sz="1200">
              <a:latin typeface="avenir next"/>
            </a:endParaRPr>
          </a:p>
          <a:p>
            <a:pPr>
              <a:buClr>
                <a:srgbClr val="AFA2B5"/>
              </a:buClr>
            </a:pPr>
            <a:r>
              <a:rPr lang="en-US" sz="1200">
                <a:latin typeface="avenir next"/>
                <a:ea typeface="+mn-lt"/>
                <a:cs typeface="+mn-lt"/>
              </a:rPr>
              <a:t>Pritchard, A., 2018. </a:t>
            </a:r>
            <a:r>
              <a:rPr lang="en-US" sz="1200" i="1">
                <a:latin typeface="avenir next"/>
                <a:ea typeface="+mn-lt"/>
                <a:cs typeface="+mn-lt"/>
              </a:rPr>
              <a:t>Ways of learning: learning theories for the classroom</a:t>
            </a:r>
            <a:r>
              <a:rPr lang="en-US" sz="1200">
                <a:latin typeface="avenir next"/>
                <a:ea typeface="+mn-lt"/>
                <a:cs typeface="+mn-lt"/>
              </a:rPr>
              <a:t>. 4th ed. Routledge.</a:t>
            </a:r>
            <a:endParaRPr lang="en-US" sz="1200">
              <a:latin typeface="avenir next"/>
              <a:cs typeface="Arial"/>
            </a:endParaRPr>
          </a:p>
          <a:p>
            <a:pPr>
              <a:buClr>
                <a:srgbClr val="AFA2B5"/>
              </a:buClr>
            </a:pPr>
            <a:r>
              <a:rPr lang="en-US" sz="1200">
                <a:latin typeface="avenir next"/>
              </a:rPr>
              <a:t>Smith, J., 2023. Behavioral theories in early childhood education.</a:t>
            </a:r>
            <a:r>
              <a:rPr lang="en-US" sz="1200" i="1">
                <a:latin typeface="avenir next"/>
              </a:rPr>
              <a:t> Early Childhood Research Quarterly</a:t>
            </a:r>
            <a:r>
              <a:rPr lang="en-US" sz="1200">
                <a:latin typeface="avenir next"/>
              </a:rPr>
              <a:t>, 58(1), pp.25-40.</a:t>
            </a:r>
          </a:p>
          <a:p>
            <a:pPr>
              <a:buClr>
                <a:srgbClr val="AFA2B5"/>
              </a:buClr>
            </a:pPr>
            <a:r>
              <a:rPr lang="en-US" sz="1200">
                <a:latin typeface="avenir next"/>
              </a:rPr>
              <a:t>Welsh Government, 2022. Curriculum for Wales: Guidance for effective teaching strategies. [online] Available at:  </a:t>
            </a:r>
            <a:r>
              <a:rPr lang="en-US" sz="1200">
                <a:latin typeface="avenir next"/>
                <a:hlinkClick r:id="rId4"/>
              </a:rPr>
              <a:t>https://www.gov.wales/curriculum-for-wales</a:t>
            </a:r>
            <a:r>
              <a:rPr lang="en-US" sz="1200">
                <a:latin typeface="avenir next"/>
              </a:rPr>
              <a:t> (Accessed 19 Nov. 2024).</a:t>
            </a:r>
          </a:p>
          <a:p>
            <a:pPr>
              <a:buClr>
                <a:srgbClr val="AFA2B5"/>
              </a:buClr>
            </a:pPr>
            <a:r>
              <a:rPr lang="en-US" sz="1200">
                <a:latin typeface="avenir next"/>
                <a:ea typeface="+mn-lt"/>
                <a:cs typeface="+mn-lt"/>
              </a:rPr>
              <a:t>Wikipedia, n.d. </a:t>
            </a:r>
            <a:r>
              <a:rPr lang="en-US" sz="1200" i="1">
                <a:latin typeface="avenir next"/>
                <a:ea typeface="+mn-lt"/>
                <a:cs typeface="+mn-lt"/>
              </a:rPr>
              <a:t>Lev Vygotsky: Image of Lev Vygotsky</a:t>
            </a:r>
            <a:r>
              <a:rPr lang="en-US" sz="1200">
                <a:latin typeface="avenir next"/>
                <a:ea typeface="+mn-lt"/>
                <a:cs typeface="+mn-lt"/>
              </a:rPr>
              <a:t>. [online image] Available at:</a:t>
            </a:r>
            <a:r>
              <a:rPr lang="en-US" sz="1200">
                <a:latin typeface="avenir next"/>
              </a:rPr>
              <a:t> </a:t>
            </a:r>
            <a:r>
              <a:rPr lang="en-US" sz="1200">
                <a:latin typeface="avenir next"/>
                <a:hlinkClick r:id="rId5"/>
              </a:rPr>
              <a:t>https://en.wikipedia.org/wiki/Piaget%27s_theory_of_cognitive_development</a:t>
            </a:r>
            <a:r>
              <a:rPr lang="en-US" sz="1200">
                <a:latin typeface="avenir next"/>
              </a:rPr>
              <a:t> [Accessed 20 Nov. 2024].</a:t>
            </a:r>
          </a:p>
          <a:p>
            <a:pPr>
              <a:buClr>
                <a:srgbClr val="AFA2B5"/>
              </a:buClr>
            </a:pPr>
            <a:r>
              <a:rPr lang="en-US" sz="1200">
                <a:latin typeface="avenir next"/>
                <a:ea typeface="+mn-lt"/>
                <a:cs typeface="+mn-lt"/>
              </a:rPr>
              <a:t>Wikipedia, n.d. </a:t>
            </a:r>
            <a:r>
              <a:rPr lang="en-US" sz="1200" i="1">
                <a:latin typeface="avenir next"/>
                <a:ea typeface="+mn-lt"/>
                <a:cs typeface="+mn-lt"/>
              </a:rPr>
              <a:t>Piaget's theory of cognitive development: Image of Jean Piaget</a:t>
            </a:r>
            <a:r>
              <a:rPr lang="en-US" sz="1200">
                <a:latin typeface="avenir next"/>
                <a:ea typeface="+mn-lt"/>
                <a:cs typeface="+mn-lt"/>
              </a:rPr>
              <a:t>. [online] Available at:</a:t>
            </a:r>
            <a:r>
              <a:rPr lang="en-US" sz="1200">
                <a:latin typeface="avenir next"/>
              </a:rPr>
              <a:t>  </a:t>
            </a:r>
            <a:r>
              <a:rPr lang="en-US" sz="1200">
                <a:latin typeface="avenir next"/>
                <a:hlinkClick r:id="rId6"/>
              </a:rPr>
              <a:t>https://en.wikipedia.org/wiki/Lev_Vygotsky</a:t>
            </a:r>
            <a:r>
              <a:rPr lang="en-US" sz="1200">
                <a:latin typeface="avenir next"/>
              </a:rPr>
              <a:t> [Accessed 20 Nov. 2024].</a:t>
            </a:r>
          </a:p>
          <a:p>
            <a:pPr>
              <a:buClr>
                <a:srgbClr val="AFA2B5"/>
              </a:buClr>
            </a:pPr>
            <a:r>
              <a:rPr lang="en-US" sz="1200">
                <a:latin typeface="avenir next"/>
              </a:rPr>
              <a:t>Williams, A., 2021. Learning theories and child development: Implications for education. Child Development, 92(4), pp.900-915.</a:t>
            </a:r>
          </a:p>
          <a:p>
            <a:pPr marL="0" indent="0">
              <a:buClr>
                <a:srgbClr val="AFA2B5"/>
              </a:buClr>
              <a:buNone/>
            </a:pPr>
            <a:endParaRPr lang="en-US" sz="1600">
              <a:latin typeface="Helvetica Neue"/>
            </a:endParaRPr>
          </a:p>
          <a:p>
            <a:pPr>
              <a:buClr>
                <a:srgbClr val="AFA2B5"/>
              </a:buClr>
            </a:pPr>
            <a:endParaRPr lang="en-US" sz="1800">
              <a:latin typeface="Helvetica Neue"/>
            </a:endParaRPr>
          </a:p>
          <a:p>
            <a:pPr>
              <a:buClr>
                <a:srgbClr val="AFA2B5"/>
              </a:buClr>
            </a:pPr>
            <a:endParaRPr lang="en-US" sz="1800"/>
          </a:p>
        </p:txBody>
      </p:sp>
    </p:spTree>
    <p:extLst>
      <p:ext uri="{BB962C8B-B14F-4D97-AF65-F5344CB8AC3E}">
        <p14:creationId xmlns:p14="http://schemas.microsoft.com/office/powerpoint/2010/main" val="148173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1DAB2203-C48F-9A1C-4C81-9C2152B93402}"/>
              </a:ext>
            </a:extLst>
          </p:cNvPr>
          <p:cNvPicPr>
            <a:picLocks noChangeAspect="1"/>
          </p:cNvPicPr>
          <p:nvPr/>
        </p:nvPicPr>
        <p:blipFill>
          <a:blip r:embed="rId3">
            <a:alphaModFix amt="60000"/>
            <a:extLst>
              <a:ext uri="{28A0092B-C50C-407E-A947-70E740481C1C}">
                <a14:useLocalDpi xmlns:a14="http://schemas.microsoft.com/office/drawing/2010/main" val="0"/>
              </a:ext>
            </a:extLst>
          </a:blip>
          <a:srcRect l="10743" r="12245" b="2"/>
          <a:stretch/>
        </p:blipFill>
        <p:spPr>
          <a:xfrm>
            <a:off x="0" y="-17834"/>
            <a:ext cx="5295331" cy="6875834"/>
          </a:xfrm>
          <a:prstGeom prst="rect">
            <a:avLst/>
          </a:prstGeom>
        </p:spPr>
      </p:pic>
      <p:sp>
        <p:nvSpPr>
          <p:cNvPr id="2" name="Title 1">
            <a:extLst>
              <a:ext uri="{FF2B5EF4-FFF2-40B4-BE49-F238E27FC236}">
                <a16:creationId xmlns:a16="http://schemas.microsoft.com/office/drawing/2014/main" id="{E366FC4C-CA97-1CE8-0919-F48553D2A6F1}"/>
              </a:ext>
            </a:extLst>
          </p:cNvPr>
          <p:cNvSpPr>
            <a:spLocks noGrp="1"/>
          </p:cNvSpPr>
          <p:nvPr>
            <p:ph type="title"/>
          </p:nvPr>
        </p:nvSpPr>
        <p:spPr>
          <a:xfrm>
            <a:off x="591674" y="1395699"/>
            <a:ext cx="4223965" cy="4111831"/>
          </a:xfrm>
        </p:spPr>
        <p:txBody>
          <a:bodyPr>
            <a:normAutofit/>
          </a:bodyPr>
          <a:lstStyle/>
          <a:p>
            <a:pPr algn="ctr"/>
            <a:r>
              <a:rPr lang="en-GB" b="1">
                <a:solidFill>
                  <a:schemeClr val="tx1"/>
                </a:solidFill>
                <a:latin typeface="+mn-lt"/>
              </a:rPr>
              <a:t>Piaget Theory</a:t>
            </a:r>
            <a:endParaRPr lang="en-US" b="1">
              <a:solidFill>
                <a:schemeClr val="tx1"/>
              </a:solidFill>
              <a:latin typeface="+mn-lt"/>
            </a:endParaRPr>
          </a:p>
        </p:txBody>
      </p:sp>
      <p:sp>
        <p:nvSpPr>
          <p:cNvPr id="8" name="TextBox 7">
            <a:extLst>
              <a:ext uri="{FF2B5EF4-FFF2-40B4-BE49-F238E27FC236}">
                <a16:creationId xmlns:a16="http://schemas.microsoft.com/office/drawing/2014/main" id="{105AFED2-2727-F265-5BE2-A7FE6A912586}"/>
              </a:ext>
            </a:extLst>
          </p:cNvPr>
          <p:cNvSpPr txBox="1"/>
          <p:nvPr/>
        </p:nvSpPr>
        <p:spPr>
          <a:xfrm>
            <a:off x="5295331" y="305068"/>
            <a:ext cx="6098514" cy="6247864"/>
          </a:xfrm>
          <a:prstGeom prst="rect">
            <a:avLst/>
          </a:prstGeom>
          <a:noFill/>
        </p:spPr>
        <p:txBody>
          <a:bodyPr wrap="square">
            <a:spAutoFit/>
          </a:bodyPr>
          <a:lstStyle/>
          <a:p>
            <a:pPr marL="285750" indent="-285750">
              <a:spcAft>
                <a:spcPts val="600"/>
              </a:spcAft>
              <a:buFontTx/>
              <a:buChar char="-"/>
            </a:pPr>
            <a:r>
              <a:rPr lang="en-GB" sz="2500"/>
              <a:t>Cognitive development: knowing, comprehending and understanding.</a:t>
            </a:r>
          </a:p>
          <a:p>
            <a:pPr marL="285750" indent="-285750">
              <a:spcAft>
                <a:spcPts val="600"/>
              </a:spcAft>
              <a:buFontTx/>
              <a:buChar char="-"/>
            </a:pPr>
            <a:endParaRPr lang="en-GB" sz="2500"/>
          </a:p>
          <a:p>
            <a:pPr marL="285750" indent="-285750">
              <a:spcAft>
                <a:spcPts val="600"/>
              </a:spcAft>
              <a:buFontTx/>
              <a:buChar char="-"/>
            </a:pPr>
            <a:r>
              <a:rPr lang="en-GB" sz="2500"/>
              <a:t>Assimilation</a:t>
            </a:r>
          </a:p>
          <a:p>
            <a:pPr marL="285750" indent="-285750">
              <a:spcAft>
                <a:spcPts val="600"/>
              </a:spcAft>
              <a:buFontTx/>
              <a:buChar char="-"/>
            </a:pPr>
            <a:endParaRPr lang="en-GB" sz="2500"/>
          </a:p>
          <a:p>
            <a:pPr marL="285750" indent="-285750">
              <a:spcAft>
                <a:spcPts val="600"/>
              </a:spcAft>
              <a:buFontTx/>
              <a:buChar char="-"/>
            </a:pPr>
            <a:r>
              <a:rPr lang="en-GB" sz="2500"/>
              <a:t>Accommodation</a:t>
            </a:r>
          </a:p>
          <a:p>
            <a:pPr marL="285750" indent="-285750">
              <a:spcAft>
                <a:spcPts val="600"/>
              </a:spcAft>
              <a:buFontTx/>
              <a:buChar char="-"/>
            </a:pPr>
            <a:endParaRPr lang="en-GB" sz="2500"/>
          </a:p>
          <a:p>
            <a:pPr marL="285750" indent="-285750">
              <a:spcAft>
                <a:spcPts val="600"/>
              </a:spcAft>
              <a:buFontTx/>
              <a:buChar char="-"/>
            </a:pPr>
            <a:r>
              <a:rPr lang="en-GB" sz="2500"/>
              <a:t>Different stages: Sensorimotor, Pre-operational, Concrete operational and Formal operational</a:t>
            </a:r>
          </a:p>
          <a:p>
            <a:pPr marL="285750" indent="-285750">
              <a:spcAft>
                <a:spcPts val="600"/>
              </a:spcAft>
              <a:buFontTx/>
              <a:buChar char="-"/>
            </a:pPr>
            <a:endParaRPr lang="en-GB" sz="2500"/>
          </a:p>
          <a:p>
            <a:pPr marL="285750" indent="-285750">
              <a:spcAft>
                <a:spcPts val="600"/>
              </a:spcAft>
              <a:buFontTx/>
              <a:buChar char="-"/>
            </a:pPr>
            <a:r>
              <a:rPr lang="en-GB" sz="2500"/>
              <a:t>Schema</a:t>
            </a:r>
          </a:p>
          <a:p>
            <a:pPr marL="285750" indent="-285750">
              <a:spcAft>
                <a:spcPts val="600"/>
              </a:spcAft>
              <a:buFontTx/>
              <a:buChar char="-"/>
            </a:pPr>
            <a:endParaRPr lang="en-GB" sz="2500"/>
          </a:p>
          <a:p>
            <a:pPr marL="285750" indent="-285750">
              <a:spcAft>
                <a:spcPts val="600"/>
              </a:spcAft>
              <a:buFontTx/>
              <a:buChar char="-"/>
            </a:pPr>
            <a:r>
              <a:rPr lang="en-GB" sz="2500"/>
              <a:t>Active learners</a:t>
            </a:r>
          </a:p>
        </p:txBody>
      </p:sp>
      <p:sp>
        <p:nvSpPr>
          <p:cNvPr id="10" name="TextBox 9">
            <a:extLst>
              <a:ext uri="{FF2B5EF4-FFF2-40B4-BE49-F238E27FC236}">
                <a16:creationId xmlns:a16="http://schemas.microsoft.com/office/drawing/2014/main" id="{1FF3AA6A-30A5-5639-F53E-1F8C8BDF3FA7}"/>
              </a:ext>
            </a:extLst>
          </p:cNvPr>
          <p:cNvSpPr txBox="1"/>
          <p:nvPr/>
        </p:nvSpPr>
        <p:spPr>
          <a:xfrm>
            <a:off x="5977" y="6062047"/>
            <a:ext cx="4826903" cy="646331"/>
          </a:xfrm>
          <a:prstGeom prst="rect">
            <a:avLst/>
          </a:prstGeom>
          <a:noFill/>
        </p:spPr>
        <p:txBody>
          <a:bodyPr wrap="square" rtlCol="0">
            <a:spAutoFit/>
          </a:bodyPr>
          <a:lstStyle/>
          <a:p>
            <a:pPr algn="l"/>
            <a:r>
              <a:rPr lang="en-US"/>
              <a:t>https://www.biography.com/scientists/</a:t>
            </a:r>
            <a:r>
              <a:rPr lang="en-US" err="1"/>
              <a:t>jean-piaget</a:t>
            </a:r>
            <a:endParaRPr lang="en-US"/>
          </a:p>
        </p:txBody>
      </p:sp>
    </p:spTree>
    <p:extLst>
      <p:ext uri="{BB962C8B-B14F-4D97-AF65-F5344CB8AC3E}">
        <p14:creationId xmlns:p14="http://schemas.microsoft.com/office/powerpoint/2010/main" val="2080955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B7ED827-06A5-4778-9BB3-74A28B33D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BECA81C-4D92-4A79-B23F-C36986805C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B7460A4-2B8D-4636-AC17-9E915EEB2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883545"/>
            <a:ext cx="11125200" cy="51022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D7DA80-4235-3309-914D-D908A49A0642}"/>
              </a:ext>
            </a:extLst>
          </p:cNvPr>
          <p:cNvSpPr>
            <a:spLocks noGrp="1"/>
          </p:cNvSpPr>
          <p:nvPr>
            <p:ph type="title"/>
          </p:nvPr>
        </p:nvSpPr>
        <p:spPr>
          <a:xfrm>
            <a:off x="1350164" y="1287701"/>
            <a:ext cx="7888488" cy="1142914"/>
          </a:xfrm>
        </p:spPr>
        <p:txBody>
          <a:bodyPr>
            <a:normAutofit/>
          </a:bodyPr>
          <a:lstStyle/>
          <a:p>
            <a:pPr>
              <a:lnSpc>
                <a:spcPct val="90000"/>
              </a:lnSpc>
            </a:pPr>
            <a:r>
              <a:rPr lang="en-GB" sz="2500" b="1">
                <a:latin typeface="+mn-lt"/>
              </a:rPr>
              <a:t>How does Piagets theory help to support the development of skills and knowledge in a year 1?</a:t>
            </a:r>
            <a:endParaRPr lang="en-US" sz="2500" b="1">
              <a:latin typeface="+mn-lt"/>
            </a:endParaRPr>
          </a:p>
        </p:txBody>
      </p:sp>
      <p:grpSp>
        <p:nvGrpSpPr>
          <p:cNvPr id="18" name="Group 17">
            <a:extLst>
              <a:ext uri="{FF2B5EF4-FFF2-40B4-BE49-F238E27FC236}">
                <a16:creationId xmlns:a16="http://schemas.microsoft.com/office/drawing/2014/main" id="{A0D0A8B7-A47A-4E60-9FB2-E280A9EED0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38964" y="-37765"/>
            <a:ext cx="2063495" cy="1073652"/>
            <a:chOff x="9438964" y="-37765"/>
            <a:chExt cx="2063495" cy="1073652"/>
          </a:xfrm>
        </p:grpSpPr>
        <p:sp>
          <p:nvSpPr>
            <p:cNvPr id="19" name="Freeform 43">
              <a:extLst>
                <a:ext uri="{FF2B5EF4-FFF2-40B4-BE49-F238E27FC236}">
                  <a16:creationId xmlns:a16="http://schemas.microsoft.com/office/drawing/2014/main" id="{15252FDE-8E7F-4F71-B0E4-3C23A94DDE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3142" y="446468"/>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51">
              <a:extLst>
                <a:ext uri="{FF2B5EF4-FFF2-40B4-BE49-F238E27FC236}">
                  <a16:creationId xmlns:a16="http://schemas.microsoft.com/office/drawing/2014/main" id="{5D0DF9D7-869D-4081-A481-B84414F8D1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6111" y="600884"/>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52">
              <a:extLst>
                <a:ext uri="{FF2B5EF4-FFF2-40B4-BE49-F238E27FC236}">
                  <a16:creationId xmlns:a16="http://schemas.microsoft.com/office/drawing/2014/main" id="{EB3626B8-D58F-4294-884A-C5D6345F99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3116" y="36453"/>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53">
              <a:extLst>
                <a:ext uri="{FF2B5EF4-FFF2-40B4-BE49-F238E27FC236}">
                  <a16:creationId xmlns:a16="http://schemas.microsoft.com/office/drawing/2014/main" id="{3E9AE0A2-AD1E-48FC-B893-E6C54288A1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4195" y="780854"/>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54">
              <a:extLst>
                <a:ext uri="{FF2B5EF4-FFF2-40B4-BE49-F238E27FC236}">
                  <a16:creationId xmlns:a16="http://schemas.microsoft.com/office/drawing/2014/main" id="{AEC3C2D7-402D-43F2-974E-3AD1CA368B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0044" y="200081"/>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78">
              <a:extLst>
                <a:ext uri="{FF2B5EF4-FFF2-40B4-BE49-F238E27FC236}">
                  <a16:creationId xmlns:a16="http://schemas.microsoft.com/office/drawing/2014/main" id="{F0DB5415-1628-4222-99AE-03A79ABE36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0422" y="306896"/>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79">
              <a:extLst>
                <a:ext uri="{FF2B5EF4-FFF2-40B4-BE49-F238E27FC236}">
                  <a16:creationId xmlns:a16="http://schemas.microsoft.com/office/drawing/2014/main" id="{900B5950-5F06-4FD4-889D-32D892813C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794" y="537941"/>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80">
              <a:extLst>
                <a:ext uri="{FF2B5EF4-FFF2-40B4-BE49-F238E27FC236}">
                  <a16:creationId xmlns:a16="http://schemas.microsoft.com/office/drawing/2014/main" id="{E19F41AD-1AFF-4BAA-BD0C-F6EF836854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7452" y="757857"/>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84">
              <a:extLst>
                <a:ext uri="{FF2B5EF4-FFF2-40B4-BE49-F238E27FC236}">
                  <a16:creationId xmlns:a16="http://schemas.microsoft.com/office/drawing/2014/main" id="{81AFDDB9-413F-41B7-93BF-108C8BE48C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1912" y="102310"/>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06">
              <a:extLst>
                <a:ext uri="{FF2B5EF4-FFF2-40B4-BE49-F238E27FC236}">
                  <a16:creationId xmlns:a16="http://schemas.microsoft.com/office/drawing/2014/main" id="{50176B68-8215-4FBF-8B0C-7060FECF1B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27580" y="21675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108">
              <a:extLst>
                <a:ext uri="{FF2B5EF4-FFF2-40B4-BE49-F238E27FC236}">
                  <a16:creationId xmlns:a16="http://schemas.microsoft.com/office/drawing/2014/main" id="{BC3AD48F-0428-4888-8119-99FE4441E8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25251" y="784764"/>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110">
              <a:extLst>
                <a:ext uri="{FF2B5EF4-FFF2-40B4-BE49-F238E27FC236}">
                  <a16:creationId xmlns:a16="http://schemas.microsoft.com/office/drawing/2014/main" id="{C64C78F1-53FA-438A-9C28-669AE7EF04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05304" y="-31083"/>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112">
              <a:extLst>
                <a:ext uri="{FF2B5EF4-FFF2-40B4-BE49-F238E27FC236}">
                  <a16:creationId xmlns:a16="http://schemas.microsoft.com/office/drawing/2014/main" id="{2E40D5B6-EC22-4A99-B6FD-5FED92721C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16006" y="49593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130">
              <a:extLst>
                <a:ext uri="{FF2B5EF4-FFF2-40B4-BE49-F238E27FC236}">
                  <a16:creationId xmlns:a16="http://schemas.microsoft.com/office/drawing/2014/main" id="{93CA0E1C-732A-4AEC-A144-E8A06FF47B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60237" y="8873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131">
              <a:extLst>
                <a:ext uri="{FF2B5EF4-FFF2-40B4-BE49-F238E27FC236}">
                  <a16:creationId xmlns:a16="http://schemas.microsoft.com/office/drawing/2014/main" id="{32683CA7-AF89-4BDF-B446-9C68F06F20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74055" y="643723"/>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135">
              <a:extLst>
                <a:ext uri="{FF2B5EF4-FFF2-40B4-BE49-F238E27FC236}">
                  <a16:creationId xmlns:a16="http://schemas.microsoft.com/office/drawing/2014/main" id="{914ED512-B217-4BA8-A0A9-F4EB39A6A1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61394" y="414065"/>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141">
              <a:extLst>
                <a:ext uri="{FF2B5EF4-FFF2-40B4-BE49-F238E27FC236}">
                  <a16:creationId xmlns:a16="http://schemas.microsoft.com/office/drawing/2014/main" id="{44BF35CF-DE2F-4D7C-B703-15B7833B2A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11031" y="718765"/>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10">
              <a:extLst>
                <a:ext uri="{FF2B5EF4-FFF2-40B4-BE49-F238E27FC236}">
                  <a16:creationId xmlns:a16="http://schemas.microsoft.com/office/drawing/2014/main" id="{F933CABA-2F49-4AE6-A87C-F9040DED7F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46802" y="2767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15">
              <a:extLst>
                <a:ext uri="{FF2B5EF4-FFF2-40B4-BE49-F238E27FC236}">
                  <a16:creationId xmlns:a16="http://schemas.microsoft.com/office/drawing/2014/main" id="{5857909E-1974-4140-B40C-DFF5978125C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50732" y="54187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18">
              <a:extLst>
                <a:ext uri="{FF2B5EF4-FFF2-40B4-BE49-F238E27FC236}">
                  <a16:creationId xmlns:a16="http://schemas.microsoft.com/office/drawing/2014/main" id="{5D07D1FB-2240-42B1-BA7A-2FDEF5CAF4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54146" y="28512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22">
              <a:extLst>
                <a:ext uri="{FF2B5EF4-FFF2-40B4-BE49-F238E27FC236}">
                  <a16:creationId xmlns:a16="http://schemas.microsoft.com/office/drawing/2014/main" id="{A2EE5B90-5282-435E-A11C-5350E023FB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799612" y="651423"/>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23">
              <a:extLst>
                <a:ext uri="{FF2B5EF4-FFF2-40B4-BE49-F238E27FC236}">
                  <a16:creationId xmlns:a16="http://schemas.microsoft.com/office/drawing/2014/main" id="{BF1B6CE4-290D-4411-8CF7-2AF2FA6DFB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11853" y="78683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30">
              <a:extLst>
                <a:ext uri="{FF2B5EF4-FFF2-40B4-BE49-F238E27FC236}">
                  <a16:creationId xmlns:a16="http://schemas.microsoft.com/office/drawing/2014/main" id="{4DA79AF5-0968-4050-A9CC-0C9D63CF5F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51887" y="102815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43">
              <a:extLst>
                <a:ext uri="{FF2B5EF4-FFF2-40B4-BE49-F238E27FC236}">
                  <a16:creationId xmlns:a16="http://schemas.microsoft.com/office/drawing/2014/main" id="{8359FC94-D77F-43EE-B561-A4AD990B9B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065879" y="73604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52">
              <a:extLst>
                <a:ext uri="{FF2B5EF4-FFF2-40B4-BE49-F238E27FC236}">
                  <a16:creationId xmlns:a16="http://schemas.microsoft.com/office/drawing/2014/main" id="{FA9CF749-A1FB-4BDD-9F3C-F7A3C40EE3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035853" y="326031"/>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54">
              <a:extLst>
                <a:ext uri="{FF2B5EF4-FFF2-40B4-BE49-F238E27FC236}">
                  <a16:creationId xmlns:a16="http://schemas.microsoft.com/office/drawing/2014/main" id="{F6BC055F-DB23-4077-9083-3E477EA91D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012781" y="489659"/>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59">
              <a:extLst>
                <a:ext uri="{FF2B5EF4-FFF2-40B4-BE49-F238E27FC236}">
                  <a16:creationId xmlns:a16="http://schemas.microsoft.com/office/drawing/2014/main" id="{9E79616D-FA98-482F-A0BE-D8B042BB8E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016767" y="94600"/>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78">
              <a:extLst>
                <a:ext uri="{FF2B5EF4-FFF2-40B4-BE49-F238E27FC236}">
                  <a16:creationId xmlns:a16="http://schemas.microsoft.com/office/drawing/2014/main" id="{E94323F7-149F-4956-BEE9-1761D651A3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714244" y="634847"/>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79">
              <a:extLst>
                <a:ext uri="{FF2B5EF4-FFF2-40B4-BE49-F238E27FC236}">
                  <a16:creationId xmlns:a16="http://schemas.microsoft.com/office/drawing/2014/main" id="{D44BFE09-8F5C-407D-AC49-77A1057B1C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761239" y="803703"/>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84">
              <a:extLst>
                <a:ext uri="{FF2B5EF4-FFF2-40B4-BE49-F238E27FC236}">
                  <a16:creationId xmlns:a16="http://schemas.microsoft.com/office/drawing/2014/main" id="{8E905BEA-A6A1-4742-9C36-E60D219946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754649" y="39188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86">
              <a:extLst>
                <a:ext uri="{FF2B5EF4-FFF2-40B4-BE49-F238E27FC236}">
                  <a16:creationId xmlns:a16="http://schemas.microsoft.com/office/drawing/2014/main" id="{94D27BB9-4387-46C4-8954-1975C0E657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764618" y="45879"/>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06">
              <a:extLst>
                <a:ext uri="{FF2B5EF4-FFF2-40B4-BE49-F238E27FC236}">
                  <a16:creationId xmlns:a16="http://schemas.microsoft.com/office/drawing/2014/main" id="{F8F7797C-C9E4-4550-A4D7-B67C11552E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500317" y="46449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10">
              <a:extLst>
                <a:ext uri="{FF2B5EF4-FFF2-40B4-BE49-F238E27FC236}">
                  <a16:creationId xmlns:a16="http://schemas.microsoft.com/office/drawing/2014/main" id="{FB97CF69-925A-4B93-A8C0-02D46F3DF6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432282" y="204639"/>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12">
              <a:extLst>
                <a:ext uri="{FF2B5EF4-FFF2-40B4-BE49-F238E27FC236}">
                  <a16:creationId xmlns:a16="http://schemas.microsoft.com/office/drawing/2014/main" id="{8BC88327-72BA-484F-B99B-7810D59498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488743" y="78550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8">
              <a:extLst>
                <a:ext uri="{FF2B5EF4-FFF2-40B4-BE49-F238E27FC236}">
                  <a16:creationId xmlns:a16="http://schemas.microsoft.com/office/drawing/2014/main" id="{36737585-496C-44B3-8943-00073B255C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512055" y="78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8D935168-4C9A-3DEA-EFE8-86ABB5C9150A}"/>
              </a:ext>
            </a:extLst>
          </p:cNvPr>
          <p:cNvSpPr>
            <a:spLocks noGrp="1"/>
          </p:cNvSpPr>
          <p:nvPr>
            <p:ph idx="1"/>
          </p:nvPr>
        </p:nvSpPr>
        <p:spPr>
          <a:xfrm>
            <a:off x="1350164" y="2376228"/>
            <a:ext cx="7473126" cy="3033079"/>
          </a:xfrm>
        </p:spPr>
        <p:txBody>
          <a:bodyPr>
            <a:noAutofit/>
          </a:bodyPr>
          <a:lstStyle/>
          <a:p>
            <a:pPr>
              <a:lnSpc>
                <a:spcPct val="140000"/>
              </a:lnSpc>
            </a:pPr>
            <a:r>
              <a:rPr lang="en-GB" sz="1500"/>
              <a:t>Cognitive development as complex, active and self-organising system.</a:t>
            </a:r>
          </a:p>
          <a:p>
            <a:pPr>
              <a:lnSpc>
                <a:spcPct val="140000"/>
              </a:lnSpc>
            </a:pPr>
            <a:r>
              <a:rPr lang="en-GB" sz="1500"/>
              <a:t>Children construct knowledge through interacting and reflecting.</a:t>
            </a:r>
          </a:p>
          <a:p>
            <a:pPr>
              <a:lnSpc>
                <a:spcPct val="140000"/>
              </a:lnSpc>
            </a:pPr>
            <a:r>
              <a:rPr lang="en-GB" sz="1500"/>
              <a:t>Provides a framework to support a year 1 classroom.</a:t>
            </a:r>
          </a:p>
          <a:p>
            <a:pPr>
              <a:lnSpc>
                <a:spcPct val="140000"/>
              </a:lnSpc>
            </a:pPr>
            <a:r>
              <a:rPr lang="en-GB" sz="1500"/>
              <a:t>Active engagement with environment.</a:t>
            </a:r>
          </a:p>
          <a:p>
            <a:pPr>
              <a:lnSpc>
                <a:spcPct val="140000"/>
              </a:lnSpc>
            </a:pPr>
            <a:r>
              <a:rPr lang="en-GB" sz="1500"/>
              <a:t>Using hands-on learning experiences.</a:t>
            </a:r>
          </a:p>
          <a:p>
            <a:pPr>
              <a:lnSpc>
                <a:spcPct val="140000"/>
              </a:lnSpc>
            </a:pPr>
            <a:r>
              <a:rPr lang="en-GB" sz="1500" b="1"/>
              <a:t>Examples: </a:t>
            </a:r>
            <a:r>
              <a:rPr lang="en-GB" sz="1500"/>
              <a:t>using concrete materials such as blocks for mathematics, storytelling and role-playing.</a:t>
            </a:r>
          </a:p>
          <a:p>
            <a:pPr>
              <a:lnSpc>
                <a:spcPct val="140000"/>
              </a:lnSpc>
            </a:pPr>
            <a:r>
              <a:rPr lang="en-GB" sz="1500"/>
              <a:t>Helps children build essential social and emotional skills</a:t>
            </a:r>
            <a:endParaRPr lang="en-GB" sz="1500" b="1"/>
          </a:p>
          <a:p>
            <a:pPr>
              <a:lnSpc>
                <a:spcPct val="140000"/>
              </a:lnSpc>
            </a:pPr>
            <a:endParaRPr lang="en-GB" sz="1500"/>
          </a:p>
          <a:p>
            <a:pPr>
              <a:lnSpc>
                <a:spcPct val="140000"/>
              </a:lnSpc>
            </a:pPr>
            <a:endParaRPr lang="en-GB" sz="1500"/>
          </a:p>
          <a:p>
            <a:pPr>
              <a:lnSpc>
                <a:spcPct val="140000"/>
              </a:lnSpc>
            </a:pPr>
            <a:endParaRPr lang="en-GB" sz="1500"/>
          </a:p>
          <a:p>
            <a:pPr>
              <a:lnSpc>
                <a:spcPct val="140000"/>
              </a:lnSpc>
            </a:pPr>
            <a:endParaRPr lang="en-GB" sz="1500"/>
          </a:p>
          <a:p>
            <a:pPr>
              <a:lnSpc>
                <a:spcPct val="140000"/>
              </a:lnSpc>
            </a:pPr>
            <a:endParaRPr lang="en-GB" sz="1500"/>
          </a:p>
        </p:txBody>
      </p:sp>
      <p:pic>
        <p:nvPicPr>
          <p:cNvPr id="5" name="Graphic 4" descr="Backpack outline">
            <a:extLst>
              <a:ext uri="{FF2B5EF4-FFF2-40B4-BE49-F238E27FC236}">
                <a16:creationId xmlns:a16="http://schemas.microsoft.com/office/drawing/2014/main" id="{65CE9391-FB79-36DE-8574-B28D9B964EF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335725" y="1323770"/>
            <a:ext cx="1961347" cy="1961347"/>
          </a:xfrm>
          <a:prstGeom prst="rect">
            <a:avLst/>
          </a:prstGeom>
        </p:spPr>
      </p:pic>
      <p:pic>
        <p:nvPicPr>
          <p:cNvPr id="6" name="Graphic 5" descr="Basic Shapes with solid fill">
            <a:extLst>
              <a:ext uri="{FF2B5EF4-FFF2-40B4-BE49-F238E27FC236}">
                <a16:creationId xmlns:a16="http://schemas.microsoft.com/office/drawing/2014/main" id="{3EB621A0-4AF4-3A31-04C9-7A57E466263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335725" y="3618319"/>
            <a:ext cx="1961347" cy="1961347"/>
          </a:xfrm>
          <a:prstGeom prst="rect">
            <a:avLst/>
          </a:prstGeom>
        </p:spPr>
      </p:pic>
      <p:grpSp>
        <p:nvGrpSpPr>
          <p:cNvPr id="55" name="Group 54">
            <a:extLst>
              <a:ext uri="{FF2B5EF4-FFF2-40B4-BE49-F238E27FC236}">
                <a16:creationId xmlns:a16="http://schemas.microsoft.com/office/drawing/2014/main" id="{1FCD50F1-35CA-47A5-8F34-12B4B8B30A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31352" y="5942960"/>
            <a:ext cx="1984919" cy="939774"/>
            <a:chOff x="9531352" y="5942960"/>
            <a:chExt cx="1984919" cy="939774"/>
          </a:xfrm>
        </p:grpSpPr>
        <p:sp>
          <p:nvSpPr>
            <p:cNvPr id="56" name="Freeform 43">
              <a:extLst>
                <a:ext uri="{FF2B5EF4-FFF2-40B4-BE49-F238E27FC236}">
                  <a16:creationId xmlns:a16="http://schemas.microsoft.com/office/drawing/2014/main" id="{5CDF077C-FCBC-4DCD-97D7-FA3CBDA4EB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6954" y="6319621"/>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51">
              <a:extLst>
                <a:ext uri="{FF2B5EF4-FFF2-40B4-BE49-F238E27FC236}">
                  <a16:creationId xmlns:a16="http://schemas.microsoft.com/office/drawing/2014/main" id="{F8407DD0-FE6F-4B54-8F51-A5C9F01C3D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9923" y="6474037"/>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52">
              <a:extLst>
                <a:ext uri="{FF2B5EF4-FFF2-40B4-BE49-F238E27FC236}">
                  <a16:creationId xmlns:a16="http://schemas.microsoft.com/office/drawing/2014/main" id="{2EF9CB74-080B-456A-AF99-1F2E39426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098832" y="602924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53">
              <a:extLst>
                <a:ext uri="{FF2B5EF4-FFF2-40B4-BE49-F238E27FC236}">
                  <a16:creationId xmlns:a16="http://schemas.microsoft.com/office/drawing/2014/main" id="{B5B2FF09-14DB-4187-B87D-FEEC6B9AE4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8009" y="6712810"/>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54">
              <a:extLst>
                <a:ext uri="{FF2B5EF4-FFF2-40B4-BE49-F238E27FC236}">
                  <a16:creationId xmlns:a16="http://schemas.microsoft.com/office/drawing/2014/main" id="{DAAA2100-4A9E-458F-B899-F00953C353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3856" y="607323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78">
              <a:extLst>
                <a:ext uri="{FF2B5EF4-FFF2-40B4-BE49-F238E27FC236}">
                  <a16:creationId xmlns:a16="http://schemas.microsoft.com/office/drawing/2014/main" id="{35A102A5-234C-4661-9A27-65BA104A91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4234" y="6245785"/>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79">
              <a:extLst>
                <a:ext uri="{FF2B5EF4-FFF2-40B4-BE49-F238E27FC236}">
                  <a16:creationId xmlns:a16="http://schemas.microsoft.com/office/drawing/2014/main" id="{DF30E605-870B-4F23-B30C-63A803EEDA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6606" y="647683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80">
              <a:extLst>
                <a:ext uri="{FF2B5EF4-FFF2-40B4-BE49-F238E27FC236}">
                  <a16:creationId xmlns:a16="http://schemas.microsoft.com/office/drawing/2014/main" id="{5B620F97-53D4-4871-A219-7BE759CEBC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1265" y="6714625"/>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84">
              <a:extLst>
                <a:ext uri="{FF2B5EF4-FFF2-40B4-BE49-F238E27FC236}">
                  <a16:creationId xmlns:a16="http://schemas.microsoft.com/office/drawing/2014/main" id="{1248268B-DBDD-435B-9FC4-F1AB803D9F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5724" y="6041199"/>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106">
              <a:extLst>
                <a:ext uri="{FF2B5EF4-FFF2-40B4-BE49-F238E27FC236}">
                  <a16:creationId xmlns:a16="http://schemas.microsoft.com/office/drawing/2014/main" id="{BE84F767-E660-4CF8-8148-737D4263DB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41392" y="6185524"/>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108">
              <a:extLst>
                <a:ext uri="{FF2B5EF4-FFF2-40B4-BE49-F238E27FC236}">
                  <a16:creationId xmlns:a16="http://schemas.microsoft.com/office/drawing/2014/main" id="{ABC92BA6-13B6-4A73-A1D6-8694F94A28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39063" y="6735609"/>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110">
              <a:extLst>
                <a:ext uri="{FF2B5EF4-FFF2-40B4-BE49-F238E27FC236}">
                  <a16:creationId xmlns:a16="http://schemas.microsoft.com/office/drawing/2014/main" id="{C5D6DB5B-1AE1-42B9-BDBB-F1028A870C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19116" y="5949642"/>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112">
              <a:extLst>
                <a:ext uri="{FF2B5EF4-FFF2-40B4-BE49-F238E27FC236}">
                  <a16:creationId xmlns:a16="http://schemas.microsoft.com/office/drawing/2014/main" id="{357EC42A-F366-4308-AA1C-6E00D6711F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29818" y="6446775"/>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130">
              <a:extLst>
                <a:ext uri="{FF2B5EF4-FFF2-40B4-BE49-F238E27FC236}">
                  <a16:creationId xmlns:a16="http://schemas.microsoft.com/office/drawing/2014/main" id="{401010FF-1613-47E6-A1D2-FA567E6713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74193" y="6045189"/>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131">
              <a:extLst>
                <a:ext uri="{FF2B5EF4-FFF2-40B4-BE49-F238E27FC236}">
                  <a16:creationId xmlns:a16="http://schemas.microsoft.com/office/drawing/2014/main" id="{A1056807-6C09-4E59-9D21-C392E3B8CE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87867" y="6516876"/>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135">
              <a:extLst>
                <a:ext uri="{FF2B5EF4-FFF2-40B4-BE49-F238E27FC236}">
                  <a16:creationId xmlns:a16="http://schemas.microsoft.com/office/drawing/2014/main" id="{B50C3EF0-29C3-42E9-9229-28BB451E3E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75206" y="6287218"/>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141">
              <a:extLst>
                <a:ext uri="{FF2B5EF4-FFF2-40B4-BE49-F238E27FC236}">
                  <a16:creationId xmlns:a16="http://schemas.microsoft.com/office/drawing/2014/main" id="{26AB3EF2-FFFE-409A-9DF7-634F1DCB39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48916" y="6643163"/>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10">
              <a:extLst>
                <a:ext uri="{FF2B5EF4-FFF2-40B4-BE49-F238E27FC236}">
                  <a16:creationId xmlns:a16="http://schemas.microsoft.com/office/drawing/2014/main" id="{6E24A9DE-015B-4D82-B6EC-726E263A53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59621" y="6583722"/>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15">
              <a:extLst>
                <a:ext uri="{FF2B5EF4-FFF2-40B4-BE49-F238E27FC236}">
                  <a16:creationId xmlns:a16="http://schemas.microsoft.com/office/drawing/2014/main" id="{80A9F317-9644-483B-B66B-C588197FFA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84649" y="6370129"/>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18">
              <a:extLst>
                <a:ext uri="{FF2B5EF4-FFF2-40B4-BE49-F238E27FC236}">
                  <a16:creationId xmlns:a16="http://schemas.microsoft.com/office/drawing/2014/main" id="{E9BAE6DC-DAEB-4F56-9031-8AE62A3F33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64242" y="610095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22">
              <a:extLst>
                <a:ext uri="{FF2B5EF4-FFF2-40B4-BE49-F238E27FC236}">
                  <a16:creationId xmlns:a16="http://schemas.microsoft.com/office/drawing/2014/main" id="{852FD12A-09F0-4A4B-92C6-6301727AD3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67523" y="6757633"/>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23">
              <a:extLst>
                <a:ext uri="{FF2B5EF4-FFF2-40B4-BE49-F238E27FC236}">
                  <a16:creationId xmlns:a16="http://schemas.microsoft.com/office/drawing/2014/main" id="{A82794BA-AD57-4DC6-A2C9-F837C3A296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45770" y="6615097"/>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3">
              <a:extLst>
                <a:ext uri="{FF2B5EF4-FFF2-40B4-BE49-F238E27FC236}">
                  <a16:creationId xmlns:a16="http://schemas.microsoft.com/office/drawing/2014/main" id="{40740727-B2FE-420C-B281-66AAE814B1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099796" y="6564305"/>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51">
              <a:extLst>
                <a:ext uri="{FF2B5EF4-FFF2-40B4-BE49-F238E27FC236}">
                  <a16:creationId xmlns:a16="http://schemas.microsoft.com/office/drawing/2014/main" id="{2E6ED706-36A1-4CD1-A4DC-F910FF5A6E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072765" y="6718721"/>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52">
              <a:extLst>
                <a:ext uri="{FF2B5EF4-FFF2-40B4-BE49-F238E27FC236}">
                  <a16:creationId xmlns:a16="http://schemas.microsoft.com/office/drawing/2014/main" id="{6FFB562A-F6AA-4981-ADA1-A42BCA3594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069770" y="6154290"/>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54">
              <a:extLst>
                <a:ext uri="{FF2B5EF4-FFF2-40B4-BE49-F238E27FC236}">
                  <a16:creationId xmlns:a16="http://schemas.microsoft.com/office/drawing/2014/main" id="{5DB688C1-7FDF-416B-A3FA-E3AAC7F122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046698" y="6317918"/>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78">
              <a:extLst>
                <a:ext uri="{FF2B5EF4-FFF2-40B4-BE49-F238E27FC236}">
                  <a16:creationId xmlns:a16="http://schemas.microsoft.com/office/drawing/2014/main" id="{9012B69D-70E5-42A9-BF69-CE24ED3F19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807076" y="6424733"/>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79">
              <a:extLst>
                <a:ext uri="{FF2B5EF4-FFF2-40B4-BE49-F238E27FC236}">
                  <a16:creationId xmlns:a16="http://schemas.microsoft.com/office/drawing/2014/main" id="{EECEE66B-9286-4C9F-8DFD-844AD914CA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819448" y="6655778"/>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84">
              <a:extLst>
                <a:ext uri="{FF2B5EF4-FFF2-40B4-BE49-F238E27FC236}">
                  <a16:creationId xmlns:a16="http://schemas.microsoft.com/office/drawing/2014/main" id="{476325B0-FAF7-4410-8E65-079CBE8C99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788566" y="6220147"/>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86">
              <a:extLst>
                <a:ext uri="{FF2B5EF4-FFF2-40B4-BE49-F238E27FC236}">
                  <a16:creationId xmlns:a16="http://schemas.microsoft.com/office/drawing/2014/main" id="{E52FD192-9B05-4D6F-9B38-6915D1B3E5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798714" y="5969173"/>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106">
              <a:extLst>
                <a:ext uri="{FF2B5EF4-FFF2-40B4-BE49-F238E27FC236}">
                  <a16:creationId xmlns:a16="http://schemas.microsoft.com/office/drawing/2014/main" id="{1B9C489B-3BB6-4EA7-9421-917E2C484F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545659" y="6352206"/>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10">
              <a:extLst>
                <a:ext uri="{FF2B5EF4-FFF2-40B4-BE49-F238E27FC236}">
                  <a16:creationId xmlns:a16="http://schemas.microsoft.com/office/drawing/2014/main" id="{A5597A38-5C37-449D-A6B9-B7313A4BCF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524670" y="6068746"/>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112">
              <a:extLst>
                <a:ext uri="{FF2B5EF4-FFF2-40B4-BE49-F238E27FC236}">
                  <a16:creationId xmlns:a16="http://schemas.microsoft.com/office/drawing/2014/main" id="{4E894A51-B4CA-44AE-ADA2-919055FCDC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548601" y="660199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8">
              <a:extLst>
                <a:ext uri="{FF2B5EF4-FFF2-40B4-BE49-F238E27FC236}">
                  <a16:creationId xmlns:a16="http://schemas.microsoft.com/office/drawing/2014/main" id="{23A0E403-FEAB-42CA-9711-791738C599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549994" y="675904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7" name="Content Placeholder 2">
            <a:extLst>
              <a:ext uri="{FF2B5EF4-FFF2-40B4-BE49-F238E27FC236}">
                <a16:creationId xmlns:a16="http://schemas.microsoft.com/office/drawing/2014/main" id="{B9EB6382-BD11-031F-7C42-F29F28920C6A}"/>
              </a:ext>
            </a:extLst>
          </p:cNvPr>
          <p:cNvSpPr>
            <a:spLocks noGrp="1"/>
          </p:cNvSpPr>
          <p:nvPr/>
        </p:nvSpPr>
        <p:spPr>
          <a:xfrm>
            <a:off x="4982845" y="2790600"/>
            <a:ext cx="9634011" cy="4351338"/>
          </a:xfrm>
          <a:prstGeom prst="rect">
            <a:avLst/>
          </a:prstGeom>
        </p:spPr>
        <p:txBody>
          <a:bodyPr vert="horz" lIns="91440" tIns="45720" rIns="91440" bIns="45720" rtlCol="0">
            <a:normAutofit/>
          </a:bodyPr>
          <a:lst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p>
        </p:txBody>
      </p:sp>
      <p:sp>
        <p:nvSpPr>
          <p:cNvPr id="4" name="TextBox 3">
            <a:extLst>
              <a:ext uri="{FF2B5EF4-FFF2-40B4-BE49-F238E27FC236}">
                <a16:creationId xmlns:a16="http://schemas.microsoft.com/office/drawing/2014/main" id="{96C3DC91-DAEB-4B40-6B21-3760E9E7AF99}"/>
              </a:ext>
            </a:extLst>
          </p:cNvPr>
          <p:cNvSpPr txBox="1"/>
          <p:nvPr/>
        </p:nvSpPr>
        <p:spPr>
          <a:xfrm>
            <a:off x="3378958" y="-2341456"/>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2366967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B6B0052-8676-4779-95A4-EC59A2D01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7D4F709-C595-4EBE-89C2-DF85D5FE00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41343" y="883545"/>
            <a:ext cx="8053139" cy="510220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8706E0-2D88-1945-32EC-826B94EDAE73}"/>
              </a:ext>
            </a:extLst>
          </p:cNvPr>
          <p:cNvSpPr>
            <a:spLocks noGrp="1"/>
          </p:cNvSpPr>
          <p:nvPr>
            <p:ph type="title"/>
          </p:nvPr>
        </p:nvSpPr>
        <p:spPr>
          <a:xfrm>
            <a:off x="3473525" y="973538"/>
            <a:ext cx="7153451" cy="1134004"/>
          </a:xfrm>
        </p:spPr>
        <p:txBody>
          <a:bodyPr>
            <a:normAutofit/>
          </a:bodyPr>
          <a:lstStyle/>
          <a:p>
            <a:r>
              <a:rPr lang="en-GB" b="1">
                <a:latin typeface="+mn-lt"/>
              </a:rPr>
              <a:t>Criticisms of Piaget</a:t>
            </a:r>
            <a:endParaRPr lang="en-US" b="1">
              <a:latin typeface="+mn-lt"/>
            </a:endParaRPr>
          </a:p>
        </p:txBody>
      </p:sp>
      <p:pic>
        <p:nvPicPr>
          <p:cNvPr id="4" name="Graphic 3" descr="Classroom outline">
            <a:extLst>
              <a:ext uri="{FF2B5EF4-FFF2-40B4-BE49-F238E27FC236}">
                <a16:creationId xmlns:a16="http://schemas.microsoft.com/office/drawing/2014/main" id="{848E05CB-187D-C9CF-BA35-E11D8254B5D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10800000" flipV="1">
            <a:off x="850400" y="560639"/>
            <a:ext cx="1699002" cy="1699002"/>
          </a:xfrm>
          <a:prstGeom prst="rect">
            <a:avLst/>
          </a:prstGeom>
        </p:spPr>
      </p:pic>
      <p:pic>
        <p:nvPicPr>
          <p:cNvPr id="6" name="Graphic 5" descr="Alterations &amp; Tailoring outline">
            <a:extLst>
              <a:ext uri="{FF2B5EF4-FFF2-40B4-BE49-F238E27FC236}">
                <a16:creationId xmlns:a16="http://schemas.microsoft.com/office/drawing/2014/main" id="{D19812D1-7093-CB7A-7747-C995A289B5C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rot="21600000" flipV="1">
            <a:off x="850400" y="2588492"/>
            <a:ext cx="1699002" cy="1699002"/>
          </a:xfrm>
          <a:prstGeom prst="rect">
            <a:avLst/>
          </a:prstGeom>
        </p:spPr>
      </p:pic>
      <p:pic>
        <p:nvPicPr>
          <p:cNvPr id="9" name="Graphic 8" descr="House outline">
            <a:extLst>
              <a:ext uri="{FF2B5EF4-FFF2-40B4-BE49-F238E27FC236}">
                <a16:creationId xmlns:a16="http://schemas.microsoft.com/office/drawing/2014/main" id="{3FAB279D-FAD0-1866-C427-58F4FB9B89A0}"/>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50400" y="4595767"/>
            <a:ext cx="1699002" cy="1699002"/>
          </a:xfrm>
          <a:prstGeom prst="rect">
            <a:avLst/>
          </a:prstGeom>
        </p:spPr>
      </p:pic>
      <p:sp>
        <p:nvSpPr>
          <p:cNvPr id="3" name="Content Placeholder 2">
            <a:extLst>
              <a:ext uri="{FF2B5EF4-FFF2-40B4-BE49-F238E27FC236}">
                <a16:creationId xmlns:a16="http://schemas.microsoft.com/office/drawing/2014/main" id="{8F4742DB-F4AA-B736-229C-ECED1736D1D8}"/>
              </a:ext>
            </a:extLst>
          </p:cNvPr>
          <p:cNvSpPr>
            <a:spLocks noGrp="1"/>
          </p:cNvSpPr>
          <p:nvPr>
            <p:ph idx="1"/>
          </p:nvPr>
        </p:nvSpPr>
        <p:spPr>
          <a:xfrm>
            <a:off x="3474434" y="1908644"/>
            <a:ext cx="7602392" cy="2964329"/>
          </a:xfrm>
        </p:spPr>
        <p:txBody>
          <a:bodyPr>
            <a:noAutofit/>
          </a:bodyPr>
          <a:lstStyle/>
          <a:p>
            <a:pPr>
              <a:lnSpc>
                <a:spcPct val="140000"/>
              </a:lnSpc>
            </a:pPr>
            <a:r>
              <a:rPr lang="en-GB" sz="1600"/>
              <a:t>Not directly observable.</a:t>
            </a:r>
          </a:p>
          <a:p>
            <a:pPr>
              <a:lnSpc>
                <a:spcPct val="140000"/>
              </a:lnSpc>
            </a:pPr>
            <a:r>
              <a:rPr lang="en-GB" sz="1600"/>
              <a:t>Ignores other reasons of behaviour- could be due to cognitive and social reasons.</a:t>
            </a:r>
          </a:p>
          <a:p>
            <a:pPr>
              <a:lnSpc>
                <a:spcPct val="140000"/>
              </a:lnSpc>
            </a:pPr>
            <a:r>
              <a:rPr lang="en-GB" sz="1600"/>
              <a:t>Lacks ecological- ‘False’ settings.</a:t>
            </a:r>
          </a:p>
          <a:p>
            <a:pPr>
              <a:lnSpc>
                <a:spcPct val="140000"/>
              </a:lnSpc>
            </a:pPr>
            <a:r>
              <a:rPr lang="en-GB" sz="1600"/>
              <a:t>Reductionist- overly simplifying human behaviour.</a:t>
            </a:r>
          </a:p>
          <a:p>
            <a:pPr>
              <a:lnSpc>
                <a:spcPct val="140000"/>
              </a:lnSpc>
            </a:pPr>
            <a:r>
              <a:rPr lang="en-GB" sz="1600"/>
              <a:t>Inability to directly measure cognitive function- it is difficult to measure internal processes.</a:t>
            </a:r>
          </a:p>
          <a:p>
            <a:pPr>
              <a:lnSpc>
                <a:spcPct val="140000"/>
              </a:lnSpc>
            </a:pPr>
            <a:r>
              <a:rPr lang="en-GB" sz="1600"/>
              <a:t>Narrow focus on mental processes- cognitive psychology has a narrow focus on meant process.</a:t>
            </a:r>
          </a:p>
          <a:p>
            <a:pPr>
              <a:lnSpc>
                <a:spcPct val="140000"/>
              </a:lnSpc>
            </a:pPr>
            <a:endParaRPr lang="en-GB" sz="1600"/>
          </a:p>
          <a:p>
            <a:pPr>
              <a:lnSpc>
                <a:spcPct val="140000"/>
              </a:lnSpc>
            </a:pPr>
            <a:endParaRPr lang="en-US" sz="1600"/>
          </a:p>
        </p:txBody>
      </p:sp>
      <p:grpSp>
        <p:nvGrpSpPr>
          <p:cNvPr id="18" name="Group 17">
            <a:extLst>
              <a:ext uri="{FF2B5EF4-FFF2-40B4-BE49-F238E27FC236}">
                <a16:creationId xmlns:a16="http://schemas.microsoft.com/office/drawing/2014/main" id="{A7B9C3B2-220D-4181-90D6-321557C9F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87596" y="-13857"/>
            <a:ext cx="1288973" cy="6879555"/>
            <a:chOff x="10387596" y="-13857"/>
            <a:chExt cx="1288973" cy="6879555"/>
          </a:xfrm>
        </p:grpSpPr>
        <p:sp>
          <p:nvSpPr>
            <p:cNvPr id="19" name="Freeform 43">
              <a:extLst>
                <a:ext uri="{FF2B5EF4-FFF2-40B4-BE49-F238E27FC236}">
                  <a16:creationId xmlns:a16="http://schemas.microsoft.com/office/drawing/2014/main" id="{875C67CA-BAC1-4B65-B649-E7BA4E90CC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4646" y="6343529"/>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51">
              <a:extLst>
                <a:ext uri="{FF2B5EF4-FFF2-40B4-BE49-F238E27FC236}">
                  <a16:creationId xmlns:a16="http://schemas.microsoft.com/office/drawing/2014/main" id="{0082E73B-1471-4270-B115-DFC9E4366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7615" y="6497945"/>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52">
              <a:extLst>
                <a:ext uri="{FF2B5EF4-FFF2-40B4-BE49-F238E27FC236}">
                  <a16:creationId xmlns:a16="http://schemas.microsoft.com/office/drawing/2014/main" id="{D55F557E-DE2B-46F8-8920-706D8CB9B3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6538" y="75786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53">
              <a:extLst>
                <a:ext uri="{FF2B5EF4-FFF2-40B4-BE49-F238E27FC236}">
                  <a16:creationId xmlns:a16="http://schemas.microsoft.com/office/drawing/2014/main" id="{8D35B3BD-FFB6-40B2-ADAF-C1010F8D0A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3914" y="6694664"/>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54">
              <a:extLst>
                <a:ext uri="{FF2B5EF4-FFF2-40B4-BE49-F238E27FC236}">
                  <a16:creationId xmlns:a16="http://schemas.microsoft.com/office/drawing/2014/main" id="{67C537BF-F0EA-4402-B155-A753EE7C4E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3981" y="6014328"/>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78">
              <a:extLst>
                <a:ext uri="{FF2B5EF4-FFF2-40B4-BE49-F238E27FC236}">
                  <a16:creationId xmlns:a16="http://schemas.microsoft.com/office/drawing/2014/main" id="{A63B0652-8DAE-40D0-BFAF-0899CB365F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1926" y="6203957"/>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79">
              <a:extLst>
                <a:ext uri="{FF2B5EF4-FFF2-40B4-BE49-F238E27FC236}">
                  <a16:creationId xmlns:a16="http://schemas.microsoft.com/office/drawing/2014/main" id="{AA7B2437-9ADA-44AE-81B7-80D7ACFF84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4298" y="6435002"/>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80">
              <a:extLst>
                <a:ext uri="{FF2B5EF4-FFF2-40B4-BE49-F238E27FC236}">
                  <a16:creationId xmlns:a16="http://schemas.microsoft.com/office/drawing/2014/main" id="{4025BE27-EC04-4212-B4E6-B099101429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8957" y="6672797"/>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84">
              <a:extLst>
                <a:ext uri="{FF2B5EF4-FFF2-40B4-BE49-F238E27FC236}">
                  <a16:creationId xmlns:a16="http://schemas.microsoft.com/office/drawing/2014/main" id="{9099735A-2842-43B3-9DD8-4C32213678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14515" y="6054391"/>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06">
              <a:extLst>
                <a:ext uri="{FF2B5EF4-FFF2-40B4-BE49-F238E27FC236}">
                  <a16:creationId xmlns:a16="http://schemas.microsoft.com/office/drawing/2014/main" id="{A518B760-4DD2-4961-9171-576E266379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31255" y="621835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108">
              <a:extLst>
                <a:ext uri="{FF2B5EF4-FFF2-40B4-BE49-F238E27FC236}">
                  <a16:creationId xmlns:a16="http://schemas.microsoft.com/office/drawing/2014/main" id="{1BC8A93C-BBDD-4C3B-BF73-40BC9B03BF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70833" y="6754886"/>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112">
              <a:extLst>
                <a:ext uri="{FF2B5EF4-FFF2-40B4-BE49-F238E27FC236}">
                  <a16:creationId xmlns:a16="http://schemas.microsoft.com/office/drawing/2014/main" id="{DC94F3E4-C56C-4274-9FD2-AC108F36E8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52550" y="657799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130">
              <a:extLst>
                <a:ext uri="{FF2B5EF4-FFF2-40B4-BE49-F238E27FC236}">
                  <a16:creationId xmlns:a16="http://schemas.microsoft.com/office/drawing/2014/main" id="{E92B117C-5561-4379-AC15-E530B0B2D3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51885" y="6069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131">
              <a:extLst>
                <a:ext uri="{FF2B5EF4-FFF2-40B4-BE49-F238E27FC236}">
                  <a16:creationId xmlns:a16="http://schemas.microsoft.com/office/drawing/2014/main" id="{83738A51-E848-42BE-9C5D-D7E261527E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65559" y="654078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135">
              <a:extLst>
                <a:ext uri="{FF2B5EF4-FFF2-40B4-BE49-F238E27FC236}">
                  <a16:creationId xmlns:a16="http://schemas.microsoft.com/office/drawing/2014/main" id="{E404AE85-32F3-4A4C-B810-2A27D8254F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52898" y="6311126"/>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141">
              <a:extLst>
                <a:ext uri="{FF2B5EF4-FFF2-40B4-BE49-F238E27FC236}">
                  <a16:creationId xmlns:a16="http://schemas.microsoft.com/office/drawing/2014/main" id="{98CAE80F-247F-47EE-82C2-E8CBC2C7B7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26608" y="666707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15">
              <a:extLst>
                <a:ext uri="{FF2B5EF4-FFF2-40B4-BE49-F238E27FC236}">
                  <a16:creationId xmlns:a16="http://schemas.microsoft.com/office/drawing/2014/main" id="{046EE115-D5CD-43FA-B8B4-6B4A8F9888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409973" y="6303661"/>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18">
              <a:extLst>
                <a:ext uri="{FF2B5EF4-FFF2-40B4-BE49-F238E27FC236}">
                  <a16:creationId xmlns:a16="http://schemas.microsoft.com/office/drawing/2014/main" id="{113BE04B-91BC-49EB-8867-718B2DDACD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99404" y="60975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22">
              <a:extLst>
                <a:ext uri="{FF2B5EF4-FFF2-40B4-BE49-F238E27FC236}">
                  <a16:creationId xmlns:a16="http://schemas.microsoft.com/office/drawing/2014/main" id="{6AD31972-D9AE-48B1-B31D-A4AB5DFB22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402685" y="6740597"/>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23">
              <a:extLst>
                <a:ext uri="{FF2B5EF4-FFF2-40B4-BE49-F238E27FC236}">
                  <a16:creationId xmlns:a16="http://schemas.microsoft.com/office/drawing/2014/main" id="{3231E367-076F-4369-98F1-7350C34CAB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80932" y="6598061"/>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43">
              <a:extLst>
                <a:ext uri="{FF2B5EF4-FFF2-40B4-BE49-F238E27FC236}">
                  <a16:creationId xmlns:a16="http://schemas.microsoft.com/office/drawing/2014/main" id="{D161FEFA-115F-4848-A70C-B9647F06CA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7899" y="3174325"/>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51">
              <a:extLst>
                <a:ext uri="{FF2B5EF4-FFF2-40B4-BE49-F238E27FC236}">
                  <a16:creationId xmlns:a16="http://schemas.microsoft.com/office/drawing/2014/main" id="{F3F449E1-55C7-4864-B64A-B1AE20608E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4113" y="387340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52">
              <a:extLst>
                <a:ext uri="{FF2B5EF4-FFF2-40B4-BE49-F238E27FC236}">
                  <a16:creationId xmlns:a16="http://schemas.microsoft.com/office/drawing/2014/main" id="{8C1EFE89-4A11-4503-B90F-CD654C691C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1106" y="3458981"/>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54">
              <a:extLst>
                <a:ext uri="{FF2B5EF4-FFF2-40B4-BE49-F238E27FC236}">
                  <a16:creationId xmlns:a16="http://schemas.microsoft.com/office/drawing/2014/main" id="{879B7335-3666-45AA-813B-680D4A1856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8629" y="4089520"/>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59">
              <a:extLst>
                <a:ext uri="{FF2B5EF4-FFF2-40B4-BE49-F238E27FC236}">
                  <a16:creationId xmlns:a16="http://schemas.microsoft.com/office/drawing/2014/main" id="{DC649E26-15E2-4537-A168-63B07E1FCF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8121" y="3667688"/>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43">
              <a:extLst>
                <a:ext uri="{FF2B5EF4-FFF2-40B4-BE49-F238E27FC236}">
                  <a16:creationId xmlns:a16="http://schemas.microsoft.com/office/drawing/2014/main" id="{87DCE815-EE75-4736-A05F-7A8AD0CA03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0834" y="429432"/>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51">
              <a:extLst>
                <a:ext uri="{FF2B5EF4-FFF2-40B4-BE49-F238E27FC236}">
                  <a16:creationId xmlns:a16="http://schemas.microsoft.com/office/drawing/2014/main" id="{FC6C2120-4AA4-432E-8472-4BF2AF88CC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803" y="583848"/>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52">
              <a:extLst>
                <a:ext uri="{FF2B5EF4-FFF2-40B4-BE49-F238E27FC236}">
                  <a16:creationId xmlns:a16="http://schemas.microsoft.com/office/drawing/2014/main" id="{B6344ADF-AA8D-4A1B-BCF9-DADE2FF529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808" y="19417"/>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54">
              <a:extLst>
                <a:ext uri="{FF2B5EF4-FFF2-40B4-BE49-F238E27FC236}">
                  <a16:creationId xmlns:a16="http://schemas.microsoft.com/office/drawing/2014/main" id="{E117B60A-1700-422A-9679-2B00A3960B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36" y="183045"/>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78">
              <a:extLst>
                <a:ext uri="{FF2B5EF4-FFF2-40B4-BE49-F238E27FC236}">
                  <a16:creationId xmlns:a16="http://schemas.microsoft.com/office/drawing/2014/main" id="{BEB9A04C-DD4F-4F8C-AED1-C04467BD14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78114" y="306900"/>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79">
              <a:extLst>
                <a:ext uri="{FF2B5EF4-FFF2-40B4-BE49-F238E27FC236}">
                  <a16:creationId xmlns:a16="http://schemas.microsoft.com/office/drawing/2014/main" id="{30B95AED-D16E-4E16-B8C0-5BC47A4295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0486" y="537945"/>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80">
              <a:extLst>
                <a:ext uri="{FF2B5EF4-FFF2-40B4-BE49-F238E27FC236}">
                  <a16:creationId xmlns:a16="http://schemas.microsoft.com/office/drawing/2014/main" id="{61D273C7-F0A7-4952-BDF0-95D8CF4ED9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71497" y="752641"/>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84">
              <a:extLst>
                <a:ext uri="{FF2B5EF4-FFF2-40B4-BE49-F238E27FC236}">
                  <a16:creationId xmlns:a16="http://schemas.microsoft.com/office/drawing/2014/main" id="{0FE763B2-3C42-45A5-B923-FB110C99C5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9604" y="102314"/>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06">
              <a:extLst>
                <a:ext uri="{FF2B5EF4-FFF2-40B4-BE49-F238E27FC236}">
                  <a16:creationId xmlns:a16="http://schemas.microsoft.com/office/drawing/2014/main" id="{34685C8A-D1D1-4021-B424-9170629884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05272" y="240659"/>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08">
              <a:extLst>
                <a:ext uri="{FF2B5EF4-FFF2-40B4-BE49-F238E27FC236}">
                  <a16:creationId xmlns:a16="http://schemas.microsoft.com/office/drawing/2014/main" id="{EBF46FEA-58AD-43F4-8C79-DFABFEC64C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06905" y="775359"/>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10">
              <a:extLst>
                <a:ext uri="{FF2B5EF4-FFF2-40B4-BE49-F238E27FC236}">
                  <a16:creationId xmlns:a16="http://schemas.microsoft.com/office/drawing/2014/main" id="{981D68FC-F29D-4C42-90C1-D3290D71A9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82996" y="-7175"/>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12">
              <a:extLst>
                <a:ext uri="{FF2B5EF4-FFF2-40B4-BE49-F238E27FC236}">
                  <a16:creationId xmlns:a16="http://schemas.microsoft.com/office/drawing/2014/main" id="{3657A82E-5EE5-4590-9E7E-BE5C8753A6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93698" y="51983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30">
              <a:extLst>
                <a:ext uri="{FF2B5EF4-FFF2-40B4-BE49-F238E27FC236}">
                  <a16:creationId xmlns:a16="http://schemas.microsoft.com/office/drawing/2014/main" id="{B7627571-F443-4A66-809E-E554649265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37929" y="85348"/>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131">
              <a:extLst>
                <a:ext uri="{FF2B5EF4-FFF2-40B4-BE49-F238E27FC236}">
                  <a16:creationId xmlns:a16="http://schemas.microsoft.com/office/drawing/2014/main" id="{8084E736-58D2-4EAF-BE31-CB9C2FDBE0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53915" y="70374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135">
              <a:extLst>
                <a:ext uri="{FF2B5EF4-FFF2-40B4-BE49-F238E27FC236}">
                  <a16:creationId xmlns:a16="http://schemas.microsoft.com/office/drawing/2014/main" id="{70A360AE-B07E-4766-8F0E-13A987A25C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40237" y="492521"/>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141">
              <a:extLst>
                <a:ext uri="{FF2B5EF4-FFF2-40B4-BE49-F238E27FC236}">
                  <a16:creationId xmlns:a16="http://schemas.microsoft.com/office/drawing/2014/main" id="{7440A8E2-D131-4B72-87ED-A3567A1811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40349" y="594449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10">
              <a:extLst>
                <a:ext uri="{FF2B5EF4-FFF2-40B4-BE49-F238E27FC236}">
                  <a16:creationId xmlns:a16="http://schemas.microsoft.com/office/drawing/2014/main" id="{83E54CFD-814D-4787-AD1F-A47CBA0073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71452" y="6252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15">
              <a:extLst>
                <a:ext uri="{FF2B5EF4-FFF2-40B4-BE49-F238E27FC236}">
                  <a16:creationId xmlns:a16="http://schemas.microsoft.com/office/drawing/2014/main" id="{23C85494-4B2B-4B36-B09A-54AFCAE837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85063" y="566195"/>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18">
              <a:extLst>
                <a:ext uri="{FF2B5EF4-FFF2-40B4-BE49-F238E27FC236}">
                  <a16:creationId xmlns:a16="http://schemas.microsoft.com/office/drawing/2014/main" id="{E6B4063D-7826-4CD3-BF6D-BE3EA62D7B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57645" y="330299"/>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22">
              <a:extLst>
                <a:ext uri="{FF2B5EF4-FFF2-40B4-BE49-F238E27FC236}">
                  <a16:creationId xmlns:a16="http://schemas.microsoft.com/office/drawing/2014/main" id="{2709D71D-A005-43C3-BB61-D93B01F9F5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37522" y="257645"/>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23">
              <a:extLst>
                <a:ext uri="{FF2B5EF4-FFF2-40B4-BE49-F238E27FC236}">
                  <a16:creationId xmlns:a16="http://schemas.microsoft.com/office/drawing/2014/main" id="{D9AF96A1-0C20-40EE-A5AA-EFE171021A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75640" y="768150"/>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30">
              <a:extLst>
                <a:ext uri="{FF2B5EF4-FFF2-40B4-BE49-F238E27FC236}">
                  <a16:creationId xmlns:a16="http://schemas.microsoft.com/office/drawing/2014/main" id="{B463A793-0FF9-4BD1-A6CC-52FB0E6486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429579" y="1052065"/>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43">
              <a:extLst>
                <a:ext uri="{FF2B5EF4-FFF2-40B4-BE49-F238E27FC236}">
                  <a16:creationId xmlns:a16="http://schemas.microsoft.com/office/drawing/2014/main" id="{272D4372-46EA-4B57-862A-D890C3A9F6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6789" y="160278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51">
              <a:extLst>
                <a:ext uri="{FF2B5EF4-FFF2-40B4-BE49-F238E27FC236}">
                  <a16:creationId xmlns:a16="http://schemas.microsoft.com/office/drawing/2014/main" id="{783775EB-D5B5-4FCF-A392-D3CC303A56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01031" y="6382737"/>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52">
              <a:extLst>
                <a:ext uri="{FF2B5EF4-FFF2-40B4-BE49-F238E27FC236}">
                  <a16:creationId xmlns:a16="http://schemas.microsoft.com/office/drawing/2014/main" id="{934F490E-A324-4D74-9CE9-A717008533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9196" y="1219903"/>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54">
              <a:extLst>
                <a:ext uri="{FF2B5EF4-FFF2-40B4-BE49-F238E27FC236}">
                  <a16:creationId xmlns:a16="http://schemas.microsoft.com/office/drawing/2014/main" id="{2344E8CC-D469-406A-89A4-6A52F49799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6124" y="1383531"/>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59">
              <a:extLst>
                <a:ext uri="{FF2B5EF4-FFF2-40B4-BE49-F238E27FC236}">
                  <a16:creationId xmlns:a16="http://schemas.microsoft.com/office/drawing/2014/main" id="{5D567F91-B70D-41B6-949F-51710857A8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0110" y="98847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43">
              <a:extLst>
                <a:ext uri="{FF2B5EF4-FFF2-40B4-BE49-F238E27FC236}">
                  <a16:creationId xmlns:a16="http://schemas.microsoft.com/office/drawing/2014/main" id="{EDCB4ADA-01FB-432A-AC34-893A86E53D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6788" y="2649389"/>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51">
              <a:extLst>
                <a:ext uri="{FF2B5EF4-FFF2-40B4-BE49-F238E27FC236}">
                  <a16:creationId xmlns:a16="http://schemas.microsoft.com/office/drawing/2014/main" id="{BC4102EA-1ADA-4398-8B05-EBB4C50381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3118" y="2898154"/>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52">
              <a:extLst>
                <a:ext uri="{FF2B5EF4-FFF2-40B4-BE49-F238E27FC236}">
                  <a16:creationId xmlns:a16="http://schemas.microsoft.com/office/drawing/2014/main" id="{690C7D77-4235-4A00-A48D-D66A493461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6249" y="2392591"/>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54">
              <a:extLst>
                <a:ext uri="{FF2B5EF4-FFF2-40B4-BE49-F238E27FC236}">
                  <a16:creationId xmlns:a16="http://schemas.microsoft.com/office/drawing/2014/main" id="{8AAC66B6-A53C-4255-A95C-05003E4E69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712" y="1939518"/>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59">
              <a:extLst>
                <a:ext uri="{FF2B5EF4-FFF2-40B4-BE49-F238E27FC236}">
                  <a16:creationId xmlns:a16="http://schemas.microsoft.com/office/drawing/2014/main" id="{25CA8B59-69B7-42F3-BD26-D31181918D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1198" y="2211997"/>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3">
              <a:extLst>
                <a:ext uri="{FF2B5EF4-FFF2-40B4-BE49-F238E27FC236}">
                  <a16:creationId xmlns:a16="http://schemas.microsoft.com/office/drawing/2014/main" id="{A983A166-0DCA-426A-AAFF-AB4A801D85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9002" y="5784578"/>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51">
              <a:extLst>
                <a:ext uri="{FF2B5EF4-FFF2-40B4-BE49-F238E27FC236}">
                  <a16:creationId xmlns:a16="http://schemas.microsoft.com/office/drawing/2014/main" id="{0DD9A007-6E2D-4F4D-B141-41397F204F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8504" y="4420098"/>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52">
              <a:extLst>
                <a:ext uri="{FF2B5EF4-FFF2-40B4-BE49-F238E27FC236}">
                  <a16:creationId xmlns:a16="http://schemas.microsoft.com/office/drawing/2014/main" id="{B4537229-92FD-4A7F-8858-81F1F7152F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5420" y="5229470"/>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54">
              <a:extLst>
                <a:ext uri="{FF2B5EF4-FFF2-40B4-BE49-F238E27FC236}">
                  <a16:creationId xmlns:a16="http://schemas.microsoft.com/office/drawing/2014/main" id="{EC9E4660-BBA9-43E1-BFD8-249F04DE2E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1770" y="5492598"/>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59">
              <a:extLst>
                <a:ext uri="{FF2B5EF4-FFF2-40B4-BE49-F238E27FC236}">
                  <a16:creationId xmlns:a16="http://schemas.microsoft.com/office/drawing/2014/main" id="{1FF66F42-7D60-4196-9C47-7258BA9218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8121" y="4692698"/>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108">
              <a:extLst>
                <a:ext uri="{FF2B5EF4-FFF2-40B4-BE49-F238E27FC236}">
                  <a16:creationId xmlns:a16="http://schemas.microsoft.com/office/drawing/2014/main" id="{E7E44071-FDF8-4C18-9128-030C0A625E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70577" y="489654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27186264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7C4728D-3F6E-48CA-972C-88E8ED67CD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15FFA3-D49F-BE6F-1743-C8878ACC82FF}"/>
              </a:ext>
            </a:extLst>
          </p:cNvPr>
          <p:cNvSpPr>
            <a:spLocks noGrp="1"/>
          </p:cNvSpPr>
          <p:nvPr>
            <p:ph type="title"/>
          </p:nvPr>
        </p:nvSpPr>
        <p:spPr>
          <a:xfrm>
            <a:off x="187074" y="365040"/>
            <a:ext cx="6888992" cy="1350964"/>
          </a:xfrm>
        </p:spPr>
        <p:txBody>
          <a:bodyPr>
            <a:normAutofit fontScale="90000"/>
          </a:bodyPr>
          <a:lstStyle/>
          <a:p>
            <a:r>
              <a:rPr lang="en-GB" b="1">
                <a:latin typeface="+mn-lt"/>
              </a:rPr>
              <a:t>How learning can be incorporated into a year 1 classroom.</a:t>
            </a:r>
            <a:endParaRPr lang="en-US" b="1">
              <a:latin typeface="+mn-lt"/>
            </a:endParaRPr>
          </a:p>
        </p:txBody>
      </p:sp>
      <p:sp>
        <p:nvSpPr>
          <p:cNvPr id="3" name="Content Placeholder 2">
            <a:extLst>
              <a:ext uri="{FF2B5EF4-FFF2-40B4-BE49-F238E27FC236}">
                <a16:creationId xmlns:a16="http://schemas.microsoft.com/office/drawing/2014/main" id="{05460A18-24D7-FCF3-80BE-DC85DEAA1875}"/>
              </a:ext>
            </a:extLst>
          </p:cNvPr>
          <p:cNvSpPr>
            <a:spLocks noGrp="1"/>
          </p:cNvSpPr>
          <p:nvPr>
            <p:ph idx="1"/>
          </p:nvPr>
        </p:nvSpPr>
        <p:spPr>
          <a:xfrm>
            <a:off x="200866" y="1931646"/>
            <a:ext cx="6853876" cy="4305634"/>
          </a:xfrm>
        </p:spPr>
        <p:txBody>
          <a:bodyPr>
            <a:noAutofit/>
          </a:bodyPr>
          <a:lstStyle/>
          <a:p>
            <a:pPr>
              <a:lnSpc>
                <a:spcPct val="140000"/>
              </a:lnSpc>
            </a:pPr>
            <a:r>
              <a:rPr lang="en-GB"/>
              <a:t>Students need a specific curriculum that support their cognitive development.</a:t>
            </a:r>
          </a:p>
          <a:p>
            <a:pPr>
              <a:lnSpc>
                <a:spcPct val="140000"/>
              </a:lnSpc>
            </a:pPr>
            <a:r>
              <a:rPr lang="en-GB"/>
              <a:t>Active engagement.</a:t>
            </a:r>
          </a:p>
          <a:p>
            <a:pPr>
              <a:lnSpc>
                <a:spcPct val="140000"/>
              </a:lnSpc>
            </a:pPr>
            <a:r>
              <a:rPr lang="en-GB"/>
              <a:t>Children should be able to participate in what is being taught.</a:t>
            </a:r>
          </a:p>
          <a:p>
            <a:pPr>
              <a:lnSpc>
                <a:spcPct val="140000"/>
              </a:lnSpc>
            </a:pPr>
            <a:r>
              <a:rPr lang="en-GB"/>
              <a:t>Arrange activities so learners can intellectually develop. </a:t>
            </a:r>
          </a:p>
          <a:p>
            <a:pPr>
              <a:lnSpc>
                <a:spcPct val="140000"/>
              </a:lnSpc>
            </a:pPr>
            <a:r>
              <a:rPr lang="en-GB" b="1"/>
              <a:t>Examples</a:t>
            </a:r>
            <a:r>
              <a:rPr lang="en-GB"/>
              <a:t>: use tangible objects, allow children to explore and ask questions, scaffolding. </a:t>
            </a:r>
          </a:p>
        </p:txBody>
      </p:sp>
      <p:pic>
        <p:nvPicPr>
          <p:cNvPr id="4" name="Graphic 3" descr="School girl outline">
            <a:extLst>
              <a:ext uri="{FF2B5EF4-FFF2-40B4-BE49-F238E27FC236}">
                <a16:creationId xmlns:a16="http://schemas.microsoft.com/office/drawing/2014/main" id="{B23B452D-364C-68BC-0873-284D56A81E3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24109" y="-115269"/>
            <a:ext cx="2308060" cy="2308060"/>
          </a:xfrm>
          <a:prstGeom prst="rect">
            <a:avLst/>
          </a:prstGeom>
        </p:spPr>
      </p:pic>
      <p:pic>
        <p:nvPicPr>
          <p:cNvPr id="5" name="Graphic 4" descr="School boy outline">
            <a:extLst>
              <a:ext uri="{FF2B5EF4-FFF2-40B4-BE49-F238E27FC236}">
                <a16:creationId xmlns:a16="http://schemas.microsoft.com/office/drawing/2014/main" id="{9B2E0066-C687-8B60-62EA-76A47031AC1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913887" y="4439839"/>
            <a:ext cx="2383880" cy="2383880"/>
          </a:xfrm>
          <a:prstGeom prst="rect">
            <a:avLst/>
          </a:prstGeom>
        </p:spPr>
      </p:pic>
      <p:pic>
        <p:nvPicPr>
          <p:cNvPr id="6" name="Graphic 5" descr="Children outline">
            <a:extLst>
              <a:ext uri="{FF2B5EF4-FFF2-40B4-BE49-F238E27FC236}">
                <a16:creationId xmlns:a16="http://schemas.microsoft.com/office/drawing/2014/main" id="{99AC5C91-3DB6-383A-4A89-8547990D62A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147714" y="2095586"/>
            <a:ext cx="1714688" cy="1714688"/>
          </a:xfrm>
          <a:prstGeom prst="rect">
            <a:avLst/>
          </a:prstGeom>
        </p:spPr>
      </p:pic>
      <p:grpSp>
        <p:nvGrpSpPr>
          <p:cNvPr id="13" name="Group 12">
            <a:extLst>
              <a:ext uri="{FF2B5EF4-FFF2-40B4-BE49-F238E27FC236}">
                <a16:creationId xmlns:a16="http://schemas.microsoft.com/office/drawing/2014/main" id="{D1034E56-D244-4493-B1AF-F52B3B3BDD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129840" y="26543"/>
            <a:ext cx="819768" cy="6858422"/>
            <a:chOff x="6971055" y="26543"/>
            <a:chExt cx="819768" cy="6858422"/>
          </a:xfrm>
        </p:grpSpPr>
        <p:grpSp>
          <p:nvGrpSpPr>
            <p:cNvPr id="14" name="Group 13">
              <a:extLst>
                <a:ext uri="{FF2B5EF4-FFF2-40B4-BE49-F238E27FC236}">
                  <a16:creationId xmlns:a16="http://schemas.microsoft.com/office/drawing/2014/main" id="{DA95C6A5-0DE6-43F6-B8D3-9CC40AB944D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971055" y="26543"/>
              <a:ext cx="598291" cy="6858422"/>
              <a:chOff x="4812629" y="-1"/>
              <a:chExt cx="598291" cy="6858422"/>
            </a:xfrm>
            <a:solidFill>
              <a:schemeClr val="bg2">
                <a:lumMod val="90000"/>
              </a:schemeClr>
            </a:solidFill>
          </p:grpSpPr>
          <p:sp>
            <p:nvSpPr>
              <p:cNvPr id="44" name="Freeform 6">
                <a:extLst>
                  <a:ext uri="{FF2B5EF4-FFF2-40B4-BE49-F238E27FC236}">
                    <a16:creationId xmlns:a16="http://schemas.microsoft.com/office/drawing/2014/main" id="{98EF23AF-9292-4686-9491-D4670C70B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194661" y="2728717"/>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05">
                <a:extLst>
                  <a:ext uri="{FF2B5EF4-FFF2-40B4-BE49-F238E27FC236}">
                    <a16:creationId xmlns:a16="http://schemas.microsoft.com/office/drawing/2014/main" id="{7659F3B8-747F-4AD8-8A4F-8C32346CD8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18069" y="4783029"/>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06">
                <a:extLst>
                  <a:ext uri="{FF2B5EF4-FFF2-40B4-BE49-F238E27FC236}">
                    <a16:creationId xmlns:a16="http://schemas.microsoft.com/office/drawing/2014/main" id="{A7D7F77B-2595-4DF5-9A88-78625071A9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34636" y="6171828"/>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07">
                <a:extLst>
                  <a:ext uri="{FF2B5EF4-FFF2-40B4-BE49-F238E27FC236}">
                    <a16:creationId xmlns:a16="http://schemas.microsoft.com/office/drawing/2014/main" id="{CCEDA9A2-476B-43E0-B410-C4C40B25DE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93838" y="454195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08">
                <a:extLst>
                  <a:ext uri="{FF2B5EF4-FFF2-40B4-BE49-F238E27FC236}">
                    <a16:creationId xmlns:a16="http://schemas.microsoft.com/office/drawing/2014/main" id="{CF84C9A2-18F0-42D6-948C-DD3FCF99CA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50256" y="5568511"/>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09">
                <a:extLst>
                  <a:ext uri="{FF2B5EF4-FFF2-40B4-BE49-F238E27FC236}">
                    <a16:creationId xmlns:a16="http://schemas.microsoft.com/office/drawing/2014/main" id="{5726D69B-C69B-4CC6-97C1-FD46ADF932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34272" y="5072899"/>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10">
                <a:extLst>
                  <a:ext uri="{FF2B5EF4-FFF2-40B4-BE49-F238E27FC236}">
                    <a16:creationId xmlns:a16="http://schemas.microsoft.com/office/drawing/2014/main" id="{FF35E103-1B54-45D2-B84B-B17FCCEFA0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64001" y="6402527"/>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11">
                <a:extLst>
                  <a:ext uri="{FF2B5EF4-FFF2-40B4-BE49-F238E27FC236}">
                    <a16:creationId xmlns:a16="http://schemas.microsoft.com/office/drawing/2014/main" id="{94E3DE5D-BC04-4CF5-924C-DA7374A288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59257" y="5341955"/>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12">
                <a:extLst>
                  <a:ext uri="{FF2B5EF4-FFF2-40B4-BE49-F238E27FC236}">
                    <a16:creationId xmlns:a16="http://schemas.microsoft.com/office/drawing/2014/main" id="{BA490ED1-B271-4012-8716-ED072CC39C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794501" y="5961565"/>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22">
                <a:extLst>
                  <a:ext uri="{FF2B5EF4-FFF2-40B4-BE49-F238E27FC236}">
                    <a16:creationId xmlns:a16="http://schemas.microsoft.com/office/drawing/2014/main" id="{4C88112A-A167-4968-82F2-F97BC0C142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147892" y="5181433"/>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23">
                <a:extLst>
                  <a:ext uri="{FF2B5EF4-FFF2-40B4-BE49-F238E27FC236}">
                    <a16:creationId xmlns:a16="http://schemas.microsoft.com/office/drawing/2014/main" id="{70762F5E-8A00-43C9-BA39-6120979C97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116764" y="6550524"/>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30">
                <a:extLst>
                  <a:ext uri="{FF2B5EF4-FFF2-40B4-BE49-F238E27FC236}">
                    <a16:creationId xmlns:a16="http://schemas.microsoft.com/office/drawing/2014/main" id="{FF8A2826-692B-4C05-887D-46C093C5F7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099069" y="6270875"/>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31">
                <a:extLst>
                  <a:ext uri="{FF2B5EF4-FFF2-40B4-BE49-F238E27FC236}">
                    <a16:creationId xmlns:a16="http://schemas.microsoft.com/office/drawing/2014/main" id="{6D775C6F-B206-454B-A9E7-1454AD02C5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152766" y="5712816"/>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132">
                <a:extLst>
                  <a:ext uri="{FF2B5EF4-FFF2-40B4-BE49-F238E27FC236}">
                    <a16:creationId xmlns:a16="http://schemas.microsoft.com/office/drawing/2014/main" id="{C3A26A01-2DCC-4B38-A10E-26BABD49FB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180334" y="4879442"/>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134">
                <a:extLst>
                  <a:ext uri="{FF2B5EF4-FFF2-40B4-BE49-F238E27FC236}">
                    <a16:creationId xmlns:a16="http://schemas.microsoft.com/office/drawing/2014/main" id="{9C23AEE9-E500-4883-8C53-3F3C714C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12148" y="4660845"/>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135">
                <a:extLst>
                  <a:ext uri="{FF2B5EF4-FFF2-40B4-BE49-F238E27FC236}">
                    <a16:creationId xmlns:a16="http://schemas.microsoft.com/office/drawing/2014/main" id="{1E69432A-B7F1-4A9E-AB81-DF0F3D9056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099302" y="6003317"/>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141">
                <a:extLst>
                  <a:ext uri="{FF2B5EF4-FFF2-40B4-BE49-F238E27FC236}">
                    <a16:creationId xmlns:a16="http://schemas.microsoft.com/office/drawing/2014/main" id="{EF6B2D22-31D3-4A46-9FEE-11707637FE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195565" y="5417127"/>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91">
                <a:extLst>
                  <a:ext uri="{FF2B5EF4-FFF2-40B4-BE49-F238E27FC236}">
                    <a16:creationId xmlns:a16="http://schemas.microsoft.com/office/drawing/2014/main" id="{E398D485-564A-4781-AB3C-F82F8DCAA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10317" y="4059027"/>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92">
                <a:extLst>
                  <a:ext uri="{FF2B5EF4-FFF2-40B4-BE49-F238E27FC236}">
                    <a16:creationId xmlns:a16="http://schemas.microsoft.com/office/drawing/2014/main" id="{E42E9689-0FB3-4E2C-82EE-74CEBDF013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46628" y="4293221"/>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93">
                <a:extLst>
                  <a:ext uri="{FF2B5EF4-FFF2-40B4-BE49-F238E27FC236}">
                    <a16:creationId xmlns:a16="http://schemas.microsoft.com/office/drawing/2014/main" id="{0274E555-4D13-456B-98B5-04F759B8ED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64000" y="3429962"/>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94">
                <a:extLst>
                  <a:ext uri="{FF2B5EF4-FFF2-40B4-BE49-F238E27FC236}">
                    <a16:creationId xmlns:a16="http://schemas.microsoft.com/office/drawing/2014/main" id="{06E5BA3D-3E1F-4FE4-BC2B-0DB609760F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56605" y="1482106"/>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95">
                <a:extLst>
                  <a:ext uri="{FF2B5EF4-FFF2-40B4-BE49-F238E27FC236}">
                    <a16:creationId xmlns:a16="http://schemas.microsoft.com/office/drawing/2014/main" id="{C198D14D-4BA7-4E8F-BDB8-79B4104328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00291" y="3720536"/>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96">
                <a:extLst>
                  <a:ext uri="{FF2B5EF4-FFF2-40B4-BE49-F238E27FC236}">
                    <a16:creationId xmlns:a16="http://schemas.microsoft.com/office/drawing/2014/main" id="{C859906E-B199-44F0-9D99-5F612F77BC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05661" y="3174043"/>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97">
                <a:extLst>
                  <a:ext uri="{FF2B5EF4-FFF2-40B4-BE49-F238E27FC236}">
                    <a16:creationId xmlns:a16="http://schemas.microsoft.com/office/drawing/2014/main" id="{7DE9344D-2C62-49B5-BDF3-E3BAB647C1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92927" y="1952135"/>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98">
                <a:extLst>
                  <a:ext uri="{FF2B5EF4-FFF2-40B4-BE49-F238E27FC236}">
                    <a16:creationId xmlns:a16="http://schemas.microsoft.com/office/drawing/2014/main" id="{0A0304C5-9A33-4719-9727-A8015E4223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92978" y="2513028"/>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99">
                <a:extLst>
                  <a:ext uri="{FF2B5EF4-FFF2-40B4-BE49-F238E27FC236}">
                    <a16:creationId xmlns:a16="http://schemas.microsoft.com/office/drawing/2014/main" id="{5AF1FC2F-FEA1-4476-9EDF-47DAFB7A50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78303" y="2262736"/>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100">
                <a:extLst>
                  <a:ext uri="{FF2B5EF4-FFF2-40B4-BE49-F238E27FC236}">
                    <a16:creationId xmlns:a16="http://schemas.microsoft.com/office/drawing/2014/main" id="{38B91652-FE22-48C4-B5D4-38D8672048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10069" y="2869898"/>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101">
                <a:extLst>
                  <a:ext uri="{FF2B5EF4-FFF2-40B4-BE49-F238E27FC236}">
                    <a16:creationId xmlns:a16="http://schemas.microsoft.com/office/drawing/2014/main" id="{FEC87305-2672-4C8F-B2BC-77BEF7CAA5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05605" y="167393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102">
                <a:extLst>
                  <a:ext uri="{FF2B5EF4-FFF2-40B4-BE49-F238E27FC236}">
                    <a16:creationId xmlns:a16="http://schemas.microsoft.com/office/drawing/2014/main" id="{1A2BFD99-5599-4428-AE9A-0CD93BE843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26311" y="1013182"/>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103">
                <a:extLst>
                  <a:ext uri="{FF2B5EF4-FFF2-40B4-BE49-F238E27FC236}">
                    <a16:creationId xmlns:a16="http://schemas.microsoft.com/office/drawing/2014/main" id="{DCD49EB5-00BF-46E0-9D96-BCB8631265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23859" y="82190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104">
                <a:extLst>
                  <a:ext uri="{FF2B5EF4-FFF2-40B4-BE49-F238E27FC236}">
                    <a16:creationId xmlns:a16="http://schemas.microsoft.com/office/drawing/2014/main" id="{CB4FB97A-A1DB-4023-AB96-1054282891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42211" y="4388103"/>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113">
                <a:extLst>
                  <a:ext uri="{FF2B5EF4-FFF2-40B4-BE49-F238E27FC236}">
                    <a16:creationId xmlns:a16="http://schemas.microsoft.com/office/drawing/2014/main" id="{334C9D5B-2B2A-4675-B043-C8C1391502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88211" y="1996920"/>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114">
                <a:extLst>
                  <a:ext uri="{FF2B5EF4-FFF2-40B4-BE49-F238E27FC236}">
                    <a16:creationId xmlns:a16="http://schemas.microsoft.com/office/drawing/2014/main" id="{851BA980-47E0-40B6-9D5A-F75CB7CD75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88351" y="323387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115">
                <a:extLst>
                  <a:ext uri="{FF2B5EF4-FFF2-40B4-BE49-F238E27FC236}">
                    <a16:creationId xmlns:a16="http://schemas.microsoft.com/office/drawing/2014/main" id="{1A98411D-E0A6-487C-8C26-289508999E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94064" y="2571016"/>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117">
                <a:extLst>
                  <a:ext uri="{FF2B5EF4-FFF2-40B4-BE49-F238E27FC236}">
                    <a16:creationId xmlns:a16="http://schemas.microsoft.com/office/drawing/2014/main" id="{EEFC03BB-32F8-4AE1-BAEA-DC3370E8A6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005862" y="875337"/>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118">
                <a:extLst>
                  <a:ext uri="{FF2B5EF4-FFF2-40B4-BE49-F238E27FC236}">
                    <a16:creationId xmlns:a16="http://schemas.microsoft.com/office/drawing/2014/main" id="{08D27179-6F82-4F67-B2A3-1B6769A940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92382" y="207072"/>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119">
                <a:extLst>
                  <a:ext uri="{FF2B5EF4-FFF2-40B4-BE49-F238E27FC236}">
                    <a16:creationId xmlns:a16="http://schemas.microsoft.com/office/drawing/2014/main" id="{3A72A9C2-C35D-4C07-9AA8-9DBD48A9F3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62217" y="364942"/>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120">
                <a:extLst>
                  <a:ext uri="{FF2B5EF4-FFF2-40B4-BE49-F238E27FC236}">
                    <a16:creationId xmlns:a16="http://schemas.microsoft.com/office/drawing/2014/main" id="{DAAC5A3F-FD71-47B4-BE53-F50F9E16E9D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195988" y="2932103"/>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121">
                <a:extLst>
                  <a:ext uri="{FF2B5EF4-FFF2-40B4-BE49-F238E27FC236}">
                    <a16:creationId xmlns:a16="http://schemas.microsoft.com/office/drawing/2014/main" id="{8221D202-043C-4AE8-93D8-5B5734C27C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20864" y="3136490"/>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125">
                <a:extLst>
                  <a:ext uri="{FF2B5EF4-FFF2-40B4-BE49-F238E27FC236}">
                    <a16:creationId xmlns:a16="http://schemas.microsoft.com/office/drawing/2014/main" id="{AD44AA57-54C3-4577-9097-76941D4568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07177" y="4430827"/>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126">
                <a:extLst>
                  <a:ext uri="{FF2B5EF4-FFF2-40B4-BE49-F238E27FC236}">
                    <a16:creationId xmlns:a16="http://schemas.microsoft.com/office/drawing/2014/main" id="{9D36A78B-F92E-4C53-91A3-0E61393906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17238" y="3492243"/>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127">
                <a:extLst>
                  <a:ext uri="{FF2B5EF4-FFF2-40B4-BE49-F238E27FC236}">
                    <a16:creationId xmlns:a16="http://schemas.microsoft.com/office/drawing/2014/main" id="{742F3903-0E3B-4809-BBC8-82A2946EE5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24327" y="2524548"/>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128">
                <a:extLst>
                  <a:ext uri="{FF2B5EF4-FFF2-40B4-BE49-F238E27FC236}">
                    <a16:creationId xmlns:a16="http://schemas.microsoft.com/office/drawing/2014/main" id="{186B975A-3F8E-4DD7-A9D0-4C65C8EEE3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30284" y="4000867"/>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29">
                <a:extLst>
                  <a:ext uri="{FF2B5EF4-FFF2-40B4-BE49-F238E27FC236}">
                    <a16:creationId xmlns:a16="http://schemas.microsoft.com/office/drawing/2014/main" id="{53CBA2A1-7FB6-4A23-8A20-A42E6EDAE1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37370" y="2029148"/>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133">
                <a:extLst>
                  <a:ext uri="{FF2B5EF4-FFF2-40B4-BE49-F238E27FC236}">
                    <a16:creationId xmlns:a16="http://schemas.microsoft.com/office/drawing/2014/main" id="{75301278-43CC-4277-9AC8-FCD38CDA64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47176" y="2232138"/>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136">
                <a:extLst>
                  <a:ext uri="{FF2B5EF4-FFF2-40B4-BE49-F238E27FC236}">
                    <a16:creationId xmlns:a16="http://schemas.microsoft.com/office/drawing/2014/main" id="{F900E944-25D8-4F7D-A827-D0C8CD9FF8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48785" y="1153671"/>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137">
                <a:extLst>
                  <a:ext uri="{FF2B5EF4-FFF2-40B4-BE49-F238E27FC236}">
                    <a16:creationId xmlns:a16="http://schemas.microsoft.com/office/drawing/2014/main" id="{42C247B0-F908-4B9C-B1AA-18775DA2BD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64290" y="1479060"/>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138">
                <a:extLst>
                  <a:ext uri="{FF2B5EF4-FFF2-40B4-BE49-F238E27FC236}">
                    <a16:creationId xmlns:a16="http://schemas.microsoft.com/office/drawing/2014/main" id="{94D3BA7A-ED1A-4D22-BE04-89CA04630C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64269" y="1743835"/>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139">
                <a:extLst>
                  <a:ext uri="{FF2B5EF4-FFF2-40B4-BE49-F238E27FC236}">
                    <a16:creationId xmlns:a16="http://schemas.microsoft.com/office/drawing/2014/main" id="{2BAE65E1-6B02-4334-91D2-CD3CB6FBF4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68230" y="211560"/>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140">
                <a:extLst>
                  <a:ext uri="{FF2B5EF4-FFF2-40B4-BE49-F238E27FC236}">
                    <a16:creationId xmlns:a16="http://schemas.microsoft.com/office/drawing/2014/main" id="{FC705738-DA53-4896-AEA0-88F3D8E3D1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72880" y="3745980"/>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142">
                <a:extLst>
                  <a:ext uri="{FF2B5EF4-FFF2-40B4-BE49-F238E27FC236}">
                    <a16:creationId xmlns:a16="http://schemas.microsoft.com/office/drawing/2014/main" id="{FFF7731D-21CD-4D9E-B38B-8C5D954D26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321425" y="2087614"/>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143">
                <a:extLst>
                  <a:ext uri="{FF2B5EF4-FFF2-40B4-BE49-F238E27FC236}">
                    <a16:creationId xmlns:a16="http://schemas.microsoft.com/office/drawing/2014/main" id="{270E7ADA-F27B-4CA4-B8A7-E9C2117FA8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302071" y="965301"/>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144">
                <a:extLst>
                  <a:ext uri="{FF2B5EF4-FFF2-40B4-BE49-F238E27FC236}">
                    <a16:creationId xmlns:a16="http://schemas.microsoft.com/office/drawing/2014/main" id="{7F7B8EEE-06C7-49E3-9D65-0697B0633A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94738" y="680482"/>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145">
                <a:extLst>
                  <a:ext uri="{FF2B5EF4-FFF2-40B4-BE49-F238E27FC236}">
                    <a16:creationId xmlns:a16="http://schemas.microsoft.com/office/drawing/2014/main" id="{56BD591D-C744-4286-9AC8-E3244FC5B7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98808" y="492484"/>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8">
                <a:extLst>
                  <a:ext uri="{FF2B5EF4-FFF2-40B4-BE49-F238E27FC236}">
                    <a16:creationId xmlns:a16="http://schemas.microsoft.com/office/drawing/2014/main" id="{333A75F3-E70A-4373-862B-FE3E3ACC43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62518" y="2151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8">
                <a:extLst>
                  <a:ext uri="{FF2B5EF4-FFF2-40B4-BE49-F238E27FC236}">
                    <a16:creationId xmlns:a16="http://schemas.microsoft.com/office/drawing/2014/main" id="{27987365-4251-4CE8-85F0-673D182467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24699" y="667276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106">
                <a:extLst>
                  <a:ext uri="{FF2B5EF4-FFF2-40B4-BE49-F238E27FC236}">
                    <a16:creationId xmlns:a16="http://schemas.microsoft.com/office/drawing/2014/main" id="{ADF24862-C552-4C20-81BE-442F2C395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041905" y="6742519"/>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20">
                <a:extLst>
                  <a:ext uri="{FF2B5EF4-FFF2-40B4-BE49-F238E27FC236}">
                    <a16:creationId xmlns:a16="http://schemas.microsoft.com/office/drawing/2014/main" id="{4F77D9B4-41E1-4FAD-87DE-5AAC50ADDE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19107" y="626738"/>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20">
                <a:extLst>
                  <a:ext uri="{FF2B5EF4-FFF2-40B4-BE49-F238E27FC236}">
                    <a16:creationId xmlns:a16="http://schemas.microsoft.com/office/drawing/2014/main" id="{2DB77223-60E9-4F0B-B46B-03E08CC8DE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27893" y="44855"/>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25">
                <a:extLst>
                  <a:ext uri="{FF2B5EF4-FFF2-40B4-BE49-F238E27FC236}">
                    <a16:creationId xmlns:a16="http://schemas.microsoft.com/office/drawing/2014/main" id="{F04FEF97-D8DA-481F-B511-E34BF206CC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00185" y="4216179"/>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137">
                <a:extLst>
                  <a:ext uri="{FF2B5EF4-FFF2-40B4-BE49-F238E27FC236}">
                    <a16:creationId xmlns:a16="http://schemas.microsoft.com/office/drawing/2014/main" id="{684A68E3-E8B8-4A8D-894B-4897411837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50091" y="1291429"/>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grpSp>
        <p:sp>
          <p:nvSpPr>
            <p:cNvPr id="15" name="Freeform 27">
              <a:extLst>
                <a:ext uri="{FF2B5EF4-FFF2-40B4-BE49-F238E27FC236}">
                  <a16:creationId xmlns:a16="http://schemas.microsoft.com/office/drawing/2014/main" id="{F55D84AF-1067-4FE4-B0EB-43F24AD276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61013" y="350324"/>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79">
              <a:extLst>
                <a:ext uri="{FF2B5EF4-FFF2-40B4-BE49-F238E27FC236}">
                  <a16:creationId xmlns:a16="http://schemas.microsoft.com/office/drawing/2014/main" id="{15568EDC-338C-4C43-BDDC-AEE7ABBF6B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72232" y="664606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105">
              <a:extLst>
                <a:ext uri="{FF2B5EF4-FFF2-40B4-BE49-F238E27FC236}">
                  <a16:creationId xmlns:a16="http://schemas.microsoft.com/office/drawing/2014/main" id="{32847F98-C723-4E46-B38E-3663B1307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59440" y="5576149"/>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107">
              <a:extLst>
                <a:ext uri="{FF2B5EF4-FFF2-40B4-BE49-F238E27FC236}">
                  <a16:creationId xmlns:a16="http://schemas.microsoft.com/office/drawing/2014/main" id="{A302BB8E-9ECC-43A3-ADE5-4F0316443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57167" y="523295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08">
              <a:extLst>
                <a:ext uri="{FF2B5EF4-FFF2-40B4-BE49-F238E27FC236}">
                  <a16:creationId xmlns:a16="http://schemas.microsoft.com/office/drawing/2014/main" id="{641EDB6D-A5B9-4C80-81BA-C19393F8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78048" y="6313133"/>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109">
              <a:extLst>
                <a:ext uri="{FF2B5EF4-FFF2-40B4-BE49-F238E27FC236}">
                  <a16:creationId xmlns:a16="http://schemas.microsoft.com/office/drawing/2014/main" id="{12486072-D4E8-49EC-9D87-9FAB6DDC98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62064" y="5798469"/>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11">
              <a:extLst>
                <a:ext uri="{FF2B5EF4-FFF2-40B4-BE49-F238E27FC236}">
                  <a16:creationId xmlns:a16="http://schemas.microsoft.com/office/drawing/2014/main" id="{A75C9080-A698-4EC9-A94B-9E46AB2E9C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87049" y="6067525"/>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22">
              <a:extLst>
                <a:ext uri="{FF2B5EF4-FFF2-40B4-BE49-F238E27FC236}">
                  <a16:creationId xmlns:a16="http://schemas.microsoft.com/office/drawing/2014/main" id="{FA3F50EB-6DFA-421D-92D4-F5FDCEF76E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86217" y="612559"/>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91">
              <a:extLst>
                <a:ext uri="{FF2B5EF4-FFF2-40B4-BE49-F238E27FC236}">
                  <a16:creationId xmlns:a16="http://schemas.microsoft.com/office/drawing/2014/main" id="{AEAFEEF1-8356-4736-A41B-3053EB3F67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89195" y="4737884"/>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92">
              <a:extLst>
                <a:ext uri="{FF2B5EF4-FFF2-40B4-BE49-F238E27FC236}">
                  <a16:creationId xmlns:a16="http://schemas.microsoft.com/office/drawing/2014/main" id="{9B73B21C-C6F1-4849-A6DA-E19E5C2F46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96978" y="5011958"/>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93">
              <a:extLst>
                <a:ext uri="{FF2B5EF4-FFF2-40B4-BE49-F238E27FC236}">
                  <a16:creationId xmlns:a16="http://schemas.microsoft.com/office/drawing/2014/main" id="{D1B82045-91D6-4169-95F3-9618F8FBC3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91792" y="4219142"/>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94">
              <a:extLst>
                <a:ext uri="{FF2B5EF4-FFF2-40B4-BE49-F238E27FC236}">
                  <a16:creationId xmlns:a16="http://schemas.microsoft.com/office/drawing/2014/main" id="{5A8BE583-6B49-41A1-9B35-ABAA96DB0D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26052" y="211329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95">
              <a:extLst>
                <a:ext uri="{FF2B5EF4-FFF2-40B4-BE49-F238E27FC236}">
                  <a16:creationId xmlns:a16="http://schemas.microsoft.com/office/drawing/2014/main" id="{4E7EB80A-55C4-43CF-A8C4-2A8EED3BE9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20738" y="448439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96">
              <a:extLst>
                <a:ext uri="{FF2B5EF4-FFF2-40B4-BE49-F238E27FC236}">
                  <a16:creationId xmlns:a16="http://schemas.microsoft.com/office/drawing/2014/main" id="{54E83043-E3B9-437C-9309-D3DFE35D9F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33453" y="3899613"/>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97">
              <a:extLst>
                <a:ext uri="{FF2B5EF4-FFF2-40B4-BE49-F238E27FC236}">
                  <a16:creationId xmlns:a16="http://schemas.microsoft.com/office/drawing/2014/main" id="{118E1F8F-ADE8-462E-9645-5CF3D5E06E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20719" y="2677705"/>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98">
              <a:extLst>
                <a:ext uri="{FF2B5EF4-FFF2-40B4-BE49-F238E27FC236}">
                  <a16:creationId xmlns:a16="http://schemas.microsoft.com/office/drawing/2014/main" id="{CB15CC80-162D-44DE-8CED-86070CA722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20770" y="3238598"/>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99">
              <a:extLst>
                <a:ext uri="{FF2B5EF4-FFF2-40B4-BE49-F238E27FC236}">
                  <a16:creationId xmlns:a16="http://schemas.microsoft.com/office/drawing/2014/main" id="{743A873D-8B0F-4201-A8A9-4781DA36E2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04872" y="2912099"/>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100">
              <a:extLst>
                <a:ext uri="{FF2B5EF4-FFF2-40B4-BE49-F238E27FC236}">
                  <a16:creationId xmlns:a16="http://schemas.microsoft.com/office/drawing/2014/main" id="{40A356E5-22A0-4BB9-B0F9-7963D1CF0E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37861" y="3595468"/>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101">
              <a:extLst>
                <a:ext uri="{FF2B5EF4-FFF2-40B4-BE49-F238E27FC236}">
                  <a16:creationId xmlns:a16="http://schemas.microsoft.com/office/drawing/2014/main" id="{B052D2BC-803A-47A7-8EF0-1514744822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33397" y="239950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102">
              <a:extLst>
                <a:ext uri="{FF2B5EF4-FFF2-40B4-BE49-F238E27FC236}">
                  <a16:creationId xmlns:a16="http://schemas.microsoft.com/office/drawing/2014/main" id="{AF7DB253-E904-4527-8D7A-61EE667E85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54054" y="1821166"/>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103">
              <a:extLst>
                <a:ext uri="{FF2B5EF4-FFF2-40B4-BE49-F238E27FC236}">
                  <a16:creationId xmlns:a16="http://schemas.microsoft.com/office/drawing/2014/main" id="{E624B753-CE23-4CCA-A907-2790BF0A44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51651" y="154747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104">
              <a:extLst>
                <a:ext uri="{FF2B5EF4-FFF2-40B4-BE49-F238E27FC236}">
                  <a16:creationId xmlns:a16="http://schemas.microsoft.com/office/drawing/2014/main" id="{E71412CB-A58F-47AB-8EB7-7E0FC2D0F0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70003" y="5113673"/>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113">
              <a:extLst>
                <a:ext uri="{FF2B5EF4-FFF2-40B4-BE49-F238E27FC236}">
                  <a16:creationId xmlns:a16="http://schemas.microsoft.com/office/drawing/2014/main" id="{2A61B834-48C5-4295-B1C7-DC0C8CE6EA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16003" y="2722490"/>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114">
              <a:extLst>
                <a:ext uri="{FF2B5EF4-FFF2-40B4-BE49-F238E27FC236}">
                  <a16:creationId xmlns:a16="http://schemas.microsoft.com/office/drawing/2014/main" id="{10853FD7-EED1-46DF-BA80-496B8731AD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16143" y="395944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115">
              <a:extLst>
                <a:ext uri="{FF2B5EF4-FFF2-40B4-BE49-F238E27FC236}">
                  <a16:creationId xmlns:a16="http://schemas.microsoft.com/office/drawing/2014/main" id="{34B0E800-4960-4D36-9C80-22AE8F9E8A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21856" y="3296586"/>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117">
              <a:extLst>
                <a:ext uri="{FF2B5EF4-FFF2-40B4-BE49-F238E27FC236}">
                  <a16:creationId xmlns:a16="http://schemas.microsoft.com/office/drawing/2014/main" id="{3F9BCD44-CD7B-4FC2-AE8E-8A982CF115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33654" y="1600907"/>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18">
              <a:extLst>
                <a:ext uri="{FF2B5EF4-FFF2-40B4-BE49-F238E27FC236}">
                  <a16:creationId xmlns:a16="http://schemas.microsoft.com/office/drawing/2014/main" id="{2FB3E0EB-FC6E-4FE9-B6CD-626BC38578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53260" y="903397"/>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19">
              <a:extLst>
                <a:ext uri="{FF2B5EF4-FFF2-40B4-BE49-F238E27FC236}">
                  <a16:creationId xmlns:a16="http://schemas.microsoft.com/office/drawing/2014/main" id="{F1C28134-213B-4848-B474-5BDEF37019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51537" y="1172635"/>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00">
              <a:extLst>
                <a:ext uri="{FF2B5EF4-FFF2-40B4-BE49-F238E27FC236}">
                  <a16:creationId xmlns:a16="http://schemas.microsoft.com/office/drawing/2014/main" id="{A22F685F-A9ED-4CB5-AA62-C96F5EFE8E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37860" y="4386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7" name="Graphic 6" descr="Teacher outline">
            <a:extLst>
              <a:ext uri="{FF2B5EF4-FFF2-40B4-BE49-F238E27FC236}">
                <a16:creationId xmlns:a16="http://schemas.microsoft.com/office/drawing/2014/main" id="{BC130817-0235-D4C7-908D-E97F2D3313F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202501" y="2803975"/>
            <a:ext cx="1780065" cy="1780065"/>
          </a:xfrm>
          <a:prstGeom prst="rect">
            <a:avLst/>
          </a:prstGeom>
        </p:spPr>
      </p:pic>
      <p:pic>
        <p:nvPicPr>
          <p:cNvPr id="8" name="Graphic 7" descr="Storytelling outline">
            <a:extLst>
              <a:ext uri="{FF2B5EF4-FFF2-40B4-BE49-F238E27FC236}">
                <a16:creationId xmlns:a16="http://schemas.microsoft.com/office/drawing/2014/main" id="{A8A301A2-22CC-06DD-0891-EE15A19AC2DE}"/>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0130939" y="3986829"/>
            <a:ext cx="1780065" cy="1780065"/>
          </a:xfrm>
          <a:prstGeom prst="rect">
            <a:avLst/>
          </a:prstGeom>
        </p:spPr>
      </p:pic>
      <p:pic>
        <p:nvPicPr>
          <p:cNvPr id="9" name="Graphic 8" descr="Monthly calendar outline">
            <a:extLst>
              <a:ext uri="{FF2B5EF4-FFF2-40B4-BE49-F238E27FC236}">
                <a16:creationId xmlns:a16="http://schemas.microsoft.com/office/drawing/2014/main" id="{129D661D-4C73-964A-B255-7E6629138FB6}"/>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8278305" y="883912"/>
            <a:ext cx="1780065" cy="1780065"/>
          </a:xfrm>
          <a:prstGeom prst="rect">
            <a:avLst/>
          </a:prstGeom>
        </p:spPr>
      </p:pic>
    </p:spTree>
    <p:extLst>
      <p:ext uri="{BB962C8B-B14F-4D97-AF65-F5344CB8AC3E}">
        <p14:creationId xmlns:p14="http://schemas.microsoft.com/office/powerpoint/2010/main" val="35622632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FF4A234-29BA-4B70-BFC0-64FBB64F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C2268EF-1ED3-4797-8355-F5078CB18B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76300"/>
            <a:ext cx="10775021" cy="511522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1A8702-6AC6-E1A2-7705-DA5BF1248CF4}"/>
              </a:ext>
            </a:extLst>
          </p:cNvPr>
          <p:cNvSpPr>
            <a:spLocks noGrp="1"/>
          </p:cNvSpPr>
          <p:nvPr>
            <p:ph type="title"/>
          </p:nvPr>
        </p:nvSpPr>
        <p:spPr>
          <a:xfrm>
            <a:off x="204710" y="1044789"/>
            <a:ext cx="8579011" cy="1164425"/>
          </a:xfrm>
        </p:spPr>
        <p:txBody>
          <a:bodyPr>
            <a:normAutofit/>
          </a:bodyPr>
          <a:lstStyle/>
          <a:p>
            <a:r>
              <a:rPr lang="en-GB" b="1">
                <a:latin typeface="+mn-lt"/>
              </a:rPr>
              <a:t>Reference list</a:t>
            </a:r>
            <a:endParaRPr lang="en-US" b="1">
              <a:latin typeface="+mn-lt"/>
            </a:endParaRPr>
          </a:p>
        </p:txBody>
      </p:sp>
      <p:sp>
        <p:nvSpPr>
          <p:cNvPr id="3" name="Content Placeholder 2">
            <a:extLst>
              <a:ext uri="{FF2B5EF4-FFF2-40B4-BE49-F238E27FC236}">
                <a16:creationId xmlns:a16="http://schemas.microsoft.com/office/drawing/2014/main" id="{BC6CBF06-387B-78B5-077B-69609A0052ED}"/>
              </a:ext>
            </a:extLst>
          </p:cNvPr>
          <p:cNvSpPr>
            <a:spLocks noGrp="1"/>
          </p:cNvSpPr>
          <p:nvPr>
            <p:ph idx="1"/>
          </p:nvPr>
        </p:nvSpPr>
        <p:spPr>
          <a:xfrm>
            <a:off x="204711" y="2136170"/>
            <a:ext cx="10485101" cy="3031364"/>
          </a:xfrm>
        </p:spPr>
        <p:txBody>
          <a:bodyPr>
            <a:noAutofit/>
          </a:bodyPr>
          <a:lstStyle/>
          <a:p>
            <a:pPr>
              <a:lnSpc>
                <a:spcPct val="140000"/>
              </a:lnSpc>
            </a:pPr>
            <a:r>
              <a:rPr lang="en-GB" sz="1500">
                <a:solidFill>
                  <a:schemeClr val="tx1"/>
                </a:solidFill>
              </a:rPr>
              <a:t>Piaget, J. (1952). The Origins of Intelligence in Children. New York: International Universities Press.</a:t>
            </a:r>
          </a:p>
          <a:p>
            <a:pPr>
              <a:lnSpc>
                <a:spcPct val="140000"/>
              </a:lnSpc>
            </a:pPr>
            <a:r>
              <a:rPr lang="en-GB" sz="1500" err="1">
                <a:solidFill>
                  <a:schemeClr val="tx1"/>
                </a:solidFill>
              </a:rPr>
              <a:t>Lefa</a:t>
            </a:r>
            <a:r>
              <a:rPr lang="en-GB" sz="1500">
                <a:solidFill>
                  <a:schemeClr val="tx1"/>
                </a:solidFill>
              </a:rPr>
              <a:t>, B. (2014). The Piaget Theory Of Cognitive Development: An Educational Implications. </a:t>
            </a:r>
          </a:p>
          <a:p>
            <a:pPr>
              <a:lnSpc>
                <a:spcPct val="140000"/>
              </a:lnSpc>
            </a:pPr>
            <a:r>
              <a:rPr lang="en-GB" sz="1500" err="1">
                <a:solidFill>
                  <a:schemeClr val="tx1"/>
                </a:solidFill>
              </a:rPr>
              <a:t>Halpenny</a:t>
            </a:r>
            <a:r>
              <a:rPr lang="en-GB" sz="1500">
                <a:solidFill>
                  <a:schemeClr val="tx1"/>
                </a:solidFill>
              </a:rPr>
              <a:t>, A. And Peterson, J. (2014). Introducing Piaget: A Guide for Practitioners and Students in Early Years Education. London: </a:t>
            </a:r>
            <a:r>
              <a:rPr lang="en-GB" sz="1500" err="1">
                <a:solidFill>
                  <a:schemeClr val="tx1"/>
                </a:solidFill>
              </a:rPr>
              <a:t>Routledge</a:t>
            </a:r>
            <a:r>
              <a:rPr lang="en-GB" sz="1500">
                <a:solidFill>
                  <a:schemeClr val="tx1"/>
                </a:solidFill>
              </a:rPr>
              <a:t>.</a:t>
            </a:r>
          </a:p>
          <a:p>
            <a:pPr>
              <a:lnSpc>
                <a:spcPct val="140000"/>
              </a:lnSpc>
            </a:pPr>
            <a:r>
              <a:rPr lang="en-GB" sz="1500" err="1">
                <a:solidFill>
                  <a:schemeClr val="tx1"/>
                </a:solidFill>
              </a:rPr>
              <a:t>Ansari</a:t>
            </a:r>
            <a:r>
              <a:rPr lang="en-GB" sz="1500">
                <a:solidFill>
                  <a:schemeClr val="tx1"/>
                </a:solidFill>
              </a:rPr>
              <a:t>, M. (2020). Criticism of Cognitive Psychology. Darbhanga: Department of Psychology.</a:t>
            </a:r>
          </a:p>
          <a:p>
            <a:pPr>
              <a:lnSpc>
                <a:spcPct val="140000"/>
              </a:lnSpc>
            </a:pPr>
            <a:r>
              <a:rPr lang="en-GB" sz="1500">
                <a:solidFill>
                  <a:schemeClr val="tx1"/>
                </a:solidFill>
              </a:rPr>
              <a:t>Doherty, J. And Hughes, M. (2013). Child Development: Theory and Practice 0-11. Pearson Education, Limited. </a:t>
            </a:r>
          </a:p>
          <a:p>
            <a:pPr>
              <a:lnSpc>
                <a:spcPct val="140000"/>
              </a:lnSpc>
            </a:pPr>
            <a:r>
              <a:rPr lang="en-GB" sz="1500">
                <a:solidFill>
                  <a:schemeClr val="tx1"/>
                </a:solidFill>
              </a:rPr>
              <a:t>Arthur, J. And </a:t>
            </a:r>
            <a:r>
              <a:rPr lang="en-GB" sz="1500" err="1">
                <a:solidFill>
                  <a:schemeClr val="tx1"/>
                </a:solidFill>
              </a:rPr>
              <a:t>Perterson</a:t>
            </a:r>
            <a:r>
              <a:rPr lang="en-GB" sz="1500">
                <a:solidFill>
                  <a:schemeClr val="tx1"/>
                </a:solidFill>
              </a:rPr>
              <a:t>, A. (2013). The </a:t>
            </a:r>
            <a:r>
              <a:rPr lang="en-GB" sz="1500" err="1">
                <a:solidFill>
                  <a:schemeClr val="tx1"/>
                </a:solidFill>
              </a:rPr>
              <a:t>Routledge</a:t>
            </a:r>
            <a:r>
              <a:rPr lang="en-GB" sz="1500">
                <a:solidFill>
                  <a:schemeClr val="tx1"/>
                </a:solidFill>
              </a:rPr>
              <a:t> Companion to Education. </a:t>
            </a:r>
            <a:r>
              <a:rPr lang="en-GB" sz="1400" b="0" i="0" u="none" strike="noStrike">
                <a:solidFill>
                  <a:schemeClr val="tx1"/>
                </a:solidFill>
                <a:effectLst/>
              </a:rPr>
              <a:t>Abingdon, Oxon : </a:t>
            </a:r>
            <a:r>
              <a:rPr lang="en-GB" sz="1400" b="0" i="0" u="none" strike="noStrike" err="1">
                <a:solidFill>
                  <a:schemeClr val="tx1"/>
                </a:solidFill>
                <a:effectLst/>
              </a:rPr>
              <a:t>Routledge</a:t>
            </a:r>
            <a:r>
              <a:rPr lang="en-GB" sz="1400" b="0" i="0" u="none" strike="noStrike">
                <a:solidFill>
                  <a:schemeClr val="tx1"/>
                </a:solidFill>
                <a:effectLst/>
                <a:latin typeface="Noto Sans" panose="020B0604020202020204" pitchFamily="34" charset="0"/>
              </a:rPr>
              <a:t>.</a:t>
            </a:r>
            <a:endParaRPr lang="en-US" sz="1500">
              <a:solidFill>
                <a:schemeClr val="tx1"/>
              </a:solidFill>
            </a:endParaRPr>
          </a:p>
        </p:txBody>
      </p:sp>
      <p:grpSp>
        <p:nvGrpSpPr>
          <p:cNvPr id="12" name="Group 11">
            <a:extLst>
              <a:ext uri="{FF2B5EF4-FFF2-40B4-BE49-F238E27FC236}">
                <a16:creationId xmlns:a16="http://schemas.microsoft.com/office/drawing/2014/main" id="{60756232-7BA9-4CEA-9C9D-67E53C91BF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16220" y="31138"/>
            <a:ext cx="521147" cy="6782575"/>
            <a:chOff x="11016220" y="-64032"/>
            <a:chExt cx="521147" cy="6858421"/>
          </a:xfrm>
          <a:solidFill>
            <a:schemeClr val="bg2">
              <a:lumMod val="90000"/>
            </a:schemeClr>
          </a:solidFill>
        </p:grpSpPr>
        <p:sp>
          <p:nvSpPr>
            <p:cNvPr id="13" name="Freeform 6">
              <a:extLst>
                <a:ext uri="{FF2B5EF4-FFF2-40B4-BE49-F238E27FC236}">
                  <a16:creationId xmlns:a16="http://schemas.microsoft.com/office/drawing/2014/main" id="{7BEB0739-EF74-4D95-80D7-4173F5B980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417" y="3978357"/>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105">
              <a:extLst>
                <a:ext uri="{FF2B5EF4-FFF2-40B4-BE49-F238E27FC236}">
                  <a16:creationId xmlns:a16="http://schemas.microsoft.com/office/drawing/2014/main" id="{783B7BCE-EE41-439B-B505-CCE4A75EA5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0403" y="1918333"/>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106">
              <a:extLst>
                <a:ext uri="{FF2B5EF4-FFF2-40B4-BE49-F238E27FC236}">
                  <a16:creationId xmlns:a16="http://schemas.microsoft.com/office/drawing/2014/main" id="{3C74358B-9A47-45F3-8386-A5618A504A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040" y="525454"/>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107">
              <a:extLst>
                <a:ext uri="{FF2B5EF4-FFF2-40B4-BE49-F238E27FC236}">
                  <a16:creationId xmlns:a16="http://schemas.microsoft.com/office/drawing/2014/main" id="{99DE0B49-D1D7-4B06-9F02-E82BAD335E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805" y="220540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108">
              <a:extLst>
                <a:ext uri="{FF2B5EF4-FFF2-40B4-BE49-F238E27FC236}">
                  <a16:creationId xmlns:a16="http://schemas.microsoft.com/office/drawing/2014/main" id="{3E40A68B-6E09-47B3-B503-187E6DB05B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1" y="1135299"/>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109">
              <a:extLst>
                <a:ext uri="{FF2B5EF4-FFF2-40B4-BE49-F238E27FC236}">
                  <a16:creationId xmlns:a16="http://schemas.microsoft.com/office/drawing/2014/main" id="{D689A519-2610-420E-A0A9-969BFF67BB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0908" y="1636624"/>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10">
              <a:extLst>
                <a:ext uri="{FF2B5EF4-FFF2-40B4-BE49-F238E27FC236}">
                  <a16:creationId xmlns:a16="http://schemas.microsoft.com/office/drawing/2014/main" id="{6FBC6584-911F-4264-B473-D2BF131653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7764" y="277619"/>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111">
              <a:extLst>
                <a:ext uri="{FF2B5EF4-FFF2-40B4-BE49-F238E27FC236}">
                  <a16:creationId xmlns:a16="http://schemas.microsoft.com/office/drawing/2014/main" id="{43BA3088-9071-4CB5-AA87-D26ADA6A01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8963" y="1365119"/>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12">
              <a:extLst>
                <a:ext uri="{FF2B5EF4-FFF2-40B4-BE49-F238E27FC236}">
                  <a16:creationId xmlns:a16="http://schemas.microsoft.com/office/drawing/2014/main" id="{036754A1-5FF1-4DAF-865F-51A8F732D4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8466" y="846465"/>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22">
              <a:extLst>
                <a:ext uri="{FF2B5EF4-FFF2-40B4-BE49-F238E27FC236}">
                  <a16:creationId xmlns:a16="http://schemas.microsoft.com/office/drawing/2014/main" id="{3113C36F-F2C1-4AEF-907E-B011FC7DFB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1027" y="1572680"/>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123">
              <a:extLst>
                <a:ext uri="{FF2B5EF4-FFF2-40B4-BE49-F238E27FC236}">
                  <a16:creationId xmlns:a16="http://schemas.microsoft.com/office/drawing/2014/main" id="{05297B79-2217-4E20-ADCE-55A99DFC2E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9476" y="150022"/>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30">
              <a:extLst>
                <a:ext uri="{FF2B5EF4-FFF2-40B4-BE49-F238E27FC236}">
                  <a16:creationId xmlns:a16="http://schemas.microsoft.com/office/drawing/2014/main" id="{CDFBCAF2-7156-47B5-B4CD-4C9A6B0C57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2697" y="439271"/>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31">
              <a:extLst>
                <a:ext uri="{FF2B5EF4-FFF2-40B4-BE49-F238E27FC236}">
                  <a16:creationId xmlns:a16="http://schemas.microsoft.com/office/drawing/2014/main" id="{6141C6ED-A205-4582-B2B7-28AEFFCE99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6515" y="994258"/>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32">
              <a:extLst>
                <a:ext uri="{FF2B5EF4-FFF2-40B4-BE49-F238E27FC236}">
                  <a16:creationId xmlns:a16="http://schemas.microsoft.com/office/drawing/2014/main" id="{45D98E0C-835E-42DB-8E99-55F88B5D39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8170" y="1873893"/>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134">
              <a:extLst>
                <a:ext uri="{FF2B5EF4-FFF2-40B4-BE49-F238E27FC236}">
                  <a16:creationId xmlns:a16="http://schemas.microsoft.com/office/drawing/2014/main" id="{C1A190CA-579E-475F-A682-AE831D0B62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318" y="2005786"/>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35">
              <a:extLst>
                <a:ext uri="{FF2B5EF4-FFF2-40B4-BE49-F238E27FC236}">
                  <a16:creationId xmlns:a16="http://schemas.microsoft.com/office/drawing/2014/main" id="{95752704-828A-4BF6-9D5B-7EE272F3C9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3854" y="764600"/>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141">
              <a:extLst>
                <a:ext uri="{FF2B5EF4-FFF2-40B4-BE49-F238E27FC236}">
                  <a16:creationId xmlns:a16="http://schemas.microsoft.com/office/drawing/2014/main" id="{1DDC7947-4F4F-4B68-8A9A-5B08914D36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68602" y="1148853"/>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91">
              <a:extLst>
                <a:ext uri="{FF2B5EF4-FFF2-40B4-BE49-F238E27FC236}">
                  <a16:creationId xmlns:a16="http://schemas.microsoft.com/office/drawing/2014/main" id="{F9B6A847-04BE-4DA2-9766-403B52C533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9223" y="2700472"/>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92">
              <a:extLst>
                <a:ext uri="{FF2B5EF4-FFF2-40B4-BE49-F238E27FC236}">
                  <a16:creationId xmlns:a16="http://schemas.microsoft.com/office/drawing/2014/main" id="{E0120860-FA73-465D-98A8-0A80630A76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8263" y="2356895"/>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93">
              <a:extLst>
                <a:ext uri="{FF2B5EF4-FFF2-40B4-BE49-F238E27FC236}">
                  <a16:creationId xmlns:a16="http://schemas.microsoft.com/office/drawing/2014/main" id="{73B154EA-FA98-4BA2-B207-56A75AF5FB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7765" y="3285273"/>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94">
              <a:extLst>
                <a:ext uri="{FF2B5EF4-FFF2-40B4-BE49-F238E27FC236}">
                  <a16:creationId xmlns:a16="http://schemas.microsoft.com/office/drawing/2014/main" id="{CD9D9A2E-D334-4FF7-AE1B-3C73FF7355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2871" y="5303842"/>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95">
              <a:extLst>
                <a:ext uri="{FF2B5EF4-FFF2-40B4-BE49-F238E27FC236}">
                  <a16:creationId xmlns:a16="http://schemas.microsoft.com/office/drawing/2014/main" id="{C3CEB375-641F-4ACA-BFE8-15BCE9CFB4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1222" y="299225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96">
              <a:extLst>
                <a:ext uri="{FF2B5EF4-FFF2-40B4-BE49-F238E27FC236}">
                  <a16:creationId xmlns:a16="http://schemas.microsoft.com/office/drawing/2014/main" id="{64C2C2DC-ADC8-45C1-9176-0BE21158B3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6608" y="3511815"/>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97">
              <a:extLst>
                <a:ext uri="{FF2B5EF4-FFF2-40B4-BE49-F238E27FC236}">
                  <a16:creationId xmlns:a16="http://schemas.microsoft.com/office/drawing/2014/main" id="{6DC6FE9E-EE79-4AAD-B79F-D1320F9720C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95920" y="472066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98">
              <a:extLst>
                <a:ext uri="{FF2B5EF4-FFF2-40B4-BE49-F238E27FC236}">
                  <a16:creationId xmlns:a16="http://schemas.microsoft.com/office/drawing/2014/main" id="{4A065DC5-0B08-4188-9CAC-C782BE3346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38405" y="4202207"/>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99">
              <a:extLst>
                <a:ext uri="{FF2B5EF4-FFF2-40B4-BE49-F238E27FC236}">
                  <a16:creationId xmlns:a16="http://schemas.microsoft.com/office/drawing/2014/main" id="{77933EC7-7607-4F9B-8946-946926844C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81300" y="4410065"/>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100">
              <a:extLst>
                <a:ext uri="{FF2B5EF4-FFF2-40B4-BE49-F238E27FC236}">
                  <a16:creationId xmlns:a16="http://schemas.microsoft.com/office/drawing/2014/main" id="{98A0955A-87AB-4E27-A4EB-390D5A9973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0809" y="3830648"/>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101">
              <a:extLst>
                <a:ext uri="{FF2B5EF4-FFF2-40B4-BE49-F238E27FC236}">
                  <a16:creationId xmlns:a16="http://schemas.microsoft.com/office/drawing/2014/main" id="{D0D3E081-021C-476C-A0B4-025460A08C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35526" y="5038854"/>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02">
              <a:extLst>
                <a:ext uri="{FF2B5EF4-FFF2-40B4-BE49-F238E27FC236}">
                  <a16:creationId xmlns:a16="http://schemas.microsoft.com/office/drawing/2014/main" id="{73D4B676-80A8-44CB-A417-17AF4DE19D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31705" y="5599239"/>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03">
              <a:extLst>
                <a:ext uri="{FF2B5EF4-FFF2-40B4-BE49-F238E27FC236}">
                  <a16:creationId xmlns:a16="http://schemas.microsoft.com/office/drawing/2014/main" id="{B0210B7F-84AA-41BE-87D2-9F5260010C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14613" y="5869661"/>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04">
              <a:extLst>
                <a:ext uri="{FF2B5EF4-FFF2-40B4-BE49-F238E27FC236}">
                  <a16:creationId xmlns:a16="http://schemas.microsoft.com/office/drawing/2014/main" id="{17B17F87-1255-4200-A4C5-1F8661A386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30073" y="240057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13">
              <a:extLst>
                <a:ext uri="{FF2B5EF4-FFF2-40B4-BE49-F238E27FC236}">
                  <a16:creationId xmlns:a16="http://schemas.microsoft.com/office/drawing/2014/main" id="{D55CF0FB-1894-4689-808C-524F20F21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414" y="4788492"/>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14">
              <a:extLst>
                <a:ext uri="{FF2B5EF4-FFF2-40B4-BE49-F238E27FC236}">
                  <a16:creationId xmlns:a16="http://schemas.microsoft.com/office/drawing/2014/main" id="{6D672041-E9F6-41CA-8F94-8F92F4F523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4818" y="355480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15">
              <a:extLst>
                <a:ext uri="{FF2B5EF4-FFF2-40B4-BE49-F238E27FC236}">
                  <a16:creationId xmlns:a16="http://schemas.microsoft.com/office/drawing/2014/main" id="{F2980BBB-6C11-4661-B664-64A509E79A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9105" y="4217661"/>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17">
              <a:extLst>
                <a:ext uri="{FF2B5EF4-FFF2-40B4-BE49-F238E27FC236}">
                  <a16:creationId xmlns:a16="http://schemas.microsoft.com/office/drawing/2014/main" id="{74418F40-0BE6-45C5-A622-A4EC9ECC7C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6422" y="591334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18">
              <a:extLst>
                <a:ext uri="{FF2B5EF4-FFF2-40B4-BE49-F238E27FC236}">
                  <a16:creationId xmlns:a16="http://schemas.microsoft.com/office/drawing/2014/main" id="{689670C9-875E-4A8F-8485-379483869D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55838" y="6491027"/>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19">
              <a:extLst>
                <a:ext uri="{FF2B5EF4-FFF2-40B4-BE49-F238E27FC236}">
                  <a16:creationId xmlns:a16="http://schemas.microsoft.com/office/drawing/2014/main" id="{B73F6F9B-7042-48A0-8AAB-CFD4AE104C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42512" y="6222652"/>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20">
              <a:extLst>
                <a:ext uri="{FF2B5EF4-FFF2-40B4-BE49-F238E27FC236}">
                  <a16:creationId xmlns:a16="http://schemas.microsoft.com/office/drawing/2014/main" id="{D9922668-2B6F-4226-BEBD-91DBE7EBF8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9747" y="3795373"/>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21">
              <a:extLst>
                <a:ext uri="{FF2B5EF4-FFF2-40B4-BE49-F238E27FC236}">
                  <a16:creationId xmlns:a16="http://schemas.microsoft.com/office/drawing/2014/main" id="{25E4C9F4-6F2B-48AB-A99B-392DE5473A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8038" y="3572831"/>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25">
              <a:extLst>
                <a:ext uri="{FF2B5EF4-FFF2-40B4-BE49-F238E27FC236}">
                  <a16:creationId xmlns:a16="http://schemas.microsoft.com/office/drawing/2014/main" id="{65715319-1FF9-45E8-9E9A-C674AF42EF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0134" y="2371010"/>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26">
              <a:extLst>
                <a:ext uri="{FF2B5EF4-FFF2-40B4-BE49-F238E27FC236}">
                  <a16:creationId xmlns:a16="http://schemas.microsoft.com/office/drawing/2014/main" id="{12649F26-7CDE-4DB8-83B3-EF3782AD08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58368" y="3222992"/>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27">
              <a:extLst>
                <a:ext uri="{FF2B5EF4-FFF2-40B4-BE49-F238E27FC236}">
                  <a16:creationId xmlns:a16="http://schemas.microsoft.com/office/drawing/2014/main" id="{2FE4021B-DAF2-4374-BA57-A349243422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65458" y="4190687"/>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28">
              <a:extLst>
                <a:ext uri="{FF2B5EF4-FFF2-40B4-BE49-F238E27FC236}">
                  <a16:creationId xmlns:a16="http://schemas.microsoft.com/office/drawing/2014/main" id="{DF5BAFBB-6EF3-4AB2-AEB6-101F5E93BD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65704" y="2715183"/>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29">
              <a:extLst>
                <a:ext uri="{FF2B5EF4-FFF2-40B4-BE49-F238E27FC236}">
                  <a16:creationId xmlns:a16="http://schemas.microsoft.com/office/drawing/2014/main" id="{237BBB0E-5E66-4455-9E38-5A7A576FA9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41781" y="4655893"/>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133">
              <a:extLst>
                <a:ext uri="{FF2B5EF4-FFF2-40B4-BE49-F238E27FC236}">
                  <a16:creationId xmlns:a16="http://schemas.microsoft.com/office/drawing/2014/main" id="{F3737C72-7122-4969-90DB-9F1A2A2E76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42609" y="4461880"/>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136">
              <a:extLst>
                <a:ext uri="{FF2B5EF4-FFF2-40B4-BE49-F238E27FC236}">
                  <a16:creationId xmlns:a16="http://schemas.microsoft.com/office/drawing/2014/main" id="{E0471B7E-606B-4DF6-97A3-C86A230047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50748" y="5571356"/>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137">
              <a:extLst>
                <a:ext uri="{FF2B5EF4-FFF2-40B4-BE49-F238E27FC236}">
                  <a16:creationId xmlns:a16="http://schemas.microsoft.com/office/drawing/2014/main" id="{90E27B31-5A24-46EB-85BE-DC5C886BC1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35243" y="5221486"/>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138">
              <a:extLst>
                <a:ext uri="{FF2B5EF4-FFF2-40B4-BE49-F238E27FC236}">
                  <a16:creationId xmlns:a16="http://schemas.microsoft.com/office/drawing/2014/main" id="{2EDC5D7B-EB07-447D-B76E-A07A6632D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45012" y="4971400"/>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139">
              <a:extLst>
                <a:ext uri="{FF2B5EF4-FFF2-40B4-BE49-F238E27FC236}">
                  <a16:creationId xmlns:a16="http://schemas.microsoft.com/office/drawing/2014/main" id="{BC74D79F-6756-4F06-A0F5-DC43209C53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27758" y="6495514"/>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140">
              <a:extLst>
                <a:ext uri="{FF2B5EF4-FFF2-40B4-BE49-F238E27FC236}">
                  <a16:creationId xmlns:a16="http://schemas.microsoft.com/office/drawing/2014/main" id="{2210FDBB-A853-4414-A030-69E1F42955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16905" y="2952119"/>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142">
              <a:extLst>
                <a:ext uri="{FF2B5EF4-FFF2-40B4-BE49-F238E27FC236}">
                  <a16:creationId xmlns:a16="http://schemas.microsoft.com/office/drawing/2014/main" id="{9AAC29D9-EC94-4008-824A-E1F0F2187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2171" y="4701063"/>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143">
              <a:extLst>
                <a:ext uri="{FF2B5EF4-FFF2-40B4-BE49-F238E27FC236}">
                  <a16:creationId xmlns:a16="http://schemas.microsoft.com/office/drawing/2014/main" id="{8B39C842-398E-4937-A696-BFFC3860BC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03664" y="5750749"/>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144">
              <a:extLst>
                <a:ext uri="{FF2B5EF4-FFF2-40B4-BE49-F238E27FC236}">
                  <a16:creationId xmlns:a16="http://schemas.microsoft.com/office/drawing/2014/main" id="{7088F78F-878E-460B-87EC-BA3BF1B546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90617" y="6023328"/>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145">
              <a:extLst>
                <a:ext uri="{FF2B5EF4-FFF2-40B4-BE49-F238E27FC236}">
                  <a16:creationId xmlns:a16="http://schemas.microsoft.com/office/drawing/2014/main" id="{63E026E2-AE0E-499A-A8FA-39274DFB0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06927" y="6234992"/>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8">
              <a:extLst>
                <a:ext uri="{FF2B5EF4-FFF2-40B4-BE49-F238E27FC236}">
                  <a16:creationId xmlns:a16="http://schemas.microsoft.com/office/drawing/2014/main" id="{550BA48D-6442-47A4-95D9-5C452FF888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33470" y="6684748"/>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8">
              <a:extLst>
                <a:ext uri="{FF2B5EF4-FFF2-40B4-BE49-F238E27FC236}">
                  <a16:creationId xmlns:a16="http://schemas.microsoft.com/office/drawing/2014/main" id="{06EF15E3-76AB-4075-B334-94FD017C56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3521" y="33497"/>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106">
              <a:extLst>
                <a:ext uri="{FF2B5EF4-FFF2-40B4-BE49-F238E27FC236}">
                  <a16:creationId xmlns:a16="http://schemas.microsoft.com/office/drawing/2014/main" id="{9FED76EA-CA3D-4690-9FCE-768160FAB4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2771" y="-4523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grpSp>
      <p:grpSp>
        <p:nvGrpSpPr>
          <p:cNvPr id="71" name="Group 70">
            <a:extLst>
              <a:ext uri="{FF2B5EF4-FFF2-40B4-BE49-F238E27FC236}">
                <a16:creationId xmlns:a16="http://schemas.microsoft.com/office/drawing/2014/main" id="{794267EB-8640-4DF3-9F5F-F389951094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81725" y="40256"/>
            <a:ext cx="503194" cy="6764629"/>
            <a:chOff x="11581725" y="-50217"/>
            <a:chExt cx="503194" cy="6814823"/>
          </a:xfrm>
        </p:grpSpPr>
        <p:sp>
          <p:nvSpPr>
            <p:cNvPr id="72" name="Freeform 8">
              <a:extLst>
                <a:ext uri="{FF2B5EF4-FFF2-40B4-BE49-F238E27FC236}">
                  <a16:creationId xmlns:a16="http://schemas.microsoft.com/office/drawing/2014/main" id="{62E43E43-4CB1-436A-8F39-FDA46F3845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89500" y="665496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43">
              <a:extLst>
                <a:ext uri="{FF2B5EF4-FFF2-40B4-BE49-F238E27FC236}">
                  <a16:creationId xmlns:a16="http://schemas.microsoft.com/office/drawing/2014/main" id="{01953B1A-913D-4BC4-AD4F-7DCC6BB0AA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975602" y="797003"/>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51">
              <a:extLst>
                <a:ext uri="{FF2B5EF4-FFF2-40B4-BE49-F238E27FC236}">
                  <a16:creationId xmlns:a16="http://schemas.microsoft.com/office/drawing/2014/main" id="{6085CF7C-052A-40B4-A519-5B9C532D81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948571" y="95141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52">
              <a:extLst>
                <a:ext uri="{FF2B5EF4-FFF2-40B4-BE49-F238E27FC236}">
                  <a16:creationId xmlns:a16="http://schemas.microsoft.com/office/drawing/2014/main" id="{6A30D3AB-0061-492B-87F5-7F8512F49E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945576" y="386988"/>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53">
              <a:extLst>
                <a:ext uri="{FF2B5EF4-FFF2-40B4-BE49-F238E27FC236}">
                  <a16:creationId xmlns:a16="http://schemas.microsoft.com/office/drawing/2014/main" id="{69A009B8-1C16-4886-84BE-F36873A8F5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936657" y="1190192"/>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54">
              <a:extLst>
                <a:ext uri="{FF2B5EF4-FFF2-40B4-BE49-F238E27FC236}">
                  <a16:creationId xmlns:a16="http://schemas.microsoft.com/office/drawing/2014/main" id="{4262414F-5D33-444C-81D6-D059EC05DA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922504" y="550616"/>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55">
              <a:extLst>
                <a:ext uri="{FF2B5EF4-FFF2-40B4-BE49-F238E27FC236}">
                  <a16:creationId xmlns:a16="http://schemas.microsoft.com/office/drawing/2014/main" id="{A035666B-2FAB-4FD6-9ADA-4770A33B9A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936517" y="139979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56">
              <a:extLst>
                <a:ext uri="{FF2B5EF4-FFF2-40B4-BE49-F238E27FC236}">
                  <a16:creationId xmlns:a16="http://schemas.microsoft.com/office/drawing/2014/main" id="{BC45742B-781F-43CF-967D-04E8532B5D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936213" y="2229829"/>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57">
              <a:extLst>
                <a:ext uri="{FF2B5EF4-FFF2-40B4-BE49-F238E27FC236}">
                  <a16:creationId xmlns:a16="http://schemas.microsoft.com/office/drawing/2014/main" id="{9A565171-85E6-47B4-96D9-A815A5A608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922666" y="1609538"/>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59">
              <a:extLst>
                <a:ext uri="{FF2B5EF4-FFF2-40B4-BE49-F238E27FC236}">
                  <a16:creationId xmlns:a16="http://schemas.microsoft.com/office/drawing/2014/main" id="{781905C4-1133-4589-891D-4E6052BC9C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902116" y="191891"/>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60">
              <a:extLst>
                <a:ext uri="{FF2B5EF4-FFF2-40B4-BE49-F238E27FC236}">
                  <a16:creationId xmlns:a16="http://schemas.microsoft.com/office/drawing/2014/main" id="{79D613E3-CA24-4F43-A0A9-345387044C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97347" y="1839332"/>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61">
              <a:extLst>
                <a:ext uri="{FF2B5EF4-FFF2-40B4-BE49-F238E27FC236}">
                  <a16:creationId xmlns:a16="http://schemas.microsoft.com/office/drawing/2014/main" id="{0C069C76-F3AB-4A56-AB65-D9837622A8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63644" y="2073692"/>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78">
              <a:extLst>
                <a:ext uri="{FF2B5EF4-FFF2-40B4-BE49-F238E27FC236}">
                  <a16:creationId xmlns:a16="http://schemas.microsoft.com/office/drawing/2014/main" id="{B549DF45-2D76-437C-ACBF-763DF06F3E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82882" y="657431"/>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79">
              <a:extLst>
                <a:ext uri="{FF2B5EF4-FFF2-40B4-BE49-F238E27FC236}">
                  <a16:creationId xmlns:a16="http://schemas.microsoft.com/office/drawing/2014/main" id="{B49F2B88-F0AA-40D6-997C-4CD28AD293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95254" y="888476"/>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80">
              <a:extLst>
                <a:ext uri="{FF2B5EF4-FFF2-40B4-BE49-F238E27FC236}">
                  <a16:creationId xmlns:a16="http://schemas.microsoft.com/office/drawing/2014/main" id="{36A4A66A-D1F4-4383-8D28-A68695937F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89913" y="1126271"/>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81">
              <a:extLst>
                <a:ext uri="{FF2B5EF4-FFF2-40B4-BE49-F238E27FC236}">
                  <a16:creationId xmlns:a16="http://schemas.microsoft.com/office/drawing/2014/main" id="{1A73A306-1140-4842-AB32-DEFA0C75DB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72963" y="2139325"/>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82">
              <a:extLst>
                <a:ext uri="{FF2B5EF4-FFF2-40B4-BE49-F238E27FC236}">
                  <a16:creationId xmlns:a16="http://schemas.microsoft.com/office/drawing/2014/main" id="{9E9F1E99-2F3F-4867-BBFE-FCA8F92CA1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80799" y="1916872"/>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83">
              <a:extLst>
                <a:ext uri="{FF2B5EF4-FFF2-40B4-BE49-F238E27FC236}">
                  <a16:creationId xmlns:a16="http://schemas.microsoft.com/office/drawing/2014/main" id="{015B614E-DBF6-4DE6-9339-24B527AE00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53356" y="1602084"/>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84">
              <a:extLst>
                <a:ext uri="{FF2B5EF4-FFF2-40B4-BE49-F238E27FC236}">
                  <a16:creationId xmlns:a16="http://schemas.microsoft.com/office/drawing/2014/main" id="{2D99F085-1658-457C-A1E7-8BB59784ED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64372" y="452845"/>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86">
              <a:extLst>
                <a:ext uri="{FF2B5EF4-FFF2-40B4-BE49-F238E27FC236}">
                  <a16:creationId xmlns:a16="http://schemas.microsoft.com/office/drawing/2014/main" id="{72314D71-6CB0-478C-A2EE-9DD68D4B0A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74341" y="106836"/>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89">
              <a:extLst>
                <a:ext uri="{FF2B5EF4-FFF2-40B4-BE49-F238E27FC236}">
                  <a16:creationId xmlns:a16="http://schemas.microsoft.com/office/drawing/2014/main" id="{CFF40123-9723-4AED-B3F6-54C54E54AC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29144" y="1389733"/>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90">
              <a:extLst>
                <a:ext uri="{FF2B5EF4-FFF2-40B4-BE49-F238E27FC236}">
                  <a16:creationId xmlns:a16="http://schemas.microsoft.com/office/drawing/2014/main" id="{18149ACA-B455-497E-A336-7CA5EA3FF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06996" y="2012642"/>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32">
              <a:extLst>
                <a:ext uri="{FF2B5EF4-FFF2-40B4-BE49-F238E27FC236}">
                  <a16:creationId xmlns:a16="http://schemas.microsoft.com/office/drawing/2014/main" id="{C0CE652D-B224-4EC0-A270-14E78D333F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85689" y="3232568"/>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33">
              <a:extLst>
                <a:ext uri="{FF2B5EF4-FFF2-40B4-BE49-F238E27FC236}">
                  <a16:creationId xmlns:a16="http://schemas.microsoft.com/office/drawing/2014/main" id="{37E8E3DB-6FB9-4F73-B1D1-F3B3A3C101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915602" y="4323879"/>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34">
              <a:extLst>
                <a:ext uri="{FF2B5EF4-FFF2-40B4-BE49-F238E27FC236}">
                  <a16:creationId xmlns:a16="http://schemas.microsoft.com/office/drawing/2014/main" id="{FA7E6C6A-13E7-43F5-9891-23A9983AEB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919532" y="5321202"/>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35">
              <a:extLst>
                <a:ext uri="{FF2B5EF4-FFF2-40B4-BE49-F238E27FC236}">
                  <a16:creationId xmlns:a16="http://schemas.microsoft.com/office/drawing/2014/main" id="{E2A09D59-BD40-4E83-9EE0-71DB34EAB2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915184" y="4532106"/>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36">
              <a:extLst>
                <a:ext uri="{FF2B5EF4-FFF2-40B4-BE49-F238E27FC236}">
                  <a16:creationId xmlns:a16="http://schemas.microsoft.com/office/drawing/2014/main" id="{FB0AF6EA-0C4B-419C-A465-AF41DAD75DC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87321" y="5983091"/>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37">
              <a:extLst>
                <a:ext uri="{FF2B5EF4-FFF2-40B4-BE49-F238E27FC236}">
                  <a16:creationId xmlns:a16="http://schemas.microsoft.com/office/drawing/2014/main" id="{994F7A2A-F2AF-4DBA-B4AB-295CD6BFFE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99087" y="2996628"/>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38">
              <a:extLst>
                <a:ext uri="{FF2B5EF4-FFF2-40B4-BE49-F238E27FC236}">
                  <a16:creationId xmlns:a16="http://schemas.microsoft.com/office/drawing/2014/main" id="{AF7C6756-507C-4EAA-8584-98559EBA7E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906756" y="4836724"/>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39">
              <a:extLst>
                <a:ext uri="{FF2B5EF4-FFF2-40B4-BE49-F238E27FC236}">
                  <a16:creationId xmlns:a16="http://schemas.microsoft.com/office/drawing/2014/main" id="{C957EA97-DC3B-4894-B0EF-0548C0FB8E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98864" y="5077845"/>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40">
              <a:extLst>
                <a:ext uri="{FF2B5EF4-FFF2-40B4-BE49-F238E27FC236}">
                  <a16:creationId xmlns:a16="http://schemas.microsoft.com/office/drawing/2014/main" id="{9E831CBF-DE63-4669-9B35-9E0B9A612C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93828" y="2534546"/>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41">
              <a:extLst>
                <a:ext uri="{FF2B5EF4-FFF2-40B4-BE49-F238E27FC236}">
                  <a16:creationId xmlns:a16="http://schemas.microsoft.com/office/drawing/2014/main" id="{DDCDA67E-7542-4ED8-949C-84C7EAD426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87321" y="6215099"/>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42">
              <a:extLst>
                <a:ext uri="{FF2B5EF4-FFF2-40B4-BE49-F238E27FC236}">
                  <a16:creationId xmlns:a16="http://schemas.microsoft.com/office/drawing/2014/main" id="{D8B93D38-E025-4D67-8A0C-19E3253208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75489" y="5533115"/>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44">
              <a:extLst>
                <a:ext uri="{FF2B5EF4-FFF2-40B4-BE49-F238E27FC236}">
                  <a16:creationId xmlns:a16="http://schemas.microsoft.com/office/drawing/2014/main" id="{4E29CE45-4558-426B-8C24-3069B04817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79279" y="4017243"/>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45">
              <a:extLst>
                <a:ext uri="{FF2B5EF4-FFF2-40B4-BE49-F238E27FC236}">
                  <a16:creationId xmlns:a16="http://schemas.microsoft.com/office/drawing/2014/main" id="{3B64559B-6389-4C5E-A736-9BB79FBA06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57128" y="5773069"/>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46">
              <a:extLst>
                <a:ext uri="{FF2B5EF4-FFF2-40B4-BE49-F238E27FC236}">
                  <a16:creationId xmlns:a16="http://schemas.microsoft.com/office/drawing/2014/main" id="{EB6B7C23-A7CF-4256-932B-D67CD52BAC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906187" y="2767165"/>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47">
              <a:extLst>
                <a:ext uri="{FF2B5EF4-FFF2-40B4-BE49-F238E27FC236}">
                  <a16:creationId xmlns:a16="http://schemas.microsoft.com/office/drawing/2014/main" id="{62342B15-30BB-40CF-87B9-130A77AC89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64332" y="3786116"/>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48">
              <a:extLst>
                <a:ext uri="{FF2B5EF4-FFF2-40B4-BE49-F238E27FC236}">
                  <a16:creationId xmlns:a16="http://schemas.microsoft.com/office/drawing/2014/main" id="{3EEDF4C2-803E-42B9-B9A1-31E071A722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59589" y="3552646"/>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49">
              <a:extLst>
                <a:ext uri="{FF2B5EF4-FFF2-40B4-BE49-F238E27FC236}">
                  <a16:creationId xmlns:a16="http://schemas.microsoft.com/office/drawing/2014/main" id="{CFF066B7-F19B-494E-817B-9443234AF9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58203" y="6444314"/>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62">
              <a:extLst>
                <a:ext uri="{FF2B5EF4-FFF2-40B4-BE49-F238E27FC236}">
                  <a16:creationId xmlns:a16="http://schemas.microsoft.com/office/drawing/2014/main" id="{BEA79FD9-FE3C-474C-9635-FA1AC8B10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50021" y="2886960"/>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63">
              <a:extLst>
                <a:ext uri="{FF2B5EF4-FFF2-40B4-BE49-F238E27FC236}">
                  <a16:creationId xmlns:a16="http://schemas.microsoft.com/office/drawing/2014/main" id="{5A1C9036-2209-48AB-9A45-1CF7A88BC8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61379" y="4025573"/>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64">
              <a:extLst>
                <a:ext uri="{FF2B5EF4-FFF2-40B4-BE49-F238E27FC236}">
                  <a16:creationId xmlns:a16="http://schemas.microsoft.com/office/drawing/2014/main" id="{949D7B76-E779-437D-BF53-4B314E304D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29330" y="2618652"/>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65">
              <a:extLst>
                <a:ext uri="{FF2B5EF4-FFF2-40B4-BE49-F238E27FC236}">
                  <a16:creationId xmlns:a16="http://schemas.microsoft.com/office/drawing/2014/main" id="{6C7666CC-2CD8-49CF-97E8-03A4748E50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29961" y="3762667"/>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66">
              <a:extLst>
                <a:ext uri="{FF2B5EF4-FFF2-40B4-BE49-F238E27FC236}">
                  <a16:creationId xmlns:a16="http://schemas.microsoft.com/office/drawing/2014/main" id="{6694159E-961A-40AD-9710-DE5D858BE2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17743" y="5309103"/>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67">
              <a:extLst>
                <a:ext uri="{FF2B5EF4-FFF2-40B4-BE49-F238E27FC236}">
                  <a16:creationId xmlns:a16="http://schemas.microsoft.com/office/drawing/2014/main" id="{3415C869-BF38-4F37-A07D-99863F6F0C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97923" y="4525125"/>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68">
              <a:extLst>
                <a:ext uri="{FF2B5EF4-FFF2-40B4-BE49-F238E27FC236}">
                  <a16:creationId xmlns:a16="http://schemas.microsoft.com/office/drawing/2014/main" id="{C532C6F8-F368-4C0C-A0C7-26ED5B5C74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25311" y="3182385"/>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69">
              <a:extLst>
                <a:ext uri="{FF2B5EF4-FFF2-40B4-BE49-F238E27FC236}">
                  <a16:creationId xmlns:a16="http://schemas.microsoft.com/office/drawing/2014/main" id="{CE0F0051-9235-439E-906C-6D4734860A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04568" y="5591348"/>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70">
              <a:extLst>
                <a:ext uri="{FF2B5EF4-FFF2-40B4-BE49-F238E27FC236}">
                  <a16:creationId xmlns:a16="http://schemas.microsoft.com/office/drawing/2014/main" id="{595300AA-1720-4A83-A1A6-AEAC14DC44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68781" y="6183092"/>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71">
              <a:extLst>
                <a:ext uri="{FF2B5EF4-FFF2-40B4-BE49-F238E27FC236}">
                  <a16:creationId xmlns:a16="http://schemas.microsoft.com/office/drawing/2014/main" id="{4C3205CA-C6A4-4BC9-A856-44012512D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16111" y="5070698"/>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72">
              <a:extLst>
                <a:ext uri="{FF2B5EF4-FFF2-40B4-BE49-F238E27FC236}">
                  <a16:creationId xmlns:a16="http://schemas.microsoft.com/office/drawing/2014/main" id="{2ADF09EA-ED2B-435A-98A9-C04F61AEC3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12848" y="4843839"/>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73">
              <a:extLst>
                <a:ext uri="{FF2B5EF4-FFF2-40B4-BE49-F238E27FC236}">
                  <a16:creationId xmlns:a16="http://schemas.microsoft.com/office/drawing/2014/main" id="{FECDE996-00DD-4523-A839-977B3099D6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17721" y="4344204"/>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74">
              <a:extLst>
                <a:ext uri="{FF2B5EF4-FFF2-40B4-BE49-F238E27FC236}">
                  <a16:creationId xmlns:a16="http://schemas.microsoft.com/office/drawing/2014/main" id="{41E13E80-7416-41BF-9F70-0471C37552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85673" y="5924488"/>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75">
              <a:extLst>
                <a:ext uri="{FF2B5EF4-FFF2-40B4-BE49-F238E27FC236}">
                  <a16:creationId xmlns:a16="http://schemas.microsoft.com/office/drawing/2014/main" id="{E0904C63-D5F2-4DEC-BC8B-20A2620174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80682" y="2378884"/>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77">
              <a:extLst>
                <a:ext uri="{FF2B5EF4-FFF2-40B4-BE49-F238E27FC236}">
                  <a16:creationId xmlns:a16="http://schemas.microsoft.com/office/drawing/2014/main" id="{E8FF1427-C8C3-4A62-BA09-C39CD288FD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85928" y="354316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85">
              <a:extLst>
                <a:ext uri="{FF2B5EF4-FFF2-40B4-BE49-F238E27FC236}">
                  <a16:creationId xmlns:a16="http://schemas.microsoft.com/office/drawing/2014/main" id="{8A423576-FAF7-451E-8E03-BD83EB4C21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72187" y="6370986"/>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87">
              <a:extLst>
                <a:ext uri="{FF2B5EF4-FFF2-40B4-BE49-F238E27FC236}">
                  <a16:creationId xmlns:a16="http://schemas.microsoft.com/office/drawing/2014/main" id="{6E983BE2-E9E0-42E2-9321-D69CE9C5DE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9666" y="6594020"/>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88">
              <a:extLst>
                <a:ext uri="{FF2B5EF4-FFF2-40B4-BE49-F238E27FC236}">
                  <a16:creationId xmlns:a16="http://schemas.microsoft.com/office/drawing/2014/main" id="{D3F95FF6-487C-4B8A-8366-D3ED419325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60227" y="5640436"/>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8">
              <a:extLst>
                <a:ext uri="{FF2B5EF4-FFF2-40B4-BE49-F238E27FC236}">
                  <a16:creationId xmlns:a16="http://schemas.microsoft.com/office/drawing/2014/main" id="{2FB17AE4-6B5D-4C91-8A55-551DF75ED4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923344" y="-2870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8347063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CA035CD8-033C-437B-F90D-B96B33D11A91}"/>
              </a:ext>
            </a:extLst>
          </p:cNvPr>
          <p:cNvPicPr>
            <a:picLocks noChangeAspect="1"/>
          </p:cNvPicPr>
          <p:nvPr/>
        </p:nvPicPr>
        <p:blipFill>
          <a:blip r:embed="rId3">
            <a:alphaModFix amt="60000"/>
            <a:extLst>
              <a:ext uri="{28A0092B-C50C-407E-A947-70E740481C1C}">
                <a14:useLocalDpi xmlns:a14="http://schemas.microsoft.com/office/drawing/2010/main" val="0"/>
              </a:ext>
            </a:extLst>
          </a:blip>
          <a:srcRect l="8859" r="2" b="2"/>
          <a:stretch/>
        </p:blipFill>
        <p:spPr>
          <a:xfrm>
            <a:off x="-1" y="1"/>
            <a:ext cx="5295331" cy="6875834"/>
          </a:xfrm>
          <a:prstGeom prst="rect">
            <a:avLst/>
          </a:prstGeom>
        </p:spPr>
      </p:pic>
      <p:sp>
        <p:nvSpPr>
          <p:cNvPr id="2" name="Title 1">
            <a:extLst>
              <a:ext uri="{FF2B5EF4-FFF2-40B4-BE49-F238E27FC236}">
                <a16:creationId xmlns:a16="http://schemas.microsoft.com/office/drawing/2014/main" id="{0450E717-E5E9-2DD9-D661-61C2A9D4FD6C}"/>
              </a:ext>
            </a:extLst>
          </p:cNvPr>
          <p:cNvSpPr>
            <a:spLocks noGrp="1"/>
          </p:cNvSpPr>
          <p:nvPr>
            <p:ph type="title"/>
          </p:nvPr>
        </p:nvSpPr>
        <p:spPr>
          <a:xfrm>
            <a:off x="428209" y="3925784"/>
            <a:ext cx="4223965" cy="4111831"/>
          </a:xfrm>
        </p:spPr>
        <p:txBody>
          <a:bodyPr>
            <a:normAutofit/>
          </a:bodyPr>
          <a:lstStyle/>
          <a:p>
            <a:pPr algn="ctr"/>
            <a:r>
              <a:rPr lang="en-GB" err="1">
                <a:solidFill>
                  <a:srgbClr val="FFFFFF"/>
                </a:solidFill>
              </a:rPr>
              <a:t>Fredrich</a:t>
            </a:r>
            <a:r>
              <a:rPr lang="en-GB">
                <a:solidFill>
                  <a:srgbClr val="FFFFFF"/>
                </a:solidFill>
              </a:rPr>
              <a:t> Froebel</a:t>
            </a:r>
            <a:br>
              <a:rPr lang="en-GB">
                <a:solidFill>
                  <a:srgbClr val="FFFFFF"/>
                </a:solidFill>
              </a:rPr>
            </a:br>
            <a:r>
              <a:rPr lang="en-GB">
                <a:solidFill>
                  <a:srgbClr val="FFFFFF"/>
                </a:solidFill>
              </a:rPr>
              <a:t>1782-1852 </a:t>
            </a:r>
            <a:br>
              <a:rPr lang="en-GB">
                <a:solidFill>
                  <a:srgbClr val="FFFFFF"/>
                </a:solidFill>
              </a:rPr>
            </a:br>
            <a:endParaRPr lang="en-US">
              <a:solidFill>
                <a:srgbClr val="FFFFFF"/>
              </a:solidFill>
            </a:endParaRPr>
          </a:p>
        </p:txBody>
      </p:sp>
      <p:sp>
        <p:nvSpPr>
          <p:cNvPr id="8" name="Content Placeholder 7">
            <a:extLst>
              <a:ext uri="{FF2B5EF4-FFF2-40B4-BE49-F238E27FC236}">
                <a16:creationId xmlns:a16="http://schemas.microsoft.com/office/drawing/2014/main" id="{4FEE8DB0-C49F-CFBD-50F4-AB90228A1A6F}"/>
              </a:ext>
            </a:extLst>
          </p:cNvPr>
          <p:cNvSpPr>
            <a:spLocks noGrp="1"/>
          </p:cNvSpPr>
          <p:nvPr>
            <p:ph idx="1"/>
          </p:nvPr>
        </p:nvSpPr>
        <p:spPr>
          <a:xfrm>
            <a:off x="6096000" y="2070855"/>
            <a:ext cx="5219700" cy="5105400"/>
          </a:xfrm>
        </p:spPr>
        <p:txBody>
          <a:bodyPr>
            <a:normAutofit/>
          </a:bodyPr>
          <a:lstStyle/>
          <a:p>
            <a:r>
              <a:rPr lang="en-GB" err="1"/>
              <a:t>Fredrich</a:t>
            </a:r>
            <a:r>
              <a:rPr lang="en-GB"/>
              <a:t> Froebel was a German teacher who invented kindergarten and Froebel’s toys.</a:t>
            </a:r>
          </a:p>
          <a:p>
            <a:r>
              <a:rPr lang="en-GB"/>
              <a:t>Froebel’s theory is based on how children learn through play.</a:t>
            </a:r>
          </a:p>
          <a:p>
            <a:endParaRPr lang="en-US"/>
          </a:p>
        </p:txBody>
      </p:sp>
    </p:spTree>
    <p:extLst>
      <p:ext uri="{BB962C8B-B14F-4D97-AF65-F5344CB8AC3E}">
        <p14:creationId xmlns:p14="http://schemas.microsoft.com/office/powerpoint/2010/main" val="30972439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277353-DF2C-3487-5757-BEB33F045BF2}"/>
              </a:ext>
            </a:extLst>
          </p:cNvPr>
          <p:cNvSpPr>
            <a:spLocks noGrp="1"/>
          </p:cNvSpPr>
          <p:nvPr>
            <p:ph idx="1"/>
          </p:nvPr>
        </p:nvSpPr>
        <p:spPr>
          <a:xfrm>
            <a:off x="5470393" y="1800616"/>
            <a:ext cx="5305069" cy="5703236"/>
          </a:xfrm>
        </p:spPr>
        <p:txBody>
          <a:bodyPr/>
          <a:lstStyle/>
          <a:p>
            <a:endParaRPr lang="en-GB"/>
          </a:p>
          <a:p>
            <a:r>
              <a:rPr lang="en-GB"/>
              <a:t> learning through play </a:t>
            </a:r>
          </a:p>
          <a:p>
            <a:r>
              <a:rPr lang="en-GB"/>
              <a:t>Hands on activities </a:t>
            </a:r>
          </a:p>
          <a:p>
            <a:r>
              <a:rPr lang="en-GB"/>
              <a:t>Nature and outside learning (Froebels gifts)</a:t>
            </a:r>
          </a:p>
          <a:p>
            <a:r>
              <a:rPr lang="en-GB"/>
              <a:t>Social interaction </a:t>
            </a:r>
          </a:p>
          <a:p>
            <a:r>
              <a:rPr lang="en-GB"/>
              <a:t>Encouraging creativity </a:t>
            </a:r>
          </a:p>
        </p:txBody>
      </p:sp>
      <p:sp>
        <p:nvSpPr>
          <p:cNvPr id="10" name="Title 9">
            <a:extLst>
              <a:ext uri="{FF2B5EF4-FFF2-40B4-BE49-F238E27FC236}">
                <a16:creationId xmlns:a16="http://schemas.microsoft.com/office/drawing/2014/main" id="{3C1026AE-2F64-6B2A-2B72-354282A21E65}"/>
              </a:ext>
            </a:extLst>
          </p:cNvPr>
          <p:cNvSpPr>
            <a:spLocks noGrp="1"/>
          </p:cNvSpPr>
          <p:nvPr>
            <p:ph type="title"/>
          </p:nvPr>
        </p:nvSpPr>
        <p:spPr>
          <a:xfrm>
            <a:off x="398060" y="2205765"/>
            <a:ext cx="4833583" cy="2446469"/>
          </a:xfrm>
        </p:spPr>
        <p:txBody>
          <a:bodyPr/>
          <a:lstStyle/>
          <a:p>
            <a:r>
              <a:rPr lang="en-GB"/>
              <a:t>How would Froebels theory apply to a year 1 classroom?</a:t>
            </a:r>
            <a:endParaRPr lang="en-US"/>
          </a:p>
        </p:txBody>
      </p:sp>
      <p:sp>
        <p:nvSpPr>
          <p:cNvPr id="11" name="TextBox 10">
            <a:extLst>
              <a:ext uri="{FF2B5EF4-FFF2-40B4-BE49-F238E27FC236}">
                <a16:creationId xmlns:a16="http://schemas.microsoft.com/office/drawing/2014/main" id="{E65EA5DD-B027-4DCA-7699-A3C699342B67}"/>
              </a:ext>
            </a:extLst>
          </p:cNvPr>
          <p:cNvSpPr txBox="1"/>
          <p:nvPr/>
        </p:nvSpPr>
        <p:spPr>
          <a:xfrm>
            <a:off x="5470393" y="1154285"/>
            <a:ext cx="4426803" cy="646331"/>
          </a:xfrm>
          <a:prstGeom prst="rect">
            <a:avLst/>
          </a:prstGeom>
          <a:noFill/>
        </p:spPr>
        <p:txBody>
          <a:bodyPr wrap="square" rtlCol="0">
            <a:spAutoFit/>
          </a:bodyPr>
          <a:lstStyle/>
          <a:p>
            <a:pPr algn="l"/>
            <a:r>
              <a:rPr lang="en-GB"/>
              <a:t>Froebels theory can be applied to a year 1 class room in many ways;</a:t>
            </a:r>
            <a:endParaRPr lang="en-US"/>
          </a:p>
        </p:txBody>
      </p:sp>
    </p:spTree>
    <p:extLst>
      <p:ext uri="{BB962C8B-B14F-4D97-AF65-F5344CB8AC3E}">
        <p14:creationId xmlns:p14="http://schemas.microsoft.com/office/powerpoint/2010/main" val="35256166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6F284-A858-AAB7-AB9F-A2E0F2D15638}"/>
              </a:ext>
            </a:extLst>
          </p:cNvPr>
          <p:cNvSpPr>
            <a:spLocks noGrp="1"/>
          </p:cNvSpPr>
          <p:nvPr>
            <p:ph type="title"/>
          </p:nvPr>
        </p:nvSpPr>
        <p:spPr>
          <a:xfrm>
            <a:off x="994028" y="1443743"/>
            <a:ext cx="4446122" cy="3970513"/>
          </a:xfrm>
        </p:spPr>
        <p:txBody>
          <a:bodyPr/>
          <a:lstStyle/>
          <a:p>
            <a:r>
              <a:rPr lang="en-GB"/>
              <a:t>How does Froebels theory affect the development of year one children ?</a:t>
            </a:r>
            <a:endParaRPr lang="en-US"/>
          </a:p>
        </p:txBody>
      </p:sp>
      <p:sp>
        <p:nvSpPr>
          <p:cNvPr id="3" name="Content Placeholder 2">
            <a:extLst>
              <a:ext uri="{FF2B5EF4-FFF2-40B4-BE49-F238E27FC236}">
                <a16:creationId xmlns:a16="http://schemas.microsoft.com/office/drawing/2014/main" id="{B749D218-E2B0-AA58-26B5-E3E83550BA7A}"/>
              </a:ext>
            </a:extLst>
          </p:cNvPr>
          <p:cNvSpPr>
            <a:spLocks noGrp="1"/>
          </p:cNvSpPr>
          <p:nvPr>
            <p:ph idx="1"/>
          </p:nvPr>
        </p:nvSpPr>
        <p:spPr>
          <a:xfrm>
            <a:off x="6096000" y="1546782"/>
            <a:ext cx="3747930" cy="4351338"/>
          </a:xfrm>
        </p:spPr>
        <p:txBody>
          <a:bodyPr/>
          <a:lstStyle/>
          <a:p>
            <a:r>
              <a:rPr lang="en-GB"/>
              <a:t>Communication skills </a:t>
            </a:r>
          </a:p>
          <a:p>
            <a:r>
              <a:rPr lang="en-GB"/>
              <a:t>Social skills </a:t>
            </a:r>
          </a:p>
          <a:p>
            <a:r>
              <a:rPr lang="en-GB"/>
              <a:t>Problem solving </a:t>
            </a:r>
          </a:p>
          <a:p>
            <a:r>
              <a:rPr lang="en-GB"/>
              <a:t>Engagement </a:t>
            </a:r>
          </a:p>
          <a:p>
            <a:r>
              <a:rPr lang="en-GB"/>
              <a:t>Creativity </a:t>
            </a:r>
          </a:p>
          <a:p>
            <a:endParaRPr lang="en-US"/>
          </a:p>
        </p:txBody>
      </p:sp>
    </p:spTree>
    <p:extLst>
      <p:ext uri="{BB962C8B-B14F-4D97-AF65-F5344CB8AC3E}">
        <p14:creationId xmlns:p14="http://schemas.microsoft.com/office/powerpoint/2010/main" val="11067280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B5907-D95B-7CFA-1DB6-43F88A9421C7}"/>
              </a:ext>
            </a:extLst>
          </p:cNvPr>
          <p:cNvSpPr>
            <a:spLocks noGrp="1"/>
          </p:cNvSpPr>
          <p:nvPr>
            <p:ph type="title"/>
          </p:nvPr>
        </p:nvSpPr>
        <p:spPr/>
        <p:txBody>
          <a:bodyPr/>
          <a:lstStyle/>
          <a:p>
            <a:r>
              <a:rPr lang="en-GB"/>
              <a:t>Criticisms of the theory</a:t>
            </a:r>
            <a:endParaRPr lang="en-US"/>
          </a:p>
        </p:txBody>
      </p:sp>
      <p:sp>
        <p:nvSpPr>
          <p:cNvPr id="3" name="Content Placeholder 2">
            <a:extLst>
              <a:ext uri="{FF2B5EF4-FFF2-40B4-BE49-F238E27FC236}">
                <a16:creationId xmlns:a16="http://schemas.microsoft.com/office/drawing/2014/main" id="{9435BF18-6FD6-D90D-BC47-156A97DE0902}"/>
              </a:ext>
            </a:extLst>
          </p:cNvPr>
          <p:cNvSpPr>
            <a:spLocks noGrp="1"/>
          </p:cNvSpPr>
          <p:nvPr>
            <p:ph idx="1"/>
          </p:nvPr>
        </p:nvSpPr>
        <p:spPr/>
        <p:txBody>
          <a:bodyPr/>
          <a:lstStyle/>
          <a:p>
            <a:r>
              <a:rPr lang="en-GB"/>
              <a:t>Lack of structure </a:t>
            </a:r>
          </a:p>
          <a:p>
            <a:r>
              <a:rPr lang="en-GB"/>
              <a:t> Not inclusive enough</a:t>
            </a:r>
          </a:p>
          <a:p>
            <a:endParaRPr lang="en-US"/>
          </a:p>
        </p:txBody>
      </p:sp>
    </p:spTree>
    <p:extLst>
      <p:ext uri="{BB962C8B-B14F-4D97-AF65-F5344CB8AC3E}">
        <p14:creationId xmlns:p14="http://schemas.microsoft.com/office/powerpoint/2010/main" val="32934963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BBA81-F72C-7CB2-8DAC-99E147A36921}"/>
              </a:ext>
            </a:extLst>
          </p:cNvPr>
          <p:cNvSpPr>
            <a:spLocks noGrp="1"/>
          </p:cNvSpPr>
          <p:nvPr>
            <p:ph type="title"/>
          </p:nvPr>
        </p:nvSpPr>
        <p:spPr/>
        <p:txBody>
          <a:bodyPr/>
          <a:lstStyle/>
          <a:p>
            <a:r>
              <a:rPr lang="en-GB"/>
              <a:t>Reference list</a:t>
            </a:r>
            <a:endParaRPr lang="en-US"/>
          </a:p>
        </p:txBody>
      </p:sp>
      <p:sp>
        <p:nvSpPr>
          <p:cNvPr id="3" name="Content Placeholder 2">
            <a:extLst>
              <a:ext uri="{FF2B5EF4-FFF2-40B4-BE49-F238E27FC236}">
                <a16:creationId xmlns:a16="http://schemas.microsoft.com/office/drawing/2014/main" id="{5CBB6DA4-9C2A-CF54-AB71-FF3C0D861028}"/>
              </a:ext>
            </a:extLst>
          </p:cNvPr>
          <p:cNvSpPr>
            <a:spLocks noGrp="1"/>
          </p:cNvSpPr>
          <p:nvPr>
            <p:ph idx="1"/>
          </p:nvPr>
        </p:nvSpPr>
        <p:spPr/>
        <p:txBody>
          <a:bodyPr>
            <a:normAutofit/>
          </a:bodyPr>
          <a:lstStyle/>
          <a:p>
            <a:endParaRPr lang="en-GB"/>
          </a:p>
          <a:p>
            <a:r>
              <a:rPr lang="en-GB"/>
              <a:t>Helen Tovey, 2017, Froebels principles and practice today, Froebels trust.</a:t>
            </a:r>
          </a:p>
          <a:p>
            <a:r>
              <a:rPr lang="en-GB"/>
              <a:t>Jane </a:t>
            </a:r>
            <a:r>
              <a:rPr lang="en-GB" err="1"/>
              <a:t>whinnett</a:t>
            </a:r>
            <a:r>
              <a:rPr lang="en-GB"/>
              <a:t>, 2021, Froebels gifts and block play today, </a:t>
            </a:r>
            <a:r>
              <a:rPr lang="en-GB" err="1"/>
              <a:t>communityplaythings.com</a:t>
            </a:r>
            <a:r>
              <a:rPr lang="en-GB"/>
              <a:t>.</a:t>
            </a:r>
          </a:p>
          <a:p>
            <a:r>
              <a:rPr lang="en-GB" b="1" i="0" u="none" strike="noStrike">
                <a:solidFill>
                  <a:srgbClr val="55585D"/>
                </a:solidFill>
                <a:effectLst/>
                <a:latin typeface="Noto Sans" panose="020B0502040504020204" pitchFamily="34" charset="0"/>
              </a:rPr>
              <a:t> </a:t>
            </a:r>
            <a:r>
              <a:rPr lang="en-GB" b="0" i="0" u="none" strike="noStrike">
                <a:solidFill>
                  <a:srgbClr val="55585D"/>
                </a:solidFill>
                <a:effectLst/>
                <a:latin typeface="Noto Sans" panose="020B0502040504020204" pitchFamily="34" charset="0"/>
              </a:rPr>
              <a:t>James Arthur and Andrew Peterson, 2012, the </a:t>
            </a:r>
            <a:r>
              <a:rPr lang="en-GB" b="0" i="0" u="none" strike="noStrike" err="1">
                <a:solidFill>
                  <a:srgbClr val="55585D"/>
                </a:solidFill>
                <a:effectLst/>
                <a:latin typeface="Noto Sans" panose="020B0502040504020204" pitchFamily="34" charset="0"/>
              </a:rPr>
              <a:t>routladge</a:t>
            </a:r>
            <a:r>
              <a:rPr lang="en-GB" b="0" i="0" u="none" strike="noStrike">
                <a:solidFill>
                  <a:srgbClr val="55585D"/>
                </a:solidFill>
                <a:effectLst/>
                <a:latin typeface="Noto Sans" panose="020B0502040504020204" pitchFamily="34" charset="0"/>
              </a:rPr>
              <a:t> companion to education.</a:t>
            </a:r>
          </a:p>
          <a:p>
            <a:r>
              <a:rPr lang="en-GB"/>
              <a:t>Janelle </a:t>
            </a:r>
            <a:r>
              <a:rPr lang="en-GB" err="1"/>
              <a:t>McArdle</a:t>
            </a:r>
            <a:r>
              <a:rPr lang="en-GB"/>
              <a:t>, 2024, Froebels theory of play for early childhood education, My teaching cupboard.</a:t>
            </a:r>
          </a:p>
          <a:p>
            <a:endParaRPr lang="en-GB"/>
          </a:p>
          <a:p>
            <a:endParaRPr lang="en-GB"/>
          </a:p>
          <a:p>
            <a:endParaRPr lang="en-US"/>
          </a:p>
        </p:txBody>
      </p:sp>
    </p:spTree>
    <p:extLst>
      <p:ext uri="{BB962C8B-B14F-4D97-AF65-F5344CB8AC3E}">
        <p14:creationId xmlns:p14="http://schemas.microsoft.com/office/powerpoint/2010/main" val="32301282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BF970-0B93-AA0D-7954-FAC684CA1F03}"/>
              </a:ext>
            </a:extLst>
          </p:cNvPr>
          <p:cNvSpPr>
            <a:spLocks noGrp="1"/>
          </p:cNvSpPr>
          <p:nvPr>
            <p:ph type="title"/>
          </p:nvPr>
        </p:nvSpPr>
        <p:spPr/>
        <p:txBody>
          <a:bodyPr/>
          <a:lstStyle/>
          <a:p>
            <a:r>
              <a:rPr lang="en-GB"/>
              <a:t>Presentation link</a:t>
            </a:r>
            <a:endParaRPr lang="en-US"/>
          </a:p>
        </p:txBody>
      </p:sp>
      <p:sp>
        <p:nvSpPr>
          <p:cNvPr id="6" name="TextBox 5">
            <a:extLst>
              <a:ext uri="{FF2B5EF4-FFF2-40B4-BE49-F238E27FC236}">
                <a16:creationId xmlns:a16="http://schemas.microsoft.com/office/drawing/2014/main" id="{038FF147-200D-9BC0-ABDF-4B9595E4DE0D}"/>
              </a:ext>
            </a:extLst>
          </p:cNvPr>
          <p:cNvSpPr txBox="1"/>
          <p:nvPr/>
        </p:nvSpPr>
        <p:spPr>
          <a:xfrm>
            <a:off x="739721" y="2000226"/>
            <a:ext cx="8816714" cy="1754326"/>
          </a:xfrm>
          <a:prstGeom prst="rect">
            <a:avLst/>
          </a:prstGeom>
          <a:noFill/>
        </p:spPr>
        <p:txBody>
          <a:bodyPr wrap="square" lIns="91440" tIns="45720" rIns="91440" bIns="45720" rtlCol="0" anchor="t">
            <a:spAutoFit/>
          </a:bodyPr>
          <a:lstStyle/>
          <a:p>
            <a:pPr algn="l"/>
            <a:r>
              <a:rPr lang="en-US">
                <a:hlinkClick r:id="rId2"/>
              </a:rPr>
              <a:t>https://</a:t>
            </a:r>
            <a:r>
              <a:rPr lang="en-US" err="1">
                <a:hlinkClick r:id="rId2"/>
              </a:rPr>
              <a:t>uowtsd-my.sharepoint.com</a:t>
            </a:r>
            <a:r>
              <a:rPr lang="en-US">
                <a:hlinkClick r:id="rId2"/>
              </a:rPr>
              <a:t>/:v:/r/personal/2404029_student_uwtsd_ac_uk/Documents/Recordings/Meeting-20241201_171847-Meeting%20Recording.mp4?</a:t>
            </a:r>
            <a:r>
              <a:rPr lang="en-US" err="1">
                <a:hlinkClick r:id="rId2"/>
              </a:rPr>
              <a:t>csf</a:t>
            </a:r>
            <a:r>
              <a:rPr lang="en-US">
                <a:hlinkClick r:id="rId2"/>
              </a:rPr>
              <a:t>=1&amp;web=1&amp;e=QFT1lR</a:t>
            </a:r>
            <a:endParaRPr lang="en-US"/>
          </a:p>
          <a:p>
            <a:endParaRPr lang="en-US"/>
          </a:p>
          <a:p>
            <a:endParaRPr lang="en-US"/>
          </a:p>
        </p:txBody>
      </p:sp>
    </p:spTree>
    <p:extLst>
      <p:ext uri="{BB962C8B-B14F-4D97-AF65-F5344CB8AC3E}">
        <p14:creationId xmlns:p14="http://schemas.microsoft.com/office/powerpoint/2010/main" val="1318442301"/>
      </p:ext>
    </p:extLst>
  </p:cSld>
  <p:clrMapOvr>
    <a:masterClrMapping/>
  </p:clrMapOvr>
</p:sld>
</file>

<file path=ppt/theme/theme1.xml><?xml version="1.0" encoding="utf-8"?>
<a:theme xmlns:a="http://schemas.openxmlformats.org/drawingml/2006/main" name="BohemianVTI">
  <a:themeElements>
    <a:clrScheme name="AnalogousFromDarkSeedLeftStep">
      <a:dk1>
        <a:srgbClr val="000000"/>
      </a:dk1>
      <a:lt1>
        <a:srgbClr val="FFFFFF"/>
      </a:lt1>
      <a:dk2>
        <a:srgbClr val="3C2A22"/>
      </a:dk2>
      <a:lt2>
        <a:srgbClr val="E6E2E8"/>
      </a:lt2>
      <a:accent1>
        <a:srgbClr val="63B447"/>
      </a:accent1>
      <a:accent2>
        <a:srgbClr val="89AE3A"/>
      </a:accent2>
      <a:accent3>
        <a:srgbClr val="ACA244"/>
      </a:accent3>
      <a:accent4>
        <a:srgbClr val="B1753B"/>
      </a:accent4>
      <a:accent5>
        <a:srgbClr val="C3554D"/>
      </a:accent5>
      <a:accent6>
        <a:srgbClr val="B13B64"/>
      </a:accent6>
      <a:hlink>
        <a:srgbClr val="BF5D3F"/>
      </a:hlink>
      <a:folHlink>
        <a:srgbClr val="7F7F7F"/>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9</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BohemianVTI</vt:lpstr>
      <vt:lpstr>How learning theories can support effective teaching and learning </vt:lpstr>
      <vt:lpstr>Introduction </vt:lpstr>
      <vt:lpstr>B F Skinner (1904 - 1990)</vt:lpstr>
      <vt:lpstr>Utilizing Skinners knowledge and skills within a year 1 environment.</vt:lpstr>
      <vt:lpstr>Effectively planning and Applying skinners theory to a year 1 classroom.</vt:lpstr>
      <vt:lpstr>Criticism of skinners learning theory in education.</vt:lpstr>
      <vt:lpstr>Future implications.</vt:lpstr>
      <vt:lpstr>Reference list.</vt:lpstr>
      <vt:lpstr>Piaget Theory</vt:lpstr>
      <vt:lpstr>How does Piagets theory help to support the development of skills and knowledge in a year 1?</vt:lpstr>
      <vt:lpstr>Criticisms of Piaget</vt:lpstr>
      <vt:lpstr>How learning can be incorporated into a year 1 classroom.</vt:lpstr>
      <vt:lpstr>Reference list</vt:lpstr>
      <vt:lpstr>Fredrich Froebel 1782-1852  </vt:lpstr>
      <vt:lpstr>How would Froebels theory apply to a year 1 classroom?</vt:lpstr>
      <vt:lpstr>How does Froebels theory affect the development of year one children ?</vt:lpstr>
      <vt:lpstr>Criticisms of the theory</vt:lpstr>
      <vt:lpstr>Reference list</vt:lpstr>
      <vt:lpstr>Presentation link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How learning theories can support effective teaching and learning </dc:title>
  <dc:creator/>
  <cp:lastModifiedBy>Emily Isaac (2404029)</cp:lastModifiedBy>
  <cp:revision>1</cp:revision>
  <dcterms:created xsi:type="dcterms:W3CDTF">2024-11-13T10:03:18Z</dcterms:created>
  <dcterms:modified xsi:type="dcterms:W3CDTF">2024-12-01T18:00:08Z</dcterms:modified>
</cp:coreProperties>
</file>