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18"/>
  </p:notesMasterIdLst>
  <p:sldIdLst>
    <p:sldId id="789" r:id="rId6"/>
    <p:sldId id="773" r:id="rId7"/>
    <p:sldId id="774" r:id="rId8"/>
    <p:sldId id="775" r:id="rId9"/>
    <p:sldId id="776" r:id="rId10"/>
    <p:sldId id="778" r:id="rId11"/>
    <p:sldId id="777" r:id="rId12"/>
    <p:sldId id="779" r:id="rId13"/>
    <p:sldId id="780" r:id="rId14"/>
    <p:sldId id="791" r:id="rId15"/>
    <p:sldId id="790" r:id="rId16"/>
    <p:sldId id="73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418280-61D2-4D4B-8639-640437A75040}" v="2" dt="2025-01-20T00:41:39.5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5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494F5158-968A-422B-89BC-1595B25EAAF9}"/>
    <pc:docChg chg="undo custSel addSld delSld modSld sldOrd">
      <pc:chgData name="Jenifer Prince Devaraj" userId="c3fb109c-09d1-42a6-93f4-69472d709861" providerId="ADAL" clId="{494F5158-968A-422B-89BC-1595B25EAAF9}" dt="2023-02-13T02:12:43.189" v="598" actId="1076"/>
      <pc:docMkLst>
        <pc:docMk/>
      </pc:docMkLst>
      <pc:sldChg chg="modSp mod">
        <pc:chgData name="Jenifer Prince Devaraj" userId="c3fb109c-09d1-42a6-93f4-69472d709861" providerId="ADAL" clId="{494F5158-968A-422B-89BC-1595B25EAAF9}" dt="2023-02-12T16:48:04.568" v="1" actId="20577"/>
        <pc:sldMkLst>
          <pc:docMk/>
          <pc:sldMk cId="3119007398" sldId="719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2765676292" sldId="753"/>
        </pc:sldMkLst>
      </pc:sldChg>
      <pc:sldChg chg="addSp modSp mod">
        <pc:chgData name="Jenifer Prince Devaraj" userId="c3fb109c-09d1-42a6-93f4-69472d709861" providerId="ADAL" clId="{494F5158-968A-422B-89BC-1595B25EAAF9}" dt="2023-02-13T01:31:21.762" v="119" actId="1076"/>
        <pc:sldMkLst>
          <pc:docMk/>
          <pc:sldMk cId="1939479477" sldId="754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1140744851" sldId="755"/>
        </pc:sldMkLst>
      </pc:sldChg>
      <pc:sldChg chg="addSp delSp modSp add mod">
        <pc:chgData name="Jenifer Prince Devaraj" userId="c3fb109c-09d1-42a6-93f4-69472d709861" providerId="ADAL" clId="{494F5158-968A-422B-89BC-1595B25EAAF9}" dt="2023-02-13T01:31:02.049" v="113" actId="21"/>
        <pc:sldMkLst>
          <pc:docMk/>
          <pc:sldMk cId="2433144545" sldId="755"/>
        </pc:sldMkLst>
      </pc:sldChg>
      <pc:sldChg chg="addSp modSp add mod ord">
        <pc:chgData name="Jenifer Prince Devaraj" userId="c3fb109c-09d1-42a6-93f4-69472d709861" providerId="ADAL" clId="{494F5158-968A-422B-89BC-1595B25EAAF9}" dt="2023-02-13T01:34:47.813" v="146" actId="14100"/>
        <pc:sldMkLst>
          <pc:docMk/>
          <pc:sldMk cId="2259177673" sldId="756"/>
        </pc:sldMkLst>
      </pc:sldChg>
      <pc:sldChg chg="addSp delSp modSp add mod">
        <pc:chgData name="Jenifer Prince Devaraj" userId="c3fb109c-09d1-42a6-93f4-69472d709861" providerId="ADAL" clId="{494F5158-968A-422B-89BC-1595B25EAAF9}" dt="2023-02-13T01:38:19.811" v="174" actId="1076"/>
        <pc:sldMkLst>
          <pc:docMk/>
          <pc:sldMk cId="1415654155" sldId="757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1683388346" sldId="757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120499065" sldId="758"/>
        </pc:sldMkLst>
      </pc:sldChg>
      <pc:sldChg chg="delSp modSp add mod">
        <pc:chgData name="Jenifer Prince Devaraj" userId="c3fb109c-09d1-42a6-93f4-69472d709861" providerId="ADAL" clId="{494F5158-968A-422B-89BC-1595B25EAAF9}" dt="2023-02-13T01:36:22.426" v="163" actId="1076"/>
        <pc:sldMkLst>
          <pc:docMk/>
          <pc:sldMk cId="724960559" sldId="758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1598443769" sldId="759"/>
        </pc:sldMkLst>
      </pc:sldChg>
      <pc:sldChg chg="addSp delSp modSp add mod">
        <pc:chgData name="Jenifer Prince Devaraj" userId="c3fb109c-09d1-42a6-93f4-69472d709861" providerId="ADAL" clId="{494F5158-968A-422B-89BC-1595B25EAAF9}" dt="2023-02-13T01:41:26.947" v="199" actId="1076"/>
        <pc:sldMkLst>
          <pc:docMk/>
          <pc:sldMk cId="4029340042" sldId="759"/>
        </pc:sldMkLst>
      </pc:sldChg>
      <pc:sldChg chg="addSp delSp modSp add mod ord">
        <pc:chgData name="Jenifer Prince Devaraj" userId="c3fb109c-09d1-42a6-93f4-69472d709861" providerId="ADAL" clId="{494F5158-968A-422B-89BC-1595B25EAAF9}" dt="2023-02-13T01:45:02.155" v="260"/>
        <pc:sldMkLst>
          <pc:docMk/>
          <pc:sldMk cId="3186885571" sldId="760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599295389" sldId="761"/>
        </pc:sldMkLst>
      </pc:sldChg>
      <pc:sldChg chg="delSp modSp add mod">
        <pc:chgData name="Jenifer Prince Devaraj" userId="c3fb109c-09d1-42a6-93f4-69472d709861" providerId="ADAL" clId="{494F5158-968A-422B-89BC-1595B25EAAF9}" dt="2023-02-13T01:46:02.883" v="272" actId="1076"/>
        <pc:sldMkLst>
          <pc:docMk/>
          <pc:sldMk cId="1223937590" sldId="761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2749157401" sldId="762"/>
        </pc:sldMkLst>
      </pc:sldChg>
      <pc:sldChg chg="addSp delSp modSp add mod">
        <pc:chgData name="Jenifer Prince Devaraj" userId="c3fb109c-09d1-42a6-93f4-69472d709861" providerId="ADAL" clId="{494F5158-968A-422B-89BC-1595B25EAAF9}" dt="2023-02-13T01:54:58.861" v="396" actId="14100"/>
        <pc:sldMkLst>
          <pc:docMk/>
          <pc:sldMk cId="4277669056" sldId="762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1961723956" sldId="763"/>
        </pc:sldMkLst>
      </pc:sldChg>
      <pc:sldChg chg="add del">
        <pc:chgData name="Jenifer Prince Devaraj" userId="c3fb109c-09d1-42a6-93f4-69472d709861" providerId="ADAL" clId="{494F5158-968A-422B-89BC-1595B25EAAF9}" dt="2023-02-13T01:51:57.231" v="365" actId="47"/>
        <pc:sldMkLst>
          <pc:docMk/>
          <pc:sldMk cId="2179348919" sldId="763"/>
        </pc:sldMkLst>
      </pc:sldChg>
      <pc:sldChg chg="addSp modSp add mod">
        <pc:chgData name="Jenifer Prince Devaraj" userId="c3fb109c-09d1-42a6-93f4-69472d709861" providerId="ADAL" clId="{494F5158-968A-422B-89BC-1595B25EAAF9}" dt="2023-02-13T01:54:28.568" v="390" actId="1076"/>
        <pc:sldMkLst>
          <pc:docMk/>
          <pc:sldMk cId="446169239" sldId="764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1047151905" sldId="764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499476703" sldId="765"/>
        </pc:sldMkLst>
      </pc:sldChg>
      <pc:sldChg chg="modSp add mod">
        <pc:chgData name="Jenifer Prince Devaraj" userId="c3fb109c-09d1-42a6-93f4-69472d709861" providerId="ADAL" clId="{494F5158-968A-422B-89BC-1595B25EAAF9}" dt="2023-02-13T01:55:24.985" v="403" actId="1076"/>
        <pc:sldMkLst>
          <pc:docMk/>
          <pc:sldMk cId="1591055420" sldId="765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2332651740" sldId="766"/>
        </pc:sldMkLst>
      </pc:sldChg>
      <pc:sldChg chg="addSp delSp modSp add mod">
        <pc:chgData name="Jenifer Prince Devaraj" userId="c3fb109c-09d1-42a6-93f4-69472d709861" providerId="ADAL" clId="{494F5158-968A-422B-89BC-1595B25EAAF9}" dt="2023-02-13T02:05:53.996" v="508" actId="113"/>
        <pc:sldMkLst>
          <pc:docMk/>
          <pc:sldMk cId="3081790139" sldId="766"/>
        </pc:sldMkLst>
      </pc:sldChg>
      <pc:sldChg chg="addSp delSp modSp add mod">
        <pc:chgData name="Jenifer Prince Devaraj" userId="c3fb109c-09d1-42a6-93f4-69472d709861" providerId="ADAL" clId="{494F5158-968A-422B-89BC-1595B25EAAF9}" dt="2023-02-13T02:01:02.362" v="475" actId="1076"/>
        <pc:sldMkLst>
          <pc:docMk/>
          <pc:sldMk cId="1845134716" sldId="767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3717746663" sldId="767"/>
        </pc:sldMkLst>
      </pc:sldChg>
      <pc:sldChg chg="addSp delSp modSp add mod">
        <pc:chgData name="Jenifer Prince Devaraj" userId="c3fb109c-09d1-42a6-93f4-69472d709861" providerId="ADAL" clId="{494F5158-968A-422B-89BC-1595B25EAAF9}" dt="2023-02-13T02:05:09.032" v="507" actId="14100"/>
        <pc:sldMkLst>
          <pc:docMk/>
          <pc:sldMk cId="2322037330" sldId="768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3370547615" sldId="768"/>
        </pc:sldMkLst>
      </pc:sldChg>
      <pc:sldChg chg="del">
        <pc:chgData name="Jenifer Prince Devaraj" userId="c3fb109c-09d1-42a6-93f4-69472d709861" providerId="ADAL" clId="{494F5158-968A-422B-89BC-1595B25EAAF9}" dt="2023-02-12T16:48:57.360" v="2" actId="47"/>
        <pc:sldMkLst>
          <pc:docMk/>
          <pc:sldMk cId="99595707" sldId="769"/>
        </pc:sldMkLst>
      </pc:sldChg>
      <pc:sldChg chg="addSp delSp modSp add mod">
        <pc:chgData name="Jenifer Prince Devaraj" userId="c3fb109c-09d1-42a6-93f4-69472d709861" providerId="ADAL" clId="{494F5158-968A-422B-89BC-1595B25EAAF9}" dt="2023-02-13T02:09:56.923" v="539" actId="1076"/>
        <pc:sldMkLst>
          <pc:docMk/>
          <pc:sldMk cId="2771417462" sldId="769"/>
        </pc:sldMkLst>
      </pc:sldChg>
      <pc:sldChg chg="addSp delSp modSp add mod">
        <pc:chgData name="Jenifer Prince Devaraj" userId="c3fb109c-09d1-42a6-93f4-69472d709861" providerId="ADAL" clId="{494F5158-968A-422B-89BC-1595B25EAAF9}" dt="2023-02-13T02:11:14.644" v="580" actId="20577"/>
        <pc:sldMkLst>
          <pc:docMk/>
          <pc:sldMk cId="1268033849" sldId="770"/>
        </pc:sldMkLst>
      </pc:sldChg>
      <pc:sldChg chg="addSp delSp modSp add mod">
        <pc:chgData name="Jenifer Prince Devaraj" userId="c3fb109c-09d1-42a6-93f4-69472d709861" providerId="ADAL" clId="{494F5158-968A-422B-89BC-1595B25EAAF9}" dt="2023-02-13T02:12:43.189" v="598" actId="1076"/>
        <pc:sldMkLst>
          <pc:docMk/>
          <pc:sldMk cId="3229291739" sldId="771"/>
        </pc:sldMkLst>
      </pc:sldChg>
    </pc:docChg>
  </pc:docChgLst>
  <pc:docChgLst>
    <pc:chgData name="Jenifer Prince Devaraj" userId="c3fb109c-09d1-42a6-93f4-69472d709861" providerId="ADAL" clId="{06B8A088-1E06-4CB8-8D32-B32FC74D7DF0}"/>
    <pc:docChg chg="undo custSel modSld delMainMaster">
      <pc:chgData name="Jenifer Prince Devaraj" userId="c3fb109c-09d1-42a6-93f4-69472d709861" providerId="ADAL" clId="{06B8A088-1E06-4CB8-8D32-B32FC74D7DF0}" dt="2024-10-10T12:36:24.770" v="56" actId="33524"/>
      <pc:docMkLst>
        <pc:docMk/>
      </pc:docMkLst>
      <pc:sldChg chg="modSp mod">
        <pc:chgData name="Jenifer Prince Devaraj" userId="c3fb109c-09d1-42a6-93f4-69472d709861" providerId="ADAL" clId="{06B8A088-1E06-4CB8-8D32-B32FC74D7DF0}" dt="2024-10-10T08:41:37.274" v="45" actId="113"/>
        <pc:sldMkLst>
          <pc:docMk/>
          <pc:sldMk cId="3658654216" sldId="755"/>
        </pc:sldMkLst>
      </pc:sldChg>
      <pc:sldChg chg="modSp mod">
        <pc:chgData name="Jenifer Prince Devaraj" userId="c3fb109c-09d1-42a6-93f4-69472d709861" providerId="ADAL" clId="{06B8A088-1E06-4CB8-8D32-B32FC74D7DF0}" dt="2024-10-10T12:13:28.507" v="48" actId="20577"/>
        <pc:sldMkLst>
          <pc:docMk/>
          <pc:sldMk cId="2239803020" sldId="774"/>
        </pc:sldMkLst>
      </pc:sldChg>
      <pc:sldChg chg="modSp mod">
        <pc:chgData name="Jenifer Prince Devaraj" userId="c3fb109c-09d1-42a6-93f4-69472d709861" providerId="ADAL" clId="{06B8A088-1E06-4CB8-8D32-B32FC74D7DF0}" dt="2024-10-10T12:14:10.333" v="52" actId="20577"/>
        <pc:sldMkLst>
          <pc:docMk/>
          <pc:sldMk cId="1159006833" sldId="775"/>
        </pc:sldMkLst>
      </pc:sldChg>
      <pc:sldChg chg="modSp mod">
        <pc:chgData name="Jenifer Prince Devaraj" userId="c3fb109c-09d1-42a6-93f4-69472d709861" providerId="ADAL" clId="{06B8A088-1E06-4CB8-8D32-B32FC74D7DF0}" dt="2024-10-10T12:36:24.770" v="56" actId="33524"/>
        <pc:sldMkLst>
          <pc:docMk/>
          <pc:sldMk cId="1170116661" sldId="779"/>
        </pc:sldMkLst>
      </pc:sldChg>
      <pc:sldChg chg="modSp mod">
        <pc:chgData name="Jenifer Prince Devaraj" userId="c3fb109c-09d1-42a6-93f4-69472d709861" providerId="ADAL" clId="{06B8A088-1E06-4CB8-8D32-B32FC74D7DF0}" dt="2024-10-10T12:26:24.110" v="55" actId="255"/>
        <pc:sldMkLst>
          <pc:docMk/>
          <pc:sldMk cId="4221110848" sldId="780"/>
        </pc:sldMkLst>
      </pc:sldChg>
      <pc:sldChg chg="addSp delSp modSp mod">
        <pc:chgData name="Jenifer Prince Devaraj" userId="c3fb109c-09d1-42a6-93f4-69472d709861" providerId="ADAL" clId="{06B8A088-1E06-4CB8-8D32-B32FC74D7DF0}" dt="2024-10-10T07:49:32.022" v="44" actId="1076"/>
        <pc:sldMkLst>
          <pc:docMk/>
          <pc:sldMk cId="2722283169" sldId="788"/>
        </pc:sldMkLst>
      </pc:sldChg>
      <pc:sldMasterChg chg="del delSldLayout">
        <pc:chgData name="Jenifer Prince Devaraj" userId="c3fb109c-09d1-42a6-93f4-69472d709861" providerId="ADAL" clId="{06B8A088-1E06-4CB8-8D32-B32FC74D7DF0}" dt="2024-10-10T07:29:05.891" v="2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06B8A088-1E06-4CB8-8D32-B32FC74D7DF0}" dt="2024-10-10T07:29:05.891" v="2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0" v="1"/>
        <pc:sldMasterMkLst>
          <pc:docMk/>
          <pc:sldMasterMk cId="332921129" sldId="2147483651"/>
        </pc:sldMasterMkLst>
        <pc:sldLayoutChg chg="del">
          <pc:chgData name="Jenifer Prince Devaraj" userId="c3fb109c-09d1-42a6-93f4-69472d709861" providerId="ADAL" clId="{06B8A088-1E06-4CB8-8D32-B32FC74D7DF0}" dt="2024-10-10T07:29:05.890" v="1"/>
          <pc:sldLayoutMkLst>
            <pc:docMk/>
            <pc:sldMasterMk cId="332921129" sldId="2147483651"/>
            <pc:sldLayoutMk cId="1273137694" sldId="2147483674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0" v="1"/>
          <pc:sldLayoutMkLst>
            <pc:docMk/>
            <pc:sldMasterMk cId="332921129" sldId="2147483651"/>
            <pc:sldLayoutMk cId="3329800859" sldId="2147483784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3" v="3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06B8A088-1E06-4CB8-8D32-B32FC74D7DF0}" dt="2024-10-10T07:29:05.893" v="3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3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3" v="4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06B8A088-1E06-4CB8-8D32-B32FC74D7DF0}" dt="2024-10-10T07:29:05.893" v="4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4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3" v="5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06B8A088-1E06-4CB8-8D32-B32FC74D7DF0}" dt="2024-10-10T07:29:05.893" v="5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5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5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5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5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3" v="5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7" v="6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06B8A088-1E06-4CB8-8D32-B32FC74D7DF0}" dt="2024-10-10T07:29:05.897" v="6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7" v="6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8" v="7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06B8A088-1E06-4CB8-8D32-B32FC74D7DF0}" dt="2024-10-10T07:29:05.898" v="7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8" v="7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899" v="8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06B8A088-1E06-4CB8-8D32-B32FC74D7DF0}" dt="2024-10-10T07:29:05.899" v="8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9" v="8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9" v="8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9" v="8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9" v="8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899" v="8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00" v="10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06B8A088-1E06-4CB8-8D32-B32FC74D7DF0}" dt="2024-10-10T07:29:05.900" v="10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0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0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0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00" v="9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06B8A088-1E06-4CB8-8D32-B32FC74D7DF0}" dt="2024-10-10T07:29:05.900" v="9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9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9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9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9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00" v="11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06B8A088-1E06-4CB8-8D32-B32FC74D7DF0}" dt="2024-10-10T07:29:05.900" v="11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00" v="12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06B8A088-1E06-4CB8-8D32-B32FC74D7DF0}" dt="2024-10-10T07:29:05.900" v="12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2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2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2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2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00" v="13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06B8A088-1E06-4CB8-8D32-B32FC74D7DF0}" dt="2024-10-10T07:29:05.900" v="13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3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3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3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0" v="13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08" v="14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06B8A088-1E06-4CB8-8D32-B32FC74D7DF0}" dt="2024-10-10T07:29:05.908" v="14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8" v="14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8" v="14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8" v="14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08" v="14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11" v="15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1" v="15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19" v="17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06B8A088-1E06-4CB8-8D32-B32FC74D7DF0}" dt="2024-10-10T07:29:05.919" v="17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9" v="17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9" v="17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9" v="17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9" v="17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20" v="18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06B8A088-1E06-4CB8-8D32-B32FC74D7DF0}" dt="2024-10-10T07:29:05.920" v="18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06B8A088-1E06-4CB8-8D32-B32FC74D7DF0}" dt="2024-10-10T07:29:05.916" v="16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06B8A088-1E06-4CB8-8D32-B32FC74D7DF0}" dt="2024-10-10T07:29:05.916" v="16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6" v="16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6" v="16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6" v="16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6" v="16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06B8A088-1E06-4CB8-8D32-B32FC74D7DF0}" dt="2024-10-10T07:29:05.916" v="16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  <pc:docChgLst>
    <pc:chgData name="Jenifer Prince Devaraj" userId="c3fb109c-09d1-42a6-93f4-69472d709861" providerId="ADAL" clId="{FE01B5F7-2913-468C-81CC-573136114018}"/>
    <pc:docChg chg="undo custSel addSld delSld modSld sldOrd">
      <pc:chgData name="Jenifer Prince Devaraj" userId="c3fb109c-09d1-42a6-93f4-69472d709861" providerId="ADAL" clId="{FE01B5F7-2913-468C-81CC-573136114018}" dt="2024-02-06T15:08:05.209" v="259"/>
      <pc:docMkLst>
        <pc:docMk/>
      </pc:docMkLst>
      <pc:sldChg chg="modSp mod">
        <pc:chgData name="Jenifer Prince Devaraj" userId="c3fb109c-09d1-42a6-93f4-69472d709861" providerId="ADAL" clId="{FE01B5F7-2913-468C-81CC-573136114018}" dt="2024-02-06T11:33:25.999" v="0" actId="33524"/>
        <pc:sldMkLst>
          <pc:docMk/>
          <pc:sldMk cId="3658654216" sldId="755"/>
        </pc:sldMkLst>
      </pc:sldChg>
      <pc:sldChg chg="add del">
        <pc:chgData name="Jenifer Prince Devaraj" userId="c3fb109c-09d1-42a6-93f4-69472d709861" providerId="ADAL" clId="{FE01B5F7-2913-468C-81CC-573136114018}" dt="2024-02-06T15:08:05.209" v="259"/>
        <pc:sldMkLst>
          <pc:docMk/>
          <pc:sldMk cId="2030799890" sldId="764"/>
        </pc:sldMkLst>
      </pc:sldChg>
      <pc:sldChg chg="modSp mod">
        <pc:chgData name="Jenifer Prince Devaraj" userId="c3fb109c-09d1-42a6-93f4-69472d709861" providerId="ADAL" clId="{FE01B5F7-2913-468C-81CC-573136114018}" dt="2024-02-06T13:02:07.535" v="3" actId="33524"/>
        <pc:sldMkLst>
          <pc:docMk/>
          <pc:sldMk cId="1812781161" sldId="770"/>
        </pc:sldMkLst>
      </pc:sldChg>
      <pc:sldChg chg="addSp delSp modSp mod">
        <pc:chgData name="Jenifer Prince Devaraj" userId="c3fb109c-09d1-42a6-93f4-69472d709861" providerId="ADAL" clId="{FE01B5F7-2913-468C-81CC-573136114018}" dt="2024-02-06T13:08:56.006" v="6" actId="1076"/>
        <pc:sldMkLst>
          <pc:docMk/>
          <pc:sldMk cId="3557578534" sldId="771"/>
        </pc:sldMkLst>
      </pc:sldChg>
      <pc:sldChg chg="add del ord">
        <pc:chgData name="Jenifer Prince Devaraj" userId="c3fb109c-09d1-42a6-93f4-69472d709861" providerId="ADAL" clId="{FE01B5F7-2913-468C-81CC-573136114018}" dt="2024-02-06T15:07:45.635" v="258"/>
        <pc:sldMkLst>
          <pc:docMk/>
          <pc:sldMk cId="2974918781" sldId="772"/>
        </pc:sldMkLst>
      </pc:sldChg>
      <pc:sldChg chg="addSp delSp modSp add mod">
        <pc:chgData name="Jenifer Prince Devaraj" userId="c3fb109c-09d1-42a6-93f4-69472d709861" providerId="ADAL" clId="{FE01B5F7-2913-468C-81CC-573136114018}" dt="2024-02-06T14:08:53.501" v="40" actId="21"/>
        <pc:sldMkLst>
          <pc:docMk/>
          <pc:sldMk cId="1555473364" sldId="773"/>
        </pc:sldMkLst>
      </pc:sldChg>
      <pc:sldChg chg="addSp delSp modSp add mod">
        <pc:chgData name="Jenifer Prince Devaraj" userId="c3fb109c-09d1-42a6-93f4-69472d709861" providerId="ADAL" clId="{FE01B5F7-2913-468C-81CC-573136114018}" dt="2024-02-06T14:31:28.642" v="250" actId="1076"/>
        <pc:sldMkLst>
          <pc:docMk/>
          <pc:sldMk cId="2239803020" sldId="774"/>
        </pc:sldMkLst>
      </pc:sldChg>
      <pc:sldChg chg="add">
        <pc:chgData name="Jenifer Prince Devaraj" userId="c3fb109c-09d1-42a6-93f4-69472d709861" providerId="ADAL" clId="{FE01B5F7-2913-468C-81CC-573136114018}" dt="2024-02-06T13:11:45.287" v="12"/>
        <pc:sldMkLst>
          <pc:docMk/>
          <pc:sldMk cId="1159006833" sldId="775"/>
        </pc:sldMkLst>
      </pc:sldChg>
      <pc:sldChg chg="modSp add mod">
        <pc:chgData name="Jenifer Prince Devaraj" userId="c3fb109c-09d1-42a6-93f4-69472d709861" providerId="ADAL" clId="{FE01B5F7-2913-468C-81CC-573136114018}" dt="2024-02-06T13:19:35.462" v="15" actId="20577"/>
        <pc:sldMkLst>
          <pc:docMk/>
          <pc:sldMk cId="934368404" sldId="776"/>
        </pc:sldMkLst>
      </pc:sldChg>
      <pc:sldChg chg="addSp modSp add del mod">
        <pc:chgData name="Jenifer Prince Devaraj" userId="c3fb109c-09d1-42a6-93f4-69472d709861" providerId="ADAL" clId="{FE01B5F7-2913-468C-81CC-573136114018}" dt="2024-02-06T13:27:07.323" v="32" actId="1076"/>
        <pc:sldMkLst>
          <pc:docMk/>
          <pc:sldMk cId="1419858031" sldId="777"/>
        </pc:sldMkLst>
      </pc:sldChg>
      <pc:sldChg chg="addSp delSp modSp add mod">
        <pc:chgData name="Jenifer Prince Devaraj" userId="c3fb109c-09d1-42a6-93f4-69472d709861" providerId="ADAL" clId="{FE01B5F7-2913-468C-81CC-573136114018}" dt="2024-02-06T13:46:36.903" v="35" actId="1076"/>
        <pc:sldMkLst>
          <pc:docMk/>
          <pc:sldMk cId="2667604713" sldId="778"/>
        </pc:sldMkLst>
      </pc:sldChg>
      <pc:sldChg chg="add del">
        <pc:chgData name="Jenifer Prince Devaraj" userId="c3fb109c-09d1-42a6-93f4-69472d709861" providerId="ADAL" clId="{FE01B5F7-2913-468C-81CC-573136114018}" dt="2024-02-06T13:11:45.287" v="12"/>
        <pc:sldMkLst>
          <pc:docMk/>
          <pc:sldMk cId="1170116661" sldId="779"/>
        </pc:sldMkLst>
      </pc:sldChg>
      <pc:sldChg chg="modSp add del mod">
        <pc:chgData name="Jenifer Prince Devaraj" userId="c3fb109c-09d1-42a6-93f4-69472d709861" providerId="ADAL" clId="{FE01B5F7-2913-468C-81CC-573136114018}" dt="2024-02-06T13:47:11.290" v="36" actId="33524"/>
        <pc:sldMkLst>
          <pc:docMk/>
          <pc:sldMk cId="4221110848" sldId="780"/>
        </pc:sldMkLst>
      </pc:sldChg>
      <pc:sldChg chg="modSp mod">
        <pc:chgData name="Jenifer Prince Devaraj" userId="c3fb109c-09d1-42a6-93f4-69472d709861" providerId="ADAL" clId="{FE01B5F7-2913-468C-81CC-573136114018}" dt="2024-02-06T11:43:18.154" v="2" actId="20577"/>
        <pc:sldMkLst>
          <pc:docMk/>
          <pc:sldMk cId="2337211031" sldId="789"/>
        </pc:sldMkLst>
      </pc:sldChg>
      <pc:sldChg chg="ord">
        <pc:chgData name="Jenifer Prince Devaraj" userId="c3fb109c-09d1-42a6-93f4-69472d709861" providerId="ADAL" clId="{FE01B5F7-2913-468C-81CC-573136114018}" dt="2024-02-06T14:42:10.863" v="254"/>
        <pc:sldMkLst>
          <pc:docMk/>
          <pc:sldMk cId="3622244019" sldId="790"/>
        </pc:sldMkLst>
      </pc:sldChg>
      <pc:sldChg chg="modSp add del mod">
        <pc:chgData name="Jenifer Prince Devaraj" userId="c3fb109c-09d1-42a6-93f4-69472d709861" providerId="ADAL" clId="{FE01B5F7-2913-468C-81CC-573136114018}" dt="2024-02-06T14:42:18.931" v="255" actId="1076"/>
        <pc:sldMkLst>
          <pc:docMk/>
          <pc:sldMk cId="1224556261" sldId="791"/>
        </pc:sldMkLst>
      </pc:sldChg>
    </pc:docChg>
  </pc:docChgLst>
  <pc:docChgLst>
    <pc:chgData name="Jenifer Prince Devaraj" userId="c3fb109c-09d1-42a6-93f4-69472d709861" providerId="ADAL" clId="{E30F5820-0277-485D-8D03-AF9645A4387A}"/>
    <pc:docChg chg="undo custSel addSld delSld modSld sldOrd">
      <pc:chgData name="Jenifer Prince Devaraj" userId="c3fb109c-09d1-42a6-93f4-69472d709861" providerId="ADAL" clId="{E30F5820-0277-485D-8D03-AF9645A4387A}" dt="2023-02-15T13:38:44.520" v="578" actId="20577"/>
      <pc:docMkLst>
        <pc:docMk/>
      </pc:docMkLst>
      <pc:sldChg chg="modSp mod">
        <pc:chgData name="Jenifer Prince Devaraj" userId="c3fb109c-09d1-42a6-93f4-69472d709861" providerId="ADAL" clId="{E30F5820-0277-485D-8D03-AF9645A4387A}" dt="2023-02-15T12:27:25.204" v="75" actId="6549"/>
        <pc:sldMkLst>
          <pc:docMk/>
          <pc:sldMk cId="42336024" sldId="758"/>
        </pc:sldMkLst>
      </pc:sldChg>
      <pc:sldChg chg="modSp mod">
        <pc:chgData name="Jenifer Prince Devaraj" userId="c3fb109c-09d1-42a6-93f4-69472d709861" providerId="ADAL" clId="{E30F5820-0277-485D-8D03-AF9645A4387A}" dt="2023-02-15T12:31:11.340" v="78" actId="1076"/>
        <pc:sldMkLst>
          <pc:docMk/>
          <pc:sldMk cId="3316573560" sldId="761"/>
        </pc:sldMkLst>
      </pc:sldChg>
      <pc:sldChg chg="addSp delSp modSp mod">
        <pc:chgData name="Jenifer Prince Devaraj" userId="c3fb109c-09d1-42a6-93f4-69472d709861" providerId="ADAL" clId="{E30F5820-0277-485D-8D03-AF9645A4387A}" dt="2023-02-15T12:34:59.905" v="84"/>
        <pc:sldMkLst>
          <pc:docMk/>
          <pc:sldMk cId="253198810" sldId="762"/>
        </pc:sldMkLst>
      </pc:sldChg>
      <pc:sldChg chg="modSp">
        <pc:chgData name="Jenifer Prince Devaraj" userId="c3fb109c-09d1-42a6-93f4-69472d709861" providerId="ADAL" clId="{E30F5820-0277-485D-8D03-AF9645A4387A}" dt="2023-02-15T12:50:26.880" v="85" actId="207"/>
        <pc:sldMkLst>
          <pc:docMk/>
          <pc:sldMk cId="2030799890" sldId="764"/>
        </pc:sldMkLst>
      </pc:sldChg>
      <pc:sldChg chg="ord">
        <pc:chgData name="Jenifer Prince Devaraj" userId="c3fb109c-09d1-42a6-93f4-69472d709861" providerId="ADAL" clId="{E30F5820-0277-485D-8D03-AF9645A4387A}" dt="2023-02-15T13:07:23.993" v="237"/>
        <pc:sldMkLst>
          <pc:docMk/>
          <pc:sldMk cId="3557578534" sldId="771"/>
        </pc:sldMkLst>
      </pc:sldChg>
      <pc:sldChg chg="modSp">
        <pc:chgData name="Jenifer Prince Devaraj" userId="c3fb109c-09d1-42a6-93f4-69472d709861" providerId="ADAL" clId="{E30F5820-0277-485D-8D03-AF9645A4387A}" dt="2023-02-15T13:15:36.241" v="503" actId="207"/>
        <pc:sldMkLst>
          <pc:docMk/>
          <pc:sldMk cId="2974918781" sldId="772"/>
        </pc:sldMkLst>
      </pc:sldChg>
      <pc:sldChg chg="modSp mod">
        <pc:chgData name="Jenifer Prince Devaraj" userId="c3fb109c-09d1-42a6-93f4-69472d709861" providerId="ADAL" clId="{E30F5820-0277-485D-8D03-AF9645A4387A}" dt="2023-02-15T13:30:07.923" v="544" actId="20577"/>
        <pc:sldMkLst>
          <pc:docMk/>
          <pc:sldMk cId="2239803020" sldId="774"/>
        </pc:sldMkLst>
      </pc:sldChg>
      <pc:sldChg chg="modSp mod">
        <pc:chgData name="Jenifer Prince Devaraj" userId="c3fb109c-09d1-42a6-93f4-69472d709861" providerId="ADAL" clId="{E30F5820-0277-485D-8D03-AF9645A4387A}" dt="2023-02-15T13:30:04.883" v="541" actId="6549"/>
        <pc:sldMkLst>
          <pc:docMk/>
          <pc:sldMk cId="934368404" sldId="776"/>
        </pc:sldMkLst>
      </pc:sldChg>
      <pc:sldChg chg="modSp mod">
        <pc:chgData name="Jenifer Prince Devaraj" userId="c3fb109c-09d1-42a6-93f4-69472d709861" providerId="ADAL" clId="{E30F5820-0277-485D-8D03-AF9645A4387A}" dt="2023-02-15T13:37:55.649" v="573" actId="20577"/>
        <pc:sldMkLst>
          <pc:docMk/>
          <pc:sldMk cId="1419858031" sldId="777"/>
        </pc:sldMkLst>
      </pc:sldChg>
      <pc:sldChg chg="modSp mod">
        <pc:chgData name="Jenifer Prince Devaraj" userId="c3fb109c-09d1-42a6-93f4-69472d709861" providerId="ADAL" clId="{E30F5820-0277-485D-8D03-AF9645A4387A}" dt="2023-02-15T13:32:02.214" v="546" actId="20577"/>
        <pc:sldMkLst>
          <pc:docMk/>
          <pc:sldMk cId="2667604713" sldId="778"/>
        </pc:sldMkLst>
      </pc:sldChg>
      <pc:sldChg chg="modSp mod">
        <pc:chgData name="Jenifer Prince Devaraj" userId="c3fb109c-09d1-42a6-93f4-69472d709861" providerId="ADAL" clId="{E30F5820-0277-485D-8D03-AF9645A4387A}" dt="2023-02-15T13:38:44.520" v="578" actId="20577"/>
        <pc:sldMkLst>
          <pc:docMk/>
          <pc:sldMk cId="1170116661" sldId="779"/>
        </pc:sldMkLst>
      </pc:sldChg>
      <pc:sldChg chg="add del">
        <pc:chgData name="Jenifer Prince Devaraj" userId="c3fb109c-09d1-42a6-93f4-69472d709861" providerId="ADAL" clId="{E30F5820-0277-485D-8D03-AF9645A4387A}" dt="2023-02-15T13:35:35.929" v="571" actId="47"/>
        <pc:sldMkLst>
          <pc:docMk/>
          <pc:sldMk cId="4221110848" sldId="780"/>
        </pc:sldMkLst>
      </pc:sldChg>
      <pc:sldChg chg="modSp mod">
        <pc:chgData name="Jenifer Prince Devaraj" userId="c3fb109c-09d1-42a6-93f4-69472d709861" providerId="ADAL" clId="{E30F5820-0277-485D-8D03-AF9645A4387A}" dt="2023-02-15T12:18:02.773" v="0" actId="2711"/>
        <pc:sldMkLst>
          <pc:docMk/>
          <pc:sldMk cId="3973763390" sldId="783"/>
        </pc:sldMkLst>
      </pc:sldChg>
      <pc:sldChg chg="addSp delSp modSp add mod">
        <pc:chgData name="Jenifer Prince Devaraj" userId="c3fb109c-09d1-42a6-93f4-69472d709861" providerId="ADAL" clId="{E30F5820-0277-485D-8D03-AF9645A4387A}" dt="2023-02-15T12:21:47.445" v="31" actId="1076"/>
        <pc:sldMkLst>
          <pc:docMk/>
          <pc:sldMk cId="3265464205" sldId="784"/>
        </pc:sldMkLst>
      </pc:sldChg>
      <pc:sldChg chg="addSp delSp modSp add mod">
        <pc:chgData name="Jenifer Prince Devaraj" userId="c3fb109c-09d1-42a6-93f4-69472d709861" providerId="ADAL" clId="{E30F5820-0277-485D-8D03-AF9645A4387A}" dt="2023-02-15T12:24:10.923" v="53" actId="1076"/>
        <pc:sldMkLst>
          <pc:docMk/>
          <pc:sldMk cId="3050997376" sldId="785"/>
        </pc:sldMkLst>
      </pc:sldChg>
      <pc:sldChg chg="add del">
        <pc:chgData name="Jenifer Prince Devaraj" userId="c3fb109c-09d1-42a6-93f4-69472d709861" providerId="ADAL" clId="{E30F5820-0277-485D-8D03-AF9645A4387A}" dt="2023-02-15T12:26:12.947" v="72" actId="47"/>
        <pc:sldMkLst>
          <pc:docMk/>
          <pc:sldMk cId="72081233" sldId="786"/>
        </pc:sldMkLst>
      </pc:sldChg>
      <pc:sldChg chg="addSp delSp modSp add mod">
        <pc:chgData name="Jenifer Prince Devaraj" userId="c3fb109c-09d1-42a6-93f4-69472d709861" providerId="ADAL" clId="{E30F5820-0277-485D-8D03-AF9645A4387A}" dt="2023-02-15T12:25:57.039" v="71" actId="14100"/>
        <pc:sldMkLst>
          <pc:docMk/>
          <pc:sldMk cId="2284503180" sldId="787"/>
        </pc:sldMkLst>
      </pc:sldChg>
      <pc:sldChg chg="addSp delSp modSp add mod">
        <pc:chgData name="Jenifer Prince Devaraj" userId="c3fb109c-09d1-42a6-93f4-69472d709861" providerId="ADAL" clId="{E30F5820-0277-485D-8D03-AF9645A4387A}" dt="2023-02-15T13:14:56.812" v="502" actId="1076"/>
        <pc:sldMkLst>
          <pc:docMk/>
          <pc:sldMk cId="2722283169" sldId="788"/>
        </pc:sldMkLst>
      </pc:sldChg>
      <pc:sldChg chg="add del">
        <pc:chgData name="Jenifer Prince Devaraj" userId="c3fb109c-09d1-42a6-93f4-69472d709861" providerId="ADAL" clId="{E30F5820-0277-485D-8D03-AF9645A4387A}" dt="2023-02-15T13:11:24.722" v="411"/>
        <pc:sldMkLst>
          <pc:docMk/>
          <pc:sldMk cId="1165939367" sldId="789"/>
        </pc:sldMkLst>
      </pc:sldChg>
    </pc:docChg>
  </pc:docChgLst>
  <pc:docChgLst>
    <pc:chgData name="Jenifer Prince Devaraj" userId="c3fb109c-09d1-42a6-93f4-69472d709861" providerId="ADAL" clId="{3089542D-9CC9-4959-A447-970CE30B07F0}"/>
    <pc:docChg chg="delSld">
      <pc:chgData name="Jenifer Prince Devaraj" userId="c3fb109c-09d1-42a6-93f4-69472d709861" providerId="ADAL" clId="{3089542D-9CC9-4959-A447-970CE30B07F0}" dt="2023-01-24T12:31:00.830" v="0" actId="47"/>
      <pc:docMkLst>
        <pc:docMk/>
      </pc:docMkLst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302105363" sldId="740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72681046" sldId="741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761792853" sldId="742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089461326" sldId="743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441551679" sldId="744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454230146" sldId="745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727958440" sldId="746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032048009" sldId="747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795064058" sldId="748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220470893" sldId="749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139900895" sldId="750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330625726" sldId="751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367584272" sldId="752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133113551" sldId="753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575966649" sldId="754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1415515024" sldId="755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59037797" sldId="757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083065045" sldId="758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1197424074" sldId="759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41118734" sldId="760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657867802" sldId="761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2885588207" sldId="763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850353285" sldId="764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687946415" sldId="765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417952699" sldId="766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1355745705" sldId="767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1764896206" sldId="768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1462739817" sldId="769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851449194" sldId="770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3463886626" sldId="771"/>
        </pc:sldMkLst>
      </pc:sldChg>
      <pc:sldChg chg="del">
        <pc:chgData name="Jenifer Prince Devaraj" userId="c3fb109c-09d1-42a6-93f4-69472d709861" providerId="ADAL" clId="{3089542D-9CC9-4959-A447-970CE30B07F0}" dt="2023-01-24T12:31:00.830" v="0" actId="47"/>
        <pc:sldMkLst>
          <pc:docMk/>
          <pc:sldMk cId="1776620492" sldId="772"/>
        </pc:sldMkLst>
      </pc:sldChg>
    </pc:docChg>
  </pc:docChgLst>
  <pc:docChgLst>
    <pc:chgData name="Jenifer Prince Devaraj" userId="S::j.prince-devaraj@uwtsd.ac.uk::c3fb109c-09d1-42a6-93f4-69472d709861" providerId="AD" clId="Web-{D679DCF0-49DC-4F9E-ADB6-C90414C9E1BA}"/>
    <pc:docChg chg="delSld">
      <pc:chgData name="Jenifer Prince Devaraj" userId="S::j.prince-devaraj@uwtsd.ac.uk::c3fb109c-09d1-42a6-93f4-69472d709861" providerId="AD" clId="Web-{D679DCF0-49DC-4F9E-ADB6-C90414C9E1BA}" dt="2023-02-15T13:47:50.816" v="8"/>
      <pc:docMkLst>
        <pc:docMk/>
      </pc:docMkLst>
      <pc:sldChg chg="del">
        <pc:chgData name="Jenifer Prince Devaraj" userId="S::j.prince-devaraj@uwtsd.ac.uk::c3fb109c-09d1-42a6-93f4-69472d709861" providerId="AD" clId="Web-{D679DCF0-49DC-4F9E-ADB6-C90414C9E1BA}" dt="2023-02-15T13:47:50.816" v="8"/>
        <pc:sldMkLst>
          <pc:docMk/>
          <pc:sldMk cId="3119007398" sldId="719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7"/>
        <pc:sldMkLst>
          <pc:docMk/>
          <pc:sldMk cId="1555473364" sldId="773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6"/>
        <pc:sldMkLst>
          <pc:docMk/>
          <pc:sldMk cId="2239803020" sldId="774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5"/>
        <pc:sldMkLst>
          <pc:docMk/>
          <pc:sldMk cId="1159006833" sldId="775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4"/>
        <pc:sldMkLst>
          <pc:docMk/>
          <pc:sldMk cId="934368404" sldId="776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2"/>
        <pc:sldMkLst>
          <pc:docMk/>
          <pc:sldMk cId="1419858031" sldId="777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3"/>
        <pc:sldMkLst>
          <pc:docMk/>
          <pc:sldMk cId="2667604713" sldId="778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1"/>
        <pc:sldMkLst>
          <pc:docMk/>
          <pc:sldMk cId="1170116661" sldId="779"/>
        </pc:sldMkLst>
      </pc:sldChg>
      <pc:sldChg chg="del">
        <pc:chgData name="Jenifer Prince Devaraj" userId="S::j.prince-devaraj@uwtsd.ac.uk::c3fb109c-09d1-42a6-93f4-69472d709861" providerId="AD" clId="Web-{D679DCF0-49DC-4F9E-ADB6-C90414C9E1BA}" dt="2023-02-15T13:47:50.816" v="0"/>
        <pc:sldMkLst>
          <pc:docMk/>
          <pc:sldMk cId="4221110848" sldId="780"/>
        </pc:sldMkLst>
      </pc:sldChg>
    </pc:docChg>
  </pc:docChgLst>
  <pc:docChgLst>
    <pc:chgData name="Jenifer Prince Devaraj" userId="c3fb109c-09d1-42a6-93f4-69472d709861" providerId="ADAL" clId="{77080581-3451-441A-BE43-070EB07C15DB}"/>
    <pc:docChg chg="undo custSel addSld delSld modSld sldOrd">
      <pc:chgData name="Jenifer Prince Devaraj" userId="c3fb109c-09d1-42a6-93f4-69472d709861" providerId="ADAL" clId="{77080581-3451-441A-BE43-070EB07C15DB}" dt="2023-02-11T12:43:45.411" v="1689" actId="47"/>
      <pc:docMkLst>
        <pc:docMk/>
      </pc:docMkLst>
      <pc:sldChg chg="del">
        <pc:chgData name="Jenifer Prince Devaraj" userId="c3fb109c-09d1-42a6-93f4-69472d709861" providerId="ADAL" clId="{77080581-3451-441A-BE43-070EB07C15DB}" dt="2023-02-09T19:01:35.936" v="9" actId="47"/>
        <pc:sldMkLst>
          <pc:docMk/>
          <pc:sldMk cId="3657130640" sldId="301"/>
        </pc:sldMkLst>
      </pc:sldChg>
      <pc:sldChg chg="del">
        <pc:chgData name="Jenifer Prince Devaraj" userId="c3fb109c-09d1-42a6-93f4-69472d709861" providerId="ADAL" clId="{77080581-3451-441A-BE43-070EB07C15DB}" dt="2023-02-09T19:01:33.998" v="5" actId="47"/>
        <pc:sldMkLst>
          <pc:docMk/>
          <pc:sldMk cId="1573765161" sldId="605"/>
        </pc:sldMkLst>
      </pc:sldChg>
      <pc:sldChg chg="del">
        <pc:chgData name="Jenifer Prince Devaraj" userId="c3fb109c-09d1-42a6-93f4-69472d709861" providerId="ADAL" clId="{77080581-3451-441A-BE43-070EB07C15DB}" dt="2023-02-09T19:01:34.754" v="6" actId="47"/>
        <pc:sldMkLst>
          <pc:docMk/>
          <pc:sldMk cId="3493906120" sldId="606"/>
        </pc:sldMkLst>
      </pc:sldChg>
      <pc:sldChg chg="del">
        <pc:chgData name="Jenifer Prince Devaraj" userId="c3fb109c-09d1-42a6-93f4-69472d709861" providerId="ADAL" clId="{77080581-3451-441A-BE43-070EB07C15DB}" dt="2023-02-09T19:01:35.019" v="7" actId="47"/>
        <pc:sldMkLst>
          <pc:docMk/>
          <pc:sldMk cId="1585720519" sldId="607"/>
        </pc:sldMkLst>
      </pc:sldChg>
      <pc:sldChg chg="del">
        <pc:chgData name="Jenifer Prince Devaraj" userId="c3fb109c-09d1-42a6-93f4-69472d709861" providerId="ADAL" clId="{77080581-3451-441A-BE43-070EB07C15DB}" dt="2023-02-09T19:01:35.481" v="8" actId="47"/>
        <pc:sldMkLst>
          <pc:docMk/>
          <pc:sldMk cId="2193472422" sldId="608"/>
        </pc:sldMkLst>
      </pc:sldChg>
      <pc:sldChg chg="del">
        <pc:chgData name="Jenifer Prince Devaraj" userId="c3fb109c-09d1-42a6-93f4-69472d709861" providerId="ADAL" clId="{77080581-3451-441A-BE43-070EB07C15DB}" dt="2023-02-09T19:01:36.330" v="10" actId="47"/>
        <pc:sldMkLst>
          <pc:docMk/>
          <pc:sldMk cId="2929937773" sldId="609"/>
        </pc:sldMkLst>
      </pc:sldChg>
      <pc:sldChg chg="del">
        <pc:chgData name="Jenifer Prince Devaraj" userId="c3fb109c-09d1-42a6-93f4-69472d709861" providerId="ADAL" clId="{77080581-3451-441A-BE43-070EB07C15DB}" dt="2023-02-09T19:01:36.695" v="11" actId="47"/>
        <pc:sldMkLst>
          <pc:docMk/>
          <pc:sldMk cId="2512194908" sldId="610"/>
        </pc:sldMkLst>
      </pc:sldChg>
      <pc:sldChg chg="del">
        <pc:chgData name="Jenifer Prince Devaraj" userId="c3fb109c-09d1-42a6-93f4-69472d709861" providerId="ADAL" clId="{77080581-3451-441A-BE43-070EB07C15DB}" dt="2023-02-09T19:01:37.426" v="13" actId="47"/>
        <pc:sldMkLst>
          <pc:docMk/>
          <pc:sldMk cId="2024183099" sldId="611"/>
        </pc:sldMkLst>
      </pc:sldChg>
      <pc:sldChg chg="del">
        <pc:chgData name="Jenifer Prince Devaraj" userId="c3fb109c-09d1-42a6-93f4-69472d709861" providerId="ADAL" clId="{77080581-3451-441A-BE43-070EB07C15DB}" dt="2023-02-09T19:01:37.801" v="14" actId="47"/>
        <pc:sldMkLst>
          <pc:docMk/>
          <pc:sldMk cId="3756928384" sldId="612"/>
        </pc:sldMkLst>
      </pc:sldChg>
      <pc:sldChg chg="del">
        <pc:chgData name="Jenifer Prince Devaraj" userId="c3fb109c-09d1-42a6-93f4-69472d709861" providerId="ADAL" clId="{77080581-3451-441A-BE43-070EB07C15DB}" dt="2023-02-09T19:01:38.249" v="15" actId="47"/>
        <pc:sldMkLst>
          <pc:docMk/>
          <pc:sldMk cId="1350533888" sldId="614"/>
        </pc:sldMkLst>
      </pc:sldChg>
      <pc:sldChg chg="del">
        <pc:chgData name="Jenifer Prince Devaraj" userId="c3fb109c-09d1-42a6-93f4-69472d709861" providerId="ADAL" clId="{77080581-3451-441A-BE43-070EB07C15DB}" dt="2023-02-09T19:01:38.524" v="16" actId="47"/>
        <pc:sldMkLst>
          <pc:docMk/>
          <pc:sldMk cId="598047360" sldId="615"/>
        </pc:sldMkLst>
      </pc:sldChg>
      <pc:sldChg chg="del">
        <pc:chgData name="Jenifer Prince Devaraj" userId="c3fb109c-09d1-42a6-93f4-69472d709861" providerId="ADAL" clId="{77080581-3451-441A-BE43-070EB07C15DB}" dt="2023-02-09T19:01:39.145" v="17" actId="47"/>
        <pc:sldMkLst>
          <pc:docMk/>
          <pc:sldMk cId="1677394394" sldId="617"/>
        </pc:sldMkLst>
      </pc:sldChg>
      <pc:sldChg chg="addSp delSp modSp add mod">
        <pc:chgData name="Jenifer Prince Devaraj" userId="c3fb109c-09d1-42a6-93f4-69472d709861" providerId="ADAL" clId="{77080581-3451-441A-BE43-070EB07C15DB}" dt="2023-02-09T22:18:24.274" v="433" actId="1076"/>
        <pc:sldMkLst>
          <pc:docMk/>
          <pc:sldMk cId="2587810252" sldId="642"/>
        </pc:sldMkLst>
      </pc:sldChg>
      <pc:sldChg chg="del">
        <pc:chgData name="Jenifer Prince Devaraj" userId="c3fb109c-09d1-42a6-93f4-69472d709861" providerId="ADAL" clId="{77080581-3451-441A-BE43-070EB07C15DB}" dt="2023-02-09T19:01:41.029" v="21" actId="47"/>
        <pc:sldMkLst>
          <pc:docMk/>
          <pc:sldMk cId="3307982019" sldId="645"/>
        </pc:sldMkLst>
      </pc:sldChg>
      <pc:sldChg chg="del">
        <pc:chgData name="Jenifer Prince Devaraj" userId="c3fb109c-09d1-42a6-93f4-69472d709861" providerId="ADAL" clId="{77080581-3451-441A-BE43-070EB07C15DB}" dt="2023-02-09T19:01:41.979" v="23" actId="47"/>
        <pc:sldMkLst>
          <pc:docMk/>
          <pc:sldMk cId="1448100749" sldId="646"/>
        </pc:sldMkLst>
      </pc:sldChg>
      <pc:sldChg chg="del">
        <pc:chgData name="Jenifer Prince Devaraj" userId="c3fb109c-09d1-42a6-93f4-69472d709861" providerId="ADAL" clId="{77080581-3451-441A-BE43-070EB07C15DB}" dt="2023-02-09T19:01:42.833" v="24" actId="47"/>
        <pc:sldMkLst>
          <pc:docMk/>
          <pc:sldMk cId="668787218" sldId="649"/>
        </pc:sldMkLst>
      </pc:sldChg>
      <pc:sldChg chg="addSp delSp modSp add mod ord">
        <pc:chgData name="Jenifer Prince Devaraj" userId="c3fb109c-09d1-42a6-93f4-69472d709861" providerId="ADAL" clId="{77080581-3451-441A-BE43-070EB07C15DB}" dt="2023-02-10T10:27:11.271" v="1687" actId="478"/>
        <pc:sldMkLst>
          <pc:docMk/>
          <pc:sldMk cId="3015113859" sldId="650"/>
        </pc:sldMkLst>
      </pc:sldChg>
      <pc:sldChg chg="del">
        <pc:chgData name="Jenifer Prince Devaraj" userId="c3fb109c-09d1-42a6-93f4-69472d709861" providerId="ADAL" clId="{77080581-3451-441A-BE43-070EB07C15DB}" dt="2023-02-09T19:01:28.214" v="3" actId="47"/>
        <pc:sldMkLst>
          <pc:docMk/>
          <pc:sldMk cId="1641864729" sldId="656"/>
        </pc:sldMkLst>
      </pc:sldChg>
      <pc:sldChg chg="addSp delSp modSp add mod">
        <pc:chgData name="Jenifer Prince Devaraj" userId="c3fb109c-09d1-42a6-93f4-69472d709861" providerId="ADAL" clId="{77080581-3451-441A-BE43-070EB07C15DB}" dt="2023-02-10T00:40:59.108" v="936" actId="255"/>
        <pc:sldMkLst>
          <pc:docMk/>
          <pc:sldMk cId="2142854948" sldId="657"/>
        </pc:sldMkLst>
      </pc:sldChg>
      <pc:sldChg chg="addSp delSp modSp add del mod">
        <pc:chgData name="Jenifer Prince Devaraj" userId="c3fb109c-09d1-42a6-93f4-69472d709861" providerId="ADAL" clId="{77080581-3451-441A-BE43-070EB07C15DB}" dt="2023-02-10T00:41:37.087" v="939" actId="47"/>
        <pc:sldMkLst>
          <pc:docMk/>
          <pc:sldMk cId="2212105472" sldId="658"/>
        </pc:sldMkLst>
      </pc:sldChg>
      <pc:sldChg chg="addSp delSp modSp add mod">
        <pc:chgData name="Jenifer Prince Devaraj" userId="c3fb109c-09d1-42a6-93f4-69472d709861" providerId="ADAL" clId="{77080581-3451-441A-BE43-070EB07C15DB}" dt="2023-02-10T00:48:43.207" v="975" actId="255"/>
        <pc:sldMkLst>
          <pc:docMk/>
          <pc:sldMk cId="96430950" sldId="659"/>
        </pc:sldMkLst>
      </pc:sldChg>
      <pc:sldChg chg="addSp delSp modSp add mod">
        <pc:chgData name="Jenifer Prince Devaraj" userId="c3fb109c-09d1-42a6-93f4-69472d709861" providerId="ADAL" clId="{77080581-3451-441A-BE43-070EB07C15DB}" dt="2023-02-09T21:59:38.300" v="244" actId="1076"/>
        <pc:sldMkLst>
          <pc:docMk/>
          <pc:sldMk cId="4098743976" sldId="660"/>
        </pc:sldMkLst>
      </pc:sldChg>
      <pc:sldChg chg="addSp delSp modSp add mod">
        <pc:chgData name="Jenifer Prince Devaraj" userId="c3fb109c-09d1-42a6-93f4-69472d709861" providerId="ADAL" clId="{77080581-3451-441A-BE43-070EB07C15DB}" dt="2023-02-10T01:04:27.179" v="1335" actId="1076"/>
        <pc:sldMkLst>
          <pc:docMk/>
          <pc:sldMk cId="2997192327" sldId="661"/>
        </pc:sldMkLst>
      </pc:sldChg>
      <pc:sldChg chg="addSp delSp modSp add mod">
        <pc:chgData name="Jenifer Prince Devaraj" userId="c3fb109c-09d1-42a6-93f4-69472d709861" providerId="ADAL" clId="{77080581-3451-441A-BE43-070EB07C15DB}" dt="2023-02-09T22:00:04.067" v="252" actId="1076"/>
        <pc:sldMkLst>
          <pc:docMk/>
          <pc:sldMk cId="1894566899" sldId="662"/>
        </pc:sldMkLst>
      </pc:sldChg>
      <pc:sldChg chg="addSp delSp modSp add mod">
        <pc:chgData name="Jenifer Prince Devaraj" userId="c3fb109c-09d1-42a6-93f4-69472d709861" providerId="ADAL" clId="{77080581-3451-441A-BE43-070EB07C15DB}" dt="2023-02-10T01:17:17.033" v="1425" actId="27636"/>
        <pc:sldMkLst>
          <pc:docMk/>
          <pc:sldMk cId="2257002079" sldId="663"/>
        </pc:sldMkLst>
      </pc:sldChg>
      <pc:sldChg chg="addSp delSp modSp add mod">
        <pc:chgData name="Jenifer Prince Devaraj" userId="c3fb109c-09d1-42a6-93f4-69472d709861" providerId="ADAL" clId="{77080581-3451-441A-BE43-070EB07C15DB}" dt="2023-02-10T01:19:13.826" v="1439" actId="27636"/>
        <pc:sldMkLst>
          <pc:docMk/>
          <pc:sldMk cId="2625396335" sldId="664"/>
        </pc:sldMkLst>
      </pc:sldChg>
      <pc:sldChg chg="addSp delSp modSp add mod">
        <pc:chgData name="Jenifer Prince Devaraj" userId="c3fb109c-09d1-42a6-93f4-69472d709861" providerId="ADAL" clId="{77080581-3451-441A-BE43-070EB07C15DB}" dt="2023-02-10T00:50:29.033" v="980" actId="1076"/>
        <pc:sldMkLst>
          <pc:docMk/>
          <pc:sldMk cId="1935934067" sldId="665"/>
        </pc:sldMkLst>
      </pc:sldChg>
      <pc:sldChg chg="del">
        <pc:chgData name="Jenifer Prince Devaraj" userId="c3fb109c-09d1-42a6-93f4-69472d709861" providerId="ADAL" clId="{77080581-3451-441A-BE43-070EB07C15DB}" dt="2023-02-09T19:01:22.533" v="1" actId="47"/>
        <pc:sldMkLst>
          <pc:docMk/>
          <pc:sldMk cId="3759313193" sldId="670"/>
        </pc:sldMkLst>
      </pc:sldChg>
      <pc:sldChg chg="del">
        <pc:chgData name="Jenifer Prince Devaraj" userId="c3fb109c-09d1-42a6-93f4-69472d709861" providerId="ADAL" clId="{77080581-3451-441A-BE43-070EB07C15DB}" dt="2023-02-09T19:01:24.500" v="2" actId="47"/>
        <pc:sldMkLst>
          <pc:docMk/>
          <pc:sldMk cId="3105393504" sldId="671"/>
        </pc:sldMkLst>
      </pc:sldChg>
      <pc:sldChg chg="modSp mod">
        <pc:chgData name="Jenifer Prince Devaraj" userId="c3fb109c-09d1-42a6-93f4-69472d709861" providerId="ADAL" clId="{77080581-3451-441A-BE43-070EB07C15DB}" dt="2023-02-09T19:01:53.982" v="34" actId="20577"/>
        <pc:sldMkLst>
          <pc:docMk/>
          <pc:sldMk cId="3119007398" sldId="719"/>
        </pc:sldMkLst>
      </pc:sldChg>
      <pc:sldChg chg="del">
        <pc:chgData name="Jenifer Prince Devaraj" userId="c3fb109c-09d1-42a6-93f4-69472d709861" providerId="ADAL" clId="{77080581-3451-441A-BE43-070EB07C15DB}" dt="2023-02-09T19:01:39.618" v="18" actId="47"/>
        <pc:sldMkLst>
          <pc:docMk/>
          <pc:sldMk cId="4144087648" sldId="721"/>
        </pc:sldMkLst>
      </pc:sldChg>
      <pc:sldChg chg="del">
        <pc:chgData name="Jenifer Prince Devaraj" userId="c3fb109c-09d1-42a6-93f4-69472d709861" providerId="ADAL" clId="{77080581-3451-441A-BE43-070EB07C15DB}" dt="2023-02-09T19:01:41.690" v="22" actId="47"/>
        <pc:sldMkLst>
          <pc:docMk/>
          <pc:sldMk cId="2120602379" sldId="722"/>
        </pc:sldMkLst>
      </pc:sldChg>
      <pc:sldChg chg="del">
        <pc:chgData name="Jenifer Prince Devaraj" userId="c3fb109c-09d1-42a6-93f4-69472d709861" providerId="ADAL" clId="{77080581-3451-441A-BE43-070EB07C15DB}" dt="2023-02-09T19:01:33.366" v="4" actId="47"/>
        <pc:sldMkLst>
          <pc:docMk/>
          <pc:sldMk cId="1886451216" sldId="726"/>
        </pc:sldMkLst>
      </pc:sldChg>
      <pc:sldChg chg="del">
        <pc:chgData name="Jenifer Prince Devaraj" userId="c3fb109c-09d1-42a6-93f4-69472d709861" providerId="ADAL" clId="{77080581-3451-441A-BE43-070EB07C15DB}" dt="2023-02-09T19:01:37.085" v="12" actId="47"/>
        <pc:sldMkLst>
          <pc:docMk/>
          <pc:sldMk cId="2147189103" sldId="727"/>
        </pc:sldMkLst>
      </pc:sldChg>
      <pc:sldChg chg="del">
        <pc:chgData name="Jenifer Prince Devaraj" userId="c3fb109c-09d1-42a6-93f4-69472d709861" providerId="ADAL" clId="{77080581-3451-441A-BE43-070EB07C15DB}" dt="2023-02-09T19:01:40.203" v="19" actId="47"/>
        <pc:sldMkLst>
          <pc:docMk/>
          <pc:sldMk cId="1083627039" sldId="729"/>
        </pc:sldMkLst>
      </pc:sldChg>
      <pc:sldChg chg="del">
        <pc:chgData name="Jenifer Prince Devaraj" userId="c3fb109c-09d1-42a6-93f4-69472d709861" providerId="ADAL" clId="{77080581-3451-441A-BE43-070EB07C15DB}" dt="2023-02-09T19:01:40.608" v="20" actId="47"/>
        <pc:sldMkLst>
          <pc:docMk/>
          <pc:sldMk cId="4218587974" sldId="730"/>
        </pc:sldMkLst>
      </pc:sldChg>
      <pc:sldChg chg="modSp del mod">
        <pc:chgData name="Jenifer Prince Devaraj" userId="c3fb109c-09d1-42a6-93f4-69472d709861" providerId="ADAL" clId="{77080581-3451-441A-BE43-070EB07C15DB}" dt="2023-02-09T21:37:03.537" v="63" actId="47"/>
        <pc:sldMkLst>
          <pc:docMk/>
          <pc:sldMk cId="490763222" sldId="731"/>
        </pc:sldMkLst>
      </pc:sldChg>
      <pc:sldChg chg="addSp delSp modSp mod">
        <pc:chgData name="Jenifer Prince Devaraj" userId="c3fb109c-09d1-42a6-93f4-69472d709861" providerId="ADAL" clId="{77080581-3451-441A-BE43-070EB07C15DB}" dt="2023-02-10T01:17:54.954" v="1433" actId="14100"/>
        <pc:sldMkLst>
          <pc:docMk/>
          <pc:sldMk cId="3306831209" sldId="733"/>
        </pc:sldMkLst>
      </pc:sldChg>
      <pc:sldChg chg="addSp delSp modSp add mod ord">
        <pc:chgData name="Jenifer Prince Devaraj" userId="c3fb109c-09d1-42a6-93f4-69472d709861" providerId="ADAL" clId="{77080581-3451-441A-BE43-070EB07C15DB}" dt="2023-02-09T22:21:34.640" v="451" actId="1076"/>
        <pc:sldMkLst>
          <pc:docMk/>
          <pc:sldMk cId="117587533" sldId="734"/>
        </pc:sldMkLst>
      </pc:sldChg>
      <pc:sldChg chg="del">
        <pc:chgData name="Jenifer Prince Devaraj" userId="c3fb109c-09d1-42a6-93f4-69472d709861" providerId="ADAL" clId="{77080581-3451-441A-BE43-070EB07C15DB}" dt="2023-02-09T19:01:20.207" v="0" actId="47"/>
        <pc:sldMkLst>
          <pc:docMk/>
          <pc:sldMk cId="3683681129" sldId="734"/>
        </pc:sldMkLst>
      </pc:sldChg>
      <pc:sldChg chg="addSp delSp modSp add mod">
        <pc:chgData name="Jenifer Prince Devaraj" userId="c3fb109c-09d1-42a6-93f4-69472d709861" providerId="ADAL" clId="{77080581-3451-441A-BE43-070EB07C15DB}" dt="2023-02-09T23:28:40.458" v="549" actId="1076"/>
        <pc:sldMkLst>
          <pc:docMk/>
          <pc:sldMk cId="1790509249" sldId="735"/>
        </pc:sldMkLst>
      </pc:sldChg>
      <pc:sldChg chg="modSp add mod">
        <pc:chgData name="Jenifer Prince Devaraj" userId="c3fb109c-09d1-42a6-93f4-69472d709861" providerId="ADAL" clId="{77080581-3451-441A-BE43-070EB07C15DB}" dt="2023-02-09T23:30:51.859" v="579" actId="1076"/>
        <pc:sldMkLst>
          <pc:docMk/>
          <pc:sldMk cId="3000305636" sldId="736"/>
        </pc:sldMkLst>
      </pc:sldChg>
      <pc:sldChg chg="addSp delSp modSp add mod">
        <pc:chgData name="Jenifer Prince Devaraj" userId="c3fb109c-09d1-42a6-93f4-69472d709861" providerId="ADAL" clId="{77080581-3451-441A-BE43-070EB07C15DB}" dt="2023-02-09T23:39:36.866" v="744" actId="20577"/>
        <pc:sldMkLst>
          <pc:docMk/>
          <pc:sldMk cId="2876310116" sldId="737"/>
        </pc:sldMkLst>
      </pc:sldChg>
      <pc:sldChg chg="addSp delSp modSp add mod ord">
        <pc:chgData name="Jenifer Prince Devaraj" userId="c3fb109c-09d1-42a6-93f4-69472d709861" providerId="ADAL" clId="{77080581-3451-441A-BE43-070EB07C15DB}" dt="2023-02-09T23:40:25.920" v="760" actId="20577"/>
        <pc:sldMkLst>
          <pc:docMk/>
          <pc:sldMk cId="1710664261" sldId="738"/>
        </pc:sldMkLst>
      </pc:sldChg>
      <pc:sldChg chg="addSp delSp modSp add mod">
        <pc:chgData name="Jenifer Prince Devaraj" userId="c3fb109c-09d1-42a6-93f4-69472d709861" providerId="ADAL" clId="{77080581-3451-441A-BE43-070EB07C15DB}" dt="2023-02-10T07:13:07.818" v="1586" actId="20577"/>
        <pc:sldMkLst>
          <pc:docMk/>
          <pc:sldMk cId="3474899142" sldId="739"/>
        </pc:sldMkLst>
      </pc:sldChg>
      <pc:sldChg chg="addSp delSp modSp add mod">
        <pc:chgData name="Jenifer Prince Devaraj" userId="c3fb109c-09d1-42a6-93f4-69472d709861" providerId="ADAL" clId="{77080581-3451-441A-BE43-070EB07C15DB}" dt="2023-02-10T00:20:47.418" v="871" actId="1076"/>
        <pc:sldMkLst>
          <pc:docMk/>
          <pc:sldMk cId="527475414" sldId="740"/>
        </pc:sldMkLst>
      </pc:sldChg>
      <pc:sldChg chg="modSp add mod">
        <pc:chgData name="Jenifer Prince Devaraj" userId="c3fb109c-09d1-42a6-93f4-69472d709861" providerId="ADAL" clId="{77080581-3451-441A-BE43-070EB07C15DB}" dt="2023-02-10T00:41:10.607" v="937" actId="255"/>
        <pc:sldMkLst>
          <pc:docMk/>
          <pc:sldMk cId="3925653177" sldId="741"/>
        </pc:sldMkLst>
      </pc:sldChg>
      <pc:sldChg chg="addSp modSp add mod">
        <pc:chgData name="Jenifer Prince Devaraj" userId="c3fb109c-09d1-42a6-93f4-69472d709861" providerId="ADAL" clId="{77080581-3451-441A-BE43-070EB07C15DB}" dt="2023-02-10T00:41:19.263" v="938" actId="255"/>
        <pc:sldMkLst>
          <pc:docMk/>
          <pc:sldMk cId="1356355732" sldId="742"/>
        </pc:sldMkLst>
      </pc:sldChg>
      <pc:sldChg chg="add">
        <pc:chgData name="Jenifer Prince Devaraj" userId="c3fb109c-09d1-42a6-93f4-69472d709861" providerId="ADAL" clId="{77080581-3451-441A-BE43-070EB07C15DB}" dt="2023-02-10T00:42:43.903" v="940" actId="2890"/>
        <pc:sldMkLst>
          <pc:docMk/>
          <pc:sldMk cId="4230532998" sldId="743"/>
        </pc:sldMkLst>
      </pc:sldChg>
      <pc:sldChg chg="delSp modSp add mod">
        <pc:chgData name="Jenifer Prince Devaraj" userId="c3fb109c-09d1-42a6-93f4-69472d709861" providerId="ADAL" clId="{77080581-3451-441A-BE43-070EB07C15DB}" dt="2023-02-10T01:08:22.268" v="1409" actId="1076"/>
        <pc:sldMkLst>
          <pc:docMk/>
          <pc:sldMk cId="3437618510" sldId="744"/>
        </pc:sldMkLst>
      </pc:sldChg>
      <pc:sldChg chg="add">
        <pc:chgData name="Jenifer Prince Devaraj" userId="c3fb109c-09d1-42a6-93f4-69472d709861" providerId="ADAL" clId="{77080581-3451-441A-BE43-070EB07C15DB}" dt="2023-02-10T01:17:22.273" v="1426" actId="2890"/>
        <pc:sldMkLst>
          <pc:docMk/>
          <pc:sldMk cId="1940124811" sldId="745"/>
        </pc:sldMkLst>
      </pc:sldChg>
      <pc:sldChg chg="addSp delSp modSp add del mod">
        <pc:chgData name="Jenifer Prince Devaraj" userId="c3fb109c-09d1-42a6-93f4-69472d709861" providerId="ADAL" clId="{77080581-3451-441A-BE43-070EB07C15DB}" dt="2023-02-10T01:36:50.747" v="1500" actId="47"/>
        <pc:sldMkLst>
          <pc:docMk/>
          <pc:sldMk cId="2477312300" sldId="746"/>
        </pc:sldMkLst>
      </pc:sldChg>
      <pc:sldChg chg="addSp delSp modSp add del mod">
        <pc:chgData name="Jenifer Prince Devaraj" userId="c3fb109c-09d1-42a6-93f4-69472d709861" providerId="ADAL" clId="{77080581-3451-441A-BE43-070EB07C15DB}" dt="2023-02-10T01:36:32.496" v="1496" actId="47"/>
        <pc:sldMkLst>
          <pc:docMk/>
          <pc:sldMk cId="1885681997" sldId="747"/>
        </pc:sldMkLst>
      </pc:sldChg>
      <pc:sldChg chg="addSp delSp modSp add mod">
        <pc:chgData name="Jenifer Prince Devaraj" userId="c3fb109c-09d1-42a6-93f4-69472d709861" providerId="ADAL" clId="{77080581-3451-441A-BE43-070EB07C15DB}" dt="2023-02-10T01:39:43.171" v="1519" actId="1076"/>
        <pc:sldMkLst>
          <pc:docMk/>
          <pc:sldMk cId="3462583453" sldId="747"/>
        </pc:sldMkLst>
      </pc:sldChg>
      <pc:sldChg chg="addSp delSp modSp add mod">
        <pc:chgData name="Jenifer Prince Devaraj" userId="c3fb109c-09d1-42a6-93f4-69472d709861" providerId="ADAL" clId="{77080581-3451-441A-BE43-070EB07C15DB}" dt="2023-02-10T07:42:30.640" v="1659" actId="1076"/>
        <pc:sldMkLst>
          <pc:docMk/>
          <pc:sldMk cId="1888045933" sldId="748"/>
        </pc:sldMkLst>
      </pc:sldChg>
      <pc:sldChg chg="addSp delSp modSp add mod ord modShow">
        <pc:chgData name="Jenifer Prince Devaraj" userId="c3fb109c-09d1-42a6-93f4-69472d709861" providerId="ADAL" clId="{77080581-3451-441A-BE43-070EB07C15DB}" dt="2023-02-10T01:55:26.238" v="1566" actId="729"/>
        <pc:sldMkLst>
          <pc:docMk/>
          <pc:sldMk cId="69519716" sldId="749"/>
        </pc:sldMkLst>
      </pc:sldChg>
      <pc:sldChg chg="addSp modSp add mod">
        <pc:chgData name="Jenifer Prince Devaraj" userId="c3fb109c-09d1-42a6-93f4-69472d709861" providerId="ADAL" clId="{77080581-3451-441A-BE43-070EB07C15DB}" dt="2023-02-10T07:42:53.909" v="1662" actId="255"/>
        <pc:sldMkLst>
          <pc:docMk/>
          <pc:sldMk cId="3653036203" sldId="750"/>
        </pc:sldMkLst>
      </pc:sldChg>
      <pc:sldChg chg="addSp delSp modSp add mod">
        <pc:chgData name="Jenifer Prince Devaraj" userId="c3fb109c-09d1-42a6-93f4-69472d709861" providerId="ADAL" clId="{77080581-3451-441A-BE43-070EB07C15DB}" dt="2023-02-10T07:41:04.667" v="1646" actId="1076"/>
        <pc:sldMkLst>
          <pc:docMk/>
          <pc:sldMk cId="2927543045" sldId="751"/>
        </pc:sldMkLst>
      </pc:sldChg>
      <pc:sldChg chg="addSp delSp modSp add mod">
        <pc:chgData name="Jenifer Prince Devaraj" userId="c3fb109c-09d1-42a6-93f4-69472d709861" providerId="ADAL" clId="{77080581-3451-441A-BE43-070EB07C15DB}" dt="2023-02-10T07:48:33.804" v="1685" actId="1076"/>
        <pc:sldMkLst>
          <pc:docMk/>
          <pc:sldMk cId="597442253" sldId="752"/>
        </pc:sldMkLst>
      </pc:sldChg>
      <pc:sldChg chg="addSp delSp modSp add mod">
        <pc:chgData name="Jenifer Prince Devaraj" userId="c3fb109c-09d1-42a6-93f4-69472d709861" providerId="ADAL" clId="{77080581-3451-441A-BE43-070EB07C15DB}" dt="2023-02-10T07:48:17.953" v="1683" actId="1076"/>
        <pc:sldMkLst>
          <pc:docMk/>
          <pc:sldMk cId="2765676292" sldId="753"/>
        </pc:sldMkLst>
      </pc:sldChg>
      <pc:sldChg chg="new del">
        <pc:chgData name="Jenifer Prince Devaraj" userId="c3fb109c-09d1-42a6-93f4-69472d709861" providerId="ADAL" clId="{77080581-3451-441A-BE43-070EB07C15DB}" dt="2023-02-11T12:43:45.411" v="1689" actId="47"/>
        <pc:sldMkLst>
          <pc:docMk/>
          <pc:sldMk cId="2506250483" sldId="754"/>
        </pc:sldMkLst>
      </pc:sldChg>
      <pc:sldMasterChg chg="delSldLayout">
        <pc:chgData name="Jenifer Prince Devaraj" userId="c3fb109c-09d1-42a6-93f4-69472d709861" providerId="ADAL" clId="{77080581-3451-441A-BE43-070EB07C15DB}" dt="2023-02-10T00:41:37.087" v="939" actId="47"/>
        <pc:sldMasterMkLst>
          <pc:docMk/>
          <pc:sldMasterMk cId="3508390215" sldId="2147483661"/>
        </pc:sldMasterMkLst>
        <pc:sldLayoutChg chg="del">
          <pc:chgData name="Jenifer Prince Devaraj" userId="c3fb109c-09d1-42a6-93f4-69472d709861" providerId="ADAL" clId="{77080581-3451-441A-BE43-070EB07C15DB}" dt="2023-02-10T00:41:37.087" v="939" actId="47"/>
          <pc:sldLayoutMkLst>
            <pc:docMk/>
            <pc:sldMasterMk cId="3508390215" sldId="2147483661"/>
            <pc:sldLayoutMk cId="580021689" sldId="2147483791"/>
          </pc:sldLayoutMkLst>
        </pc:sldLayoutChg>
      </pc:sldMasterChg>
    </pc:docChg>
  </pc:docChgLst>
  <pc:docChgLst>
    <pc:chgData name="Jenifer Prince Devaraj" userId="c3fb109c-09d1-42a6-93f4-69472d709861" providerId="ADAL" clId="{3C7FCC0E-5CB1-463A-B0B0-4FCA61BAB6B0}"/>
    <pc:docChg chg="undo custSel addSld modSld sldOrd">
      <pc:chgData name="Jenifer Prince Devaraj" userId="c3fb109c-09d1-42a6-93f4-69472d709861" providerId="ADAL" clId="{3C7FCC0E-5CB1-463A-B0B0-4FCA61BAB6B0}" dt="2023-02-07T15:07:18.734" v="18" actId="255"/>
      <pc:docMkLst>
        <pc:docMk/>
      </pc:docMkLst>
      <pc:sldChg chg="addSp delSp modSp add mod ord">
        <pc:chgData name="Jenifer Prince Devaraj" userId="c3fb109c-09d1-42a6-93f4-69472d709861" providerId="ADAL" clId="{3C7FCC0E-5CB1-463A-B0B0-4FCA61BAB6B0}" dt="2023-02-07T15:07:18.734" v="18" actId="255"/>
        <pc:sldMkLst>
          <pc:docMk/>
          <pc:sldMk cId="1886451216" sldId="726"/>
        </pc:sldMkLst>
      </pc:sldChg>
    </pc:docChg>
  </pc:docChgLst>
  <pc:docChgLst>
    <pc:chgData name="Jenifer Prince Devaraj" userId="S::j.prince-devaraj@uwtsd.ac.uk::c3fb109c-09d1-42a6-93f4-69472d709861" providerId="AD" clId="Web-{D3F405E0-EB6D-40D2-A05F-0CE4C5C0CFEC}"/>
    <pc:docChg chg="addSld modSld">
      <pc:chgData name="Jenifer Prince Devaraj" userId="S::j.prince-devaraj@uwtsd.ac.uk::c3fb109c-09d1-42a6-93f4-69472d709861" providerId="AD" clId="Web-{D3F405E0-EB6D-40D2-A05F-0CE4C5C0CFEC}" dt="2023-02-15T12:15:28.358" v="137" actId="1076"/>
      <pc:docMkLst>
        <pc:docMk/>
      </pc:docMkLst>
      <pc:sldChg chg="modSp">
        <pc:chgData name="Jenifer Prince Devaraj" userId="S::j.prince-devaraj@uwtsd.ac.uk::c3fb109c-09d1-42a6-93f4-69472d709861" providerId="AD" clId="Web-{D3F405E0-EB6D-40D2-A05F-0CE4C5C0CFEC}" dt="2023-02-15T11:37:45.102" v="3" actId="20577"/>
        <pc:sldMkLst>
          <pc:docMk/>
          <pc:sldMk cId="3658654216" sldId="755"/>
        </pc:sldMkLst>
      </pc:sldChg>
      <pc:sldChg chg="modSp">
        <pc:chgData name="Jenifer Prince Devaraj" userId="S::j.prince-devaraj@uwtsd.ac.uk::c3fb109c-09d1-42a6-93f4-69472d709861" providerId="AD" clId="Web-{D3F405E0-EB6D-40D2-A05F-0CE4C5C0CFEC}" dt="2023-02-15T12:15:28.358" v="137" actId="1076"/>
        <pc:sldMkLst>
          <pc:docMk/>
          <pc:sldMk cId="2030799890" sldId="764"/>
        </pc:sldMkLst>
      </pc:sldChg>
      <pc:sldChg chg="modSp add replId">
        <pc:chgData name="Jenifer Prince Devaraj" userId="S::j.prince-devaraj@uwtsd.ac.uk::c3fb109c-09d1-42a6-93f4-69472d709861" providerId="AD" clId="Web-{D3F405E0-EB6D-40D2-A05F-0CE4C5C0CFEC}" dt="2023-02-15T11:44:09.317" v="50" actId="20577"/>
        <pc:sldMkLst>
          <pc:docMk/>
          <pc:sldMk cId="1278170707" sldId="781"/>
        </pc:sldMkLst>
      </pc:sldChg>
      <pc:sldChg chg="addSp modSp add replId">
        <pc:chgData name="Jenifer Prince Devaraj" userId="S::j.prince-devaraj@uwtsd.ac.uk::c3fb109c-09d1-42a6-93f4-69472d709861" providerId="AD" clId="Web-{D3F405E0-EB6D-40D2-A05F-0CE4C5C0CFEC}" dt="2023-02-15T11:51:40.987" v="64" actId="1076"/>
        <pc:sldMkLst>
          <pc:docMk/>
          <pc:sldMk cId="128013750" sldId="782"/>
        </pc:sldMkLst>
      </pc:sldChg>
      <pc:sldChg chg="addSp delSp modSp add replId">
        <pc:chgData name="Jenifer Prince Devaraj" userId="S::j.prince-devaraj@uwtsd.ac.uk::c3fb109c-09d1-42a6-93f4-69472d709861" providerId="AD" clId="Web-{D3F405E0-EB6D-40D2-A05F-0CE4C5C0CFEC}" dt="2023-02-15T12:15:12.826" v="136" actId="14100"/>
        <pc:sldMkLst>
          <pc:docMk/>
          <pc:sldMk cId="3973763390" sldId="783"/>
        </pc:sldMkLst>
      </pc:sldChg>
    </pc:docChg>
  </pc:docChgLst>
  <pc:docChgLst>
    <pc:chgData name="Jenifer Prince Devaraj" userId="c3fb109c-09d1-42a6-93f4-69472d709861" providerId="ADAL" clId="{8E663C0A-06B1-43F1-B7A3-0F365ED9951C}"/>
    <pc:docChg chg="undo custSel addSld delSld modSld sldOrd">
      <pc:chgData name="Jenifer Prince Devaraj" userId="c3fb109c-09d1-42a6-93f4-69472d709861" providerId="ADAL" clId="{8E663C0A-06B1-43F1-B7A3-0F365ED9951C}" dt="2023-02-15T00:52:33.619" v="635" actId="1076"/>
      <pc:docMkLst>
        <pc:docMk/>
      </pc:docMkLst>
      <pc:sldChg chg="modSp mod">
        <pc:chgData name="Jenifer Prince Devaraj" userId="c3fb109c-09d1-42a6-93f4-69472d709861" providerId="ADAL" clId="{8E663C0A-06B1-43F1-B7A3-0F365ED9951C}" dt="2023-02-14T18:46:16.113" v="1" actId="20577"/>
        <pc:sldMkLst>
          <pc:docMk/>
          <pc:sldMk cId="3119007398" sldId="719"/>
        </pc:sldMkLst>
      </pc:sldChg>
      <pc:sldChg chg="delSp modSp del mod">
        <pc:chgData name="Jenifer Prince Devaraj" userId="c3fb109c-09d1-42a6-93f4-69472d709861" providerId="ADAL" clId="{8E663C0A-06B1-43F1-B7A3-0F365ED9951C}" dt="2023-02-14T23:37:31.974" v="108" actId="47"/>
        <pc:sldMkLst>
          <pc:docMk/>
          <pc:sldMk cId="1939479477" sldId="754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2433144545" sldId="755"/>
        </pc:sldMkLst>
      </pc:sldChg>
      <pc:sldChg chg="modSp add mod ord">
        <pc:chgData name="Jenifer Prince Devaraj" userId="c3fb109c-09d1-42a6-93f4-69472d709861" providerId="ADAL" clId="{8E663C0A-06B1-43F1-B7A3-0F365ED9951C}" dt="2023-02-14T18:54:26.956" v="73"/>
        <pc:sldMkLst>
          <pc:docMk/>
          <pc:sldMk cId="3658654216" sldId="755"/>
        </pc:sldMkLst>
      </pc:sldChg>
      <pc:sldChg chg="addSp delSp modSp add del mod">
        <pc:chgData name="Jenifer Prince Devaraj" userId="c3fb109c-09d1-42a6-93f4-69472d709861" providerId="ADAL" clId="{8E663C0A-06B1-43F1-B7A3-0F365ED9951C}" dt="2023-02-14T23:38:11.332" v="109" actId="47"/>
        <pc:sldMkLst>
          <pc:docMk/>
          <pc:sldMk cId="1373381091" sldId="756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2259177673" sldId="756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1415654155" sldId="757"/>
        </pc:sldMkLst>
      </pc:sldChg>
      <pc:sldChg chg="addSp delSp modSp add mod">
        <pc:chgData name="Jenifer Prince Devaraj" userId="c3fb109c-09d1-42a6-93f4-69472d709861" providerId="ADAL" clId="{8E663C0A-06B1-43F1-B7A3-0F365ED9951C}" dt="2023-02-14T23:43:08.772" v="132" actId="179"/>
        <pc:sldMkLst>
          <pc:docMk/>
          <pc:sldMk cId="3325927491" sldId="757"/>
        </pc:sldMkLst>
      </pc:sldChg>
      <pc:sldChg chg="modSp add mod">
        <pc:chgData name="Jenifer Prince Devaraj" userId="c3fb109c-09d1-42a6-93f4-69472d709861" providerId="ADAL" clId="{8E663C0A-06B1-43F1-B7A3-0F365ED9951C}" dt="2023-02-14T23:45:03.588" v="147" actId="1076"/>
        <pc:sldMkLst>
          <pc:docMk/>
          <pc:sldMk cId="42336024" sldId="758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724960559" sldId="758"/>
        </pc:sldMkLst>
      </pc:sldChg>
      <pc:sldChg chg="addSp delSp modSp add mod">
        <pc:chgData name="Jenifer Prince Devaraj" userId="c3fb109c-09d1-42a6-93f4-69472d709861" providerId="ADAL" clId="{8E663C0A-06B1-43F1-B7A3-0F365ED9951C}" dt="2023-02-14T23:51:02.021" v="184" actId="1076"/>
        <pc:sldMkLst>
          <pc:docMk/>
          <pc:sldMk cId="3927557139" sldId="759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4029340042" sldId="759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3186885571" sldId="760"/>
        </pc:sldMkLst>
      </pc:sldChg>
      <pc:sldChg chg="addSp delSp modSp add mod">
        <pc:chgData name="Jenifer Prince Devaraj" userId="c3fb109c-09d1-42a6-93f4-69472d709861" providerId="ADAL" clId="{8E663C0A-06B1-43F1-B7A3-0F365ED9951C}" dt="2023-02-14T23:56:33.969" v="264" actId="20577"/>
        <pc:sldMkLst>
          <pc:docMk/>
          <pc:sldMk cId="4215469075" sldId="760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1223937590" sldId="761"/>
        </pc:sldMkLst>
      </pc:sldChg>
      <pc:sldChg chg="delSp modSp add mod">
        <pc:chgData name="Jenifer Prince Devaraj" userId="c3fb109c-09d1-42a6-93f4-69472d709861" providerId="ADAL" clId="{8E663C0A-06B1-43F1-B7A3-0F365ED9951C}" dt="2023-02-14T23:56:44.896" v="266"/>
        <pc:sldMkLst>
          <pc:docMk/>
          <pc:sldMk cId="3316573560" sldId="761"/>
        </pc:sldMkLst>
      </pc:sldChg>
      <pc:sldChg chg="addSp modSp add mod">
        <pc:chgData name="Jenifer Prince Devaraj" userId="c3fb109c-09d1-42a6-93f4-69472d709861" providerId="ADAL" clId="{8E663C0A-06B1-43F1-B7A3-0F365ED9951C}" dt="2023-02-14T23:59:16.080" v="291" actId="1076"/>
        <pc:sldMkLst>
          <pc:docMk/>
          <pc:sldMk cId="253198810" sldId="762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4277669056" sldId="762"/>
        </pc:sldMkLst>
      </pc:sldChg>
      <pc:sldChg chg="addSp delSp modSp add mod">
        <pc:chgData name="Jenifer Prince Devaraj" userId="c3fb109c-09d1-42a6-93f4-69472d709861" providerId="ADAL" clId="{8E663C0A-06B1-43F1-B7A3-0F365ED9951C}" dt="2023-02-15T00:00:34.707" v="301" actId="14100"/>
        <pc:sldMkLst>
          <pc:docMk/>
          <pc:sldMk cId="2879013245" sldId="763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446169239" sldId="764"/>
        </pc:sldMkLst>
      </pc:sldChg>
      <pc:sldChg chg="addSp delSp modSp add mod">
        <pc:chgData name="Jenifer Prince Devaraj" userId="c3fb109c-09d1-42a6-93f4-69472d709861" providerId="ADAL" clId="{8E663C0A-06B1-43F1-B7A3-0F365ED9951C}" dt="2023-02-15T00:05:26.715" v="341" actId="20577"/>
        <pc:sldMkLst>
          <pc:docMk/>
          <pc:sldMk cId="2030799890" sldId="764"/>
        </pc:sldMkLst>
      </pc:sldChg>
      <pc:sldChg chg="modSp add mod">
        <pc:chgData name="Jenifer Prince Devaraj" userId="c3fb109c-09d1-42a6-93f4-69472d709861" providerId="ADAL" clId="{8E663C0A-06B1-43F1-B7A3-0F365ED9951C}" dt="2023-02-15T00:10:47.714" v="362" actId="2711"/>
        <pc:sldMkLst>
          <pc:docMk/>
          <pc:sldMk cId="1105556938" sldId="765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1591055420" sldId="765"/>
        </pc:sldMkLst>
      </pc:sldChg>
      <pc:sldChg chg="addSp modSp add mod">
        <pc:chgData name="Jenifer Prince Devaraj" userId="c3fb109c-09d1-42a6-93f4-69472d709861" providerId="ADAL" clId="{8E663C0A-06B1-43F1-B7A3-0F365ED9951C}" dt="2023-02-15T00:18:23.376" v="381" actId="6549"/>
        <pc:sldMkLst>
          <pc:docMk/>
          <pc:sldMk cId="2513784242" sldId="766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3081790139" sldId="766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1845134716" sldId="767"/>
        </pc:sldMkLst>
      </pc:sldChg>
      <pc:sldChg chg="addSp delSp modSp add mod">
        <pc:chgData name="Jenifer Prince Devaraj" userId="c3fb109c-09d1-42a6-93f4-69472d709861" providerId="ADAL" clId="{8E663C0A-06B1-43F1-B7A3-0F365ED9951C}" dt="2023-02-15T00:23:15.595" v="425" actId="1076"/>
        <pc:sldMkLst>
          <pc:docMk/>
          <pc:sldMk cId="2789971426" sldId="767"/>
        </pc:sldMkLst>
      </pc:sldChg>
      <pc:sldChg chg="modSp add mod">
        <pc:chgData name="Jenifer Prince Devaraj" userId="c3fb109c-09d1-42a6-93f4-69472d709861" providerId="ADAL" clId="{8E663C0A-06B1-43F1-B7A3-0F365ED9951C}" dt="2023-02-15T00:25:02.052" v="431" actId="1076"/>
        <pc:sldMkLst>
          <pc:docMk/>
          <pc:sldMk cId="873738643" sldId="768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2322037330" sldId="768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2771417462" sldId="769"/>
        </pc:sldMkLst>
      </pc:sldChg>
      <pc:sldChg chg="addSp delSp modSp add mod">
        <pc:chgData name="Jenifer Prince Devaraj" userId="c3fb109c-09d1-42a6-93f4-69472d709861" providerId="ADAL" clId="{8E663C0A-06B1-43F1-B7A3-0F365ED9951C}" dt="2023-02-15T00:27:18.654" v="453" actId="1076"/>
        <pc:sldMkLst>
          <pc:docMk/>
          <pc:sldMk cId="4163317104" sldId="769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1268033849" sldId="770"/>
        </pc:sldMkLst>
      </pc:sldChg>
      <pc:sldChg chg="delSp modSp add mod">
        <pc:chgData name="Jenifer Prince Devaraj" userId="c3fb109c-09d1-42a6-93f4-69472d709861" providerId="ADAL" clId="{8E663C0A-06B1-43F1-B7A3-0F365ED9951C}" dt="2023-02-15T00:28:40.711" v="463" actId="1076"/>
        <pc:sldMkLst>
          <pc:docMk/>
          <pc:sldMk cId="1812781161" sldId="770"/>
        </pc:sldMkLst>
      </pc:sldChg>
      <pc:sldChg chg="del">
        <pc:chgData name="Jenifer Prince Devaraj" userId="c3fb109c-09d1-42a6-93f4-69472d709861" providerId="ADAL" clId="{8E663C0A-06B1-43F1-B7A3-0F365ED9951C}" dt="2023-02-14T18:47:31.243" v="27" actId="47"/>
        <pc:sldMkLst>
          <pc:docMk/>
          <pc:sldMk cId="3229291739" sldId="771"/>
        </pc:sldMkLst>
      </pc:sldChg>
      <pc:sldChg chg="addSp modSp add mod">
        <pc:chgData name="Jenifer Prince Devaraj" userId="c3fb109c-09d1-42a6-93f4-69472d709861" providerId="ADAL" clId="{8E663C0A-06B1-43F1-B7A3-0F365ED9951C}" dt="2023-02-15T00:32:49.709" v="487" actId="1076"/>
        <pc:sldMkLst>
          <pc:docMk/>
          <pc:sldMk cId="3557578534" sldId="771"/>
        </pc:sldMkLst>
      </pc:sldChg>
      <pc:sldChg chg="delSp modSp add mod">
        <pc:chgData name="Jenifer Prince Devaraj" userId="c3fb109c-09d1-42a6-93f4-69472d709861" providerId="ADAL" clId="{8E663C0A-06B1-43F1-B7A3-0F365ED9951C}" dt="2023-02-15T00:35:14.085" v="513" actId="1076"/>
        <pc:sldMkLst>
          <pc:docMk/>
          <pc:sldMk cId="2974918781" sldId="772"/>
        </pc:sldMkLst>
      </pc:sldChg>
      <pc:sldChg chg="addSp modSp add mod">
        <pc:chgData name="Jenifer Prince Devaraj" userId="c3fb109c-09d1-42a6-93f4-69472d709861" providerId="ADAL" clId="{8E663C0A-06B1-43F1-B7A3-0F365ED9951C}" dt="2023-02-15T00:42:09.559" v="528" actId="1076"/>
        <pc:sldMkLst>
          <pc:docMk/>
          <pc:sldMk cId="1555473364" sldId="773"/>
        </pc:sldMkLst>
      </pc:sldChg>
      <pc:sldChg chg="addSp delSp modSp add mod">
        <pc:chgData name="Jenifer Prince Devaraj" userId="c3fb109c-09d1-42a6-93f4-69472d709861" providerId="ADAL" clId="{8E663C0A-06B1-43F1-B7A3-0F365ED9951C}" dt="2023-02-15T00:46:04.185" v="563" actId="1076"/>
        <pc:sldMkLst>
          <pc:docMk/>
          <pc:sldMk cId="2239803020" sldId="774"/>
        </pc:sldMkLst>
      </pc:sldChg>
      <pc:sldChg chg="addSp delSp modSp add mod">
        <pc:chgData name="Jenifer Prince Devaraj" userId="c3fb109c-09d1-42a6-93f4-69472d709861" providerId="ADAL" clId="{8E663C0A-06B1-43F1-B7A3-0F365ED9951C}" dt="2023-02-15T00:46:13.605" v="566" actId="1076"/>
        <pc:sldMkLst>
          <pc:docMk/>
          <pc:sldMk cId="1159006833" sldId="775"/>
        </pc:sldMkLst>
      </pc:sldChg>
      <pc:sldChg chg="delSp modSp add mod">
        <pc:chgData name="Jenifer Prince Devaraj" userId="c3fb109c-09d1-42a6-93f4-69472d709861" providerId="ADAL" clId="{8E663C0A-06B1-43F1-B7A3-0F365ED9951C}" dt="2023-02-15T00:46:58.883" v="572" actId="1076"/>
        <pc:sldMkLst>
          <pc:docMk/>
          <pc:sldMk cId="934368404" sldId="776"/>
        </pc:sldMkLst>
      </pc:sldChg>
      <pc:sldChg chg="modSp add mod">
        <pc:chgData name="Jenifer Prince Devaraj" userId="c3fb109c-09d1-42a6-93f4-69472d709861" providerId="ADAL" clId="{8E663C0A-06B1-43F1-B7A3-0F365ED9951C}" dt="2023-02-15T00:49:28.553" v="595" actId="20577"/>
        <pc:sldMkLst>
          <pc:docMk/>
          <pc:sldMk cId="1419858031" sldId="777"/>
        </pc:sldMkLst>
      </pc:sldChg>
      <pc:sldChg chg="addSp modSp add mod ord">
        <pc:chgData name="Jenifer Prince Devaraj" userId="c3fb109c-09d1-42a6-93f4-69472d709861" providerId="ADAL" clId="{8E663C0A-06B1-43F1-B7A3-0F365ED9951C}" dt="2023-02-15T00:49:15.600" v="592"/>
        <pc:sldMkLst>
          <pc:docMk/>
          <pc:sldMk cId="2667604713" sldId="778"/>
        </pc:sldMkLst>
      </pc:sldChg>
      <pc:sldChg chg="addSp delSp modSp add mod">
        <pc:chgData name="Jenifer Prince Devaraj" userId="c3fb109c-09d1-42a6-93f4-69472d709861" providerId="ADAL" clId="{8E663C0A-06B1-43F1-B7A3-0F365ED9951C}" dt="2023-02-15T00:51:24.665" v="623" actId="1076"/>
        <pc:sldMkLst>
          <pc:docMk/>
          <pc:sldMk cId="1170116661" sldId="779"/>
        </pc:sldMkLst>
      </pc:sldChg>
      <pc:sldChg chg="delSp modSp add mod">
        <pc:chgData name="Jenifer Prince Devaraj" userId="c3fb109c-09d1-42a6-93f4-69472d709861" providerId="ADAL" clId="{8E663C0A-06B1-43F1-B7A3-0F365ED9951C}" dt="2023-02-15T00:52:33.619" v="635" actId="1076"/>
        <pc:sldMkLst>
          <pc:docMk/>
          <pc:sldMk cId="4221110848" sldId="780"/>
        </pc:sldMkLst>
      </pc:sldChg>
    </pc:docChg>
  </pc:docChgLst>
  <pc:docChgLst>
    <pc:chgData name="Jenifer Prince Devaraj" userId="c3fb109c-09d1-42a6-93f4-69472d709861" providerId="ADAL" clId="{989D7D49-182B-4482-9441-2AB97BEAD5C4}"/>
    <pc:docChg chg="custSel addSld delSld modSld">
      <pc:chgData name="Jenifer Prince Devaraj" userId="c3fb109c-09d1-42a6-93f4-69472d709861" providerId="ADAL" clId="{989D7D49-182B-4482-9441-2AB97BEAD5C4}" dt="2025-01-17T09:19:07.151" v="48" actId="14100"/>
      <pc:docMkLst>
        <pc:docMk/>
      </pc:docMkLst>
      <pc:sldChg chg="modSp mod">
        <pc:chgData name="Jenifer Prince Devaraj" userId="c3fb109c-09d1-42a6-93f4-69472d709861" providerId="ADAL" clId="{989D7D49-182B-4482-9441-2AB97BEAD5C4}" dt="2025-01-15T13:49:48.009" v="0" actId="6549"/>
        <pc:sldMkLst>
          <pc:docMk/>
          <pc:sldMk cId="3658654216" sldId="755"/>
        </pc:sldMkLst>
      </pc:sldChg>
      <pc:sldChg chg="modSp mod">
        <pc:chgData name="Jenifer Prince Devaraj" userId="c3fb109c-09d1-42a6-93f4-69472d709861" providerId="ADAL" clId="{989D7D49-182B-4482-9441-2AB97BEAD5C4}" dt="2025-01-17T06:35:10.874" v="16" actId="20577"/>
        <pc:sldMkLst>
          <pc:docMk/>
          <pc:sldMk cId="2239803020" sldId="774"/>
        </pc:sldMkLst>
      </pc:sldChg>
      <pc:sldChg chg="addSp delSp modSp add mod">
        <pc:chgData name="Jenifer Prince Devaraj" userId="c3fb109c-09d1-42a6-93f4-69472d709861" providerId="ADAL" clId="{989D7D49-182B-4482-9441-2AB97BEAD5C4}" dt="2025-01-17T09:19:07.151" v="48" actId="14100"/>
        <pc:sldMkLst>
          <pc:docMk/>
          <pc:sldMk cId="2378769173" sldId="790"/>
        </pc:sldMkLst>
        <pc:spChg chg="add mod">
          <ac:chgData name="Jenifer Prince Devaraj" userId="c3fb109c-09d1-42a6-93f4-69472d709861" providerId="ADAL" clId="{989D7D49-182B-4482-9441-2AB97BEAD5C4}" dt="2025-01-17T09:19:07.151" v="48" actId="14100"/>
          <ac:spMkLst>
            <pc:docMk/>
            <pc:sldMk cId="2378769173" sldId="790"/>
            <ac:spMk id="4" creationId="{3A872BEC-B376-919A-EC64-C869131671B5}"/>
          </ac:spMkLst>
        </pc:spChg>
        <pc:spChg chg="mod">
          <ac:chgData name="Jenifer Prince Devaraj" userId="c3fb109c-09d1-42a6-93f4-69472d709861" providerId="ADAL" clId="{989D7D49-182B-4482-9441-2AB97BEAD5C4}" dt="2025-01-17T09:09:20.348" v="32" actId="20577"/>
          <ac:spMkLst>
            <pc:docMk/>
            <pc:sldMk cId="2378769173" sldId="790"/>
            <ac:spMk id="16" creationId="{B4653641-34E8-8854-0D55-4C23C5BB92F7}"/>
          </ac:spMkLst>
        </pc:spChg>
      </pc:sldChg>
      <pc:sldChg chg="del">
        <pc:chgData name="Jenifer Prince Devaraj" userId="c3fb109c-09d1-42a6-93f4-69472d709861" providerId="ADAL" clId="{989D7D49-182B-4482-9441-2AB97BEAD5C4}" dt="2025-01-17T09:09:02.313" v="17" actId="47"/>
        <pc:sldMkLst>
          <pc:docMk/>
          <pc:sldMk cId="3622244019" sldId="790"/>
        </pc:sldMkLst>
      </pc:sldChg>
      <pc:sldChg chg="del">
        <pc:chgData name="Jenifer Prince Devaraj" userId="c3fb109c-09d1-42a6-93f4-69472d709861" providerId="ADAL" clId="{989D7D49-182B-4482-9441-2AB97BEAD5C4}" dt="2025-01-17T09:09:03.751" v="18" actId="47"/>
        <pc:sldMkLst>
          <pc:docMk/>
          <pc:sldMk cId="1224556261" sldId="791"/>
        </pc:sldMkLst>
      </pc:sldChg>
    </pc:docChg>
  </pc:docChgLst>
  <pc:docChgLst>
    <pc:chgData name="Jenifer Prince Devaraj" userId="S::j.prince-devaraj@uwtsd.ac.uk::c3fb109c-09d1-42a6-93f4-69472d709861" providerId="AD" clId="Web-{15A57762-5ACC-8DE3-2510-F6344B36477C}"/>
    <pc:docChg chg="modSld">
      <pc:chgData name="Jenifer Prince Devaraj" userId="S::j.prince-devaraj@uwtsd.ac.uk::c3fb109c-09d1-42a6-93f4-69472d709861" providerId="AD" clId="Web-{15A57762-5ACC-8DE3-2510-F6344B36477C}" dt="2023-02-15T12:17:32.530" v="9" actId="20577"/>
      <pc:docMkLst>
        <pc:docMk/>
      </pc:docMkLst>
      <pc:sldChg chg="modSp">
        <pc:chgData name="Jenifer Prince Devaraj" userId="S::j.prince-devaraj@uwtsd.ac.uk::c3fb109c-09d1-42a6-93f4-69472d709861" providerId="AD" clId="Web-{15A57762-5ACC-8DE3-2510-F6344B36477C}" dt="2023-02-15T12:16:28.338" v="0" actId="1076"/>
        <pc:sldMkLst>
          <pc:docMk/>
          <pc:sldMk cId="2030799890" sldId="764"/>
        </pc:sldMkLst>
      </pc:sldChg>
      <pc:sldChg chg="addSp modSp">
        <pc:chgData name="Jenifer Prince Devaraj" userId="S::j.prince-devaraj@uwtsd.ac.uk::c3fb109c-09d1-42a6-93f4-69472d709861" providerId="AD" clId="Web-{15A57762-5ACC-8DE3-2510-F6344B36477C}" dt="2023-02-15T12:17:32.530" v="9" actId="20577"/>
        <pc:sldMkLst>
          <pc:docMk/>
          <pc:sldMk cId="3973763390" sldId="783"/>
        </pc:sldMkLst>
      </pc:sldChg>
    </pc:docChg>
  </pc:docChgLst>
  <pc:docChgLst>
    <pc:chgData name="Jenifer Prince Devaraj" userId="S::j.prince-devaraj@uwtsd.ac.uk::c3fb109c-09d1-42a6-93f4-69472d709861" providerId="AD" clId="Web-{CFF916C2-F6CA-2C46-D6F3-9954F9CDA63C}"/>
    <pc:docChg chg="modSld">
      <pc:chgData name="Jenifer Prince Devaraj" userId="S::j.prince-devaraj@uwtsd.ac.uk::c3fb109c-09d1-42a6-93f4-69472d709861" providerId="AD" clId="Web-{CFF916C2-F6CA-2C46-D6F3-9954F9CDA63C}" dt="2023-02-07T15:01:05.889" v="0" actId="20577"/>
      <pc:docMkLst>
        <pc:docMk/>
      </pc:docMkLst>
      <pc:sldChg chg="modSp">
        <pc:chgData name="Jenifer Prince Devaraj" userId="S::j.prince-devaraj@uwtsd.ac.uk::c3fb109c-09d1-42a6-93f4-69472d709861" providerId="AD" clId="Web-{CFF916C2-F6CA-2C46-D6F3-9954F9CDA63C}" dt="2023-02-07T15:01:05.889" v="0" actId="20577"/>
        <pc:sldMkLst>
          <pc:docMk/>
          <pc:sldMk cId="3657130640" sldId="301"/>
        </pc:sldMkLst>
      </pc:sldChg>
    </pc:docChg>
  </pc:docChgLst>
  <pc:docChgLst>
    <pc:chgData name="Jenifer Prince Devaraj" userId="c3fb109c-09d1-42a6-93f4-69472d709861" providerId="ADAL" clId="{37C96688-AAEE-46E4-8919-E89C76592737}"/>
    <pc:docChg chg="undo custSel addSld delSld modSld sldOrd">
      <pc:chgData name="Jenifer Prince Devaraj" userId="c3fb109c-09d1-42a6-93f4-69472d709861" providerId="ADAL" clId="{37C96688-AAEE-46E4-8919-E89C76592737}" dt="2023-10-13T11:25:10.677" v="204" actId="255"/>
      <pc:docMkLst>
        <pc:docMk/>
      </pc:docMkLst>
      <pc:sldChg chg="add del">
        <pc:chgData name="Jenifer Prince Devaraj" userId="c3fb109c-09d1-42a6-93f4-69472d709861" providerId="ADAL" clId="{37C96688-AAEE-46E4-8919-E89C76592737}" dt="2023-10-12T21:03:25.453" v="1"/>
        <pc:sldMkLst>
          <pc:docMk/>
          <pc:sldMk cId="3119007398" sldId="719"/>
        </pc:sldMkLst>
      </pc:sldChg>
      <pc:sldChg chg="addSp delSp modSp mod">
        <pc:chgData name="Jenifer Prince Devaraj" userId="c3fb109c-09d1-42a6-93f4-69472d709861" providerId="ADAL" clId="{37C96688-AAEE-46E4-8919-E89C76592737}" dt="2023-10-12T21:05:43.668" v="54" actId="478"/>
        <pc:sldMkLst>
          <pc:docMk/>
          <pc:sldMk cId="3658654216" sldId="755"/>
        </pc:sldMkLst>
      </pc:sldChg>
      <pc:sldChg chg="addSp delSp modSp mod">
        <pc:chgData name="Jenifer Prince Devaraj" userId="c3fb109c-09d1-42a6-93f4-69472d709861" providerId="ADAL" clId="{37C96688-AAEE-46E4-8919-E89C76592737}" dt="2023-10-12T21:14:29.372" v="75" actId="20577"/>
        <pc:sldMkLst>
          <pc:docMk/>
          <pc:sldMk cId="3325927491" sldId="757"/>
        </pc:sldMkLst>
      </pc:sldChg>
      <pc:sldChg chg="addSp delSp modSp mod">
        <pc:chgData name="Jenifer Prince Devaraj" userId="c3fb109c-09d1-42a6-93f4-69472d709861" providerId="ADAL" clId="{37C96688-AAEE-46E4-8919-E89C76592737}" dt="2023-10-12T21:06:20.377" v="64" actId="478"/>
        <pc:sldMkLst>
          <pc:docMk/>
          <pc:sldMk cId="42336024" sldId="758"/>
        </pc:sldMkLst>
      </pc:sldChg>
      <pc:sldChg chg="addSp delSp modSp mod">
        <pc:chgData name="Jenifer Prince Devaraj" userId="c3fb109c-09d1-42a6-93f4-69472d709861" providerId="ADAL" clId="{37C96688-AAEE-46E4-8919-E89C76592737}" dt="2023-10-12T21:06:24.827" v="65" actId="478"/>
        <pc:sldMkLst>
          <pc:docMk/>
          <pc:sldMk cId="3927557139" sldId="759"/>
        </pc:sldMkLst>
      </pc:sldChg>
      <pc:sldChg chg="addSp delSp modSp mod">
        <pc:chgData name="Jenifer Prince Devaraj" userId="c3fb109c-09d1-42a6-93f4-69472d709861" providerId="ADAL" clId="{37C96688-AAEE-46E4-8919-E89C76592737}" dt="2023-10-13T08:36:11.344" v="91" actId="1076"/>
        <pc:sldMkLst>
          <pc:docMk/>
          <pc:sldMk cId="4215469075" sldId="760"/>
        </pc:sldMkLst>
      </pc:sldChg>
      <pc:sldChg chg="addSp delSp modSp mod">
        <pc:chgData name="Jenifer Prince Devaraj" userId="c3fb109c-09d1-42a6-93f4-69472d709861" providerId="ADAL" clId="{37C96688-AAEE-46E4-8919-E89C76592737}" dt="2023-10-12T21:06:33.571" v="67" actId="478"/>
        <pc:sldMkLst>
          <pc:docMk/>
          <pc:sldMk cId="3316573560" sldId="761"/>
        </pc:sldMkLst>
      </pc:sldChg>
      <pc:sldChg chg="addSp delSp modSp mod">
        <pc:chgData name="Jenifer Prince Devaraj" userId="c3fb109c-09d1-42a6-93f4-69472d709861" providerId="ADAL" clId="{37C96688-AAEE-46E4-8919-E89C76592737}" dt="2023-10-12T21:56:45.261" v="87" actId="20577"/>
        <pc:sldMkLst>
          <pc:docMk/>
          <pc:sldMk cId="253198810" sldId="762"/>
        </pc:sldMkLst>
      </pc:sldChg>
      <pc:sldChg chg="addSp delSp modSp mod">
        <pc:chgData name="Jenifer Prince Devaraj" userId="c3fb109c-09d1-42a6-93f4-69472d709861" providerId="ADAL" clId="{37C96688-AAEE-46E4-8919-E89C76592737}" dt="2023-10-13T08:40:42.633" v="96" actId="478"/>
        <pc:sldMkLst>
          <pc:docMk/>
          <pc:sldMk cId="2879013245" sldId="763"/>
        </pc:sldMkLst>
      </pc:sldChg>
      <pc:sldChg chg="addSp delSp modSp mod">
        <pc:chgData name="Jenifer Prince Devaraj" userId="c3fb109c-09d1-42a6-93f4-69472d709861" providerId="ADAL" clId="{37C96688-AAEE-46E4-8919-E89C76592737}" dt="2023-10-13T08:42:19.484" v="97" actId="20577"/>
        <pc:sldMkLst>
          <pc:docMk/>
          <pc:sldMk cId="2030799890" sldId="764"/>
        </pc:sldMkLst>
      </pc:sldChg>
      <pc:sldChg chg="addSp delSp modSp mod">
        <pc:chgData name="Jenifer Prince Devaraj" userId="c3fb109c-09d1-42a6-93f4-69472d709861" providerId="ADAL" clId="{37C96688-AAEE-46E4-8919-E89C76592737}" dt="2023-10-12T21:06:50.699" v="71" actId="478"/>
        <pc:sldMkLst>
          <pc:docMk/>
          <pc:sldMk cId="1105556938" sldId="765"/>
        </pc:sldMkLst>
      </pc:sldChg>
      <pc:sldChg chg="addSp delSp modSp mod">
        <pc:chgData name="Jenifer Prince Devaraj" userId="c3fb109c-09d1-42a6-93f4-69472d709861" providerId="ADAL" clId="{37C96688-AAEE-46E4-8919-E89C76592737}" dt="2023-10-13T08:46:18.320" v="101" actId="1076"/>
        <pc:sldMkLst>
          <pc:docMk/>
          <pc:sldMk cId="2513784242" sldId="766"/>
        </pc:sldMkLst>
      </pc:sldChg>
      <pc:sldChg chg="addSp delSp modSp mod">
        <pc:chgData name="Jenifer Prince Devaraj" userId="c3fb109c-09d1-42a6-93f4-69472d709861" providerId="ADAL" clId="{37C96688-AAEE-46E4-8919-E89C76592737}" dt="2023-10-13T08:46:46.049" v="104" actId="1076"/>
        <pc:sldMkLst>
          <pc:docMk/>
          <pc:sldMk cId="2789971426" sldId="767"/>
        </pc:sldMkLst>
      </pc:sldChg>
      <pc:sldChg chg="addSp delSp modSp mod">
        <pc:chgData name="Jenifer Prince Devaraj" userId="c3fb109c-09d1-42a6-93f4-69472d709861" providerId="ADAL" clId="{37C96688-AAEE-46E4-8919-E89C76592737}" dt="2023-10-13T08:47:19.276" v="109" actId="1076"/>
        <pc:sldMkLst>
          <pc:docMk/>
          <pc:sldMk cId="873738643" sldId="768"/>
        </pc:sldMkLst>
      </pc:sldChg>
      <pc:sldChg chg="addSp delSp modSp mod">
        <pc:chgData name="Jenifer Prince Devaraj" userId="c3fb109c-09d1-42a6-93f4-69472d709861" providerId="ADAL" clId="{37C96688-AAEE-46E4-8919-E89C76592737}" dt="2023-10-12T21:05:31.408" v="51" actId="478"/>
        <pc:sldMkLst>
          <pc:docMk/>
          <pc:sldMk cId="4163317104" sldId="769"/>
        </pc:sldMkLst>
      </pc:sldChg>
      <pc:sldChg chg="addSp delSp modSp mod">
        <pc:chgData name="Jenifer Prince Devaraj" userId="c3fb109c-09d1-42a6-93f4-69472d709861" providerId="ADAL" clId="{37C96688-AAEE-46E4-8919-E89C76592737}" dt="2023-10-12T21:05:20.102" v="48" actId="478"/>
        <pc:sldMkLst>
          <pc:docMk/>
          <pc:sldMk cId="1812781161" sldId="770"/>
        </pc:sldMkLst>
      </pc:sldChg>
      <pc:sldChg chg="addSp delSp modSp mod">
        <pc:chgData name="Jenifer Prince Devaraj" userId="c3fb109c-09d1-42a6-93f4-69472d709861" providerId="ADAL" clId="{37C96688-AAEE-46E4-8919-E89C76592737}" dt="2023-10-12T21:05:14.629" v="47" actId="478"/>
        <pc:sldMkLst>
          <pc:docMk/>
          <pc:sldMk cId="3557578534" sldId="771"/>
        </pc:sldMkLst>
      </pc:sldChg>
      <pc:sldChg chg="addSp delSp modSp mod">
        <pc:chgData name="Jenifer Prince Devaraj" userId="c3fb109c-09d1-42a6-93f4-69472d709861" providerId="ADAL" clId="{37C96688-AAEE-46E4-8919-E89C76592737}" dt="2023-10-12T21:05:05.523" v="45" actId="478"/>
        <pc:sldMkLst>
          <pc:docMk/>
          <pc:sldMk cId="2974918781" sldId="772"/>
        </pc:sldMkLst>
      </pc:sldChg>
      <pc:sldChg chg="addSp delSp modSp mod">
        <pc:chgData name="Jenifer Prince Devaraj" userId="c3fb109c-09d1-42a6-93f4-69472d709861" providerId="ADAL" clId="{37C96688-AAEE-46E4-8919-E89C76592737}" dt="2023-10-13T09:16:20.447" v="130" actId="113"/>
        <pc:sldMkLst>
          <pc:docMk/>
          <pc:sldMk cId="1278170707" sldId="781"/>
        </pc:sldMkLst>
      </pc:sldChg>
      <pc:sldChg chg="addSp delSp modSp mod">
        <pc:chgData name="Jenifer Prince Devaraj" userId="c3fb109c-09d1-42a6-93f4-69472d709861" providerId="ADAL" clId="{37C96688-AAEE-46E4-8919-E89C76592737}" dt="2023-10-13T09:22:38.623" v="133" actId="1076"/>
        <pc:sldMkLst>
          <pc:docMk/>
          <pc:sldMk cId="128013750" sldId="782"/>
        </pc:sldMkLst>
      </pc:sldChg>
      <pc:sldChg chg="addSp delSp modSp mod ord">
        <pc:chgData name="Jenifer Prince Devaraj" userId="c3fb109c-09d1-42a6-93f4-69472d709861" providerId="ADAL" clId="{37C96688-AAEE-46E4-8919-E89C76592737}" dt="2023-10-12T21:14:44.614" v="77"/>
        <pc:sldMkLst>
          <pc:docMk/>
          <pc:sldMk cId="3973763390" sldId="783"/>
        </pc:sldMkLst>
      </pc:sldChg>
      <pc:sldChg chg="addSp delSp modSp mod ord">
        <pc:chgData name="Jenifer Prince Devaraj" userId="c3fb109c-09d1-42a6-93f4-69472d709861" providerId="ADAL" clId="{37C96688-AAEE-46E4-8919-E89C76592737}" dt="2023-10-12T21:15:08.705" v="79"/>
        <pc:sldMkLst>
          <pc:docMk/>
          <pc:sldMk cId="3265464205" sldId="784"/>
        </pc:sldMkLst>
      </pc:sldChg>
      <pc:sldChg chg="addSp delSp modSp mod ord">
        <pc:chgData name="Jenifer Prince Devaraj" userId="c3fb109c-09d1-42a6-93f4-69472d709861" providerId="ADAL" clId="{37C96688-AAEE-46E4-8919-E89C76592737}" dt="2023-10-12T21:43:00.801" v="86" actId="255"/>
        <pc:sldMkLst>
          <pc:docMk/>
          <pc:sldMk cId="3050997376" sldId="785"/>
        </pc:sldMkLst>
      </pc:sldChg>
      <pc:sldChg chg="addSp delSp modSp mod ord">
        <pc:chgData name="Jenifer Prince Devaraj" userId="c3fb109c-09d1-42a6-93f4-69472d709861" providerId="ADAL" clId="{37C96688-AAEE-46E4-8919-E89C76592737}" dt="2023-10-12T21:15:12.997" v="83"/>
        <pc:sldMkLst>
          <pc:docMk/>
          <pc:sldMk cId="2284503180" sldId="787"/>
        </pc:sldMkLst>
      </pc:sldChg>
      <pc:sldChg chg="addSp delSp modSp mod">
        <pc:chgData name="Jenifer Prince Devaraj" userId="c3fb109c-09d1-42a6-93f4-69472d709861" providerId="ADAL" clId="{37C96688-AAEE-46E4-8919-E89C76592737}" dt="2023-10-13T08:57:07.098" v="129" actId="1076"/>
        <pc:sldMkLst>
          <pc:docMk/>
          <pc:sldMk cId="2722283169" sldId="788"/>
        </pc:sldMkLst>
      </pc:sldChg>
      <pc:sldChg chg="addSp delSp modSp add mod ord">
        <pc:chgData name="Jenifer Prince Devaraj" userId="c3fb109c-09d1-42a6-93f4-69472d709861" providerId="ADAL" clId="{37C96688-AAEE-46E4-8919-E89C76592737}" dt="2023-10-12T21:04:03.398" v="18" actId="20577"/>
        <pc:sldMkLst>
          <pc:docMk/>
          <pc:sldMk cId="2337211031" sldId="789"/>
        </pc:sldMkLst>
      </pc:sldChg>
      <pc:sldChg chg="addSp delSp modSp add mod">
        <pc:chgData name="Jenifer Prince Devaraj" userId="c3fb109c-09d1-42a6-93f4-69472d709861" providerId="ADAL" clId="{37C96688-AAEE-46E4-8919-E89C76592737}" dt="2023-10-13T11:25:10.677" v="204" actId="255"/>
        <pc:sldMkLst>
          <pc:docMk/>
          <pc:sldMk cId="3622244019" sldId="790"/>
        </pc:sldMkLst>
      </pc:sldChg>
    </pc:docChg>
  </pc:docChgLst>
  <pc:docChgLst>
    <pc:chgData name="Jenifer Prince Devaraj" userId="c3fb109c-09d1-42a6-93f4-69472d709861" providerId="ADAL" clId="{DB418280-61D2-4D4B-8639-640437A75040}"/>
    <pc:docChg chg="custSel addSld delSld modSld">
      <pc:chgData name="Jenifer Prince Devaraj" userId="c3fb109c-09d1-42a6-93f4-69472d709861" providerId="ADAL" clId="{DB418280-61D2-4D4B-8639-640437A75040}" dt="2025-01-20T00:58:44.793" v="538" actId="20577"/>
      <pc:docMkLst>
        <pc:docMk/>
      </pc:docMkLst>
      <pc:sldChg chg="del">
        <pc:chgData name="Jenifer Prince Devaraj" userId="c3fb109c-09d1-42a6-93f4-69472d709861" providerId="ADAL" clId="{DB418280-61D2-4D4B-8639-640437A75040}" dt="2025-01-20T00:48:52.737" v="184" actId="47"/>
        <pc:sldMkLst>
          <pc:docMk/>
          <pc:sldMk cId="3658654216" sldId="755"/>
        </pc:sldMkLst>
      </pc:sldChg>
      <pc:sldChg chg="del">
        <pc:chgData name="Jenifer Prince Devaraj" userId="c3fb109c-09d1-42a6-93f4-69472d709861" providerId="ADAL" clId="{DB418280-61D2-4D4B-8639-640437A75040}" dt="2025-01-20T00:48:54.724" v="191" actId="47"/>
        <pc:sldMkLst>
          <pc:docMk/>
          <pc:sldMk cId="3325927491" sldId="757"/>
        </pc:sldMkLst>
      </pc:sldChg>
      <pc:sldChg chg="del">
        <pc:chgData name="Jenifer Prince Devaraj" userId="c3fb109c-09d1-42a6-93f4-69472d709861" providerId="ADAL" clId="{DB418280-61D2-4D4B-8639-640437A75040}" dt="2025-01-20T00:48:54.946" v="192" actId="47"/>
        <pc:sldMkLst>
          <pc:docMk/>
          <pc:sldMk cId="42336024" sldId="758"/>
        </pc:sldMkLst>
      </pc:sldChg>
      <pc:sldChg chg="del">
        <pc:chgData name="Jenifer Prince Devaraj" userId="c3fb109c-09d1-42a6-93f4-69472d709861" providerId="ADAL" clId="{DB418280-61D2-4D4B-8639-640437A75040}" dt="2025-01-20T00:48:55.191" v="193" actId="47"/>
        <pc:sldMkLst>
          <pc:docMk/>
          <pc:sldMk cId="3927557139" sldId="759"/>
        </pc:sldMkLst>
      </pc:sldChg>
      <pc:sldChg chg="del">
        <pc:chgData name="Jenifer Prince Devaraj" userId="c3fb109c-09d1-42a6-93f4-69472d709861" providerId="ADAL" clId="{DB418280-61D2-4D4B-8639-640437A75040}" dt="2025-01-20T00:48:55.644" v="194" actId="47"/>
        <pc:sldMkLst>
          <pc:docMk/>
          <pc:sldMk cId="4215469075" sldId="760"/>
        </pc:sldMkLst>
      </pc:sldChg>
      <pc:sldChg chg="del">
        <pc:chgData name="Jenifer Prince Devaraj" userId="c3fb109c-09d1-42a6-93f4-69472d709861" providerId="ADAL" clId="{DB418280-61D2-4D4B-8639-640437A75040}" dt="2025-01-20T00:48:56.079" v="195" actId="47"/>
        <pc:sldMkLst>
          <pc:docMk/>
          <pc:sldMk cId="3316573560" sldId="761"/>
        </pc:sldMkLst>
      </pc:sldChg>
      <pc:sldChg chg="del">
        <pc:chgData name="Jenifer Prince Devaraj" userId="c3fb109c-09d1-42a6-93f4-69472d709861" providerId="ADAL" clId="{DB418280-61D2-4D4B-8639-640437A75040}" dt="2025-01-20T00:48:56.343" v="196" actId="47"/>
        <pc:sldMkLst>
          <pc:docMk/>
          <pc:sldMk cId="253198810" sldId="762"/>
        </pc:sldMkLst>
      </pc:sldChg>
      <pc:sldChg chg="del">
        <pc:chgData name="Jenifer Prince Devaraj" userId="c3fb109c-09d1-42a6-93f4-69472d709861" providerId="ADAL" clId="{DB418280-61D2-4D4B-8639-640437A75040}" dt="2025-01-20T00:48:56.646" v="197" actId="47"/>
        <pc:sldMkLst>
          <pc:docMk/>
          <pc:sldMk cId="2879013245" sldId="763"/>
        </pc:sldMkLst>
      </pc:sldChg>
      <pc:sldChg chg="del">
        <pc:chgData name="Jenifer Prince Devaraj" userId="c3fb109c-09d1-42a6-93f4-69472d709861" providerId="ADAL" clId="{DB418280-61D2-4D4B-8639-640437A75040}" dt="2025-01-20T00:48:56.956" v="198" actId="47"/>
        <pc:sldMkLst>
          <pc:docMk/>
          <pc:sldMk cId="2030799890" sldId="764"/>
        </pc:sldMkLst>
      </pc:sldChg>
      <pc:sldChg chg="del">
        <pc:chgData name="Jenifer Prince Devaraj" userId="c3fb109c-09d1-42a6-93f4-69472d709861" providerId="ADAL" clId="{DB418280-61D2-4D4B-8639-640437A75040}" dt="2025-01-20T00:48:57.094" v="199" actId="47"/>
        <pc:sldMkLst>
          <pc:docMk/>
          <pc:sldMk cId="1105556938" sldId="765"/>
        </pc:sldMkLst>
      </pc:sldChg>
      <pc:sldChg chg="del">
        <pc:chgData name="Jenifer Prince Devaraj" userId="c3fb109c-09d1-42a6-93f4-69472d709861" providerId="ADAL" clId="{DB418280-61D2-4D4B-8639-640437A75040}" dt="2025-01-20T00:48:57.346" v="200" actId="47"/>
        <pc:sldMkLst>
          <pc:docMk/>
          <pc:sldMk cId="2513784242" sldId="766"/>
        </pc:sldMkLst>
      </pc:sldChg>
      <pc:sldChg chg="del">
        <pc:chgData name="Jenifer Prince Devaraj" userId="c3fb109c-09d1-42a6-93f4-69472d709861" providerId="ADAL" clId="{DB418280-61D2-4D4B-8639-640437A75040}" dt="2025-01-20T00:48:57.837" v="201" actId="47"/>
        <pc:sldMkLst>
          <pc:docMk/>
          <pc:sldMk cId="2789971426" sldId="767"/>
        </pc:sldMkLst>
      </pc:sldChg>
      <pc:sldChg chg="del">
        <pc:chgData name="Jenifer Prince Devaraj" userId="c3fb109c-09d1-42a6-93f4-69472d709861" providerId="ADAL" clId="{DB418280-61D2-4D4B-8639-640437A75040}" dt="2025-01-20T00:48:58.333" v="202" actId="47"/>
        <pc:sldMkLst>
          <pc:docMk/>
          <pc:sldMk cId="873738643" sldId="768"/>
        </pc:sldMkLst>
      </pc:sldChg>
      <pc:sldChg chg="del">
        <pc:chgData name="Jenifer Prince Devaraj" userId="c3fb109c-09d1-42a6-93f4-69472d709861" providerId="ADAL" clId="{DB418280-61D2-4D4B-8639-640437A75040}" dt="2025-01-20T00:48:58.779" v="203" actId="47"/>
        <pc:sldMkLst>
          <pc:docMk/>
          <pc:sldMk cId="4163317104" sldId="769"/>
        </pc:sldMkLst>
      </pc:sldChg>
      <pc:sldChg chg="del">
        <pc:chgData name="Jenifer Prince Devaraj" userId="c3fb109c-09d1-42a6-93f4-69472d709861" providerId="ADAL" clId="{DB418280-61D2-4D4B-8639-640437A75040}" dt="2025-01-20T00:48:59.202" v="204" actId="47"/>
        <pc:sldMkLst>
          <pc:docMk/>
          <pc:sldMk cId="1812781161" sldId="770"/>
        </pc:sldMkLst>
      </pc:sldChg>
      <pc:sldChg chg="del">
        <pc:chgData name="Jenifer Prince Devaraj" userId="c3fb109c-09d1-42a6-93f4-69472d709861" providerId="ADAL" clId="{DB418280-61D2-4D4B-8639-640437A75040}" dt="2025-01-20T00:48:59.771" v="205" actId="47"/>
        <pc:sldMkLst>
          <pc:docMk/>
          <pc:sldMk cId="3557578534" sldId="771"/>
        </pc:sldMkLst>
      </pc:sldChg>
      <pc:sldChg chg="del">
        <pc:chgData name="Jenifer Prince Devaraj" userId="c3fb109c-09d1-42a6-93f4-69472d709861" providerId="ADAL" clId="{DB418280-61D2-4D4B-8639-640437A75040}" dt="2025-01-20T00:49:01.566" v="207" actId="47"/>
        <pc:sldMkLst>
          <pc:docMk/>
          <pc:sldMk cId="2974918781" sldId="772"/>
        </pc:sldMkLst>
      </pc:sldChg>
      <pc:sldChg chg="modSp mod">
        <pc:chgData name="Jenifer Prince Devaraj" userId="c3fb109c-09d1-42a6-93f4-69472d709861" providerId="ADAL" clId="{DB418280-61D2-4D4B-8639-640437A75040}" dt="2025-01-20T00:23:00.433" v="3" actId="1076"/>
        <pc:sldMkLst>
          <pc:docMk/>
          <pc:sldMk cId="1555473364" sldId="773"/>
        </pc:sldMkLst>
        <pc:spChg chg="mod">
          <ac:chgData name="Jenifer Prince Devaraj" userId="c3fb109c-09d1-42a6-93f4-69472d709861" providerId="ADAL" clId="{DB418280-61D2-4D4B-8639-640437A75040}" dt="2025-01-20T00:23:00.433" v="3" actId="1076"/>
          <ac:spMkLst>
            <pc:docMk/>
            <pc:sldMk cId="1555473364" sldId="773"/>
            <ac:spMk id="6" creationId="{EE13E337-82D5-2C2E-9299-F80770FD90D4}"/>
          </ac:spMkLst>
        </pc:spChg>
        <pc:picChg chg="mod">
          <ac:chgData name="Jenifer Prince Devaraj" userId="c3fb109c-09d1-42a6-93f4-69472d709861" providerId="ADAL" clId="{DB418280-61D2-4D4B-8639-640437A75040}" dt="2025-01-20T00:22:42.602" v="0" actId="1076"/>
          <ac:picMkLst>
            <pc:docMk/>
            <pc:sldMk cId="1555473364" sldId="773"/>
            <ac:picMk id="11" creationId="{8A049C74-2DCC-B412-AEA0-3E61C2EDCCD9}"/>
          </ac:picMkLst>
        </pc:picChg>
      </pc:sldChg>
      <pc:sldChg chg="addSp delSp modSp mod">
        <pc:chgData name="Jenifer Prince Devaraj" userId="c3fb109c-09d1-42a6-93f4-69472d709861" providerId="ADAL" clId="{DB418280-61D2-4D4B-8639-640437A75040}" dt="2025-01-20T00:45:35.479" v="133" actId="20577"/>
        <pc:sldMkLst>
          <pc:docMk/>
          <pc:sldMk cId="2239803020" sldId="774"/>
        </pc:sldMkLst>
        <pc:spChg chg="del mod">
          <ac:chgData name="Jenifer Prince Devaraj" userId="c3fb109c-09d1-42a6-93f4-69472d709861" providerId="ADAL" clId="{DB418280-61D2-4D4B-8639-640437A75040}" dt="2025-01-20T00:39:54.172" v="97"/>
          <ac:spMkLst>
            <pc:docMk/>
            <pc:sldMk cId="2239803020" sldId="774"/>
            <ac:spMk id="6" creationId="{EE13E337-82D5-2C2E-9299-F80770FD90D4}"/>
          </ac:spMkLst>
        </pc:spChg>
        <pc:spChg chg="add mod">
          <ac:chgData name="Jenifer Prince Devaraj" userId="c3fb109c-09d1-42a6-93f4-69472d709861" providerId="ADAL" clId="{DB418280-61D2-4D4B-8639-640437A75040}" dt="2025-01-20T00:45:35.479" v="133" actId="20577"/>
          <ac:spMkLst>
            <pc:docMk/>
            <pc:sldMk cId="2239803020" sldId="774"/>
            <ac:spMk id="13" creationId="{5183469F-FEC3-A0DF-F2ED-85006C7849C7}"/>
          </ac:spMkLst>
        </pc:spChg>
        <pc:spChg chg="mod">
          <ac:chgData name="Jenifer Prince Devaraj" userId="c3fb109c-09d1-42a6-93f4-69472d709861" providerId="ADAL" clId="{DB418280-61D2-4D4B-8639-640437A75040}" dt="2025-01-20T00:44:23.028" v="130" actId="1076"/>
          <ac:spMkLst>
            <pc:docMk/>
            <pc:sldMk cId="2239803020" sldId="774"/>
            <ac:spMk id="16" creationId="{BAE0A156-7D83-76D0-3F38-156333046F36}"/>
          </ac:spMkLst>
        </pc:spChg>
        <pc:picChg chg="add mod">
          <ac:chgData name="Jenifer Prince Devaraj" userId="c3fb109c-09d1-42a6-93f4-69472d709861" providerId="ADAL" clId="{DB418280-61D2-4D4B-8639-640437A75040}" dt="2025-01-20T00:44:16.704" v="128" actId="1076"/>
          <ac:picMkLst>
            <pc:docMk/>
            <pc:sldMk cId="2239803020" sldId="774"/>
            <ac:picMk id="7" creationId="{6F5403FE-BE6D-7163-AA08-F274F4770901}"/>
          </ac:picMkLst>
        </pc:picChg>
        <pc:picChg chg="add del mod">
          <ac:chgData name="Jenifer Prince Devaraj" userId="c3fb109c-09d1-42a6-93f4-69472d709861" providerId="ADAL" clId="{DB418280-61D2-4D4B-8639-640437A75040}" dt="2025-01-20T00:39:09.390" v="93" actId="478"/>
          <ac:picMkLst>
            <pc:docMk/>
            <pc:sldMk cId="2239803020" sldId="774"/>
            <ac:picMk id="9" creationId="{80D9559F-C989-1028-6F49-0C9AEDE2D1EC}"/>
          </ac:picMkLst>
        </pc:picChg>
        <pc:picChg chg="del mod">
          <ac:chgData name="Jenifer Prince Devaraj" userId="c3fb109c-09d1-42a6-93f4-69472d709861" providerId="ADAL" clId="{DB418280-61D2-4D4B-8639-640437A75040}" dt="2025-01-20T00:37:47.302" v="85" actId="478"/>
          <ac:picMkLst>
            <pc:docMk/>
            <pc:sldMk cId="2239803020" sldId="774"/>
            <ac:picMk id="10" creationId="{EAF19DD1-C982-C990-A553-7A453E9BB134}"/>
          </ac:picMkLst>
        </pc:picChg>
        <pc:picChg chg="del mod">
          <ac:chgData name="Jenifer Prince Devaraj" userId="c3fb109c-09d1-42a6-93f4-69472d709861" providerId="ADAL" clId="{DB418280-61D2-4D4B-8639-640437A75040}" dt="2025-01-20T00:37:55.697" v="89" actId="478"/>
          <ac:picMkLst>
            <pc:docMk/>
            <pc:sldMk cId="2239803020" sldId="774"/>
            <ac:picMk id="12" creationId="{18BC4980-826A-C369-FD8F-AA2C66B015CF}"/>
          </ac:picMkLst>
        </pc:picChg>
      </pc:sldChg>
      <pc:sldChg chg="modSp mod">
        <pc:chgData name="Jenifer Prince Devaraj" userId="c3fb109c-09d1-42a6-93f4-69472d709861" providerId="ADAL" clId="{DB418280-61D2-4D4B-8639-640437A75040}" dt="2025-01-20T00:46:53.866" v="159" actId="1076"/>
        <pc:sldMkLst>
          <pc:docMk/>
          <pc:sldMk cId="1159006833" sldId="775"/>
        </pc:sldMkLst>
        <pc:spChg chg="mod">
          <ac:chgData name="Jenifer Prince Devaraj" userId="c3fb109c-09d1-42a6-93f4-69472d709861" providerId="ADAL" clId="{DB418280-61D2-4D4B-8639-640437A75040}" dt="2025-01-20T00:42:21.133" v="114" actId="20577"/>
          <ac:spMkLst>
            <pc:docMk/>
            <pc:sldMk cId="1159006833" sldId="775"/>
            <ac:spMk id="3" creationId="{C89BD2ED-C00A-B75B-4454-A2C30A341AF5}"/>
          </ac:spMkLst>
        </pc:spChg>
        <pc:spChg chg="mod">
          <ac:chgData name="Jenifer Prince Devaraj" userId="c3fb109c-09d1-42a6-93f4-69472d709861" providerId="ADAL" clId="{DB418280-61D2-4D4B-8639-640437A75040}" dt="2025-01-20T00:46:53.866" v="159" actId="1076"/>
          <ac:spMkLst>
            <pc:docMk/>
            <pc:sldMk cId="1159006833" sldId="775"/>
            <ac:spMk id="6" creationId="{EE13E337-82D5-2C2E-9299-F80770FD90D4}"/>
          </ac:spMkLst>
        </pc:spChg>
        <pc:picChg chg="mod">
          <ac:chgData name="Jenifer Prince Devaraj" userId="c3fb109c-09d1-42a6-93f4-69472d709861" providerId="ADAL" clId="{DB418280-61D2-4D4B-8639-640437A75040}" dt="2025-01-20T00:42:58.377" v="123" actId="1076"/>
          <ac:picMkLst>
            <pc:docMk/>
            <pc:sldMk cId="1159006833" sldId="775"/>
            <ac:picMk id="9" creationId="{F15707CB-A36A-D8FF-427A-30A1AB484420}"/>
          </ac:picMkLst>
        </pc:picChg>
      </pc:sldChg>
      <pc:sldChg chg="modSp mod">
        <pc:chgData name="Jenifer Prince Devaraj" userId="c3fb109c-09d1-42a6-93f4-69472d709861" providerId="ADAL" clId="{DB418280-61D2-4D4B-8639-640437A75040}" dt="2025-01-20T00:29:16.349" v="68" actId="255"/>
        <pc:sldMkLst>
          <pc:docMk/>
          <pc:sldMk cId="934368404" sldId="776"/>
        </pc:sldMkLst>
        <pc:spChg chg="mod">
          <ac:chgData name="Jenifer Prince Devaraj" userId="c3fb109c-09d1-42a6-93f4-69472d709861" providerId="ADAL" clId="{DB418280-61D2-4D4B-8639-640437A75040}" dt="2025-01-20T00:29:16.349" v="68" actId="255"/>
          <ac:spMkLst>
            <pc:docMk/>
            <pc:sldMk cId="934368404" sldId="776"/>
            <ac:spMk id="6" creationId="{EE13E337-82D5-2C2E-9299-F80770FD90D4}"/>
          </ac:spMkLst>
        </pc:spChg>
      </pc:sldChg>
      <pc:sldChg chg="modSp mod">
        <pc:chgData name="Jenifer Prince Devaraj" userId="c3fb109c-09d1-42a6-93f4-69472d709861" providerId="ADAL" clId="{DB418280-61D2-4D4B-8639-640437A75040}" dt="2025-01-20T00:29:32.263" v="70" actId="20577"/>
        <pc:sldMkLst>
          <pc:docMk/>
          <pc:sldMk cId="2667604713" sldId="778"/>
        </pc:sldMkLst>
        <pc:spChg chg="mod">
          <ac:chgData name="Jenifer Prince Devaraj" userId="c3fb109c-09d1-42a6-93f4-69472d709861" providerId="ADAL" clId="{DB418280-61D2-4D4B-8639-640437A75040}" dt="2025-01-20T00:29:32.263" v="70" actId="20577"/>
          <ac:spMkLst>
            <pc:docMk/>
            <pc:sldMk cId="2667604713" sldId="778"/>
            <ac:spMk id="6" creationId="{EE13E337-82D5-2C2E-9299-F80770FD90D4}"/>
          </ac:spMkLst>
        </pc:spChg>
      </pc:sldChg>
      <pc:sldChg chg="del">
        <pc:chgData name="Jenifer Prince Devaraj" userId="c3fb109c-09d1-42a6-93f4-69472d709861" providerId="ADAL" clId="{DB418280-61D2-4D4B-8639-640437A75040}" dt="2025-01-20T00:48:53.141" v="185" actId="47"/>
        <pc:sldMkLst>
          <pc:docMk/>
          <pc:sldMk cId="1278170707" sldId="781"/>
        </pc:sldMkLst>
      </pc:sldChg>
      <pc:sldChg chg="del">
        <pc:chgData name="Jenifer Prince Devaraj" userId="c3fb109c-09d1-42a6-93f4-69472d709861" providerId="ADAL" clId="{DB418280-61D2-4D4B-8639-640437A75040}" dt="2025-01-20T00:48:53.473" v="186" actId="47"/>
        <pc:sldMkLst>
          <pc:docMk/>
          <pc:sldMk cId="128013750" sldId="782"/>
        </pc:sldMkLst>
      </pc:sldChg>
      <pc:sldChg chg="del">
        <pc:chgData name="Jenifer Prince Devaraj" userId="c3fb109c-09d1-42a6-93f4-69472d709861" providerId="ADAL" clId="{DB418280-61D2-4D4B-8639-640437A75040}" dt="2025-01-20T00:48:53.769" v="187" actId="47"/>
        <pc:sldMkLst>
          <pc:docMk/>
          <pc:sldMk cId="3973763390" sldId="783"/>
        </pc:sldMkLst>
      </pc:sldChg>
      <pc:sldChg chg="del">
        <pc:chgData name="Jenifer Prince Devaraj" userId="c3fb109c-09d1-42a6-93f4-69472d709861" providerId="ADAL" clId="{DB418280-61D2-4D4B-8639-640437A75040}" dt="2025-01-20T00:48:54.022" v="188" actId="47"/>
        <pc:sldMkLst>
          <pc:docMk/>
          <pc:sldMk cId="3265464205" sldId="784"/>
        </pc:sldMkLst>
      </pc:sldChg>
      <pc:sldChg chg="del">
        <pc:chgData name="Jenifer Prince Devaraj" userId="c3fb109c-09d1-42a6-93f4-69472d709861" providerId="ADAL" clId="{DB418280-61D2-4D4B-8639-640437A75040}" dt="2025-01-20T00:48:54.233" v="189" actId="47"/>
        <pc:sldMkLst>
          <pc:docMk/>
          <pc:sldMk cId="3050997376" sldId="785"/>
        </pc:sldMkLst>
      </pc:sldChg>
      <pc:sldChg chg="del">
        <pc:chgData name="Jenifer Prince Devaraj" userId="c3fb109c-09d1-42a6-93f4-69472d709861" providerId="ADAL" clId="{DB418280-61D2-4D4B-8639-640437A75040}" dt="2025-01-20T00:48:54.480" v="190" actId="47"/>
        <pc:sldMkLst>
          <pc:docMk/>
          <pc:sldMk cId="2284503180" sldId="787"/>
        </pc:sldMkLst>
      </pc:sldChg>
      <pc:sldChg chg="del">
        <pc:chgData name="Jenifer Prince Devaraj" userId="c3fb109c-09d1-42a6-93f4-69472d709861" providerId="ADAL" clId="{DB418280-61D2-4D4B-8639-640437A75040}" dt="2025-01-20T00:49:00.472" v="206" actId="47"/>
        <pc:sldMkLst>
          <pc:docMk/>
          <pc:sldMk cId="2722283169" sldId="788"/>
        </pc:sldMkLst>
      </pc:sldChg>
      <pc:sldChg chg="modSp mod">
        <pc:chgData name="Jenifer Prince Devaraj" userId="c3fb109c-09d1-42a6-93f4-69472d709861" providerId="ADAL" clId="{DB418280-61D2-4D4B-8639-640437A75040}" dt="2025-01-20T00:58:44.793" v="538" actId="20577"/>
        <pc:sldMkLst>
          <pc:docMk/>
          <pc:sldMk cId="2337211031" sldId="789"/>
        </pc:sldMkLst>
        <pc:spChg chg="mod">
          <ac:chgData name="Jenifer Prince Devaraj" userId="c3fb109c-09d1-42a6-93f4-69472d709861" providerId="ADAL" clId="{DB418280-61D2-4D4B-8639-640437A75040}" dt="2025-01-20T00:58:44.793" v="538" actId="20577"/>
          <ac:spMkLst>
            <pc:docMk/>
            <pc:sldMk cId="2337211031" sldId="789"/>
            <ac:spMk id="3" creationId="{64C5761F-226D-27BD-983E-F4046DC3DA19}"/>
          </ac:spMkLst>
        </pc:spChg>
      </pc:sldChg>
      <pc:sldChg chg="modSp add mod">
        <pc:chgData name="Jenifer Prince Devaraj" userId="c3fb109c-09d1-42a6-93f4-69472d709861" providerId="ADAL" clId="{DB418280-61D2-4D4B-8639-640437A75040}" dt="2025-01-20T00:57:16.230" v="536" actId="1076"/>
        <pc:sldMkLst>
          <pc:docMk/>
          <pc:sldMk cId="3313897150" sldId="791"/>
        </pc:sldMkLst>
        <pc:spChg chg="mod">
          <ac:chgData name="Jenifer Prince Devaraj" userId="c3fb109c-09d1-42a6-93f4-69472d709861" providerId="ADAL" clId="{DB418280-61D2-4D4B-8639-640437A75040}" dt="2025-01-20T00:57:13.170" v="535" actId="1076"/>
          <ac:spMkLst>
            <pc:docMk/>
            <pc:sldMk cId="3313897150" sldId="791"/>
            <ac:spMk id="6" creationId="{E9C50BF6-3A45-45DA-37C1-ED867B3BC8C8}"/>
          </ac:spMkLst>
        </pc:spChg>
        <pc:spChg chg="mod">
          <ac:chgData name="Jenifer Prince Devaraj" userId="c3fb109c-09d1-42a6-93f4-69472d709861" providerId="ADAL" clId="{DB418280-61D2-4D4B-8639-640437A75040}" dt="2025-01-20T00:57:16.230" v="536" actId="1076"/>
          <ac:spMkLst>
            <pc:docMk/>
            <pc:sldMk cId="3313897150" sldId="791"/>
            <ac:spMk id="16" creationId="{42D57721-9E03-37ED-1EC4-5EF54CA1410B}"/>
          </ac:spMkLst>
        </pc:spChg>
      </pc:sldChg>
    </pc:docChg>
  </pc:docChgLst>
  <pc:docChgLst>
    <pc:chgData name="Jenifer Prince Devaraj" userId="c3fb109c-09d1-42a6-93f4-69472d709861" providerId="ADAL" clId="{3D321CA5-6558-4F70-ABFA-1D9DD863DFAB}"/>
    <pc:docChg chg="undo custSel addSld delSld modSld sldOrd">
      <pc:chgData name="Jenifer Prince Devaraj" userId="c3fb109c-09d1-42a6-93f4-69472d709861" providerId="ADAL" clId="{3D321CA5-6558-4F70-ABFA-1D9DD863DFAB}" dt="2023-02-09T09:08:31.935" v="2178" actId="1076"/>
      <pc:docMkLst>
        <pc:docMk/>
      </pc:docMkLst>
      <pc:sldChg chg="add del setBg">
        <pc:chgData name="Jenifer Prince Devaraj" userId="c3fb109c-09d1-42a6-93f4-69472d709861" providerId="ADAL" clId="{3D321CA5-6558-4F70-ABFA-1D9DD863DFAB}" dt="2023-02-04T23:57:13.339" v="49" actId="47"/>
        <pc:sldMkLst>
          <pc:docMk/>
          <pc:sldMk cId="0" sldId="256"/>
        </pc:sldMkLst>
      </pc:sldChg>
      <pc:sldChg chg="addSp delSp modSp add mod ord">
        <pc:chgData name="Jenifer Prince Devaraj" userId="c3fb109c-09d1-42a6-93f4-69472d709861" providerId="ADAL" clId="{3D321CA5-6558-4F70-ABFA-1D9DD863DFAB}" dt="2023-02-08T22:54:07.544" v="2114" actId="20577"/>
        <pc:sldMkLst>
          <pc:docMk/>
          <pc:sldMk cId="3657130640" sldId="301"/>
        </pc:sldMkLst>
      </pc:sldChg>
      <pc:sldChg chg="add del">
        <pc:chgData name="Jenifer Prince Devaraj" userId="c3fb109c-09d1-42a6-93f4-69472d709861" providerId="ADAL" clId="{3D321CA5-6558-4F70-ABFA-1D9DD863DFAB}" dt="2023-02-04T23:57:27.021" v="53" actId="47"/>
        <pc:sldMkLst>
          <pc:docMk/>
          <pc:sldMk cId="3192266062" sldId="302"/>
        </pc:sldMkLst>
      </pc:sldChg>
      <pc:sldChg chg="addSp modSp add del">
        <pc:chgData name="Jenifer Prince Devaraj" userId="c3fb109c-09d1-42a6-93f4-69472d709861" providerId="ADAL" clId="{3D321CA5-6558-4F70-ABFA-1D9DD863DFAB}" dt="2023-02-05T18:11:31.909" v="862" actId="47"/>
        <pc:sldMkLst>
          <pc:docMk/>
          <pc:sldMk cId="2908344435" sldId="432"/>
        </pc:sldMkLst>
      </pc:sldChg>
      <pc:sldChg chg="addSp modSp add mod">
        <pc:chgData name="Jenifer Prince Devaraj" userId="c3fb109c-09d1-42a6-93f4-69472d709861" providerId="ADAL" clId="{3D321CA5-6558-4F70-ABFA-1D9DD863DFAB}" dt="2023-02-05T00:03:11.990" v="153" actId="14100"/>
        <pc:sldMkLst>
          <pc:docMk/>
          <pc:sldMk cId="1573765161" sldId="605"/>
        </pc:sldMkLst>
      </pc:sldChg>
      <pc:sldChg chg="addSp modSp add mod">
        <pc:chgData name="Jenifer Prince Devaraj" userId="c3fb109c-09d1-42a6-93f4-69472d709861" providerId="ADAL" clId="{3D321CA5-6558-4F70-ABFA-1D9DD863DFAB}" dt="2023-02-09T08:51:14.879" v="2129" actId="113"/>
        <pc:sldMkLst>
          <pc:docMk/>
          <pc:sldMk cId="3493906120" sldId="606"/>
        </pc:sldMkLst>
      </pc:sldChg>
      <pc:sldChg chg="addSp modSp add mod">
        <pc:chgData name="Jenifer Prince Devaraj" userId="c3fb109c-09d1-42a6-93f4-69472d709861" providerId="ADAL" clId="{3D321CA5-6558-4F70-ABFA-1D9DD863DFAB}" dt="2023-02-09T09:01:53.173" v="2139" actId="113"/>
        <pc:sldMkLst>
          <pc:docMk/>
          <pc:sldMk cId="1585720519" sldId="607"/>
        </pc:sldMkLst>
      </pc:sldChg>
      <pc:sldChg chg="addSp delSp modSp add mod">
        <pc:chgData name="Jenifer Prince Devaraj" userId="c3fb109c-09d1-42a6-93f4-69472d709861" providerId="ADAL" clId="{3D321CA5-6558-4F70-ABFA-1D9DD863DFAB}" dt="2023-02-08T19:45:25.477" v="1036" actId="1076"/>
        <pc:sldMkLst>
          <pc:docMk/>
          <pc:sldMk cId="2193472422" sldId="608"/>
        </pc:sldMkLst>
      </pc:sldChg>
      <pc:sldChg chg="addSp delSp modSp add mod">
        <pc:chgData name="Jenifer Prince Devaraj" userId="c3fb109c-09d1-42a6-93f4-69472d709861" providerId="ADAL" clId="{3D321CA5-6558-4F70-ABFA-1D9DD863DFAB}" dt="2023-02-08T19:45:52.342" v="1038" actId="1076"/>
        <pc:sldMkLst>
          <pc:docMk/>
          <pc:sldMk cId="2929937773" sldId="609"/>
        </pc:sldMkLst>
      </pc:sldChg>
      <pc:sldChg chg="addSp delSp modSp add mod">
        <pc:chgData name="Jenifer Prince Devaraj" userId="c3fb109c-09d1-42a6-93f4-69472d709861" providerId="ADAL" clId="{3D321CA5-6558-4F70-ABFA-1D9DD863DFAB}" dt="2023-02-08T19:46:39.189" v="1046" actId="1076"/>
        <pc:sldMkLst>
          <pc:docMk/>
          <pc:sldMk cId="2512194908" sldId="610"/>
        </pc:sldMkLst>
      </pc:sldChg>
      <pc:sldChg chg="addSp delSp modSp add mod">
        <pc:chgData name="Jenifer Prince Devaraj" userId="c3fb109c-09d1-42a6-93f4-69472d709861" providerId="ADAL" clId="{3D321CA5-6558-4F70-ABFA-1D9DD863DFAB}" dt="2023-02-08T20:03:02.773" v="1060" actId="1076"/>
        <pc:sldMkLst>
          <pc:docMk/>
          <pc:sldMk cId="2024183099" sldId="611"/>
        </pc:sldMkLst>
      </pc:sldChg>
      <pc:sldChg chg="addSp modSp add mod">
        <pc:chgData name="Jenifer Prince Devaraj" userId="c3fb109c-09d1-42a6-93f4-69472d709861" providerId="ADAL" clId="{3D321CA5-6558-4F70-ABFA-1D9DD863DFAB}" dt="2023-02-08T20:05:52.884" v="1212" actId="12"/>
        <pc:sldMkLst>
          <pc:docMk/>
          <pc:sldMk cId="3756928384" sldId="612"/>
        </pc:sldMkLst>
      </pc:sldChg>
      <pc:sldChg chg="addSp delSp modSp add del mod">
        <pc:chgData name="Jenifer Prince Devaraj" userId="c3fb109c-09d1-42a6-93f4-69472d709861" providerId="ADAL" clId="{3D321CA5-6558-4F70-ABFA-1D9DD863DFAB}" dt="2023-02-08T20:05:38.375" v="1211" actId="47"/>
        <pc:sldMkLst>
          <pc:docMk/>
          <pc:sldMk cId="1070806079" sldId="613"/>
        </pc:sldMkLst>
      </pc:sldChg>
      <pc:sldChg chg="addSp delSp modSp add mod">
        <pc:chgData name="Jenifer Prince Devaraj" userId="c3fb109c-09d1-42a6-93f4-69472d709861" providerId="ADAL" clId="{3D321CA5-6558-4F70-ABFA-1D9DD863DFAB}" dt="2023-02-08T20:12:35.385" v="1283" actId="1076"/>
        <pc:sldMkLst>
          <pc:docMk/>
          <pc:sldMk cId="1350533888" sldId="614"/>
        </pc:sldMkLst>
      </pc:sldChg>
      <pc:sldChg chg="addSp delSp modSp add mod">
        <pc:chgData name="Jenifer Prince Devaraj" userId="c3fb109c-09d1-42a6-93f4-69472d709861" providerId="ADAL" clId="{3D321CA5-6558-4F70-ABFA-1D9DD863DFAB}" dt="2023-02-08T20:24:22.252" v="1323" actId="1076"/>
        <pc:sldMkLst>
          <pc:docMk/>
          <pc:sldMk cId="598047360" sldId="615"/>
        </pc:sldMkLst>
      </pc:sldChg>
      <pc:sldChg chg="addSp delSp modSp add del mod">
        <pc:chgData name="Jenifer Prince Devaraj" userId="c3fb109c-09d1-42a6-93f4-69472d709861" providerId="ADAL" clId="{3D321CA5-6558-4F70-ABFA-1D9DD863DFAB}" dt="2023-02-08T20:32:47.889" v="1402" actId="47"/>
        <pc:sldMkLst>
          <pc:docMk/>
          <pc:sldMk cId="1083276596" sldId="616"/>
        </pc:sldMkLst>
      </pc:sldChg>
      <pc:sldChg chg="addSp modSp add mod">
        <pc:chgData name="Jenifer Prince Devaraj" userId="c3fb109c-09d1-42a6-93f4-69472d709861" providerId="ADAL" clId="{3D321CA5-6558-4F70-ABFA-1D9DD863DFAB}" dt="2023-02-08T20:15:44.825" v="1319" actId="20577"/>
        <pc:sldMkLst>
          <pc:docMk/>
          <pc:sldMk cId="1677394394" sldId="617"/>
        </pc:sldMkLst>
      </pc:sldChg>
      <pc:sldChg chg="addSp modSp add del mod">
        <pc:chgData name="Jenifer Prince Devaraj" userId="c3fb109c-09d1-42a6-93f4-69472d709861" providerId="ADAL" clId="{3D321CA5-6558-4F70-ABFA-1D9DD863DFAB}" dt="2023-02-08T23:00:23.745" v="2117" actId="47"/>
        <pc:sldMkLst>
          <pc:docMk/>
          <pc:sldMk cId="1599058306" sldId="618"/>
        </pc:sldMkLst>
      </pc:sldChg>
      <pc:sldChg chg="addSp delSp modSp add del mod">
        <pc:chgData name="Jenifer Prince Devaraj" userId="c3fb109c-09d1-42a6-93f4-69472d709861" providerId="ADAL" clId="{3D321CA5-6558-4F70-ABFA-1D9DD863DFAB}" dt="2023-02-08T22:15:12.899" v="1790" actId="47"/>
        <pc:sldMkLst>
          <pc:docMk/>
          <pc:sldMk cId="538544294" sldId="619"/>
        </pc:sldMkLst>
      </pc:sldChg>
      <pc:sldChg chg="addSp modSp add del mod">
        <pc:chgData name="Jenifer Prince Devaraj" userId="c3fb109c-09d1-42a6-93f4-69472d709861" providerId="ADAL" clId="{3D321CA5-6558-4F70-ABFA-1D9DD863DFAB}" dt="2023-02-08T22:22:15.100" v="1834" actId="47"/>
        <pc:sldMkLst>
          <pc:docMk/>
          <pc:sldMk cId="1724266832" sldId="620"/>
        </pc:sldMkLst>
      </pc:sldChg>
      <pc:sldChg chg="addSp modSp add del mod">
        <pc:chgData name="Jenifer Prince Devaraj" userId="c3fb109c-09d1-42a6-93f4-69472d709861" providerId="ADAL" clId="{3D321CA5-6558-4F70-ABFA-1D9DD863DFAB}" dt="2023-02-08T22:22:19.810" v="1835" actId="47"/>
        <pc:sldMkLst>
          <pc:docMk/>
          <pc:sldMk cId="911613631" sldId="621"/>
        </pc:sldMkLst>
      </pc:sldChg>
      <pc:sldChg chg="addSp modSp add del mod">
        <pc:chgData name="Jenifer Prince Devaraj" userId="c3fb109c-09d1-42a6-93f4-69472d709861" providerId="ADAL" clId="{3D321CA5-6558-4F70-ABFA-1D9DD863DFAB}" dt="2023-02-08T22:22:23.179" v="1839" actId="47"/>
        <pc:sldMkLst>
          <pc:docMk/>
          <pc:sldMk cId="3063975792" sldId="622"/>
        </pc:sldMkLst>
      </pc:sldChg>
      <pc:sldChg chg="addSp modSp add del mod">
        <pc:chgData name="Jenifer Prince Devaraj" userId="c3fb109c-09d1-42a6-93f4-69472d709861" providerId="ADAL" clId="{3D321CA5-6558-4F70-ABFA-1D9DD863DFAB}" dt="2023-02-08T22:24:00.684" v="1865" actId="47"/>
        <pc:sldMkLst>
          <pc:docMk/>
          <pc:sldMk cId="1760458277" sldId="623"/>
        </pc:sldMkLst>
      </pc:sldChg>
      <pc:sldChg chg="addSp modSp add del mod">
        <pc:chgData name="Jenifer Prince Devaraj" userId="c3fb109c-09d1-42a6-93f4-69472d709861" providerId="ADAL" clId="{3D321CA5-6558-4F70-ABFA-1D9DD863DFAB}" dt="2023-02-08T22:51:43.119" v="2080" actId="47"/>
        <pc:sldMkLst>
          <pc:docMk/>
          <pc:sldMk cId="2587810252" sldId="642"/>
        </pc:sldMkLst>
      </pc:sldChg>
      <pc:sldChg chg="addSp modSp add del mod">
        <pc:chgData name="Jenifer Prince Devaraj" userId="c3fb109c-09d1-42a6-93f4-69472d709861" providerId="ADAL" clId="{3D321CA5-6558-4F70-ABFA-1D9DD863DFAB}" dt="2023-02-08T22:51:45.925" v="2084" actId="47"/>
        <pc:sldMkLst>
          <pc:docMk/>
          <pc:sldMk cId="1640011517" sldId="643"/>
        </pc:sldMkLst>
      </pc:sldChg>
      <pc:sldChg chg="addSp modSp add del mod">
        <pc:chgData name="Jenifer Prince Devaraj" userId="c3fb109c-09d1-42a6-93f4-69472d709861" providerId="ADAL" clId="{3D321CA5-6558-4F70-ABFA-1D9DD863DFAB}" dt="2023-02-08T22:51:44.806" v="2082" actId="47"/>
        <pc:sldMkLst>
          <pc:docMk/>
          <pc:sldMk cId="2586540334" sldId="644"/>
        </pc:sldMkLst>
      </pc:sldChg>
      <pc:sldChg chg="addSp delSp modSp add mod">
        <pc:chgData name="Jenifer Prince Devaraj" userId="c3fb109c-09d1-42a6-93f4-69472d709861" providerId="ADAL" clId="{3D321CA5-6558-4F70-ABFA-1D9DD863DFAB}" dt="2023-02-08T22:00:23.988" v="1768" actId="1076"/>
        <pc:sldMkLst>
          <pc:docMk/>
          <pc:sldMk cId="3307982019" sldId="645"/>
        </pc:sldMkLst>
      </pc:sldChg>
      <pc:sldChg chg="addSp modSp add mod ord">
        <pc:chgData name="Jenifer Prince Devaraj" userId="c3fb109c-09d1-42a6-93f4-69472d709861" providerId="ADAL" clId="{3D321CA5-6558-4F70-ABFA-1D9DD863DFAB}" dt="2023-02-09T08:56:15.979" v="2138" actId="20577"/>
        <pc:sldMkLst>
          <pc:docMk/>
          <pc:sldMk cId="1448100749" sldId="646"/>
        </pc:sldMkLst>
      </pc:sldChg>
      <pc:sldChg chg="addSp modSp add del mod">
        <pc:chgData name="Jenifer Prince Devaraj" userId="c3fb109c-09d1-42a6-93f4-69472d709861" providerId="ADAL" clId="{3D321CA5-6558-4F70-ABFA-1D9DD863DFAB}" dt="2023-02-08T22:22:22.557" v="1838" actId="47"/>
        <pc:sldMkLst>
          <pc:docMk/>
          <pc:sldMk cId="49603542" sldId="647"/>
        </pc:sldMkLst>
      </pc:sldChg>
      <pc:sldChg chg="addSp modSp add del mod">
        <pc:chgData name="Jenifer Prince Devaraj" userId="c3fb109c-09d1-42a6-93f4-69472d709861" providerId="ADAL" clId="{3D321CA5-6558-4F70-ABFA-1D9DD863DFAB}" dt="2023-02-08T22:22:21.877" v="1837" actId="47"/>
        <pc:sldMkLst>
          <pc:docMk/>
          <pc:sldMk cId="3767329042" sldId="648"/>
        </pc:sldMkLst>
      </pc:sldChg>
      <pc:sldChg chg="addSp modSp add mod">
        <pc:chgData name="Jenifer Prince Devaraj" userId="c3fb109c-09d1-42a6-93f4-69472d709861" providerId="ADAL" clId="{3D321CA5-6558-4F70-ABFA-1D9DD863DFAB}" dt="2023-02-05T17:51:49.543" v="617" actId="13900"/>
        <pc:sldMkLst>
          <pc:docMk/>
          <pc:sldMk cId="668787218" sldId="649"/>
        </pc:sldMkLst>
      </pc:sldChg>
      <pc:sldChg chg="addSp modSp add del mod">
        <pc:chgData name="Jenifer Prince Devaraj" userId="c3fb109c-09d1-42a6-93f4-69472d709861" providerId="ADAL" clId="{3D321CA5-6558-4F70-ABFA-1D9DD863DFAB}" dt="2023-02-08T22:51:44.175" v="2081" actId="47"/>
        <pc:sldMkLst>
          <pc:docMk/>
          <pc:sldMk cId="3015113859" sldId="650"/>
        </pc:sldMkLst>
      </pc:sldChg>
      <pc:sldChg chg="addSp modSp add del mod">
        <pc:chgData name="Jenifer Prince Devaraj" userId="c3fb109c-09d1-42a6-93f4-69472d709861" providerId="ADAL" clId="{3D321CA5-6558-4F70-ABFA-1D9DD863DFAB}" dt="2023-02-08T22:51:46.481" v="2085" actId="47"/>
        <pc:sldMkLst>
          <pc:docMk/>
          <pc:sldMk cId="598236167" sldId="651"/>
        </pc:sldMkLst>
      </pc:sldChg>
      <pc:sldChg chg="addSp modSp add del mod">
        <pc:chgData name="Jenifer Prince Devaraj" userId="c3fb109c-09d1-42a6-93f4-69472d709861" providerId="ADAL" clId="{3D321CA5-6558-4F70-ABFA-1D9DD863DFAB}" dt="2023-02-08T22:51:45.346" v="2083" actId="47"/>
        <pc:sldMkLst>
          <pc:docMk/>
          <pc:sldMk cId="3129241086" sldId="652"/>
        </pc:sldMkLst>
      </pc:sldChg>
      <pc:sldChg chg="addSp modSp add del mod">
        <pc:chgData name="Jenifer Prince Devaraj" userId="c3fb109c-09d1-42a6-93f4-69472d709861" providerId="ADAL" clId="{3D321CA5-6558-4F70-ABFA-1D9DD863DFAB}" dt="2023-02-05T18:12:23.536" v="881" actId="47"/>
        <pc:sldMkLst>
          <pc:docMk/>
          <pc:sldMk cId="2559687668" sldId="653"/>
        </pc:sldMkLst>
      </pc:sldChg>
      <pc:sldChg chg="addSp modSp add del mod">
        <pc:chgData name="Jenifer Prince Devaraj" userId="c3fb109c-09d1-42a6-93f4-69472d709861" providerId="ADAL" clId="{3D321CA5-6558-4F70-ABFA-1D9DD863DFAB}" dt="2023-02-05T18:12:25.755" v="882" actId="47"/>
        <pc:sldMkLst>
          <pc:docMk/>
          <pc:sldMk cId="2851149455" sldId="654"/>
        </pc:sldMkLst>
      </pc:sldChg>
      <pc:sldChg chg="addSp modSp add del mod">
        <pc:chgData name="Jenifer Prince Devaraj" userId="c3fb109c-09d1-42a6-93f4-69472d709861" providerId="ADAL" clId="{3D321CA5-6558-4F70-ABFA-1D9DD863DFAB}" dt="2023-02-08T22:22:30.226" v="1840" actId="47"/>
        <pc:sldMkLst>
          <pc:docMk/>
          <pc:sldMk cId="2344719012" sldId="655"/>
        </pc:sldMkLst>
      </pc:sldChg>
      <pc:sldChg chg="addSp modSp add mod">
        <pc:chgData name="Jenifer Prince Devaraj" userId="c3fb109c-09d1-42a6-93f4-69472d709861" providerId="ADAL" clId="{3D321CA5-6558-4F70-ABFA-1D9DD863DFAB}" dt="2023-02-05T17:52:50.650" v="630" actId="113"/>
        <pc:sldMkLst>
          <pc:docMk/>
          <pc:sldMk cId="1641864729" sldId="656"/>
        </pc:sldMkLst>
      </pc:sldChg>
      <pc:sldChg chg="addSp modSp add del mod">
        <pc:chgData name="Jenifer Prince Devaraj" userId="c3fb109c-09d1-42a6-93f4-69472d709861" providerId="ADAL" clId="{3D321CA5-6558-4F70-ABFA-1D9DD863DFAB}" dt="2023-02-08T22:26:56.778" v="1883" actId="47"/>
        <pc:sldMkLst>
          <pc:docMk/>
          <pc:sldMk cId="2142854948" sldId="657"/>
        </pc:sldMkLst>
      </pc:sldChg>
      <pc:sldChg chg="addSp modSp add del mod">
        <pc:chgData name="Jenifer Prince Devaraj" userId="c3fb109c-09d1-42a6-93f4-69472d709861" providerId="ADAL" clId="{3D321CA5-6558-4F70-ABFA-1D9DD863DFAB}" dt="2023-02-08T22:26:57.263" v="1884" actId="47"/>
        <pc:sldMkLst>
          <pc:docMk/>
          <pc:sldMk cId="2212105472" sldId="658"/>
        </pc:sldMkLst>
      </pc:sldChg>
      <pc:sldChg chg="addSp modSp add del mod">
        <pc:chgData name="Jenifer Prince Devaraj" userId="c3fb109c-09d1-42a6-93f4-69472d709861" providerId="ADAL" clId="{3D321CA5-6558-4F70-ABFA-1D9DD863DFAB}" dt="2023-02-08T22:26:57.623" v="1885" actId="47"/>
        <pc:sldMkLst>
          <pc:docMk/>
          <pc:sldMk cId="96430950" sldId="659"/>
        </pc:sldMkLst>
      </pc:sldChg>
      <pc:sldChg chg="addSp modSp add del mod">
        <pc:chgData name="Jenifer Prince Devaraj" userId="c3fb109c-09d1-42a6-93f4-69472d709861" providerId="ADAL" clId="{3D321CA5-6558-4F70-ABFA-1D9DD863DFAB}" dt="2023-02-08T22:27:00.602" v="1888" actId="47"/>
        <pc:sldMkLst>
          <pc:docMk/>
          <pc:sldMk cId="4098743976" sldId="660"/>
        </pc:sldMkLst>
      </pc:sldChg>
      <pc:sldChg chg="addSp modSp add del mod">
        <pc:chgData name="Jenifer Prince Devaraj" userId="c3fb109c-09d1-42a6-93f4-69472d709861" providerId="ADAL" clId="{3D321CA5-6558-4F70-ABFA-1D9DD863DFAB}" dt="2023-02-08T22:26:58.805" v="1887" actId="47"/>
        <pc:sldMkLst>
          <pc:docMk/>
          <pc:sldMk cId="2997192327" sldId="661"/>
        </pc:sldMkLst>
      </pc:sldChg>
      <pc:sldChg chg="addSp modSp add del mod">
        <pc:chgData name="Jenifer Prince Devaraj" userId="c3fb109c-09d1-42a6-93f4-69472d709861" providerId="ADAL" clId="{3D321CA5-6558-4F70-ABFA-1D9DD863DFAB}" dt="2023-02-08T22:27:01.123" v="1889" actId="47"/>
        <pc:sldMkLst>
          <pc:docMk/>
          <pc:sldMk cId="1894566899" sldId="662"/>
        </pc:sldMkLst>
      </pc:sldChg>
      <pc:sldChg chg="addSp modSp add del mod">
        <pc:chgData name="Jenifer Prince Devaraj" userId="c3fb109c-09d1-42a6-93f4-69472d709861" providerId="ADAL" clId="{3D321CA5-6558-4F70-ABFA-1D9DD863DFAB}" dt="2023-02-08T22:27:03.418" v="1891" actId="47"/>
        <pc:sldMkLst>
          <pc:docMk/>
          <pc:sldMk cId="2257002079" sldId="663"/>
        </pc:sldMkLst>
      </pc:sldChg>
      <pc:sldChg chg="addSp modSp add del mod">
        <pc:chgData name="Jenifer Prince Devaraj" userId="c3fb109c-09d1-42a6-93f4-69472d709861" providerId="ADAL" clId="{3D321CA5-6558-4F70-ABFA-1D9DD863DFAB}" dt="2023-02-08T22:27:01.893" v="1890" actId="47"/>
        <pc:sldMkLst>
          <pc:docMk/>
          <pc:sldMk cId="2625396335" sldId="664"/>
        </pc:sldMkLst>
      </pc:sldChg>
      <pc:sldChg chg="addSp modSp add del mod">
        <pc:chgData name="Jenifer Prince Devaraj" userId="c3fb109c-09d1-42a6-93f4-69472d709861" providerId="ADAL" clId="{3D321CA5-6558-4F70-ABFA-1D9DD863DFAB}" dt="2023-02-08T22:26:58.396" v="1886" actId="47"/>
        <pc:sldMkLst>
          <pc:docMk/>
          <pc:sldMk cId="1935934067" sldId="665"/>
        </pc:sldMkLst>
      </pc:sldChg>
      <pc:sldChg chg="addSp modSp add del mod">
        <pc:chgData name="Jenifer Prince Devaraj" userId="c3fb109c-09d1-42a6-93f4-69472d709861" providerId="ADAL" clId="{3D321CA5-6558-4F70-ABFA-1D9DD863DFAB}" dt="2023-02-08T22:27:13.134" v="1894" actId="47"/>
        <pc:sldMkLst>
          <pc:docMk/>
          <pc:sldMk cId="2971471409" sldId="666"/>
        </pc:sldMkLst>
      </pc:sldChg>
      <pc:sldChg chg="addSp modSp add del mod">
        <pc:chgData name="Jenifer Prince Devaraj" userId="c3fb109c-09d1-42a6-93f4-69472d709861" providerId="ADAL" clId="{3D321CA5-6558-4F70-ABFA-1D9DD863DFAB}" dt="2023-02-08T22:27:12.669" v="1893" actId="47"/>
        <pc:sldMkLst>
          <pc:docMk/>
          <pc:sldMk cId="3955181918" sldId="667"/>
        </pc:sldMkLst>
      </pc:sldChg>
      <pc:sldChg chg="addSp modSp add del mod">
        <pc:chgData name="Jenifer Prince Devaraj" userId="c3fb109c-09d1-42a6-93f4-69472d709861" providerId="ADAL" clId="{3D321CA5-6558-4F70-ABFA-1D9DD863DFAB}" dt="2023-02-08T22:27:20.587" v="1895" actId="47"/>
        <pc:sldMkLst>
          <pc:docMk/>
          <pc:sldMk cId="1841080869" sldId="668"/>
        </pc:sldMkLst>
      </pc:sldChg>
      <pc:sldChg chg="addSp modSp add del mod">
        <pc:chgData name="Jenifer Prince Devaraj" userId="c3fb109c-09d1-42a6-93f4-69472d709861" providerId="ADAL" clId="{3D321CA5-6558-4F70-ABFA-1D9DD863DFAB}" dt="2023-02-08T22:27:21.384" v="1896" actId="47"/>
        <pc:sldMkLst>
          <pc:docMk/>
          <pc:sldMk cId="426795679" sldId="669"/>
        </pc:sldMkLst>
      </pc:sldChg>
      <pc:sldChg chg="addSp modSp add mod">
        <pc:chgData name="Jenifer Prince Devaraj" userId="c3fb109c-09d1-42a6-93f4-69472d709861" providerId="ADAL" clId="{3D321CA5-6558-4F70-ABFA-1D9DD863DFAB}" dt="2023-02-05T18:37:09.255" v="983" actId="1076"/>
        <pc:sldMkLst>
          <pc:docMk/>
          <pc:sldMk cId="3759313193" sldId="670"/>
        </pc:sldMkLst>
      </pc:sldChg>
      <pc:sldChg chg="addSp modSp add mod">
        <pc:chgData name="Jenifer Prince Devaraj" userId="c3fb109c-09d1-42a6-93f4-69472d709861" providerId="ADAL" clId="{3D321CA5-6558-4F70-ABFA-1D9DD863DFAB}" dt="2023-02-08T22:28:51.087" v="1910" actId="255"/>
        <pc:sldMkLst>
          <pc:docMk/>
          <pc:sldMk cId="3105393504" sldId="671"/>
        </pc:sldMkLst>
      </pc:sldChg>
      <pc:sldChg chg="addSp delSp modSp mod">
        <pc:chgData name="Jenifer Prince Devaraj" userId="c3fb109c-09d1-42a6-93f4-69472d709861" providerId="ADAL" clId="{3D321CA5-6558-4F70-ABFA-1D9DD863DFAB}" dt="2023-02-08T22:52:57.511" v="2108" actId="20577"/>
        <pc:sldMkLst>
          <pc:docMk/>
          <pc:sldMk cId="3119007398" sldId="719"/>
        </pc:sldMkLst>
      </pc:sldChg>
      <pc:sldChg chg="modSp add del mod">
        <pc:chgData name="Jenifer Prince Devaraj" userId="c3fb109c-09d1-42a6-93f4-69472d709861" providerId="ADAL" clId="{3D321CA5-6558-4F70-ABFA-1D9DD863DFAB}" dt="2023-02-08T20:05:33.412" v="1210" actId="47"/>
        <pc:sldMkLst>
          <pc:docMk/>
          <pc:sldMk cId="3431032321" sldId="720"/>
        </pc:sldMkLst>
      </pc:sldChg>
      <pc:sldChg chg="addSp modSp add mod">
        <pc:chgData name="Jenifer Prince Devaraj" userId="c3fb109c-09d1-42a6-93f4-69472d709861" providerId="ADAL" clId="{3D321CA5-6558-4F70-ABFA-1D9DD863DFAB}" dt="2023-02-08T20:32:42.734" v="1401" actId="20577"/>
        <pc:sldMkLst>
          <pc:docMk/>
          <pc:sldMk cId="4144087648" sldId="721"/>
        </pc:sldMkLst>
      </pc:sldChg>
      <pc:sldChg chg="addSp modSp add mod">
        <pc:chgData name="Jenifer Prince Devaraj" userId="c3fb109c-09d1-42a6-93f4-69472d709861" providerId="ADAL" clId="{3D321CA5-6558-4F70-ABFA-1D9DD863DFAB}" dt="2023-02-08T22:20:21.040" v="1833" actId="20577"/>
        <pc:sldMkLst>
          <pc:docMk/>
          <pc:sldMk cId="2120602379" sldId="722"/>
        </pc:sldMkLst>
      </pc:sldChg>
      <pc:sldChg chg="modSp add del mod">
        <pc:chgData name="Jenifer Prince Devaraj" userId="c3fb109c-09d1-42a6-93f4-69472d709861" providerId="ADAL" clId="{3D321CA5-6558-4F70-ABFA-1D9DD863DFAB}" dt="2023-02-08T22:22:20.612" v="1836" actId="47"/>
        <pc:sldMkLst>
          <pc:docMk/>
          <pc:sldMk cId="774824408" sldId="723"/>
        </pc:sldMkLst>
      </pc:sldChg>
      <pc:sldChg chg="modSp add del mod">
        <pc:chgData name="Jenifer Prince Devaraj" userId="c3fb109c-09d1-42a6-93f4-69472d709861" providerId="ADAL" clId="{3D321CA5-6558-4F70-ABFA-1D9DD863DFAB}" dt="2023-02-08T22:25:51.039" v="1882" actId="47"/>
        <pc:sldMkLst>
          <pc:docMk/>
          <pc:sldMk cId="916416869" sldId="724"/>
        </pc:sldMkLst>
      </pc:sldChg>
      <pc:sldChg chg="modSp add del mod">
        <pc:chgData name="Jenifer Prince Devaraj" userId="c3fb109c-09d1-42a6-93f4-69472d709861" providerId="ADAL" clId="{3D321CA5-6558-4F70-ABFA-1D9DD863DFAB}" dt="2023-02-08T22:27:04.219" v="1892" actId="47"/>
        <pc:sldMkLst>
          <pc:docMk/>
          <pc:sldMk cId="3830671612" sldId="725"/>
        </pc:sldMkLst>
      </pc:sldChg>
      <pc:sldChg chg="modSp mod">
        <pc:chgData name="Jenifer Prince Devaraj" userId="c3fb109c-09d1-42a6-93f4-69472d709861" providerId="ADAL" clId="{3D321CA5-6558-4F70-ABFA-1D9DD863DFAB}" dt="2023-02-09T08:50:39.126" v="2128" actId="113"/>
        <pc:sldMkLst>
          <pc:docMk/>
          <pc:sldMk cId="1886451216" sldId="726"/>
        </pc:sldMkLst>
      </pc:sldChg>
      <pc:sldChg chg="delSp modSp add mod">
        <pc:chgData name="Jenifer Prince Devaraj" userId="c3fb109c-09d1-42a6-93f4-69472d709861" providerId="ADAL" clId="{3D321CA5-6558-4F70-ABFA-1D9DD863DFAB}" dt="2023-02-08T22:54:50.771" v="2115" actId="1076"/>
        <pc:sldMkLst>
          <pc:docMk/>
          <pc:sldMk cId="2147189103" sldId="727"/>
        </pc:sldMkLst>
      </pc:sldChg>
      <pc:sldChg chg="new del">
        <pc:chgData name="Jenifer Prince Devaraj" userId="c3fb109c-09d1-42a6-93f4-69472d709861" providerId="ADAL" clId="{3D321CA5-6558-4F70-ABFA-1D9DD863DFAB}" dt="2023-02-08T19:46:15.976" v="1040" actId="680"/>
        <pc:sldMkLst>
          <pc:docMk/>
          <pc:sldMk cId="2401779237" sldId="727"/>
        </pc:sldMkLst>
      </pc:sldChg>
      <pc:sldChg chg="add del">
        <pc:chgData name="Jenifer Prince Devaraj" userId="c3fb109c-09d1-42a6-93f4-69472d709861" providerId="ADAL" clId="{3D321CA5-6558-4F70-ABFA-1D9DD863DFAB}" dt="2023-02-08T22:55:04.428" v="2116" actId="47"/>
        <pc:sldMkLst>
          <pc:docMk/>
          <pc:sldMk cId="2933858219" sldId="728"/>
        </pc:sldMkLst>
      </pc:sldChg>
      <pc:sldChg chg="modSp add mod">
        <pc:chgData name="Jenifer Prince Devaraj" userId="c3fb109c-09d1-42a6-93f4-69472d709861" providerId="ADAL" clId="{3D321CA5-6558-4F70-ABFA-1D9DD863DFAB}" dt="2023-02-08T22:23:14.318" v="1864" actId="20577"/>
        <pc:sldMkLst>
          <pc:docMk/>
          <pc:sldMk cId="1083627039" sldId="729"/>
        </pc:sldMkLst>
      </pc:sldChg>
      <pc:sldChg chg="modSp add mod">
        <pc:chgData name="Jenifer Prince Devaraj" userId="c3fb109c-09d1-42a6-93f4-69472d709861" providerId="ADAL" clId="{3D321CA5-6558-4F70-ABFA-1D9DD863DFAB}" dt="2023-02-08T21:54:23.769" v="1752" actId="12"/>
        <pc:sldMkLst>
          <pc:docMk/>
          <pc:sldMk cId="4218587974" sldId="730"/>
        </pc:sldMkLst>
      </pc:sldChg>
      <pc:sldChg chg="addSp delSp modSp add mod">
        <pc:chgData name="Jenifer Prince Devaraj" userId="c3fb109c-09d1-42a6-93f4-69472d709861" providerId="ADAL" clId="{3D321CA5-6558-4F70-ABFA-1D9DD863DFAB}" dt="2023-02-08T22:50:56.553" v="2079" actId="20577"/>
        <pc:sldMkLst>
          <pc:docMk/>
          <pc:sldMk cId="490763222" sldId="731"/>
        </pc:sldMkLst>
      </pc:sldChg>
      <pc:sldChg chg="addSp modSp add del mod">
        <pc:chgData name="Jenifer Prince Devaraj" userId="c3fb109c-09d1-42a6-93f4-69472d709861" providerId="ADAL" clId="{3D321CA5-6558-4F70-ABFA-1D9DD863DFAB}" dt="2023-02-08T22:18:32.096" v="1822" actId="47"/>
        <pc:sldMkLst>
          <pc:docMk/>
          <pc:sldMk cId="777631617" sldId="731"/>
        </pc:sldMkLst>
      </pc:sldChg>
      <pc:sldChg chg="addSp delSp modSp add mod ord">
        <pc:chgData name="Jenifer Prince Devaraj" userId="c3fb109c-09d1-42a6-93f4-69472d709861" providerId="ADAL" clId="{3D321CA5-6558-4F70-ABFA-1D9DD863DFAB}" dt="2023-02-08T22:52:49.346" v="2101"/>
        <pc:sldMkLst>
          <pc:docMk/>
          <pc:sldMk cId="2537371817" sldId="732"/>
        </pc:sldMkLst>
      </pc:sldChg>
      <pc:sldChg chg="addSp delSp modSp add mod ord">
        <pc:chgData name="Jenifer Prince Devaraj" userId="c3fb109c-09d1-42a6-93f4-69472d709861" providerId="ADAL" clId="{3D321CA5-6558-4F70-ABFA-1D9DD863DFAB}" dt="2023-02-08T23:15:57.472" v="2127"/>
        <pc:sldMkLst>
          <pc:docMk/>
          <pc:sldMk cId="3306831209" sldId="733"/>
        </pc:sldMkLst>
      </pc:sldChg>
      <pc:sldChg chg="addSp modSp add mod">
        <pc:chgData name="Jenifer Prince Devaraj" userId="c3fb109c-09d1-42a6-93f4-69472d709861" providerId="ADAL" clId="{3D321CA5-6558-4F70-ABFA-1D9DD863DFAB}" dt="2023-02-09T09:08:31.935" v="2178" actId="1076"/>
        <pc:sldMkLst>
          <pc:docMk/>
          <pc:sldMk cId="3683681129" sldId="734"/>
        </pc:sldMkLst>
      </pc:sldChg>
      <pc:sldChg chg="del">
        <pc:chgData name="Jenifer Prince Devaraj" userId="c3fb109c-09d1-42a6-93f4-69472d709861" providerId="ADAL" clId="{3D321CA5-6558-4F70-ABFA-1D9DD863DFAB}" dt="2023-02-04T23:57:08.549" v="48" actId="47"/>
        <pc:sldMkLst>
          <pc:docMk/>
          <pc:sldMk cId="602369199" sldId="756"/>
        </pc:sldMkLst>
      </pc:sldChg>
      <pc:sldMasterChg chg="addSldLayout delSldLayout">
        <pc:chgData name="Jenifer Prince Devaraj" userId="c3fb109c-09d1-42a6-93f4-69472d709861" providerId="ADAL" clId="{3D321CA5-6558-4F70-ABFA-1D9DD863DFAB}" dt="2023-02-08T22:26:57.263" v="1884" actId="47"/>
        <pc:sldMasterMkLst>
          <pc:docMk/>
          <pc:sldMasterMk cId="3508390215" sldId="2147483661"/>
        </pc:sldMasterMkLst>
        <pc:sldLayoutChg chg="del">
          <pc:chgData name="Jenifer Prince Devaraj" userId="c3fb109c-09d1-42a6-93f4-69472d709861" providerId="ADAL" clId="{3D321CA5-6558-4F70-ABFA-1D9DD863DFAB}" dt="2023-02-04T23:57:13.339" v="49" actId="47"/>
          <pc:sldLayoutMkLst>
            <pc:docMk/>
            <pc:sldMasterMk cId="3508390215" sldId="2147483661"/>
            <pc:sldLayoutMk cId="3500688628" sldId="2147483791"/>
          </pc:sldLayoutMkLst>
        </pc:sldLayoutChg>
        <pc:sldLayoutChg chg="add del">
          <pc:chgData name="Jenifer Prince Devaraj" userId="c3fb109c-09d1-42a6-93f4-69472d709861" providerId="ADAL" clId="{3D321CA5-6558-4F70-ABFA-1D9DD863DFAB}" dt="2023-02-08T22:26:57.263" v="1884" actId="47"/>
          <pc:sldLayoutMkLst>
            <pc:docMk/>
            <pc:sldMasterMk cId="3508390215" sldId="2147483661"/>
            <pc:sldLayoutMk cId="665972566" sldId="2147483792"/>
          </pc:sldLayoutMkLst>
        </pc:sldLayoutChg>
      </pc:sldMasterChg>
    </pc:docChg>
  </pc:docChgLst>
  <pc:docChgLst>
    <pc:chgData name="Jenifer Prince Devaraj" userId="c3fb109c-09d1-42a6-93f4-69472d709861" providerId="ADAL" clId="{38C1FE5A-3C86-440A-A7F1-6135C43D327F}"/>
    <pc:docChg chg="undo redo custSel addSld delSld modSld sldOrd">
      <pc:chgData name="Jenifer Prince Devaraj" userId="c3fb109c-09d1-42a6-93f4-69472d709861" providerId="ADAL" clId="{38C1FE5A-3C86-440A-A7F1-6135C43D327F}" dt="2023-02-11T18:06:44.387" v="1357" actId="1076"/>
      <pc:docMkLst>
        <pc:docMk/>
      </pc:docMkLst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587810252" sldId="642"/>
        </pc:sldMkLst>
      </pc:sldChg>
      <pc:sldChg chg="del">
        <pc:chgData name="Jenifer Prince Devaraj" userId="c3fb109c-09d1-42a6-93f4-69472d709861" providerId="ADAL" clId="{38C1FE5A-3C86-440A-A7F1-6135C43D327F}" dt="2023-02-11T12:48:17.654" v="12" actId="47"/>
        <pc:sldMkLst>
          <pc:docMk/>
          <pc:sldMk cId="3015113859" sldId="650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142854948" sldId="657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96430950" sldId="659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4098743976" sldId="660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997192327" sldId="661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894566899" sldId="662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257002079" sldId="663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625396335" sldId="664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935934067" sldId="665"/>
        </pc:sldMkLst>
      </pc:sldChg>
      <pc:sldChg chg="modSp mod">
        <pc:chgData name="Jenifer Prince Devaraj" userId="c3fb109c-09d1-42a6-93f4-69472d709861" providerId="ADAL" clId="{38C1FE5A-3C86-440A-A7F1-6135C43D327F}" dt="2023-02-11T12:48:12.786" v="11" actId="20577"/>
        <pc:sldMkLst>
          <pc:docMk/>
          <pc:sldMk cId="3119007398" sldId="719"/>
        </pc:sldMkLst>
      </pc:sldChg>
      <pc:sldChg chg="modSp mod">
        <pc:chgData name="Jenifer Prince Devaraj" userId="c3fb109c-09d1-42a6-93f4-69472d709861" providerId="ADAL" clId="{38C1FE5A-3C86-440A-A7F1-6135C43D327F}" dt="2023-02-11T18:06:44.387" v="1357" actId="1076"/>
        <pc:sldMkLst>
          <pc:docMk/>
          <pc:sldMk cId="2537371817" sldId="732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306831209" sldId="733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17587533" sldId="734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790509249" sldId="735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000305636" sldId="736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876310116" sldId="737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710664261" sldId="738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474899142" sldId="739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527475414" sldId="740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925653177" sldId="741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356355732" sldId="742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4230532998" sldId="743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437618510" sldId="744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940124811" sldId="745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462583453" sldId="747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1888045933" sldId="748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69519716" sldId="749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3653036203" sldId="750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2927543045" sldId="751"/>
        </pc:sldMkLst>
      </pc:sldChg>
      <pc:sldChg chg="del">
        <pc:chgData name="Jenifer Prince Devaraj" userId="c3fb109c-09d1-42a6-93f4-69472d709861" providerId="ADAL" clId="{38C1FE5A-3C86-440A-A7F1-6135C43D327F}" dt="2023-02-11T12:46:01.533" v="0" actId="47"/>
        <pc:sldMkLst>
          <pc:docMk/>
          <pc:sldMk cId="597442253" sldId="752"/>
        </pc:sldMkLst>
      </pc:sldChg>
      <pc:sldChg chg="addSp delSp modSp mod ord">
        <pc:chgData name="Jenifer Prince Devaraj" userId="c3fb109c-09d1-42a6-93f4-69472d709861" providerId="ADAL" clId="{38C1FE5A-3C86-440A-A7F1-6135C43D327F}" dt="2023-02-11T18:05:51.498" v="1354" actId="1076"/>
        <pc:sldMkLst>
          <pc:docMk/>
          <pc:sldMk cId="2765676292" sldId="753"/>
        </pc:sldMkLst>
      </pc:sldChg>
      <pc:sldChg chg="addSp delSp modSp add mod">
        <pc:chgData name="Jenifer Prince Devaraj" userId="c3fb109c-09d1-42a6-93f4-69472d709861" providerId="ADAL" clId="{38C1FE5A-3C86-440A-A7F1-6135C43D327F}" dt="2023-02-11T14:56:51.970" v="322" actId="1076"/>
        <pc:sldMkLst>
          <pc:docMk/>
          <pc:sldMk cId="1939479477" sldId="754"/>
        </pc:sldMkLst>
      </pc:sldChg>
      <pc:sldChg chg="addSp delSp modSp add mod">
        <pc:chgData name="Jenifer Prince Devaraj" userId="c3fb109c-09d1-42a6-93f4-69472d709861" providerId="ADAL" clId="{38C1FE5A-3C86-440A-A7F1-6135C43D327F}" dt="2023-02-11T14:55:56.413" v="283"/>
        <pc:sldMkLst>
          <pc:docMk/>
          <pc:sldMk cId="1140744851" sldId="755"/>
        </pc:sldMkLst>
      </pc:sldChg>
      <pc:sldChg chg="addSp delSp modSp add del mod">
        <pc:chgData name="Jenifer Prince Devaraj" userId="c3fb109c-09d1-42a6-93f4-69472d709861" providerId="ADAL" clId="{38C1FE5A-3C86-440A-A7F1-6135C43D327F}" dt="2023-02-11T15:19:22.589" v="394" actId="47"/>
        <pc:sldMkLst>
          <pc:docMk/>
          <pc:sldMk cId="429378567" sldId="756"/>
        </pc:sldMkLst>
      </pc:sldChg>
      <pc:sldChg chg="modSp add mod">
        <pc:chgData name="Jenifer Prince Devaraj" userId="c3fb109c-09d1-42a6-93f4-69472d709861" providerId="ADAL" clId="{38C1FE5A-3C86-440A-A7F1-6135C43D327F}" dt="2023-02-11T14:59:48.130" v="393" actId="2710"/>
        <pc:sldMkLst>
          <pc:docMk/>
          <pc:sldMk cId="1683388346" sldId="757"/>
        </pc:sldMkLst>
      </pc:sldChg>
      <pc:sldChg chg="addSp delSp modSp add mod">
        <pc:chgData name="Jenifer Prince Devaraj" userId="c3fb109c-09d1-42a6-93f4-69472d709861" providerId="ADAL" clId="{38C1FE5A-3C86-440A-A7F1-6135C43D327F}" dt="2023-02-11T16:58:42.973" v="481" actId="113"/>
        <pc:sldMkLst>
          <pc:docMk/>
          <pc:sldMk cId="120499065" sldId="758"/>
        </pc:sldMkLst>
      </pc:sldChg>
      <pc:sldChg chg="addSp delSp modSp new mod">
        <pc:chgData name="Jenifer Prince Devaraj" userId="c3fb109c-09d1-42a6-93f4-69472d709861" providerId="ADAL" clId="{38C1FE5A-3C86-440A-A7F1-6135C43D327F}" dt="2023-02-11T17:12:44.379" v="628"/>
        <pc:sldMkLst>
          <pc:docMk/>
          <pc:sldMk cId="1598443769" sldId="759"/>
        </pc:sldMkLst>
      </pc:sldChg>
      <pc:sldChg chg="addSp delSp modSp add del mod">
        <pc:chgData name="Jenifer Prince Devaraj" userId="c3fb109c-09d1-42a6-93f4-69472d709861" providerId="ADAL" clId="{38C1FE5A-3C86-440A-A7F1-6135C43D327F}" dt="2023-02-11T17:33:09.029" v="915" actId="47"/>
        <pc:sldMkLst>
          <pc:docMk/>
          <pc:sldMk cId="3283267092" sldId="760"/>
        </pc:sldMkLst>
      </pc:sldChg>
      <pc:sldChg chg="addSp delSp modSp add del mod">
        <pc:chgData name="Jenifer Prince Devaraj" userId="c3fb109c-09d1-42a6-93f4-69472d709861" providerId="ADAL" clId="{38C1FE5A-3C86-440A-A7F1-6135C43D327F}" dt="2023-02-11T17:21:24.569" v="813" actId="1076"/>
        <pc:sldMkLst>
          <pc:docMk/>
          <pc:sldMk cId="599295389" sldId="761"/>
        </pc:sldMkLst>
      </pc:sldChg>
      <pc:sldChg chg="addSp delSp modSp add mod">
        <pc:chgData name="Jenifer Prince Devaraj" userId="c3fb109c-09d1-42a6-93f4-69472d709861" providerId="ADAL" clId="{38C1FE5A-3C86-440A-A7F1-6135C43D327F}" dt="2023-02-11T17:22:34.118" v="831" actId="20577"/>
        <pc:sldMkLst>
          <pc:docMk/>
          <pc:sldMk cId="2749157401" sldId="762"/>
        </pc:sldMkLst>
      </pc:sldChg>
      <pc:sldChg chg="delSp modSp add mod">
        <pc:chgData name="Jenifer Prince Devaraj" userId="c3fb109c-09d1-42a6-93f4-69472d709861" providerId="ADAL" clId="{38C1FE5A-3C86-440A-A7F1-6135C43D327F}" dt="2023-02-11T17:22:48.563" v="849" actId="20577"/>
        <pc:sldMkLst>
          <pc:docMk/>
          <pc:sldMk cId="1961723956" sldId="763"/>
        </pc:sldMkLst>
      </pc:sldChg>
      <pc:sldChg chg="addSp modSp add mod">
        <pc:chgData name="Jenifer Prince Devaraj" userId="c3fb109c-09d1-42a6-93f4-69472d709861" providerId="ADAL" clId="{38C1FE5A-3C86-440A-A7F1-6135C43D327F}" dt="2023-02-11T17:30:02.277" v="914" actId="20577"/>
        <pc:sldMkLst>
          <pc:docMk/>
          <pc:sldMk cId="1047151905" sldId="764"/>
        </pc:sldMkLst>
      </pc:sldChg>
      <pc:sldChg chg="addSp delSp modSp add del mod">
        <pc:chgData name="Jenifer Prince Devaraj" userId="c3fb109c-09d1-42a6-93f4-69472d709861" providerId="ADAL" clId="{38C1FE5A-3C86-440A-A7F1-6135C43D327F}" dt="2023-02-11T17:46:38.161" v="970" actId="2696"/>
        <pc:sldMkLst>
          <pc:docMk/>
          <pc:sldMk cId="499476703" sldId="765"/>
        </pc:sldMkLst>
      </pc:sldChg>
      <pc:sldChg chg="delSp modSp add mod">
        <pc:chgData name="Jenifer Prince Devaraj" userId="c3fb109c-09d1-42a6-93f4-69472d709861" providerId="ADAL" clId="{38C1FE5A-3C86-440A-A7F1-6135C43D327F}" dt="2023-02-11T17:43:41.717" v="967" actId="1076"/>
        <pc:sldMkLst>
          <pc:docMk/>
          <pc:sldMk cId="2332651740" sldId="766"/>
        </pc:sldMkLst>
      </pc:sldChg>
      <pc:sldChg chg="addSp delSp modSp add mod">
        <pc:chgData name="Jenifer Prince Devaraj" userId="c3fb109c-09d1-42a6-93f4-69472d709861" providerId="ADAL" clId="{38C1FE5A-3C86-440A-A7F1-6135C43D327F}" dt="2023-02-11T17:53:19.352" v="1108" actId="14100"/>
        <pc:sldMkLst>
          <pc:docMk/>
          <pc:sldMk cId="3717746663" sldId="767"/>
        </pc:sldMkLst>
      </pc:sldChg>
      <pc:sldChg chg="addSp delSp modSp add mod">
        <pc:chgData name="Jenifer Prince Devaraj" userId="c3fb109c-09d1-42a6-93f4-69472d709861" providerId="ADAL" clId="{38C1FE5A-3C86-440A-A7F1-6135C43D327F}" dt="2023-02-11T17:55:35.154" v="1132" actId="1076"/>
        <pc:sldMkLst>
          <pc:docMk/>
          <pc:sldMk cId="3370547615" sldId="768"/>
        </pc:sldMkLst>
      </pc:sldChg>
      <pc:sldChg chg="addSp delSp modSp add mod">
        <pc:chgData name="Jenifer Prince Devaraj" userId="c3fb109c-09d1-42a6-93f4-69472d709861" providerId="ADAL" clId="{38C1FE5A-3C86-440A-A7F1-6135C43D327F}" dt="2023-02-11T18:05:27.120" v="1352" actId="14100"/>
        <pc:sldMkLst>
          <pc:docMk/>
          <pc:sldMk cId="99595707" sldId="769"/>
        </pc:sldMkLst>
      </pc:sldChg>
      <pc:sldChg chg="delSp modSp add del mod">
        <pc:chgData name="Jenifer Prince Devaraj" userId="c3fb109c-09d1-42a6-93f4-69472d709861" providerId="ADAL" clId="{38C1FE5A-3C86-440A-A7F1-6135C43D327F}" dt="2023-02-11T17:56:07.613" v="1133" actId="47"/>
        <pc:sldMkLst>
          <pc:docMk/>
          <pc:sldMk cId="3519447653" sldId="769"/>
        </pc:sldMkLst>
      </pc:sldChg>
    </pc:docChg>
  </pc:docChgLst>
  <pc:docChgLst>
    <pc:chgData name="Jenifer Prince Devaraj" userId="c3fb109c-09d1-42a6-93f4-69472d709861" providerId="ADAL" clId="{471183F8-3474-4840-A9F8-F0B0F0CBE70B}"/>
    <pc:docChg chg="modSld">
      <pc:chgData name="Jenifer Prince Devaraj" userId="c3fb109c-09d1-42a6-93f4-69472d709861" providerId="ADAL" clId="{471183F8-3474-4840-A9F8-F0B0F0CBE70B}" dt="2023-03-12T23:18:21.679" v="2" actId="14100"/>
      <pc:docMkLst>
        <pc:docMk/>
      </pc:docMkLst>
      <pc:sldChg chg="modSp mod">
        <pc:chgData name="Jenifer Prince Devaraj" userId="c3fb109c-09d1-42a6-93f4-69472d709861" providerId="ADAL" clId="{471183F8-3474-4840-A9F8-F0B0F0CBE70B}" dt="2023-03-12T23:18:21.679" v="2" actId="14100"/>
        <pc:sldMkLst>
          <pc:docMk/>
          <pc:sldMk cId="128013750" sldId="78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20/01/2025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Electronics 1- L7_Buck_Boost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F31F32E-3B5F-4B69-F8B5-AF473AF061C0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64C5761F-226D-27BD-983E-F4046DC3DA19}"/>
              </a:ext>
            </a:extLst>
          </p:cNvPr>
          <p:cNvSpPr txBox="1">
            <a:spLocks/>
          </p:cNvSpPr>
          <p:nvPr/>
        </p:nvSpPr>
        <p:spPr>
          <a:xfrm>
            <a:off x="1823594" y="17168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ACDB5002</a:t>
            </a:r>
          </a:p>
          <a:p>
            <a:r>
              <a:rPr lang="en-GB" sz="2400" b="1" dirty="0">
                <a:latin typeface="Arial"/>
                <a:cs typeface="Arial"/>
              </a:rPr>
              <a:t>Lecture 		</a:t>
            </a:r>
            <a:r>
              <a:rPr lang="en-GB" sz="2400" b="1">
                <a:latin typeface="Arial"/>
                <a:cs typeface="Arial"/>
              </a:rPr>
              <a:t>: 9</a:t>
            </a:r>
            <a:endParaRPr lang="en-GB" sz="2400" b="1" dirty="0">
              <a:latin typeface="Arial"/>
              <a:cs typeface="Arial"/>
            </a:endParaRPr>
          </a:p>
          <a:p>
            <a:r>
              <a:rPr lang="en-GB" sz="2400" b="1" dirty="0">
                <a:latin typeface="Arial"/>
                <a:cs typeface="Arial"/>
              </a:rPr>
              <a:t>Topic			: Buck Boost Converter</a:t>
            </a:r>
          </a:p>
          <a:p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37211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12713" y="1209921"/>
            <a:ext cx="797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Buck – Boost Converter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224913" y="2033687"/>
            <a:ext cx="6992593" cy="4104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 A Buck-Boost converter is a type of switched mode power supply that combines the principles of the Buck Converter and the Boost converter in a single circuit.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The buck–boost converter is a type of DC-to-DC converter that has an output voltage magnitude that is either greater than or less than the input voltage magnitude.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A049C74-2DCC-B412-AEA0-3E61C2EDC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9480" y="2639458"/>
            <a:ext cx="4825271" cy="2216791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D6D728-E3B2-D70B-297A-4F0EFBDBC013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/>
              <a:t>UWTSD Lectures / ACDB5002 – </a:t>
            </a:r>
            <a:r>
              <a:rPr lang="en-GB" sz="800" b="1" i="1" kern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/>
              <a:t> </a:t>
            </a:r>
            <a:endParaRPr lang="en-GB" sz="800" b="1" i="1" dirty="0"/>
          </a:p>
        </p:txBody>
      </p:sp>
    </p:spTree>
    <p:extLst>
      <p:ext uri="{BB962C8B-B14F-4D97-AF65-F5344CB8AC3E}">
        <p14:creationId xmlns:p14="http://schemas.microsoft.com/office/powerpoint/2010/main" val="1555473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92826" y="1095550"/>
            <a:ext cx="79705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Operation as a Buck Converter</a:t>
            </a:r>
          </a:p>
          <a:p>
            <a:r>
              <a:rPr lang="en-GB" sz="2600" b="1" dirty="0">
                <a:latin typeface="Cambria" panose="02040503050406030204" pitchFamily="18" charset="0"/>
                <a:ea typeface="Cambria" panose="02040503050406030204" pitchFamily="18" charset="0"/>
              </a:rPr>
              <a:t> (Tr1-ON and  Tr 2- OFF)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D161990C-0CA0-040E-17D2-A545DF09400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5403FE-BE6D-7163-AA08-F274F4770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1026" y="2891704"/>
            <a:ext cx="4000501" cy="220503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183469F-FEC3-A0DF-F2ED-85006C7849C7}"/>
              </a:ext>
            </a:extLst>
          </p:cNvPr>
          <p:cNvSpPr txBox="1"/>
          <p:nvPr/>
        </p:nvSpPr>
        <p:spPr>
          <a:xfrm>
            <a:off x="421268" y="2145426"/>
            <a:ext cx="7739758" cy="4407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Tr2 is turned off.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Tr1 is switched on and off by a high-frequency square wave from the control unit.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When the gate of Tr1 is high</a:t>
            </a:r>
            <a:r>
              <a:rPr lang="en-GB" sz="21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, c</a:t>
            </a: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urrent flows through the inductor (𝐿), charging its magnetic field.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The capacitor (𝐶) is charged. The load is supplied with current.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The Schottky diode 𝐷1 is turned off due to the positive voltage on its cathode.</a:t>
            </a:r>
          </a:p>
        </p:txBody>
      </p:sp>
    </p:spTree>
    <p:extLst>
      <p:ext uri="{BB962C8B-B14F-4D97-AF65-F5344CB8AC3E}">
        <p14:creationId xmlns:p14="http://schemas.microsoft.com/office/powerpoint/2010/main" val="2239803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240732"/>
            <a:ext cx="7970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Operation as a Buck Converter</a:t>
            </a:r>
          </a:p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(Tr1-OFF and  Tr 2- OFF)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343593" y="2475780"/>
            <a:ext cx="7626927" cy="39224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W</a:t>
            </a: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hen the control unit switches Tr1 off</a:t>
            </a:r>
            <a:r>
              <a:rPr lang="en-GB" sz="21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, t</a:t>
            </a: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he inductor 𝐿 becomes the initial source of current.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The magnetic field in the inductor begins to collapse. The collapsing field generates a back </a:t>
            </a:r>
            <a:r>
              <a:rPr lang="en-GB" sz="2100" b="0" i="0" dirty="0" err="1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e.m.f.</a:t>
            </a: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, which reverses the polarity of the voltage across 𝐿.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1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The reversed polarity turns on the Schottky diode 𝐷1.Current flows through, D2, the load, maintaining power to the circuit.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C89BD2ED-C00A-B75B-4454-A2C30A341AF5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</a:t>
            </a:r>
          </a:p>
          <a:p>
            <a:r>
              <a:rPr lang="en-GB" sz="800" b="1" i="1" kern="0" dirty="0" err="1">
                <a:latin typeface="Arial" panose="020B0604020202020204" pitchFamily="34" charset="0"/>
                <a:ea typeface="Calibri" panose="020F0502020204030204" pitchFamily="34" charset="0"/>
              </a:rPr>
              <a:t>ectronics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5707CB-A36A-D8FF-427A-30A1AB4844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1945" y="2908533"/>
            <a:ext cx="3941907" cy="2437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06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90527" y="1335774"/>
            <a:ext cx="797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latin typeface="Cambria" panose="02040503050406030204" pitchFamily="18" charset="0"/>
                <a:ea typeface="Cambria" panose="02040503050406030204" pitchFamily="18" charset="0"/>
              </a:rPr>
              <a:t>Operation as a Buck Converter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190527" y="2281795"/>
            <a:ext cx="9218441" cy="2119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When current in L decreases, the charge accumulated in C during the ON period of Tr1 adds to the current flowing through the load.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300" dirty="0" err="1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V</a:t>
            </a:r>
            <a:r>
              <a:rPr lang="en-GB" sz="1500" dirty="0" err="1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out</a:t>
            </a:r>
            <a:r>
              <a:rPr lang="en-GB" sz="21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 </a:t>
            </a:r>
            <a:r>
              <a:rPr lang="en-GB" sz="23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is reasonably constant during the OFF period. 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4F64C408-9156-461C-B878-1288576CC049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4368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90527" y="1335774"/>
            <a:ext cx="797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latin typeface="Cambria" panose="02040503050406030204" pitchFamily="18" charset="0"/>
                <a:ea typeface="Cambria" panose="02040503050406030204" pitchFamily="18" charset="0"/>
              </a:rPr>
              <a:t>Operation as a Boost Converter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340387" y="2058275"/>
            <a:ext cx="6629374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Boost Converter mode, Tr1 is turned ON continually and the high frequency square wave applied to Tr2 gate.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During the ON periods when Tr2 is conducting, the input current flows through the inductor L and via Tr2, directly back to the supply negative terminal charging up the magnetic field around L. 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07752DDF-9FD4-36A8-7277-E26D1C2585F6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3CC3E58-1A07-F2FB-C9FD-13D1FD8C6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0" y="2603827"/>
            <a:ext cx="47244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604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0" y="1723639"/>
            <a:ext cx="797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Operation as a Boost Converter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119407" y="2493645"/>
            <a:ext cx="7312633" cy="4051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When this happens, D2 cannot conduct as its anode is being held at ground potential by the heavily conducting Tr2.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 duration of the ON period, the load is being supplied entirely by the charge on the capacitor C, built up on </a:t>
            </a:r>
            <a:r>
              <a:rPr lang="en-GB" sz="2400" b="1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previous oscillator cycles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GB" sz="2400" b="0" i="0" dirty="0">
              <a:solidFill>
                <a:srgbClr val="00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423C7B19-444F-1809-C123-A901D38AC27E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75A6B5-862C-0640-FBED-B89A22F80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630" y="2762885"/>
            <a:ext cx="4295963" cy="269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858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90526" y="1335774"/>
            <a:ext cx="877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latin typeface="Cambria" panose="02040503050406030204" pitchFamily="18" charset="0"/>
                <a:ea typeface="Cambria" panose="02040503050406030204" pitchFamily="18" charset="0"/>
              </a:rPr>
              <a:t>Operation as a Boost Converter –Off Period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190526" y="2352280"/>
            <a:ext cx="6789393" cy="3347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start of the off period of Tr2, L is charged, and C is partially discharged.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inductor L now generates a back </a:t>
            </a:r>
            <a:r>
              <a:rPr lang="en-GB" sz="2400" dirty="0" err="1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e.m.f.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and its value that depends on the rate of change of current as Tr2 switches OFF and ON the amount of inductance the coil possesses; </a:t>
            </a:r>
            <a:endParaRPr lang="en-GB" sz="2400" b="0" i="0" dirty="0">
              <a:solidFill>
                <a:srgbClr val="00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D4B150F8-D73A-EEF6-B881-D16C24AAF373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0C3A958-5D8E-D250-0A59-137BB2AD2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2507" y="2422852"/>
            <a:ext cx="446722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16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D6D5D-84A5-2599-8C62-A39AD58B7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AE0A156-7D83-76D0-3F38-156333046F36}"/>
              </a:ext>
            </a:extLst>
          </p:cNvPr>
          <p:cNvSpPr txBox="1"/>
          <p:nvPr/>
        </p:nvSpPr>
        <p:spPr>
          <a:xfrm>
            <a:off x="190526" y="1335774"/>
            <a:ext cx="877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>
                <a:latin typeface="Cambria" panose="02040503050406030204" pitchFamily="18" charset="0"/>
                <a:ea typeface="Cambria" panose="02040503050406030204" pitchFamily="18" charset="0"/>
              </a:rPr>
              <a:t>Operation as a Boost Converter –Off Period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13E337-82D5-2C2E-9299-F80770FD90D4}"/>
              </a:ext>
            </a:extLst>
          </p:cNvPr>
          <p:cNvSpPr txBox="1"/>
          <p:nvPr/>
        </p:nvSpPr>
        <p:spPr>
          <a:xfrm>
            <a:off x="214670" y="2174450"/>
            <a:ext cx="11783034" cy="3347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Therefore, the back </a:t>
            </a:r>
            <a:r>
              <a:rPr lang="en-GB" sz="2400" dirty="0" err="1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e.m.f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can be any voltage over a wide range, depending on the design of the circuit.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polarity of the voltage across L has now reversed, and so adds to the input voltage V</a:t>
            </a:r>
            <a:r>
              <a:rPr lang="en-GB" sz="15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giving an output voltage that is at least equal to or greater than the input voltage.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D2 is now forward biased and so the circuit current supplies the load current, and at the same time re-charges the capacitor to V</a:t>
            </a:r>
            <a:r>
              <a:rPr lang="en-GB" sz="15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+ V</a:t>
            </a:r>
            <a:r>
              <a:rPr lang="en-GB" sz="15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 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ready for the next on period of Tr2.</a:t>
            </a:r>
            <a:endParaRPr lang="en-GB" sz="2400" b="0" i="0" dirty="0">
              <a:solidFill>
                <a:srgbClr val="00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3447A34-63E0-5829-88F7-79A4F0FD57FD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1110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078B2-1A75-194F-A8FE-4D5517DD1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E1B23-D1E2-D3AF-621D-7A0AD8460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FF310B-0B7E-498F-D47C-8C90478A7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D57721-9E03-37ED-1EC4-5EF54CA1410B}"/>
              </a:ext>
            </a:extLst>
          </p:cNvPr>
          <p:cNvSpPr txBox="1"/>
          <p:nvPr/>
        </p:nvSpPr>
        <p:spPr>
          <a:xfrm>
            <a:off x="63836" y="1140955"/>
            <a:ext cx="877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Exercise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0BF6-3A45-45DA-37C1-ED867B3BC8C8}"/>
              </a:ext>
            </a:extLst>
          </p:cNvPr>
          <p:cNvSpPr txBox="1"/>
          <p:nvPr/>
        </p:nvSpPr>
        <p:spPr>
          <a:xfrm>
            <a:off x="230255" y="1806264"/>
            <a:ext cx="11272481" cy="40625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latin typeface="Book Antiqua" panose="02040602050305030304" pitchFamily="18" charset="0"/>
              </a:rPr>
              <a:t>Design and Simulate a Buck-Boost Converter circuit in Proteus with a 24V DC input. The circuit utilises IRF740 MOSFETs for switching and includes components like an inductor, diodes, a capacitor, and a load resistor. </a:t>
            </a:r>
          </a:p>
          <a:p>
            <a:pPr algn="just">
              <a:lnSpc>
                <a:spcPct val="200000"/>
              </a:lnSpc>
            </a:pPr>
            <a:r>
              <a:rPr lang="en-GB" sz="22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    Observe the output voltage 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If the second transistor is kept OFF, giving pulse to the first transistor.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000000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If the first transistor is kept ON continually and second transistor is given pulse.</a:t>
            </a:r>
            <a:endParaRPr lang="en-GB" sz="2200" dirty="0">
              <a:latin typeface="Book Antiqua" panose="020406020503050303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4FB9B425-67B0-4EB8-9910-5B823837575E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3897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05266-AEBB-9D33-1491-4B9F33B645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A65F6-F549-4417-8B82-B20737E46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8667" y="-5639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0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SWITCH MODE POWER SUPPLY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FAB457-E740-8F0E-E7FB-301ABEBAC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653641-34E8-8854-0D55-4C23C5BB92F7}"/>
              </a:ext>
            </a:extLst>
          </p:cNvPr>
          <p:cNvSpPr txBox="1"/>
          <p:nvPr/>
        </p:nvSpPr>
        <p:spPr>
          <a:xfrm>
            <a:off x="190526" y="1335774"/>
            <a:ext cx="87705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1DF19710-AE1D-5539-1F7C-F0544DA63E5A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872BEC-B376-919A-EC64-C869131671B5}"/>
              </a:ext>
            </a:extLst>
          </p:cNvPr>
          <p:cNvSpPr txBox="1"/>
          <p:nvPr/>
        </p:nvSpPr>
        <p:spPr>
          <a:xfrm>
            <a:off x="607868" y="2062596"/>
            <a:ext cx="1056235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</a:rPr>
              <a:t>[1] </a:t>
            </a:r>
            <a:r>
              <a:rPr lang="en-GB" dirty="0" err="1">
                <a:latin typeface="Book Antiqua" panose="02040602050305030304" pitchFamily="18" charset="0"/>
              </a:rPr>
              <a:t>Learnabout</a:t>
            </a:r>
            <a:r>
              <a:rPr lang="en-GB" dirty="0">
                <a:latin typeface="Book Antiqua" panose="02040602050305030304" pitchFamily="18" charset="0"/>
              </a:rPr>
              <a:t>-Electronics, "Power Supply Units," [Online]. Available: https://learnabout-electronics.org/PSU. 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</a:rPr>
              <a:t>[2] P. Horowitz and W. Hill, The Art of Electronics, 3rd ed. Cambridge, UK: Cambridge University Press, 2015.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769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891</Words>
  <Application>Microsoft Office PowerPoint</Application>
  <PresentationFormat>Widescreen</PresentationFormat>
  <Paragraphs>91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Book Antiqua</vt:lpstr>
      <vt:lpstr>Calibri</vt:lpstr>
      <vt:lpstr>Calibri Light</vt:lpstr>
      <vt:lpstr>Cambria</vt:lpstr>
      <vt:lpstr>UWTSD 200_Title Page 2</vt:lpstr>
      <vt:lpstr>UWTSD 200_Text 4</vt:lpstr>
      <vt:lpstr>PowerPoint Presentation</vt:lpstr>
      <vt:lpstr>SWITCH MODE POWER SUPPLY</vt:lpstr>
      <vt:lpstr>SWITCH MODE POWER SUPPLY</vt:lpstr>
      <vt:lpstr>SWITCH MODE POWER SUPPLY</vt:lpstr>
      <vt:lpstr>SWITCH MODE POWER SUPPLY</vt:lpstr>
      <vt:lpstr>SWITCH MODE POWER SUPPLY</vt:lpstr>
      <vt:lpstr>SWITCH MODE POWER SUPPLY</vt:lpstr>
      <vt:lpstr>SWITCH MODE POWER SUPPLY</vt:lpstr>
      <vt:lpstr>SWITCH MODE POWER SUPPLY</vt:lpstr>
      <vt:lpstr>SWITCH MODE POWER SUPPLY</vt:lpstr>
      <vt:lpstr>SWITCH MODE POWER SUPPLY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</cp:revision>
  <dcterms:created xsi:type="dcterms:W3CDTF">2021-03-09T15:35:42Z</dcterms:created>
  <dcterms:modified xsi:type="dcterms:W3CDTF">2025-01-20T00:58:45Z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