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65"/>
  </p:notesMasterIdLst>
  <p:sldIdLst>
    <p:sldId id="737" r:id="rId4"/>
    <p:sldId id="528" r:id="rId5"/>
    <p:sldId id="757" r:id="rId6"/>
    <p:sldId id="571" r:id="rId7"/>
    <p:sldId id="572" r:id="rId8"/>
    <p:sldId id="570" r:id="rId9"/>
    <p:sldId id="576" r:id="rId10"/>
    <p:sldId id="577" r:id="rId11"/>
    <p:sldId id="573" r:id="rId12"/>
    <p:sldId id="468" r:id="rId13"/>
    <p:sldId id="414" r:id="rId14"/>
    <p:sldId id="423" r:id="rId15"/>
    <p:sldId id="438" r:id="rId16"/>
    <p:sldId id="435" r:id="rId17"/>
    <p:sldId id="443" r:id="rId18"/>
    <p:sldId id="445" r:id="rId19"/>
    <p:sldId id="498" r:id="rId20"/>
    <p:sldId id="503" r:id="rId21"/>
    <p:sldId id="504" r:id="rId22"/>
    <p:sldId id="759" r:id="rId23"/>
    <p:sldId id="259" r:id="rId24"/>
    <p:sldId id="256" r:id="rId25"/>
    <p:sldId id="257" r:id="rId26"/>
    <p:sldId id="258" r:id="rId27"/>
    <p:sldId id="760" r:id="rId28"/>
    <p:sldId id="565" r:id="rId29"/>
    <p:sldId id="539" r:id="rId30"/>
    <p:sldId id="532" r:id="rId31"/>
    <p:sldId id="398" r:id="rId32"/>
    <p:sldId id="567" r:id="rId33"/>
    <p:sldId id="761" r:id="rId34"/>
    <p:sldId id="2563" r:id="rId35"/>
    <p:sldId id="2564" r:id="rId36"/>
    <p:sldId id="535" r:id="rId37"/>
    <p:sldId id="566" r:id="rId38"/>
    <p:sldId id="537" r:id="rId39"/>
    <p:sldId id="515" r:id="rId40"/>
    <p:sldId id="538" r:id="rId41"/>
    <p:sldId id="525" r:id="rId42"/>
    <p:sldId id="521" r:id="rId43"/>
    <p:sldId id="540" r:id="rId44"/>
    <p:sldId id="568" r:id="rId45"/>
    <p:sldId id="411" r:id="rId46"/>
    <p:sldId id="575" r:id="rId47"/>
    <p:sldId id="459" r:id="rId48"/>
    <p:sldId id="516" r:id="rId49"/>
    <p:sldId id="489" r:id="rId50"/>
    <p:sldId id="518" r:id="rId51"/>
    <p:sldId id="530" r:id="rId52"/>
    <p:sldId id="745" r:id="rId53"/>
    <p:sldId id="526" r:id="rId54"/>
    <p:sldId id="756" r:id="rId55"/>
    <p:sldId id="561" r:id="rId56"/>
    <p:sldId id="563" r:id="rId57"/>
    <p:sldId id="752" r:id="rId58"/>
    <p:sldId id="564" r:id="rId59"/>
    <p:sldId id="509" r:id="rId60"/>
    <p:sldId id="511" r:id="rId61"/>
    <p:sldId id="562" r:id="rId62"/>
    <p:sldId id="678" r:id="rId63"/>
    <p:sldId id="508" r:id="rId6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3165894-F8EF-4B8F-945A-2069477D3E01}" v="28" dt="2026-02-03T18:09:23.62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2" autoAdjust="0"/>
    <p:restoredTop sz="94660"/>
  </p:normalViewPr>
  <p:slideViewPr>
    <p:cSldViewPr snapToGrid="0">
      <p:cViewPr varScale="1">
        <p:scale>
          <a:sx n="72" d="100"/>
          <a:sy n="72" d="100"/>
        </p:scale>
        <p:origin x="57" y="150"/>
      </p:cViewPr>
      <p:guideLst/>
    </p:cSldViewPr>
  </p:slideViewPr>
  <p:notesTextViewPr>
    <p:cViewPr>
      <p:scale>
        <a:sx n="1" d="1"/>
        <a:sy n="1" d="1"/>
      </p:scale>
      <p:origin x="0" y="0"/>
    </p:cViewPr>
  </p:notesTextViewPr>
  <p:sorterViewPr>
    <p:cViewPr>
      <p:scale>
        <a:sx n="100" d="100"/>
        <a:sy n="100" d="100"/>
      </p:scale>
      <p:origin x="0" y="-12927"/>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theme" Target="theme/theme1.xml"/><Relationship Id="rId7" Type="http://schemas.openxmlformats.org/officeDocument/2006/relationships/slide" Target="slides/slide4.xml"/><Relationship Id="rId71" Type="http://schemas.microsoft.com/office/2015/10/relationships/revisionInfo" Target="revisionInfo.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presProps" Target="presProps.xml"/><Relationship Id="rId5" Type="http://schemas.openxmlformats.org/officeDocument/2006/relationships/slide" Target="slides/slide2.xml"/><Relationship Id="rId61" Type="http://schemas.openxmlformats.org/officeDocument/2006/relationships/slide" Target="slides/slide58.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viewProps" Target="viewProp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mes Williams" userId="c957a50b-491f-4d94-b4bc-52aca3e2340d" providerId="ADAL" clId="{24AD1EBB-B856-443B-9200-42FCDD6529A9}"/>
    <pc:docChg chg="undo custSel addSld delSld modSld sldOrd delMainMaster">
      <pc:chgData name="James Williams" userId="c957a50b-491f-4d94-b4bc-52aca3e2340d" providerId="ADAL" clId="{24AD1EBB-B856-443B-9200-42FCDD6529A9}" dt="2026-02-03T18:09:23.628" v="533" actId="207"/>
      <pc:docMkLst>
        <pc:docMk/>
      </pc:docMkLst>
      <pc:sldChg chg="modSp add del mod">
        <pc:chgData name="James Williams" userId="c957a50b-491f-4d94-b4bc-52aca3e2340d" providerId="ADAL" clId="{24AD1EBB-B856-443B-9200-42FCDD6529A9}" dt="2026-02-03T14:58:36.997" v="104" actId="2696"/>
        <pc:sldMkLst>
          <pc:docMk/>
          <pc:sldMk cId="0" sldId="256"/>
        </pc:sldMkLst>
        <pc:spChg chg="mod">
          <ac:chgData name="James Williams" userId="c957a50b-491f-4d94-b4bc-52aca3e2340d" providerId="ADAL" clId="{24AD1EBB-B856-443B-9200-42FCDD6529A9}" dt="2026-02-03T14:44:00.438" v="93" actId="14100"/>
          <ac:spMkLst>
            <pc:docMk/>
            <pc:sldMk cId="0" sldId="256"/>
            <ac:spMk id="2" creationId="{00000000-0000-0000-0000-000000000000}"/>
          </ac:spMkLst>
        </pc:spChg>
      </pc:sldChg>
      <pc:sldChg chg="addSp modSp add mod">
        <pc:chgData name="James Williams" userId="c957a50b-491f-4d94-b4bc-52aca3e2340d" providerId="ADAL" clId="{24AD1EBB-B856-443B-9200-42FCDD6529A9}" dt="2026-02-03T15:06:19.420" v="445" actId="14100"/>
        <pc:sldMkLst>
          <pc:docMk/>
          <pc:sldMk cId="1380769459" sldId="256"/>
        </pc:sldMkLst>
        <pc:spChg chg="add mod">
          <ac:chgData name="James Williams" userId="c957a50b-491f-4d94-b4bc-52aca3e2340d" providerId="ADAL" clId="{24AD1EBB-B856-443B-9200-42FCDD6529A9}" dt="2026-02-03T15:06:19.420" v="445" actId="14100"/>
          <ac:spMkLst>
            <pc:docMk/>
            <pc:sldMk cId="1380769459" sldId="256"/>
            <ac:spMk id="5" creationId="{57D5A2DB-8810-15B2-FF69-F480FD43341B}"/>
          </ac:spMkLst>
        </pc:spChg>
      </pc:sldChg>
      <pc:sldChg chg="modSp add del mod">
        <pc:chgData name="James Williams" userId="c957a50b-491f-4d94-b4bc-52aca3e2340d" providerId="ADAL" clId="{24AD1EBB-B856-443B-9200-42FCDD6529A9}" dt="2026-02-03T14:58:36.997" v="104" actId="2696"/>
        <pc:sldMkLst>
          <pc:docMk/>
          <pc:sldMk cId="0" sldId="257"/>
        </pc:sldMkLst>
        <pc:spChg chg="mod">
          <ac:chgData name="James Williams" userId="c957a50b-491f-4d94-b4bc-52aca3e2340d" providerId="ADAL" clId="{24AD1EBB-B856-443B-9200-42FCDD6529A9}" dt="2026-02-03T14:44:39.583" v="100" actId="14100"/>
          <ac:spMkLst>
            <pc:docMk/>
            <pc:sldMk cId="0" sldId="257"/>
            <ac:spMk id="2" creationId="{00000000-0000-0000-0000-000000000000}"/>
          </ac:spMkLst>
        </pc:spChg>
      </pc:sldChg>
      <pc:sldChg chg="addSp modSp add mod">
        <pc:chgData name="James Williams" userId="c957a50b-491f-4d94-b4bc-52aca3e2340d" providerId="ADAL" clId="{24AD1EBB-B856-443B-9200-42FCDD6529A9}" dt="2026-02-03T15:06:28.445" v="448" actId="14100"/>
        <pc:sldMkLst>
          <pc:docMk/>
          <pc:sldMk cId="2329210315" sldId="257"/>
        </pc:sldMkLst>
        <pc:spChg chg="add mod">
          <ac:chgData name="James Williams" userId="c957a50b-491f-4d94-b4bc-52aca3e2340d" providerId="ADAL" clId="{24AD1EBB-B856-443B-9200-42FCDD6529A9}" dt="2026-02-03T15:06:28.445" v="448" actId="14100"/>
          <ac:spMkLst>
            <pc:docMk/>
            <pc:sldMk cId="2329210315" sldId="257"/>
            <ac:spMk id="4" creationId="{96AF8AAA-B88E-D2CA-4C54-57F343336534}"/>
          </ac:spMkLst>
        </pc:spChg>
      </pc:sldChg>
      <pc:sldChg chg="modSp add del mod">
        <pc:chgData name="James Williams" userId="c957a50b-491f-4d94-b4bc-52aca3e2340d" providerId="ADAL" clId="{24AD1EBB-B856-443B-9200-42FCDD6529A9}" dt="2026-02-03T14:58:36.997" v="104" actId="2696"/>
        <pc:sldMkLst>
          <pc:docMk/>
          <pc:sldMk cId="0" sldId="258"/>
        </pc:sldMkLst>
        <pc:spChg chg="mod">
          <ac:chgData name="James Williams" userId="c957a50b-491f-4d94-b4bc-52aca3e2340d" providerId="ADAL" clId="{24AD1EBB-B856-443B-9200-42FCDD6529A9}" dt="2026-02-03T14:44:54.419" v="103" actId="14100"/>
          <ac:spMkLst>
            <pc:docMk/>
            <pc:sldMk cId="0" sldId="258"/>
            <ac:spMk id="2" creationId="{00000000-0000-0000-0000-000000000000}"/>
          </ac:spMkLst>
        </pc:spChg>
      </pc:sldChg>
      <pc:sldChg chg="addSp modSp add mod">
        <pc:chgData name="James Williams" userId="c957a50b-491f-4d94-b4bc-52aca3e2340d" providerId="ADAL" clId="{24AD1EBB-B856-443B-9200-42FCDD6529A9}" dt="2026-02-03T15:06:33.604" v="451" actId="14100"/>
        <pc:sldMkLst>
          <pc:docMk/>
          <pc:sldMk cId="1866956386" sldId="258"/>
        </pc:sldMkLst>
        <pc:spChg chg="add mod">
          <ac:chgData name="James Williams" userId="c957a50b-491f-4d94-b4bc-52aca3e2340d" providerId="ADAL" clId="{24AD1EBB-B856-443B-9200-42FCDD6529A9}" dt="2026-02-03T15:06:33.604" v="451" actId="14100"/>
          <ac:spMkLst>
            <pc:docMk/>
            <pc:sldMk cId="1866956386" sldId="258"/>
            <ac:spMk id="4" creationId="{14D7DDA6-97B1-A5B3-71E3-8CBAEE3B00E9}"/>
          </ac:spMkLst>
        </pc:spChg>
      </pc:sldChg>
      <pc:sldChg chg="modSp add del mod">
        <pc:chgData name="James Williams" userId="c957a50b-491f-4d94-b4bc-52aca3e2340d" providerId="ADAL" clId="{24AD1EBB-B856-443B-9200-42FCDD6529A9}" dt="2026-02-03T14:58:36.997" v="104" actId="2696"/>
        <pc:sldMkLst>
          <pc:docMk/>
          <pc:sldMk cId="0" sldId="259"/>
        </pc:sldMkLst>
        <pc:spChg chg="mod">
          <ac:chgData name="James Williams" userId="c957a50b-491f-4d94-b4bc-52aca3e2340d" providerId="ADAL" clId="{24AD1EBB-B856-443B-9200-42FCDD6529A9}" dt="2026-02-03T14:44:08.672" v="97" actId="20577"/>
          <ac:spMkLst>
            <pc:docMk/>
            <pc:sldMk cId="0" sldId="259"/>
            <ac:spMk id="2" creationId="{00000000-0000-0000-0000-000000000000}"/>
          </ac:spMkLst>
        </pc:spChg>
        <pc:spChg chg="mod">
          <ac:chgData name="James Williams" userId="c957a50b-491f-4d94-b4bc-52aca3e2340d" providerId="ADAL" clId="{24AD1EBB-B856-443B-9200-42FCDD6529A9}" dt="2026-02-03T14:44:04.305" v="94" actId="1076"/>
          <ac:spMkLst>
            <pc:docMk/>
            <pc:sldMk cId="0" sldId="259"/>
            <ac:spMk id="3" creationId="{00000000-0000-0000-0000-000000000000}"/>
          </ac:spMkLst>
        </pc:spChg>
      </pc:sldChg>
      <pc:sldChg chg="add">
        <pc:chgData name="James Williams" userId="c957a50b-491f-4d94-b4bc-52aca3e2340d" providerId="ADAL" clId="{24AD1EBB-B856-443B-9200-42FCDD6529A9}" dt="2026-02-03T14:59:37.879" v="105"/>
        <pc:sldMkLst>
          <pc:docMk/>
          <pc:sldMk cId="2935421741" sldId="259"/>
        </pc:sldMkLst>
      </pc:sldChg>
      <pc:sldChg chg="modSp mod">
        <pc:chgData name="James Williams" userId="c957a50b-491f-4d94-b4bc-52aca3e2340d" providerId="ADAL" clId="{24AD1EBB-B856-443B-9200-42FCDD6529A9}" dt="2026-02-03T14:38:22.969" v="25" actId="20577"/>
        <pc:sldMkLst>
          <pc:docMk/>
          <pc:sldMk cId="3145067334" sldId="445"/>
        </pc:sldMkLst>
        <pc:spChg chg="mod">
          <ac:chgData name="James Williams" userId="c957a50b-491f-4d94-b4bc-52aca3e2340d" providerId="ADAL" clId="{24AD1EBB-B856-443B-9200-42FCDD6529A9}" dt="2026-02-03T14:38:22.969" v="25" actId="20577"/>
          <ac:spMkLst>
            <pc:docMk/>
            <pc:sldMk cId="3145067334" sldId="445"/>
            <ac:spMk id="2" creationId="{61365102-6F14-4FB7-8C3C-AB618E6179A2}"/>
          </ac:spMkLst>
        </pc:spChg>
      </pc:sldChg>
      <pc:sldChg chg="modSp mod">
        <pc:chgData name="James Williams" userId="c957a50b-491f-4d94-b4bc-52aca3e2340d" providerId="ADAL" clId="{24AD1EBB-B856-443B-9200-42FCDD6529A9}" dt="2026-02-03T14:38:05.162" v="22" actId="20577"/>
        <pc:sldMkLst>
          <pc:docMk/>
          <pc:sldMk cId="1146378698" sldId="468"/>
        </pc:sldMkLst>
        <pc:spChg chg="mod">
          <ac:chgData name="James Williams" userId="c957a50b-491f-4d94-b4bc-52aca3e2340d" providerId="ADAL" clId="{24AD1EBB-B856-443B-9200-42FCDD6529A9}" dt="2026-02-03T14:38:05.162" v="22" actId="20577"/>
          <ac:spMkLst>
            <pc:docMk/>
            <pc:sldMk cId="1146378698" sldId="468"/>
            <ac:spMk id="2" creationId="{C77E903B-86E9-4D9A-93B4-C6D65FCC940B}"/>
          </ac:spMkLst>
        </pc:spChg>
      </pc:sldChg>
      <pc:sldChg chg="modSp mod">
        <pc:chgData name="James Williams" userId="c957a50b-491f-4d94-b4bc-52aca3e2340d" providerId="ADAL" clId="{24AD1EBB-B856-443B-9200-42FCDD6529A9}" dt="2026-02-03T14:40:04.255" v="37" actId="403"/>
        <pc:sldMkLst>
          <pc:docMk/>
          <pc:sldMk cId="2769591521" sldId="509"/>
        </pc:sldMkLst>
        <pc:spChg chg="mod">
          <ac:chgData name="James Williams" userId="c957a50b-491f-4d94-b4bc-52aca3e2340d" providerId="ADAL" clId="{24AD1EBB-B856-443B-9200-42FCDD6529A9}" dt="2026-02-03T14:40:04.255" v="37" actId="403"/>
          <ac:spMkLst>
            <pc:docMk/>
            <pc:sldMk cId="2769591521" sldId="509"/>
            <ac:spMk id="2" creationId="{9F6DD4B8-4B32-4644-B4EC-1751E923C6A7}"/>
          </ac:spMkLst>
        </pc:spChg>
      </pc:sldChg>
      <pc:sldChg chg="ord">
        <pc:chgData name="James Williams" userId="c957a50b-491f-4d94-b4bc-52aca3e2340d" providerId="ADAL" clId="{24AD1EBB-B856-443B-9200-42FCDD6529A9}" dt="2026-02-03T14:40:59.521" v="40" actId="20578"/>
        <pc:sldMkLst>
          <pc:docMk/>
          <pc:sldMk cId="824986724" sldId="530"/>
        </pc:sldMkLst>
      </pc:sldChg>
      <pc:sldChg chg="modSp mod">
        <pc:chgData name="James Williams" userId="c957a50b-491f-4d94-b4bc-52aca3e2340d" providerId="ADAL" clId="{24AD1EBB-B856-443B-9200-42FCDD6529A9}" dt="2026-02-03T14:39:06.233" v="33" actId="20577"/>
        <pc:sldMkLst>
          <pc:docMk/>
          <pc:sldMk cId="663743266" sldId="537"/>
        </pc:sldMkLst>
        <pc:spChg chg="mod">
          <ac:chgData name="James Williams" userId="c957a50b-491f-4d94-b4bc-52aca3e2340d" providerId="ADAL" clId="{24AD1EBB-B856-443B-9200-42FCDD6529A9}" dt="2026-02-03T14:39:06.233" v="33" actId="20577"/>
          <ac:spMkLst>
            <pc:docMk/>
            <pc:sldMk cId="663743266" sldId="537"/>
            <ac:spMk id="2" creationId="{10463495-BF48-4A74-AAC2-B2BE48D58A3C}"/>
          </ac:spMkLst>
        </pc:spChg>
      </pc:sldChg>
      <pc:sldChg chg="modSp mod">
        <pc:chgData name="James Williams" userId="c957a50b-491f-4d94-b4bc-52aca3e2340d" providerId="ADAL" clId="{24AD1EBB-B856-443B-9200-42FCDD6529A9}" dt="2026-02-03T14:39:19.138" v="34" actId="20577"/>
        <pc:sldMkLst>
          <pc:docMk/>
          <pc:sldMk cId="3510904754" sldId="540"/>
        </pc:sldMkLst>
        <pc:spChg chg="mod">
          <ac:chgData name="James Williams" userId="c957a50b-491f-4d94-b4bc-52aca3e2340d" providerId="ADAL" clId="{24AD1EBB-B856-443B-9200-42FCDD6529A9}" dt="2026-02-03T14:39:19.138" v="34" actId="20577"/>
          <ac:spMkLst>
            <pc:docMk/>
            <pc:sldMk cId="3510904754" sldId="540"/>
            <ac:spMk id="2" creationId="{61365102-6F14-4FB7-8C3C-AB618E6179A2}"/>
          </ac:spMkLst>
        </pc:spChg>
      </pc:sldChg>
      <pc:sldChg chg="modSp mod">
        <pc:chgData name="James Williams" userId="c957a50b-491f-4d94-b4bc-52aca3e2340d" providerId="ADAL" clId="{24AD1EBB-B856-443B-9200-42FCDD6529A9}" dt="2026-02-03T14:38:47.732" v="26" actId="20577"/>
        <pc:sldMkLst>
          <pc:docMk/>
          <pc:sldMk cId="3693760791" sldId="566"/>
        </pc:sldMkLst>
        <pc:spChg chg="mod">
          <ac:chgData name="James Williams" userId="c957a50b-491f-4d94-b4bc-52aca3e2340d" providerId="ADAL" clId="{24AD1EBB-B856-443B-9200-42FCDD6529A9}" dt="2026-02-03T14:38:47.732" v="26" actId="20577"/>
          <ac:spMkLst>
            <pc:docMk/>
            <pc:sldMk cId="3693760791" sldId="566"/>
            <ac:spMk id="2" creationId="{61365102-6F14-4FB7-8C3C-AB618E6179A2}"/>
          </ac:spMkLst>
        </pc:spChg>
      </pc:sldChg>
      <pc:sldChg chg="modSp mod">
        <pc:chgData name="James Williams" userId="c957a50b-491f-4d94-b4bc-52aca3e2340d" providerId="ADAL" clId="{24AD1EBB-B856-443B-9200-42FCDD6529A9}" dt="2026-02-03T15:02:19.938" v="239" actId="13926"/>
        <pc:sldMkLst>
          <pc:docMk/>
          <pc:sldMk cId="1524413182" sldId="737"/>
        </pc:sldMkLst>
        <pc:spChg chg="mod">
          <ac:chgData name="James Williams" userId="c957a50b-491f-4d94-b4bc-52aca3e2340d" providerId="ADAL" clId="{24AD1EBB-B856-443B-9200-42FCDD6529A9}" dt="2026-02-03T15:02:19.938" v="239" actId="13926"/>
          <ac:spMkLst>
            <pc:docMk/>
            <pc:sldMk cId="1524413182" sldId="737"/>
            <ac:spMk id="2" creationId="{577FE3B1-AB79-F299-C5CC-F13B4C45CDAB}"/>
          </ac:spMkLst>
        </pc:spChg>
      </pc:sldChg>
      <pc:sldChg chg="del">
        <pc:chgData name="James Williams" userId="c957a50b-491f-4d94-b4bc-52aca3e2340d" providerId="ADAL" clId="{24AD1EBB-B856-443B-9200-42FCDD6529A9}" dt="2026-02-03T14:39:37.771" v="35" actId="2696"/>
        <pc:sldMkLst>
          <pc:docMk/>
          <pc:sldMk cId="1335598587" sldId="739"/>
        </pc:sldMkLst>
      </pc:sldChg>
      <pc:sldChg chg="ord">
        <pc:chgData name="James Williams" userId="c957a50b-491f-4d94-b4bc-52aca3e2340d" providerId="ADAL" clId="{24AD1EBB-B856-443B-9200-42FCDD6529A9}" dt="2026-02-03T14:41:02.371" v="42"/>
        <pc:sldMkLst>
          <pc:docMk/>
          <pc:sldMk cId="92514159" sldId="756"/>
        </pc:sldMkLst>
      </pc:sldChg>
      <pc:sldChg chg="new del">
        <pc:chgData name="James Williams" userId="c957a50b-491f-4d94-b4bc-52aca3e2340d" providerId="ADAL" clId="{24AD1EBB-B856-443B-9200-42FCDD6529A9}" dt="2026-02-03T14:42:14.753" v="45" actId="2696"/>
        <pc:sldMkLst>
          <pc:docMk/>
          <pc:sldMk cId="1801626721" sldId="758"/>
        </pc:sldMkLst>
      </pc:sldChg>
      <pc:sldChg chg="modSp new del mod">
        <pc:chgData name="James Williams" userId="c957a50b-491f-4d94-b4bc-52aca3e2340d" providerId="ADAL" clId="{24AD1EBB-B856-443B-9200-42FCDD6529A9}" dt="2026-02-03T14:58:36.997" v="104" actId="2696"/>
        <pc:sldMkLst>
          <pc:docMk/>
          <pc:sldMk cId="404712063" sldId="759"/>
        </pc:sldMkLst>
        <pc:spChg chg="mod">
          <ac:chgData name="James Williams" userId="c957a50b-491f-4d94-b4bc-52aca3e2340d" providerId="ADAL" clId="{24AD1EBB-B856-443B-9200-42FCDD6529A9}" dt="2026-02-03T14:43:17.991" v="72" actId="207"/>
          <ac:spMkLst>
            <pc:docMk/>
            <pc:sldMk cId="404712063" sldId="759"/>
            <ac:spMk id="2" creationId="{6F1DCFBE-987A-C198-F9B6-C6D7609A6CE4}"/>
          </ac:spMkLst>
        </pc:spChg>
        <pc:spChg chg="mod">
          <ac:chgData name="James Williams" userId="c957a50b-491f-4d94-b4bc-52aca3e2340d" providerId="ADAL" clId="{24AD1EBB-B856-443B-9200-42FCDD6529A9}" dt="2026-02-03T14:43:31.155" v="86" actId="5793"/>
          <ac:spMkLst>
            <pc:docMk/>
            <pc:sldMk cId="404712063" sldId="759"/>
            <ac:spMk id="3" creationId="{5E8B0A9A-65F9-1F1F-5019-C61FF77D1C88}"/>
          </ac:spMkLst>
        </pc:spChg>
      </pc:sldChg>
      <pc:sldChg chg="modSp add mod">
        <pc:chgData name="James Williams" userId="c957a50b-491f-4d94-b4bc-52aca3e2340d" providerId="ADAL" clId="{24AD1EBB-B856-443B-9200-42FCDD6529A9}" dt="2026-02-03T14:59:46.003" v="113" actId="20577"/>
        <pc:sldMkLst>
          <pc:docMk/>
          <pc:sldMk cId="3105222280" sldId="759"/>
        </pc:sldMkLst>
        <pc:spChg chg="mod">
          <ac:chgData name="James Williams" userId="c957a50b-491f-4d94-b4bc-52aca3e2340d" providerId="ADAL" clId="{24AD1EBB-B856-443B-9200-42FCDD6529A9}" dt="2026-02-03T14:59:46.003" v="113" actId="20577"/>
          <ac:spMkLst>
            <pc:docMk/>
            <pc:sldMk cId="3105222280" sldId="759"/>
            <ac:spMk id="3" creationId="{5E8B0A9A-65F9-1F1F-5019-C61FF77D1C88}"/>
          </ac:spMkLst>
        </pc:spChg>
      </pc:sldChg>
      <pc:sldChg chg="modSp add mod">
        <pc:chgData name="James Williams" userId="c957a50b-491f-4d94-b4bc-52aca3e2340d" providerId="ADAL" clId="{24AD1EBB-B856-443B-9200-42FCDD6529A9}" dt="2026-02-03T15:05:44.482" v="372" actId="13926"/>
        <pc:sldMkLst>
          <pc:docMk/>
          <pc:sldMk cId="1593184445" sldId="760"/>
        </pc:sldMkLst>
        <pc:spChg chg="mod">
          <ac:chgData name="James Williams" userId="c957a50b-491f-4d94-b4bc-52aca3e2340d" providerId="ADAL" clId="{24AD1EBB-B856-443B-9200-42FCDD6529A9}" dt="2026-02-03T15:05:44.482" v="372" actId="13926"/>
          <ac:spMkLst>
            <pc:docMk/>
            <pc:sldMk cId="1593184445" sldId="760"/>
            <ac:spMk id="3" creationId="{0BC22732-9ED8-A781-7C39-711DA79DF281}"/>
          </ac:spMkLst>
        </pc:spChg>
      </pc:sldChg>
      <pc:sldChg chg="addSp delSp modSp new mod">
        <pc:chgData name="James Williams" userId="c957a50b-491f-4d94-b4bc-52aca3e2340d" providerId="ADAL" clId="{24AD1EBB-B856-443B-9200-42FCDD6529A9}" dt="2026-02-03T18:06:17.427" v="503" actId="1076"/>
        <pc:sldMkLst>
          <pc:docMk/>
          <pc:sldMk cId="950839831" sldId="761"/>
        </pc:sldMkLst>
        <pc:spChg chg="mod">
          <ac:chgData name="James Williams" userId="c957a50b-491f-4d94-b4bc-52aca3e2340d" providerId="ADAL" clId="{24AD1EBB-B856-443B-9200-42FCDD6529A9}" dt="2026-02-03T18:04:24.311" v="466" actId="207"/>
          <ac:spMkLst>
            <pc:docMk/>
            <pc:sldMk cId="950839831" sldId="761"/>
            <ac:spMk id="2" creationId="{B0B7F588-E42B-B7D4-A04F-BA9C92937812}"/>
          </ac:spMkLst>
        </pc:spChg>
        <pc:spChg chg="add del">
          <ac:chgData name="James Williams" userId="c957a50b-491f-4d94-b4bc-52aca3e2340d" providerId="ADAL" clId="{24AD1EBB-B856-443B-9200-42FCDD6529A9}" dt="2026-02-03T18:03:53.353" v="455"/>
          <ac:spMkLst>
            <pc:docMk/>
            <pc:sldMk cId="950839831" sldId="761"/>
            <ac:spMk id="3" creationId="{5C362EF1-6FAA-E101-B580-B76DC13B4865}"/>
          </ac:spMkLst>
        </pc:spChg>
        <pc:spChg chg="add mod">
          <ac:chgData name="James Williams" userId="c957a50b-491f-4d94-b4bc-52aca3e2340d" providerId="ADAL" clId="{24AD1EBB-B856-443B-9200-42FCDD6529A9}" dt="2026-02-03T18:06:17.427" v="503" actId="1076"/>
          <ac:spMkLst>
            <pc:docMk/>
            <pc:sldMk cId="950839831" sldId="761"/>
            <ac:spMk id="7" creationId="{5C25BA80-F836-5C1F-03CE-3D2F878222F7}"/>
          </ac:spMkLst>
        </pc:spChg>
        <pc:graphicFrameChg chg="add mod">
          <ac:chgData name="James Williams" userId="c957a50b-491f-4d94-b4bc-52aca3e2340d" providerId="ADAL" clId="{24AD1EBB-B856-443B-9200-42FCDD6529A9}" dt="2026-02-03T18:03:50.723" v="454"/>
          <ac:graphicFrameMkLst>
            <pc:docMk/>
            <pc:sldMk cId="950839831" sldId="761"/>
            <ac:graphicFrameMk id="4" creationId="{983438A2-7C61-DD56-1421-1C5B47CB5172}"/>
          </ac:graphicFrameMkLst>
        </pc:graphicFrameChg>
        <pc:graphicFrameChg chg="add del mod modGraphic">
          <ac:chgData name="James Williams" userId="c957a50b-491f-4d94-b4bc-52aca3e2340d" providerId="ADAL" clId="{24AD1EBB-B856-443B-9200-42FCDD6529A9}" dt="2026-02-03T18:05:04.152" v="471" actId="478"/>
          <ac:graphicFrameMkLst>
            <pc:docMk/>
            <pc:sldMk cId="950839831" sldId="761"/>
            <ac:graphicFrameMk id="5" creationId="{9E0BBE7A-0A93-5C93-FCFD-567A956DD21E}"/>
          </ac:graphicFrameMkLst>
        </pc:graphicFrameChg>
      </pc:sldChg>
      <pc:sldChg chg="delSp modSp add mod">
        <pc:chgData name="James Williams" userId="c957a50b-491f-4d94-b4bc-52aca3e2340d" providerId="ADAL" clId="{24AD1EBB-B856-443B-9200-42FCDD6529A9}" dt="2026-02-03T18:09:23.628" v="533" actId="207"/>
        <pc:sldMkLst>
          <pc:docMk/>
          <pc:sldMk cId="4111557123" sldId="2563"/>
        </pc:sldMkLst>
        <pc:spChg chg="mod">
          <ac:chgData name="James Williams" userId="c957a50b-491f-4d94-b4bc-52aca3e2340d" providerId="ADAL" clId="{24AD1EBB-B856-443B-9200-42FCDD6529A9}" dt="2026-02-03T18:08:21.295" v="513" actId="1076"/>
          <ac:spMkLst>
            <pc:docMk/>
            <pc:sldMk cId="4111557123" sldId="2563"/>
            <ac:spMk id="2" creationId="{05A36DBD-40CA-8E5B-86BC-17E78FFC581C}"/>
          </ac:spMkLst>
        </pc:spChg>
        <pc:spChg chg="mod">
          <ac:chgData name="James Williams" userId="c957a50b-491f-4d94-b4bc-52aca3e2340d" providerId="ADAL" clId="{24AD1EBB-B856-443B-9200-42FCDD6529A9}" dt="2026-02-03T18:09:23.628" v="533" actId="207"/>
          <ac:spMkLst>
            <pc:docMk/>
            <pc:sldMk cId="4111557123" sldId="2563"/>
            <ac:spMk id="4" creationId="{77051E55-A811-BE73-2854-34E6B8673A72}"/>
          </ac:spMkLst>
        </pc:spChg>
        <pc:spChg chg="del">
          <ac:chgData name="James Williams" userId="c957a50b-491f-4d94-b4bc-52aca3e2340d" providerId="ADAL" clId="{24AD1EBB-B856-443B-9200-42FCDD6529A9}" dt="2026-02-03T18:09:17.636" v="530" actId="478"/>
          <ac:spMkLst>
            <pc:docMk/>
            <pc:sldMk cId="4111557123" sldId="2563"/>
            <ac:spMk id="5" creationId="{D89BC768-60C0-7C8B-D56A-AB72FBF5DBCE}"/>
          </ac:spMkLst>
        </pc:spChg>
        <pc:spChg chg="del">
          <ac:chgData name="James Williams" userId="c957a50b-491f-4d94-b4bc-52aca3e2340d" providerId="ADAL" clId="{24AD1EBB-B856-443B-9200-42FCDD6529A9}" dt="2026-02-03T18:09:19.371" v="531" actId="478"/>
          <ac:spMkLst>
            <pc:docMk/>
            <pc:sldMk cId="4111557123" sldId="2563"/>
            <ac:spMk id="6" creationId="{467A619C-2EC6-0F1E-9B66-45676BB255E0}"/>
          </ac:spMkLst>
        </pc:spChg>
        <pc:spChg chg="del">
          <ac:chgData name="James Williams" userId="c957a50b-491f-4d94-b4bc-52aca3e2340d" providerId="ADAL" clId="{24AD1EBB-B856-443B-9200-42FCDD6529A9}" dt="2026-02-03T18:09:20.812" v="532" actId="478"/>
          <ac:spMkLst>
            <pc:docMk/>
            <pc:sldMk cId="4111557123" sldId="2563"/>
            <ac:spMk id="7" creationId="{F6A4FCB6-C67A-E501-A6D3-6414BFC46C94}"/>
          </ac:spMkLst>
        </pc:spChg>
      </pc:sldChg>
      <pc:sldChg chg="delSp modSp add mod">
        <pc:chgData name="James Williams" userId="c957a50b-491f-4d94-b4bc-52aca3e2340d" providerId="ADAL" clId="{24AD1EBB-B856-443B-9200-42FCDD6529A9}" dt="2026-02-03T18:09:14.684" v="529" actId="478"/>
        <pc:sldMkLst>
          <pc:docMk/>
          <pc:sldMk cId="3474692339" sldId="2564"/>
        </pc:sldMkLst>
        <pc:spChg chg="mod">
          <ac:chgData name="James Williams" userId="c957a50b-491f-4d94-b4bc-52aca3e2340d" providerId="ADAL" clId="{24AD1EBB-B856-443B-9200-42FCDD6529A9}" dt="2026-02-03T18:08:47.960" v="521" actId="403"/>
          <ac:spMkLst>
            <pc:docMk/>
            <pc:sldMk cId="3474692339" sldId="2564"/>
            <ac:spMk id="2" creationId="{14F3F522-99A7-2A68-97E5-5584B788CA60}"/>
          </ac:spMkLst>
        </pc:spChg>
        <pc:spChg chg="mod">
          <ac:chgData name="James Williams" userId="c957a50b-491f-4d94-b4bc-52aca3e2340d" providerId="ADAL" clId="{24AD1EBB-B856-443B-9200-42FCDD6529A9}" dt="2026-02-03T18:09:03.857" v="526" actId="207"/>
          <ac:spMkLst>
            <pc:docMk/>
            <pc:sldMk cId="3474692339" sldId="2564"/>
            <ac:spMk id="4" creationId="{3429EA2D-BED0-386A-0D9F-7D112801DF2E}"/>
          </ac:spMkLst>
        </pc:spChg>
        <pc:spChg chg="del">
          <ac:chgData name="James Williams" userId="c957a50b-491f-4d94-b4bc-52aca3e2340d" providerId="ADAL" clId="{24AD1EBB-B856-443B-9200-42FCDD6529A9}" dt="2026-02-03T18:09:08.717" v="527" actId="478"/>
          <ac:spMkLst>
            <pc:docMk/>
            <pc:sldMk cId="3474692339" sldId="2564"/>
            <ac:spMk id="5" creationId="{A30BCCF5-F18B-1614-687E-3FA9C8126930}"/>
          </ac:spMkLst>
        </pc:spChg>
        <pc:spChg chg="del">
          <ac:chgData name="James Williams" userId="c957a50b-491f-4d94-b4bc-52aca3e2340d" providerId="ADAL" clId="{24AD1EBB-B856-443B-9200-42FCDD6529A9}" dt="2026-02-03T18:09:12.634" v="528" actId="478"/>
          <ac:spMkLst>
            <pc:docMk/>
            <pc:sldMk cId="3474692339" sldId="2564"/>
            <ac:spMk id="6" creationId="{8F8107CE-148C-0C7C-64BF-407A3E9C261F}"/>
          </ac:spMkLst>
        </pc:spChg>
        <pc:spChg chg="del">
          <ac:chgData name="James Williams" userId="c957a50b-491f-4d94-b4bc-52aca3e2340d" providerId="ADAL" clId="{24AD1EBB-B856-443B-9200-42FCDD6529A9}" dt="2026-02-03T18:09:14.684" v="529" actId="478"/>
          <ac:spMkLst>
            <pc:docMk/>
            <pc:sldMk cId="3474692339" sldId="2564"/>
            <ac:spMk id="7" creationId="{9529AB42-0389-6D14-B1CF-FA41216E9E43}"/>
          </ac:spMkLst>
        </pc:spChg>
      </pc:sldChg>
      <pc:sldMasterChg chg="del delSldLayout">
        <pc:chgData name="James Williams" userId="c957a50b-491f-4d94-b4bc-52aca3e2340d" providerId="ADAL" clId="{24AD1EBB-B856-443B-9200-42FCDD6529A9}" dt="2026-02-03T14:58:36.997" v="104" actId="2696"/>
        <pc:sldMasterMkLst>
          <pc:docMk/>
          <pc:sldMasterMk cId="2257878364" sldId="2147483660"/>
        </pc:sldMasterMkLst>
        <pc:sldLayoutChg chg="del">
          <pc:chgData name="James Williams" userId="c957a50b-491f-4d94-b4bc-52aca3e2340d" providerId="ADAL" clId="{24AD1EBB-B856-443B-9200-42FCDD6529A9}" dt="2026-02-03T14:58:36.997" v="104" actId="2696"/>
          <pc:sldLayoutMkLst>
            <pc:docMk/>
            <pc:sldMasterMk cId="2257878364" sldId="2147483660"/>
            <pc:sldLayoutMk cId="1954383951" sldId="2147483661"/>
          </pc:sldLayoutMkLst>
        </pc:sldLayoutChg>
        <pc:sldLayoutChg chg="del">
          <pc:chgData name="James Williams" userId="c957a50b-491f-4d94-b4bc-52aca3e2340d" providerId="ADAL" clId="{24AD1EBB-B856-443B-9200-42FCDD6529A9}" dt="2026-02-03T14:58:36.997" v="104" actId="2696"/>
          <pc:sldLayoutMkLst>
            <pc:docMk/>
            <pc:sldMasterMk cId="2257878364" sldId="2147483660"/>
            <pc:sldLayoutMk cId="3110966323" sldId="2147483662"/>
          </pc:sldLayoutMkLst>
        </pc:sldLayoutChg>
        <pc:sldLayoutChg chg="del">
          <pc:chgData name="James Williams" userId="c957a50b-491f-4d94-b4bc-52aca3e2340d" providerId="ADAL" clId="{24AD1EBB-B856-443B-9200-42FCDD6529A9}" dt="2026-02-03T14:58:36.997" v="104" actId="2696"/>
          <pc:sldLayoutMkLst>
            <pc:docMk/>
            <pc:sldMasterMk cId="2257878364" sldId="2147483660"/>
            <pc:sldLayoutMk cId="1970073335" sldId="2147483663"/>
          </pc:sldLayoutMkLst>
        </pc:sldLayoutChg>
        <pc:sldLayoutChg chg="del">
          <pc:chgData name="James Williams" userId="c957a50b-491f-4d94-b4bc-52aca3e2340d" providerId="ADAL" clId="{24AD1EBB-B856-443B-9200-42FCDD6529A9}" dt="2026-02-03T14:58:36.997" v="104" actId="2696"/>
          <pc:sldLayoutMkLst>
            <pc:docMk/>
            <pc:sldMasterMk cId="2257878364" sldId="2147483660"/>
            <pc:sldLayoutMk cId="2899241244" sldId="2147483664"/>
          </pc:sldLayoutMkLst>
        </pc:sldLayoutChg>
        <pc:sldLayoutChg chg="del">
          <pc:chgData name="James Williams" userId="c957a50b-491f-4d94-b4bc-52aca3e2340d" providerId="ADAL" clId="{24AD1EBB-B856-443B-9200-42FCDD6529A9}" dt="2026-02-03T14:58:36.997" v="104" actId="2696"/>
          <pc:sldLayoutMkLst>
            <pc:docMk/>
            <pc:sldMasterMk cId="2257878364" sldId="2147483660"/>
            <pc:sldLayoutMk cId="3769019421" sldId="2147483665"/>
          </pc:sldLayoutMkLst>
        </pc:sldLayoutChg>
        <pc:sldLayoutChg chg="del">
          <pc:chgData name="James Williams" userId="c957a50b-491f-4d94-b4bc-52aca3e2340d" providerId="ADAL" clId="{24AD1EBB-B856-443B-9200-42FCDD6529A9}" dt="2026-02-03T14:58:36.997" v="104" actId="2696"/>
          <pc:sldLayoutMkLst>
            <pc:docMk/>
            <pc:sldMasterMk cId="2257878364" sldId="2147483660"/>
            <pc:sldLayoutMk cId="173789168" sldId="2147483666"/>
          </pc:sldLayoutMkLst>
        </pc:sldLayoutChg>
        <pc:sldLayoutChg chg="del">
          <pc:chgData name="James Williams" userId="c957a50b-491f-4d94-b4bc-52aca3e2340d" providerId="ADAL" clId="{24AD1EBB-B856-443B-9200-42FCDD6529A9}" dt="2026-02-03T14:58:36.997" v="104" actId="2696"/>
          <pc:sldLayoutMkLst>
            <pc:docMk/>
            <pc:sldMasterMk cId="2257878364" sldId="2147483660"/>
            <pc:sldLayoutMk cId="1408825708" sldId="2147483667"/>
          </pc:sldLayoutMkLst>
        </pc:sldLayoutChg>
        <pc:sldLayoutChg chg="del">
          <pc:chgData name="James Williams" userId="c957a50b-491f-4d94-b4bc-52aca3e2340d" providerId="ADAL" clId="{24AD1EBB-B856-443B-9200-42FCDD6529A9}" dt="2026-02-03T14:58:36.997" v="104" actId="2696"/>
          <pc:sldLayoutMkLst>
            <pc:docMk/>
            <pc:sldMasterMk cId="2257878364" sldId="2147483660"/>
            <pc:sldLayoutMk cId="734037671" sldId="2147483668"/>
          </pc:sldLayoutMkLst>
        </pc:sldLayoutChg>
        <pc:sldLayoutChg chg="del">
          <pc:chgData name="James Williams" userId="c957a50b-491f-4d94-b4bc-52aca3e2340d" providerId="ADAL" clId="{24AD1EBB-B856-443B-9200-42FCDD6529A9}" dt="2026-02-03T14:58:36.997" v="104" actId="2696"/>
          <pc:sldLayoutMkLst>
            <pc:docMk/>
            <pc:sldMasterMk cId="2257878364" sldId="2147483660"/>
            <pc:sldLayoutMk cId="1149039705" sldId="2147483669"/>
          </pc:sldLayoutMkLst>
        </pc:sldLayoutChg>
        <pc:sldLayoutChg chg="del">
          <pc:chgData name="James Williams" userId="c957a50b-491f-4d94-b4bc-52aca3e2340d" providerId="ADAL" clId="{24AD1EBB-B856-443B-9200-42FCDD6529A9}" dt="2026-02-03T14:58:36.997" v="104" actId="2696"/>
          <pc:sldLayoutMkLst>
            <pc:docMk/>
            <pc:sldMasterMk cId="2257878364" sldId="2147483660"/>
            <pc:sldLayoutMk cId="3202000761" sldId="2147483670"/>
          </pc:sldLayoutMkLst>
        </pc:sldLayoutChg>
        <pc:sldLayoutChg chg="del">
          <pc:chgData name="James Williams" userId="c957a50b-491f-4d94-b4bc-52aca3e2340d" providerId="ADAL" clId="{24AD1EBB-B856-443B-9200-42FCDD6529A9}" dt="2026-02-03T14:58:36.997" v="104" actId="2696"/>
          <pc:sldLayoutMkLst>
            <pc:docMk/>
            <pc:sldMasterMk cId="2257878364" sldId="2147483660"/>
            <pc:sldLayoutMk cId="3794687838" sldId="2147483671"/>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A64DD02-1551-448B-968F-CFC535D97826}" type="datetimeFigureOut">
              <a:rPr lang="en-GB" smtClean="0"/>
              <a:t>03/02/2026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73DD47-A1C5-44AD-A770-CF876FB5416C}" type="slidenum">
              <a:rPr lang="en-GB" smtClean="0"/>
              <a:t>‹#›</a:t>
            </a:fld>
            <a:endParaRPr lang="en-GB"/>
          </a:p>
        </p:txBody>
      </p:sp>
    </p:spTree>
    <p:extLst>
      <p:ext uri="{BB962C8B-B14F-4D97-AF65-F5344CB8AC3E}">
        <p14:creationId xmlns:p14="http://schemas.microsoft.com/office/powerpoint/2010/main" val="21892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geeksforgeeks.org/inter-process-communication-ipc/"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648829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79285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460405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Application IPC: </a:t>
            </a:r>
            <a:r>
              <a:rPr lang="en-US" dirty="0">
                <a:hlinkClick r:id="rId3"/>
              </a:rPr>
              <a:t>Inter Process Communication (IPC)</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64202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956431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671365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248803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319958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solidFill>
                  <a:srgbClr val="000000"/>
                </a:solidFill>
                <a:effectLst/>
              </a:rPr>
              <a:t>We code our programs in files / text files and when we execute or run the program, it becomes a process in memory, which perform the tasks that we coded in the file.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23255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195857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443768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106032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415966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894165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854551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727431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411545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579135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 = re-word.</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603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effectLst/>
                <a:ea typeface="Calibri" panose="020F0502020204030204" pitchFamily="34" charset="0"/>
                <a:cs typeface="Times New Roman" panose="02020603050405020304" pitchFamily="18" charset="0"/>
              </a:rPr>
              <a:t>CPUs with 2 or more core processors</a:t>
            </a:r>
            <a:r>
              <a:rPr lang="en-GB" sz="1200" dirty="0">
                <a:effectLst/>
                <a:ea typeface="Calibri" panose="020F0502020204030204" pitchFamily="34" charset="0"/>
                <a:cs typeface="Times New Roman" panose="02020603050405020304" pitchFamily="18" charset="0"/>
              </a:rPr>
              <a:t> can divide tasks up into multiple core units.</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135179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A single CPU core is capable of executing only one thread at any given moment because it can follow only a single stream of instructions. However, modern operating systems create the illusion of simultaneous multithreading on a single core by rapidly switching between threads using a mechanism known as context switching. The operating system scheduler determines which thread should run next based on priority, fairness, and system load. When the scheduler decides to switch from one thread to another, the kernel saves the current thread’s CPU state, including registers, stack pointer, and program counter, into a designated memory area associated with that thread. Once saved, the CPU state for the next thread is restored, allowing execution to continue from the exact point where that thread previously left off. This process repeats many times per second, making it appear as though multiple threads are executing concurrently even though the CPU handles them sequentially. Context switching is essential not only for multitasking but also for maintaining application responsiveness and ensuring efficient use of CPU time. Without context switching, only one thread or process could run until completion, leading to system stalls and poor user experience. By combining scheduling decisions with state management, the operating system orchestrates smooth execution among many competing tasks.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F4008B7-F3ED-49AC-A124-C0F206D62972}" type="slidenum">
              <a:rPr kumimoji="0"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802250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To understand how context switching plays out in practice, consider a simple example involving two threads, Thread A and Thread B. Thread A begins running on the CPU and executes instructions for a short interval known as a time slice. When this slice expires or a higher-priority event occurs, the operating system intervenes. The kernel saves Thread A’s CPU context—including register values, program counter, and stack pointer—into its thread control block. After saving this information, the kernel loads the saved state for Thread B, restoring its program counter so execution resumes exactly where it left off earlier. Now Thread B begins running on the CPU. After its allotted time slice or a preemption request, the same process repeats—Thread B’s context is saved, and another thread’s context is restored. This rapid and frequent switching creates the illusion that both threads are running simultaneously, even though the CPU is executing one at a time. The efficiency of this process is vital, as excessive context switching can add overhead, but without it, modern multitasking systems would not function as they do.</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F4008B7-F3ED-49AC-A124-C0F206D62972}" type="slidenum">
              <a:rPr kumimoji="0"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524289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 = re-word.</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7344978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4889645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40796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872052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1073938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685520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9040404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4833349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1831885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nSpc>
                <a:spcPct val="120000"/>
              </a:lnSpc>
              <a:spcBef>
                <a:spcPts val="0"/>
              </a:spcBef>
              <a:buNone/>
            </a:pPr>
            <a:r>
              <a:rPr lang="en-GB" sz="1200" dirty="0"/>
              <a:t>Key take away:</a:t>
            </a:r>
          </a:p>
          <a:p>
            <a:pPr>
              <a:lnSpc>
                <a:spcPct val="120000"/>
              </a:lnSpc>
              <a:spcBef>
                <a:spcPts val="0"/>
              </a:spcBef>
            </a:pPr>
            <a:r>
              <a:rPr lang="en-GB" sz="1200" dirty="0"/>
              <a:t>What is a process and what is a thread.</a:t>
            </a:r>
          </a:p>
          <a:p>
            <a:pPr>
              <a:lnSpc>
                <a:spcPct val="120000"/>
              </a:lnSpc>
              <a:spcBef>
                <a:spcPts val="0"/>
              </a:spcBef>
            </a:pPr>
            <a:r>
              <a:rPr lang="en-GB" sz="1200" dirty="0"/>
              <a:t>This is what I have been asked to cover in this part of the module and what you need to know for further L5 and L6 modules that will go into more detail.</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71544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6762082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8964184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751534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9253093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0458377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2909588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7228475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37C982-8B5E-41C8-9C3C-7DDDA082AB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64106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3.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4C220D-61D7-23CF-058F-503D2B4C222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88F9117-D887-086A-D0A9-8FC7AA92B3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DB53AB8-9F45-0964-C44C-E0F7892F9EEF}"/>
              </a:ext>
            </a:extLst>
          </p:cNvPr>
          <p:cNvSpPr>
            <a:spLocks noGrp="1"/>
          </p:cNvSpPr>
          <p:nvPr>
            <p:ph type="dt" sz="half" idx="10"/>
          </p:nvPr>
        </p:nvSpPr>
        <p:spPr/>
        <p:txBody>
          <a:bodyPr/>
          <a:lstStyle/>
          <a:p>
            <a:fld id="{441A2311-B91C-4647-A605-ADA9D819227D}" type="datetimeFigureOut">
              <a:rPr lang="en-GB" smtClean="0"/>
              <a:t>03/02/2026</a:t>
            </a:fld>
            <a:endParaRPr lang="en-GB"/>
          </a:p>
        </p:txBody>
      </p:sp>
      <p:sp>
        <p:nvSpPr>
          <p:cNvPr id="5" name="Footer Placeholder 4">
            <a:extLst>
              <a:ext uri="{FF2B5EF4-FFF2-40B4-BE49-F238E27FC236}">
                <a16:creationId xmlns:a16="http://schemas.microsoft.com/office/drawing/2014/main" id="{9B7C7ADD-E1B3-A77A-CF04-AF67DDF366E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8265B2-91CD-616E-7BC0-849DE321935C}"/>
              </a:ext>
            </a:extLst>
          </p:cNvPr>
          <p:cNvSpPr>
            <a:spLocks noGrp="1"/>
          </p:cNvSpPr>
          <p:nvPr>
            <p:ph type="sldNum" sz="quarter" idx="12"/>
          </p:nvPr>
        </p:nvSpPr>
        <p:spPr/>
        <p:txBody>
          <a:bodyPr/>
          <a:lstStyle/>
          <a:p>
            <a:fld id="{0A292520-1C93-457B-82FE-B27871D6EC0D}" type="slidenum">
              <a:rPr lang="en-GB" smtClean="0"/>
              <a:t>‹#›</a:t>
            </a:fld>
            <a:endParaRPr lang="en-GB"/>
          </a:p>
        </p:txBody>
      </p:sp>
    </p:spTree>
    <p:extLst>
      <p:ext uri="{BB962C8B-B14F-4D97-AF65-F5344CB8AC3E}">
        <p14:creationId xmlns:p14="http://schemas.microsoft.com/office/powerpoint/2010/main" val="11392830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4B79A-A774-EC63-5B20-A80A6F8DA6B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CCB0AC1-32E5-BBDD-65DE-8C3A826C01A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AC1C20-4C68-AFAF-8CFD-DFC752D95EFD}"/>
              </a:ext>
            </a:extLst>
          </p:cNvPr>
          <p:cNvSpPr>
            <a:spLocks noGrp="1"/>
          </p:cNvSpPr>
          <p:nvPr>
            <p:ph type="dt" sz="half" idx="10"/>
          </p:nvPr>
        </p:nvSpPr>
        <p:spPr/>
        <p:txBody>
          <a:bodyPr/>
          <a:lstStyle/>
          <a:p>
            <a:fld id="{441A2311-B91C-4647-A605-ADA9D819227D}" type="datetimeFigureOut">
              <a:rPr lang="en-GB" smtClean="0"/>
              <a:t>03/02/2026</a:t>
            </a:fld>
            <a:endParaRPr lang="en-GB"/>
          </a:p>
        </p:txBody>
      </p:sp>
      <p:sp>
        <p:nvSpPr>
          <p:cNvPr id="5" name="Footer Placeholder 4">
            <a:extLst>
              <a:ext uri="{FF2B5EF4-FFF2-40B4-BE49-F238E27FC236}">
                <a16:creationId xmlns:a16="http://schemas.microsoft.com/office/drawing/2014/main" id="{A32D2EF4-BF60-6A36-A9A8-D4AF754903F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46B6DA-D84E-C0EA-26FD-1B39797857D2}"/>
              </a:ext>
            </a:extLst>
          </p:cNvPr>
          <p:cNvSpPr>
            <a:spLocks noGrp="1"/>
          </p:cNvSpPr>
          <p:nvPr>
            <p:ph type="sldNum" sz="quarter" idx="12"/>
          </p:nvPr>
        </p:nvSpPr>
        <p:spPr/>
        <p:txBody>
          <a:bodyPr/>
          <a:lstStyle/>
          <a:p>
            <a:fld id="{0A292520-1C93-457B-82FE-B27871D6EC0D}" type="slidenum">
              <a:rPr lang="en-GB" smtClean="0"/>
              <a:t>‹#›</a:t>
            </a:fld>
            <a:endParaRPr lang="en-GB"/>
          </a:p>
        </p:txBody>
      </p:sp>
    </p:spTree>
    <p:extLst>
      <p:ext uri="{BB962C8B-B14F-4D97-AF65-F5344CB8AC3E}">
        <p14:creationId xmlns:p14="http://schemas.microsoft.com/office/powerpoint/2010/main" val="23812663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476CC1-C27E-13A1-CAC5-05A1507F004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B582F7D-BF64-0D19-051C-32D14381655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005B1-6492-DFF0-0FA1-D7A192EB262A}"/>
              </a:ext>
            </a:extLst>
          </p:cNvPr>
          <p:cNvSpPr>
            <a:spLocks noGrp="1"/>
          </p:cNvSpPr>
          <p:nvPr>
            <p:ph type="dt" sz="half" idx="10"/>
          </p:nvPr>
        </p:nvSpPr>
        <p:spPr/>
        <p:txBody>
          <a:bodyPr/>
          <a:lstStyle/>
          <a:p>
            <a:fld id="{441A2311-B91C-4647-A605-ADA9D819227D}" type="datetimeFigureOut">
              <a:rPr lang="en-GB" smtClean="0"/>
              <a:t>03/02/2026</a:t>
            </a:fld>
            <a:endParaRPr lang="en-GB"/>
          </a:p>
        </p:txBody>
      </p:sp>
      <p:sp>
        <p:nvSpPr>
          <p:cNvPr id="5" name="Footer Placeholder 4">
            <a:extLst>
              <a:ext uri="{FF2B5EF4-FFF2-40B4-BE49-F238E27FC236}">
                <a16:creationId xmlns:a16="http://schemas.microsoft.com/office/drawing/2014/main" id="{B0F922C6-271F-6E99-7724-9FFCC085EC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C99ACF-5030-895D-A799-1CD0738FF7EE}"/>
              </a:ext>
            </a:extLst>
          </p:cNvPr>
          <p:cNvSpPr>
            <a:spLocks noGrp="1"/>
          </p:cNvSpPr>
          <p:nvPr>
            <p:ph type="sldNum" sz="quarter" idx="12"/>
          </p:nvPr>
        </p:nvSpPr>
        <p:spPr/>
        <p:txBody>
          <a:bodyPr/>
          <a:lstStyle/>
          <a:p>
            <a:fld id="{0A292520-1C93-457B-82FE-B27871D6EC0D}" type="slidenum">
              <a:rPr lang="en-GB" smtClean="0"/>
              <a:t>‹#›</a:t>
            </a:fld>
            <a:endParaRPr lang="en-GB"/>
          </a:p>
        </p:txBody>
      </p:sp>
    </p:spTree>
    <p:extLst>
      <p:ext uri="{BB962C8B-B14F-4D97-AF65-F5344CB8AC3E}">
        <p14:creationId xmlns:p14="http://schemas.microsoft.com/office/powerpoint/2010/main" val="15265892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744473-A629-3712-EFBC-F1054FE7EBD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73C63D4-313D-BE56-B6B8-F25FA79183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87F14AC-F0CE-254D-FB2A-40BCBE67FA0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9069A5A-F369-FD26-38F5-C90CD83C2378}"/>
              </a:ext>
            </a:extLst>
          </p:cNvPr>
          <p:cNvSpPr>
            <a:spLocks noGrp="1"/>
          </p:cNvSpPr>
          <p:nvPr>
            <p:ph type="dt" sz="half" idx="10"/>
          </p:nvPr>
        </p:nvSpPr>
        <p:spPr/>
        <p:txBody>
          <a:bodyPr/>
          <a:lstStyle/>
          <a:p>
            <a:fld id="{441A2311-B91C-4647-A605-ADA9D819227D}" type="datetimeFigureOut">
              <a:rPr lang="en-GB" smtClean="0"/>
              <a:t>03/02/2026</a:t>
            </a:fld>
            <a:endParaRPr lang="en-GB"/>
          </a:p>
        </p:txBody>
      </p:sp>
      <p:sp>
        <p:nvSpPr>
          <p:cNvPr id="6" name="Footer Placeholder 5">
            <a:extLst>
              <a:ext uri="{FF2B5EF4-FFF2-40B4-BE49-F238E27FC236}">
                <a16:creationId xmlns:a16="http://schemas.microsoft.com/office/drawing/2014/main" id="{2634DAB2-10C6-2D8B-01A9-A08FA70FE74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329A1B-2575-9D9D-63AE-590673692F48}"/>
              </a:ext>
            </a:extLst>
          </p:cNvPr>
          <p:cNvSpPr>
            <a:spLocks noGrp="1"/>
          </p:cNvSpPr>
          <p:nvPr>
            <p:ph type="sldNum" sz="quarter" idx="12"/>
          </p:nvPr>
        </p:nvSpPr>
        <p:spPr/>
        <p:txBody>
          <a:bodyPr/>
          <a:lstStyle/>
          <a:p>
            <a:fld id="{0A292520-1C93-457B-82FE-B27871D6EC0D}" type="slidenum">
              <a:rPr lang="en-GB" smtClean="0"/>
              <a:t>‹#›</a:t>
            </a:fld>
            <a:endParaRPr lang="en-GB"/>
          </a:p>
        </p:txBody>
      </p:sp>
    </p:spTree>
    <p:extLst>
      <p:ext uri="{BB962C8B-B14F-4D97-AF65-F5344CB8AC3E}">
        <p14:creationId xmlns:p14="http://schemas.microsoft.com/office/powerpoint/2010/main" val="42322397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48ABD5-43AC-62A5-772E-E3D3E85E14E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72CF136-9228-FAAA-3C75-BA0009B88FF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9CDDC00-F145-9B94-CE7C-705ED9DFAAF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761D55D-6D55-0EF5-9797-D01423F76F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2B3BC6C-ED72-9A3D-566D-3451F465FD0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5E92744-7DDE-7697-2E72-30CCE646CA32}"/>
              </a:ext>
            </a:extLst>
          </p:cNvPr>
          <p:cNvSpPr>
            <a:spLocks noGrp="1"/>
          </p:cNvSpPr>
          <p:nvPr>
            <p:ph type="dt" sz="half" idx="10"/>
          </p:nvPr>
        </p:nvSpPr>
        <p:spPr/>
        <p:txBody>
          <a:bodyPr/>
          <a:lstStyle/>
          <a:p>
            <a:fld id="{441A2311-B91C-4647-A605-ADA9D819227D}" type="datetimeFigureOut">
              <a:rPr lang="en-GB" smtClean="0"/>
              <a:t>03/02/2026</a:t>
            </a:fld>
            <a:endParaRPr lang="en-GB"/>
          </a:p>
        </p:txBody>
      </p:sp>
      <p:sp>
        <p:nvSpPr>
          <p:cNvPr id="8" name="Footer Placeholder 7">
            <a:extLst>
              <a:ext uri="{FF2B5EF4-FFF2-40B4-BE49-F238E27FC236}">
                <a16:creationId xmlns:a16="http://schemas.microsoft.com/office/drawing/2014/main" id="{625C4987-BCD0-9CF9-7464-BFE487C90BE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6C47F00-9C29-E0BF-1703-981014F86FE9}"/>
              </a:ext>
            </a:extLst>
          </p:cNvPr>
          <p:cNvSpPr>
            <a:spLocks noGrp="1"/>
          </p:cNvSpPr>
          <p:nvPr>
            <p:ph type="sldNum" sz="quarter" idx="12"/>
          </p:nvPr>
        </p:nvSpPr>
        <p:spPr/>
        <p:txBody>
          <a:bodyPr/>
          <a:lstStyle/>
          <a:p>
            <a:fld id="{0A292520-1C93-457B-82FE-B27871D6EC0D}" type="slidenum">
              <a:rPr lang="en-GB" smtClean="0"/>
              <a:t>‹#›</a:t>
            </a:fld>
            <a:endParaRPr lang="en-GB"/>
          </a:p>
        </p:txBody>
      </p:sp>
    </p:spTree>
    <p:extLst>
      <p:ext uri="{BB962C8B-B14F-4D97-AF65-F5344CB8AC3E}">
        <p14:creationId xmlns:p14="http://schemas.microsoft.com/office/powerpoint/2010/main" val="3012576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CACCA1-C557-9FC3-3EB4-FE1AD4AF788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C9A45CF-567D-F1EF-D62D-B297A165C5BC}"/>
              </a:ext>
            </a:extLst>
          </p:cNvPr>
          <p:cNvSpPr>
            <a:spLocks noGrp="1"/>
          </p:cNvSpPr>
          <p:nvPr>
            <p:ph type="dt" sz="half" idx="10"/>
          </p:nvPr>
        </p:nvSpPr>
        <p:spPr/>
        <p:txBody>
          <a:bodyPr/>
          <a:lstStyle/>
          <a:p>
            <a:fld id="{441A2311-B91C-4647-A605-ADA9D819227D}" type="datetimeFigureOut">
              <a:rPr lang="en-GB" smtClean="0"/>
              <a:t>03/02/2026</a:t>
            </a:fld>
            <a:endParaRPr lang="en-GB"/>
          </a:p>
        </p:txBody>
      </p:sp>
      <p:sp>
        <p:nvSpPr>
          <p:cNvPr id="4" name="Footer Placeholder 3">
            <a:extLst>
              <a:ext uri="{FF2B5EF4-FFF2-40B4-BE49-F238E27FC236}">
                <a16:creationId xmlns:a16="http://schemas.microsoft.com/office/drawing/2014/main" id="{9C94418E-B935-4AB7-2E8D-9AFD40E9AAD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90EE119-3DCE-E8CB-8D4F-C68844FB705A}"/>
              </a:ext>
            </a:extLst>
          </p:cNvPr>
          <p:cNvSpPr>
            <a:spLocks noGrp="1"/>
          </p:cNvSpPr>
          <p:nvPr>
            <p:ph type="sldNum" sz="quarter" idx="12"/>
          </p:nvPr>
        </p:nvSpPr>
        <p:spPr/>
        <p:txBody>
          <a:bodyPr/>
          <a:lstStyle/>
          <a:p>
            <a:fld id="{0A292520-1C93-457B-82FE-B27871D6EC0D}" type="slidenum">
              <a:rPr lang="en-GB" smtClean="0"/>
              <a:t>‹#›</a:t>
            </a:fld>
            <a:endParaRPr lang="en-GB"/>
          </a:p>
        </p:txBody>
      </p:sp>
    </p:spTree>
    <p:extLst>
      <p:ext uri="{BB962C8B-B14F-4D97-AF65-F5344CB8AC3E}">
        <p14:creationId xmlns:p14="http://schemas.microsoft.com/office/powerpoint/2010/main" val="10824235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3A8703-4348-4393-4817-C4009D0CD062}"/>
              </a:ext>
            </a:extLst>
          </p:cNvPr>
          <p:cNvSpPr>
            <a:spLocks noGrp="1"/>
          </p:cNvSpPr>
          <p:nvPr>
            <p:ph type="dt" sz="half" idx="10"/>
          </p:nvPr>
        </p:nvSpPr>
        <p:spPr/>
        <p:txBody>
          <a:bodyPr/>
          <a:lstStyle/>
          <a:p>
            <a:fld id="{441A2311-B91C-4647-A605-ADA9D819227D}" type="datetimeFigureOut">
              <a:rPr lang="en-GB" smtClean="0"/>
              <a:t>03/02/2026</a:t>
            </a:fld>
            <a:endParaRPr lang="en-GB"/>
          </a:p>
        </p:txBody>
      </p:sp>
      <p:sp>
        <p:nvSpPr>
          <p:cNvPr id="3" name="Footer Placeholder 2">
            <a:extLst>
              <a:ext uri="{FF2B5EF4-FFF2-40B4-BE49-F238E27FC236}">
                <a16:creationId xmlns:a16="http://schemas.microsoft.com/office/drawing/2014/main" id="{1C50CA5C-97BE-ABB8-6B35-A7ED1AFE609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DFDA803-A8D8-C4EA-B48E-0C37A68AFE1C}"/>
              </a:ext>
            </a:extLst>
          </p:cNvPr>
          <p:cNvSpPr>
            <a:spLocks noGrp="1"/>
          </p:cNvSpPr>
          <p:nvPr>
            <p:ph type="sldNum" sz="quarter" idx="12"/>
          </p:nvPr>
        </p:nvSpPr>
        <p:spPr/>
        <p:txBody>
          <a:bodyPr/>
          <a:lstStyle/>
          <a:p>
            <a:fld id="{0A292520-1C93-457B-82FE-B27871D6EC0D}" type="slidenum">
              <a:rPr lang="en-GB" smtClean="0"/>
              <a:t>‹#›</a:t>
            </a:fld>
            <a:endParaRPr lang="en-GB"/>
          </a:p>
        </p:txBody>
      </p:sp>
    </p:spTree>
    <p:extLst>
      <p:ext uri="{BB962C8B-B14F-4D97-AF65-F5344CB8AC3E}">
        <p14:creationId xmlns:p14="http://schemas.microsoft.com/office/powerpoint/2010/main" val="39929548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2136B-D86A-B445-8D52-094D7AEE798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BCDA03C-45ED-30A5-CDF7-1D9471C4E5E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832B58C-40F0-ED17-6387-23E63192D3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6FAB8F0-8F8B-A24F-E144-3ABC16981D4B}"/>
              </a:ext>
            </a:extLst>
          </p:cNvPr>
          <p:cNvSpPr>
            <a:spLocks noGrp="1"/>
          </p:cNvSpPr>
          <p:nvPr>
            <p:ph type="dt" sz="half" idx="10"/>
          </p:nvPr>
        </p:nvSpPr>
        <p:spPr/>
        <p:txBody>
          <a:bodyPr/>
          <a:lstStyle/>
          <a:p>
            <a:fld id="{441A2311-B91C-4647-A605-ADA9D819227D}" type="datetimeFigureOut">
              <a:rPr lang="en-GB" smtClean="0"/>
              <a:t>03/02/2026</a:t>
            </a:fld>
            <a:endParaRPr lang="en-GB"/>
          </a:p>
        </p:txBody>
      </p:sp>
      <p:sp>
        <p:nvSpPr>
          <p:cNvPr id="6" name="Footer Placeholder 5">
            <a:extLst>
              <a:ext uri="{FF2B5EF4-FFF2-40B4-BE49-F238E27FC236}">
                <a16:creationId xmlns:a16="http://schemas.microsoft.com/office/drawing/2014/main" id="{97E67F40-D7B3-7B29-6326-171A5FD2138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D22EF9B-72B3-E9B4-E2A6-EC7F6190D6A8}"/>
              </a:ext>
            </a:extLst>
          </p:cNvPr>
          <p:cNvSpPr>
            <a:spLocks noGrp="1"/>
          </p:cNvSpPr>
          <p:nvPr>
            <p:ph type="sldNum" sz="quarter" idx="12"/>
          </p:nvPr>
        </p:nvSpPr>
        <p:spPr/>
        <p:txBody>
          <a:bodyPr/>
          <a:lstStyle/>
          <a:p>
            <a:fld id="{0A292520-1C93-457B-82FE-B27871D6EC0D}" type="slidenum">
              <a:rPr lang="en-GB" smtClean="0"/>
              <a:t>‹#›</a:t>
            </a:fld>
            <a:endParaRPr lang="en-GB"/>
          </a:p>
        </p:txBody>
      </p:sp>
    </p:spTree>
    <p:extLst>
      <p:ext uri="{BB962C8B-B14F-4D97-AF65-F5344CB8AC3E}">
        <p14:creationId xmlns:p14="http://schemas.microsoft.com/office/powerpoint/2010/main" val="29621454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BBC53-0228-5A5D-D769-EA99560719B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B4056A2-78A3-5D53-8AC5-6794E74F0B7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6C1183A-319C-A5D4-99C9-8F2B36BAD2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40EEDB0-EACC-5973-6E1B-413B1F923C38}"/>
              </a:ext>
            </a:extLst>
          </p:cNvPr>
          <p:cNvSpPr>
            <a:spLocks noGrp="1"/>
          </p:cNvSpPr>
          <p:nvPr>
            <p:ph type="dt" sz="half" idx="10"/>
          </p:nvPr>
        </p:nvSpPr>
        <p:spPr/>
        <p:txBody>
          <a:bodyPr/>
          <a:lstStyle/>
          <a:p>
            <a:fld id="{441A2311-B91C-4647-A605-ADA9D819227D}" type="datetimeFigureOut">
              <a:rPr lang="en-GB" smtClean="0"/>
              <a:t>03/02/2026</a:t>
            </a:fld>
            <a:endParaRPr lang="en-GB"/>
          </a:p>
        </p:txBody>
      </p:sp>
      <p:sp>
        <p:nvSpPr>
          <p:cNvPr id="6" name="Footer Placeholder 5">
            <a:extLst>
              <a:ext uri="{FF2B5EF4-FFF2-40B4-BE49-F238E27FC236}">
                <a16:creationId xmlns:a16="http://schemas.microsoft.com/office/drawing/2014/main" id="{C4C47ADE-2F17-1647-D63C-EDA861EF218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87DB84-FFE6-0DDA-56D9-818CDCEADD3A}"/>
              </a:ext>
            </a:extLst>
          </p:cNvPr>
          <p:cNvSpPr>
            <a:spLocks noGrp="1"/>
          </p:cNvSpPr>
          <p:nvPr>
            <p:ph type="sldNum" sz="quarter" idx="12"/>
          </p:nvPr>
        </p:nvSpPr>
        <p:spPr/>
        <p:txBody>
          <a:bodyPr/>
          <a:lstStyle/>
          <a:p>
            <a:fld id="{0A292520-1C93-457B-82FE-B27871D6EC0D}" type="slidenum">
              <a:rPr lang="en-GB" smtClean="0"/>
              <a:t>‹#›</a:t>
            </a:fld>
            <a:endParaRPr lang="en-GB"/>
          </a:p>
        </p:txBody>
      </p:sp>
    </p:spTree>
    <p:extLst>
      <p:ext uri="{BB962C8B-B14F-4D97-AF65-F5344CB8AC3E}">
        <p14:creationId xmlns:p14="http://schemas.microsoft.com/office/powerpoint/2010/main" val="506175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B0A912-D6A7-5639-B198-4FC14B00B53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0DEA677-6739-1B22-9555-62DB3F31851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5455F2D-04A3-6B68-32F3-5FA7370099D6}"/>
              </a:ext>
            </a:extLst>
          </p:cNvPr>
          <p:cNvSpPr>
            <a:spLocks noGrp="1"/>
          </p:cNvSpPr>
          <p:nvPr>
            <p:ph type="dt" sz="half" idx="10"/>
          </p:nvPr>
        </p:nvSpPr>
        <p:spPr/>
        <p:txBody>
          <a:bodyPr/>
          <a:lstStyle/>
          <a:p>
            <a:fld id="{441A2311-B91C-4647-A605-ADA9D819227D}" type="datetimeFigureOut">
              <a:rPr lang="en-GB" smtClean="0"/>
              <a:t>03/02/2026</a:t>
            </a:fld>
            <a:endParaRPr lang="en-GB"/>
          </a:p>
        </p:txBody>
      </p:sp>
      <p:sp>
        <p:nvSpPr>
          <p:cNvPr id="5" name="Footer Placeholder 4">
            <a:extLst>
              <a:ext uri="{FF2B5EF4-FFF2-40B4-BE49-F238E27FC236}">
                <a16:creationId xmlns:a16="http://schemas.microsoft.com/office/drawing/2014/main" id="{589CEFA6-C36A-18F5-61C8-948B2B3EAC7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54B83D1-6634-1FEA-9480-2E40450C35E2}"/>
              </a:ext>
            </a:extLst>
          </p:cNvPr>
          <p:cNvSpPr>
            <a:spLocks noGrp="1"/>
          </p:cNvSpPr>
          <p:nvPr>
            <p:ph type="sldNum" sz="quarter" idx="12"/>
          </p:nvPr>
        </p:nvSpPr>
        <p:spPr/>
        <p:txBody>
          <a:bodyPr/>
          <a:lstStyle/>
          <a:p>
            <a:fld id="{0A292520-1C93-457B-82FE-B27871D6EC0D}" type="slidenum">
              <a:rPr lang="en-GB" smtClean="0"/>
              <a:t>‹#›</a:t>
            </a:fld>
            <a:endParaRPr lang="en-GB"/>
          </a:p>
        </p:txBody>
      </p:sp>
    </p:spTree>
    <p:extLst>
      <p:ext uri="{BB962C8B-B14F-4D97-AF65-F5344CB8AC3E}">
        <p14:creationId xmlns:p14="http://schemas.microsoft.com/office/powerpoint/2010/main" val="36834079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06B5143-9DBA-5E9F-35F0-C939BC5A210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0890475-6C17-A55B-3F4B-A874E6D3294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A50BAC-06E0-3721-9AE0-95F4FC05F9A8}"/>
              </a:ext>
            </a:extLst>
          </p:cNvPr>
          <p:cNvSpPr>
            <a:spLocks noGrp="1"/>
          </p:cNvSpPr>
          <p:nvPr>
            <p:ph type="dt" sz="half" idx="10"/>
          </p:nvPr>
        </p:nvSpPr>
        <p:spPr/>
        <p:txBody>
          <a:bodyPr/>
          <a:lstStyle/>
          <a:p>
            <a:fld id="{441A2311-B91C-4647-A605-ADA9D819227D}" type="datetimeFigureOut">
              <a:rPr lang="en-GB" smtClean="0"/>
              <a:t>03/02/2026</a:t>
            </a:fld>
            <a:endParaRPr lang="en-GB"/>
          </a:p>
        </p:txBody>
      </p:sp>
      <p:sp>
        <p:nvSpPr>
          <p:cNvPr id="5" name="Footer Placeholder 4">
            <a:extLst>
              <a:ext uri="{FF2B5EF4-FFF2-40B4-BE49-F238E27FC236}">
                <a16:creationId xmlns:a16="http://schemas.microsoft.com/office/drawing/2014/main" id="{9942ECF3-2FDC-05F1-87A8-5D40487194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32420C9-278E-E4DB-033A-719C356D5C95}"/>
              </a:ext>
            </a:extLst>
          </p:cNvPr>
          <p:cNvSpPr>
            <a:spLocks noGrp="1"/>
          </p:cNvSpPr>
          <p:nvPr>
            <p:ph type="sldNum" sz="quarter" idx="12"/>
          </p:nvPr>
        </p:nvSpPr>
        <p:spPr/>
        <p:txBody>
          <a:bodyPr/>
          <a:lstStyle/>
          <a:p>
            <a:fld id="{0A292520-1C93-457B-82FE-B27871D6EC0D}" type="slidenum">
              <a:rPr lang="en-GB" smtClean="0"/>
              <a:t>‹#›</a:t>
            </a:fld>
            <a:endParaRPr lang="en-GB"/>
          </a:p>
        </p:txBody>
      </p:sp>
    </p:spTree>
    <p:extLst>
      <p:ext uri="{BB962C8B-B14F-4D97-AF65-F5344CB8AC3E}">
        <p14:creationId xmlns:p14="http://schemas.microsoft.com/office/powerpoint/2010/main" val="29816226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3701536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9766483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19992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1345258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2/3/2026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4465552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2/3/2026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9443641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2/3/2026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8711429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27271587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89334296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1886763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415743866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Title with Picture">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09CE9-F18C-5020-CF43-5960AFE654F6}"/>
              </a:ext>
            </a:extLst>
          </p:cNvPr>
          <p:cNvSpPr>
            <a:spLocks noGrp="1"/>
          </p:cNvSpPr>
          <p:nvPr>
            <p:ph type="ctrTitle"/>
          </p:nvPr>
        </p:nvSpPr>
        <p:spPr>
          <a:xfrm>
            <a:off x="685800" y="240410"/>
            <a:ext cx="10813067" cy="783835"/>
          </a:xfrm>
        </p:spPr>
        <p:txBody>
          <a:bodyPr vert="horz" lIns="91440" tIns="45720" rIns="91440" bIns="45720" rtlCol="0" anchor="b">
            <a:normAutofit/>
          </a:bodyPr>
          <a:lstStyle>
            <a:lvl1pPr>
              <a:defRPr lang="en-US" sz="3600" dirty="0">
                <a:solidFill>
                  <a:schemeClr val="tx2">
                    <a:alpha val="90000"/>
                  </a:schemeClr>
                </a:solidFill>
              </a:defRPr>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A16B3AA5-F8D6-AB69-241F-6F8F1DD41E55}"/>
              </a:ext>
            </a:extLst>
          </p:cNvPr>
          <p:cNvSpPr>
            <a:spLocks noGrp="1"/>
          </p:cNvSpPr>
          <p:nvPr>
            <p:ph type="subTitle" idx="1"/>
          </p:nvPr>
        </p:nvSpPr>
        <p:spPr>
          <a:xfrm>
            <a:off x="685800" y="998185"/>
            <a:ext cx="10813067" cy="541508"/>
          </a:xfrm>
        </p:spPr>
        <p:txBody>
          <a:bodyPr vert="horz" lIns="91440" tIns="45720" rIns="91440" bIns="45720" rtlCol="0">
            <a:normAutofit/>
          </a:bodyPr>
          <a:lstStyle>
            <a:lvl1pPr marL="0" indent="0">
              <a:buNone/>
              <a:defRPr lang="en-US" dirty="0"/>
            </a:lvl1pPr>
          </a:lstStyle>
          <a:p>
            <a:pPr lvl="0"/>
            <a:r>
              <a:rPr lang="en-US"/>
              <a:t>Click to edit Master subtitle style</a:t>
            </a:r>
            <a:endParaRPr lang="en-US" dirty="0"/>
          </a:p>
        </p:txBody>
      </p:sp>
      <p:sp>
        <p:nvSpPr>
          <p:cNvPr id="16" name="Picture Placeholder 15">
            <a:extLst>
              <a:ext uri="{FF2B5EF4-FFF2-40B4-BE49-F238E27FC236}">
                <a16:creationId xmlns:a16="http://schemas.microsoft.com/office/drawing/2014/main" id="{569E8996-63F9-282F-EB89-823A9E405F96}"/>
              </a:ext>
            </a:extLst>
          </p:cNvPr>
          <p:cNvSpPr>
            <a:spLocks noGrp="1"/>
          </p:cNvSpPr>
          <p:nvPr>
            <p:ph type="pic" sz="quarter" idx="13" hasCustomPrompt="1"/>
          </p:nvPr>
        </p:nvSpPr>
        <p:spPr>
          <a:xfrm>
            <a:off x="462974" y="1606318"/>
            <a:ext cx="11268845" cy="4791456"/>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7AE78127-77D8-DF99-4AE0-F322800B057B}"/>
              </a:ext>
            </a:extLst>
          </p:cNvPr>
          <p:cNvSpPr>
            <a:spLocks noGrp="1"/>
          </p:cNvSpPr>
          <p:nvPr>
            <p:ph type="ftr" sz="quarter" idx="11"/>
          </p:nvPr>
        </p:nvSpPr>
        <p:spPr>
          <a:xfrm>
            <a:off x="640080" y="6445997"/>
            <a:ext cx="3949302" cy="365125"/>
          </a:xfrm>
        </p:spPr>
        <p:txBody>
          <a:bodyPr/>
          <a:lstStyle>
            <a:lvl1pPr>
              <a:defRPr>
                <a:solidFill>
                  <a:schemeClr val="tx2"/>
                </a:solidFill>
              </a:defRPr>
            </a:lvl1pPr>
          </a:lstStyle>
          <a:p>
            <a:r>
              <a:rPr lang="en-US" dirty="0"/>
              <a:t>Sample Footer Text</a:t>
            </a:r>
          </a:p>
        </p:txBody>
      </p:sp>
      <p:sp>
        <p:nvSpPr>
          <p:cNvPr id="4" name="Date Placeholder 3">
            <a:extLst>
              <a:ext uri="{FF2B5EF4-FFF2-40B4-BE49-F238E27FC236}">
                <a16:creationId xmlns:a16="http://schemas.microsoft.com/office/drawing/2014/main" id="{D2D04168-7304-004B-C2F6-42E38FDC5908}"/>
              </a:ext>
            </a:extLst>
          </p:cNvPr>
          <p:cNvSpPr>
            <a:spLocks noGrp="1"/>
          </p:cNvSpPr>
          <p:nvPr>
            <p:ph type="dt" sz="half" idx="10"/>
          </p:nvPr>
        </p:nvSpPr>
        <p:spPr/>
        <p:txBody>
          <a:bodyPr/>
          <a:lstStyle>
            <a:lvl1pPr>
              <a:defRPr>
                <a:solidFill>
                  <a:schemeClr val="tx2"/>
                </a:solidFill>
              </a:defRPr>
            </a:lvl1pPr>
          </a:lstStyle>
          <a:p>
            <a:fld id="{8B12FF42-78AA-43B7-BE38-617D6A986F75}" type="datetime1">
              <a:rPr lang="en-US" smtClean="0"/>
              <a:t>2/3/2026</a:t>
            </a:fld>
            <a:endParaRPr lang="en-US"/>
          </a:p>
        </p:txBody>
      </p:sp>
      <p:sp>
        <p:nvSpPr>
          <p:cNvPr id="6" name="Slide Number Placeholder 5">
            <a:extLst>
              <a:ext uri="{FF2B5EF4-FFF2-40B4-BE49-F238E27FC236}">
                <a16:creationId xmlns:a16="http://schemas.microsoft.com/office/drawing/2014/main" id="{D7C58464-EE0F-215A-2FA8-F434687B9E7A}"/>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a:p>
        </p:txBody>
      </p:sp>
      <p:cxnSp>
        <p:nvCxnSpPr>
          <p:cNvPr id="7" name="Straight Connector 6">
            <a:extLst>
              <a:ext uri="{FF2B5EF4-FFF2-40B4-BE49-F238E27FC236}">
                <a16:creationId xmlns:a16="http://schemas.microsoft.com/office/drawing/2014/main" id="{FFFC4771-5A22-2E68-AB04-0949D0A15B66}"/>
              </a:ext>
            </a:extLst>
          </p:cNvPr>
          <p:cNvCxnSpPr>
            <a:cxnSpLocks/>
          </p:cNvCxnSpPr>
          <p:nvPr/>
        </p:nvCxnSpPr>
        <p:spPr>
          <a:xfrm flipH="1">
            <a:off x="0" y="159971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AA95C5A-6D75-9E1D-C459-7F2022E84F55}"/>
              </a:ext>
            </a:extLst>
          </p:cNvPr>
          <p:cNvCxnSpPr>
            <a:cxnSpLocks/>
          </p:cNvCxnSpPr>
          <p:nvPr/>
        </p:nvCxnSpPr>
        <p:spPr>
          <a:xfrm>
            <a:off x="457200"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00ED5AC1-9F96-A868-7F45-523BF1A45E7C}"/>
              </a:ext>
            </a:extLst>
          </p:cNvPr>
          <p:cNvCxnSpPr>
            <a:cxnSpLocks/>
          </p:cNvCxnSpPr>
          <p:nvPr/>
        </p:nvCxnSpPr>
        <p:spPr>
          <a:xfrm>
            <a:off x="11734800"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60E1F764-5B01-7711-9CF1-7EA13A629701}"/>
              </a:ext>
            </a:extLst>
          </p:cNvPr>
          <p:cNvCxnSpPr>
            <a:cxnSpLocks/>
          </p:cNvCxnSpPr>
          <p:nvPr/>
        </p:nvCxnSpPr>
        <p:spPr>
          <a:xfrm flipH="1">
            <a:off x="0" y="6396171"/>
            <a:ext cx="12192000" cy="0"/>
          </a:xfrm>
          <a:prstGeom prst="line">
            <a:avLst/>
          </a:prstGeom>
          <a:ln w="9525">
            <a:solidFill>
              <a:schemeClr val="tx2">
                <a:alpha val="3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59447986"/>
      </p:ext>
    </p:extLst>
  </p:cSld>
  <p:clrMapOvr>
    <a:overrideClrMapping bg1="lt1" tx1="dk1" bg2="lt2" tx2="dk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685800" y="360221"/>
            <a:ext cx="10515600" cy="133046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685800" y="2004291"/>
            <a:ext cx="10515600" cy="41726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685800" y="6445997"/>
            <a:ext cx="3949302" cy="365125"/>
          </a:xfrm>
        </p:spPr>
        <p:txBody>
          <a:bodyPr/>
          <a:lstStyle/>
          <a:p>
            <a:r>
              <a:rPr lang="en-US"/>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2F88F8D0-0E9B-4650-859F-69E8A62E8B3F}" type="datetime1">
              <a:rPr lang="en-US" smtClean="0"/>
              <a:t>2/3/2026</a:t>
            </a:fld>
            <a:endParaRPr lang="en-US"/>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a:p>
        </p:txBody>
      </p:sp>
      <p:cxnSp>
        <p:nvCxnSpPr>
          <p:cNvPr id="15" name="Straight Connector 14">
            <a:extLst>
              <a:ext uri="{FF2B5EF4-FFF2-40B4-BE49-F238E27FC236}">
                <a16:creationId xmlns:a16="http://schemas.microsoft.com/office/drawing/2014/main" id="{176D044F-5574-D6D7-2A47-5069E411C22F}"/>
              </a:ext>
            </a:extLst>
          </p:cNvPr>
          <p:cNvCxnSpPr>
            <a:cxnSpLocks/>
          </p:cNvCxnSpPr>
          <p:nvPr/>
        </p:nvCxnSpPr>
        <p:spPr>
          <a:xfrm flipH="1">
            <a:off x="0" y="1825625"/>
            <a:ext cx="12210293"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423100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itle with Picture 2">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09CE9-F18C-5020-CF43-5960AFE654F6}"/>
              </a:ext>
            </a:extLst>
          </p:cNvPr>
          <p:cNvSpPr>
            <a:spLocks noGrp="1"/>
          </p:cNvSpPr>
          <p:nvPr>
            <p:ph type="ctrTitle"/>
          </p:nvPr>
        </p:nvSpPr>
        <p:spPr>
          <a:xfrm>
            <a:off x="512724" y="1480212"/>
            <a:ext cx="3918954" cy="2273637"/>
          </a:xfrm>
        </p:spPr>
        <p:txBody>
          <a:bodyPr vert="horz" lIns="91440" tIns="45720" rIns="91440" bIns="45720" rtlCol="0" anchor="b">
            <a:normAutofit/>
          </a:bodyPr>
          <a:lstStyle>
            <a:lvl1pPr algn="ctr">
              <a:defRPr lang="en-US" sz="3600" dirty="0">
                <a:solidFill>
                  <a:schemeClr val="tx2">
                    <a:alpha val="90000"/>
                  </a:schemeClr>
                </a:solidFill>
              </a:defRPr>
            </a:lvl1pPr>
          </a:lstStyle>
          <a:p>
            <a:pPr lvl="0" algn="ctr"/>
            <a:r>
              <a:rPr lang="en-US"/>
              <a:t>Click to edit Master title style</a:t>
            </a:r>
            <a:endParaRPr lang="en-US" dirty="0"/>
          </a:p>
        </p:txBody>
      </p:sp>
      <p:sp>
        <p:nvSpPr>
          <p:cNvPr id="3" name="Subtitle 2">
            <a:extLst>
              <a:ext uri="{FF2B5EF4-FFF2-40B4-BE49-F238E27FC236}">
                <a16:creationId xmlns:a16="http://schemas.microsoft.com/office/drawing/2014/main" id="{A16B3AA5-F8D6-AB69-241F-6F8F1DD41E55}"/>
              </a:ext>
            </a:extLst>
          </p:cNvPr>
          <p:cNvSpPr>
            <a:spLocks noGrp="1"/>
          </p:cNvSpPr>
          <p:nvPr>
            <p:ph type="subTitle" idx="1"/>
          </p:nvPr>
        </p:nvSpPr>
        <p:spPr>
          <a:xfrm>
            <a:off x="620272" y="4232388"/>
            <a:ext cx="3703859" cy="1542770"/>
          </a:xfrm>
        </p:spPr>
        <p:txBody>
          <a:bodyPr vert="horz" lIns="91440" tIns="45720" rIns="91440" bIns="45720" rtlCol="0">
            <a:normAutofit/>
          </a:bodyPr>
          <a:lstStyle>
            <a:lvl1pPr marL="0" indent="0" algn="ctr">
              <a:buNone/>
              <a:defRPr lang="en-US" dirty="0"/>
            </a:lvl1pPr>
          </a:lstStyle>
          <a:p>
            <a:pPr lvl="0"/>
            <a:r>
              <a:rPr lang="en-US"/>
              <a:t>Click to edit Master subtitle style</a:t>
            </a:r>
            <a:endParaRPr lang="en-US" dirty="0"/>
          </a:p>
        </p:txBody>
      </p:sp>
      <p:sp>
        <p:nvSpPr>
          <p:cNvPr id="16" name="Picture Placeholder 15">
            <a:extLst>
              <a:ext uri="{FF2B5EF4-FFF2-40B4-BE49-F238E27FC236}">
                <a16:creationId xmlns:a16="http://schemas.microsoft.com/office/drawing/2014/main" id="{569E8996-63F9-282F-EB89-823A9E405F96}"/>
              </a:ext>
            </a:extLst>
          </p:cNvPr>
          <p:cNvSpPr>
            <a:spLocks noGrp="1"/>
          </p:cNvSpPr>
          <p:nvPr>
            <p:ph type="pic" sz="quarter" idx="13" hasCustomPrompt="1"/>
          </p:nvPr>
        </p:nvSpPr>
        <p:spPr>
          <a:xfrm>
            <a:off x="4958748" y="465265"/>
            <a:ext cx="7240587" cy="5927467"/>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7AE78127-77D8-DF99-4AE0-F322800B057B}"/>
              </a:ext>
            </a:extLst>
          </p:cNvPr>
          <p:cNvSpPr>
            <a:spLocks noGrp="1"/>
          </p:cNvSpPr>
          <p:nvPr>
            <p:ph type="ftr" sz="quarter" idx="11"/>
          </p:nvPr>
        </p:nvSpPr>
        <p:spPr/>
        <p:txBody>
          <a:bodyPr/>
          <a:lstStyle>
            <a:lvl1pPr>
              <a:defRPr>
                <a:solidFill>
                  <a:schemeClr val="tx2"/>
                </a:solidFill>
              </a:defRPr>
            </a:lvl1pPr>
          </a:lstStyle>
          <a:p>
            <a:r>
              <a:rPr lang="en-US" dirty="0"/>
              <a:t>Sample Footer Text</a:t>
            </a:r>
          </a:p>
        </p:txBody>
      </p:sp>
      <p:sp>
        <p:nvSpPr>
          <p:cNvPr id="4" name="Date Placeholder 3">
            <a:extLst>
              <a:ext uri="{FF2B5EF4-FFF2-40B4-BE49-F238E27FC236}">
                <a16:creationId xmlns:a16="http://schemas.microsoft.com/office/drawing/2014/main" id="{D2D04168-7304-004B-C2F6-42E38FDC5908}"/>
              </a:ext>
            </a:extLst>
          </p:cNvPr>
          <p:cNvSpPr>
            <a:spLocks noGrp="1"/>
          </p:cNvSpPr>
          <p:nvPr>
            <p:ph type="dt" sz="half" idx="10"/>
          </p:nvPr>
        </p:nvSpPr>
        <p:spPr/>
        <p:txBody>
          <a:bodyPr/>
          <a:lstStyle>
            <a:lvl1pPr>
              <a:defRPr>
                <a:solidFill>
                  <a:schemeClr val="tx2"/>
                </a:solidFill>
              </a:defRPr>
            </a:lvl1pPr>
          </a:lstStyle>
          <a:p>
            <a:fld id="{00EF5918-5053-4743-83B7-4EAD76501314}" type="datetime1">
              <a:rPr lang="en-US" smtClean="0"/>
              <a:t>2/3/2026</a:t>
            </a:fld>
            <a:endParaRPr lang="en-US"/>
          </a:p>
        </p:txBody>
      </p:sp>
      <p:sp>
        <p:nvSpPr>
          <p:cNvPr id="6" name="Slide Number Placeholder 5">
            <a:extLst>
              <a:ext uri="{FF2B5EF4-FFF2-40B4-BE49-F238E27FC236}">
                <a16:creationId xmlns:a16="http://schemas.microsoft.com/office/drawing/2014/main" id="{D7C58464-EE0F-215A-2FA8-F434687B9E7A}"/>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a:p>
        </p:txBody>
      </p:sp>
      <p:cxnSp>
        <p:nvCxnSpPr>
          <p:cNvPr id="10" name="Straight Connector 9">
            <a:extLst>
              <a:ext uri="{FF2B5EF4-FFF2-40B4-BE49-F238E27FC236}">
                <a16:creationId xmlns:a16="http://schemas.microsoft.com/office/drawing/2014/main" id="{90C7E87E-EC44-47F9-6172-5EEA03DE5D87}"/>
              </a:ext>
            </a:extLst>
          </p:cNvPr>
          <p:cNvCxnSpPr>
            <a:cxnSpLocks/>
          </p:cNvCxnSpPr>
          <p:nvPr/>
        </p:nvCxnSpPr>
        <p:spPr>
          <a:xfrm flipH="1">
            <a:off x="0" y="459932"/>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7071CA13-2095-558D-E0DC-1576A14BBE72}"/>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B159F346-B80F-F5BC-5D76-9443FA0031B4}"/>
              </a:ext>
            </a:extLst>
          </p:cNvPr>
          <p:cNvCxnSpPr>
            <a:cxnSpLocks/>
          </p:cNvCxnSpPr>
          <p:nvPr/>
        </p:nvCxnSpPr>
        <p:spPr>
          <a:xfrm>
            <a:off x="4951575"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91303760"/>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itle with Picture 3">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09CE9-F18C-5020-CF43-5960AFE654F6}"/>
              </a:ext>
            </a:extLst>
          </p:cNvPr>
          <p:cNvSpPr>
            <a:spLocks noGrp="1"/>
          </p:cNvSpPr>
          <p:nvPr>
            <p:ph type="ctrTitle"/>
          </p:nvPr>
        </p:nvSpPr>
        <p:spPr>
          <a:xfrm>
            <a:off x="7772445" y="1480212"/>
            <a:ext cx="3849131" cy="2871351"/>
          </a:xfrm>
        </p:spPr>
        <p:txBody>
          <a:bodyPr anchor="ctr">
            <a:normAutofit/>
          </a:bodyPr>
          <a:lstStyle>
            <a:lvl1pPr algn="ctr">
              <a:defRPr sz="3600">
                <a:solidFill>
                  <a:schemeClr val="tx2">
                    <a:alpha val="90000"/>
                  </a:schemeClr>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16B3AA5-F8D6-AB69-241F-6F8F1DD41E55}"/>
              </a:ext>
            </a:extLst>
          </p:cNvPr>
          <p:cNvSpPr>
            <a:spLocks noGrp="1"/>
          </p:cNvSpPr>
          <p:nvPr>
            <p:ph type="subTitle" idx="1"/>
          </p:nvPr>
        </p:nvSpPr>
        <p:spPr>
          <a:xfrm>
            <a:off x="7772446" y="5410440"/>
            <a:ext cx="3849128" cy="1068207"/>
          </a:xfrm>
        </p:spPr>
        <p:txBody>
          <a:bodyPr anchor="ctr">
            <a:normAutofit/>
          </a:bodyPr>
          <a:lstStyle>
            <a:lvl1pPr marL="0" indent="0" algn="ctr">
              <a:buNone/>
              <a:defRPr sz="18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6" name="Picture Placeholder 15">
            <a:extLst>
              <a:ext uri="{FF2B5EF4-FFF2-40B4-BE49-F238E27FC236}">
                <a16:creationId xmlns:a16="http://schemas.microsoft.com/office/drawing/2014/main" id="{569E8996-63F9-282F-EB89-823A9E405F96}"/>
              </a:ext>
            </a:extLst>
          </p:cNvPr>
          <p:cNvSpPr>
            <a:spLocks noGrp="1"/>
          </p:cNvSpPr>
          <p:nvPr>
            <p:ph type="pic" sz="quarter" idx="13" hasCustomPrompt="1"/>
          </p:nvPr>
        </p:nvSpPr>
        <p:spPr>
          <a:xfrm>
            <a:off x="0" y="0"/>
            <a:ext cx="7204414" cy="6859634"/>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7AE78127-77D8-DF99-4AE0-F322800B057B}"/>
              </a:ext>
            </a:extLst>
          </p:cNvPr>
          <p:cNvSpPr>
            <a:spLocks noGrp="1"/>
          </p:cNvSpPr>
          <p:nvPr>
            <p:ph type="ftr" sz="quarter" idx="11"/>
          </p:nvPr>
        </p:nvSpPr>
        <p:spPr>
          <a:xfrm>
            <a:off x="7429501" y="6445997"/>
            <a:ext cx="2955465" cy="365125"/>
          </a:xfrm>
        </p:spPr>
        <p:txBody>
          <a:bodyPr/>
          <a:lstStyle>
            <a:lvl1pPr>
              <a:defRPr>
                <a:solidFill>
                  <a:schemeClr val="tx2"/>
                </a:solidFill>
              </a:defRPr>
            </a:lvl1pPr>
          </a:lstStyle>
          <a:p>
            <a:r>
              <a:rPr lang="en-US"/>
              <a:t>Sample Footer Text</a:t>
            </a:r>
          </a:p>
        </p:txBody>
      </p:sp>
      <p:sp>
        <p:nvSpPr>
          <p:cNvPr id="4" name="Date Placeholder 3">
            <a:extLst>
              <a:ext uri="{FF2B5EF4-FFF2-40B4-BE49-F238E27FC236}">
                <a16:creationId xmlns:a16="http://schemas.microsoft.com/office/drawing/2014/main" id="{D2D04168-7304-004B-C2F6-42E38FDC5908}"/>
              </a:ext>
            </a:extLst>
          </p:cNvPr>
          <p:cNvSpPr>
            <a:spLocks noGrp="1"/>
          </p:cNvSpPr>
          <p:nvPr>
            <p:ph type="dt" sz="half" idx="10"/>
          </p:nvPr>
        </p:nvSpPr>
        <p:spPr>
          <a:xfrm>
            <a:off x="10226650" y="6445997"/>
            <a:ext cx="1353059" cy="365125"/>
          </a:xfrm>
        </p:spPr>
        <p:txBody>
          <a:bodyPr/>
          <a:lstStyle>
            <a:lvl1pPr>
              <a:defRPr>
                <a:solidFill>
                  <a:schemeClr val="tx2"/>
                </a:solidFill>
              </a:defRPr>
            </a:lvl1pPr>
          </a:lstStyle>
          <a:p>
            <a:fld id="{AD495F72-74F9-4C7D-96DC-BB7900DFF168}" type="datetime1">
              <a:rPr lang="en-US" smtClean="0"/>
              <a:t>2/3/2026</a:t>
            </a:fld>
            <a:endParaRPr lang="en-US"/>
          </a:p>
        </p:txBody>
      </p:sp>
      <p:sp>
        <p:nvSpPr>
          <p:cNvPr id="6" name="Slide Number Placeholder 5">
            <a:extLst>
              <a:ext uri="{FF2B5EF4-FFF2-40B4-BE49-F238E27FC236}">
                <a16:creationId xmlns:a16="http://schemas.microsoft.com/office/drawing/2014/main" id="{D7C58464-EE0F-215A-2FA8-F434687B9E7A}"/>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a:p>
        </p:txBody>
      </p:sp>
      <p:cxnSp>
        <p:nvCxnSpPr>
          <p:cNvPr id="7" name="Straight Connector 6">
            <a:extLst>
              <a:ext uri="{FF2B5EF4-FFF2-40B4-BE49-F238E27FC236}">
                <a16:creationId xmlns:a16="http://schemas.microsoft.com/office/drawing/2014/main" id="{88BE003B-9AA9-5AAB-16A3-CC8CD5997AAA}"/>
              </a:ext>
            </a:extLst>
          </p:cNvPr>
          <p:cNvCxnSpPr>
            <a:cxnSpLocks/>
          </p:cNvCxnSpPr>
          <p:nvPr/>
        </p:nvCxnSpPr>
        <p:spPr>
          <a:xfrm flipH="1">
            <a:off x="7206802" y="5031087"/>
            <a:ext cx="4985198"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50CBC2A1-BC50-27CD-C764-435FA7A59ABD}"/>
              </a:ext>
            </a:extLst>
          </p:cNvPr>
          <p:cNvCxnSpPr>
            <a:cxnSpLocks/>
          </p:cNvCxnSpPr>
          <p:nvPr/>
        </p:nvCxnSpPr>
        <p:spPr>
          <a:xfrm>
            <a:off x="7206802"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25060130"/>
      </p:ext>
    </p:extLst>
  </p:cSld>
  <p:clrMapOvr>
    <a:overrideClrMapping bg1="lt1" tx1="dk1" bg2="lt2" tx2="dk2" accent1="accent1" accent2="accent2" accent3="accent3" accent4="accent4" accent5="accent5" accent6="accent6" hlink="hlink" folHlink="folHlink"/>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Title with Picture 4">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09CE9-F18C-5020-CF43-5960AFE654F6}"/>
              </a:ext>
            </a:extLst>
          </p:cNvPr>
          <p:cNvSpPr>
            <a:spLocks noGrp="1"/>
          </p:cNvSpPr>
          <p:nvPr>
            <p:ph type="ctrTitle"/>
          </p:nvPr>
        </p:nvSpPr>
        <p:spPr>
          <a:xfrm>
            <a:off x="685800" y="5160261"/>
            <a:ext cx="10813067" cy="783835"/>
          </a:xfrm>
        </p:spPr>
        <p:txBody>
          <a:bodyPr vert="horz" lIns="91440" tIns="45720" rIns="91440" bIns="45720" rtlCol="0" anchor="b">
            <a:normAutofit/>
          </a:bodyPr>
          <a:lstStyle>
            <a:lvl1pPr>
              <a:defRPr lang="en-US" sz="3600" dirty="0">
                <a:solidFill>
                  <a:schemeClr val="tx2">
                    <a:alpha val="90000"/>
                  </a:schemeClr>
                </a:solidFill>
              </a:defRPr>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A16B3AA5-F8D6-AB69-241F-6F8F1DD41E55}"/>
              </a:ext>
            </a:extLst>
          </p:cNvPr>
          <p:cNvSpPr>
            <a:spLocks noGrp="1"/>
          </p:cNvSpPr>
          <p:nvPr>
            <p:ph type="subTitle" idx="1"/>
          </p:nvPr>
        </p:nvSpPr>
        <p:spPr>
          <a:xfrm>
            <a:off x="685800" y="5931483"/>
            <a:ext cx="10813067" cy="611557"/>
          </a:xfrm>
        </p:spPr>
        <p:txBody>
          <a:bodyPr vert="horz" lIns="91440" tIns="45720" rIns="91440" bIns="45720" rtlCol="0">
            <a:normAutofit/>
          </a:bodyPr>
          <a:lstStyle>
            <a:lvl1pPr marL="0" indent="0">
              <a:buNone/>
              <a:defRPr lang="en-US" dirty="0"/>
            </a:lvl1pPr>
          </a:lstStyle>
          <a:p>
            <a:pPr lvl="0"/>
            <a:r>
              <a:rPr lang="en-US"/>
              <a:t>Click to edit Master subtitle style</a:t>
            </a:r>
            <a:endParaRPr lang="en-US" dirty="0"/>
          </a:p>
        </p:txBody>
      </p:sp>
      <p:sp>
        <p:nvSpPr>
          <p:cNvPr id="16" name="Picture Placeholder 15">
            <a:extLst>
              <a:ext uri="{FF2B5EF4-FFF2-40B4-BE49-F238E27FC236}">
                <a16:creationId xmlns:a16="http://schemas.microsoft.com/office/drawing/2014/main" id="{569E8996-63F9-282F-EB89-823A9E405F96}"/>
              </a:ext>
            </a:extLst>
          </p:cNvPr>
          <p:cNvSpPr>
            <a:spLocks noGrp="1"/>
          </p:cNvSpPr>
          <p:nvPr>
            <p:ph type="pic" sz="quarter" idx="13" hasCustomPrompt="1"/>
          </p:nvPr>
        </p:nvSpPr>
        <p:spPr>
          <a:xfrm>
            <a:off x="462974" y="0"/>
            <a:ext cx="11268845" cy="5019190"/>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7AE78127-77D8-DF99-4AE0-F322800B057B}"/>
              </a:ext>
            </a:extLst>
          </p:cNvPr>
          <p:cNvSpPr>
            <a:spLocks noGrp="1"/>
          </p:cNvSpPr>
          <p:nvPr>
            <p:ph type="ftr" sz="quarter" idx="11"/>
          </p:nvPr>
        </p:nvSpPr>
        <p:spPr>
          <a:xfrm>
            <a:off x="685800" y="6445997"/>
            <a:ext cx="3949302" cy="365125"/>
          </a:xfrm>
        </p:spPr>
        <p:txBody>
          <a:bodyPr/>
          <a:lstStyle>
            <a:lvl1pPr>
              <a:defRPr>
                <a:solidFill>
                  <a:schemeClr val="tx2"/>
                </a:solidFill>
              </a:defRPr>
            </a:lvl1pPr>
          </a:lstStyle>
          <a:p>
            <a:r>
              <a:rPr lang="en-US"/>
              <a:t>Sample Footer Text</a:t>
            </a:r>
          </a:p>
        </p:txBody>
      </p:sp>
      <p:sp>
        <p:nvSpPr>
          <p:cNvPr id="4" name="Date Placeholder 3">
            <a:extLst>
              <a:ext uri="{FF2B5EF4-FFF2-40B4-BE49-F238E27FC236}">
                <a16:creationId xmlns:a16="http://schemas.microsoft.com/office/drawing/2014/main" id="{D2D04168-7304-004B-C2F6-42E38FDC5908}"/>
              </a:ext>
            </a:extLst>
          </p:cNvPr>
          <p:cNvSpPr>
            <a:spLocks noGrp="1"/>
          </p:cNvSpPr>
          <p:nvPr>
            <p:ph type="dt" sz="half" idx="10"/>
          </p:nvPr>
        </p:nvSpPr>
        <p:spPr/>
        <p:txBody>
          <a:bodyPr/>
          <a:lstStyle>
            <a:lvl1pPr>
              <a:defRPr>
                <a:solidFill>
                  <a:schemeClr val="tx2"/>
                </a:solidFill>
              </a:defRPr>
            </a:lvl1pPr>
          </a:lstStyle>
          <a:p>
            <a:fld id="{AB6383D2-C802-4DD2-AEDD-7474238763C3}" type="datetime1">
              <a:rPr lang="en-US" smtClean="0"/>
              <a:t>2/3/2026</a:t>
            </a:fld>
            <a:endParaRPr lang="en-US"/>
          </a:p>
        </p:txBody>
      </p:sp>
      <p:sp>
        <p:nvSpPr>
          <p:cNvPr id="6" name="Slide Number Placeholder 5">
            <a:extLst>
              <a:ext uri="{FF2B5EF4-FFF2-40B4-BE49-F238E27FC236}">
                <a16:creationId xmlns:a16="http://schemas.microsoft.com/office/drawing/2014/main" id="{D7C58464-EE0F-215A-2FA8-F434687B9E7A}"/>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a:p>
        </p:txBody>
      </p:sp>
      <p:cxnSp>
        <p:nvCxnSpPr>
          <p:cNvPr id="7" name="Straight Connector 6">
            <a:extLst>
              <a:ext uri="{FF2B5EF4-FFF2-40B4-BE49-F238E27FC236}">
                <a16:creationId xmlns:a16="http://schemas.microsoft.com/office/drawing/2014/main" id="{FFFC4771-5A22-2E68-AB04-0949D0A15B66}"/>
              </a:ext>
            </a:extLst>
          </p:cNvPr>
          <p:cNvCxnSpPr>
            <a:cxnSpLocks/>
          </p:cNvCxnSpPr>
          <p:nvPr/>
        </p:nvCxnSpPr>
        <p:spPr>
          <a:xfrm flipH="1">
            <a:off x="0" y="5019261"/>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AA95C5A-6D75-9E1D-C459-7F2022E84F55}"/>
              </a:ext>
            </a:extLst>
          </p:cNvPr>
          <p:cNvCxnSpPr>
            <a:cxnSpLocks/>
          </p:cNvCxnSpPr>
          <p:nvPr/>
        </p:nvCxnSpPr>
        <p:spPr>
          <a:xfrm>
            <a:off x="457200"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00ED5AC1-9F96-A868-7F45-523BF1A45E7C}"/>
              </a:ext>
            </a:extLst>
          </p:cNvPr>
          <p:cNvCxnSpPr>
            <a:cxnSpLocks/>
          </p:cNvCxnSpPr>
          <p:nvPr/>
        </p:nvCxnSpPr>
        <p:spPr>
          <a:xfrm>
            <a:off x="11734800"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76240997"/>
      </p:ext>
    </p:extLst>
  </p:cSld>
  <p:clrMapOvr>
    <a:overrideClrMapping bg1="lt1" tx1="dk1" bg2="lt2" tx2="dk2" accent1="accent1" accent2="accent2" accent3="accent3" accent4="accent4" accent5="accent5" accent6="accent6" hlink="hlink" folHlink="folHlink"/>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09CE9-F18C-5020-CF43-5960AFE654F6}"/>
              </a:ext>
            </a:extLst>
          </p:cNvPr>
          <p:cNvSpPr>
            <a:spLocks noGrp="1"/>
          </p:cNvSpPr>
          <p:nvPr>
            <p:ph type="ctrTitle"/>
          </p:nvPr>
        </p:nvSpPr>
        <p:spPr>
          <a:xfrm>
            <a:off x="2096430" y="1226087"/>
            <a:ext cx="7961965" cy="3290611"/>
          </a:xfrm>
        </p:spPr>
        <p:txBody>
          <a:bodyPr anchor="ctr">
            <a:normAutofit/>
          </a:bodyPr>
          <a:lstStyle>
            <a:lvl1pPr algn="ctr">
              <a:defRPr sz="4800">
                <a:solidFill>
                  <a:schemeClr val="tx2">
                    <a:alpha val="90000"/>
                  </a:schemeClr>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16B3AA5-F8D6-AB69-241F-6F8F1DD41E55}"/>
              </a:ext>
            </a:extLst>
          </p:cNvPr>
          <p:cNvSpPr>
            <a:spLocks noGrp="1"/>
          </p:cNvSpPr>
          <p:nvPr>
            <p:ph type="subTitle" idx="1"/>
          </p:nvPr>
        </p:nvSpPr>
        <p:spPr>
          <a:xfrm>
            <a:off x="2676941" y="5812260"/>
            <a:ext cx="6838118" cy="702946"/>
          </a:xfrm>
        </p:spPr>
        <p:txBody>
          <a:bodyPr anchor="ctr">
            <a:normAutofit/>
          </a:bodyPr>
          <a:lstStyle>
            <a:lvl1pPr marL="0" indent="0" algn="ctr">
              <a:buNone/>
              <a:defRPr sz="18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5" name="Footer Placeholder 4">
            <a:extLst>
              <a:ext uri="{FF2B5EF4-FFF2-40B4-BE49-F238E27FC236}">
                <a16:creationId xmlns:a16="http://schemas.microsoft.com/office/drawing/2014/main" id="{7AE78127-77D8-DF99-4AE0-F322800B057B}"/>
              </a:ext>
            </a:extLst>
          </p:cNvPr>
          <p:cNvSpPr>
            <a:spLocks noGrp="1"/>
          </p:cNvSpPr>
          <p:nvPr>
            <p:ph type="ftr" sz="quarter" idx="11"/>
          </p:nvPr>
        </p:nvSpPr>
        <p:spPr>
          <a:xfrm>
            <a:off x="640080" y="6445997"/>
            <a:ext cx="3777327" cy="365125"/>
          </a:xfrm>
        </p:spPr>
        <p:txBody>
          <a:bodyPr/>
          <a:lstStyle>
            <a:lvl1pPr>
              <a:defRPr>
                <a:solidFill>
                  <a:schemeClr val="tx2"/>
                </a:solidFill>
              </a:defRPr>
            </a:lvl1pPr>
          </a:lstStyle>
          <a:p>
            <a:r>
              <a:rPr lang="en-US" dirty="0"/>
              <a:t>Sample Footer Text</a:t>
            </a:r>
          </a:p>
        </p:txBody>
      </p:sp>
      <p:sp>
        <p:nvSpPr>
          <p:cNvPr id="4" name="Date Placeholder 3">
            <a:extLst>
              <a:ext uri="{FF2B5EF4-FFF2-40B4-BE49-F238E27FC236}">
                <a16:creationId xmlns:a16="http://schemas.microsoft.com/office/drawing/2014/main" id="{D2D04168-7304-004B-C2F6-42E38FDC5908}"/>
              </a:ext>
            </a:extLst>
          </p:cNvPr>
          <p:cNvSpPr>
            <a:spLocks noGrp="1"/>
          </p:cNvSpPr>
          <p:nvPr>
            <p:ph type="dt" sz="half" idx="10"/>
          </p:nvPr>
        </p:nvSpPr>
        <p:spPr/>
        <p:txBody>
          <a:bodyPr/>
          <a:lstStyle>
            <a:lvl1pPr>
              <a:defRPr>
                <a:solidFill>
                  <a:schemeClr val="tx2"/>
                </a:solidFill>
              </a:defRPr>
            </a:lvl1pPr>
          </a:lstStyle>
          <a:p>
            <a:fld id="{8A278C13-F8B8-4237-9811-6A882F130BDA}" type="datetime1">
              <a:rPr lang="en-US" smtClean="0"/>
              <a:t>2/3/2026</a:t>
            </a:fld>
            <a:endParaRPr lang="en-US"/>
          </a:p>
        </p:txBody>
      </p:sp>
      <p:sp>
        <p:nvSpPr>
          <p:cNvPr id="6" name="Slide Number Placeholder 5">
            <a:extLst>
              <a:ext uri="{FF2B5EF4-FFF2-40B4-BE49-F238E27FC236}">
                <a16:creationId xmlns:a16="http://schemas.microsoft.com/office/drawing/2014/main" id="{D7C58464-EE0F-215A-2FA8-F434687B9E7A}"/>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a:p>
        </p:txBody>
      </p:sp>
      <p:cxnSp>
        <p:nvCxnSpPr>
          <p:cNvPr id="7" name="Straight Connector 6">
            <a:extLst>
              <a:ext uri="{FF2B5EF4-FFF2-40B4-BE49-F238E27FC236}">
                <a16:creationId xmlns:a16="http://schemas.microsoft.com/office/drawing/2014/main" id="{77C4A186-7A3C-2849-F4A7-5B5565EB29E6}"/>
              </a:ext>
            </a:extLst>
          </p:cNvPr>
          <p:cNvCxnSpPr>
            <a:cxnSpLocks/>
          </p:cNvCxnSpPr>
          <p:nvPr/>
        </p:nvCxnSpPr>
        <p:spPr>
          <a:xfrm flipH="1">
            <a:off x="0" y="5469467"/>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C92B7528-295D-CD0F-0521-B5C01EAC12DD}"/>
              </a:ext>
            </a:extLst>
          </p:cNvPr>
          <p:cNvCxnSpPr>
            <a:cxnSpLocks/>
          </p:cNvCxnSpPr>
          <p:nvPr/>
        </p:nvCxnSpPr>
        <p:spPr>
          <a:xfrm>
            <a:off x="457200"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A26261A6-5928-598A-5A46-6855CE4DF282}"/>
              </a:ext>
            </a:extLst>
          </p:cNvPr>
          <p:cNvCxnSpPr>
            <a:cxnSpLocks/>
          </p:cNvCxnSpPr>
          <p:nvPr/>
        </p:nvCxnSpPr>
        <p:spPr>
          <a:xfrm>
            <a:off x="11734800"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1696112"/>
      </p:ext>
    </p:extLst>
  </p:cSld>
  <p:clrMapOvr>
    <a:overrideClrMapping bg1="dk1" tx1="lt1" bg2="dk2" tx2="lt2" accent1="accent1" accent2="accent2" accent3="accent3" accent4="accent4" accent5="accent5" accent6="accent6" hlink="hlink" folHlink="folHlink"/>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Title 2">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09CE9-F18C-5020-CF43-5960AFE654F6}"/>
              </a:ext>
            </a:extLst>
          </p:cNvPr>
          <p:cNvSpPr>
            <a:spLocks noGrp="1"/>
          </p:cNvSpPr>
          <p:nvPr>
            <p:ph type="ctrTitle"/>
          </p:nvPr>
        </p:nvSpPr>
        <p:spPr>
          <a:xfrm>
            <a:off x="1636222" y="1246912"/>
            <a:ext cx="8919556" cy="3050766"/>
          </a:xfrm>
        </p:spPr>
        <p:txBody>
          <a:bodyPr anchor="ctr">
            <a:normAutofit/>
          </a:bodyPr>
          <a:lstStyle>
            <a:lvl1pPr algn="ctr">
              <a:defRPr sz="5400">
                <a:solidFill>
                  <a:schemeClr val="tx2">
                    <a:alpha val="90000"/>
                  </a:schemeClr>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16B3AA5-F8D6-AB69-241F-6F8F1DD41E55}"/>
              </a:ext>
            </a:extLst>
          </p:cNvPr>
          <p:cNvSpPr>
            <a:spLocks noGrp="1"/>
          </p:cNvSpPr>
          <p:nvPr>
            <p:ph type="subTitle" idx="1"/>
          </p:nvPr>
        </p:nvSpPr>
        <p:spPr>
          <a:xfrm>
            <a:off x="2451378" y="5345199"/>
            <a:ext cx="7289245" cy="1184035"/>
          </a:xfrm>
        </p:spPr>
        <p:txBody>
          <a:bodyPr anchor="ctr">
            <a:normAutofit/>
          </a:bodyPr>
          <a:lstStyle>
            <a:lvl1pPr marL="0" indent="0" algn="ctr">
              <a:buNone/>
              <a:defRPr sz="18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5" name="Footer Placeholder 4">
            <a:extLst>
              <a:ext uri="{FF2B5EF4-FFF2-40B4-BE49-F238E27FC236}">
                <a16:creationId xmlns:a16="http://schemas.microsoft.com/office/drawing/2014/main" id="{7AE78127-77D8-DF99-4AE0-F322800B057B}"/>
              </a:ext>
            </a:extLst>
          </p:cNvPr>
          <p:cNvSpPr>
            <a:spLocks noGrp="1"/>
          </p:cNvSpPr>
          <p:nvPr>
            <p:ph type="ftr" sz="quarter" idx="11"/>
          </p:nvPr>
        </p:nvSpPr>
        <p:spPr/>
        <p:txBody>
          <a:bodyPr/>
          <a:lstStyle>
            <a:lvl1pPr>
              <a:defRPr>
                <a:solidFill>
                  <a:schemeClr val="tx2"/>
                </a:solidFill>
              </a:defRPr>
            </a:lvl1pPr>
          </a:lstStyle>
          <a:p>
            <a:r>
              <a:rPr lang="en-US" dirty="0"/>
              <a:t>Sample Footer Text</a:t>
            </a:r>
          </a:p>
        </p:txBody>
      </p:sp>
      <p:sp>
        <p:nvSpPr>
          <p:cNvPr id="4" name="Date Placeholder 3">
            <a:extLst>
              <a:ext uri="{FF2B5EF4-FFF2-40B4-BE49-F238E27FC236}">
                <a16:creationId xmlns:a16="http://schemas.microsoft.com/office/drawing/2014/main" id="{D2D04168-7304-004B-C2F6-42E38FDC5908}"/>
              </a:ext>
            </a:extLst>
          </p:cNvPr>
          <p:cNvSpPr>
            <a:spLocks noGrp="1"/>
          </p:cNvSpPr>
          <p:nvPr>
            <p:ph type="dt" sz="half" idx="10"/>
          </p:nvPr>
        </p:nvSpPr>
        <p:spPr/>
        <p:txBody>
          <a:bodyPr/>
          <a:lstStyle>
            <a:lvl1pPr>
              <a:defRPr>
                <a:solidFill>
                  <a:schemeClr val="tx2"/>
                </a:solidFill>
              </a:defRPr>
            </a:lvl1pPr>
          </a:lstStyle>
          <a:p>
            <a:fld id="{3545FD76-1DE6-4A1C-9609-D2819734F8F3}" type="datetime1">
              <a:rPr lang="en-US" smtClean="0"/>
              <a:t>2/3/2026</a:t>
            </a:fld>
            <a:endParaRPr lang="en-US" dirty="0"/>
          </a:p>
        </p:txBody>
      </p:sp>
      <p:sp>
        <p:nvSpPr>
          <p:cNvPr id="6" name="Slide Number Placeholder 5">
            <a:extLst>
              <a:ext uri="{FF2B5EF4-FFF2-40B4-BE49-F238E27FC236}">
                <a16:creationId xmlns:a16="http://schemas.microsoft.com/office/drawing/2014/main" id="{D7C58464-EE0F-215A-2FA8-F434687B9E7A}"/>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dirty="0"/>
          </a:p>
        </p:txBody>
      </p:sp>
      <p:cxnSp>
        <p:nvCxnSpPr>
          <p:cNvPr id="7" name="Straight Connector 6">
            <a:extLst>
              <a:ext uri="{FF2B5EF4-FFF2-40B4-BE49-F238E27FC236}">
                <a16:creationId xmlns:a16="http://schemas.microsoft.com/office/drawing/2014/main" id="{77C4A186-7A3C-2849-F4A7-5B5565EB29E6}"/>
              </a:ext>
            </a:extLst>
          </p:cNvPr>
          <p:cNvCxnSpPr>
            <a:cxnSpLocks/>
          </p:cNvCxnSpPr>
          <p:nvPr/>
        </p:nvCxnSpPr>
        <p:spPr>
          <a:xfrm flipH="1">
            <a:off x="0" y="5016433"/>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90C7E87E-EC44-47F9-6172-5EEA03DE5D87}"/>
              </a:ext>
            </a:extLst>
          </p:cNvPr>
          <p:cNvCxnSpPr>
            <a:cxnSpLocks/>
          </p:cNvCxnSpPr>
          <p:nvPr/>
        </p:nvCxnSpPr>
        <p:spPr>
          <a:xfrm flipH="1">
            <a:off x="0" y="459932"/>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86805430"/>
      </p:ext>
    </p:extLst>
  </p:cSld>
  <p:clrMapOvr>
    <a:overrideClrMapping bg1="lt1" tx1="dk1" bg2="lt2" tx2="dk2" accent1="accent1" accent2="accent2" accent3="accent3" accent4="accent4" accent5="accent5" accent6="accent6" hlink="hlink" folHlink="folHlink"/>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3">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09CE9-F18C-5020-CF43-5960AFE654F6}"/>
              </a:ext>
            </a:extLst>
          </p:cNvPr>
          <p:cNvSpPr>
            <a:spLocks noGrp="1"/>
          </p:cNvSpPr>
          <p:nvPr>
            <p:ph type="ctrTitle"/>
          </p:nvPr>
        </p:nvSpPr>
        <p:spPr>
          <a:xfrm>
            <a:off x="2950265" y="1400657"/>
            <a:ext cx="6291470" cy="3290611"/>
          </a:xfrm>
        </p:spPr>
        <p:txBody>
          <a:bodyPr anchor="ctr">
            <a:normAutofit/>
          </a:bodyPr>
          <a:lstStyle>
            <a:lvl1pPr algn="ctr">
              <a:defRPr sz="4800">
                <a:solidFill>
                  <a:schemeClr val="tx2">
                    <a:lumMod val="90000"/>
                    <a:alpha val="80000"/>
                  </a:schemeClr>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16B3AA5-F8D6-AB69-241F-6F8F1DD41E55}"/>
              </a:ext>
            </a:extLst>
          </p:cNvPr>
          <p:cNvSpPr>
            <a:spLocks noGrp="1"/>
          </p:cNvSpPr>
          <p:nvPr>
            <p:ph type="subTitle" idx="1"/>
          </p:nvPr>
        </p:nvSpPr>
        <p:spPr>
          <a:xfrm>
            <a:off x="2676941" y="5812260"/>
            <a:ext cx="6838118" cy="702946"/>
          </a:xfrm>
        </p:spPr>
        <p:txBody>
          <a:bodyPr anchor="ctr">
            <a:normAutofit/>
          </a:bodyPr>
          <a:lstStyle>
            <a:lvl1pPr marL="0" indent="0" algn="ctr">
              <a:buNone/>
              <a:defRPr sz="1800">
                <a:solidFill>
                  <a:schemeClr val="tx2">
                    <a:alpha val="8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5" name="Footer Placeholder 4">
            <a:extLst>
              <a:ext uri="{FF2B5EF4-FFF2-40B4-BE49-F238E27FC236}">
                <a16:creationId xmlns:a16="http://schemas.microsoft.com/office/drawing/2014/main" id="{7AE78127-77D8-DF99-4AE0-F322800B057B}"/>
              </a:ext>
            </a:extLst>
          </p:cNvPr>
          <p:cNvSpPr>
            <a:spLocks noGrp="1"/>
          </p:cNvSpPr>
          <p:nvPr>
            <p:ph type="ftr" sz="quarter" idx="11"/>
          </p:nvPr>
        </p:nvSpPr>
        <p:spPr/>
        <p:txBody>
          <a:bodyPr/>
          <a:lstStyle>
            <a:lvl1pPr>
              <a:defRPr>
                <a:solidFill>
                  <a:schemeClr val="tx2">
                    <a:alpha val="80000"/>
                  </a:schemeClr>
                </a:solidFill>
              </a:defRPr>
            </a:lvl1pPr>
          </a:lstStyle>
          <a:p>
            <a:r>
              <a:rPr lang="en-US" dirty="0"/>
              <a:t>Sample Footer Text</a:t>
            </a:r>
          </a:p>
        </p:txBody>
      </p:sp>
      <p:sp>
        <p:nvSpPr>
          <p:cNvPr id="4" name="Date Placeholder 3">
            <a:extLst>
              <a:ext uri="{FF2B5EF4-FFF2-40B4-BE49-F238E27FC236}">
                <a16:creationId xmlns:a16="http://schemas.microsoft.com/office/drawing/2014/main" id="{D2D04168-7304-004B-C2F6-42E38FDC5908}"/>
              </a:ext>
            </a:extLst>
          </p:cNvPr>
          <p:cNvSpPr>
            <a:spLocks noGrp="1"/>
          </p:cNvSpPr>
          <p:nvPr>
            <p:ph type="dt" sz="half" idx="10"/>
          </p:nvPr>
        </p:nvSpPr>
        <p:spPr/>
        <p:txBody>
          <a:bodyPr/>
          <a:lstStyle>
            <a:lvl1pPr>
              <a:defRPr>
                <a:solidFill>
                  <a:schemeClr val="tx2">
                    <a:alpha val="80000"/>
                  </a:schemeClr>
                </a:solidFill>
              </a:defRPr>
            </a:lvl1pPr>
          </a:lstStyle>
          <a:p>
            <a:fld id="{014AE7A1-FDDE-474D-BCD9-88FCF250514D}" type="datetime1">
              <a:rPr lang="en-US" smtClean="0"/>
              <a:t>2/3/2026</a:t>
            </a:fld>
            <a:endParaRPr lang="en-US" dirty="0"/>
          </a:p>
        </p:txBody>
      </p:sp>
      <p:sp>
        <p:nvSpPr>
          <p:cNvPr id="6" name="Slide Number Placeholder 5">
            <a:extLst>
              <a:ext uri="{FF2B5EF4-FFF2-40B4-BE49-F238E27FC236}">
                <a16:creationId xmlns:a16="http://schemas.microsoft.com/office/drawing/2014/main" id="{D7C58464-EE0F-215A-2FA8-F434687B9E7A}"/>
              </a:ext>
            </a:extLst>
          </p:cNvPr>
          <p:cNvSpPr>
            <a:spLocks noGrp="1"/>
          </p:cNvSpPr>
          <p:nvPr>
            <p:ph type="sldNum" sz="quarter" idx="12"/>
          </p:nvPr>
        </p:nvSpPr>
        <p:spPr/>
        <p:txBody>
          <a:bodyPr/>
          <a:lstStyle>
            <a:lvl1pPr>
              <a:defRPr>
                <a:solidFill>
                  <a:schemeClr val="tx2">
                    <a:alpha val="80000"/>
                  </a:schemeClr>
                </a:solidFill>
              </a:defRPr>
            </a:lvl1pPr>
          </a:lstStyle>
          <a:p>
            <a:fld id="{DDF60B60-82CA-4BB9-BA6E-A62FADF2374B}" type="slidenum">
              <a:rPr lang="en-US" smtClean="0"/>
              <a:t>‹#›</a:t>
            </a:fld>
            <a:endParaRPr lang="en-US" dirty="0"/>
          </a:p>
        </p:txBody>
      </p:sp>
      <p:cxnSp>
        <p:nvCxnSpPr>
          <p:cNvPr id="7" name="Straight Connector 6">
            <a:extLst>
              <a:ext uri="{FF2B5EF4-FFF2-40B4-BE49-F238E27FC236}">
                <a16:creationId xmlns:a16="http://schemas.microsoft.com/office/drawing/2014/main" id="{77C4A186-7A3C-2849-F4A7-5B5565EB29E6}"/>
              </a:ext>
            </a:extLst>
          </p:cNvPr>
          <p:cNvCxnSpPr>
            <a:cxnSpLocks/>
          </p:cNvCxnSpPr>
          <p:nvPr/>
        </p:nvCxnSpPr>
        <p:spPr>
          <a:xfrm flipH="1">
            <a:off x="0" y="5469467"/>
            <a:ext cx="12192000" cy="0"/>
          </a:xfrm>
          <a:prstGeom prst="line">
            <a:avLst/>
          </a:prstGeom>
          <a:ln w="9525">
            <a:solidFill>
              <a:schemeClr val="tx2">
                <a:lumMod val="90000"/>
                <a:alpha val="20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5860F39-D33B-13B7-DD5E-58C8CE6DCE69}"/>
              </a:ext>
            </a:extLst>
          </p:cNvPr>
          <p:cNvCxnSpPr>
            <a:cxnSpLocks/>
          </p:cNvCxnSpPr>
          <p:nvPr/>
        </p:nvCxnSpPr>
        <p:spPr>
          <a:xfrm>
            <a:off x="2317750" y="0"/>
            <a:ext cx="0" cy="6858000"/>
          </a:xfrm>
          <a:prstGeom prst="line">
            <a:avLst/>
          </a:prstGeom>
          <a:ln w="9525">
            <a:solidFill>
              <a:schemeClr val="tx2">
                <a:lumMod val="90000"/>
                <a:alpha val="20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417974A-33A9-A10C-D982-114045377C2E}"/>
              </a:ext>
            </a:extLst>
          </p:cNvPr>
          <p:cNvCxnSpPr>
            <a:cxnSpLocks/>
          </p:cNvCxnSpPr>
          <p:nvPr/>
        </p:nvCxnSpPr>
        <p:spPr>
          <a:xfrm>
            <a:off x="9874250" y="0"/>
            <a:ext cx="0" cy="6858000"/>
          </a:xfrm>
          <a:prstGeom prst="line">
            <a:avLst/>
          </a:prstGeom>
          <a:ln w="9525">
            <a:solidFill>
              <a:schemeClr val="tx2">
                <a:lumMod val="90000"/>
                <a:alpha val="2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90C7E87E-EC44-47F9-6172-5EEA03DE5D87}"/>
              </a:ext>
            </a:extLst>
          </p:cNvPr>
          <p:cNvCxnSpPr>
            <a:cxnSpLocks/>
          </p:cNvCxnSpPr>
          <p:nvPr/>
        </p:nvCxnSpPr>
        <p:spPr>
          <a:xfrm flipH="1">
            <a:off x="0" y="459932"/>
            <a:ext cx="12192000" cy="0"/>
          </a:xfrm>
          <a:prstGeom prst="line">
            <a:avLst/>
          </a:prstGeom>
          <a:ln w="9525">
            <a:solidFill>
              <a:schemeClr val="tx2">
                <a:lumMod val="90000"/>
                <a:alpha val="2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59653561"/>
      </p:ext>
    </p:extLst>
  </p:cSld>
  <p:clrMapOvr>
    <a:overrideClrMapping bg1="dk1" tx1="lt1" bg2="dk2" tx2="lt2" accent1="accent1" accent2="accent2" accent3="accent3" accent4="accent4" accent5="accent5" accent6="accent6" hlink="hlink" folHlink="folHlink"/>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22D6AD5-6168-B411-89A9-90C82303B25C}"/>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4EC6DA0-2CB8-AFC5-DB06-AB9235983979}"/>
              </a:ext>
            </a:extLst>
          </p:cNvPr>
          <p:cNvSpPr>
            <a:spLocks noGrp="1"/>
          </p:cNvSpPr>
          <p:nvPr>
            <p:ph type="title"/>
          </p:nvPr>
        </p:nvSpPr>
        <p:spPr>
          <a:xfrm>
            <a:off x="457200" y="2838087"/>
            <a:ext cx="8932653" cy="3312544"/>
          </a:xfrm>
        </p:spPr>
        <p:txBody>
          <a:bodyPr anchor="b">
            <a:normAutofit/>
          </a:bodyPr>
          <a:lstStyle>
            <a:lvl1pPr>
              <a:lnSpc>
                <a:spcPct val="80000"/>
              </a:lnSpc>
              <a:defRPr sz="6600" cap="all" baseline="0">
                <a:solidFill>
                  <a:schemeClr val="tx2">
                    <a:alpha val="55000"/>
                  </a:schemeClr>
                </a:solidFill>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8E16A9F-28B9-2207-66D3-D952EB7EC876}"/>
              </a:ext>
            </a:extLst>
          </p:cNvPr>
          <p:cNvSpPr>
            <a:spLocks noGrp="1"/>
          </p:cNvSpPr>
          <p:nvPr>
            <p:ph type="body" idx="1"/>
          </p:nvPr>
        </p:nvSpPr>
        <p:spPr>
          <a:xfrm>
            <a:off x="685800" y="-789870"/>
            <a:ext cx="10515600" cy="638352"/>
          </a:xfrm>
        </p:spPr>
        <p:txBody>
          <a:bodyPr>
            <a:normAutofit/>
          </a:bodyPr>
          <a:lstStyle>
            <a:lvl1pPr marL="0" indent="0">
              <a:buNone/>
              <a:defRPr sz="2000">
                <a:solidFill>
                  <a:schemeClr val="bg2"/>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5" name="Footer Placeholder 4">
            <a:extLst>
              <a:ext uri="{FF2B5EF4-FFF2-40B4-BE49-F238E27FC236}">
                <a16:creationId xmlns:a16="http://schemas.microsoft.com/office/drawing/2014/main" id="{28B3F77F-C41D-1011-B9F4-A5DE814F43EF}"/>
              </a:ext>
            </a:extLst>
          </p:cNvPr>
          <p:cNvSpPr>
            <a:spLocks noGrp="1"/>
          </p:cNvSpPr>
          <p:nvPr>
            <p:ph type="ftr" sz="quarter" idx="11"/>
          </p:nvPr>
        </p:nvSpPr>
        <p:spPr>
          <a:xfrm>
            <a:off x="457200" y="6445997"/>
            <a:ext cx="3751081" cy="365125"/>
          </a:xfrm>
        </p:spPr>
        <p:txBody>
          <a:bodyPr/>
          <a:lstStyle>
            <a:lvl1pPr>
              <a:defRPr>
                <a:solidFill>
                  <a:schemeClr val="tx2"/>
                </a:solidFill>
              </a:defRPr>
            </a:lvl1pPr>
          </a:lstStyle>
          <a:p>
            <a:r>
              <a:rPr lang="en-US" dirty="0"/>
              <a:t>Sample Footer Text</a:t>
            </a:r>
          </a:p>
        </p:txBody>
      </p:sp>
      <p:sp>
        <p:nvSpPr>
          <p:cNvPr id="4" name="Date Placeholder 3">
            <a:extLst>
              <a:ext uri="{FF2B5EF4-FFF2-40B4-BE49-F238E27FC236}">
                <a16:creationId xmlns:a16="http://schemas.microsoft.com/office/drawing/2014/main" id="{E58CD507-925C-84B3-8F49-9F3B91209D8F}"/>
              </a:ext>
            </a:extLst>
          </p:cNvPr>
          <p:cNvSpPr>
            <a:spLocks noGrp="1"/>
          </p:cNvSpPr>
          <p:nvPr>
            <p:ph type="dt" sz="half" idx="10"/>
          </p:nvPr>
        </p:nvSpPr>
        <p:spPr/>
        <p:txBody>
          <a:bodyPr/>
          <a:lstStyle>
            <a:lvl1pPr>
              <a:defRPr>
                <a:solidFill>
                  <a:schemeClr val="tx2"/>
                </a:solidFill>
              </a:defRPr>
            </a:lvl1pPr>
          </a:lstStyle>
          <a:p>
            <a:fld id="{DAC6904D-FBDC-4E1E-863E-C45FAD9DD85B}" type="datetime1">
              <a:rPr lang="en-US" smtClean="0"/>
              <a:t>2/3/2026</a:t>
            </a:fld>
            <a:endParaRPr lang="en-US" dirty="0"/>
          </a:p>
        </p:txBody>
      </p:sp>
      <p:sp>
        <p:nvSpPr>
          <p:cNvPr id="6" name="Slide Number Placeholder 5">
            <a:extLst>
              <a:ext uri="{FF2B5EF4-FFF2-40B4-BE49-F238E27FC236}">
                <a16:creationId xmlns:a16="http://schemas.microsoft.com/office/drawing/2014/main" id="{6C13B4AE-32E8-CAFF-4A3C-6CBE4FFFA843}"/>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dirty="0"/>
          </a:p>
        </p:txBody>
      </p:sp>
      <p:cxnSp>
        <p:nvCxnSpPr>
          <p:cNvPr id="7" name="Straight Connector 6">
            <a:extLst>
              <a:ext uri="{FF2B5EF4-FFF2-40B4-BE49-F238E27FC236}">
                <a16:creationId xmlns:a16="http://schemas.microsoft.com/office/drawing/2014/main" id="{9BFA0DE8-9E4B-D747-CB64-14B8DEDC02EA}"/>
              </a:ext>
            </a:extLst>
          </p:cNvPr>
          <p:cNvCxnSpPr>
            <a:cxnSpLocks/>
          </p:cNvCxnSpPr>
          <p:nvPr/>
        </p:nvCxnSpPr>
        <p:spPr>
          <a:xfrm flipH="1">
            <a:off x="0" y="1367580"/>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11EB75EB-F27E-271A-C843-4096E1F19057}"/>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55296671"/>
      </p:ext>
    </p:extLst>
  </p:cSld>
  <p:clrMapOvr>
    <a:overrideClrMapping bg1="dk1" tx1="lt1" bg2="dk2" tx2="lt2" accent1="accent1" accent2="accent2" accent3="accent3" accent4="accent4" accent5="accent5" accent6="accent6" hlink="hlink" folHlink="folHlink"/>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2">
    <p:bg>
      <p:bgRef idx="1001">
        <a:schemeClr val="bg2"/>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4BE01F4-F5E6-FB52-8FEA-5927DFC8AA7F}"/>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4EC6DA0-2CB8-AFC5-DB06-AB9235983979}"/>
              </a:ext>
            </a:extLst>
          </p:cNvPr>
          <p:cNvSpPr>
            <a:spLocks noGrp="1"/>
          </p:cNvSpPr>
          <p:nvPr>
            <p:ph type="title"/>
          </p:nvPr>
        </p:nvSpPr>
        <p:spPr>
          <a:xfrm>
            <a:off x="457200" y="2968607"/>
            <a:ext cx="8932653" cy="3450568"/>
          </a:xfrm>
        </p:spPr>
        <p:txBody>
          <a:bodyPr anchor="b">
            <a:normAutofit/>
          </a:bodyPr>
          <a:lstStyle>
            <a:lvl1pPr>
              <a:lnSpc>
                <a:spcPct val="80000"/>
              </a:lnSpc>
              <a:defRPr sz="6600" cap="all" baseline="0">
                <a:solidFill>
                  <a:schemeClr val="tx2">
                    <a:lumMod val="90000"/>
                    <a:alpha val="65000"/>
                  </a:schemeClr>
                </a:solidFill>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8E16A9F-28B9-2207-66D3-D952EB7EC876}"/>
              </a:ext>
            </a:extLst>
          </p:cNvPr>
          <p:cNvSpPr>
            <a:spLocks noGrp="1"/>
          </p:cNvSpPr>
          <p:nvPr>
            <p:ph type="body" idx="1"/>
          </p:nvPr>
        </p:nvSpPr>
        <p:spPr>
          <a:xfrm>
            <a:off x="685800" y="-789870"/>
            <a:ext cx="10515600" cy="638352"/>
          </a:xfrm>
        </p:spPr>
        <p:txBody>
          <a:bodyPr>
            <a:normAutofit/>
          </a:bodyPr>
          <a:lstStyle>
            <a:lvl1pPr marL="0" indent="0">
              <a:buNone/>
              <a:defRPr sz="2000">
                <a:solidFill>
                  <a:schemeClr val="bg2"/>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5" name="Footer Placeholder 4">
            <a:extLst>
              <a:ext uri="{FF2B5EF4-FFF2-40B4-BE49-F238E27FC236}">
                <a16:creationId xmlns:a16="http://schemas.microsoft.com/office/drawing/2014/main" id="{28B3F77F-C41D-1011-B9F4-A5DE814F43EF}"/>
              </a:ext>
            </a:extLst>
          </p:cNvPr>
          <p:cNvSpPr>
            <a:spLocks noGrp="1"/>
          </p:cNvSpPr>
          <p:nvPr>
            <p:ph type="ftr" sz="quarter" idx="11"/>
          </p:nvPr>
        </p:nvSpPr>
        <p:spPr>
          <a:xfrm>
            <a:off x="457200" y="6445997"/>
            <a:ext cx="3751081" cy="365125"/>
          </a:xfrm>
        </p:spPr>
        <p:txBody>
          <a:bodyPr/>
          <a:lstStyle>
            <a:lvl1pPr>
              <a:defRPr>
                <a:solidFill>
                  <a:schemeClr val="tx2"/>
                </a:solidFill>
              </a:defRPr>
            </a:lvl1pPr>
          </a:lstStyle>
          <a:p>
            <a:r>
              <a:rPr lang="en-US" dirty="0"/>
              <a:t>Sample Footer Text</a:t>
            </a:r>
          </a:p>
        </p:txBody>
      </p:sp>
      <p:sp>
        <p:nvSpPr>
          <p:cNvPr id="4" name="Date Placeholder 3">
            <a:extLst>
              <a:ext uri="{FF2B5EF4-FFF2-40B4-BE49-F238E27FC236}">
                <a16:creationId xmlns:a16="http://schemas.microsoft.com/office/drawing/2014/main" id="{E58CD507-925C-84B3-8F49-9F3B91209D8F}"/>
              </a:ext>
            </a:extLst>
          </p:cNvPr>
          <p:cNvSpPr>
            <a:spLocks noGrp="1"/>
          </p:cNvSpPr>
          <p:nvPr>
            <p:ph type="dt" sz="half" idx="10"/>
          </p:nvPr>
        </p:nvSpPr>
        <p:spPr/>
        <p:txBody>
          <a:bodyPr/>
          <a:lstStyle>
            <a:lvl1pPr>
              <a:defRPr>
                <a:solidFill>
                  <a:schemeClr val="tx2"/>
                </a:solidFill>
              </a:defRPr>
            </a:lvl1pPr>
          </a:lstStyle>
          <a:p>
            <a:fld id="{955570C2-432E-4238-AE9E-852D979BFC70}" type="datetime1">
              <a:rPr lang="en-US" smtClean="0"/>
              <a:t>2/3/2026</a:t>
            </a:fld>
            <a:endParaRPr lang="en-US" dirty="0"/>
          </a:p>
        </p:txBody>
      </p:sp>
      <p:sp>
        <p:nvSpPr>
          <p:cNvPr id="6" name="Slide Number Placeholder 5">
            <a:extLst>
              <a:ext uri="{FF2B5EF4-FFF2-40B4-BE49-F238E27FC236}">
                <a16:creationId xmlns:a16="http://schemas.microsoft.com/office/drawing/2014/main" id="{6C13B4AE-32E8-CAFF-4A3C-6CBE4FFFA843}"/>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dirty="0"/>
          </a:p>
        </p:txBody>
      </p:sp>
      <p:cxnSp>
        <p:nvCxnSpPr>
          <p:cNvPr id="7" name="Straight Connector 6">
            <a:extLst>
              <a:ext uri="{FF2B5EF4-FFF2-40B4-BE49-F238E27FC236}">
                <a16:creationId xmlns:a16="http://schemas.microsoft.com/office/drawing/2014/main" id="{9BFA0DE8-9E4B-D747-CB64-14B8DEDC02EA}"/>
              </a:ext>
            </a:extLst>
          </p:cNvPr>
          <p:cNvCxnSpPr>
            <a:cxnSpLocks/>
          </p:cNvCxnSpPr>
          <p:nvPr/>
        </p:nvCxnSpPr>
        <p:spPr>
          <a:xfrm flipH="1">
            <a:off x="0" y="459932"/>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795FFB35-3AE5-1BED-838E-1C6BC98721BC}"/>
              </a:ext>
            </a:extLst>
          </p:cNvPr>
          <p:cNvCxnSpPr>
            <a:cxnSpLocks/>
          </p:cNvCxnSpPr>
          <p:nvPr/>
        </p:nvCxnSpPr>
        <p:spPr>
          <a:xfrm>
            <a:off x="11734800"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31814044"/>
      </p:ext>
    </p:extLst>
  </p:cSld>
  <p:clrMapOvr>
    <a:overrideClrMapping bg1="dk1" tx1="lt1" bg2="dk2" tx2="lt2" accent1="accent1" accent2="accent2" accent3="accent3" accent4="accent4" accent5="accent5" accent6="accent6" hlink="hlink" folHlink="folHlink"/>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cSld name="Agenda">
    <p:bg>
      <p:bgRef idx="1001">
        <a:schemeClr val="bg1"/>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02D18C4-A1A8-6CA4-B4A2-0E9791DC7F71}"/>
              </a:ext>
            </a:extLst>
          </p:cNvPr>
          <p:cNvSpPr/>
          <p:nvPr/>
        </p:nvSpPr>
        <p:spPr>
          <a:xfrm>
            <a:off x="0" y="0"/>
            <a:ext cx="12192000" cy="6858000"/>
          </a:xfrm>
          <a:prstGeom prst="rect">
            <a:avLst/>
          </a:prstGeom>
          <a:solidFill>
            <a:schemeClr val="bg2">
              <a:lumMod val="90000"/>
              <a:alpha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457201" y="463362"/>
            <a:ext cx="11122507" cy="1162632"/>
          </a:xfrm>
        </p:spPr>
        <p:txBody>
          <a:bodyPr anchor="ctr">
            <a:normAutofit/>
          </a:bodyPr>
          <a:lstStyle>
            <a:lvl1pPr>
              <a:defRPr sz="7200" cap="all" baseline="0">
                <a:solidFill>
                  <a:schemeClr val="accent1"/>
                </a:solidFill>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5479085" y="2249592"/>
            <a:ext cx="6100623" cy="3787062"/>
          </a:xfrm>
        </p:spPr>
        <p:txBody>
          <a:bodyPr vert="horz" lIns="91440" tIns="45720" rIns="91440" bIns="45720" rtlCol="0">
            <a:normAutofit/>
          </a:bodyPr>
          <a:lstStyle>
            <a:lvl1pPr marL="457200" indent="-457200">
              <a:buFont typeface="+mj-lt"/>
              <a:buAutoNum type="arabicPeriod"/>
              <a:defRPr lang="en-US" sz="2000" dirty="0">
                <a:solidFill>
                  <a:schemeClr val="tx2"/>
                </a:solidFill>
              </a:defRPr>
            </a:lvl1pPr>
            <a:lvl2pPr marL="571500" indent="-342900">
              <a:buFont typeface="+mj-lt"/>
              <a:buAutoNum type="arabicPeriod"/>
              <a:defRPr lang="en-US" sz="1800" dirty="0">
                <a:solidFill>
                  <a:schemeClr val="tx2"/>
                </a:solidFill>
              </a:defRPr>
            </a:lvl2pPr>
            <a:lvl3pPr marL="800100" indent="-342900">
              <a:buFont typeface="+mj-lt"/>
              <a:buAutoNum type="arabicPeriod"/>
              <a:defRPr lang="en-US" sz="1600" dirty="0">
                <a:solidFill>
                  <a:schemeClr val="tx2"/>
                </a:solidFill>
              </a:defRPr>
            </a:lvl3pPr>
            <a:lvl4pPr marL="1028700" indent="-342900">
              <a:buFont typeface="+mj-lt"/>
              <a:buAutoNum type="arabicPeriod"/>
              <a:defRPr lang="en-US" sz="1400" dirty="0">
                <a:solidFill>
                  <a:schemeClr val="tx2"/>
                </a:solidFill>
              </a:defRPr>
            </a:lvl4pPr>
            <a:lvl5pPr marL="1257300" indent="-342900">
              <a:buFont typeface="+mj-lt"/>
              <a:buAutoNum type="arabicPeriod"/>
              <a:defRPr lang="en-US" sz="1400" dirty="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457200" y="6445997"/>
            <a:ext cx="3949302" cy="365125"/>
          </a:xfrm>
        </p:spPr>
        <p:txBody>
          <a:bodyPr/>
          <a:lstStyle>
            <a:lvl1pPr>
              <a:defRPr>
                <a:solidFill>
                  <a:schemeClr val="tx2"/>
                </a:solidFill>
              </a:defRPr>
            </a:lvl1pPr>
          </a:lstStyle>
          <a:p>
            <a:r>
              <a:rPr lang="en-US" dirty="0"/>
              <a:t>Sample Footer Text</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lvl1pPr>
              <a:defRPr>
                <a:solidFill>
                  <a:schemeClr val="tx2"/>
                </a:solidFill>
              </a:defRPr>
            </a:lvl1pPr>
          </a:lstStyle>
          <a:p>
            <a:fld id="{30A4DEF6-D0A5-424B-A38E-B8028C0E0D08}" type="datetime1">
              <a:rPr lang="en-US" smtClean="0"/>
              <a:t>2/3/2026</a:t>
            </a:fld>
            <a:endParaRPr lang="en-US" dirty="0"/>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dirty="0"/>
          </a:p>
        </p:txBody>
      </p:sp>
      <p:cxnSp>
        <p:nvCxnSpPr>
          <p:cNvPr id="11" name="Straight Connector 10">
            <a:extLst>
              <a:ext uri="{FF2B5EF4-FFF2-40B4-BE49-F238E27FC236}">
                <a16:creationId xmlns:a16="http://schemas.microsoft.com/office/drawing/2014/main" id="{F06406B2-3637-5849-867E-A0ADC9D9DDA5}"/>
              </a:ext>
            </a:extLst>
          </p:cNvPr>
          <p:cNvCxnSpPr>
            <a:cxnSpLocks/>
          </p:cNvCxnSpPr>
          <p:nvPr/>
        </p:nvCxnSpPr>
        <p:spPr>
          <a:xfrm flipH="1">
            <a:off x="0" y="1822345"/>
            <a:ext cx="12192000" cy="0"/>
          </a:xfrm>
          <a:prstGeom prst="line">
            <a:avLst/>
          </a:prstGeom>
          <a:ln w="12700">
            <a:solidFill>
              <a:schemeClr val="tx1">
                <a:lumMod val="75000"/>
                <a:lumOff val="2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40E47964-42E3-09B6-4B3F-96D1060D072B}"/>
              </a:ext>
            </a:extLst>
          </p:cNvPr>
          <p:cNvCxnSpPr>
            <a:cxnSpLocks/>
          </p:cNvCxnSpPr>
          <p:nvPr/>
        </p:nvCxnSpPr>
        <p:spPr>
          <a:xfrm flipH="1">
            <a:off x="0" y="6398068"/>
            <a:ext cx="12192000" cy="0"/>
          </a:xfrm>
          <a:prstGeom prst="line">
            <a:avLst/>
          </a:prstGeom>
          <a:ln w="9525">
            <a:solidFill>
              <a:schemeClr val="tx1">
                <a:lumMod val="75000"/>
                <a:lumOff val="25000"/>
                <a:alpha val="3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52951452"/>
      </p:ext>
    </p:extLst>
  </p:cSld>
  <p:clrMapOvr>
    <a:overrideClrMapping bg1="lt1" tx1="dk1" bg2="lt2" tx2="dk2" accent1="accent1" accent2="accent2" accent3="accent3" accent4="accent4" accent5="accent5" accent6="accent6" hlink="hlink" folHlink="folHlink"/>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Agenda 2">
    <p:bg>
      <p:bgRef idx="1001">
        <a:schemeClr val="bg1"/>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58E6B6D-2F30-4BA9-2B55-62940E3BFCA3}"/>
              </a:ext>
            </a:extLst>
          </p:cNvPr>
          <p:cNvSpPr/>
          <p:nvPr/>
        </p:nvSpPr>
        <p:spPr>
          <a:xfrm>
            <a:off x="0" y="0"/>
            <a:ext cx="12192000" cy="6858000"/>
          </a:xfrm>
          <a:prstGeom prst="rect">
            <a:avLst/>
          </a:prstGeom>
          <a:solidFill>
            <a:schemeClr val="bg2">
              <a:lumMod val="90000"/>
              <a:alpha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457201" y="1118941"/>
            <a:ext cx="6565392" cy="5200516"/>
          </a:xfrm>
        </p:spPr>
        <p:txBody>
          <a:bodyPr anchor="b">
            <a:normAutofit/>
          </a:bodyPr>
          <a:lstStyle>
            <a:lvl1pPr>
              <a:lnSpc>
                <a:spcPct val="80000"/>
              </a:lnSpc>
              <a:defRPr sz="8000" cap="all" baseline="0">
                <a:solidFill>
                  <a:schemeClr val="accent1"/>
                </a:solidFill>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7857689" y="532759"/>
            <a:ext cx="3877110" cy="5463437"/>
          </a:xfrm>
        </p:spPr>
        <p:txBody>
          <a:bodyPr vert="horz" lIns="91440" tIns="45720" rIns="91440" bIns="45720" rtlCol="0">
            <a:normAutofit/>
          </a:bodyPr>
          <a:lstStyle>
            <a:lvl1pPr marL="457200" indent="-457200">
              <a:buFont typeface="+mj-lt"/>
              <a:buAutoNum type="arabicPeriod"/>
              <a:defRPr lang="en-US" sz="1800" dirty="0">
                <a:solidFill>
                  <a:schemeClr val="tx2"/>
                </a:solidFill>
              </a:defRPr>
            </a:lvl1pPr>
            <a:lvl2pPr marL="571500" indent="-342900">
              <a:buFont typeface="+mj-lt"/>
              <a:buAutoNum type="arabicPeriod"/>
              <a:defRPr lang="en-US" sz="1600" dirty="0">
                <a:solidFill>
                  <a:schemeClr val="tx2"/>
                </a:solidFill>
              </a:defRPr>
            </a:lvl2pPr>
            <a:lvl3pPr marL="800100" indent="-342900">
              <a:buFont typeface="+mj-lt"/>
              <a:buAutoNum type="arabicPeriod"/>
              <a:defRPr lang="en-US" sz="1600" dirty="0">
                <a:solidFill>
                  <a:schemeClr val="tx2"/>
                </a:solidFill>
              </a:defRPr>
            </a:lvl3pPr>
            <a:lvl4pPr marL="1028700" indent="-342900">
              <a:buFont typeface="+mj-lt"/>
              <a:buAutoNum type="arabicPeriod"/>
              <a:defRPr lang="en-US" sz="1400" dirty="0">
                <a:solidFill>
                  <a:schemeClr val="tx2"/>
                </a:solidFill>
              </a:defRPr>
            </a:lvl4pPr>
            <a:lvl5pPr marL="1257300" indent="-342900">
              <a:buFont typeface="+mj-lt"/>
              <a:buAutoNum type="arabicPeriod"/>
              <a:defRPr lang="en-US" sz="1400" dirty="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457200" y="6445997"/>
            <a:ext cx="3949302" cy="365125"/>
          </a:xfrm>
        </p:spPr>
        <p:txBody>
          <a:bodyPr/>
          <a:lstStyle>
            <a:lvl1pPr>
              <a:defRPr>
                <a:solidFill>
                  <a:schemeClr val="tx2"/>
                </a:solidFill>
              </a:defRPr>
            </a:lvl1pPr>
          </a:lstStyle>
          <a:p>
            <a:r>
              <a:rPr lang="en-US" dirty="0"/>
              <a:t>Sample Footer Text</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lvl1pPr>
              <a:defRPr>
                <a:solidFill>
                  <a:schemeClr val="tx2"/>
                </a:solidFill>
              </a:defRPr>
            </a:lvl1pPr>
          </a:lstStyle>
          <a:p>
            <a:fld id="{AC46AD62-1AB6-4EFB-8DBD-6D00C7B465F9}" type="datetime1">
              <a:rPr lang="en-US" smtClean="0"/>
              <a:t>2/3/2026</a:t>
            </a:fld>
            <a:endParaRPr lang="en-US" dirty="0"/>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dirty="0"/>
          </a:p>
        </p:txBody>
      </p:sp>
      <p:cxnSp>
        <p:nvCxnSpPr>
          <p:cNvPr id="15" name="Straight Connector 14">
            <a:extLst>
              <a:ext uri="{FF2B5EF4-FFF2-40B4-BE49-F238E27FC236}">
                <a16:creationId xmlns:a16="http://schemas.microsoft.com/office/drawing/2014/main" id="{40E47964-42E3-09B6-4B3F-96D1060D072B}"/>
              </a:ext>
            </a:extLst>
          </p:cNvPr>
          <p:cNvCxnSpPr>
            <a:cxnSpLocks/>
          </p:cNvCxnSpPr>
          <p:nvPr/>
        </p:nvCxnSpPr>
        <p:spPr>
          <a:xfrm flipH="1">
            <a:off x="0" y="6398068"/>
            <a:ext cx="12192000" cy="0"/>
          </a:xfrm>
          <a:prstGeom prst="line">
            <a:avLst/>
          </a:prstGeom>
          <a:ln w="9525">
            <a:solidFill>
              <a:schemeClr val="tx1">
                <a:lumMod val="75000"/>
                <a:lumOff val="25000"/>
                <a:alpha val="2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25DD64E6-257D-65B2-D2A7-6A1002E1E580}"/>
              </a:ext>
            </a:extLst>
          </p:cNvPr>
          <p:cNvCxnSpPr>
            <a:cxnSpLocks/>
          </p:cNvCxnSpPr>
          <p:nvPr/>
        </p:nvCxnSpPr>
        <p:spPr>
          <a:xfrm>
            <a:off x="7400490"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21908241"/>
      </p:ext>
    </p:extLst>
  </p:cSld>
  <p:clrMapOvr>
    <a:overrideClrMapping bg1="lt1" tx1="dk1" bg2="lt2" tx2="dk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Agenda with Picture">
    <p:bg>
      <p:bgRef idx="1001">
        <a:schemeClr val="bg1"/>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0D0A563-F018-FFF1-B911-D69E42CEEAA5}"/>
              </a:ext>
            </a:extLst>
          </p:cNvPr>
          <p:cNvSpPr/>
          <p:nvPr/>
        </p:nvSpPr>
        <p:spPr>
          <a:xfrm>
            <a:off x="0" y="0"/>
            <a:ext cx="12192000" cy="6858000"/>
          </a:xfrm>
          <a:prstGeom prst="rect">
            <a:avLst/>
          </a:prstGeom>
          <a:solidFill>
            <a:schemeClr val="bg2">
              <a:lumMod val="90000"/>
              <a:alpha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457201" y="463362"/>
            <a:ext cx="11130279" cy="1162632"/>
          </a:xfrm>
        </p:spPr>
        <p:txBody>
          <a:bodyPr anchor="ctr">
            <a:normAutofit/>
          </a:bodyPr>
          <a:lstStyle>
            <a:lvl1pPr>
              <a:defRPr sz="7200" cap="all" baseline="0">
                <a:solidFill>
                  <a:schemeClr val="accent1"/>
                </a:solidFill>
              </a:defRPr>
            </a:lvl1pPr>
          </a:lstStyle>
          <a:p>
            <a:r>
              <a:rPr lang="en-US"/>
              <a:t>Click to edit Master title style</a:t>
            </a:r>
            <a:endParaRPr lang="en-US" dirty="0"/>
          </a:p>
        </p:txBody>
      </p:sp>
      <p:sp>
        <p:nvSpPr>
          <p:cNvPr id="8" name="Picture Placeholder 7">
            <a:extLst>
              <a:ext uri="{FF2B5EF4-FFF2-40B4-BE49-F238E27FC236}">
                <a16:creationId xmlns:a16="http://schemas.microsoft.com/office/drawing/2014/main" id="{5DA2B1BE-7DDF-C8B4-6A46-21B5A0257D08}"/>
              </a:ext>
            </a:extLst>
          </p:cNvPr>
          <p:cNvSpPr>
            <a:spLocks noGrp="1"/>
          </p:cNvSpPr>
          <p:nvPr>
            <p:ph type="pic" sz="quarter" idx="14" hasCustomPrompt="1"/>
          </p:nvPr>
        </p:nvSpPr>
        <p:spPr>
          <a:xfrm>
            <a:off x="-8364" y="1830708"/>
            <a:ext cx="5321063" cy="4563927"/>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5846552" y="2191025"/>
            <a:ext cx="5733156" cy="3894807"/>
          </a:xfrm>
        </p:spPr>
        <p:txBody>
          <a:bodyPr vert="horz" lIns="91440" tIns="45720" rIns="91440" bIns="45720" rtlCol="0">
            <a:normAutofit/>
          </a:bodyPr>
          <a:lstStyle>
            <a:lvl1pPr marL="457200" indent="-457200">
              <a:buFont typeface="+mj-lt"/>
              <a:buAutoNum type="arabicPeriod"/>
              <a:defRPr lang="en-US" sz="2000" dirty="0">
                <a:solidFill>
                  <a:schemeClr val="tx2"/>
                </a:solidFill>
              </a:defRPr>
            </a:lvl1pPr>
            <a:lvl2pPr marL="571500" indent="-342900">
              <a:buFont typeface="+mj-lt"/>
              <a:buAutoNum type="arabicPeriod"/>
              <a:defRPr lang="en-US" sz="1800" dirty="0">
                <a:solidFill>
                  <a:schemeClr val="tx2"/>
                </a:solidFill>
              </a:defRPr>
            </a:lvl2pPr>
            <a:lvl3pPr marL="800100" indent="-342900">
              <a:buFont typeface="+mj-lt"/>
              <a:buAutoNum type="arabicPeriod"/>
              <a:defRPr lang="en-US" sz="1600" dirty="0">
                <a:solidFill>
                  <a:schemeClr val="tx2"/>
                </a:solidFill>
              </a:defRPr>
            </a:lvl3pPr>
            <a:lvl4pPr marL="1028700" indent="-342900">
              <a:buFont typeface="+mj-lt"/>
              <a:buAutoNum type="arabicPeriod"/>
              <a:defRPr lang="en-US" sz="1400" dirty="0">
                <a:solidFill>
                  <a:schemeClr val="tx2"/>
                </a:solidFill>
              </a:defRPr>
            </a:lvl4pPr>
            <a:lvl5pPr marL="1257300" indent="-342900">
              <a:buFont typeface="+mj-lt"/>
              <a:buAutoNum type="arabicPeriod"/>
              <a:defRPr lang="en-US" sz="1400" dirty="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457200" y="6445997"/>
            <a:ext cx="3949302" cy="365125"/>
          </a:xfrm>
        </p:spPr>
        <p:txBody>
          <a:bodyPr/>
          <a:lstStyle>
            <a:lvl1pPr>
              <a:defRPr>
                <a:solidFill>
                  <a:schemeClr val="tx2"/>
                </a:solidFill>
              </a:defRPr>
            </a:lvl1pPr>
          </a:lstStyle>
          <a:p>
            <a:r>
              <a:rPr lang="en-US" dirty="0"/>
              <a:t>Sample Footer Text</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lvl1pPr>
              <a:defRPr>
                <a:solidFill>
                  <a:schemeClr val="tx2"/>
                </a:solidFill>
              </a:defRPr>
            </a:lvl1pPr>
          </a:lstStyle>
          <a:p>
            <a:fld id="{2B09C6DF-0139-4F07-BF9C-4309D0C9DCA6}" type="datetime1">
              <a:rPr lang="en-US" smtClean="0"/>
              <a:t>2/3/2026</a:t>
            </a:fld>
            <a:endParaRPr lang="en-US" dirty="0"/>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dirty="0"/>
          </a:p>
        </p:txBody>
      </p:sp>
      <p:cxnSp>
        <p:nvCxnSpPr>
          <p:cNvPr id="11" name="Straight Connector 10">
            <a:extLst>
              <a:ext uri="{FF2B5EF4-FFF2-40B4-BE49-F238E27FC236}">
                <a16:creationId xmlns:a16="http://schemas.microsoft.com/office/drawing/2014/main" id="{F06406B2-3637-5849-867E-A0ADC9D9DDA5}"/>
              </a:ext>
            </a:extLst>
          </p:cNvPr>
          <p:cNvCxnSpPr>
            <a:cxnSpLocks/>
          </p:cNvCxnSpPr>
          <p:nvPr/>
        </p:nvCxnSpPr>
        <p:spPr>
          <a:xfrm flipH="1">
            <a:off x="0" y="1822345"/>
            <a:ext cx="12192000" cy="0"/>
          </a:xfrm>
          <a:prstGeom prst="line">
            <a:avLst/>
          </a:prstGeom>
          <a:ln w="9525">
            <a:solidFill>
              <a:schemeClr val="tx1">
                <a:lumMod val="75000"/>
                <a:lumOff val="2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40E47964-42E3-09B6-4B3F-96D1060D072B}"/>
              </a:ext>
            </a:extLst>
          </p:cNvPr>
          <p:cNvCxnSpPr>
            <a:cxnSpLocks/>
          </p:cNvCxnSpPr>
          <p:nvPr/>
        </p:nvCxnSpPr>
        <p:spPr>
          <a:xfrm flipH="1">
            <a:off x="0" y="6398068"/>
            <a:ext cx="12192000" cy="0"/>
          </a:xfrm>
          <a:prstGeom prst="line">
            <a:avLst/>
          </a:prstGeom>
          <a:ln w="9525">
            <a:solidFill>
              <a:schemeClr val="tx1">
                <a:lumMod val="75000"/>
                <a:lumOff val="25000"/>
                <a:alpha val="3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25DD64E6-257D-65B2-D2A7-6A1002E1E580}"/>
              </a:ext>
            </a:extLst>
          </p:cNvPr>
          <p:cNvCxnSpPr>
            <a:cxnSpLocks/>
          </p:cNvCxnSpPr>
          <p:nvPr/>
        </p:nvCxnSpPr>
        <p:spPr>
          <a:xfrm>
            <a:off x="5321065" y="1822345"/>
            <a:ext cx="0" cy="5035655"/>
          </a:xfrm>
          <a:prstGeom prst="line">
            <a:avLst/>
          </a:prstGeom>
          <a:ln w="9525">
            <a:solidFill>
              <a:schemeClr val="tx1">
                <a:lumMod val="75000"/>
                <a:lumOff val="25000"/>
                <a:alpha val="3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65684889"/>
      </p:ext>
    </p:extLst>
  </p:cSld>
  <p:clrMapOvr>
    <a:overrideClrMapping bg1="lt1" tx1="dk1" bg2="lt2" tx2="dk2" accent1="accent1" accent2="accent2" accent3="accent3" accent4="accent4" accent5="accent5" accent6="accent6" hlink="hlink" folHlink="folHlink"/>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2919167" y="860128"/>
            <a:ext cx="6353666" cy="1711083"/>
          </a:xfrm>
        </p:spPr>
        <p:txBody>
          <a:bodyPr anchor="b">
            <a:normAutofit/>
          </a:bodyPr>
          <a:lstStyle>
            <a:lvl1pPr algn="ctr">
              <a:defRPr sz="3200">
                <a:solidFill>
                  <a:schemeClr val="tx2"/>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3306618" y="3155112"/>
            <a:ext cx="5578764" cy="2442120"/>
          </a:xfrm>
        </p:spPr>
        <p:txBody>
          <a:bodyPr anchor="t"/>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949302"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BF50FAFF-A1AC-4B36-A522-D3A2BD4C7FC3}" type="datetime1">
              <a:rPr lang="en-US" smtClean="0"/>
              <a:t>2/3/2026</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8" name="Straight Connector 7">
            <a:extLst>
              <a:ext uri="{FF2B5EF4-FFF2-40B4-BE49-F238E27FC236}">
                <a16:creationId xmlns:a16="http://schemas.microsoft.com/office/drawing/2014/main" id="{2682F24D-05C9-B6C7-3A94-C06130BFE9B2}"/>
              </a:ext>
            </a:extLst>
          </p:cNvPr>
          <p:cNvCxnSpPr>
            <a:cxnSpLocks/>
          </p:cNvCxnSpPr>
          <p:nvPr/>
        </p:nvCxnSpPr>
        <p:spPr>
          <a:xfrm flipH="1">
            <a:off x="0" y="2783179"/>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6658363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3494711" y="845617"/>
            <a:ext cx="5897862" cy="1436331"/>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3494711" y="2910484"/>
            <a:ext cx="5897862" cy="30663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949302"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4267E660-7124-4C3A-8AAA-B41D80ACF1A9}" type="datetime1">
              <a:rPr lang="en-US" smtClean="0"/>
              <a:t>2/3/2026</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15" name="Straight Connector 14">
            <a:extLst>
              <a:ext uri="{FF2B5EF4-FFF2-40B4-BE49-F238E27FC236}">
                <a16:creationId xmlns:a16="http://schemas.microsoft.com/office/drawing/2014/main" id="{A1AB0C69-C415-7A7B-376B-69AA51CE6A5E}"/>
              </a:ext>
            </a:extLst>
          </p:cNvPr>
          <p:cNvCxnSpPr>
            <a:cxnSpLocks/>
          </p:cNvCxnSpPr>
          <p:nvPr/>
        </p:nvCxnSpPr>
        <p:spPr>
          <a:xfrm flipH="1">
            <a:off x="0" y="2536524"/>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4CFDABE4-7855-701A-F892-8CE2C6CE02A5}"/>
              </a:ext>
            </a:extLst>
          </p:cNvPr>
          <p:cNvCxnSpPr>
            <a:cxnSpLocks/>
          </p:cNvCxnSpPr>
          <p:nvPr/>
        </p:nvCxnSpPr>
        <p:spPr>
          <a:xfrm>
            <a:off x="3019559"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4557007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Content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57200" y="721299"/>
            <a:ext cx="3689927" cy="1486906"/>
          </a:xfrm>
        </p:spPr>
        <p:txBody>
          <a:bodyPr anchor="t"/>
          <a:lstStyle>
            <a:lvl1pPr>
              <a:defRPr>
                <a:solidFill>
                  <a:schemeClr val="tx2"/>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4904515" y="2780147"/>
            <a:ext cx="6567049" cy="33598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6F2F4876-ABF6-46E9-AABB-9093F4FF9830}" type="datetime1">
              <a:rPr lang="en-US" smtClean="0"/>
              <a:t>2/3/2026</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11" name="Straight Connector 10">
            <a:extLst>
              <a:ext uri="{FF2B5EF4-FFF2-40B4-BE49-F238E27FC236}">
                <a16:creationId xmlns:a16="http://schemas.microsoft.com/office/drawing/2014/main" id="{4BF5C1EC-3A2D-2E51-65A6-6155B3776C4A}"/>
              </a:ext>
            </a:extLst>
          </p:cNvPr>
          <p:cNvCxnSpPr>
            <a:cxnSpLocks/>
          </p:cNvCxnSpPr>
          <p:nvPr/>
        </p:nvCxnSpPr>
        <p:spPr>
          <a:xfrm flipH="1">
            <a:off x="0" y="2397979"/>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F797FEE4-9B7E-CE58-4AA3-EC6E3E1861F3}"/>
              </a:ext>
            </a:extLst>
          </p:cNvPr>
          <p:cNvCxnSpPr>
            <a:cxnSpLocks/>
          </p:cNvCxnSpPr>
          <p:nvPr/>
        </p:nvCxnSpPr>
        <p:spPr>
          <a:xfrm>
            <a:off x="4469245"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7238283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3360">
          <p15:clr>
            <a:srgbClr val="FBAE40"/>
          </p15:clr>
        </p15:guide>
        <p15:guide id="4" pos="2928">
          <p15:clr>
            <a:srgbClr val="FBAE40"/>
          </p15:clr>
        </p15:guide>
        <p15:guide id="5" pos="4752">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Content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57200" y="1163119"/>
            <a:ext cx="4152377" cy="3434657"/>
          </a:xfrm>
        </p:spPr>
        <p:txBody>
          <a:bodyPr anchor="t"/>
          <a:lstStyle>
            <a:lvl1pPr>
              <a:defRPr>
                <a:solidFill>
                  <a:schemeClr val="tx2"/>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5824602" y="1153691"/>
            <a:ext cx="5496988" cy="45683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64D7CF1F-58DF-43AF-921D-9C5F21D87011}" type="datetime1">
              <a:rPr lang="en-US" smtClean="0"/>
              <a:t>2/3/2026</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10" name="Straight Connector 9">
            <a:extLst>
              <a:ext uri="{FF2B5EF4-FFF2-40B4-BE49-F238E27FC236}">
                <a16:creationId xmlns:a16="http://schemas.microsoft.com/office/drawing/2014/main" id="{E151E503-5C8D-3CDA-5CC2-A56B4F2A6193}"/>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6BEA2129-EA91-4982-7EB1-1F590E56CA3B}"/>
              </a:ext>
            </a:extLst>
          </p:cNvPr>
          <p:cNvCxnSpPr>
            <a:cxnSpLocks/>
          </p:cNvCxnSpPr>
          <p:nvPr/>
        </p:nvCxnSpPr>
        <p:spPr>
          <a:xfrm>
            <a:off x="5323105"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6614668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Content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57200" y="720473"/>
            <a:ext cx="3664107" cy="3864052"/>
          </a:xfrm>
        </p:spPr>
        <p:txBody>
          <a:bodyPr anchor="t"/>
          <a:lstStyle>
            <a:lvl1pPr>
              <a:defRPr>
                <a:solidFill>
                  <a:schemeClr val="tx2"/>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5270349" y="720473"/>
            <a:ext cx="6309360" cy="5303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6F9649F7-D424-4C48-9F1A-F9E6A6464624}" type="datetime1">
              <a:rPr lang="en-US" smtClean="0"/>
              <a:t>2/3/2026</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9" name="Straight Connector 8">
            <a:extLst>
              <a:ext uri="{FF2B5EF4-FFF2-40B4-BE49-F238E27FC236}">
                <a16:creationId xmlns:a16="http://schemas.microsoft.com/office/drawing/2014/main" id="{A6AC6891-86BE-FF41-E94E-AB97BFFB2322}"/>
              </a:ext>
            </a:extLst>
          </p:cNvPr>
          <p:cNvCxnSpPr>
            <a:cxnSpLocks/>
          </p:cNvCxnSpPr>
          <p:nvPr/>
        </p:nvCxnSpPr>
        <p:spPr>
          <a:xfrm>
            <a:off x="4643464"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151E503-5C8D-3CDA-5CC2-A56B4F2A6193}"/>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3376069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Content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57200" y="720473"/>
            <a:ext cx="3280573" cy="3864052"/>
          </a:xfrm>
        </p:spPr>
        <p:txBody>
          <a:bodyPr anchor="t"/>
          <a:lstStyle>
            <a:lvl1pPr>
              <a:defRPr>
                <a:solidFill>
                  <a:schemeClr val="tx2"/>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4662388" y="720473"/>
            <a:ext cx="7072408" cy="5486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280570"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AFF038B1-676A-4930-9A2B-D361CEEB3399}" type="datetime1">
              <a:rPr lang="en-US" smtClean="0"/>
              <a:t>2/3/2026</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9" name="Straight Connector 8">
            <a:extLst>
              <a:ext uri="{FF2B5EF4-FFF2-40B4-BE49-F238E27FC236}">
                <a16:creationId xmlns:a16="http://schemas.microsoft.com/office/drawing/2014/main" id="{A6AC6891-86BE-FF41-E94E-AB97BFFB2322}"/>
              </a:ext>
            </a:extLst>
          </p:cNvPr>
          <p:cNvCxnSpPr>
            <a:cxnSpLocks/>
          </p:cNvCxnSpPr>
          <p:nvPr/>
        </p:nvCxnSpPr>
        <p:spPr>
          <a:xfrm>
            <a:off x="4140231"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151E503-5C8D-3CDA-5CC2-A56B4F2A6193}"/>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733184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cSld name="Content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911995" y="559483"/>
            <a:ext cx="6825541" cy="1009652"/>
          </a:xfrm>
        </p:spPr>
        <p:txBody>
          <a:bodyPr anchor="b"/>
          <a:lstStyle/>
          <a:p>
            <a:r>
              <a:rPr lang="en-US"/>
              <a:t>Click to edit Master title style</a:t>
            </a:r>
            <a:endParaRPr lang="en-US" dirty="0"/>
          </a:p>
        </p:txBody>
      </p:sp>
      <p:sp>
        <p:nvSpPr>
          <p:cNvPr id="19" name="Picture Placeholder 18">
            <a:extLst>
              <a:ext uri="{FF2B5EF4-FFF2-40B4-BE49-F238E27FC236}">
                <a16:creationId xmlns:a16="http://schemas.microsoft.com/office/drawing/2014/main" id="{FBB1EB8E-9C26-DC32-8498-7F5998392555}"/>
              </a:ext>
            </a:extLst>
          </p:cNvPr>
          <p:cNvSpPr>
            <a:spLocks noGrp="1"/>
          </p:cNvSpPr>
          <p:nvPr>
            <p:ph type="pic" sz="quarter" idx="13" hasCustomPrompt="1"/>
          </p:nvPr>
        </p:nvSpPr>
        <p:spPr>
          <a:xfrm>
            <a:off x="0" y="1"/>
            <a:ext cx="4421943" cy="6398066"/>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4911994" y="2083837"/>
            <a:ext cx="6825545" cy="4032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811448"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A520E1D3-9897-4F62-B20F-820B96903029}" type="datetime1">
              <a:rPr lang="en-US" smtClean="0"/>
              <a:t>2/3/2026</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14" name="Straight Connector 13">
            <a:extLst>
              <a:ext uri="{FF2B5EF4-FFF2-40B4-BE49-F238E27FC236}">
                <a16:creationId xmlns:a16="http://schemas.microsoft.com/office/drawing/2014/main" id="{6EB92977-9D16-C370-F779-0B9C67993046}"/>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254AC9C-312D-B8D1-5D04-C0CE07B464DB}"/>
              </a:ext>
            </a:extLst>
          </p:cNvPr>
          <p:cNvCxnSpPr>
            <a:cxnSpLocks/>
          </p:cNvCxnSpPr>
          <p:nvPr/>
        </p:nvCxnSpPr>
        <p:spPr>
          <a:xfrm>
            <a:off x="4423739"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F4F50A3-1136-13EC-E499-F6DDCBFE375F}"/>
              </a:ext>
            </a:extLst>
          </p:cNvPr>
          <p:cNvCxnSpPr>
            <a:cxnSpLocks/>
          </p:cNvCxnSpPr>
          <p:nvPr/>
        </p:nvCxnSpPr>
        <p:spPr>
          <a:xfrm flipH="1">
            <a:off x="4425535" y="1810995"/>
            <a:ext cx="7750205"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5421189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57201" y="557784"/>
            <a:ext cx="6781799" cy="1009652"/>
          </a:xfrm>
        </p:spPr>
        <p:txBody>
          <a:bodyPr anchor="b"/>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457200" y="2084832"/>
            <a:ext cx="6781800" cy="4032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Picture Placeholder 18">
            <a:extLst>
              <a:ext uri="{FF2B5EF4-FFF2-40B4-BE49-F238E27FC236}">
                <a16:creationId xmlns:a16="http://schemas.microsoft.com/office/drawing/2014/main" id="{FBB1EB8E-9C26-DC32-8498-7F5998392555}"/>
              </a:ext>
            </a:extLst>
          </p:cNvPr>
          <p:cNvSpPr>
            <a:spLocks noGrp="1"/>
          </p:cNvSpPr>
          <p:nvPr>
            <p:ph type="pic" sz="quarter" idx="13" hasCustomPrompt="1"/>
          </p:nvPr>
        </p:nvSpPr>
        <p:spPr>
          <a:xfrm>
            <a:off x="7758244" y="1"/>
            <a:ext cx="4441796" cy="6398066"/>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949302"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77910969-82E1-4DC2-8A32-95F8999F3C79}" type="datetime1">
              <a:rPr lang="en-US" smtClean="0"/>
              <a:t>2/3/2026</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14" name="Straight Connector 13">
            <a:extLst>
              <a:ext uri="{FF2B5EF4-FFF2-40B4-BE49-F238E27FC236}">
                <a16:creationId xmlns:a16="http://schemas.microsoft.com/office/drawing/2014/main" id="{6EB92977-9D16-C370-F779-0B9C67993046}"/>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254AC9C-312D-B8D1-5D04-C0CE07B464DB}"/>
              </a:ext>
            </a:extLst>
          </p:cNvPr>
          <p:cNvCxnSpPr>
            <a:cxnSpLocks/>
          </p:cNvCxnSpPr>
          <p:nvPr/>
        </p:nvCxnSpPr>
        <p:spPr>
          <a:xfrm>
            <a:off x="7750205"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F4F50A3-1136-13EC-E499-F6DDCBFE375F}"/>
              </a:ext>
            </a:extLst>
          </p:cNvPr>
          <p:cNvCxnSpPr>
            <a:cxnSpLocks/>
          </p:cNvCxnSpPr>
          <p:nvPr/>
        </p:nvCxnSpPr>
        <p:spPr>
          <a:xfrm flipH="1">
            <a:off x="0" y="1810512"/>
            <a:ext cx="7750205"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8140609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472644" y="669386"/>
            <a:ext cx="7231413" cy="1005840"/>
          </a:xfrm>
        </p:spPr>
        <p:txBody>
          <a:bodyPr/>
          <a:lstStyle/>
          <a:p>
            <a:r>
              <a:rPr lang="en-US"/>
              <a:t>Click to edit Master title style</a:t>
            </a:r>
            <a:endParaRPr lang="en-US" dirty="0"/>
          </a:p>
        </p:txBody>
      </p:sp>
      <p:sp>
        <p:nvSpPr>
          <p:cNvPr id="19" name="Picture Placeholder 18">
            <a:extLst>
              <a:ext uri="{FF2B5EF4-FFF2-40B4-BE49-F238E27FC236}">
                <a16:creationId xmlns:a16="http://schemas.microsoft.com/office/drawing/2014/main" id="{FBB1EB8E-9C26-DC32-8498-7F5998392555}"/>
              </a:ext>
            </a:extLst>
          </p:cNvPr>
          <p:cNvSpPr>
            <a:spLocks noGrp="1"/>
          </p:cNvSpPr>
          <p:nvPr>
            <p:ph type="pic" sz="quarter" idx="13" hasCustomPrompt="1"/>
          </p:nvPr>
        </p:nvSpPr>
        <p:spPr>
          <a:xfrm>
            <a:off x="-8994" y="-5468"/>
            <a:ext cx="4011836" cy="6398066"/>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4472644" y="1812385"/>
            <a:ext cx="7231407" cy="44238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408011"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AFDCD3FE-7D00-42C8-AAA1-7B40C480DCD1}" type="datetime1">
              <a:rPr lang="en-US" smtClean="0"/>
              <a:t>2/3/2026</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14" name="Straight Connector 13">
            <a:extLst>
              <a:ext uri="{FF2B5EF4-FFF2-40B4-BE49-F238E27FC236}">
                <a16:creationId xmlns:a16="http://schemas.microsoft.com/office/drawing/2014/main" id="{6EB92977-9D16-C370-F779-0B9C67993046}"/>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254AC9C-312D-B8D1-5D04-C0CE07B464DB}"/>
              </a:ext>
            </a:extLst>
          </p:cNvPr>
          <p:cNvCxnSpPr>
            <a:cxnSpLocks/>
          </p:cNvCxnSpPr>
          <p:nvPr/>
        </p:nvCxnSpPr>
        <p:spPr>
          <a:xfrm>
            <a:off x="4009212"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0919199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57200" y="680728"/>
            <a:ext cx="7281067" cy="1005840"/>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457200" y="1823728"/>
            <a:ext cx="7281061" cy="44238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Picture Placeholder 18">
            <a:extLst>
              <a:ext uri="{FF2B5EF4-FFF2-40B4-BE49-F238E27FC236}">
                <a16:creationId xmlns:a16="http://schemas.microsoft.com/office/drawing/2014/main" id="{FBB1EB8E-9C26-DC32-8498-7F5998392555}"/>
              </a:ext>
            </a:extLst>
          </p:cNvPr>
          <p:cNvSpPr>
            <a:spLocks noGrp="1"/>
          </p:cNvSpPr>
          <p:nvPr>
            <p:ph type="pic" sz="quarter" idx="13" hasCustomPrompt="1"/>
          </p:nvPr>
        </p:nvSpPr>
        <p:spPr>
          <a:xfrm>
            <a:off x="8195489" y="-6369"/>
            <a:ext cx="3996512" cy="6398066"/>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949302"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EBE49B79-F7D7-4EC9-B39C-00EEEABA80A1}" type="datetime1">
              <a:rPr lang="en-US" smtClean="0"/>
              <a:t>2/3/2026</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14" name="Straight Connector 13">
            <a:extLst>
              <a:ext uri="{FF2B5EF4-FFF2-40B4-BE49-F238E27FC236}">
                <a16:creationId xmlns:a16="http://schemas.microsoft.com/office/drawing/2014/main" id="{6EB92977-9D16-C370-F779-0B9C67993046}"/>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254AC9C-312D-B8D1-5D04-C0CE07B464DB}"/>
              </a:ext>
            </a:extLst>
          </p:cNvPr>
          <p:cNvCxnSpPr>
            <a:cxnSpLocks/>
          </p:cNvCxnSpPr>
          <p:nvPr/>
        </p:nvCxnSpPr>
        <p:spPr>
          <a:xfrm>
            <a:off x="8188287"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8753946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5365423" y="678485"/>
            <a:ext cx="6369370" cy="1005840"/>
          </a:xfrm>
        </p:spPr>
        <p:txBody>
          <a:bodyPr/>
          <a:lstStyle/>
          <a:p>
            <a:r>
              <a:rPr lang="en-US"/>
              <a:t>Click to edit Master title style</a:t>
            </a:r>
            <a:endParaRPr lang="en-US" dirty="0"/>
          </a:p>
        </p:txBody>
      </p:sp>
      <p:sp>
        <p:nvSpPr>
          <p:cNvPr id="19" name="Picture Placeholder 18">
            <a:extLst>
              <a:ext uri="{FF2B5EF4-FFF2-40B4-BE49-F238E27FC236}">
                <a16:creationId xmlns:a16="http://schemas.microsoft.com/office/drawing/2014/main" id="{FBB1EB8E-9C26-DC32-8498-7F5998392555}"/>
              </a:ext>
            </a:extLst>
          </p:cNvPr>
          <p:cNvSpPr>
            <a:spLocks noGrp="1"/>
          </p:cNvSpPr>
          <p:nvPr>
            <p:ph type="pic" sz="quarter" idx="13" hasCustomPrompt="1"/>
          </p:nvPr>
        </p:nvSpPr>
        <p:spPr>
          <a:xfrm>
            <a:off x="0" y="-8466"/>
            <a:ext cx="4886539" cy="6398066"/>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5373890" y="1821484"/>
            <a:ext cx="6360897" cy="42921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949302"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0179C259-8124-4DF9-9476-1C574CC8A380}" type="datetime1">
              <a:rPr lang="en-US" smtClean="0"/>
              <a:t>2/3/2026</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14" name="Straight Connector 13">
            <a:extLst>
              <a:ext uri="{FF2B5EF4-FFF2-40B4-BE49-F238E27FC236}">
                <a16:creationId xmlns:a16="http://schemas.microsoft.com/office/drawing/2014/main" id="{6EB92977-9D16-C370-F779-0B9C67993046}"/>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254AC9C-312D-B8D1-5D04-C0CE07B464DB}"/>
              </a:ext>
            </a:extLst>
          </p:cNvPr>
          <p:cNvCxnSpPr>
            <a:cxnSpLocks/>
          </p:cNvCxnSpPr>
          <p:nvPr/>
        </p:nvCxnSpPr>
        <p:spPr>
          <a:xfrm>
            <a:off x="4890812"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1393852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57200" y="678485"/>
            <a:ext cx="6369370" cy="1005840"/>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457200" y="1821484"/>
            <a:ext cx="6360897" cy="42921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Picture Placeholder 18">
            <a:extLst>
              <a:ext uri="{FF2B5EF4-FFF2-40B4-BE49-F238E27FC236}">
                <a16:creationId xmlns:a16="http://schemas.microsoft.com/office/drawing/2014/main" id="{FBB1EB8E-9C26-DC32-8498-7F5998392555}"/>
              </a:ext>
            </a:extLst>
          </p:cNvPr>
          <p:cNvSpPr>
            <a:spLocks noGrp="1"/>
          </p:cNvSpPr>
          <p:nvPr>
            <p:ph type="pic" sz="quarter" idx="13" hasCustomPrompt="1"/>
          </p:nvPr>
        </p:nvSpPr>
        <p:spPr>
          <a:xfrm>
            <a:off x="7277100" y="-8466"/>
            <a:ext cx="4914895" cy="6398066"/>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949302"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D30DCB73-7DFF-41E9-94AE-03DDC0983D5F}" type="datetime1">
              <a:rPr lang="en-US" smtClean="0"/>
              <a:t>2/3/2026</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14" name="Straight Connector 13">
            <a:extLst>
              <a:ext uri="{FF2B5EF4-FFF2-40B4-BE49-F238E27FC236}">
                <a16:creationId xmlns:a16="http://schemas.microsoft.com/office/drawing/2014/main" id="{6EB92977-9D16-C370-F779-0B9C67993046}"/>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254AC9C-312D-B8D1-5D04-C0CE07B464DB}"/>
              </a:ext>
            </a:extLst>
          </p:cNvPr>
          <p:cNvCxnSpPr>
            <a:cxnSpLocks/>
          </p:cNvCxnSpPr>
          <p:nvPr/>
        </p:nvCxnSpPr>
        <p:spPr>
          <a:xfrm>
            <a:off x="7270008"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0611655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8191500" y="458144"/>
            <a:ext cx="3433926" cy="1681551"/>
          </a:xfrm>
        </p:spPr>
        <p:txBody>
          <a:bodyPr/>
          <a:lstStyle/>
          <a:p>
            <a:r>
              <a:rPr lang="en-US"/>
              <a:t>Click to edit Master title style</a:t>
            </a:r>
            <a:endParaRPr lang="en-US" dirty="0"/>
          </a:p>
        </p:txBody>
      </p:sp>
      <p:sp>
        <p:nvSpPr>
          <p:cNvPr id="19" name="Picture Placeholder 18">
            <a:extLst>
              <a:ext uri="{FF2B5EF4-FFF2-40B4-BE49-F238E27FC236}">
                <a16:creationId xmlns:a16="http://schemas.microsoft.com/office/drawing/2014/main" id="{FBB1EB8E-9C26-DC32-8498-7F5998392555}"/>
              </a:ext>
            </a:extLst>
          </p:cNvPr>
          <p:cNvSpPr>
            <a:spLocks noGrp="1"/>
          </p:cNvSpPr>
          <p:nvPr>
            <p:ph type="pic" sz="quarter" idx="13" hasCustomPrompt="1"/>
          </p:nvPr>
        </p:nvSpPr>
        <p:spPr>
          <a:xfrm>
            <a:off x="0" y="0"/>
            <a:ext cx="7722292" cy="6396281"/>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8191500" y="2276856"/>
            <a:ext cx="3433926" cy="37856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949302"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41D76A9E-247B-42FF-94A5-087CF9B29B6E}" type="datetime1">
              <a:rPr lang="en-US" smtClean="0"/>
              <a:t>2/3/2026</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14" name="Straight Connector 13">
            <a:extLst>
              <a:ext uri="{FF2B5EF4-FFF2-40B4-BE49-F238E27FC236}">
                <a16:creationId xmlns:a16="http://schemas.microsoft.com/office/drawing/2014/main" id="{6EB92977-9D16-C370-F779-0B9C67993046}"/>
              </a:ext>
            </a:extLst>
          </p:cNvPr>
          <p:cNvCxnSpPr>
            <a:cxnSpLocks/>
          </p:cNvCxnSpPr>
          <p:nvPr/>
        </p:nvCxnSpPr>
        <p:spPr>
          <a:xfrm flipH="1">
            <a:off x="0" y="6399854"/>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A67EAFE-BA64-2156-9780-AA400F6F3026}"/>
              </a:ext>
            </a:extLst>
          </p:cNvPr>
          <p:cNvCxnSpPr>
            <a:cxnSpLocks/>
          </p:cNvCxnSpPr>
          <p:nvPr/>
        </p:nvCxnSpPr>
        <p:spPr>
          <a:xfrm>
            <a:off x="7727358"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834253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57200" y="458145"/>
            <a:ext cx="4000497" cy="1679799"/>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457200" y="2272880"/>
            <a:ext cx="4000497" cy="378949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Picture Placeholder 18">
            <a:extLst>
              <a:ext uri="{FF2B5EF4-FFF2-40B4-BE49-F238E27FC236}">
                <a16:creationId xmlns:a16="http://schemas.microsoft.com/office/drawing/2014/main" id="{FBB1EB8E-9C26-DC32-8498-7F5998392555}"/>
              </a:ext>
            </a:extLst>
          </p:cNvPr>
          <p:cNvSpPr>
            <a:spLocks noGrp="1"/>
          </p:cNvSpPr>
          <p:nvPr>
            <p:ph type="pic" sz="quarter" idx="13" hasCustomPrompt="1"/>
          </p:nvPr>
        </p:nvSpPr>
        <p:spPr>
          <a:xfrm>
            <a:off x="4853323" y="0"/>
            <a:ext cx="7338676" cy="6396281"/>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4000500"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216F4089-B0B8-4924-B485-08424C78200C}" type="datetime1">
              <a:rPr lang="en-US" smtClean="0"/>
              <a:t>2/3/2026</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14" name="Straight Connector 13">
            <a:extLst>
              <a:ext uri="{FF2B5EF4-FFF2-40B4-BE49-F238E27FC236}">
                <a16:creationId xmlns:a16="http://schemas.microsoft.com/office/drawing/2014/main" id="{6EB92977-9D16-C370-F779-0B9C67993046}"/>
              </a:ext>
            </a:extLst>
          </p:cNvPr>
          <p:cNvCxnSpPr>
            <a:cxnSpLocks/>
          </p:cNvCxnSpPr>
          <p:nvPr/>
        </p:nvCxnSpPr>
        <p:spPr>
          <a:xfrm flipH="1">
            <a:off x="0" y="6399854"/>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254AC9C-312D-B8D1-5D04-C0CE07B464DB}"/>
              </a:ext>
            </a:extLst>
          </p:cNvPr>
          <p:cNvCxnSpPr>
            <a:cxnSpLocks/>
          </p:cNvCxnSpPr>
          <p:nvPr/>
        </p:nvCxnSpPr>
        <p:spPr>
          <a:xfrm>
            <a:off x="4849331"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3107030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7739922" y="458144"/>
            <a:ext cx="3909536" cy="1485873"/>
          </a:xfrm>
        </p:spPr>
        <p:txBody>
          <a:bodyPr/>
          <a:lstStyle/>
          <a:p>
            <a:r>
              <a:rPr lang="en-US"/>
              <a:t>Click to edit Master title style</a:t>
            </a:r>
            <a:endParaRPr lang="en-US" dirty="0"/>
          </a:p>
        </p:txBody>
      </p:sp>
      <p:sp>
        <p:nvSpPr>
          <p:cNvPr id="19" name="Picture Placeholder 18">
            <a:extLst>
              <a:ext uri="{FF2B5EF4-FFF2-40B4-BE49-F238E27FC236}">
                <a16:creationId xmlns:a16="http://schemas.microsoft.com/office/drawing/2014/main" id="{FBB1EB8E-9C26-DC32-8498-7F5998392555}"/>
              </a:ext>
            </a:extLst>
          </p:cNvPr>
          <p:cNvSpPr>
            <a:spLocks noGrp="1"/>
          </p:cNvSpPr>
          <p:nvPr>
            <p:ph type="pic" sz="quarter" idx="13" hasCustomPrompt="1"/>
          </p:nvPr>
        </p:nvSpPr>
        <p:spPr>
          <a:xfrm>
            <a:off x="0" y="0"/>
            <a:ext cx="7268396" cy="6396281"/>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7739922" y="2463789"/>
            <a:ext cx="3909534" cy="356109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949302"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4E58CB80-2CED-4065-90C6-0999AD9EE7FC}" type="datetime1">
              <a:rPr lang="en-US" smtClean="0"/>
              <a:t>2/3/2026</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14" name="Straight Connector 13">
            <a:extLst>
              <a:ext uri="{FF2B5EF4-FFF2-40B4-BE49-F238E27FC236}">
                <a16:creationId xmlns:a16="http://schemas.microsoft.com/office/drawing/2014/main" id="{6EB92977-9D16-C370-F779-0B9C67993046}"/>
              </a:ext>
            </a:extLst>
          </p:cNvPr>
          <p:cNvCxnSpPr>
            <a:cxnSpLocks/>
          </p:cNvCxnSpPr>
          <p:nvPr/>
        </p:nvCxnSpPr>
        <p:spPr>
          <a:xfrm flipH="1">
            <a:off x="0" y="6399854"/>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A67EAFE-BA64-2156-9780-AA400F6F3026}"/>
              </a:ext>
            </a:extLst>
          </p:cNvPr>
          <p:cNvCxnSpPr>
            <a:cxnSpLocks/>
          </p:cNvCxnSpPr>
          <p:nvPr/>
        </p:nvCxnSpPr>
        <p:spPr>
          <a:xfrm>
            <a:off x="7271347"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854F2342-86AA-3EA4-EB3B-2DB8D68315E6}"/>
              </a:ext>
            </a:extLst>
          </p:cNvPr>
          <p:cNvCxnSpPr>
            <a:cxnSpLocks/>
          </p:cNvCxnSpPr>
          <p:nvPr/>
        </p:nvCxnSpPr>
        <p:spPr>
          <a:xfrm flipH="1">
            <a:off x="7227420" y="2212509"/>
            <a:ext cx="493532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8104298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Content with Picture 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8664673" y="586591"/>
            <a:ext cx="2915036" cy="1600279"/>
          </a:xfrm>
        </p:spPr>
        <p:txBody>
          <a:bodyPr/>
          <a:lstStyle/>
          <a:p>
            <a:r>
              <a:rPr lang="en-US"/>
              <a:t>Click to edit Master title style</a:t>
            </a:r>
            <a:endParaRPr lang="en-US" dirty="0"/>
          </a:p>
        </p:txBody>
      </p:sp>
      <p:sp>
        <p:nvSpPr>
          <p:cNvPr id="19" name="Picture Placeholder 18">
            <a:extLst>
              <a:ext uri="{FF2B5EF4-FFF2-40B4-BE49-F238E27FC236}">
                <a16:creationId xmlns:a16="http://schemas.microsoft.com/office/drawing/2014/main" id="{FBB1EB8E-9C26-DC32-8498-7F5998392555}"/>
              </a:ext>
            </a:extLst>
          </p:cNvPr>
          <p:cNvSpPr>
            <a:spLocks noGrp="1"/>
          </p:cNvSpPr>
          <p:nvPr>
            <p:ph type="pic" sz="quarter" idx="13" hasCustomPrompt="1"/>
          </p:nvPr>
        </p:nvSpPr>
        <p:spPr>
          <a:xfrm>
            <a:off x="0" y="0"/>
            <a:ext cx="8186508" cy="6396281"/>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8664673" y="2714536"/>
            <a:ext cx="2915038" cy="322716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949302"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77E374A5-F4AA-48A6-9C78-6905B67B6273}" type="datetime1">
              <a:rPr lang="en-US" smtClean="0"/>
              <a:t>2/3/2026</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14" name="Straight Connector 13">
            <a:extLst>
              <a:ext uri="{FF2B5EF4-FFF2-40B4-BE49-F238E27FC236}">
                <a16:creationId xmlns:a16="http://schemas.microsoft.com/office/drawing/2014/main" id="{6EB92977-9D16-C370-F779-0B9C67993046}"/>
              </a:ext>
            </a:extLst>
          </p:cNvPr>
          <p:cNvCxnSpPr>
            <a:cxnSpLocks/>
          </p:cNvCxnSpPr>
          <p:nvPr/>
        </p:nvCxnSpPr>
        <p:spPr>
          <a:xfrm flipH="1">
            <a:off x="0" y="6399854"/>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30E6711F-CD71-AB46-003C-BE1DB3B8E841}"/>
              </a:ext>
            </a:extLst>
          </p:cNvPr>
          <p:cNvCxnSpPr>
            <a:cxnSpLocks/>
          </p:cNvCxnSpPr>
          <p:nvPr/>
        </p:nvCxnSpPr>
        <p:spPr>
          <a:xfrm>
            <a:off x="8187768"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9D5807C1-3535-030D-D48C-9F2B70401B10}"/>
              </a:ext>
            </a:extLst>
          </p:cNvPr>
          <p:cNvCxnSpPr>
            <a:cxnSpLocks/>
          </p:cNvCxnSpPr>
          <p:nvPr/>
        </p:nvCxnSpPr>
        <p:spPr>
          <a:xfrm flipH="1">
            <a:off x="8186508" y="2443138"/>
            <a:ext cx="4005492"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7688880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Content with Picture 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57200" y="5036986"/>
            <a:ext cx="3985579" cy="1397477"/>
          </a:xfrm>
        </p:spPr>
        <p:txBody>
          <a:bodyPr anchor="t"/>
          <a:lstStyle/>
          <a:p>
            <a:r>
              <a:rPr lang="en-US"/>
              <a:t>Click to edit Master title style</a:t>
            </a:r>
            <a:endParaRPr lang="en-US" dirty="0"/>
          </a:p>
        </p:txBody>
      </p:sp>
      <p:sp>
        <p:nvSpPr>
          <p:cNvPr id="19" name="Picture Placeholder 18">
            <a:extLst>
              <a:ext uri="{FF2B5EF4-FFF2-40B4-BE49-F238E27FC236}">
                <a16:creationId xmlns:a16="http://schemas.microsoft.com/office/drawing/2014/main" id="{FBB1EB8E-9C26-DC32-8498-7F5998392555}"/>
              </a:ext>
            </a:extLst>
          </p:cNvPr>
          <p:cNvSpPr>
            <a:spLocks noGrp="1"/>
          </p:cNvSpPr>
          <p:nvPr>
            <p:ph type="pic" sz="quarter" idx="13" hasCustomPrompt="1"/>
          </p:nvPr>
        </p:nvSpPr>
        <p:spPr>
          <a:xfrm>
            <a:off x="0" y="-8965"/>
            <a:ext cx="12191999" cy="4767811"/>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5203180" y="5054245"/>
            <a:ext cx="6376529" cy="1319832"/>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949302"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70435D1F-FAB0-4D9D-B7BF-490C90B8E5BE}" type="datetime1">
              <a:rPr lang="en-US" smtClean="0"/>
              <a:t>2/3/2026</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8" name="Straight Connector 7">
            <a:extLst>
              <a:ext uri="{FF2B5EF4-FFF2-40B4-BE49-F238E27FC236}">
                <a16:creationId xmlns:a16="http://schemas.microsoft.com/office/drawing/2014/main" id="{0493C13E-01BF-7326-0714-59845741BBF3}"/>
              </a:ext>
            </a:extLst>
          </p:cNvPr>
          <p:cNvCxnSpPr>
            <a:cxnSpLocks/>
          </p:cNvCxnSpPr>
          <p:nvPr/>
        </p:nvCxnSpPr>
        <p:spPr>
          <a:xfrm flipH="1">
            <a:off x="0" y="4759186"/>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7B245A6F-9312-AEBD-1066-A68010EEF5A3}"/>
              </a:ext>
            </a:extLst>
          </p:cNvPr>
          <p:cNvCxnSpPr>
            <a:cxnSpLocks/>
          </p:cNvCxnSpPr>
          <p:nvPr/>
        </p:nvCxnSpPr>
        <p:spPr>
          <a:xfrm>
            <a:off x="4724925" y="4758846"/>
            <a:ext cx="0" cy="2099154"/>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1367141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Content with Picture 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57199" y="3959530"/>
            <a:ext cx="3512409" cy="2199864"/>
          </a:xfrm>
        </p:spPr>
        <p:txBody>
          <a:bodyPr anchor="t"/>
          <a:lstStyle/>
          <a:p>
            <a:r>
              <a:rPr lang="en-US"/>
              <a:t>Click to edit Master title style</a:t>
            </a:r>
            <a:endParaRPr lang="en-US" dirty="0"/>
          </a:p>
        </p:txBody>
      </p:sp>
      <p:sp>
        <p:nvSpPr>
          <p:cNvPr id="15" name="Picture Placeholder 14">
            <a:extLst>
              <a:ext uri="{FF2B5EF4-FFF2-40B4-BE49-F238E27FC236}">
                <a16:creationId xmlns:a16="http://schemas.microsoft.com/office/drawing/2014/main" id="{3B441162-7125-E1E0-1B82-FCC1AB84227E}"/>
              </a:ext>
            </a:extLst>
          </p:cNvPr>
          <p:cNvSpPr>
            <a:spLocks noGrp="1"/>
          </p:cNvSpPr>
          <p:nvPr>
            <p:ph type="pic" sz="quarter" idx="13" hasCustomPrompt="1"/>
          </p:nvPr>
        </p:nvSpPr>
        <p:spPr>
          <a:xfrm>
            <a:off x="-857" y="-1"/>
            <a:ext cx="12192000" cy="3648977"/>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4723613" y="3959529"/>
            <a:ext cx="7011183" cy="236954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1" y="6445997"/>
            <a:ext cx="3543299"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F3C6F935-567A-4AB6-A4C6-B3A3054E8F97}" type="datetime1">
              <a:rPr lang="en-US" smtClean="0"/>
              <a:t>2/3/2026</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8" name="Straight Connector 7">
            <a:extLst>
              <a:ext uri="{FF2B5EF4-FFF2-40B4-BE49-F238E27FC236}">
                <a16:creationId xmlns:a16="http://schemas.microsoft.com/office/drawing/2014/main" id="{2FF81FBD-8D67-B5E4-E22E-74E98EF89F80}"/>
              </a:ext>
            </a:extLst>
          </p:cNvPr>
          <p:cNvCxnSpPr>
            <a:cxnSpLocks/>
          </p:cNvCxnSpPr>
          <p:nvPr/>
        </p:nvCxnSpPr>
        <p:spPr>
          <a:xfrm>
            <a:off x="4290210" y="3648976"/>
            <a:ext cx="0" cy="3209024"/>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78892870-1B48-2935-21E8-3BC6F474C661}"/>
              </a:ext>
            </a:extLst>
          </p:cNvPr>
          <p:cNvCxnSpPr>
            <a:cxnSpLocks/>
          </p:cNvCxnSpPr>
          <p:nvPr/>
        </p:nvCxnSpPr>
        <p:spPr>
          <a:xfrm flipH="1">
            <a:off x="-857" y="3654706"/>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6022909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Content with Picture 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57200" y="451413"/>
            <a:ext cx="3511296" cy="1645744"/>
          </a:xfrm>
        </p:spPr>
        <p:txBody>
          <a:bodyPr anchor="t"/>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4727448" y="451414"/>
            <a:ext cx="7013448" cy="221517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1" y="2746159"/>
            <a:ext cx="3543299"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a:xfrm>
            <a:off x="9737594" y="2746159"/>
            <a:ext cx="1842115" cy="365125"/>
          </a:xfrm>
        </p:spPr>
        <p:txBody>
          <a:bodyPr/>
          <a:lstStyle/>
          <a:p>
            <a:fld id="{BF100A10-24AF-407C-B97C-359EEB8D1EF0}" type="datetime1">
              <a:rPr lang="en-US" smtClean="0"/>
              <a:t>2/3/2026</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a:xfrm>
            <a:off x="11734800" y="2746159"/>
            <a:ext cx="457200" cy="365125"/>
          </a:xfrm>
        </p:spPr>
        <p:txBody>
          <a:bodyPr/>
          <a:lstStyle/>
          <a:p>
            <a:fld id="{DDF60B60-82CA-4BB9-BA6E-A62FADF2374B}" type="slidenum">
              <a:rPr lang="en-US" smtClean="0"/>
              <a:t>‹#›</a:t>
            </a:fld>
            <a:endParaRPr lang="en-US" dirty="0"/>
          </a:p>
        </p:txBody>
      </p:sp>
      <p:sp>
        <p:nvSpPr>
          <p:cNvPr id="15" name="Picture Placeholder 14">
            <a:extLst>
              <a:ext uri="{FF2B5EF4-FFF2-40B4-BE49-F238E27FC236}">
                <a16:creationId xmlns:a16="http://schemas.microsoft.com/office/drawing/2014/main" id="{3B441162-7125-E1E0-1B82-FCC1AB84227E}"/>
              </a:ext>
            </a:extLst>
          </p:cNvPr>
          <p:cNvSpPr>
            <a:spLocks noGrp="1"/>
          </p:cNvSpPr>
          <p:nvPr>
            <p:ph type="pic" sz="quarter" idx="13" hasCustomPrompt="1"/>
          </p:nvPr>
        </p:nvSpPr>
        <p:spPr>
          <a:xfrm>
            <a:off x="0" y="3182112"/>
            <a:ext cx="12191143" cy="3675888"/>
          </a:xfrm>
          <a:blipFill dpi="0" rotWithShape="1">
            <a:blip r:embed="rId2">
              <a:alphaModFix amt="80000"/>
            </a:blip>
            <a:srcRect/>
            <a:stretch>
              <a:fillRect/>
            </a:stretch>
          </a:blipFill>
        </p:spPr>
        <p:txBody>
          <a:bodyPr/>
          <a:lstStyle>
            <a:lvl1pPr marL="0" indent="0">
              <a:buNone/>
              <a:defRPr/>
            </a:lvl1pPr>
          </a:lstStyle>
          <a:p>
            <a:r>
              <a:rPr lang="en-US" dirty="0"/>
              <a:t> </a:t>
            </a:r>
          </a:p>
        </p:txBody>
      </p:sp>
      <p:cxnSp>
        <p:nvCxnSpPr>
          <p:cNvPr id="7" name="Straight Connector 6">
            <a:extLst>
              <a:ext uri="{FF2B5EF4-FFF2-40B4-BE49-F238E27FC236}">
                <a16:creationId xmlns:a16="http://schemas.microsoft.com/office/drawing/2014/main" id="{78892870-1B48-2935-21E8-3BC6F474C661}"/>
              </a:ext>
            </a:extLst>
          </p:cNvPr>
          <p:cNvCxnSpPr>
            <a:cxnSpLocks/>
          </p:cNvCxnSpPr>
          <p:nvPr/>
        </p:nvCxnSpPr>
        <p:spPr>
          <a:xfrm flipH="1">
            <a:off x="-857" y="3174990"/>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12E0C665-CD78-E346-994A-0AC535ACCC98}"/>
              </a:ext>
            </a:extLst>
          </p:cNvPr>
          <p:cNvCxnSpPr>
            <a:cxnSpLocks/>
          </p:cNvCxnSpPr>
          <p:nvPr/>
        </p:nvCxnSpPr>
        <p:spPr>
          <a:xfrm>
            <a:off x="4288536" y="0"/>
            <a:ext cx="0" cy="3182112"/>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4365617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Content with Picture 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57199" y="681037"/>
            <a:ext cx="11277596" cy="1009652"/>
          </a:xfrm>
        </p:spPr>
        <p:txBody>
          <a:bodyPr anchor="ct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457201" y="2098467"/>
            <a:ext cx="4415882" cy="40784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Picture Placeholder 18">
            <a:extLst>
              <a:ext uri="{FF2B5EF4-FFF2-40B4-BE49-F238E27FC236}">
                <a16:creationId xmlns:a16="http://schemas.microsoft.com/office/drawing/2014/main" id="{FBB1EB8E-9C26-DC32-8498-7F5998392555}"/>
              </a:ext>
            </a:extLst>
          </p:cNvPr>
          <p:cNvSpPr>
            <a:spLocks noGrp="1"/>
          </p:cNvSpPr>
          <p:nvPr>
            <p:ph type="pic" sz="quarter" idx="13" hasCustomPrompt="1"/>
          </p:nvPr>
        </p:nvSpPr>
        <p:spPr>
          <a:xfrm>
            <a:off x="5332581" y="1829880"/>
            <a:ext cx="6863265" cy="4566088"/>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949302"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78ED1D8B-0329-44CA-97BE-DA70811A8630}" type="datetime1">
              <a:rPr lang="en-US" smtClean="0"/>
              <a:t>2/3/2026</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14" name="Straight Connector 13">
            <a:extLst>
              <a:ext uri="{FF2B5EF4-FFF2-40B4-BE49-F238E27FC236}">
                <a16:creationId xmlns:a16="http://schemas.microsoft.com/office/drawing/2014/main" id="{6EB92977-9D16-C370-F779-0B9C67993046}"/>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254AC9C-312D-B8D1-5D04-C0CE07B464DB}"/>
              </a:ext>
            </a:extLst>
          </p:cNvPr>
          <p:cNvCxnSpPr>
            <a:cxnSpLocks/>
          </p:cNvCxnSpPr>
          <p:nvPr/>
        </p:nvCxnSpPr>
        <p:spPr>
          <a:xfrm>
            <a:off x="5326714" y="1825625"/>
            <a:ext cx="0" cy="5032375"/>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F4F50A3-1136-13EC-E499-F6DDCBFE375F}"/>
              </a:ext>
            </a:extLst>
          </p:cNvPr>
          <p:cNvCxnSpPr>
            <a:cxnSpLocks/>
          </p:cNvCxnSpPr>
          <p:nvPr/>
        </p:nvCxnSpPr>
        <p:spPr>
          <a:xfrm flipH="1">
            <a:off x="0" y="1825625"/>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A39AB141-EFC4-A843-71E7-C52C8709BA26}"/>
              </a:ext>
            </a:extLst>
          </p:cNvPr>
          <p:cNvCxnSpPr>
            <a:cxnSpLocks/>
          </p:cNvCxnSpPr>
          <p:nvPr/>
        </p:nvCxnSpPr>
        <p:spPr>
          <a:xfrm flipH="1">
            <a:off x="0" y="459932"/>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3482430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Content with Picture 1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57199" y="681037"/>
            <a:ext cx="11277595" cy="1009652"/>
          </a:xfrm>
        </p:spPr>
        <p:txBody>
          <a:bodyPr anchor="ct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457200" y="2098467"/>
            <a:ext cx="6802582" cy="4032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Picture Placeholder 18">
            <a:extLst>
              <a:ext uri="{FF2B5EF4-FFF2-40B4-BE49-F238E27FC236}">
                <a16:creationId xmlns:a16="http://schemas.microsoft.com/office/drawing/2014/main" id="{FBB1EB8E-9C26-DC32-8498-7F5998392555}"/>
              </a:ext>
            </a:extLst>
          </p:cNvPr>
          <p:cNvSpPr>
            <a:spLocks noGrp="1"/>
          </p:cNvSpPr>
          <p:nvPr>
            <p:ph type="pic" sz="quarter" idx="13" hasCustomPrompt="1"/>
          </p:nvPr>
        </p:nvSpPr>
        <p:spPr>
          <a:xfrm>
            <a:off x="7756147" y="1829880"/>
            <a:ext cx="4441796" cy="4566088"/>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949302"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98621EB5-723F-4AD6-AEC4-D406AB116579}" type="datetime1">
              <a:rPr lang="en-US" smtClean="0"/>
              <a:t>2/3/2026</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14" name="Straight Connector 13">
            <a:extLst>
              <a:ext uri="{FF2B5EF4-FFF2-40B4-BE49-F238E27FC236}">
                <a16:creationId xmlns:a16="http://schemas.microsoft.com/office/drawing/2014/main" id="{6EB92977-9D16-C370-F779-0B9C67993046}"/>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254AC9C-312D-B8D1-5D04-C0CE07B464DB}"/>
              </a:ext>
            </a:extLst>
          </p:cNvPr>
          <p:cNvCxnSpPr>
            <a:cxnSpLocks/>
          </p:cNvCxnSpPr>
          <p:nvPr/>
        </p:nvCxnSpPr>
        <p:spPr>
          <a:xfrm>
            <a:off x="7750205" y="1825625"/>
            <a:ext cx="0" cy="5032375"/>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F4F50A3-1136-13EC-E499-F6DDCBFE375F}"/>
              </a:ext>
            </a:extLst>
          </p:cNvPr>
          <p:cNvCxnSpPr>
            <a:cxnSpLocks/>
          </p:cNvCxnSpPr>
          <p:nvPr/>
        </p:nvCxnSpPr>
        <p:spPr>
          <a:xfrm flipH="1">
            <a:off x="0" y="1825625"/>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A39AB141-EFC4-A843-71E7-C52C8709BA26}"/>
              </a:ext>
            </a:extLst>
          </p:cNvPr>
          <p:cNvCxnSpPr>
            <a:cxnSpLocks/>
          </p:cNvCxnSpPr>
          <p:nvPr/>
        </p:nvCxnSpPr>
        <p:spPr>
          <a:xfrm flipH="1">
            <a:off x="0" y="459932"/>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2473950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Content with Picture 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57199" y="377072"/>
            <a:ext cx="4958078" cy="1225485"/>
          </a:xfrm>
        </p:spPr>
        <p:txBody>
          <a:bodyPr anchor="t"/>
          <a:lstStyle/>
          <a:p>
            <a:r>
              <a:rPr lang="en-US"/>
              <a:t>Click to edit Master title style</a:t>
            </a:r>
            <a:endParaRPr lang="en-US" dirty="0"/>
          </a:p>
        </p:txBody>
      </p:sp>
      <p:sp>
        <p:nvSpPr>
          <p:cNvPr id="19" name="Picture Placeholder 18">
            <a:extLst>
              <a:ext uri="{FF2B5EF4-FFF2-40B4-BE49-F238E27FC236}">
                <a16:creationId xmlns:a16="http://schemas.microsoft.com/office/drawing/2014/main" id="{FBB1EB8E-9C26-DC32-8498-7F5998392555}"/>
              </a:ext>
            </a:extLst>
          </p:cNvPr>
          <p:cNvSpPr>
            <a:spLocks noGrp="1"/>
          </p:cNvSpPr>
          <p:nvPr>
            <p:ph type="pic" sz="quarter" idx="13" hasCustomPrompt="1"/>
          </p:nvPr>
        </p:nvSpPr>
        <p:spPr>
          <a:xfrm>
            <a:off x="0" y="1842182"/>
            <a:ext cx="5758172" cy="4546457"/>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6176142" y="377072"/>
            <a:ext cx="5558655" cy="57974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949302"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EA0A916D-ECC1-407F-9384-347E5A5D7944}" type="datetime1">
              <a:rPr lang="en-US" smtClean="0"/>
              <a:t>2/3/2026</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14" name="Straight Connector 13">
            <a:extLst>
              <a:ext uri="{FF2B5EF4-FFF2-40B4-BE49-F238E27FC236}">
                <a16:creationId xmlns:a16="http://schemas.microsoft.com/office/drawing/2014/main" id="{6EB92977-9D16-C370-F779-0B9C67993046}"/>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57362BC-3CD1-D6F5-CB9B-B2AAD7EAD176}"/>
              </a:ext>
            </a:extLst>
          </p:cNvPr>
          <p:cNvCxnSpPr>
            <a:cxnSpLocks/>
          </p:cNvCxnSpPr>
          <p:nvPr/>
        </p:nvCxnSpPr>
        <p:spPr>
          <a:xfrm>
            <a:off x="5758174"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F4F50A3-1136-13EC-E499-F6DDCBFE375F}"/>
              </a:ext>
            </a:extLst>
          </p:cNvPr>
          <p:cNvCxnSpPr>
            <a:cxnSpLocks/>
          </p:cNvCxnSpPr>
          <p:nvPr/>
        </p:nvCxnSpPr>
        <p:spPr>
          <a:xfrm flipH="1">
            <a:off x="0" y="1842182"/>
            <a:ext cx="5758174"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4285486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Content with Picture 1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57200" y="377072"/>
            <a:ext cx="4000500" cy="1225485"/>
          </a:xfrm>
        </p:spPr>
        <p:txBody>
          <a:bodyPr anchor="t"/>
          <a:lstStyle/>
          <a:p>
            <a:r>
              <a:rPr lang="en-US"/>
              <a:t>Click to edit Master title style</a:t>
            </a:r>
            <a:endParaRPr lang="en-US" dirty="0"/>
          </a:p>
        </p:txBody>
      </p:sp>
      <p:sp>
        <p:nvSpPr>
          <p:cNvPr id="19" name="Picture Placeholder 18">
            <a:extLst>
              <a:ext uri="{FF2B5EF4-FFF2-40B4-BE49-F238E27FC236}">
                <a16:creationId xmlns:a16="http://schemas.microsoft.com/office/drawing/2014/main" id="{FBB1EB8E-9C26-DC32-8498-7F5998392555}"/>
              </a:ext>
            </a:extLst>
          </p:cNvPr>
          <p:cNvSpPr>
            <a:spLocks noGrp="1"/>
          </p:cNvSpPr>
          <p:nvPr>
            <p:ph type="pic" sz="quarter" idx="13" hasCustomPrompt="1"/>
          </p:nvPr>
        </p:nvSpPr>
        <p:spPr>
          <a:xfrm>
            <a:off x="0" y="1847087"/>
            <a:ext cx="4922517" cy="4544568"/>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5438534" y="377072"/>
            <a:ext cx="6141175" cy="57974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949302"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67B79CB6-58B7-4AEB-BE2A-306450DBAD2A}" type="datetime1">
              <a:rPr lang="en-US" smtClean="0"/>
              <a:t>2/3/2026</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14" name="Straight Connector 13">
            <a:extLst>
              <a:ext uri="{FF2B5EF4-FFF2-40B4-BE49-F238E27FC236}">
                <a16:creationId xmlns:a16="http://schemas.microsoft.com/office/drawing/2014/main" id="{6EB92977-9D16-C370-F779-0B9C67993046}"/>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F4F50A3-1136-13EC-E499-F6DDCBFE375F}"/>
              </a:ext>
            </a:extLst>
          </p:cNvPr>
          <p:cNvCxnSpPr>
            <a:cxnSpLocks/>
          </p:cNvCxnSpPr>
          <p:nvPr/>
        </p:nvCxnSpPr>
        <p:spPr>
          <a:xfrm flipH="1">
            <a:off x="0" y="1849497"/>
            <a:ext cx="4648195"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57362BC-3CD1-D6F5-CB9B-B2AAD7EAD176}"/>
              </a:ext>
            </a:extLst>
          </p:cNvPr>
          <p:cNvCxnSpPr>
            <a:cxnSpLocks/>
          </p:cNvCxnSpPr>
          <p:nvPr/>
        </p:nvCxnSpPr>
        <p:spPr>
          <a:xfrm>
            <a:off x="4922519"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501948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Content with Picture 1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AB8C-6B7B-EBD3-4D71-F5150448D3B6}"/>
              </a:ext>
            </a:extLst>
          </p:cNvPr>
          <p:cNvSpPr>
            <a:spLocks noGrp="1"/>
          </p:cNvSpPr>
          <p:nvPr>
            <p:ph type="title"/>
          </p:nvPr>
        </p:nvSpPr>
        <p:spPr>
          <a:xfrm>
            <a:off x="457201" y="4407360"/>
            <a:ext cx="3543299" cy="1732820"/>
          </a:xfrm>
        </p:spPr>
        <p:txBody>
          <a:bodyPr anchor="t"/>
          <a:lstStyle/>
          <a:p>
            <a:r>
              <a:rPr lang="en-US"/>
              <a:t>Click to edit Master title style</a:t>
            </a:r>
            <a:endParaRPr lang="en-US" dirty="0"/>
          </a:p>
        </p:txBody>
      </p:sp>
      <p:sp>
        <p:nvSpPr>
          <p:cNvPr id="19" name="Picture Placeholder 18">
            <a:extLst>
              <a:ext uri="{FF2B5EF4-FFF2-40B4-BE49-F238E27FC236}">
                <a16:creationId xmlns:a16="http://schemas.microsoft.com/office/drawing/2014/main" id="{FBB1EB8E-9C26-DC32-8498-7F5998392555}"/>
              </a:ext>
            </a:extLst>
          </p:cNvPr>
          <p:cNvSpPr>
            <a:spLocks noGrp="1"/>
          </p:cNvSpPr>
          <p:nvPr>
            <p:ph type="pic" sz="quarter" idx="13" hasCustomPrompt="1"/>
          </p:nvPr>
        </p:nvSpPr>
        <p:spPr>
          <a:xfrm>
            <a:off x="1" y="466598"/>
            <a:ext cx="4460008" cy="3601433"/>
          </a:xfrm>
          <a:blipFill dpi="0" rotWithShape="1">
            <a:blip r:embed="rId2">
              <a:alphaModFix amt="80000"/>
            </a:blip>
            <a:srcRect/>
            <a:stretch>
              <a:fillRect/>
            </a:stretch>
          </a:blipFill>
        </p:spPr>
        <p:txBody>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00327223-CF88-A3FD-E8DF-370D7C19B1B6}"/>
              </a:ext>
            </a:extLst>
          </p:cNvPr>
          <p:cNvSpPr>
            <a:spLocks noGrp="1"/>
          </p:cNvSpPr>
          <p:nvPr>
            <p:ph idx="1"/>
          </p:nvPr>
        </p:nvSpPr>
        <p:spPr>
          <a:xfrm>
            <a:off x="4892635" y="788704"/>
            <a:ext cx="6730614" cy="538585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A7E38D70-266E-0D00-4BB2-CEF20A35B76C}"/>
              </a:ext>
            </a:extLst>
          </p:cNvPr>
          <p:cNvSpPr>
            <a:spLocks noGrp="1"/>
          </p:cNvSpPr>
          <p:nvPr>
            <p:ph type="ftr" sz="quarter" idx="11"/>
          </p:nvPr>
        </p:nvSpPr>
        <p:spPr>
          <a:xfrm>
            <a:off x="457200" y="6445997"/>
            <a:ext cx="3543300" cy="365125"/>
          </a:xfrm>
        </p:spPr>
        <p:txBody>
          <a:bodyPr/>
          <a:lstStyle/>
          <a:p>
            <a:r>
              <a:rPr lang="en-US" dirty="0"/>
              <a:t>Sample Footer Text</a:t>
            </a:r>
          </a:p>
        </p:txBody>
      </p:sp>
      <p:sp>
        <p:nvSpPr>
          <p:cNvPr id="4" name="Date Placeholder 3">
            <a:extLst>
              <a:ext uri="{FF2B5EF4-FFF2-40B4-BE49-F238E27FC236}">
                <a16:creationId xmlns:a16="http://schemas.microsoft.com/office/drawing/2014/main" id="{ADC28223-FDFF-908F-158A-3401127BA5C7}"/>
              </a:ext>
            </a:extLst>
          </p:cNvPr>
          <p:cNvSpPr>
            <a:spLocks noGrp="1"/>
          </p:cNvSpPr>
          <p:nvPr>
            <p:ph type="dt" sz="half" idx="10"/>
          </p:nvPr>
        </p:nvSpPr>
        <p:spPr/>
        <p:txBody>
          <a:bodyPr/>
          <a:lstStyle/>
          <a:p>
            <a:fld id="{AD924D50-69B4-493C-AABF-53036A8D79F6}" type="datetime1">
              <a:rPr lang="en-US" smtClean="0"/>
              <a:t>2/3/2026</a:t>
            </a:fld>
            <a:endParaRPr lang="en-US" dirty="0"/>
          </a:p>
        </p:txBody>
      </p:sp>
      <p:sp>
        <p:nvSpPr>
          <p:cNvPr id="6" name="Slide Number Placeholder 5">
            <a:extLst>
              <a:ext uri="{FF2B5EF4-FFF2-40B4-BE49-F238E27FC236}">
                <a16:creationId xmlns:a16="http://schemas.microsoft.com/office/drawing/2014/main" id="{9A1F0CF0-00B7-2F2A-2E49-88AB87A201E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14" name="Straight Connector 13">
            <a:extLst>
              <a:ext uri="{FF2B5EF4-FFF2-40B4-BE49-F238E27FC236}">
                <a16:creationId xmlns:a16="http://schemas.microsoft.com/office/drawing/2014/main" id="{6EB92977-9D16-C370-F779-0B9C67993046}"/>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F4F50A3-1136-13EC-E499-F6DDCBFE375F}"/>
              </a:ext>
            </a:extLst>
          </p:cNvPr>
          <p:cNvCxnSpPr>
            <a:cxnSpLocks/>
          </p:cNvCxnSpPr>
          <p:nvPr/>
        </p:nvCxnSpPr>
        <p:spPr>
          <a:xfrm flipH="1">
            <a:off x="0" y="4068031"/>
            <a:ext cx="4460008"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57362BC-3CD1-D6F5-CB9B-B2AAD7EAD176}"/>
              </a:ext>
            </a:extLst>
          </p:cNvPr>
          <p:cNvCxnSpPr>
            <a:cxnSpLocks/>
          </p:cNvCxnSpPr>
          <p:nvPr/>
        </p:nvCxnSpPr>
        <p:spPr>
          <a:xfrm>
            <a:off x="4460008"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440D58D1-F636-9620-582E-41FBB707092B}"/>
              </a:ext>
            </a:extLst>
          </p:cNvPr>
          <p:cNvCxnSpPr>
            <a:cxnSpLocks/>
          </p:cNvCxnSpPr>
          <p:nvPr/>
        </p:nvCxnSpPr>
        <p:spPr>
          <a:xfrm flipH="1">
            <a:off x="0" y="459932"/>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5174364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Number Large">
    <p:bg>
      <p:bgRef idx="1001">
        <a:schemeClr val="bg2"/>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91F6A87-CC7B-D4BD-1F6A-C3948971C39D}"/>
              </a:ext>
            </a:extLst>
          </p:cNvPr>
          <p:cNvSpPr/>
          <p:nvPr/>
        </p:nvSpPr>
        <p:spPr>
          <a:xfrm>
            <a:off x="0" y="0"/>
            <a:ext cx="12192000" cy="6858000"/>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B5B8561-D435-07DE-2456-79994CDFB83C}"/>
              </a:ext>
            </a:extLst>
          </p:cNvPr>
          <p:cNvSpPr>
            <a:spLocks noGrp="1"/>
          </p:cNvSpPr>
          <p:nvPr>
            <p:ph type="title" hasCustomPrompt="1"/>
          </p:nvPr>
        </p:nvSpPr>
        <p:spPr>
          <a:xfrm>
            <a:off x="1188720" y="5264780"/>
            <a:ext cx="9811512" cy="1097280"/>
          </a:xfrm>
        </p:spPr>
        <p:txBody>
          <a:bodyPr vert="horz" lIns="91440" tIns="45720" rIns="91440" bIns="45720" rtlCol="0" anchor="ctr">
            <a:normAutofit/>
          </a:bodyPr>
          <a:lstStyle>
            <a:lvl1pPr algn="ctr">
              <a:lnSpc>
                <a:spcPct val="110000"/>
              </a:lnSpc>
              <a:defRPr lang="en-US" sz="2800" cap="all" spc="100" baseline="0" dirty="0">
                <a:solidFill>
                  <a:schemeClr val="tx2">
                    <a:lumMod val="90000"/>
                  </a:schemeClr>
                </a:solidFill>
                <a:latin typeface="+mn-lt"/>
              </a:defRPr>
            </a:lvl1pPr>
          </a:lstStyle>
          <a:p>
            <a:pPr lvl="0"/>
            <a:r>
              <a:rPr lang="en-US" dirty="0"/>
              <a:t>Click to edit Master title styles</a:t>
            </a:r>
          </a:p>
        </p:txBody>
      </p:sp>
      <p:sp>
        <p:nvSpPr>
          <p:cNvPr id="7" name="Content Placeholder 6">
            <a:extLst>
              <a:ext uri="{FF2B5EF4-FFF2-40B4-BE49-F238E27FC236}">
                <a16:creationId xmlns:a16="http://schemas.microsoft.com/office/drawing/2014/main" id="{A42AC33E-6837-F850-DF64-4475DAA059EE}"/>
              </a:ext>
            </a:extLst>
          </p:cNvPr>
          <p:cNvSpPr>
            <a:spLocks noGrp="1"/>
          </p:cNvSpPr>
          <p:nvPr>
            <p:ph sz="quarter" idx="13" hasCustomPrompt="1"/>
          </p:nvPr>
        </p:nvSpPr>
        <p:spPr>
          <a:xfrm>
            <a:off x="493776" y="676656"/>
            <a:ext cx="11201400" cy="4206240"/>
          </a:xfrm>
        </p:spPr>
        <p:txBody>
          <a:bodyPr vert="horz" lIns="91440" tIns="45720" rIns="91440" bIns="45720" rtlCol="0" anchor="b">
            <a:normAutofit/>
          </a:bodyPr>
          <a:lstStyle>
            <a:lvl1pPr marL="0" indent="0" algn="ctr">
              <a:lnSpc>
                <a:spcPct val="90000"/>
              </a:lnSpc>
              <a:spcBef>
                <a:spcPts val="0"/>
              </a:spcBef>
              <a:buNone/>
              <a:defRPr lang="en-US" sz="27800" dirty="0">
                <a:solidFill>
                  <a:schemeClr val="tx2">
                    <a:lumMod val="90000"/>
                  </a:schemeClr>
                </a:solidFill>
                <a:latin typeface="+mj-lt"/>
              </a:defRPr>
            </a:lvl1pPr>
          </a:lstStyle>
          <a:p>
            <a:pPr lvl="0"/>
            <a:r>
              <a:rPr lang="en-US" dirty="0"/>
              <a:t>##%</a:t>
            </a:r>
          </a:p>
        </p:txBody>
      </p:sp>
      <p:sp>
        <p:nvSpPr>
          <p:cNvPr id="4" name="Footer Placeholder 3">
            <a:extLst>
              <a:ext uri="{FF2B5EF4-FFF2-40B4-BE49-F238E27FC236}">
                <a16:creationId xmlns:a16="http://schemas.microsoft.com/office/drawing/2014/main" id="{943AE6E7-0083-439C-3FBC-ADE4BE86C1A4}"/>
              </a:ext>
            </a:extLst>
          </p:cNvPr>
          <p:cNvSpPr>
            <a:spLocks noGrp="1"/>
          </p:cNvSpPr>
          <p:nvPr>
            <p:ph type="ftr" sz="quarter" idx="11"/>
          </p:nvPr>
        </p:nvSpPr>
        <p:spPr/>
        <p:txBody>
          <a:bodyPr/>
          <a:lstStyle>
            <a:lvl1pPr>
              <a:defRPr>
                <a:solidFill>
                  <a:schemeClr val="tx2"/>
                </a:solidFill>
              </a:defRPr>
            </a:lvl1pPr>
          </a:lstStyle>
          <a:p>
            <a:r>
              <a:rPr lang="en-US" dirty="0"/>
              <a:t>Sample Footer Text</a:t>
            </a:r>
          </a:p>
        </p:txBody>
      </p:sp>
      <p:sp>
        <p:nvSpPr>
          <p:cNvPr id="3" name="Date Placeholder 2">
            <a:extLst>
              <a:ext uri="{FF2B5EF4-FFF2-40B4-BE49-F238E27FC236}">
                <a16:creationId xmlns:a16="http://schemas.microsoft.com/office/drawing/2014/main" id="{615DF3EE-4BB8-4215-E053-BF3ED1BB9F97}"/>
              </a:ext>
            </a:extLst>
          </p:cNvPr>
          <p:cNvSpPr>
            <a:spLocks noGrp="1"/>
          </p:cNvSpPr>
          <p:nvPr>
            <p:ph type="dt" sz="half" idx="10"/>
          </p:nvPr>
        </p:nvSpPr>
        <p:spPr/>
        <p:txBody>
          <a:bodyPr/>
          <a:lstStyle>
            <a:lvl1pPr>
              <a:defRPr>
                <a:solidFill>
                  <a:schemeClr val="tx2"/>
                </a:solidFill>
              </a:defRPr>
            </a:lvl1pPr>
          </a:lstStyle>
          <a:p>
            <a:fld id="{4AC8F0CD-CD54-4D81-AA2E-F53EC757E087}" type="datetime1">
              <a:rPr lang="en-US" smtClean="0"/>
              <a:t>2/3/2026</a:t>
            </a:fld>
            <a:endParaRPr lang="en-US" dirty="0"/>
          </a:p>
        </p:txBody>
      </p:sp>
      <p:sp>
        <p:nvSpPr>
          <p:cNvPr id="5" name="Slide Number Placeholder 4">
            <a:extLst>
              <a:ext uri="{FF2B5EF4-FFF2-40B4-BE49-F238E27FC236}">
                <a16:creationId xmlns:a16="http://schemas.microsoft.com/office/drawing/2014/main" id="{2AF27A3B-009A-1790-7D93-9A1F6351D8BE}"/>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dirty="0"/>
          </a:p>
        </p:txBody>
      </p:sp>
      <p:cxnSp>
        <p:nvCxnSpPr>
          <p:cNvPr id="10" name="Straight Connector 9">
            <a:extLst>
              <a:ext uri="{FF2B5EF4-FFF2-40B4-BE49-F238E27FC236}">
                <a16:creationId xmlns:a16="http://schemas.microsoft.com/office/drawing/2014/main" id="{85ADE133-B5D6-A1C0-6BC9-C723D008EC0E}"/>
              </a:ext>
            </a:extLst>
          </p:cNvPr>
          <p:cNvCxnSpPr>
            <a:cxnSpLocks/>
          </p:cNvCxnSpPr>
          <p:nvPr/>
        </p:nvCxnSpPr>
        <p:spPr>
          <a:xfrm flipH="1">
            <a:off x="0" y="5018669"/>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21596235"/>
      </p:ext>
    </p:extLst>
  </p:cSld>
  <p:clrMapOvr>
    <a:overrideClrMapping bg1="dk1" tx1="lt1" bg2="dk2" tx2="lt2" accent1="accent1" accent2="accent2" accent3="accent3" accent4="accent4" accent5="accent5" accent6="accent6" hlink="hlink" folHlink="folHlink"/>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Number Large 2">
    <p:bg>
      <p:bgRef idx="1001">
        <a:schemeClr val="bg1"/>
      </p:bgRef>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EF9816A-24DB-A6D2-3F39-E78DC5E1C26D}"/>
              </a:ext>
            </a:extLst>
          </p:cNvPr>
          <p:cNvSpPr/>
          <p:nvPr/>
        </p:nvSpPr>
        <p:spPr>
          <a:xfrm>
            <a:off x="0" y="0"/>
            <a:ext cx="12192000" cy="6858000"/>
          </a:xfrm>
          <a:prstGeom prst="rect">
            <a:avLst/>
          </a:prstGeom>
          <a:solidFill>
            <a:schemeClr val="accent2">
              <a:alpha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B5B8561-D435-07DE-2456-79994CDFB83C}"/>
              </a:ext>
            </a:extLst>
          </p:cNvPr>
          <p:cNvSpPr>
            <a:spLocks noGrp="1"/>
          </p:cNvSpPr>
          <p:nvPr>
            <p:ph type="title" hasCustomPrompt="1"/>
          </p:nvPr>
        </p:nvSpPr>
        <p:spPr>
          <a:xfrm>
            <a:off x="806196" y="5248656"/>
            <a:ext cx="10579608" cy="896112"/>
          </a:xfrm>
        </p:spPr>
        <p:txBody>
          <a:bodyPr vert="horz" lIns="91440" tIns="45720" rIns="91440" bIns="45720" rtlCol="0" anchor="ctr">
            <a:normAutofit/>
          </a:bodyPr>
          <a:lstStyle>
            <a:lvl1pPr algn="ctr">
              <a:lnSpc>
                <a:spcPct val="110000"/>
              </a:lnSpc>
              <a:defRPr lang="en-US" sz="2400" cap="all" spc="200" baseline="0" dirty="0">
                <a:solidFill>
                  <a:schemeClr val="accent4">
                    <a:lumMod val="75000"/>
                  </a:schemeClr>
                </a:solidFill>
                <a:latin typeface="+mn-lt"/>
              </a:defRPr>
            </a:lvl1pPr>
          </a:lstStyle>
          <a:p>
            <a:pPr lvl="0"/>
            <a:r>
              <a:rPr lang="en-US" dirty="0"/>
              <a:t>Click to edit Master title styles</a:t>
            </a:r>
          </a:p>
        </p:txBody>
      </p:sp>
      <p:sp>
        <p:nvSpPr>
          <p:cNvPr id="7" name="Content Placeholder 6">
            <a:extLst>
              <a:ext uri="{FF2B5EF4-FFF2-40B4-BE49-F238E27FC236}">
                <a16:creationId xmlns:a16="http://schemas.microsoft.com/office/drawing/2014/main" id="{A42AC33E-6837-F850-DF64-4475DAA059EE}"/>
              </a:ext>
            </a:extLst>
          </p:cNvPr>
          <p:cNvSpPr>
            <a:spLocks noGrp="1"/>
          </p:cNvSpPr>
          <p:nvPr>
            <p:ph sz="quarter" idx="13" hasCustomPrompt="1"/>
          </p:nvPr>
        </p:nvSpPr>
        <p:spPr>
          <a:xfrm>
            <a:off x="495300" y="603504"/>
            <a:ext cx="11201400" cy="4206240"/>
          </a:xfrm>
        </p:spPr>
        <p:txBody>
          <a:bodyPr vert="horz" lIns="91440" tIns="45720" rIns="91440" bIns="45720" rtlCol="0" anchor="b">
            <a:normAutofit/>
          </a:bodyPr>
          <a:lstStyle>
            <a:lvl1pPr marL="0" indent="0" algn="ctr">
              <a:lnSpc>
                <a:spcPct val="90000"/>
              </a:lnSpc>
              <a:spcBef>
                <a:spcPts val="0"/>
              </a:spcBef>
              <a:buNone/>
              <a:defRPr lang="en-US" sz="27800" dirty="0">
                <a:solidFill>
                  <a:schemeClr val="accent4">
                    <a:lumMod val="75000"/>
                  </a:schemeClr>
                </a:solidFill>
                <a:latin typeface="+mj-lt"/>
              </a:defRPr>
            </a:lvl1pPr>
          </a:lstStyle>
          <a:p>
            <a:pPr lvl="0"/>
            <a:r>
              <a:rPr lang="en-US" dirty="0"/>
              <a:t>##%</a:t>
            </a:r>
          </a:p>
        </p:txBody>
      </p:sp>
      <p:sp>
        <p:nvSpPr>
          <p:cNvPr id="4" name="Footer Placeholder 3">
            <a:extLst>
              <a:ext uri="{FF2B5EF4-FFF2-40B4-BE49-F238E27FC236}">
                <a16:creationId xmlns:a16="http://schemas.microsoft.com/office/drawing/2014/main" id="{943AE6E7-0083-439C-3FBC-ADE4BE86C1A4}"/>
              </a:ext>
            </a:extLst>
          </p:cNvPr>
          <p:cNvSpPr>
            <a:spLocks noGrp="1"/>
          </p:cNvSpPr>
          <p:nvPr>
            <p:ph type="ftr" sz="quarter" idx="11"/>
          </p:nvPr>
        </p:nvSpPr>
        <p:spPr/>
        <p:txBody>
          <a:bodyPr/>
          <a:lstStyle>
            <a:lvl1pPr>
              <a:defRPr>
                <a:solidFill>
                  <a:schemeClr val="tx2"/>
                </a:solidFill>
              </a:defRPr>
            </a:lvl1pPr>
          </a:lstStyle>
          <a:p>
            <a:r>
              <a:rPr lang="en-US" dirty="0"/>
              <a:t>Sample Footer Text</a:t>
            </a:r>
          </a:p>
        </p:txBody>
      </p:sp>
      <p:sp>
        <p:nvSpPr>
          <p:cNvPr id="3" name="Date Placeholder 2">
            <a:extLst>
              <a:ext uri="{FF2B5EF4-FFF2-40B4-BE49-F238E27FC236}">
                <a16:creationId xmlns:a16="http://schemas.microsoft.com/office/drawing/2014/main" id="{615DF3EE-4BB8-4215-E053-BF3ED1BB9F97}"/>
              </a:ext>
            </a:extLst>
          </p:cNvPr>
          <p:cNvSpPr>
            <a:spLocks noGrp="1"/>
          </p:cNvSpPr>
          <p:nvPr>
            <p:ph type="dt" sz="half" idx="10"/>
          </p:nvPr>
        </p:nvSpPr>
        <p:spPr/>
        <p:txBody>
          <a:bodyPr/>
          <a:lstStyle>
            <a:lvl1pPr>
              <a:defRPr>
                <a:solidFill>
                  <a:schemeClr val="tx2"/>
                </a:solidFill>
              </a:defRPr>
            </a:lvl1pPr>
          </a:lstStyle>
          <a:p>
            <a:fld id="{357BF1D3-2990-4429-A9CB-0765BDF1B23D}" type="datetime1">
              <a:rPr lang="en-US" smtClean="0"/>
              <a:t>2/3/2026</a:t>
            </a:fld>
            <a:endParaRPr lang="en-US" dirty="0"/>
          </a:p>
        </p:txBody>
      </p:sp>
      <p:sp>
        <p:nvSpPr>
          <p:cNvPr id="5" name="Slide Number Placeholder 4">
            <a:extLst>
              <a:ext uri="{FF2B5EF4-FFF2-40B4-BE49-F238E27FC236}">
                <a16:creationId xmlns:a16="http://schemas.microsoft.com/office/drawing/2014/main" id="{2AF27A3B-009A-1790-7D93-9A1F6351D8BE}"/>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dirty="0"/>
          </a:p>
        </p:txBody>
      </p:sp>
      <p:cxnSp>
        <p:nvCxnSpPr>
          <p:cNvPr id="6" name="Straight Connector 5">
            <a:extLst>
              <a:ext uri="{FF2B5EF4-FFF2-40B4-BE49-F238E27FC236}">
                <a16:creationId xmlns:a16="http://schemas.microsoft.com/office/drawing/2014/main" id="{64C657CA-BC15-CFB3-68A2-CD405FBC42E3}"/>
              </a:ext>
            </a:extLst>
          </p:cNvPr>
          <p:cNvCxnSpPr>
            <a:cxnSpLocks/>
          </p:cNvCxnSpPr>
          <p:nvPr/>
        </p:nvCxnSpPr>
        <p:spPr>
          <a:xfrm flipH="1">
            <a:off x="0" y="5018669"/>
            <a:ext cx="12192000" cy="0"/>
          </a:xfrm>
          <a:prstGeom prst="line">
            <a:avLst/>
          </a:prstGeom>
          <a:ln w="9525">
            <a:solidFill>
              <a:schemeClr val="tx2">
                <a:alpha val="30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C2258A7C-B0B2-E98B-CC50-E513F3F96778}"/>
              </a:ext>
            </a:extLst>
          </p:cNvPr>
          <p:cNvCxnSpPr>
            <a:cxnSpLocks/>
          </p:cNvCxnSpPr>
          <p:nvPr/>
        </p:nvCxnSpPr>
        <p:spPr>
          <a:xfrm flipH="1">
            <a:off x="0" y="6396171"/>
            <a:ext cx="12192000" cy="0"/>
          </a:xfrm>
          <a:prstGeom prst="line">
            <a:avLst/>
          </a:prstGeom>
          <a:ln w="9525">
            <a:solidFill>
              <a:schemeClr val="tx2">
                <a:alpha val="3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5879901"/>
      </p:ext>
    </p:extLst>
  </p:cSld>
  <p:clrMapOvr>
    <a:overrideClrMapping bg1="lt1" tx1="dk1" bg2="lt2" tx2="dk2" accent1="accent1" accent2="accent2" accent3="accent3" accent4="accent4" accent5="accent5" accent6="accent6" hlink="hlink" folHlink="folHlink"/>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Number Large 3">
    <p:bg>
      <p:bgRef idx="1001">
        <a:schemeClr val="bg2"/>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FDE1DC1-9689-2EE3-E7BA-1B5865E69925}"/>
              </a:ext>
            </a:extLst>
          </p:cNvPr>
          <p:cNvSpPr/>
          <p:nvPr/>
        </p:nvSpPr>
        <p:spPr>
          <a:xfrm>
            <a:off x="0" y="0"/>
            <a:ext cx="12192000" cy="6858000"/>
          </a:xfrm>
          <a:prstGeom prst="rect">
            <a:avLst/>
          </a:prstGeom>
          <a:solidFill>
            <a:schemeClr val="accent2">
              <a:lumMod val="60000"/>
              <a:lumOff val="40000"/>
              <a:alpha val="92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B5B8561-D435-07DE-2456-79994CDFB83C}"/>
              </a:ext>
            </a:extLst>
          </p:cNvPr>
          <p:cNvSpPr>
            <a:spLocks noGrp="1"/>
          </p:cNvSpPr>
          <p:nvPr>
            <p:ph type="title" hasCustomPrompt="1"/>
          </p:nvPr>
        </p:nvSpPr>
        <p:spPr>
          <a:xfrm>
            <a:off x="1718209" y="5095152"/>
            <a:ext cx="8755582" cy="1397088"/>
          </a:xfrm>
        </p:spPr>
        <p:txBody>
          <a:bodyPr vert="horz" lIns="91440" tIns="45720" rIns="91440" bIns="45720" rtlCol="0" anchor="ctr">
            <a:normAutofit/>
          </a:bodyPr>
          <a:lstStyle>
            <a:lvl1pPr algn="ctr">
              <a:lnSpc>
                <a:spcPct val="120000"/>
              </a:lnSpc>
              <a:defRPr lang="en-US" sz="2600" cap="all" spc="100" baseline="0" dirty="0">
                <a:solidFill>
                  <a:schemeClr val="accent4"/>
                </a:solidFill>
                <a:latin typeface="+mn-lt"/>
              </a:defRPr>
            </a:lvl1pPr>
          </a:lstStyle>
          <a:p>
            <a:pPr lvl="0"/>
            <a:r>
              <a:rPr lang="en-US" dirty="0"/>
              <a:t>Click to edit Master title styles</a:t>
            </a:r>
          </a:p>
        </p:txBody>
      </p:sp>
      <p:sp>
        <p:nvSpPr>
          <p:cNvPr id="7" name="Content Placeholder 6">
            <a:extLst>
              <a:ext uri="{FF2B5EF4-FFF2-40B4-BE49-F238E27FC236}">
                <a16:creationId xmlns:a16="http://schemas.microsoft.com/office/drawing/2014/main" id="{A42AC33E-6837-F850-DF64-4475DAA059EE}"/>
              </a:ext>
            </a:extLst>
          </p:cNvPr>
          <p:cNvSpPr>
            <a:spLocks noGrp="1"/>
          </p:cNvSpPr>
          <p:nvPr>
            <p:ph sz="quarter" idx="13" hasCustomPrompt="1"/>
          </p:nvPr>
        </p:nvSpPr>
        <p:spPr>
          <a:xfrm>
            <a:off x="915924" y="604476"/>
            <a:ext cx="10360152" cy="3886200"/>
          </a:xfrm>
        </p:spPr>
        <p:txBody>
          <a:bodyPr vert="horz" lIns="91440" tIns="45720" rIns="91440" bIns="45720" rtlCol="0" anchor="b">
            <a:normAutofit/>
          </a:bodyPr>
          <a:lstStyle>
            <a:lvl1pPr marL="0" indent="0" algn="ctr">
              <a:lnSpc>
                <a:spcPct val="90000"/>
              </a:lnSpc>
              <a:spcBef>
                <a:spcPts val="0"/>
              </a:spcBef>
              <a:buNone/>
              <a:defRPr lang="en-US" sz="26000" dirty="0">
                <a:solidFill>
                  <a:schemeClr val="accent4"/>
                </a:solidFill>
                <a:latin typeface="+mj-lt"/>
              </a:defRPr>
            </a:lvl1pPr>
          </a:lstStyle>
          <a:p>
            <a:pPr lvl="0"/>
            <a:r>
              <a:rPr lang="en-US" dirty="0"/>
              <a:t>##%</a:t>
            </a:r>
          </a:p>
        </p:txBody>
      </p:sp>
      <p:sp>
        <p:nvSpPr>
          <p:cNvPr id="4" name="Footer Placeholder 3">
            <a:extLst>
              <a:ext uri="{FF2B5EF4-FFF2-40B4-BE49-F238E27FC236}">
                <a16:creationId xmlns:a16="http://schemas.microsoft.com/office/drawing/2014/main" id="{943AE6E7-0083-439C-3FBC-ADE4BE86C1A4}"/>
              </a:ext>
            </a:extLst>
          </p:cNvPr>
          <p:cNvSpPr>
            <a:spLocks noGrp="1"/>
          </p:cNvSpPr>
          <p:nvPr>
            <p:ph type="ftr" sz="quarter" idx="11"/>
          </p:nvPr>
        </p:nvSpPr>
        <p:spPr>
          <a:xfrm>
            <a:off x="640080" y="6445997"/>
            <a:ext cx="3949302" cy="365125"/>
          </a:xfrm>
        </p:spPr>
        <p:txBody>
          <a:bodyPr/>
          <a:lstStyle>
            <a:lvl1pPr>
              <a:defRPr>
                <a:solidFill>
                  <a:schemeClr val="tx2"/>
                </a:solidFill>
              </a:defRPr>
            </a:lvl1pPr>
          </a:lstStyle>
          <a:p>
            <a:r>
              <a:rPr lang="en-US" dirty="0"/>
              <a:t>Sample Footer Text</a:t>
            </a:r>
          </a:p>
        </p:txBody>
      </p:sp>
      <p:sp>
        <p:nvSpPr>
          <p:cNvPr id="3" name="Date Placeholder 2">
            <a:extLst>
              <a:ext uri="{FF2B5EF4-FFF2-40B4-BE49-F238E27FC236}">
                <a16:creationId xmlns:a16="http://schemas.microsoft.com/office/drawing/2014/main" id="{615DF3EE-4BB8-4215-E053-BF3ED1BB9F97}"/>
              </a:ext>
            </a:extLst>
          </p:cNvPr>
          <p:cNvSpPr>
            <a:spLocks noGrp="1"/>
          </p:cNvSpPr>
          <p:nvPr>
            <p:ph type="dt" sz="half" idx="10"/>
          </p:nvPr>
        </p:nvSpPr>
        <p:spPr/>
        <p:txBody>
          <a:bodyPr/>
          <a:lstStyle>
            <a:lvl1pPr>
              <a:defRPr>
                <a:solidFill>
                  <a:schemeClr val="tx2"/>
                </a:solidFill>
              </a:defRPr>
            </a:lvl1pPr>
          </a:lstStyle>
          <a:p>
            <a:fld id="{BE99BABC-AD7D-4A6D-A89B-3BB2921A5531}" type="datetime1">
              <a:rPr lang="en-US" smtClean="0"/>
              <a:t>2/3/2026</a:t>
            </a:fld>
            <a:endParaRPr lang="en-US" dirty="0"/>
          </a:p>
        </p:txBody>
      </p:sp>
      <p:sp>
        <p:nvSpPr>
          <p:cNvPr id="5" name="Slide Number Placeholder 4">
            <a:extLst>
              <a:ext uri="{FF2B5EF4-FFF2-40B4-BE49-F238E27FC236}">
                <a16:creationId xmlns:a16="http://schemas.microsoft.com/office/drawing/2014/main" id="{2AF27A3B-009A-1790-7D93-9A1F6351D8BE}"/>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dirty="0"/>
          </a:p>
        </p:txBody>
      </p:sp>
      <p:cxnSp>
        <p:nvCxnSpPr>
          <p:cNvPr id="9" name="Straight Connector 8">
            <a:extLst>
              <a:ext uri="{FF2B5EF4-FFF2-40B4-BE49-F238E27FC236}">
                <a16:creationId xmlns:a16="http://schemas.microsoft.com/office/drawing/2014/main" id="{C4E840B4-4A86-E59D-DE37-6D68E8998743}"/>
              </a:ext>
            </a:extLst>
          </p:cNvPr>
          <p:cNvCxnSpPr>
            <a:cxnSpLocks/>
          </p:cNvCxnSpPr>
          <p:nvPr/>
        </p:nvCxnSpPr>
        <p:spPr>
          <a:xfrm flipH="1">
            <a:off x="0" y="4800185"/>
            <a:ext cx="12192000" cy="0"/>
          </a:xfrm>
          <a:prstGeom prst="line">
            <a:avLst/>
          </a:prstGeom>
          <a:ln w="9525">
            <a:solidFill>
              <a:schemeClr val="tx2">
                <a:alpha val="3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374C1874-713F-9C70-0910-15468C71D94B}"/>
              </a:ext>
            </a:extLst>
          </p:cNvPr>
          <p:cNvCxnSpPr>
            <a:cxnSpLocks/>
          </p:cNvCxnSpPr>
          <p:nvPr/>
        </p:nvCxnSpPr>
        <p:spPr>
          <a:xfrm>
            <a:off x="457200" y="0"/>
            <a:ext cx="0" cy="6858000"/>
          </a:xfrm>
          <a:prstGeom prst="line">
            <a:avLst/>
          </a:prstGeom>
          <a:ln w="9525">
            <a:solidFill>
              <a:schemeClr val="tx2">
                <a:alpha val="3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FFE3C4BC-AB49-4B2D-6D76-2DB06F19B146}"/>
              </a:ext>
            </a:extLst>
          </p:cNvPr>
          <p:cNvCxnSpPr>
            <a:cxnSpLocks/>
          </p:cNvCxnSpPr>
          <p:nvPr/>
        </p:nvCxnSpPr>
        <p:spPr>
          <a:xfrm>
            <a:off x="11734800" y="0"/>
            <a:ext cx="0" cy="6858000"/>
          </a:xfrm>
          <a:prstGeom prst="line">
            <a:avLst/>
          </a:prstGeom>
          <a:ln w="9525">
            <a:solidFill>
              <a:schemeClr val="tx2">
                <a:alpha val="3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24317311"/>
      </p:ext>
    </p:extLst>
  </p:cSld>
  <p:clrMapOvr>
    <a:overrideClrMapping bg1="lt1" tx1="dk1" bg2="lt2" tx2="dk2" accent1="accent1" accent2="accent2" accent3="accent3" accent4="accent4" accent5="accent5" accent6="accent6" hlink="hlink" folHlink="folHlink"/>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Number Large 4">
    <p:bg>
      <p:bgRef idx="1001">
        <a:schemeClr val="bg2"/>
      </p:bgRef>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F5F8892-F2ED-BFCA-E7AB-85D6D27E4996}"/>
              </a:ext>
            </a:extLst>
          </p:cNvPr>
          <p:cNvSpPr/>
          <p:nvPr/>
        </p:nvSpPr>
        <p:spPr>
          <a:xfrm>
            <a:off x="0" y="0"/>
            <a:ext cx="12192000" cy="6858000"/>
          </a:xfrm>
          <a:prstGeom prst="rect">
            <a:avLst/>
          </a:prstGeom>
          <a:solidFill>
            <a:schemeClr val="accent2">
              <a:lumMod val="60000"/>
              <a:lumOff val="40000"/>
              <a:alpha val="92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B5B8561-D435-07DE-2456-79994CDFB83C}"/>
              </a:ext>
            </a:extLst>
          </p:cNvPr>
          <p:cNvSpPr>
            <a:spLocks noGrp="1"/>
          </p:cNvSpPr>
          <p:nvPr>
            <p:ph type="title" hasCustomPrompt="1"/>
          </p:nvPr>
        </p:nvSpPr>
        <p:spPr>
          <a:xfrm>
            <a:off x="457200" y="4809744"/>
            <a:ext cx="10817352" cy="1325880"/>
          </a:xfrm>
        </p:spPr>
        <p:txBody>
          <a:bodyPr vert="horz" lIns="91440" tIns="45720" rIns="91440" bIns="45720" rtlCol="0" anchor="ctr">
            <a:normAutofit/>
          </a:bodyPr>
          <a:lstStyle>
            <a:lvl1pPr>
              <a:lnSpc>
                <a:spcPct val="120000"/>
              </a:lnSpc>
              <a:defRPr lang="en-US" sz="2400" cap="all" spc="200" baseline="0" dirty="0">
                <a:solidFill>
                  <a:schemeClr val="tx2">
                    <a:alpha val="90000"/>
                  </a:schemeClr>
                </a:solidFill>
                <a:latin typeface="+mn-lt"/>
              </a:defRPr>
            </a:lvl1pPr>
          </a:lstStyle>
          <a:p>
            <a:pPr lvl="0"/>
            <a:r>
              <a:rPr lang="en-US" dirty="0"/>
              <a:t>Click to edit Master title styles</a:t>
            </a:r>
          </a:p>
        </p:txBody>
      </p:sp>
      <p:sp>
        <p:nvSpPr>
          <p:cNvPr id="7" name="Content Placeholder 6">
            <a:extLst>
              <a:ext uri="{FF2B5EF4-FFF2-40B4-BE49-F238E27FC236}">
                <a16:creationId xmlns:a16="http://schemas.microsoft.com/office/drawing/2014/main" id="{A42AC33E-6837-F850-DF64-4475DAA059EE}"/>
              </a:ext>
            </a:extLst>
          </p:cNvPr>
          <p:cNvSpPr>
            <a:spLocks noGrp="1"/>
          </p:cNvSpPr>
          <p:nvPr>
            <p:ph sz="quarter" idx="13" hasCustomPrompt="1"/>
          </p:nvPr>
        </p:nvSpPr>
        <p:spPr>
          <a:xfrm>
            <a:off x="457200" y="603504"/>
            <a:ext cx="10817352" cy="3886200"/>
          </a:xfrm>
        </p:spPr>
        <p:txBody>
          <a:bodyPr vert="horz" lIns="91440" tIns="45720" rIns="91440" bIns="45720" rtlCol="0" anchor="b">
            <a:normAutofit/>
          </a:bodyPr>
          <a:lstStyle>
            <a:lvl1pPr marL="0" indent="0">
              <a:lnSpc>
                <a:spcPct val="90000"/>
              </a:lnSpc>
              <a:buNone/>
              <a:defRPr lang="en-US" sz="26000" dirty="0">
                <a:solidFill>
                  <a:schemeClr val="accent4"/>
                </a:solidFill>
                <a:latin typeface="+mj-lt"/>
              </a:defRPr>
            </a:lvl1pPr>
          </a:lstStyle>
          <a:p>
            <a:pPr lvl="0"/>
            <a:r>
              <a:rPr lang="en-US" dirty="0"/>
              <a:t>##%</a:t>
            </a:r>
          </a:p>
        </p:txBody>
      </p:sp>
      <p:sp>
        <p:nvSpPr>
          <p:cNvPr id="4" name="Footer Placeholder 3">
            <a:extLst>
              <a:ext uri="{FF2B5EF4-FFF2-40B4-BE49-F238E27FC236}">
                <a16:creationId xmlns:a16="http://schemas.microsoft.com/office/drawing/2014/main" id="{943AE6E7-0083-439C-3FBC-ADE4BE86C1A4}"/>
              </a:ext>
            </a:extLst>
          </p:cNvPr>
          <p:cNvSpPr>
            <a:spLocks noGrp="1"/>
          </p:cNvSpPr>
          <p:nvPr>
            <p:ph type="ftr" sz="quarter" idx="11"/>
          </p:nvPr>
        </p:nvSpPr>
        <p:spPr/>
        <p:txBody>
          <a:bodyPr/>
          <a:lstStyle>
            <a:lvl1pPr>
              <a:defRPr>
                <a:solidFill>
                  <a:schemeClr val="tx2"/>
                </a:solidFill>
              </a:defRPr>
            </a:lvl1pPr>
          </a:lstStyle>
          <a:p>
            <a:r>
              <a:rPr lang="en-US" dirty="0"/>
              <a:t>Sample Footer Text</a:t>
            </a:r>
          </a:p>
        </p:txBody>
      </p:sp>
      <p:sp>
        <p:nvSpPr>
          <p:cNvPr id="3" name="Date Placeholder 2">
            <a:extLst>
              <a:ext uri="{FF2B5EF4-FFF2-40B4-BE49-F238E27FC236}">
                <a16:creationId xmlns:a16="http://schemas.microsoft.com/office/drawing/2014/main" id="{615DF3EE-4BB8-4215-E053-BF3ED1BB9F97}"/>
              </a:ext>
            </a:extLst>
          </p:cNvPr>
          <p:cNvSpPr>
            <a:spLocks noGrp="1"/>
          </p:cNvSpPr>
          <p:nvPr>
            <p:ph type="dt" sz="half" idx="10"/>
          </p:nvPr>
        </p:nvSpPr>
        <p:spPr/>
        <p:txBody>
          <a:bodyPr/>
          <a:lstStyle>
            <a:lvl1pPr>
              <a:defRPr>
                <a:solidFill>
                  <a:schemeClr val="tx2"/>
                </a:solidFill>
              </a:defRPr>
            </a:lvl1pPr>
          </a:lstStyle>
          <a:p>
            <a:fld id="{651FE32A-A87D-4DC3-874C-FBD040896932}" type="datetime1">
              <a:rPr lang="en-US" smtClean="0"/>
              <a:t>2/3/2026</a:t>
            </a:fld>
            <a:endParaRPr lang="en-US" dirty="0"/>
          </a:p>
        </p:txBody>
      </p:sp>
      <p:sp>
        <p:nvSpPr>
          <p:cNvPr id="5" name="Slide Number Placeholder 4">
            <a:extLst>
              <a:ext uri="{FF2B5EF4-FFF2-40B4-BE49-F238E27FC236}">
                <a16:creationId xmlns:a16="http://schemas.microsoft.com/office/drawing/2014/main" id="{2AF27A3B-009A-1790-7D93-9A1F6351D8BE}"/>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dirty="0"/>
          </a:p>
        </p:txBody>
      </p:sp>
      <p:cxnSp>
        <p:nvCxnSpPr>
          <p:cNvPr id="6" name="Straight Connector 5">
            <a:extLst>
              <a:ext uri="{FF2B5EF4-FFF2-40B4-BE49-F238E27FC236}">
                <a16:creationId xmlns:a16="http://schemas.microsoft.com/office/drawing/2014/main" id="{FBC03FAC-E732-2A29-931B-DF10E16576A9}"/>
              </a:ext>
            </a:extLst>
          </p:cNvPr>
          <p:cNvCxnSpPr>
            <a:cxnSpLocks/>
          </p:cNvCxnSpPr>
          <p:nvPr/>
        </p:nvCxnSpPr>
        <p:spPr>
          <a:xfrm flipH="1">
            <a:off x="0" y="4567063"/>
            <a:ext cx="12192000" cy="0"/>
          </a:xfrm>
          <a:prstGeom prst="line">
            <a:avLst/>
          </a:prstGeom>
          <a:ln w="9525">
            <a:solidFill>
              <a:schemeClr val="tx2">
                <a:alpha val="30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22EAA9EA-F053-9082-1866-9E27466BAA2B}"/>
              </a:ext>
            </a:extLst>
          </p:cNvPr>
          <p:cNvCxnSpPr>
            <a:cxnSpLocks/>
          </p:cNvCxnSpPr>
          <p:nvPr/>
        </p:nvCxnSpPr>
        <p:spPr>
          <a:xfrm flipH="1">
            <a:off x="0" y="6396171"/>
            <a:ext cx="12192000" cy="0"/>
          </a:xfrm>
          <a:prstGeom prst="line">
            <a:avLst/>
          </a:prstGeom>
          <a:ln w="9525">
            <a:solidFill>
              <a:schemeClr val="tx2">
                <a:alpha val="3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C4634D08-FFFD-5C50-9C95-E26621C9F10B}"/>
              </a:ext>
            </a:extLst>
          </p:cNvPr>
          <p:cNvCxnSpPr>
            <a:cxnSpLocks/>
          </p:cNvCxnSpPr>
          <p:nvPr/>
        </p:nvCxnSpPr>
        <p:spPr>
          <a:xfrm>
            <a:off x="11734800" y="0"/>
            <a:ext cx="0" cy="6858000"/>
          </a:xfrm>
          <a:prstGeom prst="line">
            <a:avLst/>
          </a:prstGeom>
          <a:ln w="9525">
            <a:solidFill>
              <a:schemeClr val="tx2">
                <a:alpha val="3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73881808"/>
      </p:ext>
    </p:extLst>
  </p:cSld>
  <p:clrMapOvr>
    <a:overrideClrMapping bg1="lt1" tx1="dk1" bg2="lt2" tx2="dk2" accent1="accent1" accent2="accent2" accent3="accent3" accent4="accent4" accent5="accent5" accent6="accent6" hlink="hlink" folHlink="folHlink"/>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p:cSld name="Statement">
    <p:bg>
      <p:bgRef idx="1001">
        <a:schemeClr val="bg2"/>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5FB4D75-C478-D736-9A5A-B64DEA241030}"/>
              </a:ext>
            </a:extLst>
          </p:cNvPr>
          <p:cNvSpPr/>
          <p:nvPr/>
        </p:nvSpPr>
        <p:spPr>
          <a:xfrm>
            <a:off x="0" y="0"/>
            <a:ext cx="12192000" cy="6858000"/>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lvl1pPr>
              <a:defRPr>
                <a:solidFill>
                  <a:schemeClr val="bg2"/>
                </a:solidFill>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693103" y="1493520"/>
            <a:ext cx="8805794" cy="3911600"/>
          </a:xfrm>
        </p:spPr>
        <p:txBody>
          <a:bodyPr anchor="ctr">
            <a:normAutofit/>
          </a:bodyPr>
          <a:lstStyle>
            <a:lvl1pPr marL="0" indent="0" algn="ctr">
              <a:lnSpc>
                <a:spcPct val="110000"/>
              </a:lnSpc>
              <a:buNone/>
              <a:defRPr sz="5400" b="0">
                <a:solidFill>
                  <a:schemeClr val="tx2"/>
                </a:solidFill>
                <a:latin typeface="+mj-lt"/>
              </a:defRPr>
            </a:lvl1pPr>
            <a:lvl2pPr marL="228600" indent="0" algn="ctr">
              <a:lnSpc>
                <a:spcPct val="110000"/>
              </a:lnSpc>
              <a:buNone/>
              <a:defRPr sz="4800" b="0">
                <a:solidFill>
                  <a:schemeClr val="tx2"/>
                </a:solidFill>
                <a:latin typeface="+mj-lt"/>
              </a:defRPr>
            </a:lvl2pPr>
            <a:lvl3pPr marL="457200" indent="0" algn="ctr">
              <a:lnSpc>
                <a:spcPct val="110000"/>
              </a:lnSpc>
              <a:buNone/>
              <a:defRPr sz="4400" b="0">
                <a:solidFill>
                  <a:schemeClr val="tx2"/>
                </a:solidFill>
                <a:latin typeface="+mj-lt"/>
              </a:defRPr>
            </a:lvl3pPr>
            <a:lvl4pPr marL="685800" indent="0" algn="ctr">
              <a:lnSpc>
                <a:spcPct val="110000"/>
              </a:lnSpc>
              <a:buNone/>
              <a:defRPr sz="4000" b="0">
                <a:solidFill>
                  <a:schemeClr val="tx2"/>
                </a:solidFill>
                <a:latin typeface="+mj-lt"/>
              </a:defRPr>
            </a:lvl4pPr>
            <a:lvl5pPr marL="914400" indent="0" algn="ctr">
              <a:lnSpc>
                <a:spcPct val="110000"/>
              </a:lnSpc>
              <a:buNone/>
              <a:defRPr sz="3600" b="0">
                <a:solidFill>
                  <a:schemeClr val="tx2"/>
                </a:solidFill>
                <a:latin typeface="+mj-lt"/>
              </a:defRPr>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a:xfrm>
            <a:off x="640080" y="6445997"/>
            <a:ext cx="3949302" cy="365125"/>
          </a:xfrm>
        </p:spPr>
        <p:txBody>
          <a:bodyPr/>
          <a:lstStyle>
            <a:lvl1pPr>
              <a:defRPr>
                <a:solidFill>
                  <a:schemeClr val="tx2"/>
                </a:solidFill>
              </a:defRPr>
            </a:lvl1pPr>
          </a:lstStyle>
          <a:p>
            <a:r>
              <a:rPr lang="en-US" dirty="0"/>
              <a:t>Sample Footer Text</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lvl1pPr>
              <a:defRPr>
                <a:solidFill>
                  <a:schemeClr val="tx2"/>
                </a:solidFill>
              </a:defRPr>
            </a:lvl1pPr>
          </a:lstStyle>
          <a:p>
            <a:fld id="{E036278C-3666-418F-8843-DFD38DB3098D}" type="datetime1">
              <a:rPr lang="en-US" smtClean="0"/>
              <a:t>2/3/2026</a:t>
            </a:fld>
            <a:endParaRPr lang="en-US" dirty="0"/>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dirty="0"/>
          </a:p>
        </p:txBody>
      </p:sp>
      <p:cxnSp>
        <p:nvCxnSpPr>
          <p:cNvPr id="9" name="Straight Connector 8">
            <a:extLst>
              <a:ext uri="{FF2B5EF4-FFF2-40B4-BE49-F238E27FC236}">
                <a16:creationId xmlns:a16="http://schemas.microsoft.com/office/drawing/2014/main" id="{6C547212-589F-3A5C-2FF7-4E576B86E3A3}"/>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440E2472-A2D0-B3C4-1592-E709B2EC9AD6}"/>
              </a:ext>
            </a:extLst>
          </p:cNvPr>
          <p:cNvCxnSpPr>
            <a:cxnSpLocks/>
          </p:cNvCxnSpPr>
          <p:nvPr/>
        </p:nvCxnSpPr>
        <p:spPr>
          <a:xfrm>
            <a:off x="457200"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2F95E0B8-C6C3-8095-D53F-FB618E39D7CE}"/>
              </a:ext>
            </a:extLst>
          </p:cNvPr>
          <p:cNvCxnSpPr>
            <a:cxnSpLocks/>
          </p:cNvCxnSpPr>
          <p:nvPr/>
        </p:nvCxnSpPr>
        <p:spPr>
          <a:xfrm flipH="1">
            <a:off x="0" y="459932"/>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DAD2DF78-237E-1E21-906C-273460F55F55}"/>
              </a:ext>
            </a:extLst>
          </p:cNvPr>
          <p:cNvCxnSpPr>
            <a:cxnSpLocks/>
          </p:cNvCxnSpPr>
          <p:nvPr/>
        </p:nvCxnSpPr>
        <p:spPr>
          <a:xfrm>
            <a:off x="11734800"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17053892"/>
      </p:ext>
    </p:extLst>
  </p:cSld>
  <p:clrMapOvr>
    <a:overrideClrMapping bg1="dk1" tx1="lt1" bg2="dk2" tx2="lt2" accent1="accent1" accent2="accent2" accent3="accent3" accent4="accent4" accent5="accent5" accent6="accent6" hlink="hlink" folHlink="folHlink"/>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cSld name="Statement 2">
    <p:bg>
      <p:bgRef idx="1001">
        <a:schemeClr val="bg2"/>
      </p:bgRef>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AEFC0D0B-DA30-766C-173E-0170DEC1DFE7}"/>
              </a:ext>
            </a:extLst>
          </p:cNvPr>
          <p:cNvSpPr/>
          <p:nvPr/>
        </p:nvSpPr>
        <p:spPr>
          <a:xfrm>
            <a:off x="0" y="0"/>
            <a:ext cx="12192000" cy="6858000"/>
          </a:xfrm>
          <a:prstGeom prst="rect">
            <a:avLst/>
          </a:pr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lvl1pPr>
              <a:defRPr>
                <a:solidFill>
                  <a:schemeClr val="bg2"/>
                </a:solidFill>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450676" y="1069677"/>
            <a:ext cx="9290649" cy="4744528"/>
          </a:xfrm>
        </p:spPr>
        <p:txBody>
          <a:bodyPr anchor="ctr">
            <a:normAutofit/>
          </a:bodyPr>
          <a:lstStyle>
            <a:lvl1pPr marL="0" indent="0" algn="ctr">
              <a:lnSpc>
                <a:spcPct val="120000"/>
              </a:lnSpc>
              <a:buNone/>
              <a:defRPr sz="4000" b="0" cap="all" spc="260" baseline="0">
                <a:solidFill>
                  <a:schemeClr val="tx2"/>
                </a:solidFill>
              </a:defRPr>
            </a:lvl1pPr>
            <a:lvl2pPr marL="228600" indent="0" algn="ctr">
              <a:lnSpc>
                <a:spcPct val="120000"/>
              </a:lnSpc>
              <a:buNone/>
              <a:defRPr sz="4000" b="0" cap="all" spc="260" baseline="0">
                <a:solidFill>
                  <a:schemeClr val="tx2"/>
                </a:solidFill>
              </a:defRPr>
            </a:lvl2pPr>
            <a:lvl3pPr marL="457200" indent="0" algn="ctr">
              <a:lnSpc>
                <a:spcPct val="120000"/>
              </a:lnSpc>
              <a:buNone/>
              <a:defRPr sz="4000" b="0" cap="all" spc="260" baseline="0">
                <a:solidFill>
                  <a:schemeClr val="tx2"/>
                </a:solidFill>
              </a:defRPr>
            </a:lvl3pPr>
            <a:lvl4pPr marL="685800" indent="0" algn="ctr">
              <a:lnSpc>
                <a:spcPct val="120000"/>
              </a:lnSpc>
              <a:buNone/>
              <a:defRPr sz="4000" b="0" cap="all" spc="260" baseline="0">
                <a:solidFill>
                  <a:schemeClr val="tx2"/>
                </a:solidFill>
              </a:defRPr>
            </a:lvl4pPr>
            <a:lvl5pPr marL="914400" indent="0" algn="ctr">
              <a:lnSpc>
                <a:spcPct val="120000"/>
              </a:lnSpc>
              <a:buNone/>
              <a:defRPr sz="4000" b="0" cap="all" spc="260" baseline="0">
                <a:solidFill>
                  <a:schemeClr val="tx2"/>
                </a:solidFill>
              </a:defRPr>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a:xfrm>
            <a:off x="640080" y="6445997"/>
            <a:ext cx="3949302" cy="365125"/>
          </a:xfrm>
        </p:spPr>
        <p:txBody>
          <a:bodyPr/>
          <a:lstStyle>
            <a:lvl1pPr>
              <a:defRPr>
                <a:solidFill>
                  <a:schemeClr val="tx2"/>
                </a:solidFill>
              </a:defRPr>
            </a:lvl1pPr>
          </a:lstStyle>
          <a:p>
            <a:r>
              <a:rPr lang="en-US" dirty="0"/>
              <a:t>Sample Footer Text</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lvl1pPr>
              <a:defRPr>
                <a:solidFill>
                  <a:schemeClr val="tx2"/>
                </a:solidFill>
              </a:defRPr>
            </a:lvl1pPr>
          </a:lstStyle>
          <a:p>
            <a:fld id="{4E50C56A-CD5D-4BFA-97E5-381E40BD37FE}" type="datetime1">
              <a:rPr lang="en-US" smtClean="0"/>
              <a:t>2/3/2026</a:t>
            </a:fld>
            <a:endParaRPr lang="en-US" dirty="0"/>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dirty="0"/>
          </a:p>
        </p:txBody>
      </p:sp>
      <p:cxnSp>
        <p:nvCxnSpPr>
          <p:cNvPr id="6" name="Straight Connector 5">
            <a:extLst>
              <a:ext uri="{FF2B5EF4-FFF2-40B4-BE49-F238E27FC236}">
                <a16:creationId xmlns:a16="http://schemas.microsoft.com/office/drawing/2014/main" id="{6D749579-0FDB-004C-88C7-AEAFA967138F}"/>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7236D2D7-1E6C-18EB-97E2-3C716E213514}"/>
              </a:ext>
            </a:extLst>
          </p:cNvPr>
          <p:cNvCxnSpPr>
            <a:cxnSpLocks/>
          </p:cNvCxnSpPr>
          <p:nvPr/>
        </p:nvCxnSpPr>
        <p:spPr>
          <a:xfrm>
            <a:off x="457200"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CC134195-89D3-0A49-21C0-FCE233C5FA6B}"/>
              </a:ext>
            </a:extLst>
          </p:cNvPr>
          <p:cNvCxnSpPr>
            <a:cxnSpLocks/>
          </p:cNvCxnSpPr>
          <p:nvPr/>
        </p:nvCxnSpPr>
        <p:spPr>
          <a:xfrm flipH="1">
            <a:off x="0" y="459932"/>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9A06AC78-B01D-B856-062B-5BDFA424140A}"/>
              </a:ext>
            </a:extLst>
          </p:cNvPr>
          <p:cNvCxnSpPr>
            <a:cxnSpLocks/>
          </p:cNvCxnSpPr>
          <p:nvPr/>
        </p:nvCxnSpPr>
        <p:spPr>
          <a:xfrm>
            <a:off x="11734800"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40626752"/>
      </p:ext>
    </p:extLst>
  </p:cSld>
  <p:clrMapOvr>
    <a:overrideClrMapping bg1="dk1" tx1="lt1" bg2="dk2" tx2="lt2" accent1="accent1" accent2="accent2" accent3="accent3" accent4="accent4" accent5="accent5" accent6="accent6" hlink="hlink" folHlink="folHlink"/>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p:cSld name="Statement 3">
    <p:bg>
      <p:bgRef idx="1001">
        <a:schemeClr val="bg2"/>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54B8B42-1FAE-0461-C13E-F2663EC89061}"/>
              </a:ext>
            </a:extLst>
          </p:cNvPr>
          <p:cNvSpPr/>
          <p:nvPr/>
        </p:nvSpPr>
        <p:spPr>
          <a:xfrm>
            <a:off x="0" y="0"/>
            <a:ext cx="12192000" cy="6858000"/>
          </a:xfrm>
          <a:prstGeom prst="rect">
            <a:avLst/>
          </a:prstGeom>
          <a:solidFill>
            <a:schemeClr val="accent5">
              <a:lumMod val="40000"/>
              <a:lumOff val="60000"/>
              <a:alpha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693103" y="1493520"/>
            <a:ext cx="8805794" cy="3911600"/>
          </a:xfrm>
        </p:spPr>
        <p:txBody>
          <a:bodyPr anchor="ctr">
            <a:normAutofit/>
          </a:bodyPr>
          <a:lstStyle>
            <a:lvl1pPr marL="0" indent="0" algn="ctr">
              <a:lnSpc>
                <a:spcPct val="110000"/>
              </a:lnSpc>
              <a:buNone/>
              <a:defRPr sz="5400" b="0">
                <a:solidFill>
                  <a:schemeClr val="tx2">
                    <a:alpha val="90000"/>
                  </a:schemeClr>
                </a:solidFill>
                <a:latin typeface="+mj-lt"/>
              </a:defRPr>
            </a:lvl1pPr>
            <a:lvl2pPr marL="228600" indent="0" algn="ctr">
              <a:lnSpc>
                <a:spcPct val="110000"/>
              </a:lnSpc>
              <a:buNone/>
              <a:defRPr sz="4800" b="0">
                <a:solidFill>
                  <a:schemeClr val="tx2">
                    <a:alpha val="90000"/>
                  </a:schemeClr>
                </a:solidFill>
                <a:latin typeface="+mj-lt"/>
              </a:defRPr>
            </a:lvl2pPr>
            <a:lvl3pPr marL="457200" indent="0" algn="ctr">
              <a:lnSpc>
                <a:spcPct val="110000"/>
              </a:lnSpc>
              <a:buNone/>
              <a:defRPr sz="4400" b="0">
                <a:solidFill>
                  <a:schemeClr val="tx2">
                    <a:alpha val="90000"/>
                  </a:schemeClr>
                </a:solidFill>
                <a:latin typeface="+mj-lt"/>
              </a:defRPr>
            </a:lvl3pPr>
            <a:lvl4pPr marL="685800" indent="0" algn="ctr">
              <a:lnSpc>
                <a:spcPct val="110000"/>
              </a:lnSpc>
              <a:buNone/>
              <a:defRPr sz="4000" b="0">
                <a:solidFill>
                  <a:schemeClr val="tx2">
                    <a:alpha val="90000"/>
                  </a:schemeClr>
                </a:solidFill>
                <a:latin typeface="+mj-lt"/>
              </a:defRPr>
            </a:lvl4pPr>
            <a:lvl5pPr marL="914400" indent="0" algn="ctr">
              <a:lnSpc>
                <a:spcPct val="110000"/>
              </a:lnSpc>
              <a:buNone/>
              <a:defRPr sz="3600" b="0">
                <a:solidFill>
                  <a:schemeClr val="tx2">
                    <a:alpha val="90000"/>
                  </a:schemeClr>
                </a:solidFill>
                <a:latin typeface="+mj-lt"/>
              </a:defRPr>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a:xfrm>
            <a:off x="640080" y="6445997"/>
            <a:ext cx="3949302" cy="365125"/>
          </a:xfrm>
        </p:spPr>
        <p:txBody>
          <a:bodyPr/>
          <a:lstStyle>
            <a:lvl1pPr>
              <a:defRPr>
                <a:solidFill>
                  <a:schemeClr val="tx2"/>
                </a:solidFill>
              </a:defRPr>
            </a:lvl1pPr>
          </a:lstStyle>
          <a:p>
            <a:r>
              <a:rPr lang="en-US" dirty="0"/>
              <a:t>Sample Footer Text</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lvl1pPr>
              <a:defRPr>
                <a:solidFill>
                  <a:schemeClr val="tx2"/>
                </a:solidFill>
              </a:defRPr>
            </a:lvl1pPr>
          </a:lstStyle>
          <a:p>
            <a:fld id="{DBF456FA-CA72-4459-B86B-03B2C85DD46A}" type="datetime1">
              <a:rPr lang="en-US" smtClean="0"/>
              <a:t>2/3/2026</a:t>
            </a:fld>
            <a:endParaRPr lang="en-US" dirty="0"/>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dirty="0"/>
          </a:p>
        </p:txBody>
      </p:sp>
      <p:cxnSp>
        <p:nvCxnSpPr>
          <p:cNvPr id="9" name="Straight Connector 8">
            <a:extLst>
              <a:ext uri="{FF2B5EF4-FFF2-40B4-BE49-F238E27FC236}">
                <a16:creationId xmlns:a16="http://schemas.microsoft.com/office/drawing/2014/main" id="{6C547212-589F-3A5C-2FF7-4E576B86E3A3}"/>
              </a:ext>
            </a:extLst>
          </p:cNvPr>
          <p:cNvCxnSpPr>
            <a:cxnSpLocks/>
          </p:cNvCxnSpPr>
          <p:nvPr/>
        </p:nvCxnSpPr>
        <p:spPr>
          <a:xfrm flipH="1">
            <a:off x="0" y="6398068"/>
            <a:ext cx="12192000" cy="0"/>
          </a:xfrm>
          <a:prstGeom prst="line">
            <a:avLst/>
          </a:prstGeom>
          <a:ln w="9525">
            <a:solidFill>
              <a:schemeClr val="bg2">
                <a:alpha val="4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440E2472-A2D0-B3C4-1592-E709B2EC9AD6}"/>
              </a:ext>
            </a:extLst>
          </p:cNvPr>
          <p:cNvCxnSpPr>
            <a:cxnSpLocks/>
          </p:cNvCxnSpPr>
          <p:nvPr/>
        </p:nvCxnSpPr>
        <p:spPr>
          <a:xfrm>
            <a:off x="457200" y="0"/>
            <a:ext cx="0" cy="6858000"/>
          </a:xfrm>
          <a:prstGeom prst="line">
            <a:avLst/>
          </a:prstGeom>
          <a:ln w="9525">
            <a:solidFill>
              <a:schemeClr val="bg2">
                <a:alpha val="4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2F95E0B8-C6C3-8095-D53F-FB618E39D7CE}"/>
              </a:ext>
            </a:extLst>
          </p:cNvPr>
          <p:cNvCxnSpPr>
            <a:cxnSpLocks/>
          </p:cNvCxnSpPr>
          <p:nvPr/>
        </p:nvCxnSpPr>
        <p:spPr>
          <a:xfrm flipH="1">
            <a:off x="0" y="459932"/>
            <a:ext cx="12192000" cy="0"/>
          </a:xfrm>
          <a:prstGeom prst="line">
            <a:avLst/>
          </a:prstGeom>
          <a:ln w="9525">
            <a:solidFill>
              <a:schemeClr val="bg2">
                <a:alpha val="4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DAD2DF78-237E-1E21-906C-273460F55F55}"/>
              </a:ext>
            </a:extLst>
          </p:cNvPr>
          <p:cNvCxnSpPr>
            <a:cxnSpLocks/>
          </p:cNvCxnSpPr>
          <p:nvPr/>
        </p:nvCxnSpPr>
        <p:spPr>
          <a:xfrm>
            <a:off x="11734800" y="0"/>
            <a:ext cx="0" cy="6858000"/>
          </a:xfrm>
          <a:prstGeom prst="line">
            <a:avLst/>
          </a:prstGeom>
          <a:ln w="9525">
            <a:solidFill>
              <a:schemeClr val="bg2">
                <a:alpha val="4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25147709"/>
      </p:ext>
    </p:extLst>
  </p:cSld>
  <p:clrMapOvr>
    <a:overrideClrMapping bg1="lt1" tx1="dk1" bg2="lt2" tx2="dk2" accent1="accent1" accent2="accent2" accent3="accent3" accent4="accent4" accent5="accent5" accent6="accent6" hlink="hlink" folHlink="folHlink"/>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p:cSld name="Statement 4">
    <p:bg>
      <p:bgRef idx="1001">
        <a:schemeClr val="bg2"/>
      </p:bgRef>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EAF5849-739D-C101-47C3-B7745B65C36B}"/>
              </a:ext>
            </a:extLst>
          </p:cNvPr>
          <p:cNvSpPr/>
          <p:nvPr/>
        </p:nvSpPr>
        <p:spPr>
          <a:xfrm>
            <a:off x="0" y="0"/>
            <a:ext cx="12192000" cy="6858000"/>
          </a:xfrm>
          <a:prstGeom prst="rect">
            <a:avLst/>
          </a:prstGeom>
          <a:solidFill>
            <a:schemeClr val="accent5">
              <a:lumMod val="40000"/>
              <a:lumOff val="60000"/>
              <a:alpha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457201" y="726618"/>
            <a:ext cx="9057452" cy="3959677"/>
          </a:xfrm>
        </p:spPr>
        <p:txBody>
          <a:bodyPr anchor="ctr">
            <a:noAutofit/>
          </a:bodyPr>
          <a:lstStyle>
            <a:lvl1pPr marL="0" indent="0">
              <a:lnSpc>
                <a:spcPct val="100000"/>
              </a:lnSpc>
              <a:buNone/>
              <a:defRPr sz="6200" b="0">
                <a:solidFill>
                  <a:schemeClr val="tx2">
                    <a:alpha val="90000"/>
                  </a:schemeClr>
                </a:solidFill>
                <a:latin typeface="+mj-lt"/>
              </a:defRPr>
            </a:lvl1pPr>
            <a:lvl2pPr marL="228600" indent="0">
              <a:lnSpc>
                <a:spcPct val="100000"/>
              </a:lnSpc>
              <a:buNone/>
              <a:defRPr sz="6200" b="0">
                <a:solidFill>
                  <a:schemeClr val="tx2">
                    <a:alpha val="90000"/>
                  </a:schemeClr>
                </a:solidFill>
                <a:latin typeface="+mj-lt"/>
              </a:defRPr>
            </a:lvl2pPr>
            <a:lvl3pPr marL="457200" indent="0">
              <a:lnSpc>
                <a:spcPct val="100000"/>
              </a:lnSpc>
              <a:buNone/>
              <a:defRPr sz="6200" b="0">
                <a:solidFill>
                  <a:schemeClr val="tx2">
                    <a:alpha val="90000"/>
                  </a:schemeClr>
                </a:solidFill>
                <a:latin typeface="+mj-lt"/>
              </a:defRPr>
            </a:lvl3pPr>
            <a:lvl4pPr marL="685800" indent="0">
              <a:lnSpc>
                <a:spcPct val="100000"/>
              </a:lnSpc>
              <a:buNone/>
              <a:defRPr sz="6200" b="0">
                <a:solidFill>
                  <a:schemeClr val="tx2">
                    <a:alpha val="90000"/>
                  </a:schemeClr>
                </a:solidFill>
                <a:latin typeface="+mj-lt"/>
              </a:defRPr>
            </a:lvl4pPr>
            <a:lvl5pPr marL="914400" indent="0">
              <a:lnSpc>
                <a:spcPct val="100000"/>
              </a:lnSpc>
              <a:buNone/>
              <a:defRPr sz="6200" b="0">
                <a:solidFill>
                  <a:schemeClr val="tx2">
                    <a:alpha val="90000"/>
                  </a:schemeClr>
                </a:solidFill>
                <a:latin typeface="+mj-lt"/>
              </a:defRPr>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a:xfrm>
            <a:off x="457200" y="6445997"/>
            <a:ext cx="3949302" cy="365125"/>
          </a:xfrm>
        </p:spPr>
        <p:txBody>
          <a:bodyPr/>
          <a:lstStyle>
            <a:lvl1pPr>
              <a:defRPr>
                <a:solidFill>
                  <a:schemeClr val="tx2"/>
                </a:solidFill>
              </a:defRPr>
            </a:lvl1pPr>
          </a:lstStyle>
          <a:p>
            <a:r>
              <a:rPr lang="en-US" dirty="0"/>
              <a:t>Sample Footer Text</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lvl1pPr>
              <a:defRPr>
                <a:solidFill>
                  <a:schemeClr val="tx2"/>
                </a:solidFill>
              </a:defRPr>
            </a:lvl1pPr>
          </a:lstStyle>
          <a:p>
            <a:fld id="{B3EC1153-D263-4C11-8011-CBFFD9730DCE}" type="datetime1">
              <a:rPr lang="en-US" smtClean="0"/>
              <a:t>2/3/2026</a:t>
            </a:fld>
            <a:endParaRPr lang="en-US" dirty="0"/>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dirty="0"/>
          </a:p>
        </p:txBody>
      </p:sp>
      <p:cxnSp>
        <p:nvCxnSpPr>
          <p:cNvPr id="6" name="Straight Connector 5">
            <a:extLst>
              <a:ext uri="{FF2B5EF4-FFF2-40B4-BE49-F238E27FC236}">
                <a16:creationId xmlns:a16="http://schemas.microsoft.com/office/drawing/2014/main" id="{7E668AFA-4F03-20A8-1BA4-B3199B0ED0C7}"/>
              </a:ext>
            </a:extLst>
          </p:cNvPr>
          <p:cNvCxnSpPr>
            <a:cxnSpLocks/>
          </p:cNvCxnSpPr>
          <p:nvPr/>
        </p:nvCxnSpPr>
        <p:spPr>
          <a:xfrm flipH="1">
            <a:off x="0" y="5284684"/>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22798B79-8105-6FCD-C65A-F6BE09F875EB}"/>
              </a:ext>
            </a:extLst>
          </p:cNvPr>
          <p:cNvCxnSpPr>
            <a:cxnSpLocks/>
          </p:cNvCxnSpPr>
          <p:nvPr/>
        </p:nvCxnSpPr>
        <p:spPr>
          <a:xfrm>
            <a:off x="10624726"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0253143"/>
      </p:ext>
    </p:extLst>
  </p:cSld>
  <p:clrMapOvr>
    <a:overrideClrMapping bg1="lt1" tx1="dk1" bg2="lt2" tx2="dk2" accent1="accent1" accent2="accent2" accent3="accent3" accent4="accent4" accent5="accent5" accent6="accent6" hlink="hlink" folHlink="folHlink"/>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p:cSld name="Quote">
    <p:bg>
      <p:bgRef idx="1001">
        <a:schemeClr val="bg2"/>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47DCC75-46A1-9953-9459-89672E9805A8}"/>
              </a:ext>
            </a:extLst>
          </p:cNvPr>
          <p:cNvSpPr/>
          <p:nvPr/>
        </p:nvSpPr>
        <p:spPr>
          <a:xfrm>
            <a:off x="0" y="0"/>
            <a:ext cx="12192000" cy="6858000"/>
          </a:xfrm>
          <a:prstGeom prst="rect">
            <a:avLst/>
          </a:prstGeom>
          <a:solidFill>
            <a:schemeClr val="accent1">
              <a:lumMod val="40000"/>
              <a:lumOff val="60000"/>
              <a:alpha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23F0761-EA67-F7D1-62E4-095EADA262F0}"/>
              </a:ext>
            </a:extLst>
          </p:cNvPr>
          <p:cNvSpPr>
            <a:spLocks noGrp="1"/>
          </p:cNvSpPr>
          <p:nvPr>
            <p:ph type="title" hasCustomPrompt="1"/>
          </p:nvPr>
        </p:nvSpPr>
        <p:spPr>
          <a:xfrm>
            <a:off x="1562100" y="5549186"/>
            <a:ext cx="9199563" cy="653184"/>
          </a:xfrm>
        </p:spPr>
        <p:txBody>
          <a:bodyPr anchor="ctr">
            <a:normAutofit/>
          </a:bodyPr>
          <a:lstStyle>
            <a:lvl1pPr>
              <a:lnSpc>
                <a:spcPct val="120000"/>
              </a:lnSpc>
              <a:defRPr sz="1800" b="1" cap="all" spc="100" baseline="0">
                <a:solidFill>
                  <a:schemeClr val="accent4">
                    <a:lumMod val="75000"/>
                  </a:schemeClr>
                </a:solidFill>
                <a:latin typeface="+mn-lt"/>
              </a:defRPr>
            </a:lvl1pPr>
          </a:lstStyle>
          <a:p>
            <a:r>
              <a:rPr lang="en-US" dirty="0"/>
              <a:t>Quote Author</a:t>
            </a:r>
          </a:p>
        </p:txBody>
      </p:sp>
      <p:sp>
        <p:nvSpPr>
          <p:cNvPr id="10" name="Content Placeholder 9">
            <a:extLst>
              <a:ext uri="{FF2B5EF4-FFF2-40B4-BE49-F238E27FC236}">
                <a16:creationId xmlns:a16="http://schemas.microsoft.com/office/drawing/2014/main" id="{636EB602-83B2-B4EE-7805-FB94B7747666}"/>
              </a:ext>
            </a:extLst>
          </p:cNvPr>
          <p:cNvSpPr>
            <a:spLocks noGrp="1"/>
          </p:cNvSpPr>
          <p:nvPr>
            <p:ph sz="quarter" idx="14" hasCustomPrompt="1"/>
          </p:nvPr>
        </p:nvSpPr>
        <p:spPr>
          <a:xfrm>
            <a:off x="1562100" y="823913"/>
            <a:ext cx="9199563" cy="3614737"/>
          </a:xfrm>
        </p:spPr>
        <p:txBody>
          <a:bodyPr anchor="ctr">
            <a:normAutofit/>
          </a:bodyPr>
          <a:lstStyle>
            <a:lvl1pPr marL="182880" indent="-182880">
              <a:buNone/>
              <a:defRPr sz="4000">
                <a:solidFill>
                  <a:schemeClr val="accent4">
                    <a:lumMod val="75000"/>
                  </a:schemeClr>
                </a:solidFill>
                <a:latin typeface="+mj-lt"/>
              </a:defRPr>
            </a:lvl1pPr>
          </a:lstStyle>
          <a:p>
            <a:pPr lvl="0"/>
            <a:r>
              <a:rPr lang="en-US" dirty="0"/>
              <a:t>Click to edit Quote</a:t>
            </a:r>
          </a:p>
        </p:txBody>
      </p:sp>
      <p:sp>
        <p:nvSpPr>
          <p:cNvPr id="4" name="Footer Placeholder 3">
            <a:extLst>
              <a:ext uri="{FF2B5EF4-FFF2-40B4-BE49-F238E27FC236}">
                <a16:creationId xmlns:a16="http://schemas.microsoft.com/office/drawing/2014/main" id="{B54C2DF4-76B6-1299-74E1-66F403C01A3C}"/>
              </a:ext>
            </a:extLst>
          </p:cNvPr>
          <p:cNvSpPr>
            <a:spLocks noGrp="1"/>
          </p:cNvSpPr>
          <p:nvPr>
            <p:ph type="ftr" sz="quarter" idx="11"/>
          </p:nvPr>
        </p:nvSpPr>
        <p:spPr>
          <a:xfrm>
            <a:off x="685800" y="6445997"/>
            <a:ext cx="3949302" cy="365125"/>
          </a:xfrm>
        </p:spPr>
        <p:txBody>
          <a:bodyPr/>
          <a:lstStyle>
            <a:lvl1pPr>
              <a:defRPr>
                <a:solidFill>
                  <a:schemeClr val="tx2"/>
                </a:solidFill>
              </a:defRPr>
            </a:lvl1pPr>
          </a:lstStyle>
          <a:p>
            <a:r>
              <a:rPr lang="en-US" dirty="0"/>
              <a:t>Sample Footer Text</a:t>
            </a:r>
          </a:p>
        </p:txBody>
      </p:sp>
      <p:sp>
        <p:nvSpPr>
          <p:cNvPr id="3" name="Date Placeholder 2">
            <a:extLst>
              <a:ext uri="{FF2B5EF4-FFF2-40B4-BE49-F238E27FC236}">
                <a16:creationId xmlns:a16="http://schemas.microsoft.com/office/drawing/2014/main" id="{49A78CD0-57A9-DB86-E3A3-40628E6D68B7}"/>
              </a:ext>
            </a:extLst>
          </p:cNvPr>
          <p:cNvSpPr>
            <a:spLocks noGrp="1"/>
          </p:cNvSpPr>
          <p:nvPr>
            <p:ph type="dt" sz="half" idx="10"/>
          </p:nvPr>
        </p:nvSpPr>
        <p:spPr/>
        <p:txBody>
          <a:bodyPr/>
          <a:lstStyle>
            <a:lvl1pPr>
              <a:defRPr>
                <a:solidFill>
                  <a:schemeClr val="tx2"/>
                </a:solidFill>
              </a:defRPr>
            </a:lvl1pPr>
          </a:lstStyle>
          <a:p>
            <a:fld id="{192870C0-88BC-4B78-A088-30393EC7D39C}" type="datetime1">
              <a:rPr lang="en-US" smtClean="0"/>
              <a:t>2/3/2026</a:t>
            </a:fld>
            <a:endParaRPr lang="en-US" dirty="0"/>
          </a:p>
        </p:txBody>
      </p:sp>
      <p:sp>
        <p:nvSpPr>
          <p:cNvPr id="5" name="Slide Number Placeholder 4">
            <a:extLst>
              <a:ext uri="{FF2B5EF4-FFF2-40B4-BE49-F238E27FC236}">
                <a16:creationId xmlns:a16="http://schemas.microsoft.com/office/drawing/2014/main" id="{2535CA15-3DFE-125B-C658-77179EDEA2F0}"/>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dirty="0"/>
          </a:p>
        </p:txBody>
      </p:sp>
      <p:cxnSp>
        <p:nvCxnSpPr>
          <p:cNvPr id="6" name="Straight Connector 5">
            <a:extLst>
              <a:ext uri="{FF2B5EF4-FFF2-40B4-BE49-F238E27FC236}">
                <a16:creationId xmlns:a16="http://schemas.microsoft.com/office/drawing/2014/main" id="{741338F2-C5CE-45A7-7748-138B348BA1E7}"/>
              </a:ext>
            </a:extLst>
          </p:cNvPr>
          <p:cNvCxnSpPr>
            <a:cxnSpLocks/>
          </p:cNvCxnSpPr>
          <p:nvPr/>
        </p:nvCxnSpPr>
        <p:spPr>
          <a:xfrm>
            <a:off x="457200" y="0"/>
            <a:ext cx="0" cy="6858000"/>
          </a:xfrm>
          <a:prstGeom prst="line">
            <a:avLst/>
          </a:prstGeom>
          <a:ln w="9525">
            <a:solidFill>
              <a:schemeClr val="tx2">
                <a:alpha val="30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A14CFB94-8AB3-65DB-0B12-EC4F7DAAEBF7}"/>
              </a:ext>
            </a:extLst>
          </p:cNvPr>
          <p:cNvCxnSpPr>
            <a:cxnSpLocks/>
          </p:cNvCxnSpPr>
          <p:nvPr/>
        </p:nvCxnSpPr>
        <p:spPr>
          <a:xfrm flipH="1">
            <a:off x="0" y="5043721"/>
            <a:ext cx="12192000" cy="0"/>
          </a:xfrm>
          <a:prstGeom prst="line">
            <a:avLst/>
          </a:prstGeom>
          <a:ln w="9525">
            <a:solidFill>
              <a:schemeClr val="tx2">
                <a:alpha val="3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26209028"/>
      </p:ext>
    </p:extLst>
  </p:cSld>
  <p:clrMapOvr>
    <a:overrideClrMapping bg1="lt1" tx1="dk1" bg2="lt2" tx2="dk2" accent1="accent1" accent2="accent2" accent3="accent3" accent4="accent4" accent5="accent5" accent6="accent6" hlink="hlink" folHlink="folHlink"/>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p:cSld name="Quote 2">
    <p:bg>
      <p:bgRef idx="1001">
        <a:schemeClr val="bg2"/>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C0E8326-1507-F48A-851B-53763210D1ED}"/>
              </a:ext>
            </a:extLst>
          </p:cNvPr>
          <p:cNvSpPr/>
          <p:nvPr/>
        </p:nvSpPr>
        <p:spPr>
          <a:xfrm>
            <a:off x="0" y="0"/>
            <a:ext cx="12192000" cy="6858000"/>
          </a:xfrm>
          <a:prstGeom prst="rect">
            <a:avLst/>
          </a:prstGeom>
          <a:solidFill>
            <a:schemeClr val="accent1">
              <a:lumMod val="20000"/>
              <a:lumOff val="80000"/>
              <a:alpha val="92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23F0761-EA67-F7D1-62E4-095EADA262F0}"/>
              </a:ext>
            </a:extLst>
          </p:cNvPr>
          <p:cNvSpPr>
            <a:spLocks noGrp="1"/>
          </p:cNvSpPr>
          <p:nvPr>
            <p:ph type="title" hasCustomPrompt="1"/>
          </p:nvPr>
        </p:nvSpPr>
        <p:spPr>
          <a:xfrm>
            <a:off x="1562100" y="5549186"/>
            <a:ext cx="7900414" cy="653184"/>
          </a:xfrm>
        </p:spPr>
        <p:txBody>
          <a:bodyPr anchor="ctr">
            <a:normAutofit/>
          </a:bodyPr>
          <a:lstStyle>
            <a:lvl1pPr>
              <a:lnSpc>
                <a:spcPct val="120000"/>
              </a:lnSpc>
              <a:defRPr sz="1800" b="1" cap="all" spc="100" baseline="0">
                <a:solidFill>
                  <a:schemeClr val="accent1"/>
                </a:solidFill>
                <a:latin typeface="+mn-lt"/>
              </a:defRPr>
            </a:lvl1pPr>
          </a:lstStyle>
          <a:p>
            <a:r>
              <a:rPr lang="en-US" dirty="0"/>
              <a:t>Quote Author</a:t>
            </a:r>
          </a:p>
        </p:txBody>
      </p:sp>
      <p:sp>
        <p:nvSpPr>
          <p:cNvPr id="10" name="Content Placeholder 9">
            <a:extLst>
              <a:ext uri="{FF2B5EF4-FFF2-40B4-BE49-F238E27FC236}">
                <a16:creationId xmlns:a16="http://schemas.microsoft.com/office/drawing/2014/main" id="{636EB602-83B2-B4EE-7805-FB94B7747666}"/>
              </a:ext>
            </a:extLst>
          </p:cNvPr>
          <p:cNvSpPr>
            <a:spLocks noGrp="1"/>
          </p:cNvSpPr>
          <p:nvPr>
            <p:ph sz="quarter" idx="14" hasCustomPrompt="1"/>
          </p:nvPr>
        </p:nvSpPr>
        <p:spPr>
          <a:xfrm>
            <a:off x="1562100" y="823913"/>
            <a:ext cx="7900416" cy="3614737"/>
          </a:xfrm>
        </p:spPr>
        <p:txBody>
          <a:bodyPr anchor="ctr">
            <a:normAutofit/>
          </a:bodyPr>
          <a:lstStyle>
            <a:lvl1pPr marL="182880" indent="-182880">
              <a:buNone/>
              <a:defRPr sz="4000">
                <a:solidFill>
                  <a:schemeClr val="tx2">
                    <a:alpha val="80000"/>
                  </a:schemeClr>
                </a:solidFill>
                <a:latin typeface="+mj-lt"/>
              </a:defRPr>
            </a:lvl1pPr>
          </a:lstStyle>
          <a:p>
            <a:pPr lvl="0"/>
            <a:r>
              <a:rPr lang="en-US" dirty="0"/>
              <a:t>Click to edit Quote</a:t>
            </a:r>
          </a:p>
        </p:txBody>
      </p:sp>
      <p:sp>
        <p:nvSpPr>
          <p:cNvPr id="4" name="Footer Placeholder 3">
            <a:extLst>
              <a:ext uri="{FF2B5EF4-FFF2-40B4-BE49-F238E27FC236}">
                <a16:creationId xmlns:a16="http://schemas.microsoft.com/office/drawing/2014/main" id="{B54C2DF4-76B6-1299-74E1-66F403C01A3C}"/>
              </a:ext>
            </a:extLst>
          </p:cNvPr>
          <p:cNvSpPr>
            <a:spLocks noGrp="1"/>
          </p:cNvSpPr>
          <p:nvPr>
            <p:ph type="ftr" sz="quarter" idx="11"/>
          </p:nvPr>
        </p:nvSpPr>
        <p:spPr/>
        <p:txBody>
          <a:bodyPr/>
          <a:lstStyle>
            <a:lvl1pPr>
              <a:defRPr>
                <a:solidFill>
                  <a:schemeClr val="tx2"/>
                </a:solidFill>
              </a:defRPr>
            </a:lvl1pPr>
          </a:lstStyle>
          <a:p>
            <a:r>
              <a:rPr lang="en-US" dirty="0"/>
              <a:t>Sample Footer Text</a:t>
            </a:r>
          </a:p>
        </p:txBody>
      </p:sp>
      <p:sp>
        <p:nvSpPr>
          <p:cNvPr id="3" name="Date Placeholder 2">
            <a:extLst>
              <a:ext uri="{FF2B5EF4-FFF2-40B4-BE49-F238E27FC236}">
                <a16:creationId xmlns:a16="http://schemas.microsoft.com/office/drawing/2014/main" id="{49A78CD0-57A9-DB86-E3A3-40628E6D68B7}"/>
              </a:ext>
            </a:extLst>
          </p:cNvPr>
          <p:cNvSpPr>
            <a:spLocks noGrp="1"/>
          </p:cNvSpPr>
          <p:nvPr>
            <p:ph type="dt" sz="half" idx="10"/>
          </p:nvPr>
        </p:nvSpPr>
        <p:spPr/>
        <p:txBody>
          <a:bodyPr/>
          <a:lstStyle>
            <a:lvl1pPr>
              <a:defRPr>
                <a:solidFill>
                  <a:schemeClr val="tx2"/>
                </a:solidFill>
              </a:defRPr>
            </a:lvl1pPr>
          </a:lstStyle>
          <a:p>
            <a:fld id="{D49EA2AE-D036-4E26-95AB-9605EDE53986}" type="datetime1">
              <a:rPr lang="en-US" smtClean="0"/>
              <a:t>2/3/2026</a:t>
            </a:fld>
            <a:endParaRPr lang="en-US" dirty="0"/>
          </a:p>
        </p:txBody>
      </p:sp>
      <p:sp>
        <p:nvSpPr>
          <p:cNvPr id="5" name="Slide Number Placeholder 4">
            <a:extLst>
              <a:ext uri="{FF2B5EF4-FFF2-40B4-BE49-F238E27FC236}">
                <a16:creationId xmlns:a16="http://schemas.microsoft.com/office/drawing/2014/main" id="{2535CA15-3DFE-125B-C658-77179EDEA2F0}"/>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dirty="0"/>
          </a:p>
        </p:txBody>
      </p:sp>
      <p:cxnSp>
        <p:nvCxnSpPr>
          <p:cNvPr id="7" name="Straight Connector 6">
            <a:extLst>
              <a:ext uri="{FF2B5EF4-FFF2-40B4-BE49-F238E27FC236}">
                <a16:creationId xmlns:a16="http://schemas.microsoft.com/office/drawing/2014/main" id="{207475CC-2E7D-619F-AFAD-0EB2BC1DFC40}"/>
              </a:ext>
            </a:extLst>
          </p:cNvPr>
          <p:cNvCxnSpPr>
            <a:cxnSpLocks/>
          </p:cNvCxnSpPr>
          <p:nvPr/>
        </p:nvCxnSpPr>
        <p:spPr>
          <a:xfrm flipH="1">
            <a:off x="0" y="5043721"/>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AD81F4D6-9057-EF87-48BE-0C6D4ADC8BC6}"/>
              </a:ext>
            </a:extLst>
          </p:cNvPr>
          <p:cNvCxnSpPr>
            <a:cxnSpLocks/>
          </p:cNvCxnSpPr>
          <p:nvPr/>
        </p:nvCxnSpPr>
        <p:spPr>
          <a:xfrm>
            <a:off x="10337077"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7816528"/>
      </p:ext>
    </p:extLst>
  </p:cSld>
  <p:clrMapOvr>
    <a:overrideClrMapping bg1="lt1" tx1="dk1" bg2="lt2" tx2="dk2" accent1="accent1" accent2="accent2" accent3="accent3" accent4="accent4" accent5="accent5" accent6="accent6" hlink="hlink" folHlink="folHlink"/>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p:cSld name="Quote 3">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A8407D4A-1244-6A47-327B-CDB05AF70268}"/>
              </a:ext>
            </a:extLst>
          </p:cNvPr>
          <p:cNvSpPr/>
          <p:nvPr/>
        </p:nvSpPr>
        <p:spPr>
          <a:xfrm>
            <a:off x="0" y="0"/>
            <a:ext cx="12192000" cy="6858000"/>
          </a:xfrm>
          <a:prstGeom prst="rect">
            <a:avLst/>
          </a:prstGeom>
          <a:solidFill>
            <a:schemeClr val="accent3">
              <a:alpha val="7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23F0761-EA67-F7D1-62E4-095EADA262F0}"/>
              </a:ext>
            </a:extLst>
          </p:cNvPr>
          <p:cNvSpPr>
            <a:spLocks noGrp="1"/>
          </p:cNvSpPr>
          <p:nvPr>
            <p:ph type="title" hasCustomPrompt="1"/>
          </p:nvPr>
        </p:nvSpPr>
        <p:spPr>
          <a:xfrm>
            <a:off x="1562100" y="5549186"/>
            <a:ext cx="7982709" cy="653184"/>
          </a:xfrm>
        </p:spPr>
        <p:txBody>
          <a:bodyPr anchor="ctr">
            <a:normAutofit/>
          </a:bodyPr>
          <a:lstStyle>
            <a:lvl1pPr>
              <a:lnSpc>
                <a:spcPct val="120000"/>
              </a:lnSpc>
              <a:defRPr sz="1800" b="1" cap="all" spc="100" baseline="0">
                <a:solidFill>
                  <a:schemeClr val="tx2"/>
                </a:solidFill>
                <a:latin typeface="+mn-lt"/>
              </a:defRPr>
            </a:lvl1pPr>
          </a:lstStyle>
          <a:p>
            <a:r>
              <a:rPr lang="en-US" dirty="0"/>
              <a:t>Quote Author</a:t>
            </a:r>
          </a:p>
        </p:txBody>
      </p:sp>
      <p:sp>
        <p:nvSpPr>
          <p:cNvPr id="10" name="Content Placeholder 9">
            <a:extLst>
              <a:ext uri="{FF2B5EF4-FFF2-40B4-BE49-F238E27FC236}">
                <a16:creationId xmlns:a16="http://schemas.microsoft.com/office/drawing/2014/main" id="{636EB602-83B2-B4EE-7805-FB94B7747666}"/>
              </a:ext>
            </a:extLst>
          </p:cNvPr>
          <p:cNvSpPr>
            <a:spLocks noGrp="1"/>
          </p:cNvSpPr>
          <p:nvPr>
            <p:ph sz="quarter" idx="14" hasCustomPrompt="1"/>
          </p:nvPr>
        </p:nvSpPr>
        <p:spPr>
          <a:xfrm>
            <a:off x="1562100" y="823913"/>
            <a:ext cx="7982712" cy="3614737"/>
          </a:xfrm>
        </p:spPr>
        <p:txBody>
          <a:bodyPr anchor="ctr">
            <a:normAutofit/>
          </a:bodyPr>
          <a:lstStyle>
            <a:lvl1pPr marL="182880" indent="-182880">
              <a:buNone/>
              <a:defRPr sz="3600">
                <a:solidFill>
                  <a:schemeClr val="tx2"/>
                </a:solidFill>
                <a:latin typeface="+mj-lt"/>
              </a:defRPr>
            </a:lvl1pPr>
          </a:lstStyle>
          <a:p>
            <a:pPr lvl="0"/>
            <a:r>
              <a:rPr lang="en-US" dirty="0"/>
              <a:t>Click to edit Quote</a:t>
            </a:r>
          </a:p>
        </p:txBody>
      </p:sp>
      <p:sp>
        <p:nvSpPr>
          <p:cNvPr id="4" name="Footer Placeholder 3">
            <a:extLst>
              <a:ext uri="{FF2B5EF4-FFF2-40B4-BE49-F238E27FC236}">
                <a16:creationId xmlns:a16="http://schemas.microsoft.com/office/drawing/2014/main" id="{B54C2DF4-76B6-1299-74E1-66F403C01A3C}"/>
              </a:ext>
            </a:extLst>
          </p:cNvPr>
          <p:cNvSpPr>
            <a:spLocks noGrp="1"/>
          </p:cNvSpPr>
          <p:nvPr>
            <p:ph type="ftr" sz="quarter" idx="11"/>
          </p:nvPr>
        </p:nvSpPr>
        <p:spPr>
          <a:xfrm>
            <a:off x="640080" y="6445997"/>
            <a:ext cx="3949302" cy="365125"/>
          </a:xfrm>
        </p:spPr>
        <p:txBody>
          <a:bodyPr/>
          <a:lstStyle>
            <a:lvl1pPr>
              <a:defRPr>
                <a:solidFill>
                  <a:schemeClr val="tx2"/>
                </a:solidFill>
              </a:defRPr>
            </a:lvl1pPr>
          </a:lstStyle>
          <a:p>
            <a:r>
              <a:rPr lang="en-US" dirty="0"/>
              <a:t>Sample Footer Text</a:t>
            </a:r>
          </a:p>
        </p:txBody>
      </p:sp>
      <p:sp>
        <p:nvSpPr>
          <p:cNvPr id="3" name="Date Placeholder 2">
            <a:extLst>
              <a:ext uri="{FF2B5EF4-FFF2-40B4-BE49-F238E27FC236}">
                <a16:creationId xmlns:a16="http://schemas.microsoft.com/office/drawing/2014/main" id="{49A78CD0-57A9-DB86-E3A3-40628E6D68B7}"/>
              </a:ext>
            </a:extLst>
          </p:cNvPr>
          <p:cNvSpPr>
            <a:spLocks noGrp="1"/>
          </p:cNvSpPr>
          <p:nvPr>
            <p:ph type="dt" sz="half" idx="10"/>
          </p:nvPr>
        </p:nvSpPr>
        <p:spPr/>
        <p:txBody>
          <a:bodyPr/>
          <a:lstStyle>
            <a:lvl1pPr>
              <a:defRPr>
                <a:solidFill>
                  <a:schemeClr val="tx2"/>
                </a:solidFill>
              </a:defRPr>
            </a:lvl1pPr>
          </a:lstStyle>
          <a:p>
            <a:fld id="{2D99B03C-9B9E-4B25-B0F1-2ABF7EE05CC0}" type="datetime1">
              <a:rPr lang="en-US" smtClean="0"/>
              <a:t>2/3/2026</a:t>
            </a:fld>
            <a:endParaRPr lang="en-US" dirty="0"/>
          </a:p>
        </p:txBody>
      </p:sp>
      <p:sp>
        <p:nvSpPr>
          <p:cNvPr id="5" name="Slide Number Placeholder 4">
            <a:extLst>
              <a:ext uri="{FF2B5EF4-FFF2-40B4-BE49-F238E27FC236}">
                <a16:creationId xmlns:a16="http://schemas.microsoft.com/office/drawing/2014/main" id="{2535CA15-3DFE-125B-C658-77179EDEA2F0}"/>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dirty="0"/>
          </a:p>
        </p:txBody>
      </p:sp>
      <p:cxnSp>
        <p:nvCxnSpPr>
          <p:cNvPr id="6" name="Straight Connector 5">
            <a:extLst>
              <a:ext uri="{FF2B5EF4-FFF2-40B4-BE49-F238E27FC236}">
                <a16:creationId xmlns:a16="http://schemas.microsoft.com/office/drawing/2014/main" id="{DBA83050-F737-4CAA-50C3-B1912F8DCD46}"/>
              </a:ext>
            </a:extLst>
          </p:cNvPr>
          <p:cNvCxnSpPr>
            <a:cxnSpLocks/>
          </p:cNvCxnSpPr>
          <p:nvPr/>
        </p:nvCxnSpPr>
        <p:spPr>
          <a:xfrm>
            <a:off x="457200"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ABAC790E-B990-47FD-A7C4-38DEB7A38CA4}"/>
              </a:ext>
            </a:extLst>
          </p:cNvPr>
          <p:cNvCxnSpPr>
            <a:cxnSpLocks/>
          </p:cNvCxnSpPr>
          <p:nvPr/>
        </p:nvCxnSpPr>
        <p:spPr>
          <a:xfrm flipH="1">
            <a:off x="0" y="5043721"/>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82CD9DAA-71D0-AF79-A512-7D264779C222}"/>
              </a:ext>
            </a:extLst>
          </p:cNvPr>
          <p:cNvCxnSpPr>
            <a:cxnSpLocks/>
          </p:cNvCxnSpPr>
          <p:nvPr/>
        </p:nvCxnSpPr>
        <p:spPr>
          <a:xfrm>
            <a:off x="10337077"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51907504"/>
      </p:ext>
    </p:extLst>
  </p:cSld>
  <p:clrMapOvr>
    <a:overrideClrMapping bg1="lt1" tx1="dk1" bg2="lt2" tx2="dk2" accent1="accent1" accent2="accent2" accent3="accent3" accent4="accent4" accent5="accent5" accent6="accent6" hlink="hlink" folHlink="folHlink"/>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p:cSld name="Quote 4">
    <p:bg>
      <p:bgRef idx="1001">
        <a:schemeClr val="bg1"/>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B63E278-755B-41D3-7218-B797D9B5DF3C}"/>
              </a:ext>
            </a:extLst>
          </p:cNvPr>
          <p:cNvSpPr/>
          <p:nvPr/>
        </p:nvSpPr>
        <p:spPr>
          <a:xfrm>
            <a:off x="0" y="0"/>
            <a:ext cx="12192000" cy="6858000"/>
          </a:xfrm>
          <a:prstGeom prst="rect">
            <a:avLst/>
          </a:prstGeom>
          <a:solidFill>
            <a:schemeClr val="accent3">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23F0761-EA67-F7D1-62E4-095EADA262F0}"/>
              </a:ext>
            </a:extLst>
          </p:cNvPr>
          <p:cNvSpPr>
            <a:spLocks noGrp="1"/>
          </p:cNvSpPr>
          <p:nvPr>
            <p:ph type="title" hasCustomPrompt="1"/>
          </p:nvPr>
        </p:nvSpPr>
        <p:spPr>
          <a:xfrm>
            <a:off x="475488" y="4893472"/>
            <a:ext cx="8019287" cy="1205575"/>
          </a:xfrm>
        </p:spPr>
        <p:txBody>
          <a:bodyPr anchor="t">
            <a:normAutofit/>
          </a:bodyPr>
          <a:lstStyle>
            <a:lvl1pPr>
              <a:lnSpc>
                <a:spcPct val="120000"/>
              </a:lnSpc>
              <a:defRPr sz="1800" b="1" cap="all" spc="100" baseline="0">
                <a:solidFill>
                  <a:schemeClr val="tx2"/>
                </a:solidFill>
                <a:latin typeface="+mn-lt"/>
              </a:defRPr>
            </a:lvl1pPr>
          </a:lstStyle>
          <a:p>
            <a:r>
              <a:rPr lang="en-US" dirty="0"/>
              <a:t>Quote Author</a:t>
            </a:r>
          </a:p>
        </p:txBody>
      </p:sp>
      <p:sp>
        <p:nvSpPr>
          <p:cNvPr id="10" name="Content Placeholder 9">
            <a:extLst>
              <a:ext uri="{FF2B5EF4-FFF2-40B4-BE49-F238E27FC236}">
                <a16:creationId xmlns:a16="http://schemas.microsoft.com/office/drawing/2014/main" id="{636EB602-83B2-B4EE-7805-FB94B7747666}"/>
              </a:ext>
            </a:extLst>
          </p:cNvPr>
          <p:cNvSpPr>
            <a:spLocks noGrp="1"/>
          </p:cNvSpPr>
          <p:nvPr>
            <p:ph sz="quarter" idx="14" hasCustomPrompt="1"/>
          </p:nvPr>
        </p:nvSpPr>
        <p:spPr>
          <a:xfrm>
            <a:off x="475488" y="594360"/>
            <a:ext cx="8019288" cy="3236976"/>
          </a:xfrm>
        </p:spPr>
        <p:txBody>
          <a:bodyPr anchor="b">
            <a:normAutofit/>
          </a:bodyPr>
          <a:lstStyle>
            <a:lvl1pPr marL="182880" indent="-182880">
              <a:buNone/>
              <a:defRPr sz="3600">
                <a:latin typeface="+mj-lt"/>
              </a:defRPr>
            </a:lvl1pPr>
          </a:lstStyle>
          <a:p>
            <a:pPr lvl="0"/>
            <a:r>
              <a:rPr lang="en-US" dirty="0"/>
              <a:t>Click to edit Quote</a:t>
            </a:r>
          </a:p>
        </p:txBody>
      </p:sp>
      <p:sp>
        <p:nvSpPr>
          <p:cNvPr id="4" name="Footer Placeholder 3">
            <a:extLst>
              <a:ext uri="{FF2B5EF4-FFF2-40B4-BE49-F238E27FC236}">
                <a16:creationId xmlns:a16="http://schemas.microsoft.com/office/drawing/2014/main" id="{B54C2DF4-76B6-1299-74E1-66F403C01A3C}"/>
              </a:ext>
            </a:extLst>
          </p:cNvPr>
          <p:cNvSpPr>
            <a:spLocks noGrp="1"/>
          </p:cNvSpPr>
          <p:nvPr>
            <p:ph type="ftr" sz="quarter" idx="11"/>
          </p:nvPr>
        </p:nvSpPr>
        <p:spPr/>
        <p:txBody>
          <a:bodyPr/>
          <a:lstStyle>
            <a:lvl1pPr>
              <a:defRPr>
                <a:solidFill>
                  <a:schemeClr val="tx2"/>
                </a:solidFill>
              </a:defRPr>
            </a:lvl1pPr>
          </a:lstStyle>
          <a:p>
            <a:r>
              <a:rPr lang="en-US" dirty="0"/>
              <a:t>Sample Footer Text</a:t>
            </a:r>
          </a:p>
        </p:txBody>
      </p:sp>
      <p:sp>
        <p:nvSpPr>
          <p:cNvPr id="3" name="Date Placeholder 2">
            <a:extLst>
              <a:ext uri="{FF2B5EF4-FFF2-40B4-BE49-F238E27FC236}">
                <a16:creationId xmlns:a16="http://schemas.microsoft.com/office/drawing/2014/main" id="{49A78CD0-57A9-DB86-E3A3-40628E6D68B7}"/>
              </a:ext>
            </a:extLst>
          </p:cNvPr>
          <p:cNvSpPr>
            <a:spLocks noGrp="1"/>
          </p:cNvSpPr>
          <p:nvPr>
            <p:ph type="dt" sz="half" idx="10"/>
          </p:nvPr>
        </p:nvSpPr>
        <p:spPr/>
        <p:txBody>
          <a:bodyPr/>
          <a:lstStyle>
            <a:lvl1pPr>
              <a:defRPr>
                <a:solidFill>
                  <a:schemeClr val="tx2"/>
                </a:solidFill>
              </a:defRPr>
            </a:lvl1pPr>
          </a:lstStyle>
          <a:p>
            <a:fld id="{A1B6A855-EE76-45C6-B820-67541FFB5E07}" type="datetime1">
              <a:rPr lang="en-US" smtClean="0"/>
              <a:t>2/3/2026</a:t>
            </a:fld>
            <a:endParaRPr lang="en-US" dirty="0"/>
          </a:p>
        </p:txBody>
      </p:sp>
      <p:sp>
        <p:nvSpPr>
          <p:cNvPr id="5" name="Slide Number Placeholder 4">
            <a:extLst>
              <a:ext uri="{FF2B5EF4-FFF2-40B4-BE49-F238E27FC236}">
                <a16:creationId xmlns:a16="http://schemas.microsoft.com/office/drawing/2014/main" id="{2535CA15-3DFE-125B-C658-77179EDEA2F0}"/>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dirty="0"/>
          </a:p>
        </p:txBody>
      </p:sp>
      <p:cxnSp>
        <p:nvCxnSpPr>
          <p:cNvPr id="7" name="Straight Connector 6">
            <a:extLst>
              <a:ext uri="{FF2B5EF4-FFF2-40B4-BE49-F238E27FC236}">
                <a16:creationId xmlns:a16="http://schemas.microsoft.com/office/drawing/2014/main" id="{8AA0B79A-2EB3-E6D5-B923-60D51965E7A7}"/>
              </a:ext>
            </a:extLst>
          </p:cNvPr>
          <p:cNvCxnSpPr>
            <a:cxnSpLocks/>
          </p:cNvCxnSpPr>
          <p:nvPr/>
        </p:nvCxnSpPr>
        <p:spPr>
          <a:xfrm flipH="1">
            <a:off x="0" y="4362404"/>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331507FC-FD8A-132E-6F82-1A96368D292F}"/>
              </a:ext>
            </a:extLst>
          </p:cNvPr>
          <p:cNvCxnSpPr>
            <a:cxnSpLocks/>
          </p:cNvCxnSpPr>
          <p:nvPr/>
        </p:nvCxnSpPr>
        <p:spPr>
          <a:xfrm>
            <a:off x="9037194"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15388840"/>
      </p:ext>
    </p:extLst>
  </p:cSld>
  <p:clrMapOvr>
    <a:overrideClrMapping bg1="lt1" tx1="dk1" bg2="lt2" tx2="dk2" accent1="accent1" accent2="accent2" accent3="accent3" accent4="accent4" accent5="accent5" accent6="accent6" hlink="hlink" folHlink="folHlink"/>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C27BF6-CDFA-AAF4-F7FD-F4F8D06FF275}"/>
              </a:ext>
            </a:extLst>
          </p:cNvPr>
          <p:cNvSpPr>
            <a:spLocks noGrp="1"/>
          </p:cNvSpPr>
          <p:nvPr>
            <p:ph type="title"/>
          </p:nvPr>
        </p:nvSpPr>
        <p:spPr>
          <a:xfrm>
            <a:off x="457200" y="275309"/>
            <a:ext cx="11277600" cy="914400"/>
          </a:xfrm>
        </p:spPr>
        <p:txBody>
          <a:bodyPr anchor="ctr"/>
          <a:lstStyle>
            <a:lvl1pPr>
              <a:defRPr>
                <a:solidFill>
                  <a:schemeClr val="tx2"/>
                </a:solidFill>
              </a:defRPr>
            </a:lvl1pPr>
          </a:lstStyle>
          <a:p>
            <a:r>
              <a:rPr lang="en-US"/>
              <a:t>Click to edit Master title style</a:t>
            </a:r>
            <a:endParaRPr lang="en-US" dirty="0"/>
          </a:p>
        </p:txBody>
      </p:sp>
      <p:sp>
        <p:nvSpPr>
          <p:cNvPr id="4" name="Content Placeholder 3">
            <a:extLst>
              <a:ext uri="{FF2B5EF4-FFF2-40B4-BE49-F238E27FC236}">
                <a16:creationId xmlns:a16="http://schemas.microsoft.com/office/drawing/2014/main" id="{6EAB1904-05A3-AF54-90B7-8B4E5E9BFC62}"/>
              </a:ext>
            </a:extLst>
          </p:cNvPr>
          <p:cNvSpPr>
            <a:spLocks noGrp="1"/>
          </p:cNvSpPr>
          <p:nvPr>
            <p:ph sz="quarter" idx="15"/>
          </p:nvPr>
        </p:nvSpPr>
        <p:spPr>
          <a:xfrm>
            <a:off x="455613" y="1677988"/>
            <a:ext cx="5181600" cy="44989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Content Placeholder 11">
            <a:extLst>
              <a:ext uri="{FF2B5EF4-FFF2-40B4-BE49-F238E27FC236}">
                <a16:creationId xmlns:a16="http://schemas.microsoft.com/office/drawing/2014/main" id="{0D15555F-2C1E-04D7-CE37-D06ABFB5685F}"/>
              </a:ext>
            </a:extLst>
          </p:cNvPr>
          <p:cNvSpPr>
            <a:spLocks noGrp="1"/>
          </p:cNvSpPr>
          <p:nvPr>
            <p:ph sz="quarter" idx="16"/>
          </p:nvPr>
        </p:nvSpPr>
        <p:spPr>
          <a:xfrm>
            <a:off x="6553200" y="1677988"/>
            <a:ext cx="5180013" cy="44989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1B108197-F703-726D-4372-C7520052DC70}"/>
              </a:ext>
            </a:extLst>
          </p:cNvPr>
          <p:cNvSpPr>
            <a:spLocks noGrp="1"/>
          </p:cNvSpPr>
          <p:nvPr>
            <p:ph type="ftr" sz="quarter" idx="11"/>
          </p:nvPr>
        </p:nvSpPr>
        <p:spPr/>
        <p:txBody>
          <a:bodyPr/>
          <a:lstStyle/>
          <a:p>
            <a:r>
              <a:rPr lang="en-US" dirty="0"/>
              <a:t>Sample Footer Text</a:t>
            </a:r>
          </a:p>
        </p:txBody>
      </p:sp>
      <p:sp>
        <p:nvSpPr>
          <p:cNvPr id="5" name="Date Placeholder 4">
            <a:extLst>
              <a:ext uri="{FF2B5EF4-FFF2-40B4-BE49-F238E27FC236}">
                <a16:creationId xmlns:a16="http://schemas.microsoft.com/office/drawing/2014/main" id="{F85FAA39-5E1E-3A94-5A04-C36BA19E34ED}"/>
              </a:ext>
            </a:extLst>
          </p:cNvPr>
          <p:cNvSpPr>
            <a:spLocks noGrp="1"/>
          </p:cNvSpPr>
          <p:nvPr>
            <p:ph type="dt" sz="half" idx="10"/>
          </p:nvPr>
        </p:nvSpPr>
        <p:spPr/>
        <p:txBody>
          <a:bodyPr/>
          <a:lstStyle/>
          <a:p>
            <a:fld id="{B20F022F-161E-41B9-A1BC-CC85E43B1AF4}" type="datetime1">
              <a:rPr lang="en-US" smtClean="0"/>
              <a:t>2/3/2026</a:t>
            </a:fld>
            <a:endParaRPr lang="en-US" dirty="0"/>
          </a:p>
        </p:txBody>
      </p:sp>
      <p:sp>
        <p:nvSpPr>
          <p:cNvPr id="7" name="Slide Number Placeholder 6">
            <a:extLst>
              <a:ext uri="{FF2B5EF4-FFF2-40B4-BE49-F238E27FC236}">
                <a16:creationId xmlns:a16="http://schemas.microsoft.com/office/drawing/2014/main" id="{ACE80595-19B6-01B9-FCF5-F94B0C1BBAA2}"/>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9" name="Straight Connector 8">
            <a:extLst>
              <a:ext uri="{FF2B5EF4-FFF2-40B4-BE49-F238E27FC236}">
                <a16:creationId xmlns:a16="http://schemas.microsoft.com/office/drawing/2014/main" id="{52C5098A-8A29-951C-ABCF-B4C329C3A94F}"/>
              </a:ext>
            </a:extLst>
          </p:cNvPr>
          <p:cNvCxnSpPr>
            <a:cxnSpLocks/>
          </p:cNvCxnSpPr>
          <p:nvPr/>
        </p:nvCxnSpPr>
        <p:spPr>
          <a:xfrm>
            <a:off x="6096000" y="1362719"/>
            <a:ext cx="0" cy="5490348"/>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754A1D01-2B46-73F0-8DC7-926AA95F7DFC}"/>
              </a:ext>
            </a:extLst>
          </p:cNvPr>
          <p:cNvCxnSpPr>
            <a:cxnSpLocks/>
          </p:cNvCxnSpPr>
          <p:nvPr/>
        </p:nvCxnSpPr>
        <p:spPr>
          <a:xfrm flipH="1">
            <a:off x="0" y="1362719"/>
            <a:ext cx="12200040" cy="0"/>
          </a:xfrm>
          <a:prstGeom prst="line">
            <a:avLst/>
          </a:prstGeom>
          <a:ln w="9525">
            <a:solidFill>
              <a:srgbClr val="616867">
                <a:alpha val="45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0136460"/>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5F27A1-B3E2-4312-9475-76586DB132FF}"/>
              </a:ext>
            </a:extLst>
          </p:cNvPr>
          <p:cNvSpPr>
            <a:spLocks noGrp="1"/>
          </p:cNvSpPr>
          <p:nvPr>
            <p:ph type="title"/>
          </p:nvPr>
        </p:nvSpPr>
        <p:spPr>
          <a:xfrm>
            <a:off x="457199" y="276838"/>
            <a:ext cx="11274552" cy="914400"/>
          </a:xfrm>
        </p:spPr>
        <p:txBody>
          <a:bodyPr vert="horz" lIns="91440" tIns="45720" rIns="91440" bIns="45720" rtlCol="0" anchor="ctr">
            <a:normAutofit/>
          </a:bodyPr>
          <a:lstStyle>
            <a:lvl1pPr>
              <a:defRPr lang="en-US" dirty="0"/>
            </a:lvl1pPr>
          </a:lstStyle>
          <a:p>
            <a:pPr lvl="0"/>
            <a:r>
              <a:rPr lang="en-US"/>
              <a:t>Click to edit Master title style</a:t>
            </a:r>
            <a:endParaRPr lang="en-US" dirty="0"/>
          </a:p>
        </p:txBody>
      </p:sp>
      <p:sp>
        <p:nvSpPr>
          <p:cNvPr id="3" name="Text Placeholder 2">
            <a:extLst>
              <a:ext uri="{FF2B5EF4-FFF2-40B4-BE49-F238E27FC236}">
                <a16:creationId xmlns:a16="http://schemas.microsoft.com/office/drawing/2014/main" id="{25FD6984-5D8F-6F35-3DC2-352D46E75874}"/>
              </a:ext>
            </a:extLst>
          </p:cNvPr>
          <p:cNvSpPr>
            <a:spLocks noGrp="1"/>
          </p:cNvSpPr>
          <p:nvPr>
            <p:ph type="body" idx="1"/>
          </p:nvPr>
        </p:nvSpPr>
        <p:spPr>
          <a:xfrm>
            <a:off x="457199" y="1475623"/>
            <a:ext cx="5184648" cy="676690"/>
          </a:xfrm>
        </p:spPr>
        <p:txBody>
          <a:bodyPr anchor="ctr">
            <a:normAutofit/>
          </a:bodyPr>
          <a:lstStyle>
            <a:lvl1pPr marL="0" indent="0">
              <a:buNone/>
              <a:defRPr sz="1800" b="0" cap="all" spc="16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9CD5136-48A0-D788-8CE2-627309A00EC8}"/>
              </a:ext>
            </a:extLst>
          </p:cNvPr>
          <p:cNvSpPr>
            <a:spLocks noGrp="1"/>
          </p:cNvSpPr>
          <p:nvPr>
            <p:ph sz="quarter" idx="15"/>
          </p:nvPr>
        </p:nvSpPr>
        <p:spPr>
          <a:xfrm>
            <a:off x="457200" y="2522538"/>
            <a:ext cx="5178425" cy="38068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8807CEA6-7FDB-2A72-485B-D38A79C1826D}"/>
              </a:ext>
            </a:extLst>
          </p:cNvPr>
          <p:cNvSpPr>
            <a:spLocks noGrp="1"/>
          </p:cNvSpPr>
          <p:nvPr>
            <p:ph type="body" sz="quarter" idx="3"/>
          </p:nvPr>
        </p:nvSpPr>
        <p:spPr>
          <a:xfrm>
            <a:off x="6556248" y="1475622"/>
            <a:ext cx="5184648" cy="676690"/>
          </a:xfrm>
        </p:spPr>
        <p:txBody>
          <a:bodyPr anchor="ctr">
            <a:normAutofit/>
          </a:bodyPr>
          <a:lstStyle>
            <a:lvl1pPr marL="0" indent="0">
              <a:buNone/>
              <a:defRPr sz="1800" b="0" cap="all" spc="16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4" name="Content Placeholder 13">
            <a:extLst>
              <a:ext uri="{FF2B5EF4-FFF2-40B4-BE49-F238E27FC236}">
                <a16:creationId xmlns:a16="http://schemas.microsoft.com/office/drawing/2014/main" id="{FC4D723F-4492-3B3B-CE74-0959714EEB14}"/>
              </a:ext>
            </a:extLst>
          </p:cNvPr>
          <p:cNvSpPr>
            <a:spLocks noGrp="1"/>
          </p:cNvSpPr>
          <p:nvPr>
            <p:ph sz="quarter" idx="16"/>
          </p:nvPr>
        </p:nvSpPr>
        <p:spPr>
          <a:xfrm>
            <a:off x="6556375" y="2522538"/>
            <a:ext cx="5175249" cy="38068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Footer Placeholder 10">
            <a:extLst>
              <a:ext uri="{FF2B5EF4-FFF2-40B4-BE49-F238E27FC236}">
                <a16:creationId xmlns:a16="http://schemas.microsoft.com/office/drawing/2014/main" id="{3FA108E0-63AE-4B5C-404F-AD0FEC4AB8B8}"/>
              </a:ext>
            </a:extLst>
          </p:cNvPr>
          <p:cNvSpPr>
            <a:spLocks noGrp="1"/>
          </p:cNvSpPr>
          <p:nvPr>
            <p:ph type="ftr" sz="quarter" idx="11"/>
          </p:nvPr>
        </p:nvSpPr>
        <p:spPr/>
        <p:txBody>
          <a:bodyPr/>
          <a:lstStyle/>
          <a:p>
            <a:r>
              <a:rPr lang="en-US" dirty="0"/>
              <a:t>Sample Footer Text</a:t>
            </a:r>
          </a:p>
        </p:txBody>
      </p:sp>
      <p:sp>
        <p:nvSpPr>
          <p:cNvPr id="10" name="Date Placeholder 9">
            <a:extLst>
              <a:ext uri="{FF2B5EF4-FFF2-40B4-BE49-F238E27FC236}">
                <a16:creationId xmlns:a16="http://schemas.microsoft.com/office/drawing/2014/main" id="{42E2EB77-3CF8-CDC9-D0D4-1AC07FC535D4}"/>
              </a:ext>
            </a:extLst>
          </p:cNvPr>
          <p:cNvSpPr>
            <a:spLocks noGrp="1"/>
          </p:cNvSpPr>
          <p:nvPr>
            <p:ph type="dt" sz="half" idx="10"/>
          </p:nvPr>
        </p:nvSpPr>
        <p:spPr/>
        <p:txBody>
          <a:bodyPr/>
          <a:lstStyle/>
          <a:p>
            <a:fld id="{6BC8F49A-9797-4EFB-8F78-023201B418DD}" type="datetime1">
              <a:rPr lang="en-US" smtClean="0"/>
              <a:t>2/3/2026</a:t>
            </a:fld>
            <a:endParaRPr lang="en-US" dirty="0"/>
          </a:p>
        </p:txBody>
      </p:sp>
      <p:sp>
        <p:nvSpPr>
          <p:cNvPr id="15" name="Slide Number Placeholder 14">
            <a:extLst>
              <a:ext uri="{FF2B5EF4-FFF2-40B4-BE49-F238E27FC236}">
                <a16:creationId xmlns:a16="http://schemas.microsoft.com/office/drawing/2014/main" id="{6918C09E-FCA3-F1F6-7408-40D98FCEA9FD}"/>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7" name="Straight Connector 6">
            <a:extLst>
              <a:ext uri="{FF2B5EF4-FFF2-40B4-BE49-F238E27FC236}">
                <a16:creationId xmlns:a16="http://schemas.microsoft.com/office/drawing/2014/main" id="{354F547E-1AC1-2FFD-3E17-DC3F25B07823}"/>
              </a:ext>
            </a:extLst>
          </p:cNvPr>
          <p:cNvCxnSpPr>
            <a:cxnSpLocks/>
          </p:cNvCxnSpPr>
          <p:nvPr/>
        </p:nvCxnSpPr>
        <p:spPr>
          <a:xfrm>
            <a:off x="6096000" y="1362719"/>
            <a:ext cx="0" cy="5490348"/>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8695E25D-D4B1-2002-F8AB-8B987C1683D9}"/>
              </a:ext>
            </a:extLst>
          </p:cNvPr>
          <p:cNvCxnSpPr>
            <a:cxnSpLocks/>
          </p:cNvCxnSpPr>
          <p:nvPr/>
        </p:nvCxnSpPr>
        <p:spPr>
          <a:xfrm flipH="1">
            <a:off x="0" y="2268129"/>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8335EA16-C700-BA75-F075-2E4BC3EAFBE2}"/>
              </a:ext>
            </a:extLst>
          </p:cNvPr>
          <p:cNvCxnSpPr>
            <a:cxnSpLocks/>
          </p:cNvCxnSpPr>
          <p:nvPr/>
        </p:nvCxnSpPr>
        <p:spPr>
          <a:xfrm flipH="1">
            <a:off x="0" y="1362719"/>
            <a:ext cx="12200040" cy="0"/>
          </a:xfrm>
          <a:prstGeom prst="line">
            <a:avLst/>
          </a:prstGeom>
          <a:ln w="9525">
            <a:solidFill>
              <a:srgbClr val="616867">
                <a:alpha val="45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936385"/>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4552C1-DD73-A90F-46E0-33A4D558013C}"/>
              </a:ext>
            </a:extLst>
          </p:cNvPr>
          <p:cNvSpPr>
            <a:spLocks noGrp="1"/>
          </p:cNvSpPr>
          <p:nvPr>
            <p:ph type="title"/>
          </p:nvPr>
        </p:nvSpPr>
        <p:spPr/>
        <p:txBody>
          <a:body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238F8C10-87B8-01D2-2FEE-DAC41B9CF7CE}"/>
              </a:ext>
            </a:extLst>
          </p:cNvPr>
          <p:cNvSpPr>
            <a:spLocks noGrp="1"/>
          </p:cNvSpPr>
          <p:nvPr>
            <p:ph type="ftr" sz="quarter" idx="11"/>
          </p:nvPr>
        </p:nvSpPr>
        <p:spPr/>
        <p:txBody>
          <a:bodyPr/>
          <a:lstStyle/>
          <a:p>
            <a:r>
              <a:rPr lang="en-US" dirty="0"/>
              <a:t>Sample Footer Text</a:t>
            </a:r>
          </a:p>
        </p:txBody>
      </p:sp>
      <p:sp>
        <p:nvSpPr>
          <p:cNvPr id="3" name="Date Placeholder 2">
            <a:extLst>
              <a:ext uri="{FF2B5EF4-FFF2-40B4-BE49-F238E27FC236}">
                <a16:creationId xmlns:a16="http://schemas.microsoft.com/office/drawing/2014/main" id="{6225E57E-7F73-3825-2158-80859BAD43A4}"/>
              </a:ext>
            </a:extLst>
          </p:cNvPr>
          <p:cNvSpPr>
            <a:spLocks noGrp="1"/>
          </p:cNvSpPr>
          <p:nvPr>
            <p:ph type="dt" sz="half" idx="10"/>
          </p:nvPr>
        </p:nvSpPr>
        <p:spPr/>
        <p:txBody>
          <a:bodyPr/>
          <a:lstStyle/>
          <a:p>
            <a:fld id="{F1E57D35-FD3E-408B-A06E-7ED09E94C083}" type="datetime1">
              <a:rPr lang="en-US" smtClean="0"/>
              <a:t>2/3/2026</a:t>
            </a:fld>
            <a:endParaRPr lang="en-US" dirty="0"/>
          </a:p>
        </p:txBody>
      </p:sp>
      <p:sp>
        <p:nvSpPr>
          <p:cNvPr id="5" name="Slide Number Placeholder 4">
            <a:extLst>
              <a:ext uri="{FF2B5EF4-FFF2-40B4-BE49-F238E27FC236}">
                <a16:creationId xmlns:a16="http://schemas.microsoft.com/office/drawing/2014/main" id="{27A634BF-792D-AC8C-B0E0-492263401E1B}"/>
              </a:ext>
            </a:extLst>
          </p:cNvPr>
          <p:cNvSpPr>
            <a:spLocks noGrp="1"/>
          </p:cNvSpPr>
          <p:nvPr>
            <p:ph type="sldNum" sz="quarter" idx="12"/>
          </p:nvPr>
        </p:nvSpPr>
        <p:spPr/>
        <p:txBody>
          <a:bodyPr/>
          <a:lstStyle/>
          <a:p>
            <a:fld id="{DDF60B60-82CA-4BB9-BA6E-A62FADF2374B}" type="slidenum">
              <a:rPr lang="en-US" smtClean="0"/>
              <a:t>‹#›</a:t>
            </a:fld>
            <a:endParaRPr lang="en-US" dirty="0"/>
          </a:p>
        </p:txBody>
      </p:sp>
    </p:spTree>
    <p:extLst>
      <p:ext uri="{BB962C8B-B14F-4D97-AF65-F5344CB8AC3E}">
        <p14:creationId xmlns:p14="http://schemas.microsoft.com/office/powerpoint/2010/main" val="110628198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3151370D-0A93-44DD-E049-EF3265B73F77}"/>
              </a:ext>
            </a:extLst>
          </p:cNvPr>
          <p:cNvSpPr>
            <a:spLocks noGrp="1"/>
          </p:cNvSpPr>
          <p:nvPr>
            <p:ph type="ftr" sz="quarter" idx="11"/>
          </p:nvPr>
        </p:nvSpPr>
        <p:spPr/>
        <p:txBody>
          <a:bodyPr/>
          <a:lstStyle/>
          <a:p>
            <a:r>
              <a:rPr lang="en-US" dirty="0"/>
              <a:t>Sample Footer Text</a:t>
            </a:r>
          </a:p>
        </p:txBody>
      </p:sp>
      <p:sp>
        <p:nvSpPr>
          <p:cNvPr id="2" name="Date Placeholder 1">
            <a:extLst>
              <a:ext uri="{FF2B5EF4-FFF2-40B4-BE49-F238E27FC236}">
                <a16:creationId xmlns:a16="http://schemas.microsoft.com/office/drawing/2014/main" id="{B6FF00A2-5853-30A7-62F5-7C7CB5A22191}"/>
              </a:ext>
            </a:extLst>
          </p:cNvPr>
          <p:cNvSpPr>
            <a:spLocks noGrp="1"/>
          </p:cNvSpPr>
          <p:nvPr>
            <p:ph type="dt" sz="half" idx="10"/>
          </p:nvPr>
        </p:nvSpPr>
        <p:spPr/>
        <p:txBody>
          <a:bodyPr/>
          <a:lstStyle/>
          <a:p>
            <a:fld id="{8334BC47-E75B-4512-AE58-14F5144E068D}" type="datetime1">
              <a:rPr lang="en-US" smtClean="0"/>
              <a:t>2/3/2026</a:t>
            </a:fld>
            <a:endParaRPr lang="en-US" dirty="0"/>
          </a:p>
        </p:txBody>
      </p:sp>
      <p:sp>
        <p:nvSpPr>
          <p:cNvPr id="4" name="Slide Number Placeholder 3">
            <a:extLst>
              <a:ext uri="{FF2B5EF4-FFF2-40B4-BE49-F238E27FC236}">
                <a16:creationId xmlns:a16="http://schemas.microsoft.com/office/drawing/2014/main" id="{ED3E97DA-A7DF-E3FF-8937-F6A36D17F59B}"/>
              </a:ext>
            </a:extLst>
          </p:cNvPr>
          <p:cNvSpPr>
            <a:spLocks noGrp="1"/>
          </p:cNvSpPr>
          <p:nvPr>
            <p:ph type="sldNum" sz="quarter" idx="12"/>
          </p:nvPr>
        </p:nvSpPr>
        <p:spPr/>
        <p:txBody>
          <a:bodyPr/>
          <a:lstStyle/>
          <a:p>
            <a:fld id="{DDF60B60-82CA-4BB9-BA6E-A62FADF2374B}" type="slidenum">
              <a:rPr lang="en-US" smtClean="0"/>
              <a:t>‹#›</a:t>
            </a:fld>
            <a:endParaRPr lang="en-US" dirty="0"/>
          </a:p>
        </p:txBody>
      </p:sp>
    </p:spTree>
    <p:extLst>
      <p:ext uri="{BB962C8B-B14F-4D97-AF65-F5344CB8AC3E}">
        <p14:creationId xmlns:p14="http://schemas.microsoft.com/office/powerpoint/2010/main" val="483076941"/>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07B5AB-0FA3-E8AE-A6A1-C03EE2DDAC1C}"/>
              </a:ext>
            </a:extLst>
          </p:cNvPr>
          <p:cNvSpPr>
            <a:spLocks noGrp="1"/>
          </p:cNvSpPr>
          <p:nvPr>
            <p:ph type="title"/>
          </p:nvPr>
        </p:nvSpPr>
        <p:spPr>
          <a:xfrm>
            <a:off x="457200" y="457200"/>
            <a:ext cx="3840480" cy="1600200"/>
          </a:xfrm>
        </p:spPr>
        <p:txBody>
          <a:bodyPr anchor="t"/>
          <a:lstStyle>
            <a:lvl1pPr>
              <a:defRPr sz="3200"/>
            </a:lvl1pPr>
          </a:lstStyle>
          <a:p>
            <a:r>
              <a:rPr lang="en-US"/>
              <a:t>Click to edit Master title style</a:t>
            </a:r>
            <a:endParaRPr lang="en-US" dirty="0"/>
          </a:p>
        </p:txBody>
      </p:sp>
      <p:sp>
        <p:nvSpPr>
          <p:cNvPr id="4" name="Text Placeholder 3">
            <a:extLst>
              <a:ext uri="{FF2B5EF4-FFF2-40B4-BE49-F238E27FC236}">
                <a16:creationId xmlns:a16="http://schemas.microsoft.com/office/drawing/2014/main" id="{407D3D71-61A7-7BE9-20ED-B5AF76B017E2}"/>
              </a:ext>
            </a:extLst>
          </p:cNvPr>
          <p:cNvSpPr>
            <a:spLocks noGrp="1"/>
          </p:cNvSpPr>
          <p:nvPr>
            <p:ph type="body" sz="half" idx="2"/>
          </p:nvPr>
        </p:nvSpPr>
        <p:spPr>
          <a:xfrm>
            <a:off x="457200" y="2057400"/>
            <a:ext cx="3840480" cy="397925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Content Placeholder 2">
            <a:extLst>
              <a:ext uri="{FF2B5EF4-FFF2-40B4-BE49-F238E27FC236}">
                <a16:creationId xmlns:a16="http://schemas.microsoft.com/office/drawing/2014/main" id="{94D1ED4A-75CE-22B6-973F-969688C90EC1}"/>
              </a:ext>
            </a:extLst>
          </p:cNvPr>
          <p:cNvSpPr>
            <a:spLocks noGrp="1"/>
          </p:cNvSpPr>
          <p:nvPr>
            <p:ph idx="1"/>
          </p:nvPr>
        </p:nvSpPr>
        <p:spPr>
          <a:xfrm>
            <a:off x="5183187" y="457201"/>
            <a:ext cx="6551601" cy="5579457"/>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ABDB4269-D6C6-3706-6E34-9B96440E4C79}"/>
              </a:ext>
            </a:extLst>
          </p:cNvPr>
          <p:cNvSpPr>
            <a:spLocks noGrp="1"/>
          </p:cNvSpPr>
          <p:nvPr>
            <p:ph type="ftr" sz="quarter" idx="11"/>
          </p:nvPr>
        </p:nvSpPr>
        <p:spPr>
          <a:xfrm>
            <a:off x="457200" y="6445997"/>
            <a:ext cx="3949302" cy="365125"/>
          </a:xfrm>
        </p:spPr>
        <p:txBody>
          <a:bodyPr/>
          <a:lstStyle/>
          <a:p>
            <a:r>
              <a:rPr lang="en-US" dirty="0"/>
              <a:t>Sample Footer Text</a:t>
            </a:r>
          </a:p>
        </p:txBody>
      </p:sp>
      <p:sp>
        <p:nvSpPr>
          <p:cNvPr id="5" name="Date Placeholder 4">
            <a:extLst>
              <a:ext uri="{FF2B5EF4-FFF2-40B4-BE49-F238E27FC236}">
                <a16:creationId xmlns:a16="http://schemas.microsoft.com/office/drawing/2014/main" id="{8525825D-6882-CF7E-DED2-796EB50E5624}"/>
              </a:ext>
            </a:extLst>
          </p:cNvPr>
          <p:cNvSpPr>
            <a:spLocks noGrp="1"/>
          </p:cNvSpPr>
          <p:nvPr>
            <p:ph type="dt" sz="half" idx="10"/>
          </p:nvPr>
        </p:nvSpPr>
        <p:spPr/>
        <p:txBody>
          <a:bodyPr/>
          <a:lstStyle/>
          <a:p>
            <a:fld id="{63E7E953-C3C8-4A4B-8817-BB1E8DE8DAD2}" type="datetime1">
              <a:rPr lang="en-US" smtClean="0"/>
              <a:t>2/3/2026</a:t>
            </a:fld>
            <a:endParaRPr lang="en-US" dirty="0"/>
          </a:p>
        </p:txBody>
      </p:sp>
      <p:sp>
        <p:nvSpPr>
          <p:cNvPr id="7" name="Slide Number Placeholder 6">
            <a:extLst>
              <a:ext uri="{FF2B5EF4-FFF2-40B4-BE49-F238E27FC236}">
                <a16:creationId xmlns:a16="http://schemas.microsoft.com/office/drawing/2014/main" id="{9E661EE4-2972-F8D1-E2C0-577A67DEC944}"/>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8" name="Straight Connector 7">
            <a:extLst>
              <a:ext uri="{FF2B5EF4-FFF2-40B4-BE49-F238E27FC236}">
                <a16:creationId xmlns:a16="http://schemas.microsoft.com/office/drawing/2014/main" id="{1A5F8204-04DE-BDF1-25A8-C8850EC04A7C}"/>
              </a:ext>
            </a:extLst>
          </p:cNvPr>
          <p:cNvCxnSpPr>
            <a:cxnSpLocks/>
          </p:cNvCxnSpPr>
          <p:nvPr/>
        </p:nvCxnSpPr>
        <p:spPr>
          <a:xfrm>
            <a:off x="4643464"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EC0CCA0B-4B85-D092-C9D6-7644345E4BFB}"/>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5728819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B064BF-25B8-DF5F-78A5-EF299DBC0FE5}"/>
              </a:ext>
            </a:extLst>
          </p:cNvPr>
          <p:cNvSpPr>
            <a:spLocks noGrp="1"/>
          </p:cNvSpPr>
          <p:nvPr>
            <p:ph type="title"/>
          </p:nvPr>
        </p:nvSpPr>
        <p:spPr>
          <a:xfrm>
            <a:off x="457200" y="457200"/>
            <a:ext cx="3840480" cy="1600200"/>
          </a:xfrm>
        </p:spPr>
        <p:txBody>
          <a:bodyPr anchor="t"/>
          <a:lstStyle>
            <a:lvl1pPr>
              <a:defRPr sz="3200"/>
            </a:lvl1pPr>
          </a:lstStyle>
          <a:p>
            <a:r>
              <a:rPr lang="en-US"/>
              <a:t>Click to edit Master title style</a:t>
            </a:r>
            <a:endParaRPr lang="en-US" dirty="0"/>
          </a:p>
        </p:txBody>
      </p:sp>
      <p:sp>
        <p:nvSpPr>
          <p:cNvPr id="4" name="Text Placeholder 3">
            <a:extLst>
              <a:ext uri="{FF2B5EF4-FFF2-40B4-BE49-F238E27FC236}">
                <a16:creationId xmlns:a16="http://schemas.microsoft.com/office/drawing/2014/main" id="{3EB6BD76-5832-C2AF-7743-B7CB3A9FD207}"/>
              </a:ext>
            </a:extLst>
          </p:cNvPr>
          <p:cNvSpPr>
            <a:spLocks noGrp="1"/>
          </p:cNvSpPr>
          <p:nvPr>
            <p:ph type="body" sz="half" idx="2"/>
          </p:nvPr>
        </p:nvSpPr>
        <p:spPr>
          <a:xfrm>
            <a:off x="457200" y="2073584"/>
            <a:ext cx="3840480" cy="3880736"/>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Picture Placeholder 2">
            <a:extLst>
              <a:ext uri="{FF2B5EF4-FFF2-40B4-BE49-F238E27FC236}">
                <a16:creationId xmlns:a16="http://schemas.microsoft.com/office/drawing/2014/main" id="{3F01BD91-BD6E-DEBA-3699-22D6D0CCE7F1}"/>
              </a:ext>
            </a:extLst>
          </p:cNvPr>
          <p:cNvSpPr>
            <a:spLocks noGrp="1"/>
          </p:cNvSpPr>
          <p:nvPr>
            <p:ph type="pic" idx="1" hasCustomPrompt="1"/>
          </p:nvPr>
        </p:nvSpPr>
        <p:spPr>
          <a:xfrm>
            <a:off x="5183188" y="542165"/>
            <a:ext cx="6466646" cy="5313731"/>
          </a:xfrm>
          <a:blipFill dpi="0" rotWithShape="1">
            <a:blip r:embed="rId2">
              <a:alphaModFix amt="80000"/>
            </a:blip>
            <a:srcRect/>
            <a:stretch>
              <a:fillRect/>
            </a:stretch>
          </a:blipFill>
        </p:spPr>
        <p:txBody>
          <a:bodyPr>
            <a:normAutofit/>
          </a:bodyPr>
          <a:lstStyle>
            <a:lvl1pPr marL="0" indent="0">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 </a:t>
            </a:r>
          </a:p>
        </p:txBody>
      </p:sp>
      <p:sp>
        <p:nvSpPr>
          <p:cNvPr id="6" name="Footer Placeholder 5">
            <a:extLst>
              <a:ext uri="{FF2B5EF4-FFF2-40B4-BE49-F238E27FC236}">
                <a16:creationId xmlns:a16="http://schemas.microsoft.com/office/drawing/2014/main" id="{5BC7AD9D-75CD-C3FA-F88F-4D8A87B72273}"/>
              </a:ext>
            </a:extLst>
          </p:cNvPr>
          <p:cNvSpPr>
            <a:spLocks noGrp="1"/>
          </p:cNvSpPr>
          <p:nvPr>
            <p:ph type="ftr" sz="quarter" idx="11"/>
          </p:nvPr>
        </p:nvSpPr>
        <p:spPr>
          <a:xfrm>
            <a:off x="457200" y="6445997"/>
            <a:ext cx="3949302" cy="365125"/>
          </a:xfrm>
        </p:spPr>
        <p:txBody>
          <a:bodyPr/>
          <a:lstStyle/>
          <a:p>
            <a:r>
              <a:rPr lang="en-US" dirty="0"/>
              <a:t>Sample Footer Text</a:t>
            </a:r>
          </a:p>
        </p:txBody>
      </p:sp>
      <p:sp>
        <p:nvSpPr>
          <p:cNvPr id="5" name="Date Placeholder 4">
            <a:extLst>
              <a:ext uri="{FF2B5EF4-FFF2-40B4-BE49-F238E27FC236}">
                <a16:creationId xmlns:a16="http://schemas.microsoft.com/office/drawing/2014/main" id="{F47D41FD-57A5-7CC9-58D3-3ACA20265E6C}"/>
              </a:ext>
            </a:extLst>
          </p:cNvPr>
          <p:cNvSpPr>
            <a:spLocks noGrp="1"/>
          </p:cNvSpPr>
          <p:nvPr>
            <p:ph type="dt" sz="half" idx="10"/>
          </p:nvPr>
        </p:nvSpPr>
        <p:spPr/>
        <p:txBody>
          <a:bodyPr/>
          <a:lstStyle/>
          <a:p>
            <a:fld id="{CF4969BF-940B-4FBC-8397-235C5A271474}" type="datetime1">
              <a:rPr lang="en-US" smtClean="0"/>
              <a:t>2/3/2026</a:t>
            </a:fld>
            <a:endParaRPr lang="en-US" dirty="0"/>
          </a:p>
        </p:txBody>
      </p:sp>
      <p:sp>
        <p:nvSpPr>
          <p:cNvPr id="7" name="Slide Number Placeholder 6">
            <a:extLst>
              <a:ext uri="{FF2B5EF4-FFF2-40B4-BE49-F238E27FC236}">
                <a16:creationId xmlns:a16="http://schemas.microsoft.com/office/drawing/2014/main" id="{6EACC530-F0C1-526A-3F3A-EA8A7A29A70E}"/>
              </a:ext>
            </a:extLst>
          </p:cNvPr>
          <p:cNvSpPr>
            <a:spLocks noGrp="1"/>
          </p:cNvSpPr>
          <p:nvPr>
            <p:ph type="sldNum" sz="quarter" idx="12"/>
          </p:nvPr>
        </p:nvSpPr>
        <p:spPr/>
        <p:txBody>
          <a:bodyPr/>
          <a:lstStyle/>
          <a:p>
            <a:fld id="{DDF60B60-82CA-4BB9-BA6E-A62FADF2374B}" type="slidenum">
              <a:rPr lang="en-US" smtClean="0"/>
              <a:t>‹#›</a:t>
            </a:fld>
            <a:endParaRPr lang="en-US" dirty="0"/>
          </a:p>
        </p:txBody>
      </p:sp>
      <p:cxnSp>
        <p:nvCxnSpPr>
          <p:cNvPr id="9" name="Straight Connector 8">
            <a:extLst>
              <a:ext uri="{FF2B5EF4-FFF2-40B4-BE49-F238E27FC236}">
                <a16:creationId xmlns:a16="http://schemas.microsoft.com/office/drawing/2014/main" id="{09332F2A-AF1E-7A2E-F872-24CEC59A2C2B}"/>
              </a:ext>
            </a:extLst>
          </p:cNvPr>
          <p:cNvCxnSpPr>
            <a:cxnSpLocks/>
          </p:cNvCxnSpPr>
          <p:nvPr/>
        </p:nvCxnSpPr>
        <p:spPr>
          <a:xfrm>
            <a:off x="4643464" y="0"/>
            <a:ext cx="0" cy="685800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3041477D-FCE4-BE8D-ED72-1A4C8D664981}"/>
              </a:ext>
            </a:extLst>
          </p:cNvPr>
          <p:cNvCxnSpPr>
            <a:cxnSpLocks/>
          </p:cNvCxnSpPr>
          <p:nvPr/>
        </p:nvCxnSpPr>
        <p:spPr>
          <a:xfrm flipH="1">
            <a:off x="0" y="6398068"/>
            <a:ext cx="12192000" cy="0"/>
          </a:xfrm>
          <a:prstGeom prst="line">
            <a:avLst/>
          </a:prstGeom>
          <a:ln w="9525">
            <a:solidFill>
              <a:schemeClr val="tx2">
                <a:alpha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52659290"/>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p:cSld name="Conclusion">
    <p:bg>
      <p:bgRef idx="1001">
        <a:schemeClr val="bg2"/>
      </p:bgRef>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5319627-2791-E32D-91B0-857B27F822FB}"/>
              </a:ext>
            </a:extLst>
          </p:cNvPr>
          <p:cNvSpPr/>
          <p:nvPr/>
        </p:nvSpPr>
        <p:spPr>
          <a:xfrm>
            <a:off x="0" y="0"/>
            <a:ext cx="12192000" cy="6858000"/>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57200" y="1034473"/>
            <a:ext cx="11122508" cy="1993399"/>
          </a:xfrm>
        </p:spPr>
        <p:txBody>
          <a:bodyPr anchor="b">
            <a:normAutofit/>
          </a:bodyPr>
          <a:lstStyle>
            <a:lvl1pPr>
              <a:defRPr sz="6000" cap="all" baseline="0">
                <a:solidFill>
                  <a:schemeClr val="accent1"/>
                </a:solidFill>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457199" y="3528206"/>
            <a:ext cx="11122509" cy="2754253"/>
          </a:xfrm>
        </p:spPr>
        <p:txBody>
          <a:bodyPr vert="horz" lIns="91440" tIns="45720" rIns="91440" bIns="45720" rtlCol="0">
            <a:normAutofit/>
          </a:bodyPr>
          <a:lstStyle>
            <a:lvl1pPr marL="0" indent="0">
              <a:buNone/>
              <a:defRPr lang="en-US" dirty="0">
                <a:solidFill>
                  <a:schemeClr val="tx2"/>
                </a:solidFill>
              </a:defRPr>
            </a:lvl1pPr>
            <a:lvl2pPr marL="228600" indent="0">
              <a:buNone/>
              <a:defRPr lang="en-US" dirty="0">
                <a:solidFill>
                  <a:schemeClr val="tx2"/>
                </a:solidFill>
              </a:defRPr>
            </a:lvl2pPr>
            <a:lvl3pPr marL="457200" indent="0">
              <a:buNone/>
              <a:defRPr lang="en-US" dirty="0">
                <a:solidFill>
                  <a:schemeClr val="tx2"/>
                </a:solidFill>
              </a:defRPr>
            </a:lvl3pPr>
            <a:lvl4pPr marL="685800" indent="0">
              <a:buNone/>
              <a:defRPr lang="en-US" dirty="0">
                <a:solidFill>
                  <a:schemeClr val="tx2"/>
                </a:solidFill>
              </a:defRPr>
            </a:lvl4pPr>
            <a:lvl5pPr marL="914400" indent="0">
              <a:buNone/>
              <a:defRPr lang="en-US" dirty="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457200" y="6445997"/>
            <a:ext cx="3949302" cy="365125"/>
          </a:xfrm>
        </p:spPr>
        <p:txBody>
          <a:bodyPr/>
          <a:lstStyle>
            <a:lvl1pPr>
              <a:defRPr>
                <a:solidFill>
                  <a:schemeClr val="tx2"/>
                </a:solidFill>
              </a:defRPr>
            </a:lvl1pPr>
          </a:lstStyle>
          <a:p>
            <a:r>
              <a:rPr lang="en-US" dirty="0"/>
              <a:t>Sample Footer Text</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2"/>
                </a:solidFill>
              </a:defRPr>
            </a:lvl1pPr>
          </a:lstStyle>
          <a:p>
            <a:fld id="{1DBA68D7-9D7C-42B8-BD6B-A4B9C6BE522F}" type="datetime1">
              <a:rPr lang="en-US" smtClean="0"/>
              <a:t>2/3/2026</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dirty="0"/>
          </a:p>
        </p:txBody>
      </p:sp>
      <p:cxnSp>
        <p:nvCxnSpPr>
          <p:cNvPr id="11" name="Straight Connector 10">
            <a:extLst>
              <a:ext uri="{FF2B5EF4-FFF2-40B4-BE49-F238E27FC236}">
                <a16:creationId xmlns:a16="http://schemas.microsoft.com/office/drawing/2014/main" id="{E2128EF9-7F8A-2F1B-41F7-2CA02A35CCA7}"/>
              </a:ext>
            </a:extLst>
          </p:cNvPr>
          <p:cNvCxnSpPr>
            <a:cxnSpLocks/>
          </p:cNvCxnSpPr>
          <p:nvPr/>
        </p:nvCxnSpPr>
        <p:spPr>
          <a:xfrm flipH="1">
            <a:off x="0" y="3191402"/>
            <a:ext cx="12192000" cy="0"/>
          </a:xfrm>
          <a:prstGeom prst="line">
            <a:avLst/>
          </a:prstGeom>
          <a:ln w="12700">
            <a:solidFill>
              <a:schemeClr val="tx1">
                <a:lumMod val="75000"/>
                <a:lumOff val="25000"/>
                <a:alpha val="3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81572115"/>
      </p:ext>
    </p:extLst>
  </p:cSld>
  <p:clrMapOvr>
    <a:overrideClrMapping bg1="lt1" tx1="dk1" bg2="lt2" tx2="dk2" accent1="accent1" accent2="accent2" accent3="accent3" accent4="accent4" accent5="accent5" accent6="accent6" hlink="hlink" folHlink="folHlink"/>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cSld name="Conclusion 2">
    <p:bg>
      <p:bgRef idx="1001">
        <a:schemeClr val="bg2"/>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7CD7571-736E-B4CB-34E0-C8B31B5A98C2}"/>
              </a:ext>
            </a:extLst>
          </p:cNvPr>
          <p:cNvSpPr/>
          <p:nvPr/>
        </p:nvSpPr>
        <p:spPr>
          <a:xfrm>
            <a:off x="0" y="0"/>
            <a:ext cx="12192000" cy="6858000"/>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57200" y="1034473"/>
            <a:ext cx="6768193" cy="1993399"/>
          </a:xfrm>
        </p:spPr>
        <p:txBody>
          <a:bodyPr anchor="b">
            <a:normAutofit/>
          </a:bodyPr>
          <a:lstStyle>
            <a:lvl1pPr>
              <a:defRPr sz="6000" cap="all" baseline="0">
                <a:solidFill>
                  <a:schemeClr val="accent1"/>
                </a:solidFill>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457200" y="3528206"/>
            <a:ext cx="6768193" cy="1794899"/>
          </a:xfrm>
        </p:spPr>
        <p:txBody>
          <a:bodyPr vert="horz" lIns="91440" tIns="45720" rIns="91440" bIns="45720" rtlCol="0">
            <a:normAutofit/>
          </a:bodyPr>
          <a:lstStyle>
            <a:lvl1pPr marL="0" indent="0">
              <a:buNone/>
              <a:defRPr lang="en-US" dirty="0">
                <a:solidFill>
                  <a:schemeClr val="tx2"/>
                </a:solidFill>
              </a:defRPr>
            </a:lvl1pPr>
            <a:lvl2pPr marL="228600" indent="0">
              <a:buNone/>
              <a:defRPr lang="en-US" dirty="0">
                <a:solidFill>
                  <a:schemeClr val="tx2"/>
                </a:solidFill>
              </a:defRPr>
            </a:lvl2pPr>
            <a:lvl3pPr marL="457200" indent="0">
              <a:buNone/>
              <a:defRPr lang="en-US" dirty="0">
                <a:solidFill>
                  <a:schemeClr val="tx2"/>
                </a:solidFill>
              </a:defRPr>
            </a:lvl3pPr>
            <a:lvl4pPr marL="685800" indent="0">
              <a:buNone/>
              <a:defRPr lang="en-US" dirty="0">
                <a:solidFill>
                  <a:schemeClr val="tx2"/>
                </a:solidFill>
              </a:defRPr>
            </a:lvl4pPr>
            <a:lvl5pPr marL="914400" indent="0">
              <a:buNone/>
              <a:defRPr lang="en-US" dirty="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457200" y="6445997"/>
            <a:ext cx="3949302" cy="365125"/>
          </a:xfrm>
        </p:spPr>
        <p:txBody>
          <a:bodyPr/>
          <a:lstStyle>
            <a:lvl1pPr>
              <a:defRPr>
                <a:solidFill>
                  <a:schemeClr val="tx2"/>
                </a:solidFill>
              </a:defRPr>
            </a:lvl1pPr>
          </a:lstStyle>
          <a:p>
            <a:r>
              <a:rPr lang="en-US" dirty="0"/>
              <a:t>Sample Footer Text</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2"/>
                </a:solidFill>
              </a:defRPr>
            </a:lvl1pPr>
          </a:lstStyle>
          <a:p>
            <a:fld id="{1F39104F-A6E3-4FB2-902A-A12FD9746726}" type="datetime1">
              <a:rPr lang="en-US" smtClean="0"/>
              <a:t>2/3/2026</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2"/>
                </a:solidFill>
              </a:defRPr>
            </a:lvl1pPr>
          </a:lstStyle>
          <a:p>
            <a:fld id="{DDF60B60-82CA-4BB9-BA6E-A62FADF2374B}" type="slidenum">
              <a:rPr lang="en-US" smtClean="0"/>
              <a:t>‹#›</a:t>
            </a:fld>
            <a:endParaRPr lang="en-US" dirty="0"/>
          </a:p>
        </p:txBody>
      </p:sp>
      <p:cxnSp>
        <p:nvCxnSpPr>
          <p:cNvPr id="11" name="Straight Connector 10">
            <a:extLst>
              <a:ext uri="{FF2B5EF4-FFF2-40B4-BE49-F238E27FC236}">
                <a16:creationId xmlns:a16="http://schemas.microsoft.com/office/drawing/2014/main" id="{E2128EF9-7F8A-2F1B-41F7-2CA02A35CCA7}"/>
              </a:ext>
            </a:extLst>
          </p:cNvPr>
          <p:cNvCxnSpPr>
            <a:cxnSpLocks/>
          </p:cNvCxnSpPr>
          <p:nvPr/>
        </p:nvCxnSpPr>
        <p:spPr>
          <a:xfrm flipH="1">
            <a:off x="0" y="3191402"/>
            <a:ext cx="12192000" cy="0"/>
          </a:xfrm>
          <a:prstGeom prst="line">
            <a:avLst/>
          </a:prstGeom>
          <a:ln w="12700">
            <a:solidFill>
              <a:schemeClr val="tx1">
                <a:lumMod val="75000"/>
                <a:lumOff val="25000"/>
                <a:alpha val="3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921519"/>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13" Type="http://schemas.openxmlformats.org/officeDocument/2006/relationships/slideLayout" Target="../slideLayouts/slideLayout35.xml"/><Relationship Id="rId18" Type="http://schemas.openxmlformats.org/officeDocument/2006/relationships/slideLayout" Target="../slideLayouts/slideLayout40.xml"/><Relationship Id="rId26" Type="http://schemas.openxmlformats.org/officeDocument/2006/relationships/slideLayout" Target="../slideLayouts/slideLayout48.xml"/><Relationship Id="rId39" Type="http://schemas.openxmlformats.org/officeDocument/2006/relationships/slideLayout" Target="../slideLayouts/slideLayout61.xml"/><Relationship Id="rId21" Type="http://schemas.openxmlformats.org/officeDocument/2006/relationships/slideLayout" Target="../slideLayouts/slideLayout43.xml"/><Relationship Id="rId34" Type="http://schemas.openxmlformats.org/officeDocument/2006/relationships/slideLayout" Target="../slideLayouts/slideLayout56.xml"/><Relationship Id="rId42" Type="http://schemas.openxmlformats.org/officeDocument/2006/relationships/slideLayout" Target="../slideLayouts/slideLayout64.xml"/><Relationship Id="rId47" Type="http://schemas.openxmlformats.org/officeDocument/2006/relationships/slideLayout" Target="../slideLayouts/slideLayout69.xml"/><Relationship Id="rId50" Type="http://schemas.openxmlformats.org/officeDocument/2006/relationships/slideLayout" Target="../slideLayouts/slideLayout72.xml"/><Relationship Id="rId55" Type="http://schemas.openxmlformats.org/officeDocument/2006/relationships/slideLayout" Target="../slideLayouts/slideLayout77.xml"/><Relationship Id="rId7" Type="http://schemas.openxmlformats.org/officeDocument/2006/relationships/slideLayout" Target="../slideLayouts/slideLayout29.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29" Type="http://schemas.openxmlformats.org/officeDocument/2006/relationships/slideLayout" Target="../slideLayouts/slideLayout51.xml"/><Relationship Id="rId11" Type="http://schemas.openxmlformats.org/officeDocument/2006/relationships/slideLayout" Target="../slideLayouts/slideLayout33.xml"/><Relationship Id="rId24" Type="http://schemas.openxmlformats.org/officeDocument/2006/relationships/slideLayout" Target="../slideLayouts/slideLayout46.xml"/><Relationship Id="rId32" Type="http://schemas.openxmlformats.org/officeDocument/2006/relationships/slideLayout" Target="../slideLayouts/slideLayout54.xml"/><Relationship Id="rId37" Type="http://schemas.openxmlformats.org/officeDocument/2006/relationships/slideLayout" Target="../slideLayouts/slideLayout59.xml"/><Relationship Id="rId40" Type="http://schemas.openxmlformats.org/officeDocument/2006/relationships/slideLayout" Target="../slideLayouts/slideLayout62.xml"/><Relationship Id="rId45" Type="http://schemas.openxmlformats.org/officeDocument/2006/relationships/slideLayout" Target="../slideLayouts/slideLayout67.xml"/><Relationship Id="rId53" Type="http://schemas.openxmlformats.org/officeDocument/2006/relationships/slideLayout" Target="../slideLayouts/slideLayout75.xml"/><Relationship Id="rId58" Type="http://schemas.openxmlformats.org/officeDocument/2006/relationships/theme" Target="../theme/theme3.xml"/><Relationship Id="rId5" Type="http://schemas.openxmlformats.org/officeDocument/2006/relationships/slideLayout" Target="../slideLayouts/slideLayout27.xml"/><Relationship Id="rId19" Type="http://schemas.openxmlformats.org/officeDocument/2006/relationships/slideLayout" Target="../slideLayouts/slideLayout41.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 Id="rId22" Type="http://schemas.openxmlformats.org/officeDocument/2006/relationships/slideLayout" Target="../slideLayouts/slideLayout44.xml"/><Relationship Id="rId27" Type="http://schemas.openxmlformats.org/officeDocument/2006/relationships/slideLayout" Target="../slideLayouts/slideLayout49.xml"/><Relationship Id="rId30" Type="http://schemas.openxmlformats.org/officeDocument/2006/relationships/slideLayout" Target="../slideLayouts/slideLayout52.xml"/><Relationship Id="rId35" Type="http://schemas.openxmlformats.org/officeDocument/2006/relationships/slideLayout" Target="../slideLayouts/slideLayout57.xml"/><Relationship Id="rId43" Type="http://schemas.openxmlformats.org/officeDocument/2006/relationships/slideLayout" Target="../slideLayouts/slideLayout65.xml"/><Relationship Id="rId48" Type="http://schemas.openxmlformats.org/officeDocument/2006/relationships/slideLayout" Target="../slideLayouts/slideLayout70.xml"/><Relationship Id="rId56" Type="http://schemas.openxmlformats.org/officeDocument/2006/relationships/slideLayout" Target="../slideLayouts/slideLayout78.xml"/><Relationship Id="rId8" Type="http://schemas.openxmlformats.org/officeDocument/2006/relationships/slideLayout" Target="../slideLayouts/slideLayout30.xml"/><Relationship Id="rId51" Type="http://schemas.openxmlformats.org/officeDocument/2006/relationships/slideLayout" Target="../slideLayouts/slideLayout73.xml"/><Relationship Id="rId3" Type="http://schemas.openxmlformats.org/officeDocument/2006/relationships/slideLayout" Target="../slideLayouts/slideLayout25.xml"/><Relationship Id="rId12" Type="http://schemas.openxmlformats.org/officeDocument/2006/relationships/slideLayout" Target="../slideLayouts/slideLayout34.xml"/><Relationship Id="rId17" Type="http://schemas.openxmlformats.org/officeDocument/2006/relationships/slideLayout" Target="../slideLayouts/slideLayout39.xml"/><Relationship Id="rId25" Type="http://schemas.openxmlformats.org/officeDocument/2006/relationships/slideLayout" Target="../slideLayouts/slideLayout47.xml"/><Relationship Id="rId33" Type="http://schemas.openxmlformats.org/officeDocument/2006/relationships/slideLayout" Target="../slideLayouts/slideLayout55.xml"/><Relationship Id="rId38" Type="http://schemas.openxmlformats.org/officeDocument/2006/relationships/slideLayout" Target="../slideLayouts/slideLayout60.xml"/><Relationship Id="rId46" Type="http://schemas.openxmlformats.org/officeDocument/2006/relationships/slideLayout" Target="../slideLayouts/slideLayout68.xml"/><Relationship Id="rId20" Type="http://schemas.openxmlformats.org/officeDocument/2006/relationships/slideLayout" Target="../slideLayouts/slideLayout42.xml"/><Relationship Id="rId41" Type="http://schemas.openxmlformats.org/officeDocument/2006/relationships/slideLayout" Target="../slideLayouts/slideLayout63.xml"/><Relationship Id="rId54" Type="http://schemas.openxmlformats.org/officeDocument/2006/relationships/slideLayout" Target="../slideLayouts/slideLayout76.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5" Type="http://schemas.openxmlformats.org/officeDocument/2006/relationships/slideLayout" Target="../slideLayouts/slideLayout37.xml"/><Relationship Id="rId23" Type="http://schemas.openxmlformats.org/officeDocument/2006/relationships/slideLayout" Target="../slideLayouts/slideLayout45.xml"/><Relationship Id="rId28" Type="http://schemas.openxmlformats.org/officeDocument/2006/relationships/slideLayout" Target="../slideLayouts/slideLayout50.xml"/><Relationship Id="rId36" Type="http://schemas.openxmlformats.org/officeDocument/2006/relationships/slideLayout" Target="../slideLayouts/slideLayout58.xml"/><Relationship Id="rId49" Type="http://schemas.openxmlformats.org/officeDocument/2006/relationships/slideLayout" Target="../slideLayouts/slideLayout71.xml"/><Relationship Id="rId57" Type="http://schemas.openxmlformats.org/officeDocument/2006/relationships/slideLayout" Target="../slideLayouts/slideLayout79.xml"/><Relationship Id="rId10" Type="http://schemas.openxmlformats.org/officeDocument/2006/relationships/slideLayout" Target="../slideLayouts/slideLayout32.xml"/><Relationship Id="rId31" Type="http://schemas.openxmlformats.org/officeDocument/2006/relationships/slideLayout" Target="../slideLayouts/slideLayout53.xml"/><Relationship Id="rId44" Type="http://schemas.openxmlformats.org/officeDocument/2006/relationships/slideLayout" Target="../slideLayouts/slideLayout66.xml"/><Relationship Id="rId52" Type="http://schemas.openxmlformats.org/officeDocument/2006/relationships/slideLayout" Target="../slideLayouts/slideLayout7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B70D239-76B6-A422-B89D-0BAC475E623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40BAA03-F826-375B-764D-EA17BE7729D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A229CF1-CFF0-07A5-63EB-5767CE7EC10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41A2311-B91C-4647-A605-ADA9D819227D}" type="datetimeFigureOut">
              <a:rPr lang="en-GB" smtClean="0"/>
              <a:t>03/02/2026</a:t>
            </a:fld>
            <a:endParaRPr lang="en-GB"/>
          </a:p>
        </p:txBody>
      </p:sp>
      <p:sp>
        <p:nvSpPr>
          <p:cNvPr id="5" name="Footer Placeholder 4">
            <a:extLst>
              <a:ext uri="{FF2B5EF4-FFF2-40B4-BE49-F238E27FC236}">
                <a16:creationId xmlns:a16="http://schemas.microsoft.com/office/drawing/2014/main" id="{DF7BF3C0-1F2D-64EA-329E-2EA89BF9B9D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791E063-FFD3-87F1-DF70-4DA1ADD1EF9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292520-1C93-457B-82FE-B27871D6EC0D}" type="slidenum">
              <a:rPr lang="en-GB" smtClean="0"/>
              <a:t>‹#›</a:t>
            </a:fld>
            <a:endParaRPr lang="en-GB"/>
          </a:p>
        </p:txBody>
      </p:sp>
    </p:spTree>
    <p:extLst>
      <p:ext uri="{BB962C8B-B14F-4D97-AF65-F5344CB8AC3E}">
        <p14:creationId xmlns:p14="http://schemas.microsoft.com/office/powerpoint/2010/main" val="5174754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2/3/2026</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66111315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57148D-D60C-3359-4AC2-15A43E221742}"/>
              </a:ext>
            </a:extLst>
          </p:cNvPr>
          <p:cNvSpPr>
            <a:spLocks noGrp="1"/>
          </p:cNvSpPr>
          <p:nvPr>
            <p:ph type="title"/>
          </p:nvPr>
        </p:nvSpPr>
        <p:spPr>
          <a:xfrm>
            <a:off x="457200" y="533401"/>
            <a:ext cx="10515600" cy="1157288"/>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1A8731C-FCAE-A05A-5A11-57005B86ABD4}"/>
              </a:ext>
            </a:extLst>
          </p:cNvPr>
          <p:cNvSpPr>
            <a:spLocks noGrp="1"/>
          </p:cNvSpPr>
          <p:nvPr>
            <p:ph type="body" idx="1"/>
          </p:nvPr>
        </p:nvSpPr>
        <p:spPr>
          <a:xfrm>
            <a:off x="457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44952E70-B2DF-717F-6373-70A688FAD82F}"/>
              </a:ext>
            </a:extLst>
          </p:cNvPr>
          <p:cNvSpPr>
            <a:spLocks noGrp="1"/>
          </p:cNvSpPr>
          <p:nvPr>
            <p:ph type="ftr" sz="quarter" idx="3"/>
          </p:nvPr>
        </p:nvSpPr>
        <p:spPr>
          <a:xfrm>
            <a:off x="457200" y="6445997"/>
            <a:ext cx="3949302" cy="365125"/>
          </a:xfrm>
          <a:prstGeom prst="rect">
            <a:avLst/>
          </a:prstGeom>
        </p:spPr>
        <p:txBody>
          <a:bodyPr vert="horz" lIns="91440" tIns="45720" rIns="91440" bIns="45720" rtlCol="0" anchor="ctr"/>
          <a:lstStyle>
            <a:lvl1pPr algn="l">
              <a:defRPr sz="900">
                <a:solidFill>
                  <a:schemeClr val="tx1">
                    <a:lumMod val="95000"/>
                    <a:lumOff val="5000"/>
                  </a:schemeClr>
                </a:solidFill>
              </a:defRPr>
            </a:lvl1pPr>
          </a:lstStyle>
          <a:p>
            <a:r>
              <a:rPr lang="en-US"/>
              <a:t>Sample Footer Text</a:t>
            </a:r>
          </a:p>
        </p:txBody>
      </p:sp>
      <p:sp>
        <p:nvSpPr>
          <p:cNvPr id="4" name="Date Placeholder 3">
            <a:extLst>
              <a:ext uri="{FF2B5EF4-FFF2-40B4-BE49-F238E27FC236}">
                <a16:creationId xmlns:a16="http://schemas.microsoft.com/office/drawing/2014/main" id="{225215E5-6146-14C5-665E-EF04630DCB32}"/>
              </a:ext>
            </a:extLst>
          </p:cNvPr>
          <p:cNvSpPr>
            <a:spLocks noGrp="1"/>
          </p:cNvSpPr>
          <p:nvPr>
            <p:ph type="dt" sz="half" idx="2"/>
          </p:nvPr>
        </p:nvSpPr>
        <p:spPr>
          <a:xfrm>
            <a:off x="9737594" y="6445997"/>
            <a:ext cx="1842115" cy="365125"/>
          </a:xfrm>
          <a:prstGeom prst="rect">
            <a:avLst/>
          </a:prstGeom>
        </p:spPr>
        <p:txBody>
          <a:bodyPr vert="horz" lIns="91440" tIns="45720" rIns="91440" bIns="45720" rtlCol="0" anchor="ctr"/>
          <a:lstStyle>
            <a:lvl1pPr algn="r">
              <a:defRPr sz="900">
                <a:solidFill>
                  <a:schemeClr val="tx1">
                    <a:lumMod val="95000"/>
                    <a:lumOff val="5000"/>
                  </a:schemeClr>
                </a:solidFill>
              </a:defRPr>
            </a:lvl1pPr>
          </a:lstStyle>
          <a:p>
            <a:fld id="{56D64244-A3D4-4B68-87F0-779EEA0C37FE}" type="datetime1">
              <a:rPr lang="en-US" smtClean="0"/>
              <a:t>2/3/2026</a:t>
            </a:fld>
            <a:endParaRPr lang="en-US"/>
          </a:p>
        </p:txBody>
      </p:sp>
      <p:sp>
        <p:nvSpPr>
          <p:cNvPr id="6" name="Slide Number Placeholder 5">
            <a:extLst>
              <a:ext uri="{FF2B5EF4-FFF2-40B4-BE49-F238E27FC236}">
                <a16:creationId xmlns:a16="http://schemas.microsoft.com/office/drawing/2014/main" id="{20E8FA3A-8706-3F4B-41CC-B024431F6200}"/>
              </a:ext>
            </a:extLst>
          </p:cNvPr>
          <p:cNvSpPr>
            <a:spLocks noGrp="1"/>
          </p:cNvSpPr>
          <p:nvPr>
            <p:ph type="sldNum" sz="quarter" idx="4"/>
          </p:nvPr>
        </p:nvSpPr>
        <p:spPr>
          <a:xfrm>
            <a:off x="11734800" y="6445997"/>
            <a:ext cx="457200" cy="365125"/>
          </a:xfrm>
          <a:prstGeom prst="rect">
            <a:avLst/>
          </a:prstGeom>
        </p:spPr>
        <p:txBody>
          <a:bodyPr vert="horz" lIns="91440" tIns="45720" rIns="91440" bIns="45720" rtlCol="0" anchor="ctr"/>
          <a:lstStyle>
            <a:lvl1pPr algn="ctr">
              <a:defRPr sz="900">
                <a:solidFill>
                  <a:schemeClr val="tx1">
                    <a:lumMod val="95000"/>
                    <a:lumOff val="5000"/>
                  </a:schemeClr>
                </a:solidFill>
              </a:defRPr>
            </a:lvl1pPr>
          </a:lstStyle>
          <a:p>
            <a:fld id="{DDF60B60-82CA-4BB9-BA6E-A62FADF2374B}" type="slidenum">
              <a:rPr lang="en-US" smtClean="0"/>
              <a:t>‹#›</a:t>
            </a:fld>
            <a:endParaRPr lang="en-US"/>
          </a:p>
        </p:txBody>
      </p:sp>
    </p:spTree>
    <p:extLst>
      <p:ext uri="{BB962C8B-B14F-4D97-AF65-F5344CB8AC3E}">
        <p14:creationId xmlns:p14="http://schemas.microsoft.com/office/powerpoint/2010/main" val="273040145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 id="2147483691" r:id="rId19"/>
    <p:sldLayoutId id="2147483692" r:id="rId20"/>
    <p:sldLayoutId id="2147483693" r:id="rId21"/>
    <p:sldLayoutId id="2147483694" r:id="rId22"/>
    <p:sldLayoutId id="2147483695" r:id="rId23"/>
    <p:sldLayoutId id="2147483696" r:id="rId24"/>
    <p:sldLayoutId id="2147483697" r:id="rId25"/>
    <p:sldLayoutId id="2147483698" r:id="rId26"/>
    <p:sldLayoutId id="2147483699" r:id="rId27"/>
    <p:sldLayoutId id="2147483700" r:id="rId28"/>
    <p:sldLayoutId id="2147483701" r:id="rId29"/>
    <p:sldLayoutId id="2147483702" r:id="rId30"/>
    <p:sldLayoutId id="2147483703" r:id="rId31"/>
    <p:sldLayoutId id="2147483704" r:id="rId32"/>
    <p:sldLayoutId id="2147483705" r:id="rId33"/>
    <p:sldLayoutId id="2147483706" r:id="rId34"/>
    <p:sldLayoutId id="2147483707" r:id="rId35"/>
    <p:sldLayoutId id="2147483708" r:id="rId36"/>
    <p:sldLayoutId id="2147483709" r:id="rId37"/>
    <p:sldLayoutId id="2147483710" r:id="rId38"/>
    <p:sldLayoutId id="2147483711" r:id="rId39"/>
    <p:sldLayoutId id="2147483712" r:id="rId40"/>
    <p:sldLayoutId id="2147483713" r:id="rId41"/>
    <p:sldLayoutId id="2147483714" r:id="rId42"/>
    <p:sldLayoutId id="2147483715" r:id="rId43"/>
    <p:sldLayoutId id="2147483716" r:id="rId44"/>
    <p:sldLayoutId id="2147483717" r:id="rId45"/>
    <p:sldLayoutId id="2147483718" r:id="rId46"/>
    <p:sldLayoutId id="2147483719" r:id="rId47"/>
    <p:sldLayoutId id="2147483720" r:id="rId48"/>
    <p:sldLayoutId id="2147483721" r:id="rId49"/>
    <p:sldLayoutId id="2147483722" r:id="rId50"/>
    <p:sldLayoutId id="2147483723" r:id="rId51"/>
    <p:sldLayoutId id="2147483724" r:id="rId52"/>
    <p:sldLayoutId id="2147483725" r:id="rId53"/>
    <p:sldLayoutId id="2147483726" r:id="rId54"/>
    <p:sldLayoutId id="2147483727" r:id="rId55"/>
    <p:sldLayoutId id="2147483728" r:id="rId56"/>
    <p:sldLayoutId id="2147483729" r:id="rId57"/>
  </p:sldLayoutIdLst>
  <p:hf hdr="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2"/>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2"/>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08">
          <p15:clr>
            <a:srgbClr val="F26B43"/>
          </p15:clr>
        </p15:guide>
        <p15:guide id="3" pos="4872">
          <p15:clr>
            <a:srgbClr val="F26B43"/>
          </p15:clr>
        </p15:guide>
        <p15:guide id="4" pos="5160">
          <p15:clr>
            <a:srgbClr val="F26B43"/>
          </p15:clr>
        </p15:guide>
        <p15:guide id="5" pos="2520">
          <p15:clr>
            <a:srgbClr val="F26B43"/>
          </p15:clr>
        </p15:guide>
        <p15:guide id="6" pos="458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s://creativecommons.org/licenses/by-nc-sa/3.0/" TargetMode="External"/><Relationship Id="rId3" Type="http://schemas.openxmlformats.org/officeDocument/2006/relationships/hyperlink" Target="https://www.youtube.com/watch?v=l4Mw3ryJAN8&amp;t=46s" TargetMode="External"/><Relationship Id="rId7" Type="http://schemas.openxmlformats.org/officeDocument/2006/relationships/hyperlink" Target="https://www.navigaweb.net/2016/06/quando-e-come-si-puo-aggiornare-il-bios.html" TargetMode="Externa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8.jpg"/><Relationship Id="rId11" Type="http://schemas.openxmlformats.org/officeDocument/2006/relationships/hyperlink" Target="https://en.wikipedia.org/wiki/BIOS" TargetMode="External"/><Relationship Id="rId5" Type="http://schemas.openxmlformats.org/officeDocument/2006/relationships/hyperlink" Target="http://superuser.com/questions/496026/what-is-the-difference-in-boot-with-bios-and-boot-with-uefi" TargetMode="External"/><Relationship Id="rId10" Type="http://schemas.openxmlformats.org/officeDocument/2006/relationships/image" Target="../media/image9.jpg"/><Relationship Id="rId4" Type="http://schemas.openxmlformats.org/officeDocument/2006/relationships/image" Target="../media/image7.jpg"/><Relationship Id="rId9" Type="http://schemas.openxmlformats.org/officeDocument/2006/relationships/hyperlink" Target="https://creativecommons.org/licenses/by-sa/3.0/"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12.sv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hyperlink" Target="https://www.google.com/url?sa=t&amp;rct=j&amp;q=&amp;esrc=s&amp;source=web&amp;cd=&amp;cad=rja&amp;uact=8&amp;ved=2ahUKEwit_9nH-YSEAxWyT0EAHTQdDqMQFnoECBwQAQ&amp;url=https%3A%2F%2Fwww.techtarget.com%2Fsearchdatacenter%2Fdefinition%2Fkernel&amp;usg=AOvVaw2ZGXaN6xaYvT0ih_kja8Dd&amp;opi=89978449"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google.com/url?sa=t&amp;rct=j&amp;q=&amp;esrc=s&amp;source=web&amp;cd=&amp;cad=rja&amp;uact=8&amp;ved=2ahUKEwiXt4Ge0YP9AhWjTEEAHSoaDlYQFnoECAQQAw&amp;url=https%3A%2F%2Fwww.naukri.com%2Flearning%2Farticles%2Fkernel-and-its-types-operating-system%2F%23%3A~%3Atext%3DThe%2520Kernel%2520is%2520seen%2520as%2Cprocesses%2520running%2520on%2520the%2520computer.&amp;usg=AOvVaw0UByp_mt9kqT_101M3mwHB"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hyperlink" Target="https://afteracademy.com/blog/what-is-kernel-in-operating-system-and-what-are-the-various-types-of-kernel/#:~:text=There%20are%20certain%20instructions%20that,user%20in%20the%20User%20Space." TargetMode="External"/><Relationship Id="rId4" Type="http://schemas.openxmlformats.org/officeDocument/2006/relationships/hyperlink" Target="https://www.techtarget.com/searchdatacenter/definition/kernel#:~:text=The%20kernel%20is%20the%20central,protection%20within%20the%20system%27s%20memory."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s://en.wikipedia.org/wiki/Microkernel" TargetMode="External"/></Relationships>
</file>

<file path=ppt/slides/_rels/slide8.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hyperlink" Target="https://en.wikipedia.org/wiki/Monolithic_kernel" TargetMode="External"/><Relationship Id="rId7"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hyperlink" Target="https://upload.wikimedia.org/wikipedia/commons/d/d0/OS-structure2.svg" TargetMode="External"/><Relationship Id="rId4" Type="http://schemas.openxmlformats.org/officeDocument/2006/relationships/hyperlink" Target="https://en.wikipedia.org/wiki/Microkernel"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hyperlink" Target="https://creativecommons.org/licenses/by/3.0/" TargetMode="External"/><Relationship Id="rId4" Type="http://schemas.openxmlformats.org/officeDocument/2006/relationships/hyperlink" Target="https://www.flickr.com/photos/30478819@N08/42676888990"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uperuser.com/questions/78362/what-is-the-relationship-between-cpu-usage-and-ram" TargetMode="External"/><Relationship Id="rId2" Type="http://schemas.openxmlformats.org/officeDocument/2006/relationships/image" Target="../media/image18.gif"/><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hyperlink" Target="https://creativecommons.org/licenses/by-sa/3.0/"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tutorialspoint.com/operating_system/os_process_scheduling.htm"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s://www.tutorialspoint.com/operating_system/os_process_scheduling_algorithms.htm" TargetMode="Externa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hyperlink" Target="https://creativecommons.org/licenses/by-sa/3.0/" TargetMode="External"/><Relationship Id="rId4" Type="http://schemas.openxmlformats.org/officeDocument/2006/relationships/hyperlink" Target="https://stackoverflow.com/questions/28795024/who-controls-the-process-control-blockpcb" TargetMode="Externa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tutorialspoint.com/operating_system/os_processes.htm"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hyperlink" Target="https://creativecommons.org/licenses/by-sa/3.0/" TargetMode="External"/><Relationship Id="rId4" Type="http://schemas.openxmlformats.org/officeDocument/2006/relationships/hyperlink" Target="http://stackoverflow.com/questions/33239200/whats-the-difference-between-a-process-stack-and-a-cpu-stack"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hyperlink" Target="https://creativecommons.org/licenses/by-sa/3.0/" TargetMode="External"/><Relationship Id="rId4" Type="http://schemas.openxmlformats.org/officeDocument/2006/relationships/hyperlink" Target="http://stackoverflow.com/questions/33239200/whats-the-difference-between-a-process-stack-and-a-cpu-stack" TargetMode="External"/></Relationships>
</file>

<file path=ppt/slides/_rels/slide19.xml.rels><?xml version="1.0" encoding="UTF-8" standalone="yes"?>
<Relationships xmlns="http://schemas.openxmlformats.org/package/2006/relationships"><Relationship Id="rId8" Type="http://schemas.openxmlformats.org/officeDocument/2006/relationships/hyperlink" Target="https://datacadamia.com/computer/memory/segment/stack" TargetMode="External"/><Relationship Id="rId3" Type="http://schemas.openxmlformats.org/officeDocument/2006/relationships/image" Target="../media/image20.jpg"/><Relationship Id="rId7" Type="http://schemas.openxmlformats.org/officeDocument/2006/relationships/hyperlink" Target="https://www.youtube.com/watch?time_continue=354&amp;v=xa4ugmMDhiE&amp;feature=emb_logo"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hyperlink" Target="https://www.geeksforgeeks.org/what-is-dynamic-memory-allocation/" TargetMode="External"/><Relationship Id="rId5" Type="http://schemas.openxmlformats.org/officeDocument/2006/relationships/hyperlink" Target="https://creativecommons.org/licenses/by-sa/3.0/" TargetMode="External"/><Relationship Id="rId10" Type="http://schemas.openxmlformats.org/officeDocument/2006/relationships/image" Target="../media/image6.png"/><Relationship Id="rId4" Type="http://schemas.openxmlformats.org/officeDocument/2006/relationships/hyperlink" Target="http://stackoverflow.com/questions/33239200/whats-the-difference-between-a-process-stack-and-a-cpu-stack" TargetMode="External"/><Relationship Id="rId9" Type="http://schemas.openxmlformats.org/officeDocument/2006/relationships/hyperlink" Target="https://tutorialspoint.dev/image/Screenshot-from-2018-05-10-09-52-11.png"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hyperlink" Target="https://creativecommons.org/licenses/by-sa/3.0/" TargetMode="External"/><Relationship Id="rId4" Type="http://schemas.openxmlformats.org/officeDocument/2006/relationships/hyperlink" Target="https://en.wikipedia.org/wiki/Multithreading_(computer_architecture)"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hyperlink" Target="https://creativecommons.org/licenses/by-sa/3.0/" TargetMode="External"/><Relationship Id="rId4" Type="http://schemas.openxmlformats.org/officeDocument/2006/relationships/hyperlink" Target="https://en.wikipedia.org/wiki/Multithreading_(computer_architecture)"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hyperlink" Target="https://creativecommons.org/licenses/by-sa/3.0/" TargetMode="External"/><Relationship Id="rId4" Type="http://schemas.openxmlformats.org/officeDocument/2006/relationships/hyperlink" Target="http://stackoverflow.com/questions/16354460/forking-vs-threading"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1.xml"/><Relationship Id="rId1" Type="http://schemas.openxmlformats.org/officeDocument/2006/relationships/slideLayout" Target="../slideLayouts/slideLayout57.xml"/></Relationships>
</file>

<file path=ppt/slides/_rels/slide3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2.xml"/><Relationship Id="rId1" Type="http://schemas.openxmlformats.org/officeDocument/2006/relationships/slideLayout" Target="../slideLayouts/slideLayout5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hyperlink" Target="https://creativecommons.org/licenses/by-nc-sa/3.0/" TargetMode="External"/><Relationship Id="rId4" Type="http://schemas.openxmlformats.org/officeDocument/2006/relationships/hyperlink" Target="http://sunnyeves.blogspot.com/2009/08/multicore-processor-simulator.html"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s://www.youtube.com/watch?v=5n-0TByKOPc&amp;t" TargetMode="External"/><Relationship Id="rId1" Type="http://schemas.openxmlformats.org/officeDocument/2006/relationships/slideLayout" Target="../slideLayouts/slideLayout2.xml"/><Relationship Id="rId5" Type="http://schemas.openxmlformats.org/officeDocument/2006/relationships/hyperlink" Target="https://pngimg.com/download/33233" TargetMode="External"/><Relationship Id="rId4" Type="http://schemas.openxmlformats.org/officeDocument/2006/relationships/image" Target="../media/image28.png"/></Relationships>
</file>

<file path=ppt/slides/_rels/slide37.xml.rels><?xml version="1.0" encoding="UTF-8" standalone="yes"?>
<Relationships xmlns="http://schemas.openxmlformats.org/package/2006/relationships"><Relationship Id="rId8" Type="http://schemas.openxmlformats.org/officeDocument/2006/relationships/hyperlink" Target="https://www.youtube.com/watch?v=D8ooMQG0T4k" TargetMode="External"/><Relationship Id="rId3" Type="http://schemas.openxmlformats.org/officeDocument/2006/relationships/hyperlink" Target="http://superuser.com/questions/13107/whats-the-difference-between-multicore-proc-and-multiproc-system" TargetMode="External"/><Relationship Id="rId7" Type="http://schemas.openxmlformats.org/officeDocument/2006/relationships/hyperlink" Target="https://www.pcbenchmarks.net/" TargetMode="External"/><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hyperlink" Target="https://www.cpubenchmark.net/" TargetMode="External"/><Relationship Id="rId5" Type="http://schemas.openxmlformats.org/officeDocument/2006/relationships/image" Target="../media/image6.png"/><Relationship Id="rId4" Type="http://schemas.openxmlformats.org/officeDocument/2006/relationships/hyperlink" Target="https://creativecommons.org/licenses/by-sa/3.0/"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s://www.youtube.com/watch?v=JgoxUrCc_Ck" TargetMode="External"/><Relationship Id="rId1" Type="http://schemas.openxmlformats.org/officeDocument/2006/relationships/slideLayout" Target="../slideLayouts/slideLayout2.xml"/><Relationship Id="rId5" Type="http://schemas.openxmlformats.org/officeDocument/2006/relationships/hyperlink" Target="https://pngimg.com/download/33233" TargetMode="External"/><Relationship Id="rId4" Type="http://schemas.openxmlformats.org/officeDocument/2006/relationships/image" Target="../media/image28.png"/></Relationships>
</file>

<file path=ppt/slides/_rels/slide39.xml.rels><?xml version="1.0" encoding="UTF-8" standalone="yes"?>
<Relationships xmlns="http://schemas.openxmlformats.org/package/2006/relationships"><Relationship Id="rId8" Type="http://schemas.openxmlformats.org/officeDocument/2006/relationships/hyperlink" Target="https://www.youtube.com/watch?v=BihrG7DhhBM" TargetMode="External"/><Relationship Id="rId3" Type="http://schemas.openxmlformats.org/officeDocument/2006/relationships/hyperlink" Target="https://www.youtube.com/watch?v=n4GymdCrXmU" TargetMode="External"/><Relationship Id="rId7" Type="http://schemas.openxmlformats.org/officeDocument/2006/relationships/hyperlink" Target="https://techguided.com/apu-vs-cpu/"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hyperlink" Target="https://en.wikipedia.org/wiki/AMD_Accelerated_Processing_Unit" TargetMode="External"/><Relationship Id="rId11" Type="http://schemas.openxmlformats.org/officeDocument/2006/relationships/hyperlink" Target="https://pngimg.com/download/33233" TargetMode="External"/><Relationship Id="rId5" Type="http://schemas.openxmlformats.org/officeDocument/2006/relationships/hyperlink" Target="https://www.techslang.com/definition/what-is-an-accelerated-processing-unit-apu/#:~:text=An%20accelerated%20processing%20unit%20(APU)%20is%20a%20microprocessor%20that%20combines,on%20a%20single%20computer%20chip." TargetMode="External"/><Relationship Id="rId10" Type="http://schemas.openxmlformats.org/officeDocument/2006/relationships/image" Target="../media/image28.png"/><Relationship Id="rId4" Type="http://schemas.openxmlformats.org/officeDocument/2006/relationships/hyperlink" Target="https://www.youtube.com/watch?v=82rdgv60xa0" TargetMode="External"/><Relationship Id="rId9" Type="http://schemas.openxmlformats.org/officeDocument/2006/relationships/hyperlink" Target="https://www.youtube.com/watch?v=OZHxCdMJAt0" TargetMode="External"/></Relationships>
</file>

<file path=ppt/slides/_rels/slide40.xml.rels><?xml version="1.0" encoding="UTF-8" standalone="yes"?>
<Relationships xmlns="http://schemas.openxmlformats.org/package/2006/relationships"><Relationship Id="rId3" Type="http://schemas.openxmlformats.org/officeDocument/2006/relationships/hyperlink" Target="https://learn.microsoft.com/en-us/windows-hardware/drivers/gettingstarted/user-mode-and-kernel-mode" TargetMode="External"/><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31.jpg"/></Relationships>
</file>

<file path=ppt/slides/_rels/slide41.xml.rels><?xml version="1.0" encoding="UTF-8" standalone="yes"?>
<Relationships xmlns="http://schemas.openxmlformats.org/package/2006/relationships"><Relationship Id="rId3" Type="http://schemas.openxmlformats.org/officeDocument/2006/relationships/hyperlink" Target="https://www.tutorialspoint.com/operating_system/os_multi_threading.htm" TargetMode="External"/><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hyperlink" Target="https://creativecommons.org/licenses/by-nc/3.0/" TargetMode="External"/><Relationship Id="rId4" Type="http://schemas.openxmlformats.org/officeDocument/2006/relationships/hyperlink" Target="https://www.pngall.com/cybersecurity-png" TargetMode="External"/></Relationships>
</file>

<file path=ppt/slides/_rels/slide43.xml.rels><?xml version="1.0" encoding="UTF-8" standalone="yes"?>
<Relationships xmlns="http://schemas.openxmlformats.org/package/2006/relationships"><Relationship Id="rId2" Type="http://schemas.openxmlformats.org/officeDocument/2006/relationships/hyperlink" Target="https://www.tutorialspoint.com/what-is-kernel-and-different-types-of-kernels"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s://www.youtube.com/watch?v=o_JCGR_9HRs" TargetMode="External"/><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hyperlink" Target="https://en.wikipedia.org/wiki/Privilege_escalation" TargetMode="External"/><Relationship Id="rId2" Type="http://schemas.openxmlformats.org/officeDocument/2006/relationships/image" Target="../media/image34.pn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47.xml.rels><?xml version="1.0" encoding="UTF-8" standalone="yes"?>
<Relationships xmlns="http://schemas.openxmlformats.org/package/2006/relationships"><Relationship Id="rId3" Type="http://schemas.openxmlformats.org/officeDocument/2006/relationships/hyperlink" Target="https://www.codethink.co.uk/articles/2020/investigating-kernel-user-space-access/" TargetMode="External"/><Relationship Id="rId2" Type="http://schemas.openxmlformats.org/officeDocument/2006/relationships/hyperlink" Target="https://en.wikipedia.org/wiki/Protection_ring" TargetMode="External"/><Relationship Id="rId1" Type="http://schemas.openxmlformats.org/officeDocument/2006/relationships/slideLayout" Target="../slideLayouts/slideLayout2.xml"/><Relationship Id="rId5" Type="http://schemas.openxmlformats.org/officeDocument/2006/relationships/hyperlink" Target="https://creativecommons.org/licenses/by-sa/3.0/" TargetMode="External"/><Relationship Id="rId4" Type="http://schemas.openxmlformats.org/officeDocument/2006/relationships/image" Target="../media/image35.png"/></Relationships>
</file>

<file path=ppt/slides/_rels/slide48.xml.rels><?xml version="1.0" encoding="UTF-8" standalone="yes"?>
<Relationships xmlns="http://schemas.openxmlformats.org/package/2006/relationships"><Relationship Id="rId3" Type="http://schemas.openxmlformats.org/officeDocument/2006/relationships/image" Target="../media/image37.gif"/><Relationship Id="rId7" Type="http://schemas.openxmlformats.org/officeDocument/2006/relationships/hyperlink" Target="https://www.syssecc.org/p_ring/" TargetMode="External"/><Relationship Id="rId2" Type="http://schemas.openxmlformats.org/officeDocument/2006/relationships/image" Target="../media/image36.jpeg"/><Relationship Id="rId1" Type="http://schemas.openxmlformats.org/officeDocument/2006/relationships/slideLayout" Target="../slideLayouts/slideLayout2.xml"/><Relationship Id="rId6" Type="http://schemas.openxmlformats.org/officeDocument/2006/relationships/hyperlink" Target="https://creativecommons.org/licenses/by-sa/3.0/" TargetMode="External"/><Relationship Id="rId5" Type="http://schemas.openxmlformats.org/officeDocument/2006/relationships/hyperlink" Target="https://protection_ring/" TargetMode="External"/><Relationship Id="rId4" Type="http://schemas.openxmlformats.org/officeDocument/2006/relationships/image" Target="../media/image38.png"/></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8" Type="http://schemas.openxmlformats.org/officeDocument/2006/relationships/hyperlink" Target="https://creativecommons.org/licenses/by-sa/3.0/" TargetMode="External"/><Relationship Id="rId3" Type="http://schemas.openxmlformats.org/officeDocument/2006/relationships/image" Target="../media/image39.png"/><Relationship Id="rId7" Type="http://schemas.openxmlformats.org/officeDocument/2006/relationships/hyperlink" Target="https://en.wikipedia.org/wiki/Lewis_Millett" TargetMode="External"/><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40.JPEG"/><Relationship Id="rId5" Type="http://schemas.openxmlformats.org/officeDocument/2006/relationships/hyperlink" Target="https://creativecommons.org/licenses/by/3.0/" TargetMode="External"/><Relationship Id="rId4" Type="http://schemas.openxmlformats.org/officeDocument/2006/relationships/hyperlink" Target="https://inteldig.com/2018/09/diferencias-kernel-linux-macos/" TargetMode="Externa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hyperlink" Target="https://www.homeworklib.com/qaa/1801052/the-following-processes-p1-p2-p3-p4-and-p5-arrive" TargetMode="External"/><Relationship Id="rId7" Type="http://schemas.openxmlformats.org/officeDocument/2006/relationships/image" Target="../media/image42.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hyperlink" Target="https://www.homeworklib.com/qaa/1468336/operating-system-6-bankers-algorithm-is-used-in" TargetMode="External"/><Relationship Id="rId5" Type="http://schemas.openxmlformats.org/officeDocument/2006/relationships/image" Target="../media/image41.png"/><Relationship Id="rId4" Type="http://schemas.openxmlformats.org/officeDocument/2006/relationships/hyperlink" Target="https://creativecommons.org/licenses/by-nc-sa/3.0/" TargetMode="External"/></Relationships>
</file>

<file path=ppt/slides/_rels/slide5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7.xml"/><Relationship Id="rId1" Type="http://schemas.openxmlformats.org/officeDocument/2006/relationships/slideLayout" Target="../slideLayouts/slideLayout2.xml"/><Relationship Id="rId5" Type="http://schemas.openxmlformats.org/officeDocument/2006/relationships/hyperlink" Target="https://creativecommons.org/licenses/by-sa/3.0/" TargetMode="External"/><Relationship Id="rId4" Type="http://schemas.openxmlformats.org/officeDocument/2006/relationships/hyperlink" Target="https://en.wikipedia.org/wiki/Virtual_memory" TargetMode="External"/></Relationships>
</file>

<file path=ppt/slides/_rels/slide57.xml.rels><?xml version="1.0" encoding="UTF-8" standalone="yes"?>
<Relationships xmlns="http://schemas.openxmlformats.org/package/2006/relationships"><Relationship Id="rId3" Type="http://schemas.openxmlformats.org/officeDocument/2006/relationships/hyperlink" Target="http://stackoverflow.com/questions/33890445/can-someone-explain-this-diagram-on-paging-virtual-memory-to-me" TargetMode="External"/><Relationship Id="rId2" Type="http://schemas.openxmlformats.org/officeDocument/2006/relationships/image" Target="../media/image44.pn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58.xml.rels><?xml version="1.0" encoding="UTF-8" standalone="yes"?>
<Relationships xmlns="http://schemas.openxmlformats.org/package/2006/relationships"><Relationship Id="rId8" Type="http://schemas.openxmlformats.org/officeDocument/2006/relationships/hyperlink" Target="https://www.tutorialspoint.com/operating_system/os_multi_threading.htm" TargetMode="External"/><Relationship Id="rId3" Type="http://schemas.openxmlformats.org/officeDocument/2006/relationships/hyperlink" Target="https://www.youtube.com/watch?v=-1lnjyhKR4k" TargetMode="External"/><Relationship Id="rId7" Type="http://schemas.openxmlformats.org/officeDocument/2006/relationships/hyperlink" Target="https://www.youtube.com/watch?v=W_baoquYJ5Q" TargetMode="External"/><Relationship Id="rId12" Type="http://schemas.openxmlformats.org/officeDocument/2006/relationships/hyperlink" Target="https://www.tutorialspoint.com/operating_system/os_virtual_memory.htm" TargetMode="External"/><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hyperlink" Target="https://www.geeksforgeeks.org/difference-between-internal-and-external-fragmentation/" TargetMode="External"/><Relationship Id="rId11" Type="http://schemas.openxmlformats.org/officeDocument/2006/relationships/hyperlink" Target="https://en.wikipedia.org/wiki/Memory_segmentation" TargetMode="External"/><Relationship Id="rId5" Type="http://schemas.openxmlformats.org/officeDocument/2006/relationships/hyperlink" Target="https://1c1gceb_engb824gb825&amp;oq/" TargetMode="External"/><Relationship Id="rId10" Type="http://schemas.openxmlformats.org/officeDocument/2006/relationships/hyperlink" Target="https://www.guru99.com/paging-in-operating-system.html" TargetMode="External"/><Relationship Id="rId4" Type="http://schemas.openxmlformats.org/officeDocument/2006/relationships/hyperlink" Target="ttps://1C1GCEB_enGB824GB825&amp;sxsrf/" TargetMode="External"/><Relationship Id="rId9" Type="http://schemas.openxmlformats.org/officeDocument/2006/relationships/hyperlink" Target="https://www.tutorialspoint.com/operating_system/os_memory_management.htm" TargetMode="External"/></Relationships>
</file>

<file path=ppt/slides/_rels/slide59.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notesSlide" Target="../notesSlides/notesSlide39.xml"/><Relationship Id="rId1" Type="http://schemas.openxmlformats.org/officeDocument/2006/relationships/slideLayout" Target="../slideLayouts/slideLayout2.xml"/><Relationship Id="rId5" Type="http://schemas.openxmlformats.org/officeDocument/2006/relationships/hyperlink" Target="https://creativecommons.org/licenses/by-sa/3.0/" TargetMode="External"/><Relationship Id="rId4" Type="http://schemas.openxmlformats.org/officeDocument/2006/relationships/hyperlink" Target="http://stackoverflow.com/questions/29586950/basic-cpu-scheduling-waiting-to-ready" TargetMode="Externa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8C790BE2-4E4F-4AAF-81A2-4A6F4885E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Rectangle 30">
            <a:extLst>
              <a:ext uri="{FF2B5EF4-FFF2-40B4-BE49-F238E27FC236}">
                <a16:creationId xmlns:a16="http://schemas.microsoft.com/office/drawing/2014/main" id="{D28B54C3-B57B-472A-B96E-1FCB67093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12191999" cy="6858000"/>
          </a:xfrm>
          <a:prstGeom prst="rect">
            <a:avLst/>
          </a:prstGeom>
          <a:gradFill>
            <a:gsLst>
              <a:gs pos="0">
                <a:schemeClr val="accent1">
                  <a:lumMod val="50000"/>
                </a:schemeClr>
              </a:gs>
              <a:gs pos="100000">
                <a:srgbClr val="00000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7DB3C429-F8DA-49B9-AF84-21996FCF7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
            <a:ext cx="12192000" cy="6402581"/>
          </a:xfrm>
          <a:prstGeom prst="rect">
            <a:avLst/>
          </a:prstGeom>
          <a:gradFill>
            <a:gsLst>
              <a:gs pos="1000">
                <a:schemeClr val="accent1">
                  <a:lumMod val="75000"/>
                  <a:alpha val="59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Rectangle 32">
            <a:extLst>
              <a:ext uri="{FF2B5EF4-FFF2-40B4-BE49-F238E27FC236}">
                <a16:creationId xmlns:a16="http://schemas.microsoft.com/office/drawing/2014/main" id="{E12088DD-B1AD-40E0-8B86-1D87A2CCD9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63054" y="-2653923"/>
            <a:ext cx="6858001" cy="12165846"/>
          </a:xfrm>
          <a:prstGeom prst="rect">
            <a:avLst/>
          </a:prstGeom>
          <a:gradFill>
            <a:gsLst>
              <a:gs pos="13000">
                <a:schemeClr val="accent1">
                  <a:lumMod val="50000"/>
                  <a:alpha val="0"/>
                </a:schemeClr>
              </a:gs>
              <a:gs pos="99000">
                <a:srgbClr val="000000">
                  <a:alpha val="2800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4" name="Rectangle 33">
            <a:extLst>
              <a:ext uri="{FF2B5EF4-FFF2-40B4-BE49-F238E27FC236}">
                <a16:creationId xmlns:a16="http://schemas.microsoft.com/office/drawing/2014/main" id="{C4C9F2B0-1044-46EB-8AEB-C3BFFDE6C2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94763" y="0"/>
            <a:ext cx="6096001" cy="6858000"/>
          </a:xfrm>
          <a:prstGeom prst="rect">
            <a:avLst/>
          </a:prstGeom>
          <a:gradFill>
            <a:gsLst>
              <a:gs pos="13000">
                <a:schemeClr val="accent1">
                  <a:lumMod val="50000"/>
                  <a:alpha val="0"/>
                </a:schemeClr>
              </a:gs>
              <a:gs pos="99000">
                <a:schemeClr val="accent1">
                  <a:lumMod val="75000"/>
                  <a:alpha val="50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5" name="Rectangle 34">
            <a:extLst>
              <a:ext uri="{FF2B5EF4-FFF2-40B4-BE49-F238E27FC236}">
                <a16:creationId xmlns:a16="http://schemas.microsoft.com/office/drawing/2014/main" id="{0C395952-4E26-45A2-8756-2ADFD6E53C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3"/>
            <a:ext cx="12182871" cy="6871922"/>
          </a:xfrm>
          <a:prstGeom prst="rect">
            <a:avLst/>
          </a:prstGeom>
          <a:gradFill>
            <a:gsLst>
              <a:gs pos="13000">
                <a:srgbClr val="000000">
                  <a:alpha val="35000"/>
                </a:srgbClr>
              </a:gs>
              <a:gs pos="99000">
                <a:schemeClr val="accent1">
                  <a:lumMod val="75000"/>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6" name="Freeform: Shape 35">
            <a:extLst>
              <a:ext uri="{FF2B5EF4-FFF2-40B4-BE49-F238E27FC236}">
                <a16:creationId xmlns:a16="http://schemas.microsoft.com/office/drawing/2014/main" id="{4734BADF-9461-4621-B112-2D7BABEA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7713" y="4049"/>
            <a:ext cx="10216576" cy="4729040"/>
          </a:xfrm>
          <a:custGeom>
            <a:avLst/>
            <a:gdLst>
              <a:gd name="connsiteX0" fmla="*/ 0 w 10216576"/>
              <a:gd name="connsiteY0" fmla="*/ 0 h 4729040"/>
              <a:gd name="connsiteX1" fmla="*/ 10216576 w 10216576"/>
              <a:gd name="connsiteY1" fmla="*/ 0 h 4729040"/>
              <a:gd name="connsiteX2" fmla="*/ 10210268 w 10216576"/>
              <a:gd name="connsiteY2" fmla="*/ 124944 h 4729040"/>
              <a:gd name="connsiteX3" fmla="*/ 5108288 w 10216576"/>
              <a:gd name="connsiteY3" fmla="*/ 4729040 h 4729040"/>
              <a:gd name="connsiteX4" fmla="*/ 6309 w 10216576"/>
              <a:gd name="connsiteY4" fmla="*/ 124944 h 47290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6576" h="4729040">
                <a:moveTo>
                  <a:pt x="0" y="0"/>
                </a:moveTo>
                <a:lnTo>
                  <a:pt x="10216576" y="0"/>
                </a:lnTo>
                <a:lnTo>
                  <a:pt x="10210268" y="124944"/>
                </a:lnTo>
                <a:cubicBezTo>
                  <a:pt x="9947637" y="2710997"/>
                  <a:pt x="7763635" y="4729040"/>
                  <a:pt x="5108288" y="4729040"/>
                </a:cubicBezTo>
                <a:cubicBezTo>
                  <a:pt x="2452942" y="4729040"/>
                  <a:pt x="268937" y="2710997"/>
                  <a:pt x="6309" y="124944"/>
                </a:cubicBezTo>
                <a:close/>
              </a:path>
            </a:pathLst>
          </a:custGeom>
          <a:gradFill>
            <a:gsLst>
              <a:gs pos="7000">
                <a:schemeClr val="accent1">
                  <a:lumMod val="50000"/>
                  <a:alpha val="4000"/>
                </a:schemeClr>
              </a:gs>
              <a:gs pos="99000">
                <a:schemeClr val="accent1">
                  <a:alpha val="2400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77FE3B1-AB79-F299-C5CC-F13B4C45CDAB}"/>
              </a:ext>
            </a:extLst>
          </p:cNvPr>
          <p:cNvSpPr>
            <a:spLocks noGrp="1"/>
          </p:cNvSpPr>
          <p:nvPr>
            <p:ph type="ctrTitle"/>
          </p:nvPr>
        </p:nvSpPr>
        <p:spPr>
          <a:xfrm>
            <a:off x="1330952" y="1036237"/>
            <a:ext cx="9807499" cy="4330098"/>
          </a:xfrm>
        </p:spPr>
        <p:txBody>
          <a:bodyPr anchor="ctr">
            <a:normAutofit/>
          </a:bodyPr>
          <a:lstStyle/>
          <a:p>
            <a:r>
              <a:rPr lang="en-GB" sz="5300" b="1" u="sng" dirty="0">
                <a:solidFill>
                  <a:srgbClr val="FFFFFF"/>
                </a:solidFill>
              </a:rPr>
              <a:t>OS 2 -  Functions</a:t>
            </a:r>
            <a:br>
              <a:rPr lang="en-GB" sz="5300" dirty="0">
                <a:solidFill>
                  <a:srgbClr val="FFFFFF"/>
                </a:solidFill>
              </a:rPr>
            </a:br>
            <a:r>
              <a:rPr lang="en-GB" sz="4800" dirty="0">
                <a:solidFill>
                  <a:srgbClr val="FFFFFF"/>
                </a:solidFill>
              </a:rPr>
              <a:t>Supplementary Supportive information </a:t>
            </a:r>
            <a:br>
              <a:rPr lang="en-GB" sz="4800" dirty="0">
                <a:solidFill>
                  <a:srgbClr val="FFFFFF"/>
                </a:solidFill>
              </a:rPr>
            </a:br>
            <a:r>
              <a:rPr lang="en-GB" sz="4800" dirty="0">
                <a:solidFill>
                  <a:srgbClr val="FFFFFF"/>
                </a:solidFill>
              </a:rPr>
              <a:t>Additional &amp; </a:t>
            </a:r>
            <a:r>
              <a:rPr lang="en-GB" sz="4800" b="1" dirty="0">
                <a:solidFill>
                  <a:srgbClr val="FFFFFF"/>
                </a:solidFill>
                <a:highlight>
                  <a:srgbClr val="C0C0C0"/>
                </a:highlight>
              </a:rPr>
              <a:t>optional</a:t>
            </a:r>
            <a:r>
              <a:rPr lang="en-GB" sz="4800" dirty="0">
                <a:solidFill>
                  <a:srgbClr val="FFFFFF"/>
                </a:solidFill>
                <a:highlight>
                  <a:srgbClr val="C0C0C0"/>
                </a:highlight>
              </a:rPr>
              <a:t> reading material</a:t>
            </a:r>
            <a:br>
              <a:rPr lang="en-GB" sz="4400" dirty="0">
                <a:solidFill>
                  <a:srgbClr val="FFFFFF"/>
                </a:solidFill>
              </a:rPr>
            </a:br>
            <a:r>
              <a:rPr lang="en-GB" sz="4400" dirty="0">
                <a:highlight>
                  <a:srgbClr val="FFFF00"/>
                </a:highlight>
              </a:rPr>
              <a:t>Not required for the assignment.</a:t>
            </a:r>
            <a:endParaRPr lang="en-GB" sz="4800" dirty="0">
              <a:highlight>
                <a:srgbClr val="FFFF00"/>
              </a:highlight>
            </a:endParaRPr>
          </a:p>
        </p:txBody>
      </p:sp>
    </p:spTree>
    <p:extLst>
      <p:ext uri="{BB962C8B-B14F-4D97-AF65-F5344CB8AC3E}">
        <p14:creationId xmlns:p14="http://schemas.microsoft.com/office/powerpoint/2010/main" val="15244131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F3114987-664C-4AE8-8ED3-58912A8EEF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690"/>
            <a:ext cx="12192000" cy="869703"/>
          </a:xfrm>
          <a:prstGeom prst="rect">
            <a:avLst/>
          </a:prstGeom>
        </p:spPr>
      </p:pic>
      <p:sp>
        <p:nvSpPr>
          <p:cNvPr id="4" name="Title 1">
            <a:extLst>
              <a:ext uri="{FF2B5EF4-FFF2-40B4-BE49-F238E27FC236}">
                <a16:creationId xmlns:a16="http://schemas.microsoft.com/office/drawing/2014/main" id="{F62DBA0D-8387-408B-988D-0B181B1AED30}"/>
              </a:ext>
            </a:extLst>
          </p:cNvPr>
          <p:cNvSpPr>
            <a:spLocks noGrp="1"/>
          </p:cNvSpPr>
          <p:nvPr>
            <p:ph type="title"/>
          </p:nvPr>
        </p:nvSpPr>
        <p:spPr>
          <a:xfrm>
            <a:off x="135856" y="110880"/>
            <a:ext cx="6522908" cy="753537"/>
          </a:xfrm>
          <a:noFill/>
        </p:spPr>
        <p:txBody>
          <a:bodyPr anchor="t">
            <a:normAutofit fontScale="90000"/>
          </a:bodyPr>
          <a:lstStyle/>
          <a:p>
            <a:r>
              <a:rPr lang="en-GB" sz="4900" b="1" dirty="0">
                <a:solidFill>
                  <a:schemeClr val="bg1"/>
                </a:solidFill>
              </a:rPr>
              <a:t>Bg. </a:t>
            </a:r>
            <a:r>
              <a:rPr lang="en-GB" sz="4000" b="1" dirty="0">
                <a:solidFill>
                  <a:schemeClr val="bg1"/>
                </a:solidFill>
              </a:rPr>
              <a:t>Loading the Operating System</a:t>
            </a:r>
          </a:p>
        </p:txBody>
      </p:sp>
      <p:sp>
        <p:nvSpPr>
          <p:cNvPr id="5" name="Content Placeholder 2">
            <a:extLst>
              <a:ext uri="{FF2B5EF4-FFF2-40B4-BE49-F238E27FC236}">
                <a16:creationId xmlns:a16="http://schemas.microsoft.com/office/drawing/2014/main" id="{866CBA1E-0481-4843-BB9C-AC443DB44FB6}"/>
              </a:ext>
            </a:extLst>
          </p:cNvPr>
          <p:cNvSpPr>
            <a:spLocks noGrp="1"/>
          </p:cNvSpPr>
          <p:nvPr>
            <p:ph idx="1"/>
          </p:nvPr>
        </p:nvSpPr>
        <p:spPr>
          <a:xfrm>
            <a:off x="0" y="889157"/>
            <a:ext cx="7636970" cy="5337473"/>
          </a:xfrm>
        </p:spPr>
        <p:txBody>
          <a:bodyPr>
            <a:noAutofit/>
          </a:bodyPr>
          <a:lstStyle/>
          <a:p>
            <a:pPr marL="0" indent="0">
              <a:lnSpc>
                <a:spcPct val="110000"/>
              </a:lnSpc>
              <a:spcBef>
                <a:spcPts val="0"/>
              </a:spcBef>
              <a:buNone/>
            </a:pPr>
            <a:r>
              <a:rPr lang="en-GB" sz="2000" dirty="0">
                <a:effectLst/>
                <a:ea typeface="Calibri" panose="020F0502020204030204" pitchFamily="34" charset="0"/>
                <a:cs typeface="Times New Roman" panose="02020603050405020304" pitchFamily="18" charset="0"/>
              </a:rPr>
              <a:t>This is covered in the CA part of the module, but here’s a brief overview.</a:t>
            </a:r>
          </a:p>
          <a:p>
            <a:pPr>
              <a:lnSpc>
                <a:spcPct val="110000"/>
              </a:lnSpc>
              <a:spcBef>
                <a:spcPts val="0"/>
              </a:spcBef>
            </a:pPr>
            <a:r>
              <a:rPr lang="en-GB" sz="2000" dirty="0">
                <a:effectLst/>
                <a:ea typeface="Calibri" panose="020F0502020204030204" pitchFamily="34" charset="0"/>
                <a:cs typeface="Times New Roman" panose="02020603050405020304" pitchFamily="18" charset="0"/>
              </a:rPr>
              <a:t>When you turn on a computer, the first code</a:t>
            </a:r>
            <a:r>
              <a:rPr lang="en-GB" sz="2000" dirty="0">
                <a:ea typeface="Calibri" panose="020F0502020204030204" pitchFamily="34" charset="0"/>
                <a:cs typeface="Times New Roman" panose="02020603050405020304" pitchFamily="18" charset="0"/>
              </a:rPr>
              <a:t>/</a:t>
            </a:r>
            <a:r>
              <a:rPr lang="en-GB" sz="2000" dirty="0">
                <a:effectLst/>
                <a:ea typeface="Calibri" panose="020F0502020204030204" pitchFamily="34" charset="0"/>
                <a:cs typeface="Times New Roman" panose="02020603050405020304" pitchFamily="18" charset="0"/>
              </a:rPr>
              <a:t>program that runs is a set of instructions called </a:t>
            </a:r>
            <a:r>
              <a:rPr lang="en-GB" sz="2000" b="1" dirty="0">
                <a:solidFill>
                  <a:srgbClr val="202124"/>
                </a:solidFill>
                <a:effectLst/>
                <a:ea typeface="Calibri" panose="020F0502020204030204" pitchFamily="34" charset="0"/>
                <a:cs typeface="Times New Roman" panose="02020603050405020304" pitchFamily="18" charset="0"/>
              </a:rPr>
              <a:t>Firmware, </a:t>
            </a:r>
            <a:r>
              <a:rPr lang="en-GB" sz="2000" dirty="0">
                <a:solidFill>
                  <a:srgbClr val="202124"/>
                </a:solidFill>
                <a:effectLst/>
                <a:ea typeface="Calibri" panose="020F0502020204030204" pitchFamily="34" charset="0"/>
                <a:cs typeface="Times New Roman" panose="02020603050405020304" pitchFamily="18" charset="0"/>
              </a:rPr>
              <a:t>that is stored in the computer's read-only memory ROM chip/flash ROM </a:t>
            </a:r>
            <a:r>
              <a:rPr lang="en-GB" sz="1400" dirty="0">
                <a:solidFill>
                  <a:srgbClr val="202124"/>
                </a:solidFill>
                <a:effectLst/>
                <a:ea typeface="Calibri" panose="020F0502020204030204" pitchFamily="34" charset="0"/>
                <a:cs typeface="Times New Roman" panose="02020603050405020304" pitchFamily="18" charset="0"/>
              </a:rPr>
              <a:t>(Bg</a:t>
            </a:r>
            <a:r>
              <a:rPr lang="en-GB" sz="1400" dirty="0">
                <a:solidFill>
                  <a:srgbClr val="202124"/>
                </a:solidFill>
                <a:ea typeface="Calibri" panose="020F0502020204030204" pitchFamily="34" charset="0"/>
                <a:cs typeface="Times New Roman" panose="02020603050405020304" pitchFamily="18" charset="0"/>
              </a:rPr>
              <a:t>. </a:t>
            </a:r>
            <a:r>
              <a:rPr lang="en-GB" sz="1400" b="1" dirty="0">
                <a:solidFill>
                  <a:srgbClr val="202124"/>
                </a:solidFill>
                <a:effectLst/>
                <a:ea typeface="Calibri" panose="020F0502020204030204" pitchFamily="34" charset="0"/>
                <a:cs typeface="Times New Roman" panose="02020603050405020304" pitchFamily="18" charset="0"/>
              </a:rPr>
              <a:t>ROM</a:t>
            </a:r>
            <a:r>
              <a:rPr lang="en-GB" sz="1400" dirty="0">
                <a:solidFill>
                  <a:srgbClr val="202124"/>
                </a:solidFill>
                <a:effectLst/>
                <a:ea typeface="Calibri" panose="020F0502020204030204" pitchFamily="34" charset="0"/>
                <a:cs typeface="Times New Roman" panose="02020603050405020304" pitchFamily="18" charset="0"/>
              </a:rPr>
              <a:t> is read-only memory, but flash </a:t>
            </a:r>
            <a:r>
              <a:rPr lang="en-GB" sz="1400" b="1" dirty="0">
                <a:solidFill>
                  <a:srgbClr val="202124"/>
                </a:solidFill>
                <a:effectLst/>
                <a:ea typeface="Calibri" panose="020F0502020204030204" pitchFamily="34" charset="0"/>
                <a:cs typeface="Times New Roman" panose="02020603050405020304" pitchFamily="18" charset="0"/>
              </a:rPr>
              <a:t>ROM</a:t>
            </a:r>
            <a:r>
              <a:rPr lang="en-GB" sz="1400" dirty="0">
                <a:solidFill>
                  <a:srgbClr val="202124"/>
                </a:solidFill>
                <a:effectLst/>
                <a:ea typeface="Calibri" panose="020F0502020204030204" pitchFamily="34" charset="0"/>
                <a:cs typeface="Times New Roman" panose="02020603050405020304" pitchFamily="18" charset="0"/>
              </a:rPr>
              <a:t> can be erased and rewritten because it is a type of flash memory). </a:t>
            </a:r>
          </a:p>
          <a:p>
            <a:pPr>
              <a:lnSpc>
                <a:spcPct val="110000"/>
              </a:lnSpc>
              <a:spcBef>
                <a:spcPts val="0"/>
              </a:spcBef>
            </a:pPr>
            <a:r>
              <a:rPr lang="en-GB" sz="2000" dirty="0">
                <a:solidFill>
                  <a:srgbClr val="202124"/>
                </a:solidFill>
                <a:effectLst/>
                <a:ea typeface="Calibri" panose="020F0502020204030204" pitchFamily="34" charset="0"/>
                <a:cs typeface="Times New Roman" panose="02020603050405020304" pitchFamily="18" charset="0"/>
              </a:rPr>
              <a:t>The </a:t>
            </a:r>
            <a:r>
              <a:rPr lang="en-GB" sz="2000" b="1" dirty="0">
                <a:solidFill>
                  <a:srgbClr val="202124"/>
                </a:solidFill>
                <a:effectLst/>
                <a:ea typeface="Calibri" panose="020F0502020204030204" pitchFamily="34" charset="0"/>
                <a:cs typeface="Times New Roman" panose="02020603050405020304" pitchFamily="18" charset="0"/>
              </a:rPr>
              <a:t>firmware</a:t>
            </a:r>
            <a:r>
              <a:rPr lang="en-GB" sz="2000" dirty="0">
                <a:solidFill>
                  <a:srgbClr val="202124"/>
                </a:solidFill>
                <a:effectLst/>
                <a:ea typeface="Calibri" panose="020F0502020204030204" pitchFamily="34" charset="0"/>
                <a:cs typeface="Times New Roman" panose="02020603050405020304" pitchFamily="18" charset="0"/>
              </a:rPr>
              <a:t> performs a </a:t>
            </a:r>
            <a:r>
              <a:rPr lang="en-GB" sz="2000" b="1" dirty="0">
                <a:solidFill>
                  <a:srgbClr val="202124"/>
                </a:solidFill>
                <a:effectLst/>
                <a:ea typeface="Calibri" panose="020F0502020204030204" pitchFamily="34" charset="0"/>
                <a:cs typeface="Times New Roman" panose="02020603050405020304" pitchFamily="18" charset="0"/>
              </a:rPr>
              <a:t>Power-On Self Test (POST) </a:t>
            </a:r>
            <a:r>
              <a:rPr lang="en-GB" sz="2000" dirty="0">
                <a:solidFill>
                  <a:srgbClr val="202124"/>
                </a:solidFill>
                <a:effectLst/>
                <a:ea typeface="Calibri" panose="020F0502020204030204" pitchFamily="34" charset="0"/>
                <a:cs typeface="Times New Roman" panose="02020603050405020304" pitchFamily="18" charset="0"/>
              </a:rPr>
              <a:t>and checks that the CPU, the hardware and memory are working. </a:t>
            </a:r>
          </a:p>
          <a:p>
            <a:pPr>
              <a:lnSpc>
                <a:spcPct val="110000"/>
              </a:lnSpc>
              <a:spcBef>
                <a:spcPts val="0"/>
              </a:spcBef>
            </a:pPr>
            <a:r>
              <a:rPr lang="en-GB" sz="2000" dirty="0">
                <a:solidFill>
                  <a:srgbClr val="202124"/>
                </a:solidFill>
                <a:effectLst/>
                <a:ea typeface="Calibri" panose="020F0502020204030204" pitchFamily="34" charset="0"/>
                <a:cs typeface="Times New Roman" panose="02020603050405020304" pitchFamily="18" charset="0"/>
              </a:rPr>
              <a:t>Once the POST has successfully completed, other software loaded in ROM sometimes called the </a:t>
            </a:r>
            <a:r>
              <a:rPr lang="en-GB" sz="2000" b="1" dirty="0">
                <a:solidFill>
                  <a:srgbClr val="202124"/>
                </a:solidFill>
                <a:effectLst/>
                <a:ea typeface="Calibri" panose="020F0502020204030204" pitchFamily="34" charset="0"/>
                <a:cs typeface="Times New Roman" panose="02020603050405020304" pitchFamily="18" charset="0"/>
              </a:rPr>
              <a:t>BIOS</a:t>
            </a:r>
            <a:r>
              <a:rPr lang="en-GB" sz="2000" dirty="0">
                <a:solidFill>
                  <a:srgbClr val="202124"/>
                </a:solidFill>
                <a:effectLst/>
                <a:ea typeface="Calibri" panose="020F0502020204030204" pitchFamily="34" charset="0"/>
                <a:cs typeface="Times New Roman" panose="02020603050405020304" pitchFamily="18" charset="0"/>
              </a:rPr>
              <a:t>(Basic Input Output System)/</a:t>
            </a:r>
            <a:r>
              <a:rPr lang="en-GB" sz="2000" b="1" dirty="0">
                <a:solidFill>
                  <a:srgbClr val="202124"/>
                </a:solidFill>
                <a:effectLst/>
                <a:ea typeface="Calibri" panose="020F0502020204030204" pitchFamily="34" charset="0"/>
                <a:cs typeface="Times New Roman" panose="02020603050405020304" pitchFamily="18" charset="0"/>
                <a:hlinkClick r:id="rId3"/>
              </a:rPr>
              <a:t>UEFI</a:t>
            </a:r>
            <a:r>
              <a:rPr lang="en-GB" sz="2000" dirty="0">
                <a:solidFill>
                  <a:srgbClr val="202124"/>
                </a:solidFill>
                <a:effectLst/>
                <a:ea typeface="Calibri" panose="020F0502020204030204" pitchFamily="34" charset="0"/>
                <a:cs typeface="Times New Roman" panose="02020603050405020304" pitchFamily="18" charset="0"/>
              </a:rPr>
              <a:t> (</a:t>
            </a:r>
            <a:r>
              <a:rPr lang="en-GB" sz="2000" b="1" dirty="0">
                <a:solidFill>
                  <a:srgbClr val="202124"/>
                </a:solidFill>
                <a:effectLst/>
                <a:ea typeface="Calibri" panose="020F0502020204030204" pitchFamily="34" charset="0"/>
                <a:cs typeface="Times New Roman" panose="02020603050405020304" pitchFamily="18" charset="0"/>
              </a:rPr>
              <a:t>Unified Extensible Firmware Interface)</a:t>
            </a:r>
            <a:r>
              <a:rPr lang="en-GB" sz="2000" dirty="0">
                <a:solidFill>
                  <a:srgbClr val="202124"/>
                </a:solidFill>
                <a:effectLst/>
                <a:ea typeface="Calibri" panose="020F0502020204030204" pitchFamily="34" charset="0"/>
                <a:cs typeface="Times New Roman" panose="02020603050405020304" pitchFamily="18" charset="0"/>
              </a:rPr>
              <a:t> will begin to activate the computer's disk drives and attached I/O devices. When the computer’s hard disk is activated, it finds the first piece of the operating system: </a:t>
            </a:r>
            <a:r>
              <a:rPr lang="en-GB" sz="2000" b="1" dirty="0">
                <a:solidFill>
                  <a:srgbClr val="202124"/>
                </a:solidFill>
                <a:effectLst/>
                <a:ea typeface="Calibri" panose="020F0502020204030204" pitchFamily="34" charset="0"/>
                <a:cs typeface="Times New Roman" panose="02020603050405020304" pitchFamily="18" charset="0"/>
              </a:rPr>
              <a:t>the bootstrap loader</a:t>
            </a:r>
            <a:r>
              <a:rPr lang="en-GB" sz="2000" dirty="0">
                <a:solidFill>
                  <a:srgbClr val="202124"/>
                </a:solidFill>
                <a:effectLst/>
                <a:ea typeface="Calibri" panose="020F0502020204030204" pitchFamily="34" charset="0"/>
                <a:cs typeface="Times New Roman" panose="02020603050405020304" pitchFamily="18" charset="0"/>
              </a:rPr>
              <a:t>.</a:t>
            </a:r>
            <a:r>
              <a:rPr lang="en-GB" sz="2000" dirty="0">
                <a:solidFill>
                  <a:srgbClr val="202122"/>
                </a:solidFill>
                <a:effectLst/>
                <a:ea typeface="Calibri" panose="020F0502020204030204" pitchFamily="34" charset="0"/>
                <a:cs typeface="Times New Roman" panose="02020603050405020304" pitchFamily="18" charset="0"/>
              </a:rPr>
              <a:t> </a:t>
            </a:r>
            <a:endParaRPr lang="en-GB" sz="2000" dirty="0">
              <a:solidFill>
                <a:srgbClr val="202124"/>
              </a:solidFill>
              <a:effectLst/>
              <a:ea typeface="Calibri" panose="020F0502020204030204" pitchFamily="34" charset="0"/>
              <a:cs typeface="Times New Roman" panose="02020603050405020304" pitchFamily="18" charset="0"/>
            </a:endParaRPr>
          </a:p>
          <a:p>
            <a:pPr>
              <a:lnSpc>
                <a:spcPct val="110000"/>
              </a:lnSpc>
              <a:spcBef>
                <a:spcPts val="0"/>
              </a:spcBef>
            </a:pPr>
            <a:r>
              <a:rPr lang="en-GB" sz="2000" dirty="0">
                <a:solidFill>
                  <a:srgbClr val="202122"/>
                </a:solidFill>
                <a:effectLst/>
                <a:ea typeface="Calibri" panose="020F0502020204030204" pitchFamily="34" charset="0"/>
                <a:cs typeface="Times New Roman" panose="02020603050405020304" pitchFamily="18" charset="0"/>
              </a:rPr>
              <a:t>The </a:t>
            </a:r>
            <a:r>
              <a:rPr lang="en-GB" sz="2000" b="1" dirty="0">
                <a:solidFill>
                  <a:srgbClr val="000000"/>
                </a:solidFill>
                <a:effectLst/>
                <a:ea typeface="Calibri" panose="020F0502020204030204" pitchFamily="34" charset="0"/>
                <a:cs typeface="Times New Roman" panose="02020603050405020304" pitchFamily="18" charset="0"/>
              </a:rPr>
              <a:t>bootstrap loader</a:t>
            </a:r>
            <a:r>
              <a:rPr lang="en-GB" sz="2000" b="1" dirty="0">
                <a:solidFill>
                  <a:srgbClr val="202122"/>
                </a:solidFill>
                <a:effectLst/>
                <a:ea typeface="Calibri" panose="020F0502020204030204" pitchFamily="34" charset="0"/>
                <a:cs typeface="Times New Roman" panose="02020603050405020304" pitchFamily="18" charset="0"/>
              </a:rPr>
              <a:t> code </a:t>
            </a:r>
            <a:r>
              <a:rPr lang="en-GB" sz="2000" dirty="0">
                <a:solidFill>
                  <a:srgbClr val="202122"/>
                </a:solidFill>
                <a:effectLst/>
                <a:ea typeface="Calibri" panose="020F0502020204030204" pitchFamily="34" charset="0"/>
                <a:cs typeface="Times New Roman" panose="02020603050405020304" pitchFamily="18" charset="0"/>
              </a:rPr>
              <a:t>is invoked to </a:t>
            </a:r>
            <a:r>
              <a:rPr lang="en-GB" sz="2000" b="1" dirty="0">
                <a:solidFill>
                  <a:srgbClr val="202122"/>
                </a:solidFill>
                <a:effectLst/>
                <a:ea typeface="Calibri" panose="020F0502020204030204" pitchFamily="34" charset="0"/>
                <a:cs typeface="Times New Roman" panose="02020603050405020304" pitchFamily="18" charset="0"/>
              </a:rPr>
              <a:t>load the O</a:t>
            </a:r>
            <a:r>
              <a:rPr lang="en-GB" sz="2000" b="1" dirty="0">
                <a:solidFill>
                  <a:srgbClr val="000000"/>
                </a:solidFill>
                <a:effectLst/>
                <a:ea typeface="Calibri" panose="020F0502020204030204" pitchFamily="34" charset="0"/>
                <a:cs typeface="Times New Roman" panose="02020603050405020304" pitchFamily="18" charset="0"/>
              </a:rPr>
              <a:t>perating System</a:t>
            </a:r>
            <a:r>
              <a:rPr lang="en-GB" sz="2000" dirty="0">
                <a:solidFill>
                  <a:srgbClr val="202122"/>
                </a:solidFill>
                <a:effectLst/>
                <a:ea typeface="Calibri" panose="020F0502020204030204" pitchFamily="34" charset="0"/>
                <a:cs typeface="Times New Roman" panose="02020603050405020304" pitchFamily="18" charset="0"/>
              </a:rPr>
              <a:t>.</a:t>
            </a:r>
            <a:r>
              <a:rPr lang="en-GB" sz="2000" dirty="0">
                <a:solidFill>
                  <a:srgbClr val="202124"/>
                </a:solidFill>
                <a:effectLst/>
                <a:ea typeface="Calibri" panose="020F0502020204030204" pitchFamily="34" charset="0"/>
                <a:cs typeface="Times New Roman" panose="02020603050405020304" pitchFamily="18" charset="0"/>
              </a:rPr>
              <a:t> </a:t>
            </a:r>
            <a:r>
              <a:rPr lang="en-GB" sz="2000" b="1" dirty="0">
                <a:solidFill>
                  <a:srgbClr val="202124"/>
                </a:solidFill>
                <a:effectLst/>
                <a:ea typeface="Calibri" panose="020F0502020204030204" pitchFamily="34" charset="0"/>
                <a:cs typeface="Times New Roman" panose="02020603050405020304" pitchFamily="18" charset="0"/>
              </a:rPr>
              <a:t>The bootstrap program loads the OS into memory</a:t>
            </a:r>
            <a:r>
              <a:rPr lang="en-GB" sz="2000" dirty="0">
                <a:solidFill>
                  <a:srgbClr val="202124"/>
                </a:solidFill>
                <a:effectLst/>
                <a:ea typeface="Calibri" panose="020F0502020204030204" pitchFamily="34" charset="0"/>
                <a:cs typeface="Times New Roman" panose="02020603050405020304" pitchFamily="18" charset="0"/>
              </a:rPr>
              <a:t>. </a:t>
            </a:r>
            <a:r>
              <a:rPr lang="en-GB" sz="1400" dirty="0">
                <a:solidFill>
                  <a:srgbClr val="202124"/>
                </a:solidFill>
                <a:effectLst/>
                <a:ea typeface="Calibri" panose="020F0502020204030204" pitchFamily="34" charset="0"/>
                <a:cs typeface="Times New Roman" panose="02020603050405020304" pitchFamily="18" charset="0"/>
              </a:rPr>
              <a:t>(Bg. it sets up divisions of memory that hold the OS and user applications.)</a:t>
            </a:r>
          </a:p>
          <a:p>
            <a:pPr>
              <a:lnSpc>
                <a:spcPct val="110000"/>
              </a:lnSpc>
              <a:spcBef>
                <a:spcPts val="0"/>
              </a:spcBef>
            </a:pPr>
            <a:r>
              <a:rPr lang="en-GB" sz="2000" dirty="0">
                <a:solidFill>
                  <a:srgbClr val="202124"/>
                </a:solidFill>
                <a:effectLst/>
                <a:ea typeface="Calibri" panose="020F0502020204030204" pitchFamily="34" charset="0"/>
                <a:cs typeface="Times New Roman" panose="02020603050405020304" pitchFamily="18" charset="0"/>
              </a:rPr>
              <a:t>It then turns control of the computer over to the OS. T</a:t>
            </a:r>
            <a:r>
              <a:rPr lang="en-GB" sz="2000" dirty="0">
                <a:solidFill>
                  <a:srgbClr val="202122"/>
                </a:solidFill>
                <a:effectLst/>
                <a:ea typeface="Calibri" panose="020F0502020204030204" pitchFamily="34" charset="0"/>
                <a:cs typeface="Times New Roman" panose="02020603050405020304" pitchFamily="18" charset="0"/>
              </a:rPr>
              <a:t>he </a:t>
            </a:r>
            <a:r>
              <a:rPr lang="en-GB" sz="2000" b="1" dirty="0">
                <a:solidFill>
                  <a:srgbClr val="202122"/>
                </a:solidFill>
                <a:effectLst/>
                <a:ea typeface="Calibri" panose="020F0502020204030204" pitchFamily="34" charset="0"/>
                <a:cs typeface="Times New Roman" panose="02020603050405020304" pitchFamily="18" charset="0"/>
              </a:rPr>
              <a:t>OS then takes control of the system</a:t>
            </a:r>
            <a:r>
              <a:rPr lang="en-GB" sz="2000" dirty="0">
                <a:solidFill>
                  <a:srgbClr val="202122"/>
                </a:solidFill>
                <a:effectLst/>
                <a:ea typeface="Calibri" panose="020F0502020204030204" pitchFamily="34" charset="0"/>
                <a:cs typeface="Times New Roman" panose="02020603050405020304" pitchFamily="18" charset="0"/>
              </a:rPr>
              <a:t>.</a:t>
            </a:r>
            <a:endParaRPr lang="en-GB" sz="2000" dirty="0">
              <a:solidFill>
                <a:srgbClr val="202124"/>
              </a:solidFill>
              <a:effectLst/>
              <a:ea typeface="Calibri" panose="020F0502020204030204" pitchFamily="34" charset="0"/>
              <a:cs typeface="Times New Roman" panose="02020603050405020304" pitchFamily="18" charset="0"/>
            </a:endParaRPr>
          </a:p>
          <a:p>
            <a:pPr marL="0" indent="0">
              <a:lnSpc>
                <a:spcPct val="110000"/>
              </a:lnSpc>
              <a:spcBef>
                <a:spcPts val="0"/>
              </a:spcBef>
              <a:buNone/>
            </a:pPr>
            <a:endParaRPr lang="en-GB" sz="1800" b="0" i="0" dirty="0">
              <a:effectLst/>
              <a:highlight>
                <a:srgbClr val="FFFF00"/>
              </a:highlight>
            </a:endParaRPr>
          </a:p>
        </p:txBody>
      </p:sp>
      <p:pic>
        <p:nvPicPr>
          <p:cNvPr id="6" name="Content Placeholder 4" descr="Text&#10;&#10;Description automatically generated">
            <a:extLst>
              <a:ext uri="{FF2B5EF4-FFF2-40B4-BE49-F238E27FC236}">
                <a16:creationId xmlns:a16="http://schemas.microsoft.com/office/drawing/2014/main" id="{3E2F46BE-3ADF-4838-8B82-FC16EA8958D9}"/>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t="17369" r="1" b="13196"/>
          <a:stretch/>
        </p:blipFill>
        <p:spPr>
          <a:xfrm>
            <a:off x="7508929" y="850753"/>
            <a:ext cx="4547215" cy="2475664"/>
          </a:xfrm>
          <a:prstGeom prst="rect">
            <a:avLst/>
          </a:prstGeom>
        </p:spPr>
      </p:pic>
      <p:pic>
        <p:nvPicPr>
          <p:cNvPr id="7" name="Picture 6" descr="Diagram&#10;&#10;Description automatically generated">
            <a:extLst>
              <a:ext uri="{FF2B5EF4-FFF2-40B4-BE49-F238E27FC236}">
                <a16:creationId xmlns:a16="http://schemas.microsoft.com/office/drawing/2014/main" id="{FEEE109A-8E95-49AA-A226-C77B0AD1B202}"/>
              </a:ext>
            </a:extLst>
          </p:cNvPr>
          <p:cNvPicPr>
            <a:picLocks noChangeAspect="1"/>
          </p:cNvPicPr>
          <p:nvPr/>
        </p:nvPicPr>
        <p:blipFill rotWithShape="1">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t="5612" r="1" b="570"/>
          <a:stretch/>
        </p:blipFill>
        <p:spPr>
          <a:xfrm>
            <a:off x="7508929" y="3609706"/>
            <a:ext cx="4547216" cy="3164215"/>
          </a:xfrm>
          <a:prstGeom prst="rect">
            <a:avLst/>
          </a:prstGeom>
        </p:spPr>
      </p:pic>
      <p:sp>
        <p:nvSpPr>
          <p:cNvPr id="8" name="TextBox 7">
            <a:extLst>
              <a:ext uri="{FF2B5EF4-FFF2-40B4-BE49-F238E27FC236}">
                <a16:creationId xmlns:a16="http://schemas.microsoft.com/office/drawing/2014/main" id="{0D2EE086-65F3-4C5F-8EF9-81CF64D91930}"/>
              </a:ext>
            </a:extLst>
          </p:cNvPr>
          <p:cNvSpPr txBox="1"/>
          <p:nvPr/>
        </p:nvSpPr>
        <p:spPr>
          <a:xfrm>
            <a:off x="10408337" y="6730757"/>
            <a:ext cx="1647807" cy="153888"/>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hlinkClick r:id="rId7" tooltip="https://www.navigaweb.net/2016/06/quando-e-come-si-puo-aggiornare-il-bios.html">
                  <a:extLst>
                    <a:ext uri="{A12FA001-AC4F-418D-AE19-62706E023703}">
                      <ahyp:hlinkClr xmlns:ahyp="http://schemas.microsoft.com/office/drawing/2018/hyperlinkcolor" val="tx"/>
                    </a:ext>
                  </a:extLst>
                </a:hlinkClick>
              </a:rPr>
              <a:t>This Photo</a:t>
            </a: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hlinkClick r:id="rId8" tooltip="https://creativecommons.org/licenses/by-nc-sa/3.0/">
                  <a:extLst>
                    <a:ext uri="{A12FA001-AC4F-418D-AE19-62706E023703}">
                      <ahyp:hlinkClr xmlns:ahyp="http://schemas.microsoft.com/office/drawing/2018/hyperlinkcolor" val="tx"/>
                    </a:ext>
                  </a:extLst>
                </a:hlinkClick>
              </a:rPr>
              <a:t>CC BY-SA-NC</a:t>
            </a:r>
            <a:endPar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32E336A6-DC6C-43D1-9A4F-F4A37F620413}"/>
              </a:ext>
            </a:extLst>
          </p:cNvPr>
          <p:cNvSpPr txBox="1"/>
          <p:nvPr/>
        </p:nvSpPr>
        <p:spPr>
          <a:xfrm>
            <a:off x="10467279" y="3308430"/>
            <a:ext cx="1557958" cy="153888"/>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hlinkClick r:id="rId5" tooltip="http://superuser.com/questions/496026/what-is-the-difference-in-boot-with-bios-and-boot-with-uefi">
                  <a:extLst>
                    <a:ext uri="{A12FA001-AC4F-418D-AE19-62706E023703}">
                      <ahyp:hlinkClr xmlns:ahyp="http://schemas.microsoft.com/office/drawing/2018/hyperlinkcolor" val="tx"/>
                    </a:ext>
                  </a:extLst>
                </a:hlinkClick>
              </a:rPr>
              <a:t>This Photo</a:t>
            </a: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hlinkClick r:id="rId9" tooltip="https://creativecommons.org/licenses/by-sa/3.0/">
                  <a:extLst>
                    <a:ext uri="{A12FA001-AC4F-418D-AE19-62706E023703}">
                      <ahyp:hlinkClr xmlns:ahyp="http://schemas.microsoft.com/office/drawing/2018/hyperlinkcolor" val="tx"/>
                    </a:ext>
                  </a:extLst>
                </a:hlinkClick>
              </a:rPr>
              <a:t>CC BY-SA</a:t>
            </a:r>
            <a:endPar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6C23D273-FB0D-4909-AE7D-AAA774B5BE0D}"/>
              </a:ext>
            </a:extLst>
          </p:cNvPr>
          <p:cNvPicPr>
            <a:picLocks noChangeAspect="1"/>
          </p:cNvPicPr>
          <p:nvPr/>
        </p:nvPicPr>
        <p:blipFill>
          <a:blip r:embed="rId10">
            <a:extLst>
              <a:ext uri="{28A0092B-C50C-407E-A947-70E740481C1C}">
                <a14:useLocalDpi xmlns:a14="http://schemas.microsoft.com/office/drawing/2010/main" val="0"/>
              </a:ext>
              <a:ext uri="{837473B0-CC2E-450A-ABE3-18F120FF3D39}">
                <a1611:picAttrSrcUrl xmlns:a1611="http://schemas.microsoft.com/office/drawing/2016/11/main" r:id="rId11"/>
              </a:ext>
            </a:extLst>
          </a:blip>
          <a:stretch>
            <a:fillRect/>
          </a:stretch>
        </p:blipFill>
        <p:spPr>
          <a:xfrm rot="1498242">
            <a:off x="8677107" y="2633147"/>
            <a:ext cx="1651057" cy="1463937"/>
          </a:xfrm>
          <a:prstGeom prst="rect">
            <a:avLst/>
          </a:prstGeom>
        </p:spPr>
      </p:pic>
      <p:sp>
        <p:nvSpPr>
          <p:cNvPr id="11" name="TextBox 10">
            <a:extLst>
              <a:ext uri="{FF2B5EF4-FFF2-40B4-BE49-F238E27FC236}">
                <a16:creationId xmlns:a16="http://schemas.microsoft.com/office/drawing/2014/main" id="{23BEF50F-456A-4205-9CD8-2F74051EC02C}"/>
              </a:ext>
            </a:extLst>
          </p:cNvPr>
          <p:cNvSpPr txBox="1"/>
          <p:nvPr/>
        </p:nvSpPr>
        <p:spPr>
          <a:xfrm rot="1503144">
            <a:off x="8834929" y="4093023"/>
            <a:ext cx="1171815" cy="12311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hlinkClick r:id="rId11" tooltip="https://en.wikipedia.org/wiki/BIOS"/>
              </a:rPr>
              <a:t>This Photo</a:t>
            </a:r>
            <a:r>
              <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hlinkClick r:id="rId9" tooltip="https://creativecommons.org/licenses/by-sa/3.0/"/>
              </a:rPr>
              <a:t>CC BY-SA</a:t>
            </a:r>
            <a:endParaRPr kumimoji="0" lang="en-GB" sz="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660194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6B3A14-3710-AF64-9B3F-F084F60298CF}"/>
            </a:ext>
          </a:extLst>
        </p:cNvPr>
        <p:cNvGrpSpPr/>
        <p:nvPr/>
      </p:nvGrpSpPr>
      <p:grpSpPr>
        <a:xfrm>
          <a:off x="0" y="0"/>
          <a:ext cx="0" cy="0"/>
          <a:chOff x="0" y="0"/>
          <a:chExt cx="0" cy="0"/>
        </a:xfrm>
      </p:grpSpPr>
      <p:pic>
        <p:nvPicPr>
          <p:cNvPr id="13" name="Picture 12">
            <a:extLst>
              <a:ext uri="{FF2B5EF4-FFF2-40B4-BE49-F238E27FC236}">
                <a16:creationId xmlns:a16="http://schemas.microsoft.com/office/drawing/2014/main" id="{3C39CB61-8B32-D235-88A8-35D3648680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1091057"/>
          </a:xfrm>
          <a:prstGeom prst="rect">
            <a:avLst/>
          </a:prstGeom>
        </p:spPr>
      </p:pic>
      <p:sp>
        <p:nvSpPr>
          <p:cNvPr id="4" name="Title 1">
            <a:extLst>
              <a:ext uri="{FF2B5EF4-FFF2-40B4-BE49-F238E27FC236}">
                <a16:creationId xmlns:a16="http://schemas.microsoft.com/office/drawing/2014/main" id="{A80FC1C7-4BA9-D267-65DD-8C457ACF2FC1}"/>
              </a:ext>
            </a:extLst>
          </p:cNvPr>
          <p:cNvSpPr>
            <a:spLocks noGrp="1"/>
          </p:cNvSpPr>
          <p:nvPr>
            <p:ph type="title"/>
          </p:nvPr>
        </p:nvSpPr>
        <p:spPr>
          <a:xfrm>
            <a:off x="89472" y="168759"/>
            <a:ext cx="8027485" cy="753537"/>
          </a:xfrm>
          <a:noFill/>
        </p:spPr>
        <p:txBody>
          <a:bodyPr anchor="t">
            <a:normAutofit fontScale="90000"/>
          </a:bodyPr>
          <a:lstStyle/>
          <a:p>
            <a:r>
              <a:rPr lang="en-GB" sz="4900" b="1" dirty="0">
                <a:solidFill>
                  <a:schemeClr val="bg1"/>
                </a:solidFill>
              </a:rPr>
              <a:t>Bg. </a:t>
            </a:r>
            <a:r>
              <a:rPr lang="en-GB" b="1" dirty="0">
                <a:solidFill>
                  <a:schemeClr val="bg1"/>
                </a:solidFill>
              </a:rPr>
              <a:t>Booting the OS from the Network</a:t>
            </a:r>
            <a:endParaRPr lang="en-GB" sz="4000" b="1" dirty="0">
              <a:solidFill>
                <a:schemeClr val="bg1"/>
              </a:solidFill>
            </a:endParaRPr>
          </a:p>
        </p:txBody>
      </p:sp>
      <p:sp>
        <p:nvSpPr>
          <p:cNvPr id="5" name="Content Placeholder 2">
            <a:extLst>
              <a:ext uri="{FF2B5EF4-FFF2-40B4-BE49-F238E27FC236}">
                <a16:creationId xmlns:a16="http://schemas.microsoft.com/office/drawing/2014/main" id="{42CC2735-6ECB-8EF0-29EF-74A827BC24EC}"/>
              </a:ext>
            </a:extLst>
          </p:cNvPr>
          <p:cNvSpPr>
            <a:spLocks noGrp="1"/>
          </p:cNvSpPr>
          <p:nvPr>
            <p:ph idx="1"/>
          </p:nvPr>
        </p:nvSpPr>
        <p:spPr>
          <a:xfrm>
            <a:off x="556591" y="1147575"/>
            <a:ext cx="10336696" cy="5337473"/>
          </a:xfrm>
        </p:spPr>
        <p:txBody>
          <a:bodyPr>
            <a:noAutofit/>
          </a:bodyPr>
          <a:lstStyle/>
          <a:p>
            <a:pPr marL="0" indent="0">
              <a:lnSpc>
                <a:spcPct val="100000"/>
              </a:lnSpc>
              <a:spcBef>
                <a:spcPts val="0"/>
              </a:spcBef>
              <a:spcAft>
                <a:spcPts val="600"/>
              </a:spcAft>
              <a:buNone/>
            </a:pPr>
            <a:r>
              <a:rPr lang="en-GB" sz="2000" b="1" kern="100" dirty="0">
                <a:effectLst/>
                <a:latin typeface="Aptos" panose="020B0004020202020204" pitchFamily="34" charset="0"/>
                <a:ea typeface="DengXian" panose="02010600030101010101" pitchFamily="2" charset="-122"/>
                <a:cs typeface="Times New Roman" panose="02020603050405020304" pitchFamily="18" charset="0"/>
              </a:rPr>
              <a:t>Network boot</a:t>
            </a:r>
            <a:r>
              <a:rPr lang="en-GB" sz="2000" kern="100" dirty="0">
                <a:effectLst/>
                <a:latin typeface="Aptos" panose="020B0004020202020204" pitchFamily="34" charset="0"/>
                <a:ea typeface="DengXian" panose="02010600030101010101" pitchFamily="2" charset="-122"/>
                <a:cs typeface="Times New Roman" panose="02020603050405020304" pitchFamily="18" charset="0"/>
              </a:rPr>
              <a:t>, also known as booting from a LAN, is a process that allows a computer to start up from a network instead of a local drive. This method can be used for diskless workstations, routers, and centrally managed computers. </a:t>
            </a:r>
          </a:p>
          <a:p>
            <a:pPr marL="0" indent="0">
              <a:lnSpc>
                <a:spcPct val="100000"/>
              </a:lnSpc>
              <a:spcBef>
                <a:spcPts val="0"/>
              </a:spcBef>
              <a:spcAft>
                <a:spcPts val="600"/>
              </a:spcAft>
              <a:buNone/>
            </a:pPr>
            <a:r>
              <a:rPr lang="en-GB" sz="2000" kern="100" dirty="0">
                <a:effectLst/>
                <a:latin typeface="Aptos" panose="020B0004020202020204" pitchFamily="34" charset="0"/>
                <a:ea typeface="DengXian" panose="02010600030101010101" pitchFamily="2" charset="-122"/>
                <a:cs typeface="Times New Roman" panose="02020603050405020304" pitchFamily="18" charset="0"/>
              </a:rPr>
              <a:t>How it works:</a:t>
            </a:r>
          </a:p>
          <a:p>
            <a:pPr marL="342900" lvl="0" indent="-342900">
              <a:lnSpc>
                <a:spcPct val="100000"/>
              </a:lnSpc>
              <a:spcBef>
                <a:spcPts val="0"/>
              </a:spcBef>
              <a:spcAft>
                <a:spcPts val="600"/>
              </a:spcAft>
              <a:buSzPts val="1000"/>
              <a:buFont typeface="Symbol" panose="05050102010706020507" pitchFamily="18" charset="2"/>
              <a:buChar char=""/>
              <a:tabLst>
                <a:tab pos="457200" algn="l"/>
              </a:tabLst>
            </a:pPr>
            <a:r>
              <a:rPr lang="en-GB" sz="2000" kern="100" dirty="0">
                <a:effectLst/>
                <a:latin typeface="Aptos" panose="020B0004020202020204" pitchFamily="34" charset="0"/>
                <a:ea typeface="DengXian" panose="02010600030101010101" pitchFamily="2" charset="-122"/>
                <a:cs typeface="Times New Roman" panose="02020603050405020304" pitchFamily="18" charset="0"/>
              </a:rPr>
              <a:t>The computer's BIOS configuration, a hot key, or the UEFI boot sequence instructs the computer to boot from the network </a:t>
            </a:r>
          </a:p>
          <a:p>
            <a:pPr marL="342900" lvl="0" indent="-342900">
              <a:lnSpc>
                <a:spcPct val="100000"/>
              </a:lnSpc>
              <a:spcBef>
                <a:spcPts val="0"/>
              </a:spcBef>
              <a:spcAft>
                <a:spcPts val="600"/>
              </a:spcAft>
              <a:buSzPts val="1000"/>
              <a:buFont typeface="Symbol" panose="05050102010706020507" pitchFamily="18" charset="2"/>
              <a:buChar char=""/>
              <a:tabLst>
                <a:tab pos="457200" algn="l"/>
              </a:tabLst>
            </a:pPr>
            <a:r>
              <a:rPr lang="en-GB" sz="2000" kern="100" dirty="0">
                <a:effectLst/>
                <a:latin typeface="Aptos" panose="020B0004020202020204" pitchFamily="34" charset="0"/>
                <a:ea typeface="DengXian" panose="02010600030101010101" pitchFamily="2" charset="-122"/>
                <a:cs typeface="Times New Roman" panose="02020603050405020304" pitchFamily="18" charset="0"/>
              </a:rPr>
              <a:t>The remote-boot target broadcasts a DHCP request for an IP address </a:t>
            </a:r>
          </a:p>
          <a:p>
            <a:pPr marL="342900" lvl="0" indent="-342900">
              <a:lnSpc>
                <a:spcPct val="100000"/>
              </a:lnSpc>
              <a:spcBef>
                <a:spcPts val="0"/>
              </a:spcBef>
              <a:spcAft>
                <a:spcPts val="600"/>
              </a:spcAft>
              <a:buSzPts val="1000"/>
              <a:buFont typeface="Symbol" panose="05050102010706020507" pitchFamily="18" charset="2"/>
              <a:buChar char=""/>
              <a:tabLst>
                <a:tab pos="457200" algn="l"/>
              </a:tabLst>
            </a:pPr>
            <a:r>
              <a:rPr lang="en-GB" sz="2000" kern="100" dirty="0">
                <a:effectLst/>
                <a:latin typeface="Aptos" panose="020B0004020202020204" pitchFamily="34" charset="0"/>
                <a:ea typeface="DengXian" panose="02010600030101010101" pitchFamily="2" charset="-122"/>
                <a:cs typeface="Times New Roman" panose="02020603050405020304" pitchFamily="18" charset="0"/>
              </a:rPr>
              <a:t>The DHCP server responds to the request by providing the necessary TCP/IP parameters </a:t>
            </a:r>
          </a:p>
          <a:p>
            <a:pPr marL="342900" lvl="0" indent="-342900">
              <a:lnSpc>
                <a:spcPct val="100000"/>
              </a:lnSpc>
              <a:spcBef>
                <a:spcPts val="0"/>
              </a:spcBef>
              <a:spcAft>
                <a:spcPts val="600"/>
              </a:spcAft>
              <a:buSzPts val="1000"/>
              <a:buFont typeface="Symbol" panose="05050102010706020507" pitchFamily="18" charset="2"/>
              <a:buChar char=""/>
              <a:tabLst>
                <a:tab pos="457200" algn="l"/>
              </a:tabLst>
            </a:pPr>
            <a:r>
              <a:rPr lang="en-GB" sz="2000" kern="100" dirty="0">
                <a:effectLst/>
                <a:latin typeface="Aptos" panose="020B0004020202020204" pitchFamily="34" charset="0"/>
                <a:ea typeface="DengXian" panose="02010600030101010101" pitchFamily="2" charset="-122"/>
                <a:cs typeface="Times New Roman" panose="02020603050405020304" pitchFamily="18" charset="0"/>
              </a:rPr>
              <a:t>The computer uses the IP address to access the network servers </a:t>
            </a:r>
          </a:p>
          <a:p>
            <a:pPr marL="342900" lvl="0" indent="-342900">
              <a:lnSpc>
                <a:spcPct val="100000"/>
              </a:lnSpc>
              <a:spcBef>
                <a:spcPts val="0"/>
              </a:spcBef>
              <a:spcAft>
                <a:spcPts val="600"/>
              </a:spcAft>
              <a:buSzPts val="1000"/>
              <a:buFont typeface="Symbol" panose="05050102010706020507" pitchFamily="18" charset="2"/>
              <a:buChar char=""/>
              <a:tabLst>
                <a:tab pos="457200" algn="l"/>
              </a:tabLst>
            </a:pPr>
            <a:r>
              <a:rPr lang="en-GB" sz="2000" kern="100" dirty="0">
                <a:effectLst/>
                <a:latin typeface="Aptos" panose="020B0004020202020204" pitchFamily="34" charset="0"/>
                <a:ea typeface="DengXian" panose="02010600030101010101" pitchFamily="2" charset="-122"/>
                <a:cs typeface="Times New Roman" panose="02020603050405020304" pitchFamily="18" charset="0"/>
              </a:rPr>
              <a:t>The computer loads the operating system or other program directly from the network.</a:t>
            </a:r>
          </a:p>
          <a:p>
            <a:pPr marL="0" indent="0">
              <a:lnSpc>
                <a:spcPct val="100000"/>
              </a:lnSpc>
              <a:spcBef>
                <a:spcPts val="0"/>
              </a:spcBef>
              <a:spcAft>
                <a:spcPts val="600"/>
              </a:spcAft>
              <a:buNone/>
            </a:pPr>
            <a:endParaRPr lang="en-GB" sz="1800" b="0" i="0" dirty="0">
              <a:effectLst/>
              <a:highlight>
                <a:srgbClr val="FFFF00"/>
              </a:highlight>
            </a:endParaRPr>
          </a:p>
        </p:txBody>
      </p:sp>
      <p:pic>
        <p:nvPicPr>
          <p:cNvPr id="3" name="Picture 2">
            <a:extLst>
              <a:ext uri="{FF2B5EF4-FFF2-40B4-BE49-F238E27FC236}">
                <a16:creationId xmlns:a16="http://schemas.microsoft.com/office/drawing/2014/main" id="{A7B02B53-C9EE-DBDF-B22E-B1E684D5FCBF}"/>
              </a:ext>
            </a:extLst>
          </p:cNvPr>
          <p:cNvPicPr>
            <a:picLocks noChangeAspect="1"/>
          </p:cNvPicPr>
          <p:nvPr/>
        </p:nvPicPr>
        <p:blipFill>
          <a:blip r:embed="rId3"/>
          <a:srcRect b="18690"/>
          <a:stretch/>
        </p:blipFill>
        <p:spPr>
          <a:xfrm>
            <a:off x="2724564" y="4759168"/>
            <a:ext cx="6000750" cy="2098832"/>
          </a:xfrm>
          <a:prstGeom prst="rect">
            <a:avLst/>
          </a:prstGeom>
        </p:spPr>
      </p:pic>
      <p:pic>
        <p:nvPicPr>
          <p:cNvPr id="14" name="Graphic 13" descr="Arrow Right with solid fill">
            <a:extLst>
              <a:ext uri="{FF2B5EF4-FFF2-40B4-BE49-F238E27FC236}">
                <a16:creationId xmlns:a16="http://schemas.microsoft.com/office/drawing/2014/main" id="{83FF33AB-B4E3-A22B-793D-C08244EED77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967947" y="4533889"/>
            <a:ext cx="914400" cy="914400"/>
          </a:xfrm>
          <a:prstGeom prst="rect">
            <a:avLst/>
          </a:prstGeom>
        </p:spPr>
      </p:pic>
    </p:spTree>
    <p:extLst>
      <p:ext uri="{BB962C8B-B14F-4D97-AF65-F5344CB8AC3E}">
        <p14:creationId xmlns:p14="http://schemas.microsoft.com/office/powerpoint/2010/main" val="41612796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5400" b="1" spc="-300" dirty="0">
                <a:solidFill>
                  <a:srgbClr val="FFFFFF"/>
                </a:solidFill>
              </a:rPr>
              <a:t>Bg. </a:t>
            </a:r>
            <a:r>
              <a:rPr lang="en-GB" sz="4000" b="1" dirty="0">
                <a:solidFill>
                  <a:srgbClr val="FFFFFF"/>
                </a:solidFill>
              </a:rPr>
              <a:t>Kernel</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73700" y="1639824"/>
            <a:ext cx="11937068" cy="4692866"/>
          </a:xfrm>
        </p:spPr>
        <p:txBody>
          <a:bodyPr>
            <a:noAutofit/>
          </a:bodyPr>
          <a:lstStyle/>
          <a:p>
            <a:pPr>
              <a:lnSpc>
                <a:spcPct val="110000"/>
              </a:lnSpc>
              <a:spcBef>
                <a:spcPts val="0"/>
              </a:spcBef>
            </a:pPr>
            <a:r>
              <a:rPr lang="en-GB" sz="2400" dirty="0"/>
              <a:t>Generally, the kernel part of the OS is responsible for </a:t>
            </a:r>
            <a:r>
              <a:rPr lang="en-GB" sz="2400" b="1" dirty="0"/>
              <a:t>memory management, communicates with the CPU, communicates with hardware components, connected peripherals and disk management</a:t>
            </a:r>
            <a:r>
              <a:rPr lang="en-GB" sz="2400" dirty="0"/>
              <a:t>.</a:t>
            </a:r>
          </a:p>
          <a:p>
            <a:pPr>
              <a:lnSpc>
                <a:spcPct val="110000"/>
              </a:lnSpc>
              <a:spcBef>
                <a:spcPts val="0"/>
              </a:spcBef>
            </a:pPr>
            <a:r>
              <a:rPr lang="en-GB" sz="2400" b="0" i="0" dirty="0">
                <a:solidFill>
                  <a:srgbClr val="202124"/>
                </a:solidFill>
                <a:effectLst/>
              </a:rPr>
              <a:t>The </a:t>
            </a:r>
            <a:r>
              <a:rPr lang="en-GB" sz="2400" b="1" i="0" dirty="0">
                <a:solidFill>
                  <a:srgbClr val="202124"/>
                </a:solidFill>
                <a:effectLst/>
              </a:rPr>
              <a:t>kernel interacts with the CPU </a:t>
            </a:r>
            <a:r>
              <a:rPr lang="en-GB" sz="2400" b="0" i="0" dirty="0">
                <a:solidFill>
                  <a:srgbClr val="202124"/>
                </a:solidFill>
                <a:effectLst/>
              </a:rPr>
              <a:t>and connects application software to the system hardware.</a:t>
            </a:r>
            <a:endParaRPr lang="en-US" sz="2400" dirty="0"/>
          </a:p>
          <a:p>
            <a:pPr algn="l">
              <a:lnSpc>
                <a:spcPct val="110000"/>
              </a:lnSpc>
              <a:spcBef>
                <a:spcPts val="0"/>
              </a:spcBef>
            </a:pPr>
            <a:r>
              <a:rPr lang="en-US" sz="2400" dirty="0"/>
              <a:t>Scheduling &amp; management are central to the kernel's operation. </a:t>
            </a:r>
          </a:p>
          <a:p>
            <a:pPr algn="l">
              <a:lnSpc>
                <a:spcPct val="110000"/>
              </a:lnSpc>
              <a:spcBef>
                <a:spcPts val="0"/>
              </a:spcBef>
            </a:pPr>
            <a:r>
              <a:rPr lang="en-US" sz="2400" dirty="0"/>
              <a:t>Computer hardware can only do one thing at a time. </a:t>
            </a:r>
          </a:p>
          <a:p>
            <a:pPr algn="l">
              <a:lnSpc>
                <a:spcPct val="110000"/>
              </a:lnSpc>
              <a:spcBef>
                <a:spcPts val="0"/>
              </a:spcBef>
            </a:pPr>
            <a:r>
              <a:rPr lang="en-US" sz="2400" dirty="0"/>
              <a:t>However, a computer's OS can spawn dozens even hundreds of processes that the computer must host and handle.</a:t>
            </a:r>
          </a:p>
          <a:p>
            <a:pPr algn="l">
              <a:lnSpc>
                <a:spcPct val="110000"/>
              </a:lnSpc>
              <a:spcBef>
                <a:spcPts val="0"/>
              </a:spcBef>
            </a:pPr>
            <a:r>
              <a:rPr lang="en-US" sz="2400" dirty="0"/>
              <a:t>It's impossible for all of those processes to use the computer's hardware -- such as a memory address or CPU instruction pipeline -- at the same time.</a:t>
            </a:r>
          </a:p>
          <a:p>
            <a:pPr>
              <a:lnSpc>
                <a:spcPct val="110000"/>
              </a:lnSpc>
              <a:spcBef>
                <a:spcPts val="0"/>
              </a:spcBef>
            </a:pPr>
            <a:r>
              <a:rPr lang="en-US" sz="2400" dirty="0"/>
              <a:t>The Kernel </a:t>
            </a:r>
            <a:r>
              <a:rPr lang="en-US" sz="2400" b="1" dirty="0"/>
              <a:t>knows which hardware resources are available and which processes need them. </a:t>
            </a:r>
            <a:r>
              <a:rPr lang="en-US" sz="1200" dirty="0"/>
              <a:t>[</a:t>
            </a:r>
            <a:r>
              <a:rPr lang="en-US" sz="1200" dirty="0">
                <a:hlinkClick r:id="rId3"/>
              </a:rPr>
              <a:t>r</a:t>
            </a:r>
            <a:r>
              <a:rPr lang="en-US" sz="1200" dirty="0"/>
              <a:t>]</a:t>
            </a:r>
            <a:endParaRPr lang="en-US" sz="1200" b="1" dirty="0">
              <a:highlight>
                <a:srgbClr val="FFFF00"/>
              </a:highlight>
            </a:endParaRPr>
          </a:p>
          <a:p>
            <a:pPr algn="l">
              <a:lnSpc>
                <a:spcPct val="110000"/>
              </a:lnSpc>
              <a:spcBef>
                <a:spcPts val="0"/>
              </a:spcBef>
            </a:pPr>
            <a:endParaRPr lang="en-GB" sz="2400" dirty="0"/>
          </a:p>
        </p:txBody>
      </p:sp>
    </p:spTree>
    <p:extLst>
      <p:ext uri="{BB962C8B-B14F-4D97-AF65-F5344CB8AC3E}">
        <p14:creationId xmlns:p14="http://schemas.microsoft.com/office/powerpoint/2010/main" val="20983114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6000" b="1" dirty="0">
                <a:solidFill>
                  <a:srgbClr val="FFFFFF"/>
                </a:solidFill>
              </a:rPr>
              <a:t>Bg</a:t>
            </a:r>
            <a:r>
              <a:rPr lang="en-GB" sz="4000" b="1" dirty="0">
                <a:solidFill>
                  <a:srgbClr val="FFFFFF"/>
                </a:solidFill>
              </a:rPr>
              <a:t>. </a:t>
            </a:r>
            <a:r>
              <a:rPr lang="en-US" dirty="0">
                <a:solidFill>
                  <a:schemeClr val="bg1"/>
                </a:solidFill>
              </a:rPr>
              <a:t>kernel mode and user mode</a:t>
            </a:r>
            <a:endParaRPr lang="en-GB" sz="4000" b="1" dirty="0">
              <a:solidFill>
                <a:schemeClr val="bg1"/>
              </a:solidFill>
            </a:endParaRPr>
          </a:p>
        </p:txBody>
      </p:sp>
      <p:grpSp>
        <p:nvGrpSpPr>
          <p:cNvPr id="3" name="Group 2">
            <a:extLst>
              <a:ext uri="{FF2B5EF4-FFF2-40B4-BE49-F238E27FC236}">
                <a16:creationId xmlns:a16="http://schemas.microsoft.com/office/drawing/2014/main" id="{68E3FD90-C85A-E142-734B-80C13CD3B710}"/>
              </a:ext>
            </a:extLst>
          </p:cNvPr>
          <p:cNvGrpSpPr/>
          <p:nvPr/>
        </p:nvGrpSpPr>
        <p:grpSpPr>
          <a:xfrm>
            <a:off x="7644713" y="1936941"/>
            <a:ext cx="4489923" cy="4111657"/>
            <a:chOff x="6935334" y="1936941"/>
            <a:chExt cx="5199304" cy="4111657"/>
          </a:xfrm>
        </p:grpSpPr>
        <p:sp>
          <p:nvSpPr>
            <p:cNvPr id="13" name="Oval 12">
              <a:extLst>
                <a:ext uri="{FF2B5EF4-FFF2-40B4-BE49-F238E27FC236}">
                  <a16:creationId xmlns:a16="http://schemas.microsoft.com/office/drawing/2014/main" id="{4D92CD6F-39F4-428E-9C6A-59B0A2E2165D}"/>
                </a:ext>
              </a:extLst>
            </p:cNvPr>
            <p:cNvSpPr/>
            <p:nvPr/>
          </p:nvSpPr>
          <p:spPr>
            <a:xfrm>
              <a:off x="6935334" y="1938191"/>
              <a:ext cx="5199304" cy="4110407"/>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44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Oval 16">
              <a:extLst>
                <a:ext uri="{FF2B5EF4-FFF2-40B4-BE49-F238E27FC236}">
                  <a16:creationId xmlns:a16="http://schemas.microsoft.com/office/drawing/2014/main" id="{55440FBE-FD00-469B-8F19-85924CFFA4B4}"/>
                </a:ext>
              </a:extLst>
            </p:cNvPr>
            <p:cNvSpPr/>
            <p:nvPr/>
          </p:nvSpPr>
          <p:spPr>
            <a:xfrm>
              <a:off x="7582081" y="2283159"/>
              <a:ext cx="4017717" cy="344219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44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Oval 17">
              <a:extLst>
                <a:ext uri="{FF2B5EF4-FFF2-40B4-BE49-F238E27FC236}">
                  <a16:creationId xmlns:a16="http://schemas.microsoft.com/office/drawing/2014/main" id="{C80C5C61-4BE1-47AA-A4C2-DA9DD0D8EE4E}"/>
                </a:ext>
              </a:extLst>
            </p:cNvPr>
            <p:cNvSpPr/>
            <p:nvPr/>
          </p:nvSpPr>
          <p:spPr>
            <a:xfrm>
              <a:off x="8372341" y="2760163"/>
              <a:ext cx="2429276" cy="2427732"/>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44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Oval 18">
              <a:extLst>
                <a:ext uri="{FF2B5EF4-FFF2-40B4-BE49-F238E27FC236}">
                  <a16:creationId xmlns:a16="http://schemas.microsoft.com/office/drawing/2014/main" id="{5572D272-483D-41B7-A246-6389F35F5978}"/>
                </a:ext>
              </a:extLst>
            </p:cNvPr>
            <p:cNvSpPr/>
            <p:nvPr/>
          </p:nvSpPr>
          <p:spPr>
            <a:xfrm>
              <a:off x="8903005" y="3244087"/>
              <a:ext cx="1421778" cy="1457381"/>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44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TextBox 19">
              <a:extLst>
                <a:ext uri="{FF2B5EF4-FFF2-40B4-BE49-F238E27FC236}">
                  <a16:creationId xmlns:a16="http://schemas.microsoft.com/office/drawing/2014/main" id="{4E52AD8D-292D-431E-AF91-E3B25A20DC88}"/>
                </a:ext>
              </a:extLst>
            </p:cNvPr>
            <p:cNvSpPr txBox="1"/>
            <p:nvPr/>
          </p:nvSpPr>
          <p:spPr>
            <a:xfrm>
              <a:off x="9283860" y="1936941"/>
              <a:ext cx="577463" cy="343245"/>
            </a:xfrm>
            <a:prstGeom prst="rect">
              <a:avLst/>
            </a:prstGeom>
            <a:noFill/>
          </p:spPr>
          <p:txBody>
            <a:bodyPr wrap="none" rtlCol="0">
              <a:norm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GB" sz="1800" b="1" i="0" u="none" strike="noStrike" kern="1200" cap="none" spc="0" normalizeH="0" baseline="0" noProof="0">
                  <a:ln>
                    <a:noFill/>
                  </a:ln>
                  <a:solidFill>
                    <a:prstClr val="black"/>
                  </a:solidFill>
                  <a:effectLst/>
                  <a:uLnTx/>
                  <a:uFillTx/>
                  <a:latin typeface="Calibri" panose="020F0502020204030204"/>
                  <a:ea typeface="+mn-ea"/>
                  <a:cs typeface="+mn-cs"/>
                </a:rPr>
                <a:t>User</a:t>
              </a:r>
            </a:p>
          </p:txBody>
        </p:sp>
        <p:sp>
          <p:nvSpPr>
            <p:cNvPr id="21" name="TextBox 20">
              <a:extLst>
                <a:ext uri="{FF2B5EF4-FFF2-40B4-BE49-F238E27FC236}">
                  <a16:creationId xmlns:a16="http://schemas.microsoft.com/office/drawing/2014/main" id="{8560800D-8295-4378-90F9-28FEA5DC279D}"/>
                </a:ext>
              </a:extLst>
            </p:cNvPr>
            <p:cNvSpPr txBox="1"/>
            <p:nvPr/>
          </p:nvSpPr>
          <p:spPr>
            <a:xfrm>
              <a:off x="8618033" y="2421085"/>
              <a:ext cx="2003048" cy="343245"/>
            </a:xfrm>
            <a:prstGeom prst="rect">
              <a:avLst/>
            </a:prstGeom>
            <a:noFill/>
          </p:spPr>
          <p:txBody>
            <a:bodyPr wrap="none" rtlCol="0">
              <a:norm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OS Shell (GUI / CLI)</a:t>
              </a:r>
            </a:p>
          </p:txBody>
        </p:sp>
        <p:sp>
          <p:nvSpPr>
            <p:cNvPr id="22" name="TextBox 21">
              <a:extLst>
                <a:ext uri="{FF2B5EF4-FFF2-40B4-BE49-F238E27FC236}">
                  <a16:creationId xmlns:a16="http://schemas.microsoft.com/office/drawing/2014/main" id="{4BE6CDFC-36E4-4D72-A22F-5FF58323593E}"/>
                </a:ext>
              </a:extLst>
            </p:cNvPr>
            <p:cNvSpPr txBox="1"/>
            <p:nvPr/>
          </p:nvSpPr>
          <p:spPr>
            <a:xfrm>
              <a:off x="9028743" y="2861436"/>
              <a:ext cx="1087697" cy="343245"/>
            </a:xfrm>
            <a:prstGeom prst="rect">
              <a:avLst/>
            </a:prstGeom>
            <a:noFill/>
          </p:spPr>
          <p:txBody>
            <a:bodyPr wrap="none" rtlCol="0">
              <a:norm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GB" sz="1800" b="1" i="0" u="none" strike="noStrike" kern="1200" cap="none" spc="0" normalizeH="0" baseline="0" noProof="0">
                  <a:ln>
                    <a:noFill/>
                  </a:ln>
                  <a:solidFill>
                    <a:prstClr val="black"/>
                  </a:solidFill>
                  <a:effectLst/>
                  <a:uLnTx/>
                  <a:uFillTx/>
                  <a:latin typeface="Calibri" panose="020F0502020204030204"/>
                  <a:ea typeface="+mn-ea"/>
                  <a:cs typeface="+mn-cs"/>
                </a:rPr>
                <a:t>OS Kernel</a:t>
              </a:r>
            </a:p>
          </p:txBody>
        </p:sp>
        <p:sp>
          <p:nvSpPr>
            <p:cNvPr id="23" name="TextBox 22">
              <a:extLst>
                <a:ext uri="{FF2B5EF4-FFF2-40B4-BE49-F238E27FC236}">
                  <a16:creationId xmlns:a16="http://schemas.microsoft.com/office/drawing/2014/main" id="{6CA72EE5-F875-40F0-931E-E55C5EC322F2}"/>
                </a:ext>
              </a:extLst>
            </p:cNvPr>
            <p:cNvSpPr txBox="1"/>
            <p:nvPr/>
          </p:nvSpPr>
          <p:spPr>
            <a:xfrm>
              <a:off x="9092327" y="3703102"/>
              <a:ext cx="1095564" cy="343245"/>
            </a:xfrm>
            <a:prstGeom prst="rect">
              <a:avLst/>
            </a:prstGeom>
            <a:noFill/>
          </p:spPr>
          <p:txBody>
            <a:bodyPr wrap="none" rtlCol="0">
              <a:norm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GB" sz="1800" b="1" i="0" u="none" strike="noStrike" kern="1200" cap="none" spc="0" normalizeH="0" baseline="0" noProof="0" dirty="0">
                  <a:ln>
                    <a:noFill/>
                  </a:ln>
                  <a:solidFill>
                    <a:prstClr val="white"/>
                  </a:solidFill>
                  <a:effectLst/>
                  <a:uLnTx/>
                  <a:uFillTx/>
                  <a:latin typeface="Calibri" panose="020F0502020204030204"/>
                  <a:ea typeface="+mn-ea"/>
                  <a:cs typeface="+mn-cs"/>
                </a:rPr>
                <a:t>Hardware</a:t>
              </a:r>
            </a:p>
          </p:txBody>
        </p:sp>
        <p:sp>
          <p:nvSpPr>
            <p:cNvPr id="24" name="TextBox 23">
              <a:extLst>
                <a:ext uri="{FF2B5EF4-FFF2-40B4-BE49-F238E27FC236}">
                  <a16:creationId xmlns:a16="http://schemas.microsoft.com/office/drawing/2014/main" id="{EB74D550-E601-4949-978A-58979A6BC1E7}"/>
                </a:ext>
              </a:extLst>
            </p:cNvPr>
            <p:cNvSpPr txBox="1"/>
            <p:nvPr/>
          </p:nvSpPr>
          <p:spPr>
            <a:xfrm>
              <a:off x="9279155" y="5280365"/>
              <a:ext cx="615648" cy="343245"/>
            </a:xfrm>
            <a:prstGeom prst="rect">
              <a:avLst/>
            </a:prstGeom>
            <a:noFill/>
          </p:spPr>
          <p:txBody>
            <a:bodyPr wrap="none" rtlCol="0">
              <a:norm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Apps</a:t>
              </a:r>
            </a:p>
          </p:txBody>
        </p:sp>
      </p:gr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221981" y="1699914"/>
            <a:ext cx="7602973" cy="4692866"/>
          </a:xfrm>
        </p:spPr>
        <p:txBody>
          <a:bodyPr>
            <a:noAutofit/>
          </a:bodyPr>
          <a:lstStyle/>
          <a:p>
            <a:pPr>
              <a:lnSpc>
                <a:spcPct val="110000"/>
              </a:lnSpc>
              <a:spcBef>
                <a:spcPts val="0"/>
              </a:spcBef>
            </a:pPr>
            <a:r>
              <a:rPr lang="en-US" dirty="0"/>
              <a:t>There are two modes for code to be executed on a system: </a:t>
            </a:r>
            <a:r>
              <a:rPr lang="en-US" b="1" dirty="0"/>
              <a:t>kernel mode </a:t>
            </a:r>
            <a:r>
              <a:rPr lang="en-US" dirty="0"/>
              <a:t>and </a:t>
            </a:r>
            <a:r>
              <a:rPr lang="en-US" b="1" dirty="0"/>
              <a:t>user mode</a:t>
            </a:r>
            <a:r>
              <a:rPr lang="en-US" dirty="0"/>
              <a:t>. </a:t>
            </a:r>
          </a:p>
          <a:p>
            <a:pPr>
              <a:lnSpc>
                <a:spcPct val="110000"/>
              </a:lnSpc>
              <a:spcBef>
                <a:spcPts val="0"/>
              </a:spcBef>
            </a:pPr>
            <a:r>
              <a:rPr lang="en-US" dirty="0"/>
              <a:t>While code is running in kernel mode, it has unlimited access to the hardware. </a:t>
            </a:r>
          </a:p>
          <a:p>
            <a:pPr>
              <a:lnSpc>
                <a:spcPct val="110000"/>
              </a:lnSpc>
              <a:spcBef>
                <a:spcPts val="0"/>
              </a:spcBef>
            </a:pPr>
            <a:r>
              <a:rPr lang="en-US" dirty="0"/>
              <a:t>When the code is running in user mode, it has limited access to the system resources/hardware and memory.</a:t>
            </a:r>
          </a:p>
          <a:p>
            <a:pPr>
              <a:lnSpc>
                <a:spcPct val="110000"/>
              </a:lnSpc>
              <a:spcBef>
                <a:spcPts val="0"/>
              </a:spcBef>
            </a:pPr>
            <a:r>
              <a:rPr lang="en-US" dirty="0"/>
              <a:t>This is to prevent the user from having direct access to the system hardware and to protect the system.</a:t>
            </a:r>
            <a:endParaRPr lang="en-GB" dirty="0"/>
          </a:p>
          <a:p>
            <a:pPr algn="l">
              <a:lnSpc>
                <a:spcPct val="110000"/>
              </a:lnSpc>
              <a:spcBef>
                <a:spcPts val="0"/>
              </a:spcBef>
            </a:pPr>
            <a:endParaRPr lang="en-GB" dirty="0"/>
          </a:p>
        </p:txBody>
      </p:sp>
    </p:spTree>
    <p:extLst>
      <p:ext uri="{BB962C8B-B14F-4D97-AF65-F5344CB8AC3E}">
        <p14:creationId xmlns:p14="http://schemas.microsoft.com/office/powerpoint/2010/main" val="37451963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fontScale="90000"/>
          </a:bodyPr>
          <a:lstStyle/>
          <a:p>
            <a:r>
              <a:rPr lang="en-GB" sz="6000" b="1" dirty="0">
                <a:solidFill>
                  <a:srgbClr val="FFFFFF"/>
                </a:solidFill>
              </a:rPr>
              <a:t>Bg. </a:t>
            </a:r>
            <a:r>
              <a:rPr lang="en-GB" sz="4000" dirty="0">
                <a:solidFill>
                  <a:schemeClr val="bg1"/>
                </a:solidFill>
              </a:rPr>
              <a:t>Memory space: User space &amp; kernel space</a:t>
            </a:r>
            <a:endParaRPr lang="en-GB" sz="4000" b="1" dirty="0">
              <a:solidFill>
                <a:srgbClr val="FFFFFF"/>
              </a:solidFill>
            </a:endParaRP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189029" y="1597432"/>
            <a:ext cx="11475749" cy="4860669"/>
          </a:xfrm>
        </p:spPr>
        <p:txBody>
          <a:bodyPr>
            <a:noAutofit/>
          </a:bodyPr>
          <a:lstStyle/>
          <a:p>
            <a:pPr algn="l">
              <a:lnSpc>
                <a:spcPct val="100000"/>
              </a:lnSpc>
              <a:spcBef>
                <a:spcPts val="0"/>
              </a:spcBef>
            </a:pPr>
            <a:r>
              <a:rPr lang="en-US" sz="2000" dirty="0"/>
              <a:t>“The Kernel is seen as the most important part of your operating system. It's responsible for managing … system resources, running processes, and communicating with the hardware. The Kernel interacts with devices, allocating memory and handling interrupts and requests from processes running on the computer.” (</a:t>
            </a:r>
            <a:r>
              <a:rPr lang="en-US" sz="2000" dirty="0">
                <a:hlinkClick r:id="rId3"/>
              </a:rPr>
              <a:t>r</a:t>
            </a:r>
            <a:r>
              <a:rPr lang="en-US" sz="2000" dirty="0"/>
              <a:t>)</a:t>
            </a:r>
          </a:p>
          <a:p>
            <a:pPr algn="l">
              <a:lnSpc>
                <a:spcPct val="100000"/>
              </a:lnSpc>
              <a:spcBef>
                <a:spcPts val="0"/>
              </a:spcBef>
            </a:pPr>
            <a:r>
              <a:rPr lang="en-US" sz="2000" dirty="0"/>
              <a:t>The kernel is critical to a computer's operation, and it requires careful protection within the system's memory. </a:t>
            </a:r>
          </a:p>
          <a:p>
            <a:pPr algn="l">
              <a:lnSpc>
                <a:spcPct val="100000"/>
              </a:lnSpc>
              <a:spcBef>
                <a:spcPts val="0"/>
              </a:spcBef>
            </a:pPr>
            <a:r>
              <a:rPr lang="en-US" sz="2000" dirty="0"/>
              <a:t>The </a:t>
            </a:r>
            <a:r>
              <a:rPr lang="en-US" sz="2000" b="1" dirty="0"/>
              <a:t>kernel space </a:t>
            </a:r>
            <a:r>
              <a:rPr lang="en-US" sz="2000" dirty="0"/>
              <a:t>it loads into is a protected area of memory. That protected memory space ensures other applications and data don't overwrite or impair the kernel, causing performance problems, instability or other negative consequences. Instead, applications are loaded and executed in a generally available </a:t>
            </a:r>
            <a:r>
              <a:rPr lang="en-US" sz="2000" b="1" dirty="0"/>
              <a:t>user memory space</a:t>
            </a:r>
            <a:r>
              <a:rPr lang="en-US" sz="2000" dirty="0"/>
              <a:t>. (</a:t>
            </a:r>
            <a:r>
              <a:rPr lang="en-US" sz="2000" dirty="0">
                <a:hlinkClick r:id="rId4"/>
              </a:rPr>
              <a:t>r</a:t>
            </a:r>
            <a:r>
              <a:rPr lang="en-US" sz="2000" dirty="0"/>
              <a:t>)</a:t>
            </a:r>
          </a:p>
          <a:p>
            <a:pPr>
              <a:lnSpc>
                <a:spcPct val="100000"/>
              </a:lnSpc>
              <a:spcBef>
                <a:spcPts val="0"/>
              </a:spcBef>
            </a:pPr>
            <a:r>
              <a:rPr lang="en-US" sz="2000" dirty="0"/>
              <a:t>OSs separate memory into User space and kernel space to provide memory and hardware protection.</a:t>
            </a:r>
          </a:p>
          <a:p>
            <a:pPr>
              <a:lnSpc>
                <a:spcPct val="100000"/>
              </a:lnSpc>
              <a:spcBef>
                <a:spcPts val="0"/>
              </a:spcBef>
            </a:pPr>
            <a:r>
              <a:rPr lang="en-US" sz="2000" dirty="0"/>
              <a:t>Kernel space is strictly reserved for running the OS’s privileged kernel. </a:t>
            </a:r>
          </a:p>
          <a:p>
            <a:pPr>
              <a:lnSpc>
                <a:spcPct val="100000"/>
              </a:lnSpc>
              <a:spcBef>
                <a:spcPts val="0"/>
              </a:spcBef>
            </a:pPr>
            <a:r>
              <a:rPr lang="en-US" sz="2000" dirty="0"/>
              <a:t>User space aka </a:t>
            </a:r>
            <a:r>
              <a:rPr lang="en-US" sz="2000" b="1" dirty="0"/>
              <a:t>userland</a:t>
            </a:r>
            <a:r>
              <a:rPr lang="en-US" sz="2000" dirty="0"/>
              <a:t> is the memory area where software/Apps execute and run which the user can directly interact with. Essentially where all software application program code is run, outside the OS’s kernel.</a:t>
            </a:r>
            <a:endParaRPr lang="en-US" sz="1800" dirty="0"/>
          </a:p>
          <a:p>
            <a:pPr marL="0" indent="0" algn="l">
              <a:lnSpc>
                <a:spcPct val="110000"/>
              </a:lnSpc>
              <a:spcBef>
                <a:spcPts val="0"/>
              </a:spcBef>
              <a:buNone/>
            </a:pPr>
            <a:r>
              <a:rPr lang="en-US" sz="1800" dirty="0"/>
              <a:t>For a good general overview of a Kernel and what it does, please </a:t>
            </a:r>
            <a:r>
              <a:rPr lang="en-US" sz="1800" dirty="0">
                <a:hlinkClick r:id="rId4"/>
              </a:rPr>
              <a:t>click-here</a:t>
            </a:r>
            <a:r>
              <a:rPr lang="en-US" sz="1800" dirty="0"/>
              <a:t>.</a:t>
            </a:r>
          </a:p>
          <a:p>
            <a:pPr marL="0" indent="0">
              <a:lnSpc>
                <a:spcPct val="110000"/>
              </a:lnSpc>
              <a:spcBef>
                <a:spcPts val="0"/>
              </a:spcBef>
              <a:buNone/>
            </a:pPr>
            <a:r>
              <a:rPr lang="en-US" sz="1800" dirty="0"/>
              <a:t>To learn more about Kernel’s and different types of Kernel’s (such as </a:t>
            </a:r>
            <a:r>
              <a:rPr lang="en-US" sz="1800" dirty="0" err="1"/>
              <a:t>Monlithic</a:t>
            </a:r>
            <a:r>
              <a:rPr lang="en-US" sz="1800" dirty="0"/>
              <a:t>, Micro and Nano Kernels please </a:t>
            </a:r>
            <a:r>
              <a:rPr lang="en-US" sz="1800" dirty="0">
                <a:hlinkClick r:id="rId5"/>
              </a:rPr>
              <a:t>click-here</a:t>
            </a:r>
            <a:r>
              <a:rPr lang="en-US" sz="1800" dirty="0"/>
              <a:t>.</a:t>
            </a:r>
            <a:endParaRPr lang="en-GB" sz="1800" dirty="0"/>
          </a:p>
        </p:txBody>
      </p:sp>
    </p:spTree>
    <p:extLst>
      <p:ext uri="{BB962C8B-B14F-4D97-AF65-F5344CB8AC3E}">
        <p14:creationId xmlns:p14="http://schemas.microsoft.com/office/powerpoint/2010/main" val="42246067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6000" b="1" dirty="0">
                <a:solidFill>
                  <a:srgbClr val="FFFFFF"/>
                </a:solidFill>
              </a:rPr>
              <a:t>Bg. </a:t>
            </a:r>
            <a:r>
              <a:rPr lang="en-GB" sz="4000" b="1" dirty="0">
                <a:solidFill>
                  <a:srgbClr val="FFFFFF"/>
                </a:solidFill>
              </a:rPr>
              <a:t>Kernel types</a:t>
            </a:r>
          </a:p>
        </p:txBody>
      </p:sp>
      <p:pic>
        <p:nvPicPr>
          <p:cNvPr id="1026" name="Picture 2">
            <a:extLst>
              <a:ext uri="{FF2B5EF4-FFF2-40B4-BE49-F238E27FC236}">
                <a16:creationId xmlns:a16="http://schemas.microsoft.com/office/drawing/2014/main" id="{EF767F52-60A0-92E2-B1B4-8EFD00B0F4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839" y="1756364"/>
            <a:ext cx="10614712" cy="494270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B28E2F4-1F46-FB5C-1D41-5F4A07C7A74B}"/>
              </a:ext>
            </a:extLst>
          </p:cNvPr>
          <p:cNvSpPr txBox="1"/>
          <p:nvPr/>
        </p:nvSpPr>
        <p:spPr>
          <a:xfrm>
            <a:off x="10297297" y="6452846"/>
            <a:ext cx="642551" cy="24622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hlinkClick r:id="rId4"/>
              </a:rPr>
              <a:t>(R)</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482094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6000" b="1" dirty="0">
                <a:solidFill>
                  <a:srgbClr val="FFFFFF"/>
                </a:solidFill>
              </a:rPr>
              <a:t>Bg. </a:t>
            </a:r>
            <a:r>
              <a:rPr lang="en-GB" sz="4000" b="1" dirty="0">
                <a:solidFill>
                  <a:srgbClr val="FFFFFF"/>
                </a:solidFill>
              </a:rPr>
              <a:t>Kernel types</a:t>
            </a:r>
          </a:p>
        </p:txBody>
      </p:sp>
      <p:sp>
        <p:nvSpPr>
          <p:cNvPr id="6" name="TextBox 5">
            <a:extLst>
              <a:ext uri="{FF2B5EF4-FFF2-40B4-BE49-F238E27FC236}">
                <a16:creationId xmlns:a16="http://schemas.microsoft.com/office/drawing/2014/main" id="{EB28E2F4-1F46-FB5C-1D41-5F4A07C7A74B}"/>
              </a:ext>
            </a:extLst>
          </p:cNvPr>
          <p:cNvSpPr txBox="1"/>
          <p:nvPr/>
        </p:nvSpPr>
        <p:spPr>
          <a:xfrm>
            <a:off x="11112843" y="5777343"/>
            <a:ext cx="642551" cy="24622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hlinkClick r:id="rId3"/>
              </a:rPr>
              <a:t>(R</a:t>
            </a:r>
            <a:r>
              <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hlinkClick r:id="rId4"/>
              </a:rPr>
              <a:t>)</a:t>
            </a:r>
            <a:endParaRPr kumimoji="0" lang="en-GB" sz="1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2" name="Picture 4">
            <a:hlinkClick r:id="rId5"/>
            <a:extLst>
              <a:ext uri="{FF2B5EF4-FFF2-40B4-BE49-F238E27FC236}">
                <a16:creationId xmlns:a16="http://schemas.microsoft.com/office/drawing/2014/main" id="{D092011D-0C2E-017C-A7E6-424FECA6AC40}"/>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5568"/>
          <a:stretch/>
        </p:blipFill>
        <p:spPr bwMode="auto">
          <a:xfrm>
            <a:off x="131419" y="2010032"/>
            <a:ext cx="12215628" cy="3691832"/>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3" descr="Cursor with solid fill">
            <a:extLst>
              <a:ext uri="{FF2B5EF4-FFF2-40B4-BE49-F238E27FC236}">
                <a16:creationId xmlns:a16="http://schemas.microsoft.com/office/drawing/2014/main" id="{6849CF12-1B60-FC3F-9E8A-4358002AEB9A}"/>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980833" y="3855948"/>
            <a:ext cx="3525794" cy="3525794"/>
          </a:xfrm>
          <a:prstGeom prst="rect">
            <a:avLst/>
          </a:prstGeom>
        </p:spPr>
      </p:pic>
    </p:spTree>
    <p:extLst>
      <p:ext uri="{BB962C8B-B14F-4D97-AF65-F5344CB8AC3E}">
        <p14:creationId xmlns:p14="http://schemas.microsoft.com/office/powerpoint/2010/main" val="21297464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4000" b="1" dirty="0">
                <a:solidFill>
                  <a:srgbClr val="FFFFFF"/>
                </a:solidFill>
              </a:rPr>
              <a:t>Q. Memory?</a:t>
            </a:r>
          </a:p>
        </p:txBody>
      </p:sp>
      <p:sp>
        <p:nvSpPr>
          <p:cNvPr id="9" name="Content Placeholder 2">
            <a:extLst>
              <a:ext uri="{FF2B5EF4-FFF2-40B4-BE49-F238E27FC236}">
                <a16:creationId xmlns:a16="http://schemas.microsoft.com/office/drawing/2014/main" id="{1907F43D-0AA3-4886-AF0D-843268D6CDBB}"/>
              </a:ext>
            </a:extLst>
          </p:cNvPr>
          <p:cNvSpPr>
            <a:spLocks noGrp="1"/>
          </p:cNvSpPr>
          <p:nvPr>
            <p:ph idx="1"/>
          </p:nvPr>
        </p:nvSpPr>
        <p:spPr>
          <a:xfrm>
            <a:off x="639437" y="1793016"/>
            <a:ext cx="10515600" cy="4351338"/>
          </a:xfrm>
        </p:spPr>
        <p:txBody>
          <a:bodyPr>
            <a:normAutofit/>
          </a:bodyPr>
          <a:lstStyle/>
          <a:p>
            <a:pPr marL="514350" indent="-514350">
              <a:buFont typeface="+mj-lt"/>
              <a:buAutoNum type="arabicPeriod"/>
            </a:pPr>
            <a:r>
              <a:rPr lang="en-GB" sz="3200" dirty="0"/>
              <a:t>What is the difference between </a:t>
            </a:r>
            <a:r>
              <a:rPr lang="en-GB" sz="3200" b="1" dirty="0"/>
              <a:t>primary</a:t>
            </a:r>
            <a:r>
              <a:rPr lang="en-GB" sz="3200" dirty="0"/>
              <a:t> (RAM) and </a:t>
            </a:r>
            <a:r>
              <a:rPr lang="en-GB" sz="3200" b="1" dirty="0"/>
              <a:t>secondary</a:t>
            </a:r>
            <a:r>
              <a:rPr lang="en-GB" sz="3200" dirty="0"/>
              <a:t> memory (storage)?. Research and document the answer.</a:t>
            </a:r>
          </a:p>
          <a:p>
            <a:pPr lvl="1"/>
            <a:r>
              <a:rPr lang="en-GB" sz="2800" dirty="0"/>
              <a:t>Save the URLs to use as references later.</a:t>
            </a:r>
          </a:p>
          <a:p>
            <a:pPr marL="514350" indent="-514350">
              <a:buFont typeface="+mj-lt"/>
              <a:buAutoNum type="arabicPeriod"/>
            </a:pPr>
            <a:r>
              <a:rPr lang="en-US" sz="3200" dirty="0"/>
              <a:t>Share when prompted.</a:t>
            </a:r>
            <a:endParaRPr lang="en-GB" sz="3200" dirty="0"/>
          </a:p>
        </p:txBody>
      </p:sp>
      <p:pic>
        <p:nvPicPr>
          <p:cNvPr id="3" name="Picture 2" descr="A picture containing electronics, circuit&#10;&#10;Description automatically generated">
            <a:extLst>
              <a:ext uri="{FF2B5EF4-FFF2-40B4-BE49-F238E27FC236}">
                <a16:creationId xmlns:a16="http://schemas.microsoft.com/office/drawing/2014/main" id="{5463D623-D679-9F73-0B7A-1211EA9CA73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153271" y="2856682"/>
            <a:ext cx="3520248" cy="3149215"/>
          </a:xfrm>
          <a:prstGeom prst="rect">
            <a:avLst/>
          </a:prstGeom>
        </p:spPr>
      </p:pic>
      <p:sp>
        <p:nvSpPr>
          <p:cNvPr id="6" name="TextBox 5">
            <a:extLst>
              <a:ext uri="{FF2B5EF4-FFF2-40B4-BE49-F238E27FC236}">
                <a16:creationId xmlns:a16="http://schemas.microsoft.com/office/drawing/2014/main" id="{FFE8DD6C-5D80-74D0-1368-78D10875FA32}"/>
              </a:ext>
            </a:extLst>
          </p:cNvPr>
          <p:cNvSpPr txBox="1"/>
          <p:nvPr/>
        </p:nvSpPr>
        <p:spPr>
          <a:xfrm>
            <a:off x="9623081" y="5978666"/>
            <a:ext cx="2050438" cy="156611"/>
          </a:xfrm>
          <a:prstGeom prst="rect">
            <a:avLst/>
          </a:prstGeom>
          <a:solidFill>
            <a:srgbClr val="000000"/>
          </a:solidFill>
        </p:spPr>
        <p:txBody>
          <a:bodyPr wrap="square" rtlCol="0">
            <a:sp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r>
              <a:rPr kumimoji="0" lang="en-GB" sz="400" b="0" i="0" u="none" strike="noStrike" kern="1200" cap="none" spc="0" normalizeH="0" baseline="0" noProof="0" dirty="0">
                <a:ln>
                  <a:noFill/>
                </a:ln>
                <a:solidFill>
                  <a:srgbClr val="FFFFFF"/>
                </a:solidFill>
                <a:effectLst/>
                <a:uLnTx/>
                <a:uFillTx/>
                <a:latin typeface="Calibri" panose="020F0502020204030204"/>
                <a:ea typeface="+mn-ea"/>
                <a:cs typeface="+mn-cs"/>
                <a:hlinkClick r:id="rId4" tooltip="https://www.flickr.com/photos/30478819@N08/42676888990">
                  <a:extLst>
                    <a:ext uri="{A12FA001-AC4F-418D-AE19-62706E023703}">
                      <ahyp:hlinkClr xmlns:ahyp="http://schemas.microsoft.com/office/drawing/2018/hyperlinkcolor" val="tx"/>
                    </a:ext>
                  </a:extLst>
                </a:hlinkClick>
              </a:rPr>
              <a:t>This Photo</a:t>
            </a:r>
            <a:r>
              <a:rPr kumimoji="0" lang="en-GB" sz="400" b="0" i="0" u="none" strike="noStrike" kern="1200" cap="none" spc="0" normalizeH="0" baseline="0" noProof="0" dirty="0">
                <a:ln>
                  <a:noFill/>
                </a:ln>
                <a:solidFill>
                  <a:srgbClr val="FFFFFF"/>
                </a:solidFill>
                <a:effectLst/>
                <a:uLnTx/>
                <a:uFillTx/>
                <a:latin typeface="Calibri" panose="020F0502020204030204"/>
                <a:ea typeface="+mn-ea"/>
                <a:cs typeface="+mn-cs"/>
              </a:rPr>
              <a:t> by Unknown Author is licensed under </a:t>
            </a:r>
            <a:r>
              <a:rPr kumimoji="0" lang="en-GB" sz="400" b="0" i="0" u="none" strike="noStrike" kern="1200" cap="none" spc="0" normalizeH="0" baseline="0" noProof="0" dirty="0">
                <a:ln>
                  <a:noFill/>
                </a:ln>
                <a:solidFill>
                  <a:srgbClr val="FFFFFF"/>
                </a:solidFill>
                <a:effectLst/>
                <a:uLnTx/>
                <a:uFillTx/>
                <a:latin typeface="Calibri" panose="020F0502020204030204"/>
                <a:ea typeface="+mn-ea"/>
                <a:cs typeface="+mn-cs"/>
                <a:hlinkClick r:id="rId5" tooltip="https://creativecommons.org/licenses/by/3.0/">
                  <a:extLst>
                    <a:ext uri="{A12FA001-AC4F-418D-AE19-62706E023703}">
                      <ahyp:hlinkClr xmlns:ahyp="http://schemas.microsoft.com/office/drawing/2018/hyperlinkcolor" val="tx"/>
                    </a:ext>
                  </a:extLst>
                </a:hlinkClick>
              </a:rPr>
              <a:t>CC BY</a:t>
            </a:r>
            <a:endParaRPr kumimoji="0" lang="en-GB" sz="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969743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Diagram&#10;&#10;Description automatically generated">
            <a:extLst>
              <a:ext uri="{FF2B5EF4-FFF2-40B4-BE49-F238E27FC236}">
                <a16:creationId xmlns:a16="http://schemas.microsoft.com/office/drawing/2014/main" id="{2E8349AD-C5E1-4500-8FA3-E2C4EBF10CF5}"/>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b="22900"/>
          <a:stretch/>
        </p:blipFill>
        <p:spPr>
          <a:xfrm>
            <a:off x="1980789" y="600075"/>
            <a:ext cx="8976507" cy="5657850"/>
          </a:xfrm>
          <a:prstGeom prst="rect">
            <a:avLst/>
          </a:prstGeom>
        </p:spPr>
      </p:pic>
      <p:sp>
        <p:nvSpPr>
          <p:cNvPr id="5" name="TextBox 4">
            <a:extLst>
              <a:ext uri="{FF2B5EF4-FFF2-40B4-BE49-F238E27FC236}">
                <a16:creationId xmlns:a16="http://schemas.microsoft.com/office/drawing/2014/main" id="{4A02018F-D140-49D3-A3AB-639888E08F26}"/>
              </a:ext>
            </a:extLst>
          </p:cNvPr>
          <p:cNvSpPr txBox="1"/>
          <p:nvPr/>
        </p:nvSpPr>
        <p:spPr>
          <a:xfrm>
            <a:off x="4481102" y="6142509"/>
            <a:ext cx="5995950" cy="2308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hlinkClick r:id="rId3" tooltip="http://superuser.com/questions/78362/what-is-the-relationship-between-cpu-usage-and-ram"/>
              </a:rPr>
              <a:t>This Photo</a:t>
            </a: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hlinkClick r:id="rId4" tooltip="https://creativecommons.org/licenses/by-sa/3.0/"/>
              </a:rPr>
              <a:t>CC BY-SA</a:t>
            </a:r>
            <a:endParaRPr kumimoji="0" lang="en-GB"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C77E903B-86E9-4D9A-93B4-C6D65FCC940B}"/>
              </a:ext>
            </a:extLst>
          </p:cNvPr>
          <p:cNvSpPr txBox="1"/>
          <p:nvPr/>
        </p:nvSpPr>
        <p:spPr>
          <a:xfrm>
            <a:off x="185738" y="230832"/>
            <a:ext cx="5537221"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sng" strike="noStrike" kern="1200" cap="none" spc="0" normalizeH="0" baseline="0" noProof="0" dirty="0">
                <a:ln>
                  <a:noFill/>
                </a:ln>
                <a:solidFill>
                  <a:prstClr val="black"/>
                </a:solidFill>
                <a:effectLst/>
                <a:uLnTx/>
                <a:uFillTx/>
                <a:latin typeface="Calibri" panose="020F0502020204030204"/>
                <a:ea typeface="+mn-ea"/>
                <a:cs typeface="+mn-cs"/>
              </a:rPr>
              <a:t>Computer Memory Pyramid</a:t>
            </a:r>
          </a:p>
        </p:txBody>
      </p:sp>
      <p:pic>
        <p:nvPicPr>
          <p:cNvPr id="6" name="Picture 5">
            <a:extLst>
              <a:ext uri="{FF2B5EF4-FFF2-40B4-BE49-F238E27FC236}">
                <a16:creationId xmlns:a16="http://schemas.microsoft.com/office/drawing/2014/main" id="{7E6976A8-D54B-4B49-9332-8B8A69D6927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62" y="6421136"/>
            <a:ext cx="12192000" cy="457110"/>
          </a:xfrm>
          <a:prstGeom prst="rect">
            <a:avLst/>
          </a:prstGeom>
        </p:spPr>
      </p:pic>
    </p:spTree>
    <p:extLst>
      <p:ext uri="{BB962C8B-B14F-4D97-AF65-F5344CB8AC3E}">
        <p14:creationId xmlns:p14="http://schemas.microsoft.com/office/powerpoint/2010/main" val="11463786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5400" b="1" dirty="0">
                <a:solidFill>
                  <a:schemeClr val="bg1"/>
                </a:solidFill>
              </a:rPr>
              <a:t>Bg. </a:t>
            </a:r>
            <a:r>
              <a:rPr lang="en-GB" dirty="0">
                <a:solidFill>
                  <a:schemeClr val="bg1"/>
                </a:solidFill>
              </a:rPr>
              <a:t>Computing term: a </a:t>
            </a:r>
            <a:r>
              <a:rPr lang="en-GB" b="1" dirty="0">
                <a:solidFill>
                  <a:schemeClr val="bg1"/>
                </a:solidFill>
              </a:rPr>
              <a:t>job</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838201" y="1825625"/>
            <a:ext cx="10166404" cy="4750104"/>
          </a:xfrm>
        </p:spPr>
        <p:txBody>
          <a:bodyPr>
            <a:normAutofit/>
          </a:bodyPr>
          <a:lstStyle/>
          <a:p>
            <a:pPr algn="l"/>
            <a:r>
              <a:rPr lang="en-GB" dirty="0">
                <a:latin typeface="Arial" panose="020B0604020202020204" pitchFamily="34" charset="0"/>
              </a:rPr>
              <a:t>I</a:t>
            </a:r>
            <a:r>
              <a:rPr lang="en-GB" b="0" i="0" dirty="0">
                <a:effectLst/>
                <a:latin typeface="Arial" panose="020B0604020202020204" pitchFamily="34" charset="0"/>
              </a:rPr>
              <a:t>n </a:t>
            </a:r>
            <a:r>
              <a:rPr lang="en-GB" dirty="0"/>
              <a:t>computing</a:t>
            </a:r>
            <a:r>
              <a:rPr lang="en-GB" b="0" i="0" dirty="0">
                <a:effectLst/>
                <a:latin typeface="Arial" panose="020B0604020202020204" pitchFamily="34" charset="0"/>
              </a:rPr>
              <a:t> a </a:t>
            </a:r>
            <a:r>
              <a:rPr lang="en-GB" b="1" i="0" dirty="0">
                <a:effectLst/>
                <a:latin typeface="Arial" panose="020B0604020202020204" pitchFamily="34" charset="0"/>
              </a:rPr>
              <a:t>job</a:t>
            </a:r>
            <a:r>
              <a:rPr lang="en-GB" b="0" i="0" dirty="0">
                <a:effectLst/>
                <a:latin typeface="Arial" panose="020B0604020202020204" pitchFamily="34" charset="0"/>
              </a:rPr>
              <a:t> is a unit of work aka a unit of execution. </a:t>
            </a:r>
          </a:p>
          <a:p>
            <a:pPr algn="l"/>
            <a:r>
              <a:rPr lang="en-GB" b="0" i="0" dirty="0">
                <a:effectLst/>
                <a:latin typeface="Arial" panose="020B0604020202020204" pitchFamily="34" charset="0"/>
              </a:rPr>
              <a:t>A component of a job is called a </a:t>
            </a:r>
            <a:r>
              <a:rPr lang="en-GB" b="1" u="none" strike="noStrike" dirty="0">
                <a:effectLst/>
                <a:latin typeface="Arial" panose="020B0604020202020204" pitchFamily="34" charset="0"/>
              </a:rPr>
              <a:t>task</a:t>
            </a:r>
            <a:r>
              <a:rPr lang="en-GB" b="0" i="0" dirty="0">
                <a:effectLst/>
                <a:latin typeface="Arial" panose="020B0604020202020204" pitchFamily="34" charset="0"/>
              </a:rPr>
              <a:t> or a </a:t>
            </a:r>
            <a:r>
              <a:rPr lang="en-GB" b="1" i="1" dirty="0">
                <a:effectLst/>
                <a:latin typeface="Arial" panose="020B0604020202020204" pitchFamily="34" charset="0"/>
              </a:rPr>
              <a:t>step</a:t>
            </a:r>
            <a:r>
              <a:rPr lang="en-GB" b="0" i="1" dirty="0">
                <a:effectLst/>
                <a:latin typeface="Arial" panose="020B0604020202020204" pitchFamily="34" charset="0"/>
              </a:rPr>
              <a:t>.</a:t>
            </a:r>
            <a:r>
              <a:rPr lang="en-GB" b="0" i="0" dirty="0">
                <a:effectLst/>
                <a:latin typeface="Arial" panose="020B0604020202020204" pitchFamily="34" charset="0"/>
              </a:rPr>
              <a:t> </a:t>
            </a:r>
          </a:p>
          <a:p>
            <a:pPr algn="l"/>
            <a:r>
              <a:rPr lang="en-GB" b="0" i="0" dirty="0">
                <a:effectLst/>
                <a:latin typeface="Arial" panose="020B0604020202020204" pitchFamily="34" charset="0"/>
              </a:rPr>
              <a:t>As a unit of execution, a job may be identified with a single </a:t>
            </a:r>
            <a:r>
              <a:rPr lang="en-GB" b="0" i="0" u="none" strike="noStrike" dirty="0">
                <a:effectLst/>
                <a:latin typeface="Arial" panose="020B0604020202020204" pitchFamily="34" charset="0"/>
              </a:rPr>
              <a:t>process</a:t>
            </a:r>
            <a:r>
              <a:rPr lang="en-GB" u="none" strike="noStrike" dirty="0">
                <a:latin typeface="Arial" panose="020B0604020202020204" pitchFamily="34" charset="0"/>
              </a:rPr>
              <a:t>.</a:t>
            </a:r>
          </a:p>
          <a:p>
            <a:pPr algn="l"/>
            <a:r>
              <a:rPr lang="en-GB" u="none" strike="noStrike" dirty="0">
                <a:latin typeface="Arial" panose="020B0604020202020204" pitchFamily="34" charset="0"/>
              </a:rPr>
              <a:t>Processes / threads are </a:t>
            </a:r>
            <a:r>
              <a:rPr lang="en-GB" dirty="0">
                <a:latin typeface="Arial" panose="020B0604020202020204" pitchFamily="34" charset="0"/>
              </a:rPr>
              <a:t>sometimes commonly called jobs.</a:t>
            </a:r>
            <a:endParaRPr lang="en-GB" u="none" strike="noStrike" dirty="0">
              <a:latin typeface="Arial" panose="020B0604020202020204" pitchFamily="34" charset="0"/>
            </a:endParaRPr>
          </a:p>
          <a:p>
            <a:pPr algn="l"/>
            <a:r>
              <a:rPr lang="en-GB" b="0" i="0" dirty="0">
                <a:effectLst/>
                <a:latin typeface="Arial" panose="020B0604020202020204" pitchFamily="34" charset="0"/>
              </a:rPr>
              <a:t>Jobs can be started by the User from a </a:t>
            </a:r>
            <a:r>
              <a:rPr lang="en-GB" b="0" i="0" u="none" strike="noStrike" dirty="0">
                <a:effectLst/>
                <a:latin typeface="Arial" panose="020B0604020202020204" pitchFamily="34" charset="0"/>
              </a:rPr>
              <a:t>command line</a:t>
            </a:r>
            <a:r>
              <a:rPr lang="en-GB" u="none" strike="noStrike" dirty="0">
                <a:latin typeface="Arial" panose="020B0604020202020204" pitchFamily="34" charset="0"/>
              </a:rPr>
              <a:t> / GUI</a:t>
            </a:r>
            <a:r>
              <a:rPr lang="en-GB" b="0" i="0" dirty="0">
                <a:effectLst/>
                <a:latin typeface="Arial" panose="020B0604020202020204" pitchFamily="34" charset="0"/>
              </a:rPr>
              <a:t> or scheduled by a </a:t>
            </a:r>
            <a:r>
              <a:rPr lang="en-GB" b="0" i="0" u="none" strike="noStrike" dirty="0">
                <a:effectLst/>
                <a:latin typeface="Arial" panose="020B0604020202020204" pitchFamily="34" charset="0"/>
              </a:rPr>
              <a:t>job scheduler.</a:t>
            </a:r>
          </a:p>
          <a:p>
            <a:pPr algn="l"/>
            <a:r>
              <a:rPr lang="en-GB" b="1" i="0" dirty="0">
                <a:effectLst/>
                <a:latin typeface="Arial" panose="020B0604020202020204" pitchFamily="34" charset="0"/>
              </a:rPr>
              <a:t>Batch processing</a:t>
            </a:r>
            <a:r>
              <a:rPr lang="en-GB" b="0" i="0" dirty="0">
                <a:effectLst/>
                <a:latin typeface="Arial" panose="020B0604020202020204" pitchFamily="34" charset="0"/>
              </a:rPr>
              <a:t> is the running of jobs without end user interaction.</a:t>
            </a:r>
          </a:p>
          <a:p>
            <a:pPr algn="just"/>
            <a:endParaRPr lang="en-GB" b="0" i="0" dirty="0">
              <a:effectLst/>
              <a:latin typeface="arial" panose="020B0604020202020204" pitchFamily="34" charset="0"/>
            </a:endParaRPr>
          </a:p>
        </p:txBody>
      </p:sp>
    </p:spTree>
    <p:extLst>
      <p:ext uri="{BB962C8B-B14F-4D97-AF65-F5344CB8AC3E}">
        <p14:creationId xmlns:p14="http://schemas.microsoft.com/office/powerpoint/2010/main" val="30798560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5400" b="1" dirty="0">
                <a:solidFill>
                  <a:schemeClr val="bg1"/>
                </a:solidFill>
              </a:rPr>
              <a:t>Bg. </a:t>
            </a:r>
            <a:r>
              <a:rPr lang="en-GB" dirty="0">
                <a:solidFill>
                  <a:schemeClr val="bg1"/>
                </a:solidFill>
              </a:rPr>
              <a:t>Computing term: a </a:t>
            </a:r>
            <a:r>
              <a:rPr lang="en-GB" b="1" dirty="0">
                <a:solidFill>
                  <a:schemeClr val="bg1"/>
                </a:solidFill>
              </a:rPr>
              <a:t>job scheduler</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838201" y="1825625"/>
            <a:ext cx="10166404" cy="4750104"/>
          </a:xfrm>
        </p:spPr>
        <p:txBody>
          <a:bodyPr>
            <a:normAutofit fontScale="92500" lnSpcReduction="20000"/>
          </a:bodyPr>
          <a:lstStyle/>
          <a:p>
            <a:pPr algn="l"/>
            <a:r>
              <a:rPr lang="en-GB" b="0" i="0" dirty="0">
                <a:effectLst/>
                <a:latin typeface="Arial" panose="020B0604020202020204" pitchFamily="34" charset="0"/>
              </a:rPr>
              <a:t>A </a:t>
            </a:r>
            <a:r>
              <a:rPr lang="en-GB" b="1" i="0" dirty="0">
                <a:effectLst/>
                <a:latin typeface="Arial" panose="020B0604020202020204" pitchFamily="34" charset="0"/>
              </a:rPr>
              <a:t>job scheduler</a:t>
            </a:r>
            <a:r>
              <a:rPr lang="en-GB" b="0" i="0" dirty="0">
                <a:effectLst/>
                <a:latin typeface="Arial" panose="020B0604020202020204" pitchFamily="34" charset="0"/>
              </a:rPr>
              <a:t> is a program/application that controls background program execution of </a:t>
            </a:r>
            <a:r>
              <a:rPr lang="en-GB" b="0" i="0" u="none" strike="noStrike" dirty="0">
                <a:effectLst/>
                <a:latin typeface="Arial" panose="020B0604020202020204" pitchFamily="34" charset="0"/>
              </a:rPr>
              <a:t>jobs</a:t>
            </a:r>
            <a:r>
              <a:rPr lang="en-GB" b="0" i="0" dirty="0">
                <a:effectLst/>
                <a:latin typeface="Arial" panose="020B0604020202020204" pitchFamily="34" charset="0"/>
              </a:rPr>
              <a:t>, no user is </a:t>
            </a:r>
            <a:r>
              <a:rPr lang="en-GB" dirty="0">
                <a:latin typeface="Arial" panose="020B0604020202020204" pitchFamily="34" charset="0"/>
              </a:rPr>
              <a:t>required.</a:t>
            </a:r>
          </a:p>
          <a:p>
            <a:r>
              <a:rPr lang="en-GB" u="none" strike="noStrike" dirty="0">
                <a:latin typeface="Arial" panose="020B0604020202020204" pitchFamily="34" charset="0"/>
              </a:rPr>
              <a:t>e.g. </a:t>
            </a:r>
            <a:r>
              <a:rPr lang="en-GB" dirty="0">
                <a:latin typeface="Arial" panose="020B0604020202020204" pitchFamily="34" charset="0"/>
              </a:rPr>
              <a:t>You can use</a:t>
            </a:r>
            <a:r>
              <a:rPr lang="en-GB" u="none" strike="noStrike" dirty="0">
                <a:latin typeface="Arial" panose="020B0604020202020204" pitchFamily="34" charset="0"/>
              </a:rPr>
              <a:t> ‘</a:t>
            </a:r>
            <a:r>
              <a:rPr lang="en-GB" b="1" u="none" strike="noStrike" dirty="0">
                <a:latin typeface="Arial" panose="020B0604020202020204" pitchFamily="34" charset="0"/>
              </a:rPr>
              <a:t>Task Scheduler</a:t>
            </a:r>
            <a:r>
              <a:rPr lang="en-GB" u="none" strike="noStrike" dirty="0">
                <a:latin typeface="Arial" panose="020B0604020202020204" pitchFamily="34" charset="0"/>
              </a:rPr>
              <a:t>’ in Windows, to create your own jobs.</a:t>
            </a:r>
          </a:p>
          <a:p>
            <a:r>
              <a:rPr lang="en-GB" dirty="0">
                <a:latin typeface="Arial" panose="020B0604020202020204" pitchFamily="34" charset="0"/>
              </a:rPr>
              <a:t>Or you can write scripts to create your own jobs to e.g. run a system diagnostic or virus scan, or system back-up, or notify you about something, or open a program - on a particular day and time.</a:t>
            </a:r>
          </a:p>
          <a:p>
            <a:pPr algn="l"/>
            <a:r>
              <a:rPr lang="en-GB" b="0" i="0" dirty="0">
                <a:effectLst/>
                <a:latin typeface="Arial" panose="020B0604020202020204" pitchFamily="34" charset="0"/>
              </a:rPr>
              <a:t>You can schedule many jobs, this is called </a:t>
            </a:r>
            <a:r>
              <a:rPr lang="en-GB" b="1" i="0" dirty="0">
                <a:effectLst/>
                <a:latin typeface="Arial" panose="020B0604020202020204" pitchFamily="34" charset="0"/>
              </a:rPr>
              <a:t>batch scheduling</a:t>
            </a:r>
            <a:r>
              <a:rPr lang="en-GB" dirty="0">
                <a:latin typeface="Arial" panose="020B0604020202020204" pitchFamily="34" charset="0"/>
              </a:rPr>
              <a:t>.</a:t>
            </a:r>
            <a:r>
              <a:rPr lang="en-GB" b="0" i="0" dirty="0">
                <a:effectLst/>
                <a:latin typeface="Arial" panose="020B0604020202020204" pitchFamily="34" charset="0"/>
              </a:rPr>
              <a:t> </a:t>
            </a:r>
          </a:p>
          <a:p>
            <a:pPr algn="l"/>
            <a:r>
              <a:rPr lang="en-GB" b="0" dirty="0">
                <a:effectLst/>
                <a:latin typeface="Arial" panose="020B0604020202020204" pitchFamily="34" charset="0"/>
              </a:rPr>
              <a:t>Job scheduling </a:t>
            </a:r>
            <a:r>
              <a:rPr lang="en-GB" b="0" i="0" dirty="0">
                <a:effectLst/>
                <a:latin typeface="Arial" panose="020B0604020202020204" pitchFamily="34" charset="0"/>
              </a:rPr>
              <a:t>is different to </a:t>
            </a:r>
            <a:r>
              <a:rPr lang="en-GB" b="1" i="0" u="none" strike="noStrike" dirty="0">
                <a:effectLst/>
                <a:latin typeface="Arial" panose="020B0604020202020204" pitchFamily="34" charset="0"/>
              </a:rPr>
              <a:t>process scheduling</a:t>
            </a:r>
            <a:r>
              <a:rPr lang="en-GB" b="0" i="0" dirty="0">
                <a:effectLst/>
                <a:latin typeface="Arial" panose="020B0604020202020204" pitchFamily="34" charset="0"/>
              </a:rPr>
              <a:t>, which is the assignment of running processes to the </a:t>
            </a:r>
            <a:r>
              <a:rPr lang="en-GB" dirty="0">
                <a:latin typeface="Arial" panose="020B0604020202020204" pitchFamily="34" charset="0"/>
              </a:rPr>
              <a:t>CPU</a:t>
            </a:r>
            <a:r>
              <a:rPr lang="en-GB" b="0" i="0" dirty="0">
                <a:effectLst/>
                <a:latin typeface="Arial" panose="020B0604020202020204" pitchFamily="34" charset="0"/>
              </a:rPr>
              <a:t> by the </a:t>
            </a:r>
            <a:r>
              <a:rPr lang="en-GB" b="0" i="0" u="none" strike="noStrike" dirty="0">
                <a:effectLst/>
                <a:latin typeface="Arial" panose="020B0604020202020204" pitchFamily="34" charset="0"/>
              </a:rPr>
              <a:t>operating system</a:t>
            </a:r>
            <a:r>
              <a:rPr lang="en-GB" b="0" i="0" dirty="0">
                <a:effectLst/>
                <a:latin typeface="Arial" panose="020B0604020202020204" pitchFamily="34" charset="0"/>
              </a:rPr>
              <a:t>.</a:t>
            </a:r>
          </a:p>
          <a:p>
            <a:pPr marL="0" indent="0" algn="l">
              <a:buNone/>
            </a:pPr>
            <a:r>
              <a:rPr lang="en-GB" sz="1300" dirty="0">
                <a:latin typeface="Arial" panose="020B0604020202020204" pitchFamily="34" charset="0"/>
              </a:rPr>
              <a:t>For more information on scheduling and scheduling algorithms please click </a:t>
            </a:r>
            <a:r>
              <a:rPr lang="en-GB" sz="1300" dirty="0">
                <a:latin typeface="Arial" panose="020B0604020202020204" pitchFamily="34" charset="0"/>
                <a:hlinkClick r:id="rId3">
                  <a:extLst>
                    <a:ext uri="{A12FA001-AC4F-418D-AE19-62706E023703}">
                      <ahyp:hlinkClr xmlns:ahyp="http://schemas.microsoft.com/office/drawing/2018/hyperlinkcolor" val="tx"/>
                    </a:ext>
                  </a:extLst>
                </a:hlinkClick>
              </a:rPr>
              <a:t>here</a:t>
            </a:r>
            <a:r>
              <a:rPr lang="en-GB" sz="1300" dirty="0">
                <a:latin typeface="Arial" panose="020B0604020202020204" pitchFamily="34" charset="0"/>
              </a:rPr>
              <a:t> and </a:t>
            </a:r>
            <a:r>
              <a:rPr lang="en-GB" sz="1300" dirty="0">
                <a:latin typeface="Arial" panose="020B0604020202020204" pitchFamily="34" charset="0"/>
                <a:hlinkClick r:id="rId4">
                  <a:extLst>
                    <a:ext uri="{A12FA001-AC4F-418D-AE19-62706E023703}">
                      <ahyp:hlinkClr xmlns:ahyp="http://schemas.microsoft.com/office/drawing/2018/hyperlinkcolor" val="tx"/>
                    </a:ext>
                  </a:extLst>
                </a:hlinkClick>
              </a:rPr>
              <a:t>here</a:t>
            </a:r>
            <a:r>
              <a:rPr lang="en-GB" sz="1300" dirty="0">
                <a:latin typeface="Arial" panose="020B0604020202020204" pitchFamily="34" charset="0"/>
              </a:rPr>
              <a:t> (e.g. FCFS First Come First Served and Round Robin aka Quantum). </a:t>
            </a:r>
            <a:endParaRPr lang="en-GB" sz="1300" b="0" i="0" dirty="0">
              <a:effectLst/>
              <a:latin typeface="Arial" panose="020B0604020202020204" pitchFamily="34" charset="0"/>
            </a:endParaRPr>
          </a:p>
          <a:p>
            <a:pPr marL="0" indent="0" algn="just">
              <a:buNone/>
            </a:pPr>
            <a:endParaRPr lang="en-GB" b="0" i="0" dirty="0">
              <a:effectLst/>
              <a:latin typeface="arial" panose="020B0604020202020204" pitchFamily="34" charset="0"/>
            </a:endParaRPr>
          </a:p>
        </p:txBody>
      </p:sp>
    </p:spTree>
    <p:extLst>
      <p:ext uri="{BB962C8B-B14F-4D97-AF65-F5344CB8AC3E}">
        <p14:creationId xmlns:p14="http://schemas.microsoft.com/office/powerpoint/2010/main" val="33721889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10318680" cy="1033669"/>
          </a:xfrm>
        </p:spPr>
        <p:txBody>
          <a:bodyPr>
            <a:normAutofit/>
          </a:bodyPr>
          <a:lstStyle/>
          <a:p>
            <a:r>
              <a:rPr lang="en-GB" sz="5400" b="1" dirty="0">
                <a:solidFill>
                  <a:schemeClr val="bg1"/>
                </a:solidFill>
              </a:rPr>
              <a:t>Bg. </a:t>
            </a:r>
            <a:r>
              <a:rPr lang="en-GB" dirty="0">
                <a:solidFill>
                  <a:schemeClr val="bg1"/>
                </a:solidFill>
              </a:rPr>
              <a:t>A </a:t>
            </a:r>
            <a:r>
              <a:rPr lang="en-GB" i="0" dirty="0">
                <a:solidFill>
                  <a:schemeClr val="bg1"/>
                </a:solidFill>
                <a:effectLst/>
                <a:latin typeface="Arial" panose="020B0604020202020204" pitchFamily="34" charset="0"/>
              </a:rPr>
              <a:t>Process </a:t>
            </a:r>
            <a:r>
              <a:rPr lang="en-GB" dirty="0">
                <a:solidFill>
                  <a:schemeClr val="bg1"/>
                </a:solidFill>
              </a:rPr>
              <a:t>PCB(Process Control Block)</a:t>
            </a:r>
            <a:endParaRPr lang="en-GB" b="1" dirty="0">
              <a:solidFill>
                <a:schemeClr val="bg1"/>
              </a:solidFill>
            </a:endParaRP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500185" y="1712687"/>
            <a:ext cx="11328825" cy="4351338"/>
          </a:xfrm>
        </p:spPr>
        <p:txBody>
          <a:bodyPr>
            <a:noAutofit/>
          </a:bodyPr>
          <a:lstStyle/>
          <a:p>
            <a:pPr marR="30480" algn="just">
              <a:lnSpc>
                <a:spcPct val="100000"/>
              </a:lnSpc>
              <a:spcBef>
                <a:spcPts val="0"/>
              </a:spcBef>
            </a:pPr>
            <a:r>
              <a:rPr lang="en-GB" sz="2400" b="0" i="0" dirty="0">
                <a:effectLst/>
              </a:rPr>
              <a:t>When an instance of a program is loaded into memory it becomes </a:t>
            </a:r>
            <a:r>
              <a:rPr lang="en-GB" sz="2400" b="1" i="0" dirty="0">
                <a:effectLst/>
              </a:rPr>
              <a:t>a process</a:t>
            </a:r>
            <a:r>
              <a:rPr lang="en-GB" sz="2400" b="0" i="0" dirty="0">
                <a:effectLst/>
              </a:rPr>
              <a:t>. </a:t>
            </a:r>
          </a:p>
          <a:p>
            <a:pPr marR="30480" algn="just">
              <a:lnSpc>
                <a:spcPct val="100000"/>
              </a:lnSpc>
              <a:spcBef>
                <a:spcPts val="0"/>
              </a:spcBef>
            </a:pPr>
            <a:r>
              <a:rPr lang="en-GB" sz="2400" dirty="0"/>
              <a:t>Each process has it’s own space in memory.</a:t>
            </a:r>
          </a:p>
          <a:p>
            <a:pPr marR="30480" algn="just">
              <a:lnSpc>
                <a:spcPct val="100000"/>
              </a:lnSpc>
              <a:spcBef>
                <a:spcPts val="0"/>
              </a:spcBef>
            </a:pPr>
            <a:r>
              <a:rPr lang="en-GB" sz="2400" b="0" i="0" dirty="0">
                <a:solidFill>
                  <a:srgbClr val="000000"/>
                </a:solidFill>
                <a:effectLst/>
              </a:rPr>
              <a:t>A </a:t>
            </a:r>
            <a:r>
              <a:rPr lang="en-GB" sz="2400" i="0" dirty="0">
                <a:solidFill>
                  <a:srgbClr val="000000"/>
                </a:solidFill>
                <a:effectLst/>
              </a:rPr>
              <a:t>process</a:t>
            </a:r>
            <a:r>
              <a:rPr lang="en-GB" sz="2400" b="0" i="0" dirty="0">
                <a:solidFill>
                  <a:srgbClr val="000000"/>
                </a:solidFill>
                <a:effectLst/>
              </a:rPr>
              <a:t> is a </a:t>
            </a:r>
            <a:r>
              <a:rPr lang="en-GB" sz="2400" b="1" i="0" dirty="0">
                <a:solidFill>
                  <a:srgbClr val="000000"/>
                </a:solidFill>
                <a:effectLst/>
              </a:rPr>
              <a:t>program</a:t>
            </a:r>
            <a:r>
              <a:rPr lang="en-GB" sz="2400" b="0" i="0" dirty="0">
                <a:solidFill>
                  <a:srgbClr val="000000"/>
                </a:solidFill>
                <a:effectLst/>
              </a:rPr>
              <a:t> </a:t>
            </a:r>
            <a:r>
              <a:rPr lang="en-GB" sz="2400" b="1" i="0" dirty="0">
                <a:solidFill>
                  <a:srgbClr val="000000"/>
                </a:solidFill>
                <a:effectLst/>
              </a:rPr>
              <a:t>in execution </a:t>
            </a:r>
            <a:r>
              <a:rPr lang="en-GB" sz="2400" dirty="0">
                <a:solidFill>
                  <a:srgbClr val="000000"/>
                </a:solidFill>
              </a:rPr>
              <a:t>and </a:t>
            </a:r>
            <a:r>
              <a:rPr lang="en-GB" sz="2400" b="1" dirty="0">
                <a:solidFill>
                  <a:srgbClr val="000000"/>
                </a:solidFill>
              </a:rPr>
              <a:t>is</a:t>
            </a:r>
            <a:r>
              <a:rPr lang="en-GB" sz="2400" b="1" i="0" dirty="0">
                <a:solidFill>
                  <a:srgbClr val="000000"/>
                </a:solidFill>
                <a:effectLst/>
              </a:rPr>
              <a:t> being run by the CPU</a:t>
            </a:r>
            <a:r>
              <a:rPr lang="en-GB" sz="2400" b="0" i="0" dirty="0">
                <a:solidFill>
                  <a:srgbClr val="000000"/>
                </a:solidFill>
                <a:effectLst/>
              </a:rPr>
              <a:t>. </a:t>
            </a:r>
          </a:p>
          <a:p>
            <a:pPr algn="l"/>
            <a:r>
              <a:rPr lang="en-GB" sz="2400" b="0" i="0" dirty="0">
                <a:solidFill>
                  <a:srgbClr val="222222"/>
                </a:solidFill>
                <a:effectLst/>
              </a:rPr>
              <a:t>The OS helps to create, schedule, and terminate the processes that are used by the CPU. </a:t>
            </a:r>
          </a:p>
          <a:p>
            <a:pPr>
              <a:lnSpc>
                <a:spcPct val="100000"/>
              </a:lnSpc>
              <a:spcBef>
                <a:spcPts val="0"/>
              </a:spcBef>
            </a:pPr>
            <a:r>
              <a:rPr lang="en-GB" sz="2400" b="0" i="0" dirty="0">
                <a:solidFill>
                  <a:srgbClr val="222222"/>
                </a:solidFill>
                <a:effectLst/>
              </a:rPr>
              <a:t>Processes are controlled by the OS using the </a:t>
            </a:r>
            <a:r>
              <a:rPr lang="en-GB" sz="2400" b="1" i="0" dirty="0">
                <a:solidFill>
                  <a:srgbClr val="222222"/>
                </a:solidFill>
                <a:effectLst/>
              </a:rPr>
              <a:t>PCB(Process Control Block). </a:t>
            </a:r>
          </a:p>
          <a:p>
            <a:pPr>
              <a:lnSpc>
                <a:spcPct val="100000"/>
              </a:lnSpc>
              <a:spcBef>
                <a:spcPts val="0"/>
              </a:spcBef>
            </a:pPr>
            <a:r>
              <a:rPr lang="en-GB" sz="2400" b="0" i="0" dirty="0">
                <a:solidFill>
                  <a:srgbClr val="111111"/>
                </a:solidFill>
                <a:effectLst/>
              </a:rPr>
              <a:t>When a user opens a program and creates a process, the OS creates a corresponding </a:t>
            </a:r>
            <a:r>
              <a:rPr lang="en-GB" sz="2400" b="1" i="0" dirty="0">
                <a:solidFill>
                  <a:srgbClr val="222222"/>
                </a:solidFill>
                <a:effectLst/>
              </a:rPr>
              <a:t>Process Control Block (</a:t>
            </a:r>
            <a:r>
              <a:rPr lang="en-GB" sz="2400" b="1" dirty="0">
                <a:solidFill>
                  <a:srgbClr val="222222"/>
                </a:solidFill>
              </a:rPr>
              <a:t>PCB</a:t>
            </a:r>
            <a:r>
              <a:rPr lang="en-GB" sz="2400" dirty="0">
                <a:solidFill>
                  <a:srgbClr val="222222"/>
                </a:solidFill>
              </a:rPr>
              <a:t>)</a:t>
            </a:r>
            <a:r>
              <a:rPr lang="en-GB" sz="2400" b="0" i="0" dirty="0">
                <a:solidFill>
                  <a:srgbClr val="111111"/>
                </a:solidFill>
                <a:effectLst/>
              </a:rPr>
              <a:t> for that process a</a:t>
            </a:r>
            <a:r>
              <a:rPr lang="en-GB" sz="2400" dirty="0">
                <a:solidFill>
                  <a:srgbClr val="222222"/>
                </a:solidFill>
              </a:rPr>
              <a:t>ka the </a:t>
            </a:r>
            <a:r>
              <a:rPr lang="en-GB" sz="2400" b="1" dirty="0">
                <a:solidFill>
                  <a:srgbClr val="222222"/>
                </a:solidFill>
              </a:rPr>
              <a:t>process</a:t>
            </a:r>
            <a:r>
              <a:rPr lang="en-GB" sz="2400" dirty="0">
                <a:solidFill>
                  <a:srgbClr val="222222"/>
                </a:solidFill>
              </a:rPr>
              <a:t> </a:t>
            </a:r>
            <a:r>
              <a:rPr lang="en-GB" sz="2400" b="1" i="0" dirty="0">
                <a:solidFill>
                  <a:srgbClr val="111111"/>
                </a:solidFill>
                <a:effectLst/>
              </a:rPr>
              <a:t>data structure.</a:t>
            </a:r>
          </a:p>
          <a:p>
            <a:pPr>
              <a:lnSpc>
                <a:spcPct val="100000"/>
              </a:lnSpc>
              <a:spcBef>
                <a:spcPts val="0"/>
              </a:spcBef>
            </a:pPr>
            <a:r>
              <a:rPr lang="en-GB" sz="2400" dirty="0"/>
              <a:t>Each process has a </a:t>
            </a:r>
            <a:r>
              <a:rPr lang="en-GB" sz="2400" b="1" dirty="0"/>
              <a:t>PCB data structure </a:t>
            </a:r>
            <a:r>
              <a:rPr lang="en-GB" sz="2400" dirty="0"/>
              <a:t>that is maintained and managed by the OS to control each process.</a:t>
            </a:r>
            <a:endParaRPr lang="en-GB" sz="2400" b="0" i="0" dirty="0">
              <a:solidFill>
                <a:srgbClr val="222222"/>
              </a:solidFill>
              <a:effectLst/>
            </a:endParaRPr>
          </a:p>
          <a:p>
            <a:pPr algn="l"/>
            <a:r>
              <a:rPr lang="en-GB" sz="2400" dirty="0">
                <a:solidFill>
                  <a:srgbClr val="222222"/>
                </a:solidFill>
              </a:rPr>
              <a:t>The PCB </a:t>
            </a:r>
            <a:r>
              <a:rPr lang="en-GB" sz="2400" b="0" i="0" dirty="0">
                <a:solidFill>
                  <a:srgbClr val="222222"/>
                </a:solidFill>
                <a:effectLst/>
              </a:rPr>
              <a:t>contains all the crucial information related to the process including: The </a:t>
            </a:r>
            <a:r>
              <a:rPr lang="en-GB" sz="2400" b="1" i="0" dirty="0">
                <a:solidFill>
                  <a:srgbClr val="222222"/>
                </a:solidFill>
                <a:effectLst/>
              </a:rPr>
              <a:t>Process id</a:t>
            </a:r>
            <a:r>
              <a:rPr lang="en-GB" sz="2400" b="0" i="0" dirty="0">
                <a:solidFill>
                  <a:srgbClr val="222222"/>
                </a:solidFill>
                <a:effectLst/>
              </a:rPr>
              <a:t>, priority, state, CPU registers, etc.</a:t>
            </a:r>
          </a:p>
          <a:p>
            <a:pPr algn="l"/>
            <a:r>
              <a:rPr lang="en-GB" sz="2400" dirty="0"/>
              <a:t>The </a:t>
            </a:r>
            <a:r>
              <a:rPr lang="en-GB" sz="2400" b="1" dirty="0"/>
              <a:t>PCB</a:t>
            </a:r>
            <a:r>
              <a:rPr lang="en-GB" sz="2400" dirty="0"/>
              <a:t>/</a:t>
            </a:r>
            <a:r>
              <a:rPr lang="en-GB" sz="2400" b="1" dirty="0"/>
              <a:t>Process Control Block </a:t>
            </a:r>
            <a:r>
              <a:rPr lang="en-GB" sz="2400" dirty="0"/>
              <a:t>is a simple </a:t>
            </a:r>
            <a:r>
              <a:rPr lang="en-GB" sz="2400" b="1" dirty="0"/>
              <a:t>data structure </a:t>
            </a:r>
            <a:r>
              <a:rPr lang="en-GB" sz="2400" dirty="0"/>
              <a:t>and is stored in memory by the OS. It holds information about the processes that are currently running.</a:t>
            </a:r>
          </a:p>
        </p:txBody>
      </p:sp>
    </p:spTree>
    <p:extLst>
      <p:ext uri="{BB962C8B-B14F-4D97-AF65-F5344CB8AC3E}">
        <p14:creationId xmlns:p14="http://schemas.microsoft.com/office/powerpoint/2010/main" val="5957616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461938" y="370918"/>
            <a:ext cx="9895951" cy="1033669"/>
          </a:xfrm>
        </p:spPr>
        <p:txBody>
          <a:bodyPr>
            <a:normAutofit/>
          </a:bodyPr>
          <a:lstStyle/>
          <a:p>
            <a:r>
              <a:rPr lang="en-GB" sz="5400" b="1" i="0" dirty="0">
                <a:solidFill>
                  <a:schemeClr val="bg1"/>
                </a:solidFill>
                <a:effectLst/>
              </a:rPr>
              <a:t>Bg. </a:t>
            </a:r>
            <a:r>
              <a:rPr lang="en-GB" sz="4400" i="0" dirty="0">
                <a:solidFill>
                  <a:schemeClr val="bg1"/>
                </a:solidFill>
                <a:effectLst/>
              </a:rPr>
              <a:t>Process Control Block (</a:t>
            </a:r>
            <a:r>
              <a:rPr lang="en-GB" sz="4400" dirty="0">
                <a:solidFill>
                  <a:schemeClr val="bg1"/>
                </a:solidFill>
              </a:rPr>
              <a:t>PCB)</a:t>
            </a:r>
            <a:endParaRPr lang="en-GB" dirty="0">
              <a:solidFill>
                <a:schemeClr val="bg1"/>
              </a:solidFill>
            </a:endParaRP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170596" y="1597432"/>
            <a:ext cx="8115307" cy="4750104"/>
          </a:xfrm>
        </p:spPr>
        <p:txBody>
          <a:bodyPr>
            <a:noAutofit/>
          </a:bodyPr>
          <a:lstStyle/>
          <a:p>
            <a:pPr algn="l"/>
            <a:r>
              <a:rPr lang="en-GB" sz="2200" b="0" i="0" dirty="0">
                <a:solidFill>
                  <a:srgbClr val="222222"/>
                </a:solidFill>
                <a:effectLst/>
              </a:rPr>
              <a:t>The OS helps to create, schedule, and terminate the processes that are used by the CPU. </a:t>
            </a:r>
          </a:p>
          <a:p>
            <a:pPr>
              <a:lnSpc>
                <a:spcPct val="100000"/>
              </a:lnSpc>
              <a:spcBef>
                <a:spcPts val="0"/>
              </a:spcBef>
            </a:pPr>
            <a:r>
              <a:rPr lang="en-GB" sz="2200" b="0" i="0" dirty="0">
                <a:solidFill>
                  <a:srgbClr val="222222"/>
                </a:solidFill>
                <a:effectLst/>
              </a:rPr>
              <a:t>Process are controlled with the help of the </a:t>
            </a:r>
            <a:r>
              <a:rPr lang="en-GB" sz="2200" b="1" i="0" dirty="0">
                <a:solidFill>
                  <a:srgbClr val="222222"/>
                </a:solidFill>
                <a:effectLst/>
              </a:rPr>
              <a:t>PCB(Process Control Block). </a:t>
            </a:r>
          </a:p>
          <a:p>
            <a:pPr>
              <a:lnSpc>
                <a:spcPct val="100000"/>
              </a:lnSpc>
              <a:spcBef>
                <a:spcPts val="0"/>
              </a:spcBef>
            </a:pPr>
            <a:r>
              <a:rPr lang="en-GB" sz="2200" dirty="0"/>
              <a:t>Each process has a </a:t>
            </a:r>
            <a:r>
              <a:rPr lang="en-GB" sz="2200" b="1" dirty="0"/>
              <a:t>PCB data structure </a:t>
            </a:r>
            <a:r>
              <a:rPr lang="en-GB" sz="2200" dirty="0"/>
              <a:t>that is maintained and managed by the OS to control each process.</a:t>
            </a:r>
          </a:p>
          <a:p>
            <a:pPr>
              <a:lnSpc>
                <a:spcPct val="100000"/>
              </a:lnSpc>
              <a:spcBef>
                <a:spcPts val="0"/>
              </a:spcBef>
            </a:pPr>
            <a:r>
              <a:rPr lang="en-GB" sz="2200" b="1" i="0" dirty="0">
                <a:solidFill>
                  <a:srgbClr val="222222"/>
                </a:solidFill>
                <a:effectLst/>
              </a:rPr>
              <a:t>The information includes: </a:t>
            </a:r>
            <a:r>
              <a:rPr lang="en-GB" sz="2200" b="0" i="0" dirty="0">
                <a:solidFill>
                  <a:srgbClr val="222222"/>
                </a:solidFill>
                <a:effectLst/>
              </a:rPr>
              <a:t>the process id, memory pointer, priority, state, and contents CPU register.</a:t>
            </a:r>
          </a:p>
          <a:p>
            <a:pPr>
              <a:lnSpc>
                <a:spcPct val="100000"/>
              </a:lnSpc>
              <a:spcBef>
                <a:spcPts val="0"/>
              </a:spcBef>
            </a:pPr>
            <a:r>
              <a:rPr lang="en-GB" sz="2200" b="0" i="0" dirty="0">
                <a:solidFill>
                  <a:srgbClr val="202124"/>
                </a:solidFill>
                <a:effectLst/>
              </a:rPr>
              <a:t>The </a:t>
            </a:r>
            <a:r>
              <a:rPr lang="en-GB" sz="2200" b="1" i="0" dirty="0">
                <a:solidFill>
                  <a:srgbClr val="202124"/>
                </a:solidFill>
                <a:effectLst/>
              </a:rPr>
              <a:t>process</a:t>
            </a:r>
            <a:r>
              <a:rPr lang="en-GB" sz="2200" b="0" i="0" dirty="0">
                <a:solidFill>
                  <a:srgbClr val="202124"/>
                </a:solidFill>
                <a:effectLst/>
              </a:rPr>
              <a:t> </a:t>
            </a:r>
            <a:r>
              <a:rPr lang="en-GB" sz="2200" b="1" i="0" dirty="0">
                <a:solidFill>
                  <a:srgbClr val="202124"/>
                </a:solidFill>
                <a:effectLst/>
              </a:rPr>
              <a:t>table</a:t>
            </a:r>
            <a:r>
              <a:rPr lang="en-GB" sz="2200" b="0" i="0" dirty="0">
                <a:solidFill>
                  <a:srgbClr val="202124"/>
                </a:solidFill>
                <a:effectLst/>
              </a:rPr>
              <a:t> is an array of PCB’s, and </a:t>
            </a:r>
            <a:r>
              <a:rPr lang="en-GB" sz="2200" i="0" dirty="0">
                <a:solidFill>
                  <a:srgbClr val="202124"/>
                </a:solidFill>
                <a:effectLst/>
              </a:rPr>
              <a:t>contains</a:t>
            </a:r>
            <a:r>
              <a:rPr lang="en-GB" sz="2200" b="0" i="0" dirty="0">
                <a:solidFill>
                  <a:srgbClr val="202124"/>
                </a:solidFill>
                <a:effectLst/>
              </a:rPr>
              <a:t> a PCB for all of the current </a:t>
            </a:r>
            <a:r>
              <a:rPr lang="en-GB" sz="2200" b="1" i="0" dirty="0">
                <a:solidFill>
                  <a:srgbClr val="202124"/>
                </a:solidFill>
                <a:effectLst/>
              </a:rPr>
              <a:t>processes</a:t>
            </a:r>
            <a:r>
              <a:rPr lang="en-GB" sz="2200" b="0" i="0" dirty="0">
                <a:solidFill>
                  <a:srgbClr val="202124"/>
                </a:solidFill>
                <a:effectLst/>
              </a:rPr>
              <a:t> in the system.</a:t>
            </a:r>
          </a:p>
          <a:p>
            <a:pPr>
              <a:lnSpc>
                <a:spcPct val="100000"/>
              </a:lnSpc>
              <a:spcBef>
                <a:spcPts val="0"/>
              </a:spcBef>
            </a:pPr>
            <a:r>
              <a:rPr lang="en-GB" sz="2200" dirty="0"/>
              <a:t>Each PCB has an </a:t>
            </a:r>
            <a:r>
              <a:rPr lang="en-GB" sz="2200" b="1" dirty="0"/>
              <a:t>integer Process ID (PID)</a:t>
            </a:r>
            <a:r>
              <a:rPr lang="en-GB" sz="2200" dirty="0"/>
              <a:t> that the OS uses to keep track of all the running processes.</a:t>
            </a:r>
            <a:endParaRPr lang="en-GB" sz="2200" b="0" i="0" dirty="0">
              <a:solidFill>
                <a:srgbClr val="222222"/>
              </a:solidFill>
              <a:effectLst/>
            </a:endParaRPr>
          </a:p>
          <a:p>
            <a:pPr algn="just">
              <a:lnSpc>
                <a:spcPct val="100000"/>
              </a:lnSpc>
              <a:spcBef>
                <a:spcPts val="0"/>
              </a:spcBef>
            </a:pPr>
            <a:r>
              <a:rPr lang="en-GB" sz="2200" b="0" i="0" dirty="0">
                <a:solidFill>
                  <a:srgbClr val="111111"/>
                </a:solidFill>
                <a:effectLst/>
              </a:rPr>
              <a:t>PCBs are stored in memory that is reserved for the OS</a:t>
            </a:r>
            <a:r>
              <a:rPr lang="en-GB" sz="2200" dirty="0">
                <a:solidFill>
                  <a:srgbClr val="111111"/>
                </a:solidFill>
              </a:rPr>
              <a:t>, and</a:t>
            </a:r>
            <a:r>
              <a:rPr lang="en-GB" sz="2200" b="0" i="0" dirty="0">
                <a:solidFill>
                  <a:srgbClr val="111111"/>
                </a:solidFill>
                <a:effectLst/>
              </a:rPr>
              <a:t> </a:t>
            </a:r>
            <a:r>
              <a:rPr lang="en-GB" sz="2200" dirty="0">
                <a:solidFill>
                  <a:srgbClr val="222222"/>
                </a:solidFill>
              </a:rPr>
              <a:t>commonly stored in the Kernel in a restricted area and is not accessible by the user.</a:t>
            </a:r>
          </a:p>
        </p:txBody>
      </p:sp>
      <p:grpSp>
        <p:nvGrpSpPr>
          <p:cNvPr id="20" name="Group 19">
            <a:extLst>
              <a:ext uri="{FF2B5EF4-FFF2-40B4-BE49-F238E27FC236}">
                <a16:creationId xmlns:a16="http://schemas.microsoft.com/office/drawing/2014/main" id="{7773875C-3826-49DF-A276-9B7DD723B418}"/>
              </a:ext>
            </a:extLst>
          </p:cNvPr>
          <p:cNvGrpSpPr/>
          <p:nvPr/>
        </p:nvGrpSpPr>
        <p:grpSpPr>
          <a:xfrm>
            <a:off x="8393355" y="1921422"/>
            <a:ext cx="3520586" cy="4332634"/>
            <a:chOff x="8393355" y="1921422"/>
            <a:chExt cx="3520586" cy="4332634"/>
          </a:xfrm>
        </p:grpSpPr>
        <p:grpSp>
          <p:nvGrpSpPr>
            <p:cNvPr id="18" name="Group 17">
              <a:extLst>
                <a:ext uri="{FF2B5EF4-FFF2-40B4-BE49-F238E27FC236}">
                  <a16:creationId xmlns:a16="http://schemas.microsoft.com/office/drawing/2014/main" id="{AE05E7E3-4043-47BA-9FC2-D6EC8BBB41A2}"/>
                </a:ext>
              </a:extLst>
            </p:cNvPr>
            <p:cNvGrpSpPr/>
            <p:nvPr/>
          </p:nvGrpSpPr>
          <p:grpSpPr>
            <a:xfrm>
              <a:off x="8393355" y="1921422"/>
              <a:ext cx="3520586" cy="4332634"/>
              <a:chOff x="7484019" y="1778632"/>
              <a:chExt cx="3520586" cy="4332634"/>
            </a:xfrm>
          </p:grpSpPr>
          <p:pic>
            <p:nvPicPr>
              <p:cNvPr id="4" name="Picture 3" descr="Table&#10;&#10;Description automatically generated">
                <a:extLst>
                  <a:ext uri="{FF2B5EF4-FFF2-40B4-BE49-F238E27FC236}">
                    <a16:creationId xmlns:a16="http://schemas.microsoft.com/office/drawing/2014/main" id="{B79A9C9A-CAE9-4D4F-98D5-1CA984B8DDB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484019" y="2233612"/>
                <a:ext cx="3520586" cy="3636490"/>
              </a:xfrm>
              <a:prstGeom prst="rect">
                <a:avLst/>
              </a:prstGeom>
            </p:spPr>
          </p:pic>
          <p:sp>
            <p:nvSpPr>
              <p:cNvPr id="5" name="TextBox 4">
                <a:extLst>
                  <a:ext uri="{FF2B5EF4-FFF2-40B4-BE49-F238E27FC236}">
                    <a16:creationId xmlns:a16="http://schemas.microsoft.com/office/drawing/2014/main" id="{FD8E259E-314A-4F99-B7EE-9B2272229913}"/>
                  </a:ext>
                </a:extLst>
              </p:cNvPr>
              <p:cNvSpPr txBox="1"/>
              <p:nvPr/>
            </p:nvSpPr>
            <p:spPr>
              <a:xfrm>
                <a:off x="8214174" y="5911211"/>
                <a:ext cx="2468759" cy="20005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1" i="0" u="none" strike="noStrike" kern="1200" cap="none" spc="0" normalizeH="0" baseline="0" noProof="0" dirty="0">
                    <a:ln>
                      <a:noFill/>
                    </a:ln>
                    <a:solidFill>
                      <a:prstClr val="black"/>
                    </a:solidFill>
                    <a:effectLst/>
                    <a:uLnTx/>
                    <a:uFillTx/>
                    <a:latin typeface="Calibri" panose="020F0502020204030204"/>
                    <a:ea typeface="+mn-ea"/>
                    <a:cs typeface="+mn-cs"/>
                    <a:hlinkClick r:id="rId4" tooltip="https://stackoverflow.com/questions/28795024/who-controls-the-process-control-blockpcb"/>
                  </a:rPr>
                  <a:t>This Photo</a:t>
                </a:r>
                <a:r>
                  <a:rPr kumimoji="0" lang="en-GB" sz="700" b="1"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700" b="1" i="0" u="none" strike="noStrike" kern="1200" cap="none" spc="0" normalizeH="0" baseline="0" noProof="0" dirty="0">
                    <a:ln>
                      <a:noFill/>
                    </a:ln>
                    <a:solidFill>
                      <a:prstClr val="black"/>
                    </a:solidFill>
                    <a:effectLst/>
                    <a:uLnTx/>
                    <a:uFillTx/>
                    <a:latin typeface="Calibri" panose="020F0502020204030204"/>
                    <a:ea typeface="+mn-ea"/>
                    <a:cs typeface="+mn-cs"/>
                    <a:hlinkClick r:id="rId5" tooltip="https://creativecommons.org/licenses/by-sa/3.0/"/>
                  </a:rPr>
                  <a:t>CC BY-SA</a:t>
                </a:r>
                <a:endParaRPr kumimoji="0" lang="en-GB" sz="7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6519822C-DA4E-42B2-8289-3808A8E791C0}"/>
                  </a:ext>
                </a:extLst>
              </p:cNvPr>
              <p:cNvSpPr txBox="1"/>
              <p:nvPr/>
            </p:nvSpPr>
            <p:spPr>
              <a:xfrm>
                <a:off x="7484019" y="1778632"/>
                <a:ext cx="3520585" cy="461665"/>
              </a:xfrm>
              <a:prstGeom prst="rect">
                <a:avLst/>
              </a:prstGeom>
              <a:noFill/>
              <a:ln w="19050">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Process id</a:t>
                </a:r>
              </a:p>
            </p:txBody>
          </p:sp>
        </p:grpSp>
        <p:sp>
          <p:nvSpPr>
            <p:cNvPr id="19" name="TextBox 18">
              <a:extLst>
                <a:ext uri="{FF2B5EF4-FFF2-40B4-BE49-F238E27FC236}">
                  <a16:creationId xmlns:a16="http://schemas.microsoft.com/office/drawing/2014/main" id="{18B5740D-CF9B-4EC1-9F33-F8D786485720}"/>
                </a:ext>
              </a:extLst>
            </p:cNvPr>
            <p:cNvSpPr txBox="1"/>
            <p:nvPr/>
          </p:nvSpPr>
          <p:spPr>
            <a:xfrm>
              <a:off x="8789159" y="3972484"/>
              <a:ext cx="80021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rPr>
                <a:t>CPU</a:t>
              </a:r>
            </a:p>
          </p:txBody>
        </p:sp>
      </p:grpSp>
    </p:spTree>
    <p:extLst>
      <p:ext uri="{BB962C8B-B14F-4D97-AF65-F5344CB8AC3E}">
        <p14:creationId xmlns:p14="http://schemas.microsoft.com/office/powerpoint/2010/main" val="13787010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5400" dirty="0">
                <a:solidFill>
                  <a:schemeClr val="bg1"/>
                </a:solidFill>
              </a:rPr>
              <a:t>Bg. </a:t>
            </a:r>
            <a:r>
              <a:rPr lang="en-GB" dirty="0">
                <a:solidFill>
                  <a:schemeClr val="bg1"/>
                </a:solidFill>
              </a:rPr>
              <a:t>Process Control Block – summary</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528850" y="1752695"/>
            <a:ext cx="10851144" cy="4866936"/>
          </a:xfrm>
        </p:spPr>
        <p:txBody>
          <a:bodyPr>
            <a:normAutofit/>
          </a:bodyPr>
          <a:lstStyle/>
          <a:p>
            <a:r>
              <a:rPr lang="en-GB" dirty="0"/>
              <a:t>A </a:t>
            </a:r>
            <a:r>
              <a:rPr lang="en-GB" b="1" dirty="0"/>
              <a:t>Process Control Block (PCB) </a:t>
            </a:r>
            <a:r>
              <a:rPr lang="en-GB" dirty="0"/>
              <a:t>is a data structure maintained by the Operating System for every process. </a:t>
            </a:r>
          </a:p>
          <a:p>
            <a:r>
              <a:rPr lang="en-GB" dirty="0"/>
              <a:t>The PCB is identified by an </a:t>
            </a:r>
            <a:r>
              <a:rPr lang="en-GB" b="1" dirty="0"/>
              <a:t>integer process ID (PID). </a:t>
            </a:r>
          </a:p>
          <a:p>
            <a:r>
              <a:rPr lang="en-GB" dirty="0"/>
              <a:t>The </a:t>
            </a:r>
            <a:r>
              <a:rPr lang="en-GB" b="1" dirty="0"/>
              <a:t>PCB keeps all the information needed to keep track of a process.</a:t>
            </a:r>
          </a:p>
          <a:p>
            <a:pPr marL="0" indent="0">
              <a:buNone/>
            </a:pPr>
            <a:r>
              <a:rPr lang="en-GB" sz="2400" dirty="0"/>
              <a:t>Note: The data structure of a PCB is dependent on the Operating System and contains slightly different information in different OSs.</a:t>
            </a:r>
          </a:p>
        </p:txBody>
      </p:sp>
    </p:spTree>
    <p:extLst>
      <p:ext uri="{BB962C8B-B14F-4D97-AF65-F5344CB8AC3E}">
        <p14:creationId xmlns:p14="http://schemas.microsoft.com/office/powerpoint/2010/main" val="42452367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6000" dirty="0">
                <a:solidFill>
                  <a:schemeClr val="bg1"/>
                </a:solidFill>
              </a:rPr>
              <a:t>Bg. </a:t>
            </a:r>
            <a:r>
              <a:rPr lang="en-GB" dirty="0">
                <a:solidFill>
                  <a:schemeClr val="bg1"/>
                </a:solidFill>
              </a:rPr>
              <a:t>PCB Data structure</a:t>
            </a:r>
          </a:p>
        </p:txBody>
      </p:sp>
      <p:graphicFrame>
        <p:nvGraphicFramePr>
          <p:cNvPr id="11" name="Content Placeholder 4">
            <a:extLst>
              <a:ext uri="{FF2B5EF4-FFF2-40B4-BE49-F238E27FC236}">
                <a16:creationId xmlns:a16="http://schemas.microsoft.com/office/drawing/2014/main" id="{BC2AAA8F-1AB3-4470-8E5E-A19EB5459D30}"/>
              </a:ext>
            </a:extLst>
          </p:cNvPr>
          <p:cNvGraphicFramePr>
            <a:graphicFrameLocks noGrp="1"/>
          </p:cNvGraphicFramePr>
          <p:nvPr>
            <p:ph idx="1"/>
          </p:nvPr>
        </p:nvGraphicFramePr>
        <p:xfrm>
          <a:off x="681037" y="1930250"/>
          <a:ext cx="10515599" cy="4544687"/>
        </p:xfrm>
        <a:graphic>
          <a:graphicData uri="http://schemas.openxmlformats.org/drawingml/2006/table">
            <a:tbl>
              <a:tblPr>
                <a:tableStyleId>{5C22544A-7EE6-4342-B048-85BDC9FD1C3A}</a:tableStyleId>
              </a:tblPr>
              <a:tblGrid>
                <a:gridCol w="462226">
                  <a:extLst>
                    <a:ext uri="{9D8B030D-6E8A-4147-A177-3AD203B41FA5}">
                      <a16:colId xmlns:a16="http://schemas.microsoft.com/office/drawing/2014/main" val="2027725587"/>
                    </a:ext>
                  </a:extLst>
                </a:gridCol>
                <a:gridCol w="10053373">
                  <a:extLst>
                    <a:ext uri="{9D8B030D-6E8A-4147-A177-3AD203B41FA5}">
                      <a16:colId xmlns:a16="http://schemas.microsoft.com/office/drawing/2014/main" val="4241413424"/>
                    </a:ext>
                  </a:extLst>
                </a:gridCol>
              </a:tblGrid>
              <a:tr h="404165">
                <a:tc>
                  <a:txBody>
                    <a:bodyPr/>
                    <a:lstStyle/>
                    <a:p>
                      <a:pPr algn="l" fontAlgn="t">
                        <a:spcBef>
                          <a:spcPts val="0"/>
                        </a:spcBef>
                        <a:spcAft>
                          <a:spcPts val="0"/>
                        </a:spcAft>
                      </a:pPr>
                      <a:r>
                        <a:rPr lang="en-GB" dirty="0">
                          <a:solidFill>
                            <a:schemeClr val="tx1"/>
                          </a:solidFill>
                        </a:rPr>
                        <a:t>“1</a:t>
                      </a:r>
                    </a:p>
                  </a:txBody>
                  <a:tcPr marL="13122" marR="13122" marT="13122" marB="13122"/>
                </a:tc>
                <a:tc>
                  <a:txBody>
                    <a:bodyPr/>
                    <a:lstStyle/>
                    <a:p>
                      <a:pPr algn="just" fontAlgn="t">
                        <a:spcBef>
                          <a:spcPts val="0"/>
                        </a:spcBef>
                        <a:spcAft>
                          <a:spcPts val="0"/>
                        </a:spcAft>
                      </a:pPr>
                      <a:r>
                        <a:rPr lang="en-GB" b="1" dirty="0">
                          <a:solidFill>
                            <a:schemeClr val="tx1"/>
                          </a:solidFill>
                        </a:rPr>
                        <a:t>Process State: </a:t>
                      </a:r>
                      <a:r>
                        <a:rPr lang="en-GB" dirty="0">
                          <a:solidFill>
                            <a:schemeClr val="tx1"/>
                          </a:solidFill>
                        </a:rPr>
                        <a:t>The current state of the process i.e., whether it is ready, running, waiting, or whatever.</a:t>
                      </a:r>
                    </a:p>
                  </a:txBody>
                  <a:tcPr marL="13122" marR="13122" marT="13122" marB="13122"/>
                </a:tc>
                <a:extLst>
                  <a:ext uri="{0D108BD9-81ED-4DB2-BD59-A6C34878D82A}">
                    <a16:rowId xmlns:a16="http://schemas.microsoft.com/office/drawing/2014/main" val="28567372"/>
                  </a:ext>
                </a:extLst>
              </a:tr>
              <a:tr h="309685">
                <a:tc>
                  <a:txBody>
                    <a:bodyPr/>
                    <a:lstStyle/>
                    <a:p>
                      <a:pPr algn="l" fontAlgn="t">
                        <a:spcBef>
                          <a:spcPts val="0"/>
                        </a:spcBef>
                        <a:spcAft>
                          <a:spcPts val="0"/>
                        </a:spcAft>
                      </a:pPr>
                      <a:r>
                        <a:rPr lang="en-GB">
                          <a:solidFill>
                            <a:schemeClr val="tx1"/>
                          </a:solidFill>
                        </a:rPr>
                        <a:t>2</a:t>
                      </a:r>
                    </a:p>
                  </a:txBody>
                  <a:tcPr marL="13122" marR="13122" marT="13122" marB="13122"/>
                </a:tc>
                <a:tc>
                  <a:txBody>
                    <a:bodyPr/>
                    <a:lstStyle/>
                    <a:p>
                      <a:pPr algn="just" fontAlgn="t">
                        <a:spcBef>
                          <a:spcPts val="0"/>
                        </a:spcBef>
                        <a:spcAft>
                          <a:spcPts val="0"/>
                        </a:spcAft>
                      </a:pPr>
                      <a:r>
                        <a:rPr lang="en-GB" b="1" dirty="0">
                          <a:solidFill>
                            <a:schemeClr val="tx1"/>
                          </a:solidFill>
                        </a:rPr>
                        <a:t>Process privileges: </a:t>
                      </a:r>
                      <a:r>
                        <a:rPr lang="en-GB" dirty="0">
                          <a:solidFill>
                            <a:schemeClr val="tx1"/>
                          </a:solidFill>
                        </a:rPr>
                        <a:t>This is required to allow/disallow access to system resources.</a:t>
                      </a:r>
                    </a:p>
                  </a:txBody>
                  <a:tcPr marL="13122" marR="13122" marT="13122" marB="13122"/>
                </a:tc>
                <a:extLst>
                  <a:ext uri="{0D108BD9-81ED-4DB2-BD59-A6C34878D82A}">
                    <a16:rowId xmlns:a16="http://schemas.microsoft.com/office/drawing/2014/main" val="941113809"/>
                  </a:ext>
                </a:extLst>
              </a:tr>
              <a:tr h="404165">
                <a:tc>
                  <a:txBody>
                    <a:bodyPr/>
                    <a:lstStyle/>
                    <a:p>
                      <a:pPr algn="l" fontAlgn="t">
                        <a:spcBef>
                          <a:spcPts val="0"/>
                        </a:spcBef>
                        <a:spcAft>
                          <a:spcPts val="0"/>
                        </a:spcAft>
                      </a:pPr>
                      <a:r>
                        <a:rPr lang="en-GB">
                          <a:solidFill>
                            <a:schemeClr val="tx1"/>
                          </a:solidFill>
                        </a:rPr>
                        <a:t>3</a:t>
                      </a:r>
                    </a:p>
                  </a:txBody>
                  <a:tcPr marL="13122" marR="13122" marT="13122" marB="13122"/>
                </a:tc>
                <a:tc>
                  <a:txBody>
                    <a:bodyPr/>
                    <a:lstStyle/>
                    <a:p>
                      <a:pPr algn="just" fontAlgn="t">
                        <a:spcBef>
                          <a:spcPts val="0"/>
                        </a:spcBef>
                        <a:spcAft>
                          <a:spcPts val="0"/>
                        </a:spcAft>
                      </a:pPr>
                      <a:r>
                        <a:rPr lang="en-GB" dirty="0">
                          <a:solidFill>
                            <a:schemeClr val="tx1"/>
                          </a:solidFill>
                        </a:rPr>
                        <a:t>Process ID: Unique identification for each of the process in the operating system.</a:t>
                      </a:r>
                    </a:p>
                  </a:txBody>
                  <a:tcPr marL="13122" marR="13122" marT="13122" marB="13122"/>
                </a:tc>
                <a:extLst>
                  <a:ext uri="{0D108BD9-81ED-4DB2-BD59-A6C34878D82A}">
                    <a16:rowId xmlns:a16="http://schemas.microsoft.com/office/drawing/2014/main" val="287385523"/>
                  </a:ext>
                </a:extLst>
              </a:tr>
              <a:tr h="215205">
                <a:tc>
                  <a:txBody>
                    <a:bodyPr/>
                    <a:lstStyle/>
                    <a:p>
                      <a:pPr algn="l" fontAlgn="t">
                        <a:spcBef>
                          <a:spcPts val="0"/>
                        </a:spcBef>
                        <a:spcAft>
                          <a:spcPts val="0"/>
                        </a:spcAft>
                      </a:pPr>
                      <a:r>
                        <a:rPr lang="en-GB">
                          <a:solidFill>
                            <a:schemeClr val="tx1"/>
                          </a:solidFill>
                        </a:rPr>
                        <a:t>4</a:t>
                      </a:r>
                    </a:p>
                  </a:txBody>
                  <a:tcPr marL="13122" marR="13122" marT="13122" marB="13122"/>
                </a:tc>
                <a:tc>
                  <a:txBody>
                    <a:bodyPr/>
                    <a:lstStyle/>
                    <a:p>
                      <a:pPr algn="just" fontAlgn="t">
                        <a:spcBef>
                          <a:spcPts val="0"/>
                        </a:spcBef>
                        <a:spcAft>
                          <a:spcPts val="0"/>
                        </a:spcAft>
                      </a:pPr>
                      <a:r>
                        <a:rPr lang="en-GB" b="1" dirty="0">
                          <a:solidFill>
                            <a:schemeClr val="tx1"/>
                          </a:solidFill>
                        </a:rPr>
                        <a:t>Pointer: </a:t>
                      </a:r>
                      <a:r>
                        <a:rPr lang="en-GB" dirty="0">
                          <a:solidFill>
                            <a:schemeClr val="tx1"/>
                          </a:solidFill>
                        </a:rPr>
                        <a:t>A pointer to parent process.</a:t>
                      </a:r>
                    </a:p>
                  </a:txBody>
                  <a:tcPr marL="13122" marR="13122" marT="13122" marB="13122"/>
                </a:tc>
                <a:extLst>
                  <a:ext uri="{0D108BD9-81ED-4DB2-BD59-A6C34878D82A}">
                    <a16:rowId xmlns:a16="http://schemas.microsoft.com/office/drawing/2014/main" val="1988560410"/>
                  </a:ext>
                </a:extLst>
              </a:tr>
              <a:tr h="404165">
                <a:tc>
                  <a:txBody>
                    <a:bodyPr/>
                    <a:lstStyle/>
                    <a:p>
                      <a:pPr algn="l" fontAlgn="t">
                        <a:spcBef>
                          <a:spcPts val="0"/>
                        </a:spcBef>
                        <a:spcAft>
                          <a:spcPts val="0"/>
                        </a:spcAft>
                      </a:pPr>
                      <a:r>
                        <a:rPr lang="en-GB">
                          <a:solidFill>
                            <a:schemeClr val="tx1"/>
                          </a:solidFill>
                        </a:rPr>
                        <a:t>5</a:t>
                      </a:r>
                    </a:p>
                  </a:txBody>
                  <a:tcPr marL="13122" marR="13122" marT="13122" marB="13122"/>
                </a:tc>
                <a:tc>
                  <a:txBody>
                    <a:bodyPr/>
                    <a:lstStyle/>
                    <a:p>
                      <a:pPr algn="just" fontAlgn="t">
                        <a:spcBef>
                          <a:spcPts val="0"/>
                        </a:spcBef>
                        <a:spcAft>
                          <a:spcPts val="0"/>
                        </a:spcAft>
                      </a:pPr>
                      <a:r>
                        <a:rPr lang="en-GB" b="1" dirty="0">
                          <a:solidFill>
                            <a:schemeClr val="tx1"/>
                          </a:solidFill>
                        </a:rPr>
                        <a:t>Program Counter: </a:t>
                      </a:r>
                      <a:r>
                        <a:rPr lang="en-GB" dirty="0">
                          <a:solidFill>
                            <a:schemeClr val="tx1"/>
                          </a:solidFill>
                        </a:rPr>
                        <a:t>Program Counter is a pointer to the address of the next instruction to be executed for this process.</a:t>
                      </a:r>
                    </a:p>
                  </a:txBody>
                  <a:tcPr marL="13122" marR="13122" marT="13122" marB="13122"/>
                </a:tc>
                <a:extLst>
                  <a:ext uri="{0D108BD9-81ED-4DB2-BD59-A6C34878D82A}">
                    <a16:rowId xmlns:a16="http://schemas.microsoft.com/office/drawing/2014/main" val="1484672255"/>
                  </a:ext>
                </a:extLst>
              </a:tr>
              <a:tr h="404165">
                <a:tc>
                  <a:txBody>
                    <a:bodyPr/>
                    <a:lstStyle/>
                    <a:p>
                      <a:pPr algn="l" fontAlgn="t">
                        <a:spcBef>
                          <a:spcPts val="0"/>
                        </a:spcBef>
                        <a:spcAft>
                          <a:spcPts val="0"/>
                        </a:spcAft>
                      </a:pPr>
                      <a:r>
                        <a:rPr lang="en-GB">
                          <a:solidFill>
                            <a:schemeClr val="tx1"/>
                          </a:solidFill>
                        </a:rPr>
                        <a:t>6</a:t>
                      </a:r>
                    </a:p>
                  </a:txBody>
                  <a:tcPr marL="13122" marR="13122" marT="13122" marB="13122"/>
                </a:tc>
                <a:tc>
                  <a:txBody>
                    <a:bodyPr/>
                    <a:lstStyle/>
                    <a:p>
                      <a:pPr algn="just" fontAlgn="t">
                        <a:spcBef>
                          <a:spcPts val="0"/>
                        </a:spcBef>
                        <a:spcAft>
                          <a:spcPts val="0"/>
                        </a:spcAft>
                      </a:pPr>
                      <a:r>
                        <a:rPr lang="en-GB" b="1" dirty="0">
                          <a:solidFill>
                            <a:schemeClr val="tx1"/>
                          </a:solidFill>
                        </a:rPr>
                        <a:t>CPU registers: </a:t>
                      </a:r>
                      <a:r>
                        <a:rPr lang="en-GB" dirty="0">
                          <a:solidFill>
                            <a:schemeClr val="tx1"/>
                          </a:solidFill>
                        </a:rPr>
                        <a:t>Various CPU registers where process need to be stored for execution for running state.</a:t>
                      </a:r>
                    </a:p>
                  </a:txBody>
                  <a:tcPr marL="13122" marR="13122" marT="13122" marB="13122"/>
                </a:tc>
                <a:extLst>
                  <a:ext uri="{0D108BD9-81ED-4DB2-BD59-A6C34878D82A}">
                    <a16:rowId xmlns:a16="http://schemas.microsoft.com/office/drawing/2014/main" val="1496333542"/>
                  </a:ext>
                </a:extLst>
              </a:tr>
              <a:tr h="404165">
                <a:tc>
                  <a:txBody>
                    <a:bodyPr/>
                    <a:lstStyle/>
                    <a:p>
                      <a:pPr algn="l" fontAlgn="t">
                        <a:spcBef>
                          <a:spcPts val="0"/>
                        </a:spcBef>
                        <a:spcAft>
                          <a:spcPts val="0"/>
                        </a:spcAft>
                      </a:pPr>
                      <a:r>
                        <a:rPr lang="en-GB">
                          <a:solidFill>
                            <a:schemeClr val="tx1"/>
                          </a:solidFill>
                        </a:rPr>
                        <a:t>7</a:t>
                      </a:r>
                    </a:p>
                  </a:txBody>
                  <a:tcPr marL="13122" marR="13122" marT="13122" marB="13122"/>
                </a:tc>
                <a:tc>
                  <a:txBody>
                    <a:bodyPr/>
                    <a:lstStyle/>
                    <a:p>
                      <a:pPr algn="just" fontAlgn="t">
                        <a:spcBef>
                          <a:spcPts val="0"/>
                        </a:spcBef>
                        <a:spcAft>
                          <a:spcPts val="0"/>
                        </a:spcAft>
                      </a:pPr>
                      <a:r>
                        <a:rPr lang="en-GB" b="1" dirty="0">
                          <a:solidFill>
                            <a:schemeClr val="tx1"/>
                          </a:solidFill>
                        </a:rPr>
                        <a:t>CPU Scheduling Information: </a:t>
                      </a:r>
                      <a:r>
                        <a:rPr lang="en-GB" dirty="0">
                          <a:solidFill>
                            <a:schemeClr val="tx1"/>
                          </a:solidFill>
                        </a:rPr>
                        <a:t>Process priority and other scheduling information which is required to schedule the process.</a:t>
                      </a:r>
                    </a:p>
                  </a:txBody>
                  <a:tcPr marL="13122" marR="13122" marT="13122" marB="13122"/>
                </a:tc>
                <a:extLst>
                  <a:ext uri="{0D108BD9-81ED-4DB2-BD59-A6C34878D82A}">
                    <a16:rowId xmlns:a16="http://schemas.microsoft.com/office/drawing/2014/main" val="2700905050"/>
                  </a:ext>
                </a:extLst>
              </a:tr>
              <a:tr h="687606">
                <a:tc>
                  <a:txBody>
                    <a:bodyPr/>
                    <a:lstStyle/>
                    <a:p>
                      <a:pPr algn="l" fontAlgn="t">
                        <a:spcBef>
                          <a:spcPts val="0"/>
                        </a:spcBef>
                        <a:spcAft>
                          <a:spcPts val="0"/>
                        </a:spcAft>
                      </a:pPr>
                      <a:r>
                        <a:rPr lang="en-GB">
                          <a:solidFill>
                            <a:schemeClr val="tx1"/>
                          </a:solidFill>
                        </a:rPr>
                        <a:t>8</a:t>
                      </a:r>
                    </a:p>
                  </a:txBody>
                  <a:tcPr marL="13122" marR="13122" marT="13122" marB="13122"/>
                </a:tc>
                <a:tc>
                  <a:txBody>
                    <a:bodyPr/>
                    <a:lstStyle/>
                    <a:p>
                      <a:pPr algn="just" fontAlgn="t">
                        <a:spcBef>
                          <a:spcPts val="0"/>
                        </a:spcBef>
                        <a:spcAft>
                          <a:spcPts val="0"/>
                        </a:spcAft>
                      </a:pPr>
                      <a:r>
                        <a:rPr lang="en-GB" b="1" dirty="0">
                          <a:solidFill>
                            <a:schemeClr val="tx1"/>
                          </a:solidFill>
                        </a:rPr>
                        <a:t>Memory management information: </a:t>
                      </a:r>
                      <a:r>
                        <a:rPr lang="en-GB" dirty="0">
                          <a:solidFill>
                            <a:schemeClr val="tx1"/>
                          </a:solidFill>
                        </a:rPr>
                        <a:t>This includes the information of page table, memory limits, Segment table depending on memory used by the operating system.</a:t>
                      </a:r>
                    </a:p>
                  </a:txBody>
                  <a:tcPr marL="13122" marR="13122" marT="13122" marB="13122"/>
                </a:tc>
                <a:extLst>
                  <a:ext uri="{0D108BD9-81ED-4DB2-BD59-A6C34878D82A}">
                    <a16:rowId xmlns:a16="http://schemas.microsoft.com/office/drawing/2014/main" val="3066842304"/>
                  </a:ext>
                </a:extLst>
              </a:tr>
              <a:tr h="404165">
                <a:tc>
                  <a:txBody>
                    <a:bodyPr/>
                    <a:lstStyle/>
                    <a:p>
                      <a:pPr algn="l" fontAlgn="t">
                        <a:spcBef>
                          <a:spcPts val="0"/>
                        </a:spcBef>
                        <a:spcAft>
                          <a:spcPts val="0"/>
                        </a:spcAft>
                      </a:pPr>
                      <a:r>
                        <a:rPr lang="en-GB">
                          <a:solidFill>
                            <a:schemeClr val="tx1"/>
                          </a:solidFill>
                        </a:rPr>
                        <a:t>9</a:t>
                      </a:r>
                    </a:p>
                  </a:txBody>
                  <a:tcPr marL="13122" marR="13122" marT="13122" marB="13122"/>
                </a:tc>
                <a:tc>
                  <a:txBody>
                    <a:bodyPr/>
                    <a:lstStyle/>
                    <a:p>
                      <a:pPr algn="just" fontAlgn="t">
                        <a:spcBef>
                          <a:spcPts val="0"/>
                        </a:spcBef>
                        <a:spcAft>
                          <a:spcPts val="0"/>
                        </a:spcAft>
                      </a:pPr>
                      <a:r>
                        <a:rPr lang="en-GB" b="1" dirty="0">
                          <a:solidFill>
                            <a:schemeClr val="tx1"/>
                          </a:solidFill>
                        </a:rPr>
                        <a:t>Accounting information: </a:t>
                      </a:r>
                      <a:r>
                        <a:rPr lang="en-GB" dirty="0">
                          <a:solidFill>
                            <a:schemeClr val="tx1"/>
                          </a:solidFill>
                        </a:rPr>
                        <a:t>This includes the amount of CPU used for process execution, time limits, execution ID etc.</a:t>
                      </a:r>
                    </a:p>
                  </a:txBody>
                  <a:tcPr marL="13122" marR="13122" marT="13122" marB="13122"/>
                </a:tc>
                <a:extLst>
                  <a:ext uri="{0D108BD9-81ED-4DB2-BD59-A6C34878D82A}">
                    <a16:rowId xmlns:a16="http://schemas.microsoft.com/office/drawing/2014/main" val="1197166909"/>
                  </a:ext>
                </a:extLst>
              </a:tr>
              <a:tr h="309685">
                <a:tc>
                  <a:txBody>
                    <a:bodyPr/>
                    <a:lstStyle/>
                    <a:p>
                      <a:pPr algn="l" fontAlgn="t">
                        <a:spcBef>
                          <a:spcPts val="0"/>
                        </a:spcBef>
                        <a:spcAft>
                          <a:spcPts val="0"/>
                        </a:spcAft>
                      </a:pPr>
                      <a:r>
                        <a:rPr lang="en-GB">
                          <a:solidFill>
                            <a:schemeClr val="tx1"/>
                          </a:solidFill>
                        </a:rPr>
                        <a:t>10</a:t>
                      </a:r>
                    </a:p>
                  </a:txBody>
                  <a:tcPr marL="13122" marR="13122" marT="13122" marB="13122"/>
                </a:tc>
                <a:tc>
                  <a:txBody>
                    <a:bodyPr/>
                    <a:lstStyle/>
                    <a:p>
                      <a:pPr algn="just" fontAlgn="t">
                        <a:spcBef>
                          <a:spcPts val="0"/>
                        </a:spcBef>
                        <a:spcAft>
                          <a:spcPts val="0"/>
                        </a:spcAft>
                      </a:pPr>
                      <a:r>
                        <a:rPr lang="en-GB" b="1" dirty="0">
                          <a:solidFill>
                            <a:schemeClr val="tx1"/>
                          </a:solidFill>
                        </a:rPr>
                        <a:t>IO status information: </a:t>
                      </a:r>
                      <a:r>
                        <a:rPr lang="en-GB" dirty="0">
                          <a:solidFill>
                            <a:schemeClr val="tx1"/>
                          </a:solidFill>
                        </a:rPr>
                        <a:t>This includes a list of I/O devices allocated to the process.”</a:t>
                      </a:r>
                    </a:p>
                  </a:txBody>
                  <a:tcPr marL="13122" marR="13122" marT="13122" marB="13122"/>
                </a:tc>
                <a:extLst>
                  <a:ext uri="{0D108BD9-81ED-4DB2-BD59-A6C34878D82A}">
                    <a16:rowId xmlns:a16="http://schemas.microsoft.com/office/drawing/2014/main" val="1588598979"/>
                  </a:ext>
                </a:extLst>
              </a:tr>
            </a:tbl>
          </a:graphicData>
        </a:graphic>
      </p:graphicFrame>
      <p:sp>
        <p:nvSpPr>
          <p:cNvPr id="13" name="TextBox 12">
            <a:extLst>
              <a:ext uri="{FF2B5EF4-FFF2-40B4-BE49-F238E27FC236}">
                <a16:creationId xmlns:a16="http://schemas.microsoft.com/office/drawing/2014/main" id="{E01F60C6-A74A-4EF1-8FDC-8D2D4392765D}"/>
              </a:ext>
            </a:extLst>
          </p:cNvPr>
          <p:cNvSpPr txBox="1"/>
          <p:nvPr/>
        </p:nvSpPr>
        <p:spPr>
          <a:xfrm>
            <a:off x="8939211" y="6404858"/>
            <a:ext cx="1214437" cy="2616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rPr>
              <a:t>Source: (</a:t>
            </a:r>
            <a:r>
              <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hlinkClick r:id="rId3"/>
              </a:rPr>
              <a:t>r</a:t>
            </a:r>
            <a:r>
              <a:rPr kumimoji="0" lang="en-GB" sz="1100" b="0" i="0" u="none" strike="noStrike" kern="1200" cap="none" spc="0" normalizeH="0" baseline="0" noProof="0" dirty="0">
                <a:ln>
                  <a:noFill/>
                </a:ln>
                <a:solidFill>
                  <a:prstClr val="black"/>
                </a:solidFill>
                <a:effectLst/>
                <a:uLnTx/>
                <a:uFillTx/>
                <a:latin typeface="Calibri" panose="020F0502020204030204"/>
                <a:ea typeface="+mn-ea"/>
                <a:cs typeface="+mn-cs"/>
              </a:rPr>
              <a:t>)</a:t>
            </a:r>
          </a:p>
        </p:txBody>
      </p:sp>
    </p:spTree>
    <p:extLst>
      <p:ext uri="{BB962C8B-B14F-4D97-AF65-F5344CB8AC3E}">
        <p14:creationId xmlns:p14="http://schemas.microsoft.com/office/powerpoint/2010/main" val="31450673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fontScale="90000"/>
          </a:bodyPr>
          <a:lstStyle/>
          <a:p>
            <a:r>
              <a:rPr lang="en-GB" sz="5300" dirty="0">
                <a:solidFill>
                  <a:schemeClr val="bg1"/>
                </a:solidFill>
              </a:rPr>
              <a:t>Bg. </a:t>
            </a:r>
            <a:r>
              <a:rPr lang="en-GB" dirty="0">
                <a:solidFill>
                  <a:schemeClr val="bg1"/>
                </a:solidFill>
              </a:rPr>
              <a:t>Layout of a process inside main memory</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521815" y="1651555"/>
            <a:ext cx="10582495" cy="4866936"/>
          </a:xfrm>
        </p:spPr>
        <p:txBody>
          <a:bodyPr>
            <a:noAutofit/>
          </a:bodyPr>
          <a:lstStyle/>
          <a:p>
            <a:pPr>
              <a:lnSpc>
                <a:spcPct val="120000"/>
              </a:lnSpc>
              <a:spcBef>
                <a:spcPts val="0"/>
              </a:spcBef>
            </a:pPr>
            <a:r>
              <a:rPr lang="en-GB" sz="2400" dirty="0">
                <a:solidFill>
                  <a:srgbClr val="000000"/>
                </a:solidFill>
              </a:rPr>
              <a:t>When a </a:t>
            </a:r>
            <a:r>
              <a:rPr lang="en-GB" sz="2400" b="0" i="0" dirty="0">
                <a:solidFill>
                  <a:srgbClr val="000000"/>
                </a:solidFill>
                <a:effectLst/>
              </a:rPr>
              <a:t>process is run in memory, it has its own private address space and is divided into 4 segments: </a:t>
            </a:r>
            <a:r>
              <a:rPr lang="en-GB" sz="2400" b="0" dirty="0">
                <a:solidFill>
                  <a:srgbClr val="000000"/>
                </a:solidFill>
                <a:effectLst/>
              </a:rPr>
              <a:t> </a:t>
            </a:r>
            <a:r>
              <a:rPr lang="en-GB" sz="2400" b="1" dirty="0">
                <a:solidFill>
                  <a:srgbClr val="000000"/>
                </a:solidFill>
                <a:effectLst/>
              </a:rPr>
              <a:t>stack</a:t>
            </a:r>
            <a:r>
              <a:rPr lang="en-GB" sz="2400" dirty="0">
                <a:solidFill>
                  <a:srgbClr val="000000"/>
                </a:solidFill>
              </a:rPr>
              <a:t>, </a:t>
            </a:r>
            <a:r>
              <a:rPr lang="en-GB" sz="2400" b="1" dirty="0">
                <a:solidFill>
                  <a:srgbClr val="000000"/>
                </a:solidFill>
              </a:rPr>
              <a:t>heap</a:t>
            </a:r>
            <a:r>
              <a:rPr lang="en-GB" sz="2400" dirty="0">
                <a:solidFill>
                  <a:srgbClr val="000000"/>
                </a:solidFill>
              </a:rPr>
              <a:t>, </a:t>
            </a:r>
            <a:r>
              <a:rPr lang="en-GB" sz="2400" b="1" dirty="0">
                <a:solidFill>
                  <a:srgbClr val="000000"/>
                </a:solidFill>
                <a:effectLst/>
              </a:rPr>
              <a:t>data </a:t>
            </a:r>
            <a:r>
              <a:rPr lang="en-GB" sz="2400" dirty="0">
                <a:solidFill>
                  <a:srgbClr val="000000"/>
                </a:solidFill>
                <a:effectLst/>
              </a:rPr>
              <a:t>and</a:t>
            </a:r>
            <a:r>
              <a:rPr lang="en-GB" sz="2400" b="1" dirty="0">
                <a:solidFill>
                  <a:srgbClr val="000000"/>
                </a:solidFill>
                <a:effectLst/>
              </a:rPr>
              <a:t> text.</a:t>
            </a:r>
            <a:endParaRPr lang="en-GB" sz="2400" b="0" dirty="0">
              <a:solidFill>
                <a:srgbClr val="000000"/>
              </a:solidFill>
              <a:effectLst/>
            </a:endParaRPr>
          </a:p>
        </p:txBody>
      </p:sp>
      <p:grpSp>
        <p:nvGrpSpPr>
          <p:cNvPr id="18" name="Group 17">
            <a:extLst>
              <a:ext uri="{FF2B5EF4-FFF2-40B4-BE49-F238E27FC236}">
                <a16:creationId xmlns:a16="http://schemas.microsoft.com/office/drawing/2014/main" id="{3C32F62F-82C5-489F-BF74-EA92C47276B1}"/>
              </a:ext>
            </a:extLst>
          </p:cNvPr>
          <p:cNvGrpSpPr/>
          <p:nvPr/>
        </p:nvGrpSpPr>
        <p:grpSpPr>
          <a:xfrm>
            <a:off x="3861236" y="2590800"/>
            <a:ext cx="3443440" cy="4148015"/>
            <a:chOff x="7635631" y="1825625"/>
            <a:chExt cx="3443440" cy="4926139"/>
          </a:xfrm>
        </p:grpSpPr>
        <p:pic>
          <p:nvPicPr>
            <p:cNvPr id="19" name="Picture 18">
              <a:extLst>
                <a:ext uri="{FF2B5EF4-FFF2-40B4-BE49-F238E27FC236}">
                  <a16:creationId xmlns:a16="http://schemas.microsoft.com/office/drawing/2014/main" id="{F7A8DF08-21B0-49F6-81C8-BDCF967E2BE8}"/>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805950" y="1930250"/>
              <a:ext cx="2741675" cy="4407503"/>
            </a:xfrm>
            <a:prstGeom prst="rect">
              <a:avLst/>
            </a:prstGeom>
          </p:spPr>
        </p:pic>
        <p:sp>
          <p:nvSpPr>
            <p:cNvPr id="20" name="TextBox 19">
              <a:extLst>
                <a:ext uri="{FF2B5EF4-FFF2-40B4-BE49-F238E27FC236}">
                  <a16:creationId xmlns:a16="http://schemas.microsoft.com/office/drawing/2014/main" id="{0B524CAC-81AD-480B-BF1F-70AEBFF171D0}"/>
                </a:ext>
              </a:extLst>
            </p:cNvPr>
            <p:cNvSpPr txBox="1"/>
            <p:nvPr/>
          </p:nvSpPr>
          <p:spPr>
            <a:xfrm>
              <a:off x="8337396" y="6228544"/>
              <a:ext cx="274167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alibri" panose="020F0502020204030204"/>
                  <a:ea typeface="+mn-ea"/>
                  <a:cs typeface="+mn-cs"/>
                  <a:hlinkClick r:id="rId4" tooltip="http://stackoverflow.com/questions/33239200/whats-the-difference-between-a-process-stack-and-a-cpu-stack"/>
                </a:rPr>
                <a:t>This Photo</a:t>
              </a:r>
              <a:r>
                <a:rPr kumimoji="0" lang="en-GB" sz="7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700" b="0" i="0" u="none" strike="noStrike" kern="1200" cap="none" spc="0" normalizeH="0" baseline="0" noProof="0" dirty="0">
                  <a:ln>
                    <a:noFill/>
                  </a:ln>
                  <a:solidFill>
                    <a:prstClr val="black"/>
                  </a:solidFill>
                  <a:effectLst/>
                  <a:uLnTx/>
                  <a:uFillTx/>
                  <a:latin typeface="Calibri" panose="020F0502020204030204"/>
                  <a:ea typeface="+mn-ea"/>
                  <a:cs typeface="+mn-cs"/>
                  <a:hlinkClick r:id="rId5" tooltip="https://creativecommons.org/licenses/by-sa/3.0/"/>
                </a:rPr>
                <a:t>CC BY-SA</a:t>
              </a:r>
              <a:endParaRPr kumimoji="0" lang="en-GB" sz="7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err="1">
                  <a:ln>
                    <a:noFill/>
                  </a:ln>
                  <a:solidFill>
                    <a:prstClr val="black"/>
                  </a:solidFill>
                  <a:effectLst/>
                  <a:uLnTx/>
                  <a:uFillTx/>
                  <a:latin typeface="Calibri" panose="020F0502020204030204"/>
                  <a:ea typeface="+mn-ea"/>
                  <a:cs typeface="+mn-cs"/>
                </a:rPr>
                <a:t>Arros</a:t>
              </a:r>
              <a:r>
                <a:rPr kumimoji="0" lang="en-GB" sz="700" b="0" i="0" u="none" strike="noStrike" kern="1200" cap="none" spc="0" normalizeH="0" baseline="0" noProof="0" dirty="0">
                  <a:ln>
                    <a:noFill/>
                  </a:ln>
                  <a:solidFill>
                    <a:prstClr val="black"/>
                  </a:solidFill>
                  <a:effectLst/>
                  <a:uLnTx/>
                  <a:uFillTx/>
                  <a:latin typeface="Calibri" panose="020F0502020204030204"/>
                  <a:ea typeface="+mn-ea"/>
                  <a:cs typeface="+mn-cs"/>
                </a:rPr>
                <a:t> / blue area = spare space that can be used dynamically by the OS or specifically and intentionally by the programmer if more memory is added.</a:t>
              </a:r>
            </a:p>
          </p:txBody>
        </p:sp>
        <p:sp>
          <p:nvSpPr>
            <p:cNvPr id="21" name="Rectangle 20">
              <a:extLst>
                <a:ext uri="{FF2B5EF4-FFF2-40B4-BE49-F238E27FC236}">
                  <a16:creationId xmlns:a16="http://schemas.microsoft.com/office/drawing/2014/main" id="{DFF63F63-1B62-41B6-AA42-120B80150F4E}"/>
                </a:ext>
              </a:extLst>
            </p:cNvPr>
            <p:cNvSpPr/>
            <p:nvPr/>
          </p:nvSpPr>
          <p:spPr>
            <a:xfrm>
              <a:off x="7635631" y="1825625"/>
              <a:ext cx="701765" cy="46928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8773608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87FFEEC7-CA8E-4A3B-835F-857E9333F2FA}"/>
              </a:ext>
            </a:extLst>
          </p:cNvPr>
          <p:cNvGrpSpPr/>
          <p:nvPr/>
        </p:nvGrpSpPr>
        <p:grpSpPr>
          <a:xfrm>
            <a:off x="8636794" y="755168"/>
            <a:ext cx="3496189" cy="4926139"/>
            <a:chOff x="7635631" y="1825625"/>
            <a:chExt cx="3443442" cy="4926139"/>
          </a:xfrm>
        </p:grpSpPr>
        <p:pic>
          <p:nvPicPr>
            <p:cNvPr id="6" name="Picture 5">
              <a:extLst>
                <a:ext uri="{FF2B5EF4-FFF2-40B4-BE49-F238E27FC236}">
                  <a16:creationId xmlns:a16="http://schemas.microsoft.com/office/drawing/2014/main" id="{A2A32B23-CEA6-40F0-AEFD-61D10F195A2B}"/>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805952" y="1930250"/>
              <a:ext cx="2741675" cy="4407503"/>
            </a:xfrm>
            <a:prstGeom prst="rect">
              <a:avLst/>
            </a:prstGeom>
          </p:spPr>
        </p:pic>
        <p:sp>
          <p:nvSpPr>
            <p:cNvPr id="7" name="TextBox 6">
              <a:extLst>
                <a:ext uri="{FF2B5EF4-FFF2-40B4-BE49-F238E27FC236}">
                  <a16:creationId xmlns:a16="http://schemas.microsoft.com/office/drawing/2014/main" id="{300929E6-D298-4720-965F-DA3943137C3B}"/>
                </a:ext>
              </a:extLst>
            </p:cNvPr>
            <p:cNvSpPr txBox="1"/>
            <p:nvPr/>
          </p:nvSpPr>
          <p:spPr>
            <a:xfrm>
              <a:off x="8337398" y="6228544"/>
              <a:ext cx="274167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alibri" panose="020F0502020204030204"/>
                  <a:ea typeface="+mn-ea"/>
                  <a:cs typeface="+mn-cs"/>
                  <a:hlinkClick r:id="rId4" tooltip="http://stackoverflow.com/questions/33239200/whats-the-difference-between-a-process-stack-and-a-cpu-stack"/>
                </a:rPr>
                <a:t>This Photo</a:t>
              </a:r>
              <a:r>
                <a:rPr kumimoji="0" lang="en-GB" sz="7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700" b="0" i="0" u="none" strike="noStrike" kern="1200" cap="none" spc="0" normalizeH="0" baseline="0" noProof="0" dirty="0">
                  <a:ln>
                    <a:noFill/>
                  </a:ln>
                  <a:solidFill>
                    <a:prstClr val="black"/>
                  </a:solidFill>
                  <a:effectLst/>
                  <a:uLnTx/>
                  <a:uFillTx/>
                  <a:latin typeface="Calibri" panose="020F0502020204030204"/>
                  <a:ea typeface="+mn-ea"/>
                  <a:cs typeface="+mn-cs"/>
                  <a:hlinkClick r:id="rId5" tooltip="https://creativecommons.org/licenses/by-sa/3.0/"/>
                </a:rPr>
                <a:t>CC BY-SA</a:t>
              </a:r>
              <a:endParaRPr kumimoji="0" lang="en-GB" sz="7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err="1">
                  <a:ln>
                    <a:noFill/>
                  </a:ln>
                  <a:solidFill>
                    <a:prstClr val="black"/>
                  </a:solidFill>
                  <a:effectLst/>
                  <a:uLnTx/>
                  <a:uFillTx/>
                  <a:latin typeface="Calibri" panose="020F0502020204030204"/>
                  <a:ea typeface="+mn-ea"/>
                  <a:cs typeface="+mn-cs"/>
                </a:rPr>
                <a:t>Arros</a:t>
              </a:r>
              <a:r>
                <a:rPr kumimoji="0" lang="en-GB" sz="700" b="0" i="0" u="none" strike="noStrike" kern="1200" cap="none" spc="0" normalizeH="0" baseline="0" noProof="0" dirty="0">
                  <a:ln>
                    <a:noFill/>
                  </a:ln>
                  <a:solidFill>
                    <a:prstClr val="black"/>
                  </a:solidFill>
                  <a:effectLst/>
                  <a:uLnTx/>
                  <a:uFillTx/>
                  <a:latin typeface="Calibri" panose="020F0502020204030204"/>
                  <a:ea typeface="+mn-ea"/>
                  <a:cs typeface="+mn-cs"/>
                </a:rPr>
                <a:t> / blue area = spare space that can be used dynamically by the OS or specifically and intentionally by the programmer if more memory is added.</a:t>
              </a:r>
            </a:p>
          </p:txBody>
        </p:sp>
        <p:sp>
          <p:nvSpPr>
            <p:cNvPr id="8" name="Rectangle 7">
              <a:extLst>
                <a:ext uri="{FF2B5EF4-FFF2-40B4-BE49-F238E27FC236}">
                  <a16:creationId xmlns:a16="http://schemas.microsoft.com/office/drawing/2014/main" id="{DF93B58D-9E9E-4245-984E-3D82DF6EED2A}"/>
                </a:ext>
              </a:extLst>
            </p:cNvPr>
            <p:cNvSpPr/>
            <p:nvPr/>
          </p:nvSpPr>
          <p:spPr>
            <a:xfrm>
              <a:off x="7635631" y="1825625"/>
              <a:ext cx="701765" cy="46928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3" name="Content Placeholder 2">
            <a:extLst>
              <a:ext uri="{FF2B5EF4-FFF2-40B4-BE49-F238E27FC236}">
                <a16:creationId xmlns:a16="http://schemas.microsoft.com/office/drawing/2014/main" id="{97C69CB4-2480-4048-965E-35C8A6CAAB9C}"/>
              </a:ext>
            </a:extLst>
          </p:cNvPr>
          <p:cNvSpPr>
            <a:spLocks noGrp="1"/>
          </p:cNvSpPr>
          <p:nvPr>
            <p:ph idx="1"/>
          </p:nvPr>
        </p:nvSpPr>
        <p:spPr>
          <a:xfrm>
            <a:off x="214488" y="930044"/>
            <a:ext cx="8962501" cy="5257819"/>
          </a:xfrm>
        </p:spPr>
        <p:txBody>
          <a:bodyPr>
            <a:noAutofit/>
          </a:bodyPr>
          <a:lstStyle/>
          <a:p>
            <a:pPr>
              <a:lnSpc>
                <a:spcPct val="100000"/>
              </a:lnSpc>
              <a:spcBef>
                <a:spcPts val="0"/>
              </a:spcBef>
            </a:pPr>
            <a:r>
              <a:rPr lang="en-GB" sz="2200" b="1" u="sng" dirty="0">
                <a:effectLst/>
                <a:ea typeface="Calibri" panose="020F0502020204030204" pitchFamily="34" charset="0"/>
                <a:cs typeface="Times New Roman" panose="02020603050405020304" pitchFamily="18" charset="0"/>
              </a:rPr>
              <a:t>Text</a:t>
            </a:r>
            <a:r>
              <a:rPr lang="en-GB" sz="2200" b="1" dirty="0">
                <a:effectLst/>
                <a:ea typeface="Calibri" panose="020F0502020204030204" pitchFamily="34" charset="0"/>
                <a:cs typeface="Times New Roman" panose="02020603050405020304" pitchFamily="18" charset="0"/>
              </a:rPr>
              <a:t> Segment: </a:t>
            </a:r>
            <a:r>
              <a:rPr lang="en-GB" sz="2200" dirty="0">
                <a:effectLst/>
                <a:ea typeface="Calibri" panose="020F0502020204030204" pitchFamily="34" charset="0"/>
                <a:cs typeface="Times New Roman" panose="02020603050405020304" pitchFamily="18" charset="0"/>
              </a:rPr>
              <a:t>The Text segment aka code segment, contains the </a:t>
            </a:r>
            <a:r>
              <a:rPr lang="en-GB" sz="2200" b="1" dirty="0">
                <a:effectLst/>
                <a:ea typeface="Calibri" panose="020F0502020204030204" pitchFamily="34" charset="0"/>
                <a:cs typeface="Times New Roman" panose="02020603050405020304" pitchFamily="18" charset="0"/>
              </a:rPr>
              <a:t>executable program code</a:t>
            </a:r>
            <a:r>
              <a:rPr lang="en-GB" sz="2200" dirty="0">
                <a:effectLst/>
                <a:ea typeface="Calibri" panose="020F0502020204030204" pitchFamily="34" charset="0"/>
                <a:cs typeface="Times New Roman" panose="02020603050405020304" pitchFamily="18" charset="0"/>
              </a:rPr>
              <a:t> &amp; constant data. The OS marks the text segment as read-only and it cannot be modified. Multiple processes can share the same text segment, if e.g. another copy of the program is run/executed concurrently. </a:t>
            </a:r>
            <a:r>
              <a:rPr lang="en-GB" sz="2200" dirty="0">
                <a:ea typeface="Calibri" panose="020F0502020204030204" pitchFamily="34" charset="0"/>
                <a:cs typeface="Times New Roman" panose="02020603050405020304" pitchFamily="18" charset="0"/>
              </a:rPr>
              <a:t>The Text segment</a:t>
            </a:r>
            <a:r>
              <a:rPr lang="en-GB" sz="2200" dirty="0">
                <a:effectLst/>
                <a:ea typeface="Calibri" panose="020F0502020204030204" pitchFamily="34" charset="0"/>
                <a:cs typeface="Times New Roman" panose="02020603050405020304" pitchFamily="18" charset="0"/>
              </a:rPr>
              <a:t> also stores </a:t>
            </a:r>
            <a:r>
              <a:rPr lang="en-GB" sz="2200" i="0" dirty="0">
                <a:effectLst/>
              </a:rPr>
              <a:t>the current state and contents of the CPU’s registers.</a:t>
            </a:r>
          </a:p>
          <a:p>
            <a:pPr>
              <a:lnSpc>
                <a:spcPct val="100000"/>
              </a:lnSpc>
              <a:spcBef>
                <a:spcPts val="0"/>
              </a:spcBef>
            </a:pPr>
            <a:r>
              <a:rPr lang="en-GB" sz="2200" b="1" u="sng" dirty="0">
                <a:effectLst/>
                <a:ea typeface="Calibri" panose="020F0502020204030204" pitchFamily="34" charset="0"/>
                <a:cs typeface="Times New Roman" panose="02020603050405020304" pitchFamily="18" charset="0"/>
              </a:rPr>
              <a:t>Stack</a:t>
            </a:r>
            <a:r>
              <a:rPr lang="en-GB" sz="2200" b="1" dirty="0">
                <a:effectLst/>
                <a:ea typeface="Calibri" panose="020F0502020204030204" pitchFamily="34" charset="0"/>
                <a:cs typeface="Times New Roman" panose="02020603050405020304" pitchFamily="18" charset="0"/>
              </a:rPr>
              <a:t> Segment: </a:t>
            </a:r>
            <a:r>
              <a:rPr lang="en-GB" sz="2200" dirty="0">
                <a:effectLst/>
                <a:ea typeface="Calibri" panose="020F0502020204030204" pitchFamily="34" charset="0"/>
                <a:cs typeface="Times New Roman" panose="02020603050405020304" pitchFamily="18" charset="0"/>
              </a:rPr>
              <a:t>The stack segment stores the automatic memory identifier, register &amp; local variables &amp; function call names of the program/process, in order for the process to be called and managed in memory. </a:t>
            </a:r>
            <a:r>
              <a:rPr lang="en-GB" sz="2200" b="1" dirty="0">
                <a:effectLst/>
                <a:ea typeface="Calibri" panose="020F0502020204030204" pitchFamily="34" charset="0"/>
                <a:cs typeface="Times New Roman" panose="02020603050405020304" pitchFamily="18" charset="0"/>
              </a:rPr>
              <a:t>push() and pop()</a:t>
            </a:r>
            <a:r>
              <a:rPr lang="en-GB" sz="2200" dirty="0">
                <a:effectLst/>
                <a:ea typeface="Calibri" panose="020F0502020204030204" pitchFamily="34" charset="0"/>
                <a:cs typeface="Times New Roman" panose="02020603050405020304" pitchFamily="18" charset="0"/>
              </a:rPr>
              <a:t> are two functions or basic operations that can be performed on a stack to modify it, to add and remove data from the stack.</a:t>
            </a:r>
          </a:p>
          <a:p>
            <a:pPr>
              <a:lnSpc>
                <a:spcPct val="100000"/>
              </a:lnSpc>
              <a:spcBef>
                <a:spcPts val="0"/>
              </a:spcBef>
            </a:pPr>
            <a:r>
              <a:rPr lang="en-GB" sz="2200" b="1" u="sng" dirty="0">
                <a:effectLst/>
                <a:ea typeface="Calibri" panose="020F0502020204030204" pitchFamily="34" charset="0"/>
                <a:cs typeface="Times New Roman" panose="02020603050405020304" pitchFamily="18" charset="0"/>
              </a:rPr>
              <a:t>Data</a:t>
            </a:r>
            <a:r>
              <a:rPr lang="en-GB" sz="2200" b="1" dirty="0">
                <a:effectLst/>
                <a:ea typeface="Calibri" panose="020F0502020204030204" pitchFamily="34" charset="0"/>
                <a:cs typeface="Times New Roman" panose="02020603050405020304" pitchFamily="18" charset="0"/>
              </a:rPr>
              <a:t> Segment: </a:t>
            </a:r>
            <a:r>
              <a:rPr lang="en-GB" sz="2200" dirty="0">
                <a:effectLst/>
                <a:ea typeface="Calibri" panose="020F0502020204030204" pitchFamily="34" charset="0"/>
                <a:cs typeface="Times New Roman" panose="02020603050405020304" pitchFamily="18" charset="0"/>
              </a:rPr>
              <a:t>The data segment area </a:t>
            </a:r>
            <a:r>
              <a:rPr lang="en-GB" sz="2200" i="0" dirty="0">
                <a:effectLst/>
              </a:rPr>
              <a:t>contains the global and static variables</a:t>
            </a:r>
            <a:r>
              <a:rPr lang="en-GB" sz="2200" dirty="0"/>
              <a:t> of the program. </a:t>
            </a:r>
          </a:p>
          <a:p>
            <a:pPr>
              <a:lnSpc>
                <a:spcPct val="100000"/>
              </a:lnSpc>
              <a:spcBef>
                <a:spcPts val="0"/>
              </a:spcBef>
            </a:pPr>
            <a:r>
              <a:rPr lang="en-GB" sz="1000" dirty="0"/>
              <a:t>Bg. The Data Segment </a:t>
            </a:r>
            <a:r>
              <a:rPr lang="en-GB" sz="1000" dirty="0">
                <a:cs typeface="Times New Roman" panose="02020603050405020304" pitchFamily="18" charset="0"/>
              </a:rPr>
              <a:t>is</a:t>
            </a:r>
            <a:r>
              <a:rPr lang="en-GB" sz="1000" dirty="0">
                <a:effectLst/>
                <a:ea typeface="Calibri" panose="020F0502020204030204" pitchFamily="34" charset="0"/>
                <a:cs typeface="Times New Roman" panose="02020603050405020304" pitchFamily="18" charset="0"/>
              </a:rPr>
              <a:t> subdivided into initialized and uninitialized data areas. </a:t>
            </a:r>
          </a:p>
          <a:p>
            <a:pPr lvl="1">
              <a:lnSpc>
                <a:spcPct val="100000"/>
              </a:lnSpc>
              <a:spcBef>
                <a:spcPts val="0"/>
              </a:spcBef>
            </a:pPr>
            <a:r>
              <a:rPr lang="en-GB" sz="1000" dirty="0">
                <a:effectLst/>
                <a:ea typeface="Calibri" panose="020F0502020204030204" pitchFamily="34" charset="0"/>
                <a:cs typeface="Times New Roman" panose="02020603050405020304" pitchFamily="18" charset="0"/>
              </a:rPr>
              <a:t>The </a:t>
            </a:r>
            <a:r>
              <a:rPr lang="en-GB" sz="1000" b="1" dirty="0">
                <a:effectLst/>
                <a:ea typeface="Calibri" panose="020F0502020204030204" pitchFamily="34" charset="0"/>
                <a:cs typeface="Times New Roman" panose="02020603050405020304" pitchFamily="18" charset="0"/>
              </a:rPr>
              <a:t>initialized </a:t>
            </a:r>
            <a:r>
              <a:rPr lang="en-GB" sz="1000" dirty="0">
                <a:effectLst/>
                <a:ea typeface="Calibri" panose="020F0502020204030204" pitchFamily="34" charset="0"/>
                <a:cs typeface="Times New Roman" panose="02020603050405020304" pitchFamily="18" charset="0"/>
              </a:rPr>
              <a:t>area is for initialized </a:t>
            </a:r>
            <a:r>
              <a:rPr lang="en-GB" sz="1000" b="1" dirty="0">
                <a:effectLst/>
                <a:ea typeface="Calibri" panose="020F0502020204030204" pitchFamily="34" charset="0"/>
                <a:cs typeface="Times New Roman" panose="02020603050405020304" pitchFamily="18" charset="0"/>
              </a:rPr>
              <a:t>global static variables</a:t>
            </a:r>
            <a:r>
              <a:rPr lang="en-GB" sz="1000" dirty="0">
                <a:effectLst/>
                <a:ea typeface="Calibri" panose="020F0502020204030204" pitchFamily="34" charset="0"/>
                <a:cs typeface="Times New Roman" panose="02020603050405020304" pitchFamily="18" charset="0"/>
              </a:rPr>
              <a:t> that are declared &amp; do not change.</a:t>
            </a:r>
          </a:p>
          <a:p>
            <a:pPr lvl="1">
              <a:lnSpc>
                <a:spcPct val="100000"/>
              </a:lnSpc>
              <a:spcBef>
                <a:spcPts val="0"/>
              </a:spcBef>
            </a:pPr>
            <a:r>
              <a:rPr lang="en-GB" sz="1000" dirty="0">
                <a:effectLst/>
                <a:ea typeface="Calibri" panose="020F0502020204030204" pitchFamily="34" charset="0"/>
                <a:cs typeface="Times New Roman" panose="02020603050405020304" pitchFamily="18" charset="0"/>
              </a:rPr>
              <a:t>The </a:t>
            </a:r>
            <a:r>
              <a:rPr lang="en-GB" sz="1000" b="1" dirty="0">
                <a:effectLst/>
                <a:ea typeface="Calibri" panose="020F0502020204030204" pitchFamily="34" charset="0"/>
                <a:cs typeface="Times New Roman" panose="02020603050405020304" pitchFamily="18" charset="0"/>
              </a:rPr>
              <a:t>uninitialized area (</a:t>
            </a:r>
            <a:r>
              <a:rPr lang="en-GB" sz="1000" dirty="0">
                <a:effectLst/>
                <a:ea typeface="Calibri" panose="020F0502020204030204" pitchFamily="34" charset="0"/>
                <a:cs typeface="Times New Roman" panose="02020603050405020304" pitchFamily="18" charset="0"/>
              </a:rPr>
              <a:t>aka the BSS Block Started By Symbol) is for </a:t>
            </a:r>
            <a:r>
              <a:rPr lang="en-GB" sz="1000" b="1" dirty="0">
                <a:effectLst/>
                <a:ea typeface="Calibri" panose="020F0502020204030204" pitchFamily="34" charset="0"/>
                <a:cs typeface="Times New Roman" panose="02020603050405020304" pitchFamily="18" charset="0"/>
              </a:rPr>
              <a:t>uninitialized data/variables</a:t>
            </a:r>
            <a:r>
              <a:rPr lang="en-GB" sz="1000" b="1" dirty="0">
                <a:ea typeface="Calibri" panose="020F0502020204030204" pitchFamily="34" charset="0"/>
                <a:cs typeface="Times New Roman" panose="02020603050405020304" pitchFamily="18" charset="0"/>
              </a:rPr>
              <a:t>.</a:t>
            </a:r>
            <a:br>
              <a:rPr lang="en-GB" sz="1000" b="1" dirty="0">
                <a:ea typeface="Calibri" panose="020F0502020204030204" pitchFamily="34" charset="0"/>
                <a:cs typeface="Times New Roman" panose="02020603050405020304" pitchFamily="18" charset="0"/>
              </a:rPr>
            </a:br>
            <a:r>
              <a:rPr lang="en-GB" sz="1000" dirty="0"/>
              <a:t>Global variables do not change. Simple example e.g. your name, student or employee number, session or </a:t>
            </a:r>
            <a:r>
              <a:rPr lang="en-GB" sz="1000" dirty="0" err="1"/>
              <a:t>db</a:t>
            </a:r>
            <a:r>
              <a:rPr lang="en-GB" sz="1000" dirty="0"/>
              <a:t> connection. Local variables e.g. age, email address, an object’s colour or position do change.</a:t>
            </a:r>
            <a:endParaRPr lang="en-GB" sz="1000" dirty="0">
              <a:effectLst/>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083F4ED0-FD95-4626-84A6-75AD6678DCB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662" y="6421136"/>
            <a:ext cx="12192000" cy="457110"/>
          </a:xfrm>
          <a:prstGeom prst="rect">
            <a:avLst/>
          </a:prstGeom>
        </p:spPr>
      </p:pic>
      <p:sp>
        <p:nvSpPr>
          <p:cNvPr id="12" name="Title 1">
            <a:extLst>
              <a:ext uri="{FF2B5EF4-FFF2-40B4-BE49-F238E27FC236}">
                <a16:creationId xmlns:a16="http://schemas.microsoft.com/office/drawing/2014/main" id="{7F86F28B-B626-DA29-2E14-DE8D945FF5AA}"/>
              </a:ext>
            </a:extLst>
          </p:cNvPr>
          <p:cNvSpPr>
            <a:spLocks noGrp="1"/>
          </p:cNvSpPr>
          <p:nvPr>
            <p:ph type="title"/>
          </p:nvPr>
        </p:nvSpPr>
        <p:spPr>
          <a:xfrm>
            <a:off x="214488" y="33105"/>
            <a:ext cx="9895951" cy="1033669"/>
          </a:xfrm>
        </p:spPr>
        <p:txBody>
          <a:bodyPr>
            <a:normAutofit/>
          </a:bodyPr>
          <a:lstStyle/>
          <a:p>
            <a:r>
              <a:rPr lang="en-GB" sz="4800" b="1" dirty="0"/>
              <a:t>Bg. </a:t>
            </a:r>
            <a:r>
              <a:rPr lang="en-GB" sz="4000" b="1" dirty="0"/>
              <a:t>L</a:t>
            </a:r>
            <a:r>
              <a:rPr lang="en-GB" sz="4000" b="1" i="0" dirty="0">
                <a:effectLst/>
              </a:rPr>
              <a:t>ayout of a process inside main memory</a:t>
            </a:r>
            <a:endParaRPr lang="en-GB" sz="4000" b="1" dirty="0"/>
          </a:p>
        </p:txBody>
      </p:sp>
    </p:spTree>
    <p:extLst>
      <p:ext uri="{BB962C8B-B14F-4D97-AF65-F5344CB8AC3E}">
        <p14:creationId xmlns:p14="http://schemas.microsoft.com/office/powerpoint/2010/main" val="7103842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87FFEEC7-CA8E-4A3B-835F-857E9333F2FA}"/>
              </a:ext>
            </a:extLst>
          </p:cNvPr>
          <p:cNvGrpSpPr/>
          <p:nvPr/>
        </p:nvGrpSpPr>
        <p:grpSpPr>
          <a:xfrm>
            <a:off x="8529204" y="493558"/>
            <a:ext cx="4074833" cy="4926139"/>
            <a:chOff x="7635631" y="1825625"/>
            <a:chExt cx="3443442" cy="4926139"/>
          </a:xfrm>
        </p:grpSpPr>
        <p:pic>
          <p:nvPicPr>
            <p:cNvPr id="6" name="Picture 5">
              <a:extLst>
                <a:ext uri="{FF2B5EF4-FFF2-40B4-BE49-F238E27FC236}">
                  <a16:creationId xmlns:a16="http://schemas.microsoft.com/office/drawing/2014/main" id="{A2A32B23-CEA6-40F0-AEFD-61D10F195A2B}"/>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805952" y="1930250"/>
              <a:ext cx="2741675" cy="4407503"/>
            </a:xfrm>
            <a:prstGeom prst="rect">
              <a:avLst/>
            </a:prstGeom>
          </p:spPr>
        </p:pic>
        <p:sp>
          <p:nvSpPr>
            <p:cNvPr id="7" name="TextBox 6">
              <a:extLst>
                <a:ext uri="{FF2B5EF4-FFF2-40B4-BE49-F238E27FC236}">
                  <a16:creationId xmlns:a16="http://schemas.microsoft.com/office/drawing/2014/main" id="{300929E6-D298-4720-965F-DA3943137C3B}"/>
                </a:ext>
              </a:extLst>
            </p:cNvPr>
            <p:cNvSpPr txBox="1"/>
            <p:nvPr/>
          </p:nvSpPr>
          <p:spPr>
            <a:xfrm>
              <a:off x="8337398" y="6228544"/>
              <a:ext cx="274167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alibri" panose="020F0502020204030204"/>
                  <a:ea typeface="+mn-ea"/>
                  <a:cs typeface="+mn-cs"/>
                  <a:hlinkClick r:id="rId4" tooltip="http://stackoverflow.com/questions/33239200/whats-the-difference-between-a-process-stack-and-a-cpu-stack"/>
                </a:rPr>
                <a:t>This Photo</a:t>
              </a:r>
              <a:r>
                <a:rPr kumimoji="0" lang="en-GB" sz="7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700" b="0" i="0" u="none" strike="noStrike" kern="1200" cap="none" spc="0" normalizeH="0" baseline="0" noProof="0" dirty="0">
                  <a:ln>
                    <a:noFill/>
                  </a:ln>
                  <a:solidFill>
                    <a:prstClr val="black"/>
                  </a:solidFill>
                  <a:effectLst/>
                  <a:uLnTx/>
                  <a:uFillTx/>
                  <a:latin typeface="Calibri" panose="020F0502020204030204"/>
                  <a:ea typeface="+mn-ea"/>
                  <a:cs typeface="+mn-cs"/>
                  <a:hlinkClick r:id="rId5" tooltip="https://creativecommons.org/licenses/by-sa/3.0/"/>
                </a:rPr>
                <a:t>CC BY-SA</a:t>
              </a:r>
              <a:endParaRPr kumimoji="0" lang="en-GB" sz="7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err="1">
                  <a:ln>
                    <a:noFill/>
                  </a:ln>
                  <a:solidFill>
                    <a:prstClr val="black"/>
                  </a:solidFill>
                  <a:effectLst/>
                  <a:uLnTx/>
                  <a:uFillTx/>
                  <a:latin typeface="Calibri" panose="020F0502020204030204"/>
                  <a:ea typeface="+mn-ea"/>
                  <a:cs typeface="+mn-cs"/>
                </a:rPr>
                <a:t>Arros</a:t>
              </a:r>
              <a:r>
                <a:rPr kumimoji="0" lang="en-GB" sz="700" b="0" i="0" u="none" strike="noStrike" kern="1200" cap="none" spc="0" normalizeH="0" baseline="0" noProof="0" dirty="0">
                  <a:ln>
                    <a:noFill/>
                  </a:ln>
                  <a:solidFill>
                    <a:prstClr val="black"/>
                  </a:solidFill>
                  <a:effectLst/>
                  <a:uLnTx/>
                  <a:uFillTx/>
                  <a:latin typeface="Calibri" panose="020F0502020204030204"/>
                  <a:ea typeface="+mn-ea"/>
                  <a:cs typeface="+mn-cs"/>
                </a:rPr>
                <a:t> / blue area = spare space that can be used dynamically by the OS or specifically and intentionally by the programmer if more memory is added.</a:t>
              </a:r>
            </a:p>
          </p:txBody>
        </p:sp>
        <p:sp>
          <p:nvSpPr>
            <p:cNvPr id="8" name="Rectangle 7">
              <a:extLst>
                <a:ext uri="{FF2B5EF4-FFF2-40B4-BE49-F238E27FC236}">
                  <a16:creationId xmlns:a16="http://schemas.microsoft.com/office/drawing/2014/main" id="{DF93B58D-9E9E-4245-984E-3D82DF6EED2A}"/>
                </a:ext>
              </a:extLst>
            </p:cNvPr>
            <p:cNvSpPr/>
            <p:nvPr/>
          </p:nvSpPr>
          <p:spPr>
            <a:xfrm>
              <a:off x="7635631" y="1825625"/>
              <a:ext cx="701765" cy="46928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3" name="Content Placeholder 2">
            <a:extLst>
              <a:ext uri="{FF2B5EF4-FFF2-40B4-BE49-F238E27FC236}">
                <a16:creationId xmlns:a16="http://schemas.microsoft.com/office/drawing/2014/main" id="{97C69CB4-2480-4048-965E-35C8A6CAAB9C}"/>
              </a:ext>
            </a:extLst>
          </p:cNvPr>
          <p:cNvSpPr>
            <a:spLocks noGrp="1"/>
          </p:cNvSpPr>
          <p:nvPr>
            <p:ph idx="1"/>
          </p:nvPr>
        </p:nvSpPr>
        <p:spPr>
          <a:xfrm>
            <a:off x="319186" y="886699"/>
            <a:ext cx="9040459" cy="5084602"/>
          </a:xfrm>
        </p:spPr>
        <p:txBody>
          <a:bodyPr>
            <a:noAutofit/>
          </a:bodyPr>
          <a:lstStyle/>
          <a:p>
            <a:pPr>
              <a:lnSpc>
                <a:spcPct val="100000"/>
              </a:lnSpc>
              <a:spcBef>
                <a:spcPts val="0"/>
              </a:spcBef>
            </a:pPr>
            <a:r>
              <a:rPr lang="en-GB" sz="2000" b="1" u="sng" spc="25" dirty="0">
                <a:effectLst/>
                <a:ea typeface="Times New Roman" panose="02020603050405020304" pitchFamily="18" charset="0"/>
                <a:cs typeface="Times New Roman" panose="02020603050405020304" pitchFamily="18" charset="0"/>
              </a:rPr>
              <a:t>Heap</a:t>
            </a:r>
            <a:r>
              <a:rPr lang="en-GB" sz="2000" b="1" spc="25" dirty="0">
                <a:effectLst/>
                <a:ea typeface="Times New Roman" panose="02020603050405020304" pitchFamily="18" charset="0"/>
                <a:cs typeface="Times New Roman" panose="02020603050405020304" pitchFamily="18" charset="0"/>
              </a:rPr>
              <a:t> Segment:</a:t>
            </a:r>
            <a:r>
              <a:rPr lang="en-GB" sz="2000" spc="25" dirty="0">
                <a:effectLst/>
                <a:ea typeface="Times New Roman" panose="02020603050405020304" pitchFamily="18" charset="0"/>
                <a:cs typeface="Times New Roman" panose="02020603050405020304" pitchFamily="18" charset="0"/>
              </a:rPr>
              <a:t>  The Heap segment allocates memory to the process during its run time. The heap segment is where </a:t>
            </a:r>
            <a:r>
              <a:rPr lang="en-GB" sz="2000" b="1" spc="25" dirty="0">
                <a:effectLst/>
                <a:ea typeface="Times New Roman" panose="02020603050405020304" pitchFamily="18" charset="0"/>
                <a:cs typeface="Times New Roman" panose="02020603050405020304" pitchFamily="18" charset="0"/>
              </a:rPr>
              <a:t>dynamically allocated memory resides</a:t>
            </a:r>
            <a:r>
              <a:rPr lang="en-GB" sz="2000" spc="25" dirty="0">
                <a:effectLst/>
                <a:ea typeface="Times New Roman" panose="02020603050405020304" pitchFamily="18" charset="0"/>
                <a:cs typeface="Times New Roman" panose="02020603050405020304" pitchFamily="18" charset="0"/>
              </a:rPr>
              <a:t>. </a:t>
            </a:r>
          </a:p>
          <a:p>
            <a:pPr>
              <a:lnSpc>
                <a:spcPct val="100000"/>
              </a:lnSpc>
              <a:spcBef>
                <a:spcPts val="0"/>
              </a:spcBef>
            </a:pPr>
            <a:r>
              <a:rPr lang="en-GB" sz="2000" spc="25" dirty="0">
                <a:effectLst/>
                <a:ea typeface="Times New Roman" panose="02020603050405020304" pitchFamily="18" charset="0"/>
                <a:cs typeface="Times New Roman" panose="02020603050405020304" pitchFamily="18" charset="0"/>
              </a:rPr>
              <a:t>During the run time or life of a process, it may request additional space. Newly allocated memory space is added to the end of the current uninitialized data area, known as the </a:t>
            </a:r>
            <a:r>
              <a:rPr lang="en-GB" sz="2000" b="1" spc="25" dirty="0">
                <a:effectLst/>
                <a:ea typeface="Times New Roman" panose="02020603050405020304" pitchFamily="18" charset="0"/>
                <a:cs typeface="Times New Roman" panose="02020603050405020304" pitchFamily="18" charset="0"/>
              </a:rPr>
              <a:t>Heap</a:t>
            </a:r>
            <a:r>
              <a:rPr lang="en-GB" sz="2000" spc="25" dirty="0">
                <a:effectLst/>
                <a:ea typeface="Times New Roman" panose="02020603050405020304" pitchFamily="18" charset="0"/>
                <a:cs typeface="Times New Roman" panose="02020603050405020304" pitchFamily="18" charset="0"/>
              </a:rPr>
              <a:t>. </a:t>
            </a:r>
          </a:p>
          <a:p>
            <a:pPr>
              <a:lnSpc>
                <a:spcPct val="100000"/>
              </a:lnSpc>
              <a:spcBef>
                <a:spcPts val="0"/>
              </a:spcBef>
            </a:pPr>
            <a:r>
              <a:rPr lang="en-GB" sz="2000" spc="25" dirty="0">
                <a:ea typeface="Times New Roman" panose="02020603050405020304" pitchFamily="18" charset="0"/>
                <a:cs typeface="Times New Roman" panose="02020603050405020304" pitchFamily="18" charset="0"/>
              </a:rPr>
              <a:t>Memory allocation functions used by programming languages such as C e.g. </a:t>
            </a:r>
            <a:r>
              <a:rPr lang="en-GB" sz="2000" b="1" spc="25" dirty="0">
                <a:ea typeface="Times New Roman" panose="02020603050405020304" pitchFamily="18" charset="0"/>
                <a:cs typeface="Times New Roman" panose="02020603050405020304" pitchFamily="18" charset="0"/>
              </a:rPr>
              <a:t>new()</a:t>
            </a:r>
            <a:r>
              <a:rPr lang="en-GB" sz="2000" spc="25" dirty="0">
                <a:ea typeface="Times New Roman" panose="02020603050405020304" pitchFamily="18" charset="0"/>
                <a:cs typeface="Times New Roman" panose="02020603050405020304" pitchFamily="18" charset="0"/>
              </a:rPr>
              <a:t>, </a:t>
            </a:r>
            <a:r>
              <a:rPr lang="en-GB" sz="2000" b="1" spc="25" dirty="0">
                <a:ea typeface="Times New Roman" panose="02020603050405020304" pitchFamily="18" charset="0"/>
                <a:cs typeface="Times New Roman" panose="02020603050405020304" pitchFamily="18" charset="0"/>
              </a:rPr>
              <a:t>malloc()</a:t>
            </a:r>
            <a:r>
              <a:rPr lang="en-GB" sz="2000" spc="25" dirty="0">
                <a:ea typeface="Times New Roman" panose="02020603050405020304" pitchFamily="18" charset="0"/>
                <a:cs typeface="Times New Roman" panose="02020603050405020304" pitchFamily="18" charset="0"/>
              </a:rPr>
              <a:t>, </a:t>
            </a:r>
            <a:r>
              <a:rPr lang="en-GB" sz="2000" b="1" spc="25" dirty="0" err="1">
                <a:ea typeface="Times New Roman" panose="02020603050405020304" pitchFamily="18" charset="0"/>
                <a:cs typeface="Times New Roman" panose="02020603050405020304" pitchFamily="18" charset="0"/>
              </a:rPr>
              <a:t>calloc</a:t>
            </a:r>
            <a:r>
              <a:rPr lang="en-GB" sz="2000" b="1" spc="25" dirty="0">
                <a:ea typeface="Times New Roman" panose="02020603050405020304" pitchFamily="18" charset="0"/>
                <a:cs typeface="Times New Roman" panose="02020603050405020304" pitchFamily="18" charset="0"/>
              </a:rPr>
              <a:t>()</a:t>
            </a:r>
            <a:r>
              <a:rPr lang="en-GB" sz="2000" spc="25" dirty="0">
                <a:ea typeface="Times New Roman" panose="02020603050405020304" pitchFamily="18" charset="0"/>
                <a:cs typeface="Times New Roman" panose="02020603050405020304" pitchFamily="18" charset="0"/>
              </a:rPr>
              <a:t>, etc. are used to extend the size of the data segment for the program/process. </a:t>
            </a:r>
            <a:endParaRPr lang="en-GB" sz="2000" spc="25" dirty="0">
              <a:effectLst/>
              <a:ea typeface="Times New Roman" panose="02020603050405020304" pitchFamily="18" charset="0"/>
              <a:cs typeface="Times New Roman" panose="02020603050405020304" pitchFamily="18" charset="0"/>
            </a:endParaRPr>
          </a:p>
          <a:p>
            <a:pPr>
              <a:lnSpc>
                <a:spcPct val="100000"/>
              </a:lnSpc>
              <a:spcBef>
                <a:spcPts val="0"/>
              </a:spcBef>
            </a:pPr>
            <a:r>
              <a:rPr lang="en-GB" sz="2000" dirty="0"/>
              <a:t>We may not know how much memory we need for a process beforehand e.g. When we ask a user to input some data, we do not know the text/data size that will be entered or when a game is running and everything changes on the screen we need to change variable values, vectors, and allocate more memory second by second. </a:t>
            </a:r>
          </a:p>
          <a:p>
            <a:pPr>
              <a:lnSpc>
                <a:spcPct val="100000"/>
              </a:lnSpc>
              <a:spcBef>
                <a:spcPts val="0"/>
              </a:spcBef>
            </a:pPr>
            <a:r>
              <a:rPr lang="en-GB" sz="2000" dirty="0"/>
              <a:t>The OS can use the m</a:t>
            </a:r>
            <a:r>
              <a:rPr lang="en-GB" sz="2000" spc="25" dirty="0">
                <a:ea typeface="Times New Roman" panose="02020603050405020304" pitchFamily="18" charset="0"/>
                <a:cs typeface="Times New Roman" panose="02020603050405020304" pitchFamily="18" charset="0"/>
              </a:rPr>
              <a:t>emory allocation functions mentioned above </a:t>
            </a:r>
            <a:r>
              <a:rPr lang="en-GB" sz="2000" dirty="0"/>
              <a:t>to dynamically allocate more space for our process to run when needed. </a:t>
            </a:r>
          </a:p>
          <a:p>
            <a:pPr>
              <a:lnSpc>
                <a:spcPct val="100000"/>
              </a:lnSpc>
              <a:spcBef>
                <a:spcPts val="0"/>
              </a:spcBef>
            </a:pPr>
            <a:r>
              <a:rPr lang="en-GB" sz="2000" spc="25" dirty="0">
                <a:effectLst/>
                <a:ea typeface="Times New Roman" panose="02020603050405020304" pitchFamily="18" charset="0"/>
                <a:cs typeface="Times New Roman" panose="02020603050405020304" pitchFamily="18" charset="0"/>
              </a:rPr>
              <a:t>This process is known as Dynamic memory allocation or Run-time memory allocation.</a:t>
            </a:r>
            <a:endParaRPr lang="en-GB" sz="2000" dirty="0">
              <a:effectLst/>
              <a:ea typeface="Calibri" panose="020F0502020204030204" pitchFamily="34" charset="0"/>
              <a:cs typeface="Times New Roman" panose="02020603050405020304" pitchFamily="18" charset="0"/>
            </a:endParaRPr>
          </a:p>
          <a:p>
            <a:pPr marL="0" indent="0">
              <a:lnSpc>
                <a:spcPct val="100000"/>
              </a:lnSpc>
              <a:spcBef>
                <a:spcPts val="0"/>
              </a:spcBef>
              <a:buNone/>
            </a:pPr>
            <a:r>
              <a:rPr lang="en-GB" sz="1400" b="0" i="0" dirty="0">
                <a:effectLst/>
              </a:rPr>
              <a:t>If interested, for more advanced insight (not required for the Assignment), for further information please click </a:t>
            </a:r>
            <a:r>
              <a:rPr lang="en-GB" sz="1400" b="0" i="0" dirty="0">
                <a:effectLst/>
                <a:hlinkClick r:id="rId6">
                  <a:extLst>
                    <a:ext uri="{A12FA001-AC4F-418D-AE19-62706E023703}">
                      <ahyp:hlinkClr xmlns:ahyp="http://schemas.microsoft.com/office/drawing/2018/hyperlinkcolor" val="tx"/>
                    </a:ext>
                  </a:extLst>
                </a:hlinkClick>
              </a:rPr>
              <a:t>here</a:t>
            </a:r>
            <a:r>
              <a:rPr lang="en-GB" sz="1400" b="0" i="0" dirty="0">
                <a:effectLst/>
              </a:rPr>
              <a:t> and </a:t>
            </a:r>
            <a:r>
              <a:rPr lang="en-GB" sz="1400" b="0" i="0" dirty="0">
                <a:effectLst/>
                <a:hlinkClick r:id="rId7">
                  <a:extLst>
                    <a:ext uri="{A12FA001-AC4F-418D-AE19-62706E023703}">
                      <ahyp:hlinkClr xmlns:ahyp="http://schemas.microsoft.com/office/drawing/2018/hyperlinkcolor" val="tx"/>
                    </a:ext>
                  </a:extLst>
                </a:hlinkClick>
              </a:rPr>
              <a:t>here</a:t>
            </a:r>
            <a:r>
              <a:rPr lang="en-GB" sz="1400" b="0" i="0" dirty="0">
                <a:effectLst/>
              </a:rPr>
              <a:t>. Support documentation </a:t>
            </a:r>
            <a:r>
              <a:rPr lang="en-GB" sz="1400" b="0" i="0" dirty="0">
                <a:effectLst/>
                <a:hlinkClick r:id="rId8">
                  <a:extLst>
                    <a:ext uri="{A12FA001-AC4F-418D-AE19-62706E023703}">
                      <ahyp:hlinkClr xmlns:ahyp="http://schemas.microsoft.com/office/drawing/2018/hyperlinkcolor" val="tx"/>
                    </a:ext>
                  </a:extLst>
                </a:hlinkClick>
              </a:rPr>
              <a:t>here</a:t>
            </a:r>
            <a:r>
              <a:rPr lang="en-GB" sz="1400" b="0" i="0" dirty="0">
                <a:effectLst/>
              </a:rPr>
              <a:t> and image illustration </a:t>
            </a:r>
            <a:r>
              <a:rPr lang="en-GB" sz="1400" b="0" i="0" dirty="0">
                <a:effectLst/>
                <a:hlinkClick r:id="rId9">
                  <a:extLst>
                    <a:ext uri="{A12FA001-AC4F-418D-AE19-62706E023703}">
                      <ahyp:hlinkClr xmlns:ahyp="http://schemas.microsoft.com/office/drawing/2018/hyperlinkcolor" val="tx"/>
                    </a:ext>
                  </a:extLst>
                </a:hlinkClick>
              </a:rPr>
              <a:t>here</a:t>
            </a:r>
            <a:r>
              <a:rPr lang="en-GB" sz="1400" b="0" i="0" dirty="0">
                <a:effectLst/>
              </a:rPr>
              <a:t>.</a:t>
            </a:r>
          </a:p>
        </p:txBody>
      </p:sp>
      <p:pic>
        <p:nvPicPr>
          <p:cNvPr id="4" name="Picture 3">
            <a:extLst>
              <a:ext uri="{FF2B5EF4-FFF2-40B4-BE49-F238E27FC236}">
                <a16:creationId xmlns:a16="http://schemas.microsoft.com/office/drawing/2014/main" id="{083F4ED0-FD95-4626-84A6-75AD6678DCBD}"/>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662" y="6421136"/>
            <a:ext cx="12192000" cy="457110"/>
          </a:xfrm>
          <a:prstGeom prst="rect">
            <a:avLst/>
          </a:prstGeom>
        </p:spPr>
      </p:pic>
      <p:sp>
        <p:nvSpPr>
          <p:cNvPr id="2" name="Title 1">
            <a:extLst>
              <a:ext uri="{FF2B5EF4-FFF2-40B4-BE49-F238E27FC236}">
                <a16:creationId xmlns:a16="http://schemas.microsoft.com/office/drawing/2014/main" id="{AD9134E0-AFA0-98A8-7CC6-7BF6F4B6B32C}"/>
              </a:ext>
            </a:extLst>
          </p:cNvPr>
          <p:cNvSpPr>
            <a:spLocks noGrp="1"/>
          </p:cNvSpPr>
          <p:nvPr>
            <p:ph type="title"/>
          </p:nvPr>
        </p:nvSpPr>
        <p:spPr>
          <a:xfrm>
            <a:off x="214488" y="33105"/>
            <a:ext cx="9895951" cy="1033669"/>
          </a:xfrm>
        </p:spPr>
        <p:txBody>
          <a:bodyPr>
            <a:normAutofit/>
          </a:bodyPr>
          <a:lstStyle/>
          <a:p>
            <a:r>
              <a:rPr lang="en-GB" sz="4800" b="1" dirty="0"/>
              <a:t>Bg. </a:t>
            </a:r>
            <a:r>
              <a:rPr lang="en-GB" sz="4000" b="1" dirty="0"/>
              <a:t>L</a:t>
            </a:r>
            <a:r>
              <a:rPr lang="en-GB" sz="4000" b="1" i="0" dirty="0">
                <a:effectLst/>
              </a:rPr>
              <a:t>ayout of a process inside main memory</a:t>
            </a:r>
            <a:endParaRPr lang="en-GB" sz="4000" b="1" dirty="0"/>
          </a:p>
        </p:txBody>
      </p:sp>
    </p:spTree>
    <p:extLst>
      <p:ext uri="{BB962C8B-B14F-4D97-AF65-F5344CB8AC3E}">
        <p14:creationId xmlns:p14="http://schemas.microsoft.com/office/powerpoint/2010/main" val="21607309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1DCFBE-987A-C198-F9B6-C6D7609A6CE4}"/>
              </a:ext>
            </a:extLst>
          </p:cNvPr>
          <p:cNvSpPr>
            <a:spLocks noGrp="1"/>
          </p:cNvSpPr>
          <p:nvPr>
            <p:ph type="ctrTitle"/>
          </p:nvPr>
        </p:nvSpPr>
        <p:spPr>
          <a:solidFill>
            <a:srgbClr val="002060"/>
          </a:solidFill>
        </p:spPr>
        <p:txBody>
          <a:bodyPr/>
          <a:lstStyle/>
          <a:p>
            <a:r>
              <a:rPr lang="en-US" dirty="0">
                <a:solidFill>
                  <a:schemeClr val="bg1"/>
                </a:solidFill>
              </a:rPr>
              <a:t>OS 2 - Functions</a:t>
            </a:r>
            <a:endParaRPr lang="en-GB" dirty="0">
              <a:solidFill>
                <a:schemeClr val="bg1"/>
              </a:solidFill>
            </a:endParaRPr>
          </a:p>
        </p:txBody>
      </p:sp>
      <p:sp>
        <p:nvSpPr>
          <p:cNvPr id="3" name="Subtitle 2">
            <a:extLst>
              <a:ext uri="{FF2B5EF4-FFF2-40B4-BE49-F238E27FC236}">
                <a16:creationId xmlns:a16="http://schemas.microsoft.com/office/drawing/2014/main" id="{5E8B0A9A-65F9-1F1F-5019-C61FF77D1C88}"/>
              </a:ext>
            </a:extLst>
          </p:cNvPr>
          <p:cNvSpPr>
            <a:spLocks noGrp="1"/>
          </p:cNvSpPr>
          <p:nvPr>
            <p:ph type="subTitle" idx="1"/>
          </p:nvPr>
        </p:nvSpPr>
        <p:spPr/>
        <p:txBody>
          <a:bodyPr>
            <a:normAutofit/>
          </a:bodyPr>
          <a:lstStyle/>
          <a:p>
            <a:r>
              <a:rPr lang="en-US" sz="3600" dirty="0"/>
              <a:t>Sub-section – </a:t>
            </a:r>
          </a:p>
          <a:p>
            <a:r>
              <a:rPr lang="en-US" sz="3600" dirty="0"/>
              <a:t>Core Resource Management</a:t>
            </a:r>
            <a:endParaRPr lang="en-GB" sz="3600" dirty="0"/>
          </a:p>
        </p:txBody>
      </p:sp>
    </p:spTree>
    <p:extLst>
      <p:ext uri="{BB962C8B-B14F-4D97-AF65-F5344CB8AC3E}">
        <p14:creationId xmlns:p14="http://schemas.microsoft.com/office/powerpoint/2010/main" val="31052222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527658"/>
          </a:xfrm>
          <a:solidFill>
            <a:srgbClr val="002060"/>
          </a:solidFill>
        </p:spPr>
        <p:txBody>
          <a:bodyPr>
            <a:normAutofit/>
          </a:bodyPr>
          <a:lstStyle/>
          <a:p>
            <a:r>
              <a:rPr dirty="0">
                <a:solidFill>
                  <a:schemeClr val="bg1"/>
                </a:solidFill>
              </a:rPr>
              <a:t>Operating Systems: </a:t>
            </a:r>
            <a:br>
              <a:rPr lang="en-GB" dirty="0">
                <a:solidFill>
                  <a:schemeClr val="bg1"/>
                </a:solidFill>
              </a:rPr>
            </a:br>
            <a:r>
              <a:rPr dirty="0">
                <a:solidFill>
                  <a:schemeClr val="bg1"/>
                </a:solidFill>
              </a:rPr>
              <a:t>Core Resource Management</a:t>
            </a:r>
          </a:p>
        </p:txBody>
      </p:sp>
      <p:sp>
        <p:nvSpPr>
          <p:cNvPr id="3" name="Content Placeholder 2"/>
          <p:cNvSpPr>
            <a:spLocks noGrp="1"/>
          </p:cNvSpPr>
          <p:nvPr>
            <p:ph idx="1"/>
          </p:nvPr>
        </p:nvSpPr>
        <p:spPr>
          <a:xfrm>
            <a:off x="715617" y="1951383"/>
            <a:ext cx="10972800" cy="4525963"/>
          </a:xfrm>
        </p:spPr>
        <p:txBody>
          <a:bodyPr>
            <a:normAutofit fontScale="92500" lnSpcReduction="20000"/>
          </a:bodyPr>
          <a:lstStyle/>
          <a:p>
            <a:pPr marL="0" indent="0">
              <a:buNone/>
            </a:pPr>
            <a:r>
              <a:rPr b="1" dirty="0"/>
              <a:t>Operating systems (OS) </a:t>
            </a:r>
            <a:r>
              <a:rPr dirty="0"/>
              <a:t>coordinate how multiple programs share hardware resources safely and efficiently.</a:t>
            </a:r>
            <a:r>
              <a:rPr lang="en-US" dirty="0">
                <a:highlight>
                  <a:srgbClr val="FFFF00"/>
                </a:highlight>
              </a:rPr>
              <a:t> </a:t>
            </a:r>
          </a:p>
          <a:p>
            <a:pPr marL="0" indent="0">
              <a:buNone/>
            </a:pPr>
            <a:r>
              <a:rPr lang="en-US" dirty="0">
                <a:highlight>
                  <a:srgbClr val="FFFF00"/>
                </a:highlight>
              </a:rPr>
              <a:t>The following topics underpin performance, reliability, and user experience in multitasking Operating systems:</a:t>
            </a:r>
            <a:endParaRPr dirty="0"/>
          </a:p>
          <a:p>
            <a:r>
              <a:rPr b="1" dirty="0"/>
              <a:t>CPU Scheduling </a:t>
            </a:r>
            <a:r>
              <a:rPr dirty="0"/>
              <a:t>selects which ready process/thread runs on the CPU next to balance speed, fairness, and responsiveness.</a:t>
            </a:r>
          </a:p>
          <a:p>
            <a:r>
              <a:rPr b="1" dirty="0"/>
              <a:t>Inter-Process Communication (IPC) </a:t>
            </a:r>
            <a:r>
              <a:rPr dirty="0"/>
              <a:t>enables processes to exchange data and synchronize actions when working together.</a:t>
            </a:r>
          </a:p>
          <a:p>
            <a:r>
              <a:rPr b="1" dirty="0"/>
              <a:t>Disk Management </a:t>
            </a:r>
            <a:r>
              <a:rPr dirty="0"/>
              <a:t>controls how storage requests are ordered and how files are laid out on disk to reduce delays and use space efficiently.</a:t>
            </a:r>
          </a:p>
        </p:txBody>
      </p:sp>
    </p:spTree>
    <p:extLst>
      <p:ext uri="{BB962C8B-B14F-4D97-AF65-F5344CB8AC3E}">
        <p14:creationId xmlns:p14="http://schemas.microsoft.com/office/powerpoint/2010/main" val="29354217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381884"/>
          </a:xfrm>
          <a:solidFill>
            <a:srgbClr val="002060"/>
          </a:solidFill>
        </p:spPr>
        <p:txBody>
          <a:bodyPr>
            <a:normAutofit/>
          </a:bodyPr>
          <a:lstStyle/>
          <a:p>
            <a:r>
              <a:rPr sz="5400" dirty="0">
                <a:solidFill>
                  <a:schemeClr val="bg1"/>
                </a:solidFill>
              </a:rPr>
              <a:t>CPU Scheduling</a:t>
            </a:r>
          </a:p>
        </p:txBody>
      </p:sp>
      <p:sp>
        <p:nvSpPr>
          <p:cNvPr id="3" name="Content Placeholder 2"/>
          <p:cNvSpPr>
            <a:spLocks noGrp="1"/>
          </p:cNvSpPr>
          <p:nvPr>
            <p:ph idx="1"/>
          </p:nvPr>
        </p:nvSpPr>
        <p:spPr/>
        <p:txBody>
          <a:bodyPr/>
          <a:lstStyle/>
          <a:p>
            <a:endParaRPr dirty="0"/>
          </a:p>
          <a:p>
            <a:pPr lvl="1">
              <a:buFont typeface="Arial" panose="020B0604020202020204" pitchFamily="34" charset="0"/>
              <a:buChar char="•"/>
            </a:pPr>
            <a:r>
              <a:rPr b="1" dirty="0"/>
              <a:t>Scheduling criteria: </a:t>
            </a:r>
            <a:r>
              <a:rPr dirty="0"/>
              <a:t>Measures such as CPU utilization, throughput, turnaround time, waiting time, response time.</a:t>
            </a:r>
          </a:p>
          <a:p>
            <a:pPr lvl="1">
              <a:buFont typeface="Arial" panose="020B0604020202020204" pitchFamily="34" charset="0"/>
              <a:buChar char="•"/>
            </a:pPr>
            <a:r>
              <a:rPr b="1" dirty="0"/>
              <a:t>Basic algorithms: </a:t>
            </a:r>
            <a:r>
              <a:rPr dirty="0"/>
              <a:t>FCFS (First-Come, First-Served), SJF (Shortest Job First), Round Robin (time-sliced scheduling), Priority Scheduling (tasks ordered by priority).</a:t>
            </a:r>
          </a:p>
        </p:txBody>
      </p:sp>
      <p:sp>
        <p:nvSpPr>
          <p:cNvPr id="5" name="TextBox 4">
            <a:extLst>
              <a:ext uri="{FF2B5EF4-FFF2-40B4-BE49-F238E27FC236}">
                <a16:creationId xmlns:a16="http://schemas.microsoft.com/office/drawing/2014/main" id="{57D5A2DB-8810-15B2-FF69-F480FD43341B}"/>
              </a:ext>
            </a:extLst>
          </p:cNvPr>
          <p:cNvSpPr txBox="1"/>
          <p:nvPr/>
        </p:nvSpPr>
        <p:spPr>
          <a:xfrm>
            <a:off x="1431235" y="4524031"/>
            <a:ext cx="7792278" cy="923330"/>
          </a:xfrm>
          <a:prstGeom prst="rect">
            <a:avLst/>
          </a:prstGeom>
          <a:noFill/>
        </p:spPr>
        <p:txBody>
          <a:bodyPr wrap="square">
            <a:spAutoFit/>
          </a:bodyPr>
          <a:lstStyle/>
          <a:p>
            <a:r>
              <a:rPr lang="en-GB" b="1" dirty="0"/>
              <a:t>For further explanation and description, read the handout titled:</a:t>
            </a:r>
            <a:br>
              <a:rPr lang="en-GB" dirty="0"/>
            </a:br>
            <a:r>
              <a:rPr lang="en-GB" dirty="0"/>
              <a:t>* </a:t>
            </a:r>
            <a:r>
              <a:rPr lang="en-GB" dirty="0">
                <a:highlight>
                  <a:srgbClr val="FFFF00"/>
                </a:highlight>
              </a:rPr>
              <a:t>OS 2 - Bg Handout - Resource Management</a:t>
            </a:r>
            <a:br>
              <a:rPr lang="en-GB" dirty="0"/>
            </a:br>
            <a:r>
              <a:rPr lang="en-GB" dirty="0"/>
              <a:t>Available to download from Moodle. Or use an AI or Search tool of your choice.</a:t>
            </a:r>
          </a:p>
        </p:txBody>
      </p:sp>
    </p:spTree>
    <p:extLst>
      <p:ext uri="{BB962C8B-B14F-4D97-AF65-F5344CB8AC3E}">
        <p14:creationId xmlns:p14="http://schemas.microsoft.com/office/powerpoint/2010/main" val="13807694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388510"/>
          </a:xfrm>
          <a:solidFill>
            <a:srgbClr val="002060"/>
          </a:solidFill>
        </p:spPr>
        <p:txBody>
          <a:bodyPr/>
          <a:lstStyle/>
          <a:p>
            <a:r>
              <a:rPr dirty="0">
                <a:solidFill>
                  <a:schemeClr val="bg1"/>
                </a:solidFill>
              </a:rPr>
              <a:t>Inter-Process Communication (IPC)</a:t>
            </a:r>
          </a:p>
        </p:txBody>
      </p:sp>
      <p:sp>
        <p:nvSpPr>
          <p:cNvPr id="3" name="Content Placeholder 2"/>
          <p:cNvSpPr>
            <a:spLocks noGrp="1"/>
          </p:cNvSpPr>
          <p:nvPr>
            <p:ph idx="1"/>
          </p:nvPr>
        </p:nvSpPr>
        <p:spPr/>
        <p:txBody>
          <a:bodyPr/>
          <a:lstStyle/>
          <a:p>
            <a:endParaRPr dirty="0"/>
          </a:p>
          <a:p>
            <a:pPr lvl="1">
              <a:buFont typeface="Arial" panose="020B0604020202020204" pitchFamily="34" charset="0"/>
              <a:buChar char="•"/>
            </a:pPr>
            <a:r>
              <a:rPr b="1" dirty="0"/>
              <a:t>Shared memory: </a:t>
            </a:r>
            <a:r>
              <a:rPr dirty="0"/>
              <a:t>Multiple processes access a common memory space for fast communication.</a:t>
            </a:r>
          </a:p>
          <a:p>
            <a:pPr lvl="1">
              <a:buFont typeface="Arial" panose="020B0604020202020204" pitchFamily="34" charset="0"/>
              <a:buChar char="•"/>
            </a:pPr>
            <a:r>
              <a:rPr b="1" dirty="0"/>
              <a:t>Message passing: </a:t>
            </a:r>
            <a:r>
              <a:rPr dirty="0"/>
              <a:t>Processes exchange data through messages via OS-managed channels.</a:t>
            </a:r>
          </a:p>
          <a:p>
            <a:pPr lvl="1">
              <a:buFont typeface="Arial" panose="020B0604020202020204" pitchFamily="34" charset="0"/>
              <a:buChar char="•"/>
            </a:pPr>
            <a:r>
              <a:rPr b="1" dirty="0"/>
              <a:t>Synchronization basics: </a:t>
            </a:r>
            <a:r>
              <a:rPr dirty="0"/>
              <a:t>Mutexes (mutual exclusion locks), semaphores (counters controlling access to shared resources).</a:t>
            </a:r>
          </a:p>
        </p:txBody>
      </p:sp>
      <p:sp>
        <p:nvSpPr>
          <p:cNvPr id="4" name="TextBox 3">
            <a:extLst>
              <a:ext uri="{FF2B5EF4-FFF2-40B4-BE49-F238E27FC236}">
                <a16:creationId xmlns:a16="http://schemas.microsoft.com/office/drawing/2014/main" id="{96AF8AAA-B88E-D2CA-4C54-57F343336534}"/>
              </a:ext>
            </a:extLst>
          </p:cNvPr>
          <p:cNvSpPr txBox="1"/>
          <p:nvPr/>
        </p:nvSpPr>
        <p:spPr>
          <a:xfrm>
            <a:off x="1457738" y="5047492"/>
            <a:ext cx="7812157" cy="923330"/>
          </a:xfrm>
          <a:prstGeom prst="rect">
            <a:avLst/>
          </a:prstGeom>
          <a:noFill/>
        </p:spPr>
        <p:txBody>
          <a:bodyPr wrap="square">
            <a:spAutoFit/>
          </a:bodyPr>
          <a:lstStyle/>
          <a:p>
            <a:r>
              <a:rPr lang="en-GB" b="1" dirty="0"/>
              <a:t>For further explanation and description, read the handout titled:</a:t>
            </a:r>
            <a:br>
              <a:rPr lang="en-GB" dirty="0"/>
            </a:br>
            <a:r>
              <a:rPr lang="en-GB" dirty="0"/>
              <a:t>* </a:t>
            </a:r>
            <a:r>
              <a:rPr lang="en-GB" dirty="0">
                <a:highlight>
                  <a:srgbClr val="FFFF00"/>
                </a:highlight>
              </a:rPr>
              <a:t>OS 2 - Bg Handout - Resource Management</a:t>
            </a:r>
            <a:br>
              <a:rPr lang="en-GB" dirty="0"/>
            </a:br>
            <a:r>
              <a:rPr lang="en-GB" dirty="0"/>
              <a:t>Available to download from Moodle. Or use an AI or Search tool of your choice.</a:t>
            </a:r>
          </a:p>
        </p:txBody>
      </p:sp>
    </p:spTree>
    <p:extLst>
      <p:ext uri="{BB962C8B-B14F-4D97-AF65-F5344CB8AC3E}">
        <p14:creationId xmlns:p14="http://schemas.microsoft.com/office/powerpoint/2010/main" val="23292103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401762"/>
          </a:xfrm>
          <a:solidFill>
            <a:srgbClr val="002060"/>
          </a:solidFill>
        </p:spPr>
        <p:txBody>
          <a:bodyPr/>
          <a:lstStyle/>
          <a:p>
            <a:r>
              <a:rPr dirty="0">
                <a:solidFill>
                  <a:schemeClr val="bg1"/>
                </a:solidFill>
              </a:rPr>
              <a:t>Disk Management</a:t>
            </a:r>
          </a:p>
        </p:txBody>
      </p:sp>
      <p:sp>
        <p:nvSpPr>
          <p:cNvPr id="3" name="Content Placeholder 2"/>
          <p:cNvSpPr>
            <a:spLocks noGrp="1"/>
          </p:cNvSpPr>
          <p:nvPr>
            <p:ph idx="1"/>
          </p:nvPr>
        </p:nvSpPr>
        <p:spPr/>
        <p:txBody>
          <a:bodyPr/>
          <a:lstStyle/>
          <a:p>
            <a:endParaRPr dirty="0"/>
          </a:p>
          <a:p>
            <a:pPr lvl="1">
              <a:buFont typeface="Arial" panose="020B0604020202020204" pitchFamily="34" charset="0"/>
              <a:buChar char="•"/>
            </a:pPr>
            <a:r>
              <a:rPr b="1" dirty="0"/>
              <a:t>Disk scheduling algorithms: </a:t>
            </a:r>
            <a:r>
              <a:rPr dirty="0"/>
              <a:t>FCFS (First-Come, First-Served), SSTF (Shortest Seek Time First), SCAN (moves disk arm across disk).</a:t>
            </a:r>
          </a:p>
          <a:p>
            <a:pPr lvl="1">
              <a:buFont typeface="Arial" panose="020B0604020202020204" pitchFamily="34" charset="0"/>
              <a:buChar char="•"/>
            </a:pPr>
            <a:r>
              <a:rPr b="1" dirty="0"/>
              <a:t>File allocation methods: </a:t>
            </a:r>
            <a:r>
              <a:rPr dirty="0"/>
              <a:t>Contiguous (adjacent blocks), linked (scattered blocks connected by pointers), indexed (index block stores addresses).</a:t>
            </a:r>
          </a:p>
        </p:txBody>
      </p:sp>
      <p:sp>
        <p:nvSpPr>
          <p:cNvPr id="4" name="TextBox 3">
            <a:extLst>
              <a:ext uri="{FF2B5EF4-FFF2-40B4-BE49-F238E27FC236}">
                <a16:creationId xmlns:a16="http://schemas.microsoft.com/office/drawing/2014/main" id="{14D7DDA6-97B1-A5B3-71E3-8CBAEE3B00E9}"/>
              </a:ext>
            </a:extLst>
          </p:cNvPr>
          <p:cNvSpPr txBox="1"/>
          <p:nvPr/>
        </p:nvSpPr>
        <p:spPr>
          <a:xfrm>
            <a:off x="1431234" y="4524031"/>
            <a:ext cx="7726017" cy="923330"/>
          </a:xfrm>
          <a:prstGeom prst="rect">
            <a:avLst/>
          </a:prstGeom>
          <a:noFill/>
        </p:spPr>
        <p:txBody>
          <a:bodyPr wrap="square">
            <a:spAutoFit/>
          </a:bodyPr>
          <a:lstStyle/>
          <a:p>
            <a:r>
              <a:rPr lang="en-GB" b="1" dirty="0"/>
              <a:t>For further explanation and description, read the handout titled:</a:t>
            </a:r>
            <a:br>
              <a:rPr lang="en-GB" dirty="0"/>
            </a:br>
            <a:r>
              <a:rPr lang="en-GB" dirty="0"/>
              <a:t>* </a:t>
            </a:r>
            <a:r>
              <a:rPr lang="en-GB" dirty="0">
                <a:highlight>
                  <a:srgbClr val="FFFF00"/>
                </a:highlight>
              </a:rPr>
              <a:t>OS 2 - Bg Handout - Resource Management</a:t>
            </a:r>
            <a:br>
              <a:rPr lang="en-GB" dirty="0"/>
            </a:br>
            <a:r>
              <a:rPr lang="en-GB" dirty="0"/>
              <a:t>Available to download from Moodle. Or use an AI or Search tool of your choice.</a:t>
            </a:r>
          </a:p>
        </p:txBody>
      </p:sp>
    </p:spTree>
    <p:extLst>
      <p:ext uri="{BB962C8B-B14F-4D97-AF65-F5344CB8AC3E}">
        <p14:creationId xmlns:p14="http://schemas.microsoft.com/office/powerpoint/2010/main" val="18669563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C54878-A411-4926-1D14-60C3C693E35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D1C7F82-3974-E180-8768-B65548CDDF4A}"/>
              </a:ext>
            </a:extLst>
          </p:cNvPr>
          <p:cNvSpPr>
            <a:spLocks noGrp="1"/>
          </p:cNvSpPr>
          <p:nvPr>
            <p:ph type="ctrTitle"/>
          </p:nvPr>
        </p:nvSpPr>
        <p:spPr>
          <a:solidFill>
            <a:srgbClr val="002060"/>
          </a:solidFill>
        </p:spPr>
        <p:txBody>
          <a:bodyPr/>
          <a:lstStyle/>
          <a:p>
            <a:r>
              <a:rPr lang="en-US" dirty="0">
                <a:solidFill>
                  <a:schemeClr val="bg1"/>
                </a:solidFill>
              </a:rPr>
              <a:t>OS 2 - Functions</a:t>
            </a:r>
            <a:endParaRPr lang="en-GB" dirty="0">
              <a:solidFill>
                <a:schemeClr val="bg1"/>
              </a:solidFill>
            </a:endParaRPr>
          </a:p>
        </p:txBody>
      </p:sp>
      <p:sp>
        <p:nvSpPr>
          <p:cNvPr id="3" name="Subtitle 2">
            <a:extLst>
              <a:ext uri="{FF2B5EF4-FFF2-40B4-BE49-F238E27FC236}">
                <a16:creationId xmlns:a16="http://schemas.microsoft.com/office/drawing/2014/main" id="{0BC22732-9ED8-A781-7C39-711DA79DF281}"/>
              </a:ext>
            </a:extLst>
          </p:cNvPr>
          <p:cNvSpPr>
            <a:spLocks noGrp="1"/>
          </p:cNvSpPr>
          <p:nvPr>
            <p:ph type="subTitle" idx="1"/>
          </p:nvPr>
        </p:nvSpPr>
        <p:spPr/>
        <p:txBody>
          <a:bodyPr>
            <a:normAutofit/>
          </a:bodyPr>
          <a:lstStyle/>
          <a:p>
            <a:r>
              <a:rPr lang="en-US" sz="3600" dirty="0">
                <a:highlight>
                  <a:srgbClr val="FFFF00"/>
                </a:highlight>
              </a:rPr>
              <a:t>End sub-section – </a:t>
            </a:r>
          </a:p>
          <a:p>
            <a:r>
              <a:rPr lang="en-US" sz="3600" dirty="0"/>
              <a:t>Core Resource Management</a:t>
            </a:r>
            <a:endParaRPr lang="en-GB" sz="3600" dirty="0"/>
          </a:p>
        </p:txBody>
      </p:sp>
    </p:spTree>
    <p:extLst>
      <p:ext uri="{BB962C8B-B14F-4D97-AF65-F5344CB8AC3E}">
        <p14:creationId xmlns:p14="http://schemas.microsoft.com/office/powerpoint/2010/main" val="15931844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4000" b="1" dirty="0">
                <a:solidFill>
                  <a:srgbClr val="FFFFFF"/>
                </a:solidFill>
              </a:rPr>
              <a:t>Q. What is a thread &amp; multithreading?</a:t>
            </a:r>
          </a:p>
        </p:txBody>
      </p:sp>
      <p:sp>
        <p:nvSpPr>
          <p:cNvPr id="9" name="Content Placeholder 2">
            <a:extLst>
              <a:ext uri="{FF2B5EF4-FFF2-40B4-BE49-F238E27FC236}">
                <a16:creationId xmlns:a16="http://schemas.microsoft.com/office/drawing/2014/main" id="{1907F43D-0AA3-4886-AF0D-843268D6CDBB}"/>
              </a:ext>
            </a:extLst>
          </p:cNvPr>
          <p:cNvSpPr>
            <a:spLocks noGrp="1"/>
          </p:cNvSpPr>
          <p:nvPr>
            <p:ph idx="1"/>
          </p:nvPr>
        </p:nvSpPr>
        <p:spPr>
          <a:xfrm>
            <a:off x="639437" y="1793016"/>
            <a:ext cx="10830646" cy="4351338"/>
          </a:xfrm>
        </p:spPr>
        <p:txBody>
          <a:bodyPr>
            <a:normAutofit/>
          </a:bodyPr>
          <a:lstStyle/>
          <a:p>
            <a:pPr marL="0" indent="0">
              <a:buNone/>
            </a:pPr>
            <a:r>
              <a:rPr lang="en-GB" sz="3200" dirty="0"/>
              <a:t>Q. What is a </a:t>
            </a:r>
            <a:r>
              <a:rPr lang="en-GB" sz="3200" b="1" dirty="0"/>
              <a:t>thread </a:t>
            </a:r>
            <a:r>
              <a:rPr lang="en-GB" sz="3200" dirty="0"/>
              <a:t>and</a:t>
            </a:r>
            <a:r>
              <a:rPr lang="en-GB" sz="3200" b="1" dirty="0"/>
              <a:t> multithreading</a:t>
            </a:r>
            <a:r>
              <a:rPr lang="en-GB" sz="3200" dirty="0"/>
              <a:t>?</a:t>
            </a:r>
          </a:p>
          <a:p>
            <a:pPr marL="514350" indent="-514350">
              <a:buFont typeface="+mj-lt"/>
              <a:buAutoNum type="arabicPeriod"/>
            </a:pPr>
            <a:r>
              <a:rPr lang="en-GB" sz="3200" dirty="0"/>
              <a:t>Research and document a definition of a </a:t>
            </a:r>
            <a:r>
              <a:rPr lang="en-GB" sz="3200" b="1" dirty="0"/>
              <a:t>thread</a:t>
            </a:r>
            <a:r>
              <a:rPr lang="en-GB" sz="3200" dirty="0"/>
              <a:t> and a description of </a:t>
            </a:r>
            <a:r>
              <a:rPr lang="en-GB" sz="3200" b="1" dirty="0"/>
              <a:t>multithreading</a:t>
            </a:r>
            <a:r>
              <a:rPr lang="en-GB" sz="3200" dirty="0"/>
              <a:t>?</a:t>
            </a:r>
          </a:p>
          <a:p>
            <a:pPr lvl="1"/>
            <a:r>
              <a:rPr lang="en-GB" sz="2800" dirty="0"/>
              <a:t>Save the URLs to use as references later.</a:t>
            </a:r>
          </a:p>
          <a:p>
            <a:pPr marL="514350" indent="-514350">
              <a:buFont typeface="+mj-lt"/>
              <a:buAutoNum type="arabicPeriod"/>
            </a:pPr>
            <a:r>
              <a:rPr lang="en-US" sz="3200" dirty="0"/>
              <a:t>Share when prompted.</a:t>
            </a:r>
            <a:endParaRPr lang="en-GB" sz="3200" dirty="0"/>
          </a:p>
        </p:txBody>
      </p:sp>
      <p:pic>
        <p:nvPicPr>
          <p:cNvPr id="3" name="Content Placeholder 4" descr="Diagram, venn diagram&#10;&#10;Description automatically generated">
            <a:extLst>
              <a:ext uri="{FF2B5EF4-FFF2-40B4-BE49-F238E27FC236}">
                <a16:creationId xmlns:a16="http://schemas.microsoft.com/office/drawing/2014/main" id="{750677D1-FE71-44E8-F5CE-EFDE67931715}"/>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r="1994"/>
          <a:stretch/>
        </p:blipFill>
        <p:spPr>
          <a:xfrm>
            <a:off x="8379160" y="3036868"/>
            <a:ext cx="3173403" cy="305752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4" name="TextBox 3">
            <a:extLst>
              <a:ext uri="{FF2B5EF4-FFF2-40B4-BE49-F238E27FC236}">
                <a16:creationId xmlns:a16="http://schemas.microsoft.com/office/drawing/2014/main" id="{D897A014-6A35-0486-90FC-1379BEF97770}"/>
              </a:ext>
            </a:extLst>
          </p:cNvPr>
          <p:cNvSpPr txBox="1"/>
          <p:nvPr/>
        </p:nvSpPr>
        <p:spPr>
          <a:xfrm rot="223974">
            <a:off x="8709556" y="5985023"/>
            <a:ext cx="2131645" cy="1692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00" b="0" i="0" u="none" strike="noStrike" kern="1200" cap="none" spc="0" normalizeH="0" baseline="0" noProof="0" dirty="0">
                <a:ln>
                  <a:noFill/>
                </a:ln>
                <a:solidFill>
                  <a:prstClr val="black"/>
                </a:solidFill>
                <a:effectLst/>
                <a:uLnTx/>
                <a:uFillTx/>
                <a:latin typeface="Calibri" panose="020F0502020204030204"/>
                <a:ea typeface="+mn-ea"/>
                <a:cs typeface="+mn-cs"/>
                <a:hlinkClick r:id="rId4" tooltip="https://en.wikipedia.org/wiki/Multithreading_(computer_architecture)"/>
              </a:rPr>
              <a:t>This Photo</a:t>
            </a:r>
            <a:r>
              <a:rPr kumimoji="0" lang="en-GB" sz="5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500" b="0" i="0" u="none" strike="noStrike" kern="1200" cap="none" spc="0" normalizeH="0" baseline="0" noProof="0" dirty="0">
                <a:ln>
                  <a:noFill/>
                </a:ln>
                <a:solidFill>
                  <a:prstClr val="black"/>
                </a:solidFill>
                <a:effectLst/>
                <a:uLnTx/>
                <a:uFillTx/>
                <a:latin typeface="Calibri" panose="020F0502020204030204"/>
                <a:ea typeface="+mn-ea"/>
                <a:cs typeface="+mn-cs"/>
                <a:hlinkClick r:id="rId5" tooltip="https://creativecommons.org/licenses/by-sa/3.0/"/>
              </a:rPr>
              <a:t>CC BY-SA</a:t>
            </a:r>
            <a:endParaRPr kumimoji="0" lang="en-GB" sz="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29373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10318680" cy="1033669"/>
          </a:xfrm>
        </p:spPr>
        <p:txBody>
          <a:bodyPr>
            <a:normAutofit fontScale="90000"/>
          </a:bodyPr>
          <a:lstStyle/>
          <a:p>
            <a:r>
              <a:rPr lang="en-GB" sz="4400" dirty="0">
                <a:solidFill>
                  <a:schemeClr val="bg1"/>
                </a:solidFill>
              </a:rPr>
              <a:t>Re-cap: </a:t>
            </a:r>
            <a:r>
              <a:rPr lang="en-GB" b="1" dirty="0">
                <a:solidFill>
                  <a:schemeClr val="bg1"/>
                </a:solidFill>
              </a:rPr>
              <a:t>Threads, Multi-cores &amp; </a:t>
            </a:r>
            <a:r>
              <a:rPr lang="en-GB" sz="4400" b="1" dirty="0">
                <a:solidFill>
                  <a:schemeClr val="bg1"/>
                </a:solidFill>
              </a:rPr>
              <a:t>Multi-threading</a:t>
            </a:r>
            <a:r>
              <a:rPr lang="en-GB" b="1" dirty="0">
                <a:solidFill>
                  <a:schemeClr val="bg1"/>
                </a:solidFill>
              </a:rPr>
              <a:t>.</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459351" y="1810127"/>
            <a:ext cx="7832394" cy="4784402"/>
          </a:xfrm>
        </p:spPr>
        <p:txBody>
          <a:bodyPr>
            <a:normAutofit/>
          </a:bodyPr>
          <a:lstStyle/>
          <a:p>
            <a:r>
              <a:rPr lang="en-GB" dirty="0"/>
              <a:t>Similar to the PCB (Process Control Block), information about a thread is held in a </a:t>
            </a:r>
            <a:r>
              <a:rPr lang="en-GB" b="1" dirty="0"/>
              <a:t>thread control block (TCB).</a:t>
            </a:r>
            <a:endParaRPr lang="en-GB" dirty="0"/>
          </a:p>
          <a:p>
            <a:pPr algn="l"/>
            <a:r>
              <a:rPr lang="en-GB" dirty="0"/>
              <a:t>The OS can split a process into multiple threads and execute each thread on a separate ‘core’ to enhance system performance.</a:t>
            </a:r>
          </a:p>
          <a:p>
            <a:pPr algn="l"/>
            <a:r>
              <a:rPr lang="en-GB" dirty="0"/>
              <a:t>The OS can also use ‘</a:t>
            </a:r>
            <a:r>
              <a:rPr lang="en-GB" b="1" dirty="0"/>
              <a:t>context switching</a:t>
            </a:r>
            <a:r>
              <a:rPr lang="en-GB" dirty="0"/>
              <a:t>’ to seemingly execute multiple threads per core simultaneously (seemingly so, as CPUs today operate/execute so quickly). This is called ‘</a:t>
            </a:r>
            <a:r>
              <a:rPr lang="en-GB" b="1" dirty="0"/>
              <a:t>Multi-threading</a:t>
            </a:r>
            <a:r>
              <a:rPr lang="en-GB" dirty="0"/>
              <a:t>’.</a:t>
            </a:r>
          </a:p>
        </p:txBody>
      </p:sp>
      <p:pic>
        <p:nvPicPr>
          <p:cNvPr id="13" name="Content Placeholder 4" descr="Diagram, venn diagram&#10;&#10;Description automatically generated">
            <a:extLst>
              <a:ext uri="{FF2B5EF4-FFF2-40B4-BE49-F238E27FC236}">
                <a16:creationId xmlns:a16="http://schemas.microsoft.com/office/drawing/2014/main" id="{D5DE71CC-046D-4FD9-9E2A-A1C3B9FA8560}"/>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515845" y="2143132"/>
            <a:ext cx="3105901" cy="2932811"/>
          </a:xfrm>
          <a:prstGeom prst="rect">
            <a:avLst/>
          </a:prstGeom>
        </p:spPr>
      </p:pic>
      <p:sp>
        <p:nvSpPr>
          <p:cNvPr id="17" name="TextBox 16">
            <a:extLst>
              <a:ext uri="{FF2B5EF4-FFF2-40B4-BE49-F238E27FC236}">
                <a16:creationId xmlns:a16="http://schemas.microsoft.com/office/drawing/2014/main" id="{E119E975-B472-42CA-91C8-12AC10215537}"/>
              </a:ext>
            </a:extLst>
          </p:cNvPr>
          <p:cNvSpPr txBox="1"/>
          <p:nvPr/>
        </p:nvSpPr>
        <p:spPr>
          <a:xfrm>
            <a:off x="8795896" y="4982329"/>
            <a:ext cx="2131645" cy="15388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hlinkClick r:id="rId4" tooltip="https://en.wikipedia.org/wiki/Multithreading_(computer_architecture)"/>
              </a:rPr>
              <a:t>This Photo</a:t>
            </a: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hlinkClick r:id="rId5" tooltip="https://creativecommons.org/licenses/by-sa/3.0/"/>
              </a:rPr>
              <a:t>CC BY-SA</a:t>
            </a:r>
            <a:endPar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682531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5400" dirty="0">
                <a:solidFill>
                  <a:schemeClr val="bg1"/>
                </a:solidFill>
              </a:rPr>
              <a:t>Bg. </a:t>
            </a:r>
            <a:r>
              <a:rPr lang="en-GB" dirty="0">
                <a:solidFill>
                  <a:schemeClr val="bg1"/>
                </a:solidFill>
              </a:rPr>
              <a:t>Single v M</a:t>
            </a:r>
            <a:r>
              <a:rPr lang="en-US" dirty="0" err="1">
                <a:solidFill>
                  <a:schemeClr val="bg1"/>
                </a:solidFill>
              </a:rPr>
              <a:t>ulti</a:t>
            </a:r>
            <a:r>
              <a:rPr lang="en-US" dirty="0">
                <a:solidFill>
                  <a:schemeClr val="bg1"/>
                </a:solidFill>
              </a:rPr>
              <a:t>-threaded process</a:t>
            </a:r>
            <a:endParaRPr lang="en-GB" dirty="0">
              <a:solidFill>
                <a:schemeClr val="bg1"/>
              </a:solidFill>
            </a:endParaRP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653822" y="1664448"/>
            <a:ext cx="10884351" cy="4769852"/>
          </a:xfrm>
        </p:spPr>
        <p:txBody>
          <a:bodyPr>
            <a:noAutofit/>
          </a:bodyPr>
          <a:lstStyle/>
          <a:p>
            <a:pPr marL="0" indent="0">
              <a:lnSpc>
                <a:spcPct val="107000"/>
              </a:lnSpc>
              <a:spcAft>
                <a:spcPts val="800"/>
              </a:spcAft>
              <a:buNone/>
              <a:tabLst>
                <a:tab pos="457200" algn="l"/>
              </a:tabLst>
            </a:pPr>
            <a:r>
              <a:rPr lang="en-US" dirty="0"/>
              <a:t>This image illustrates the working structure of a single-threaded and a multithreaded process, that is managed in memory by the OS.</a:t>
            </a:r>
          </a:p>
          <a:p>
            <a:pPr marL="0" lvl="0" indent="0">
              <a:lnSpc>
                <a:spcPct val="107000"/>
              </a:lnSpc>
              <a:spcAft>
                <a:spcPts val="800"/>
              </a:spcAft>
              <a:buNone/>
              <a:tabLst>
                <a:tab pos="457200" algn="l"/>
              </a:tabLst>
            </a:pPr>
            <a:endParaRPr lang="en-GB" dirty="0"/>
          </a:p>
          <a:p>
            <a:pPr marL="0" indent="0" algn="l">
              <a:lnSpc>
                <a:spcPct val="100000"/>
              </a:lnSpc>
              <a:spcBef>
                <a:spcPts val="0"/>
              </a:spcBef>
              <a:buNone/>
            </a:pPr>
            <a:endParaRPr lang="en-GB" sz="2400" b="0" i="0" dirty="0">
              <a:solidFill>
                <a:srgbClr val="222222"/>
              </a:solidFill>
              <a:effectLst/>
            </a:endParaRPr>
          </a:p>
        </p:txBody>
      </p:sp>
      <p:pic>
        <p:nvPicPr>
          <p:cNvPr id="13" name="Picture 12">
            <a:extLst>
              <a:ext uri="{FF2B5EF4-FFF2-40B4-BE49-F238E27FC236}">
                <a16:creationId xmlns:a16="http://schemas.microsoft.com/office/drawing/2014/main" id="{71926014-5BAF-4E7C-ABC5-C5572963CED9}"/>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3056135" y="2725001"/>
            <a:ext cx="6539075" cy="3776315"/>
          </a:xfrm>
          <a:prstGeom prst="rect">
            <a:avLst/>
          </a:prstGeom>
        </p:spPr>
      </p:pic>
      <p:sp>
        <p:nvSpPr>
          <p:cNvPr id="17" name="TextBox 16">
            <a:extLst>
              <a:ext uri="{FF2B5EF4-FFF2-40B4-BE49-F238E27FC236}">
                <a16:creationId xmlns:a16="http://schemas.microsoft.com/office/drawing/2014/main" id="{97A1A436-1FA9-48E5-A5CC-E51AE7BAAD4F}"/>
              </a:ext>
            </a:extLst>
          </p:cNvPr>
          <p:cNvSpPr txBox="1"/>
          <p:nvPr/>
        </p:nvSpPr>
        <p:spPr>
          <a:xfrm>
            <a:off x="5844966" y="6512614"/>
            <a:ext cx="1404552" cy="153888"/>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hlinkClick r:id="rId4" tooltip="http://stackoverflow.com/questions/16354460/forking-vs-threading">
                  <a:extLst>
                    <a:ext uri="{A12FA001-AC4F-418D-AE19-62706E023703}">
                      <ahyp:hlinkClr xmlns:ahyp="http://schemas.microsoft.com/office/drawing/2018/hyperlinkcolor" val="tx"/>
                    </a:ext>
                  </a:extLst>
                </a:hlinkClick>
              </a:rPr>
              <a:t>This Photo</a:t>
            </a: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hlinkClick r:id="rId5" tooltip="https://creativecommons.org/licenses/by-sa/3.0/">
                  <a:extLst>
                    <a:ext uri="{A12FA001-AC4F-418D-AE19-62706E023703}">
                      <ahyp:hlinkClr xmlns:ahyp="http://schemas.microsoft.com/office/drawing/2018/hyperlinkcolor" val="tx"/>
                    </a:ext>
                  </a:extLst>
                </a:hlinkClick>
              </a:rPr>
              <a:t>CC BY-SA</a:t>
            </a:r>
            <a:endPar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935065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10318680" cy="1033669"/>
          </a:xfrm>
        </p:spPr>
        <p:txBody>
          <a:bodyPr>
            <a:normAutofit/>
          </a:bodyPr>
          <a:lstStyle/>
          <a:p>
            <a:r>
              <a:rPr lang="en-GB" sz="5400" b="1" dirty="0">
                <a:solidFill>
                  <a:schemeClr val="bg1"/>
                </a:solidFill>
                <a:effectLst/>
                <a:ea typeface="Calibri" panose="020F0502020204030204" pitchFamily="34" charset="0"/>
                <a:cs typeface="Times New Roman" panose="02020603050405020304" pitchFamily="18" charset="0"/>
              </a:rPr>
              <a:t>Bg. </a:t>
            </a:r>
            <a:r>
              <a:rPr lang="en-GB" sz="4800" b="1" dirty="0">
                <a:solidFill>
                  <a:schemeClr val="bg1"/>
                </a:solidFill>
                <a:effectLst/>
                <a:ea typeface="Calibri" panose="020F0502020204030204" pitchFamily="34" charset="0"/>
                <a:cs typeface="Times New Roman" panose="02020603050405020304" pitchFamily="18" charset="0"/>
              </a:rPr>
              <a:t>Multiprogramming</a:t>
            </a:r>
            <a:endParaRPr lang="en-GB" sz="4800" b="1" dirty="0">
              <a:solidFill>
                <a:schemeClr val="bg1"/>
              </a:solidFill>
            </a:endParaRP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128759" y="1590741"/>
            <a:ext cx="11385579" cy="4975226"/>
          </a:xfrm>
        </p:spPr>
        <p:txBody>
          <a:bodyPr>
            <a:noAutofit/>
          </a:bodyPr>
          <a:lstStyle/>
          <a:p>
            <a:pPr marL="342900" lvl="0" indent="-342900">
              <a:lnSpc>
                <a:spcPct val="100000"/>
              </a:lnSpc>
              <a:spcBef>
                <a:spcPts val="600"/>
              </a:spcBef>
              <a:buFont typeface="Arial" panose="020B0604020202020204" pitchFamily="34" charset="0"/>
              <a:buChar char="•"/>
              <a:tabLst>
                <a:tab pos="457200" algn="l"/>
              </a:tabLst>
            </a:pPr>
            <a:r>
              <a:rPr lang="en-GB" sz="2200" dirty="0">
                <a:effectLst/>
                <a:ea typeface="Calibri" panose="020F0502020204030204" pitchFamily="34" charset="0"/>
                <a:cs typeface="Times New Roman" panose="02020603050405020304" pitchFamily="18" charset="0"/>
              </a:rPr>
              <a:t>The ability of an OS to execute more than one program on a single processor is also known as </a:t>
            </a:r>
            <a:r>
              <a:rPr lang="en-GB" sz="2200" b="1" dirty="0">
                <a:effectLst/>
                <a:ea typeface="Calibri" panose="020F0502020204030204" pitchFamily="34" charset="0"/>
                <a:cs typeface="Times New Roman" panose="02020603050405020304" pitchFamily="18" charset="0"/>
              </a:rPr>
              <a:t>Multiprogramming / a Multiprogramming environment</a:t>
            </a:r>
            <a:r>
              <a:rPr lang="en-GB" sz="2200" dirty="0">
                <a:effectLst/>
                <a:ea typeface="Calibri" panose="020F0502020204030204" pitchFamily="34" charset="0"/>
                <a:cs typeface="Times New Roman" panose="02020603050405020304" pitchFamily="18" charset="0"/>
              </a:rPr>
              <a:t>. E.g. A computer running PowerPoint and Chrome at the same time</a:t>
            </a:r>
            <a:r>
              <a:rPr lang="en-GB" sz="2200" b="1" dirty="0">
                <a:effectLst/>
                <a:ea typeface="Calibri" panose="020F0502020204030204" pitchFamily="34" charset="0"/>
                <a:cs typeface="Times New Roman" panose="02020603050405020304" pitchFamily="18" charset="0"/>
              </a:rPr>
              <a:t>.</a:t>
            </a:r>
          </a:p>
          <a:p>
            <a:pPr marL="342900" lvl="0" indent="-342900">
              <a:lnSpc>
                <a:spcPct val="100000"/>
              </a:lnSpc>
              <a:spcBef>
                <a:spcPts val="600"/>
              </a:spcBef>
              <a:buFont typeface="Arial" panose="020B0604020202020204" pitchFamily="34" charset="0"/>
              <a:buChar char="•"/>
              <a:tabLst>
                <a:tab pos="457200" algn="l"/>
              </a:tabLst>
            </a:pPr>
            <a:r>
              <a:rPr lang="en-GB" sz="2200" dirty="0">
                <a:effectLst/>
                <a:ea typeface="Calibri" panose="020F0502020204030204" pitchFamily="34" charset="0"/>
                <a:cs typeface="Times New Roman" panose="02020603050405020304" pitchFamily="18" charset="0"/>
              </a:rPr>
              <a:t>As we learned earlier, the</a:t>
            </a:r>
            <a:r>
              <a:rPr lang="en-GB" sz="2200" b="1" dirty="0">
                <a:effectLst/>
                <a:ea typeface="Calibri" panose="020F0502020204030204" pitchFamily="34" charset="0"/>
                <a:cs typeface="Times New Roman" panose="02020603050405020304" pitchFamily="18" charset="0"/>
              </a:rPr>
              <a:t> </a:t>
            </a:r>
            <a:r>
              <a:rPr lang="en-GB" sz="2200" dirty="0">
                <a:effectLst/>
                <a:ea typeface="Calibri" panose="020F0502020204030204" pitchFamily="34" charset="0"/>
                <a:cs typeface="Times New Roman" panose="02020603050405020304" pitchFamily="18" charset="0"/>
              </a:rPr>
              <a:t>process that enables this to occur is called </a:t>
            </a:r>
            <a:r>
              <a:rPr lang="en-GB" sz="2200" b="1" dirty="0">
                <a:effectLst/>
                <a:ea typeface="Calibri" panose="020F0502020204030204" pitchFamily="34" charset="0"/>
                <a:cs typeface="Times New Roman" panose="02020603050405020304" pitchFamily="18" charset="0"/>
              </a:rPr>
              <a:t>process scheduling</a:t>
            </a:r>
            <a:r>
              <a:rPr lang="en-GB" sz="2200" dirty="0">
                <a:effectLst/>
                <a:ea typeface="Calibri" panose="020F0502020204030204" pitchFamily="34" charset="0"/>
                <a:cs typeface="Times New Roman" panose="02020603050405020304" pitchFamily="18" charset="0"/>
              </a:rPr>
              <a:t>. The OS decides which process gets the CPU, when and for how long.</a:t>
            </a:r>
          </a:p>
          <a:p>
            <a:pPr marL="342900" lvl="0" indent="-342900">
              <a:lnSpc>
                <a:spcPct val="100000"/>
              </a:lnSpc>
              <a:spcBef>
                <a:spcPts val="600"/>
              </a:spcBef>
              <a:buFont typeface="Arial" panose="020B0604020202020204" pitchFamily="34" charset="0"/>
              <a:buChar char="•"/>
              <a:tabLst>
                <a:tab pos="457200" algn="l"/>
              </a:tabLst>
            </a:pPr>
            <a:r>
              <a:rPr lang="en-GB" sz="2200" dirty="0">
                <a:effectLst/>
                <a:ea typeface="Calibri" panose="020F0502020204030204" pitchFamily="34" charset="0"/>
                <a:cs typeface="Times New Roman" panose="02020603050405020304" pitchFamily="18" charset="0"/>
              </a:rPr>
              <a:t>This is called </a:t>
            </a:r>
            <a:r>
              <a:rPr lang="en-GB" sz="2200" b="1" dirty="0">
                <a:effectLst/>
                <a:ea typeface="Calibri" panose="020F0502020204030204" pitchFamily="34" charset="0"/>
                <a:cs typeface="Times New Roman" panose="02020603050405020304" pitchFamily="18" charset="0"/>
              </a:rPr>
              <a:t>processor</a:t>
            </a:r>
            <a:r>
              <a:rPr lang="en-GB" sz="2200" dirty="0">
                <a:effectLst/>
                <a:ea typeface="Calibri" panose="020F0502020204030204" pitchFamily="34" charset="0"/>
                <a:cs typeface="Times New Roman" panose="02020603050405020304" pitchFamily="18" charset="0"/>
              </a:rPr>
              <a:t> / </a:t>
            </a:r>
            <a:r>
              <a:rPr lang="en-GB" sz="2200" b="1" dirty="0">
                <a:effectLst/>
                <a:ea typeface="Calibri" panose="020F0502020204030204" pitchFamily="34" charset="0"/>
                <a:cs typeface="Times New Roman" panose="02020603050405020304" pitchFamily="18" charset="0"/>
              </a:rPr>
              <a:t>CPU Scheduling. </a:t>
            </a:r>
            <a:r>
              <a:rPr lang="en-GB" sz="2200" dirty="0">
                <a:effectLst/>
                <a:ea typeface="Calibri" panose="020F0502020204030204" pitchFamily="34" charset="0"/>
                <a:cs typeface="Times New Roman" panose="02020603050405020304" pitchFamily="18" charset="0"/>
              </a:rPr>
              <a:t>And is one of the key functions of an OS.</a:t>
            </a:r>
            <a:endParaRPr lang="en-GB" sz="2200" b="0" i="0" dirty="0">
              <a:solidFill>
                <a:srgbClr val="000000"/>
              </a:solidFill>
              <a:effectLst/>
            </a:endParaRPr>
          </a:p>
          <a:p>
            <a:pPr marL="0" marR="30480" indent="0" algn="just">
              <a:lnSpc>
                <a:spcPct val="100000"/>
              </a:lnSpc>
              <a:spcBef>
                <a:spcPts val="600"/>
              </a:spcBef>
              <a:buNone/>
            </a:pPr>
            <a:endParaRPr lang="en-GB" sz="2200" dirty="0">
              <a:effectLst/>
              <a:ea typeface="Calibri" panose="020F0502020204030204" pitchFamily="34" charset="0"/>
              <a:cs typeface="Times New Roman" panose="02020603050405020304" pitchFamily="18" charset="0"/>
            </a:endParaRPr>
          </a:p>
        </p:txBody>
      </p:sp>
      <p:pic>
        <p:nvPicPr>
          <p:cNvPr id="3" name="Picture 2" descr="Diagram&#10;&#10;Description automatically generated">
            <a:extLst>
              <a:ext uri="{FF2B5EF4-FFF2-40B4-BE49-F238E27FC236}">
                <a16:creationId xmlns:a16="http://schemas.microsoft.com/office/drawing/2014/main" id="{09FD06C0-D977-4D69-411E-CCBA80A64CB2}"/>
              </a:ext>
            </a:extLst>
          </p:cNvPr>
          <p:cNvPicPr>
            <a:picLocks noChangeAspect="1"/>
          </p:cNvPicPr>
          <p:nvPr/>
        </p:nvPicPr>
        <p:blipFill rotWithShape="1">
          <a:blip r:embed="rId3">
            <a:extLst>
              <a:ext uri="{28A0092B-C50C-407E-A947-70E740481C1C}">
                <a14:useLocalDpi xmlns:a14="http://schemas.microsoft.com/office/drawing/2010/main" val="0"/>
              </a:ext>
            </a:extLst>
          </a:blip>
          <a:srcRect b="7829"/>
          <a:stretch/>
        </p:blipFill>
        <p:spPr>
          <a:xfrm>
            <a:off x="3365325" y="4168172"/>
            <a:ext cx="5656656" cy="2464506"/>
          </a:xfrm>
          <a:prstGeom prst="rect">
            <a:avLst/>
          </a:prstGeom>
        </p:spPr>
      </p:pic>
    </p:spTree>
    <p:extLst>
      <p:ext uri="{BB962C8B-B14F-4D97-AF65-F5344CB8AC3E}">
        <p14:creationId xmlns:p14="http://schemas.microsoft.com/office/powerpoint/2010/main" val="4542536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10318680" cy="1033669"/>
          </a:xfrm>
        </p:spPr>
        <p:txBody>
          <a:bodyPr>
            <a:normAutofit/>
          </a:bodyPr>
          <a:lstStyle/>
          <a:p>
            <a:r>
              <a:rPr lang="en-GB" b="1" dirty="0">
                <a:solidFill>
                  <a:schemeClr val="bg1"/>
                </a:solidFill>
              </a:rPr>
              <a:t>Multithreading &amp; CPUs</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338308" y="1712687"/>
            <a:ext cx="11216028" cy="4692866"/>
          </a:xfrm>
        </p:spPr>
        <p:txBody>
          <a:bodyPr>
            <a:normAutofit fontScale="92500" lnSpcReduction="10000"/>
          </a:bodyPr>
          <a:lstStyle/>
          <a:p>
            <a:pPr marL="342900" lvl="0" indent="-342900">
              <a:lnSpc>
                <a:spcPct val="100000"/>
              </a:lnSpc>
              <a:spcBef>
                <a:spcPts val="600"/>
              </a:spcBef>
              <a:buFont typeface="Arial" panose="020B0604020202020204" pitchFamily="34" charset="0"/>
              <a:buChar char="•"/>
              <a:tabLst>
                <a:tab pos="457200" algn="l"/>
              </a:tabLst>
            </a:pPr>
            <a:r>
              <a:rPr lang="en-GB" sz="2200" b="1" dirty="0">
                <a:effectLst/>
                <a:highlight>
                  <a:srgbClr val="FFFF00"/>
                </a:highlight>
                <a:ea typeface="Calibri" panose="020F0502020204030204" pitchFamily="34" charset="0"/>
                <a:cs typeface="Times New Roman" panose="02020603050405020304" pitchFamily="18" charset="0"/>
              </a:rPr>
              <a:t>Multithreading</a:t>
            </a:r>
            <a:r>
              <a:rPr lang="en-GB" sz="2200" dirty="0">
                <a:effectLst/>
                <a:highlight>
                  <a:srgbClr val="FFFF00"/>
                </a:highlight>
                <a:ea typeface="Calibri" panose="020F0502020204030204" pitchFamily="34" charset="0"/>
                <a:cs typeface="Times New Roman" panose="02020603050405020304" pitchFamily="18" charset="0"/>
              </a:rPr>
              <a:t> is the ability of a </a:t>
            </a:r>
            <a:r>
              <a:rPr lang="en-GB" sz="2200" b="1" dirty="0">
                <a:effectLst/>
                <a:highlight>
                  <a:srgbClr val="FFFF00"/>
                </a:highlight>
                <a:ea typeface="Calibri" panose="020F0502020204030204" pitchFamily="34" charset="0"/>
                <a:cs typeface="Times New Roman" panose="02020603050405020304" pitchFamily="18" charset="0"/>
              </a:rPr>
              <a:t>single core CPU or a single core of a multi-core CPU</a:t>
            </a:r>
            <a:r>
              <a:rPr lang="en-GB" sz="2200" dirty="0">
                <a:effectLst/>
                <a:highlight>
                  <a:srgbClr val="FFFF00"/>
                </a:highlight>
                <a:ea typeface="Calibri" panose="020F0502020204030204" pitchFamily="34" charset="0"/>
                <a:cs typeface="Times New Roman" panose="02020603050405020304" pitchFamily="18" charset="0"/>
              </a:rPr>
              <a:t>, supported by the OS Kernel, to </a:t>
            </a:r>
            <a:r>
              <a:rPr lang="en-GB" sz="2200" dirty="0">
                <a:highlight>
                  <a:srgbClr val="FFFF00"/>
                </a:highlight>
                <a:ea typeface="Calibri" panose="020F0502020204030204" pitchFamily="34" charset="0"/>
                <a:cs typeface="Times New Roman" panose="02020603050405020304" pitchFamily="18" charset="0"/>
              </a:rPr>
              <a:t>work on</a:t>
            </a:r>
            <a:r>
              <a:rPr lang="en-GB" sz="2200" dirty="0">
                <a:effectLst/>
                <a:highlight>
                  <a:srgbClr val="FFFF00"/>
                </a:highlight>
                <a:ea typeface="Calibri" panose="020F0502020204030204" pitchFamily="34" charset="0"/>
                <a:cs typeface="Times New Roman" panose="02020603050405020304" pitchFamily="18" charset="0"/>
              </a:rPr>
              <a:t> multiple threads, </a:t>
            </a:r>
            <a:r>
              <a:rPr lang="en-GB" sz="2200" b="1" dirty="0">
                <a:effectLst/>
                <a:highlight>
                  <a:srgbClr val="FFFF00"/>
                </a:highlight>
                <a:ea typeface="Calibri" panose="020F0502020204030204" pitchFamily="34" charset="0"/>
                <a:cs typeface="Times New Roman" panose="02020603050405020304" pitchFamily="18" charset="0"/>
              </a:rPr>
              <a:t>seemingly</a:t>
            </a:r>
            <a:r>
              <a:rPr lang="en-GB" sz="2200" dirty="0">
                <a:effectLst/>
                <a:highlight>
                  <a:srgbClr val="FFFF00"/>
                </a:highlight>
                <a:ea typeface="Calibri" panose="020F0502020204030204" pitchFamily="34" charset="0"/>
                <a:cs typeface="Times New Roman" panose="02020603050405020304" pitchFamily="18" charset="0"/>
              </a:rPr>
              <a:t> at the same time.</a:t>
            </a:r>
          </a:p>
          <a:p>
            <a:pPr marL="800100" lvl="1" indent="-342900">
              <a:lnSpc>
                <a:spcPct val="100000"/>
              </a:lnSpc>
              <a:spcBef>
                <a:spcPts val="600"/>
              </a:spcBef>
              <a:tabLst>
                <a:tab pos="457200" algn="l"/>
              </a:tabLst>
            </a:pPr>
            <a:r>
              <a:rPr lang="en-GB" sz="1700" b="1" dirty="0">
                <a:solidFill>
                  <a:schemeClr val="bg1">
                    <a:lumMod val="50000"/>
                  </a:schemeClr>
                </a:solidFill>
                <a:effectLst/>
                <a:ea typeface="Calibri" panose="020F0502020204030204" pitchFamily="34" charset="0"/>
                <a:cs typeface="Times New Roman" panose="02020603050405020304" pitchFamily="18" charset="0"/>
              </a:rPr>
              <a:t>Bg</a:t>
            </a:r>
            <a:r>
              <a:rPr lang="en-GB" sz="1700" b="1" dirty="0">
                <a:effectLst/>
                <a:ea typeface="Calibri" panose="020F0502020204030204" pitchFamily="34" charset="0"/>
                <a:cs typeface="Times New Roman" panose="02020603050405020304" pitchFamily="18" charset="0"/>
              </a:rPr>
              <a:t>. </a:t>
            </a:r>
            <a:r>
              <a:rPr lang="en-GB" sz="1300" dirty="0">
                <a:effectLst/>
                <a:ea typeface="Calibri" panose="020F0502020204030204" pitchFamily="34" charset="0"/>
                <a:cs typeface="Times New Roman" panose="02020603050405020304" pitchFamily="18" charset="0"/>
              </a:rPr>
              <a:t>Some of Intel’s processors use </a:t>
            </a:r>
            <a:r>
              <a:rPr lang="en-GB" sz="1300" b="1" dirty="0">
                <a:effectLst/>
                <a:ea typeface="Calibri" panose="020F0502020204030204" pitchFamily="34" charset="0"/>
                <a:cs typeface="Times New Roman" panose="02020603050405020304" pitchFamily="18" charset="0"/>
              </a:rPr>
              <a:t>Hyper-threading</a:t>
            </a:r>
            <a:r>
              <a:rPr lang="en-GB" sz="1300" dirty="0">
                <a:effectLst/>
                <a:ea typeface="Calibri" panose="020F0502020204030204" pitchFamily="34" charset="0"/>
                <a:cs typeface="Times New Roman" panose="02020603050405020304" pitchFamily="18" charset="0"/>
              </a:rPr>
              <a:t> (a multithreading method) that splits a single core into what they term virtual cores, for simultaneous processing. Some of AMDs CPUs with 4 cores use simultaneous multithreading to provide 8 virtual cores.</a:t>
            </a:r>
          </a:p>
          <a:p>
            <a:pPr marL="342900" lvl="0" indent="-342900">
              <a:lnSpc>
                <a:spcPct val="100000"/>
              </a:lnSpc>
              <a:spcBef>
                <a:spcPts val="600"/>
              </a:spcBef>
              <a:buFont typeface="Arial" panose="020B0604020202020204" pitchFamily="34" charset="0"/>
              <a:buChar char="•"/>
              <a:tabLst>
                <a:tab pos="457200" algn="l"/>
              </a:tabLst>
            </a:pPr>
            <a:r>
              <a:rPr lang="en-GB" sz="2200" b="1" dirty="0">
                <a:effectLst/>
                <a:highlight>
                  <a:srgbClr val="FFFF00"/>
                </a:highlight>
                <a:ea typeface="Calibri" panose="020F0502020204030204" pitchFamily="34" charset="0"/>
                <a:cs typeface="Times New Roman" panose="02020603050405020304" pitchFamily="18" charset="0"/>
              </a:rPr>
              <a:t>A Single-core CPU is capable of running a single thread of execution at any one time</a:t>
            </a:r>
            <a:r>
              <a:rPr lang="en-GB" sz="2200" dirty="0">
                <a:effectLst/>
                <a:highlight>
                  <a:srgbClr val="FFFF00"/>
                </a:highlight>
                <a:ea typeface="Calibri" panose="020F0502020204030204" pitchFamily="34" charset="0"/>
                <a:cs typeface="Times New Roman" panose="02020603050405020304" pitchFamily="18" charset="0"/>
              </a:rPr>
              <a:t>.</a:t>
            </a:r>
          </a:p>
          <a:p>
            <a:pPr marL="342900" lvl="0" indent="-342900">
              <a:lnSpc>
                <a:spcPct val="100000"/>
              </a:lnSpc>
              <a:spcBef>
                <a:spcPts val="600"/>
              </a:spcBef>
              <a:buFont typeface="Arial" panose="020B0604020202020204" pitchFamily="34" charset="0"/>
              <a:buChar char="•"/>
              <a:tabLst>
                <a:tab pos="457200" algn="l"/>
              </a:tabLst>
            </a:pPr>
            <a:r>
              <a:rPr lang="en-GB" sz="2200" dirty="0">
                <a:effectLst/>
                <a:ea typeface="Calibri" panose="020F0502020204030204" pitchFamily="34" charset="0"/>
                <a:cs typeface="Times New Roman" panose="02020603050405020304" pitchFamily="18" charset="0"/>
              </a:rPr>
              <a:t>A single </a:t>
            </a:r>
            <a:r>
              <a:rPr lang="en-GB" sz="2200" b="1" dirty="0">
                <a:effectLst/>
                <a:ea typeface="Calibri" panose="020F0502020204030204" pitchFamily="34" charset="0"/>
                <a:cs typeface="Times New Roman" panose="02020603050405020304" pitchFamily="18" charset="0"/>
              </a:rPr>
              <a:t>processor</a:t>
            </a:r>
            <a:r>
              <a:rPr lang="en-GB" sz="2200" dirty="0">
                <a:effectLst/>
                <a:ea typeface="Calibri" panose="020F0502020204030204" pitchFamily="34" charset="0"/>
                <a:cs typeface="Times New Roman" panose="02020603050405020304" pitchFamily="18" charset="0"/>
              </a:rPr>
              <a:t> computer has to stop briefly when it switches between different threads, this can decrease performance.</a:t>
            </a:r>
          </a:p>
          <a:p>
            <a:pPr marL="342900" lvl="0" indent="-342900">
              <a:lnSpc>
                <a:spcPct val="100000"/>
              </a:lnSpc>
              <a:spcBef>
                <a:spcPts val="600"/>
              </a:spcBef>
              <a:buFont typeface="Arial" panose="020B0604020202020204" pitchFamily="34" charset="0"/>
              <a:buChar char="•"/>
              <a:tabLst>
                <a:tab pos="457200" algn="l"/>
              </a:tabLst>
            </a:pPr>
            <a:r>
              <a:rPr lang="en-GB" sz="2200" dirty="0">
                <a:effectLst/>
                <a:ea typeface="Calibri" panose="020F0502020204030204" pitchFamily="34" charset="0"/>
                <a:cs typeface="Times New Roman" panose="02020603050405020304" pitchFamily="18" charset="0"/>
              </a:rPr>
              <a:t>A CPU core is a CPU’s processor. Traditionally, each CPU had one core processor that focused on one task at a time. </a:t>
            </a:r>
          </a:p>
          <a:p>
            <a:pPr marL="342900" lvl="0" indent="-342900">
              <a:lnSpc>
                <a:spcPct val="100000"/>
              </a:lnSpc>
              <a:spcBef>
                <a:spcPts val="600"/>
              </a:spcBef>
              <a:buFont typeface="Arial" panose="020B0604020202020204" pitchFamily="34" charset="0"/>
              <a:buChar char="•"/>
              <a:tabLst>
                <a:tab pos="457200" algn="l"/>
              </a:tabLst>
            </a:pPr>
            <a:r>
              <a:rPr lang="en-GB" sz="2200" dirty="0">
                <a:effectLst/>
                <a:ea typeface="Calibri" panose="020F0502020204030204" pitchFamily="34" charset="0"/>
                <a:cs typeface="Times New Roman" panose="02020603050405020304" pitchFamily="18" charset="0"/>
              </a:rPr>
              <a:t>Today, CPUs have 2 or more cores (e.g. Dual-core / Quad-core processors), each </a:t>
            </a:r>
            <a:r>
              <a:rPr lang="en-GB" sz="2200" b="1" dirty="0">
                <a:effectLst/>
                <a:ea typeface="Calibri" panose="020F0502020204030204" pitchFamily="34" charset="0"/>
                <a:cs typeface="Times New Roman" panose="02020603050405020304" pitchFamily="18" charset="0"/>
              </a:rPr>
              <a:t>core</a:t>
            </a:r>
            <a:r>
              <a:rPr lang="en-GB" sz="2200" dirty="0">
                <a:effectLst/>
                <a:ea typeface="Calibri" panose="020F0502020204030204" pitchFamily="34" charset="0"/>
                <a:cs typeface="Times New Roman" panose="02020603050405020304" pitchFamily="18" charset="0"/>
              </a:rPr>
              <a:t> processor can execute a task/thread at the same time. </a:t>
            </a:r>
            <a:r>
              <a:rPr lang="en-GB" sz="2200" b="1" dirty="0">
                <a:highlight>
                  <a:srgbClr val="FFFF00"/>
                </a:highlight>
                <a:ea typeface="Calibri" panose="020F0502020204030204" pitchFamily="34" charset="0"/>
                <a:cs typeface="Times New Roman" panose="02020603050405020304" pitchFamily="18" charset="0"/>
              </a:rPr>
              <a:t>M</a:t>
            </a:r>
            <a:r>
              <a:rPr lang="en-GB" sz="2200" b="1" dirty="0">
                <a:effectLst/>
                <a:highlight>
                  <a:srgbClr val="FFFF00"/>
                </a:highlight>
                <a:ea typeface="Calibri" panose="020F0502020204030204" pitchFamily="34" charset="0"/>
                <a:cs typeface="Times New Roman" panose="02020603050405020304" pitchFamily="18" charset="0"/>
              </a:rPr>
              <a:t>ultiple cores can execute tasks at the same time</a:t>
            </a:r>
            <a:r>
              <a:rPr lang="en-GB" sz="2200" dirty="0">
                <a:effectLst/>
                <a:highlight>
                  <a:srgbClr val="FFFF00"/>
                </a:highlight>
                <a:ea typeface="Calibri" panose="020F0502020204030204" pitchFamily="34" charset="0"/>
                <a:cs typeface="Times New Roman" panose="02020603050405020304" pitchFamily="18" charset="0"/>
              </a:rPr>
              <a:t>.</a:t>
            </a:r>
          </a:p>
          <a:p>
            <a:pPr marL="342900" indent="-342900">
              <a:lnSpc>
                <a:spcPct val="100000"/>
              </a:lnSpc>
              <a:spcBef>
                <a:spcPts val="600"/>
              </a:spcBef>
              <a:tabLst>
                <a:tab pos="457200" algn="l"/>
              </a:tabLst>
            </a:pPr>
            <a:r>
              <a:rPr lang="en-GB" sz="2200" dirty="0">
                <a:effectLst/>
                <a:ea typeface="Calibri" panose="020F0502020204030204" pitchFamily="34" charset="0"/>
                <a:cs typeface="Times New Roman" panose="02020603050405020304" pitchFamily="18" charset="0"/>
              </a:rPr>
              <a:t>The performance increase is comparatively noticeable when running more than one process at the same time.</a:t>
            </a:r>
          </a:p>
          <a:p>
            <a:pPr marL="342900" lvl="0" indent="-342900">
              <a:lnSpc>
                <a:spcPct val="100000"/>
              </a:lnSpc>
              <a:spcBef>
                <a:spcPts val="600"/>
              </a:spcBef>
              <a:buFont typeface="Arial" panose="020B0604020202020204" pitchFamily="34" charset="0"/>
              <a:buChar char="•"/>
              <a:tabLst>
                <a:tab pos="457200" algn="l"/>
              </a:tabLst>
            </a:pPr>
            <a:r>
              <a:rPr lang="en-GB" sz="2200" b="1" dirty="0">
                <a:effectLst/>
                <a:highlight>
                  <a:srgbClr val="FFFF00"/>
                </a:highlight>
                <a:ea typeface="Calibri" panose="020F0502020204030204" pitchFamily="34" charset="0"/>
                <a:cs typeface="Times New Roman" panose="02020603050405020304" pitchFamily="18" charset="0"/>
              </a:rPr>
              <a:t>A core can work on one task at a time, while another core a different task, so the more cores a CPU has, the more tasks it can execute simultaneously.</a:t>
            </a:r>
            <a:endParaRPr lang="en-GB" sz="2000" b="1" dirty="0">
              <a:highlight>
                <a:srgbClr val="FFFF00"/>
              </a:highlight>
            </a:endParaRPr>
          </a:p>
          <a:p>
            <a:pPr algn="l"/>
            <a:endParaRPr lang="en-GB" sz="2000" dirty="0"/>
          </a:p>
        </p:txBody>
      </p:sp>
    </p:spTree>
    <p:extLst>
      <p:ext uri="{BB962C8B-B14F-4D97-AF65-F5344CB8AC3E}">
        <p14:creationId xmlns:p14="http://schemas.microsoft.com/office/powerpoint/2010/main" val="22578841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B7F588-E42B-B7D4-A04F-BA9C92937812}"/>
              </a:ext>
            </a:extLst>
          </p:cNvPr>
          <p:cNvSpPr>
            <a:spLocks noGrp="1"/>
          </p:cNvSpPr>
          <p:nvPr>
            <p:ph type="title"/>
          </p:nvPr>
        </p:nvSpPr>
        <p:spPr>
          <a:xfrm>
            <a:off x="268356" y="252481"/>
            <a:ext cx="10515600" cy="1325563"/>
          </a:xfrm>
          <a:solidFill>
            <a:srgbClr val="002060"/>
          </a:solidFill>
        </p:spPr>
        <p:txBody>
          <a:bodyPr>
            <a:normAutofit/>
          </a:bodyPr>
          <a:lstStyle/>
          <a:p>
            <a:r>
              <a:rPr lang="en-US" dirty="0">
                <a:solidFill>
                  <a:schemeClr val="bg1"/>
                </a:solidFill>
                <a:latin typeface="+mn-lt"/>
              </a:rPr>
              <a:t>How a Single CPU Core runs Multiple Threads</a:t>
            </a:r>
            <a:endParaRPr lang="en-GB" dirty="0">
              <a:solidFill>
                <a:schemeClr val="bg1"/>
              </a:solidFill>
              <a:latin typeface="+mn-lt"/>
            </a:endParaRPr>
          </a:p>
        </p:txBody>
      </p:sp>
      <p:sp>
        <p:nvSpPr>
          <p:cNvPr id="7" name="Content Placeholder 6">
            <a:extLst>
              <a:ext uri="{FF2B5EF4-FFF2-40B4-BE49-F238E27FC236}">
                <a16:creationId xmlns:a16="http://schemas.microsoft.com/office/drawing/2014/main" id="{5C25BA80-F836-5C1F-03CE-3D2F878222F7}"/>
              </a:ext>
            </a:extLst>
          </p:cNvPr>
          <p:cNvSpPr>
            <a:spLocks noGrp="1"/>
          </p:cNvSpPr>
          <p:nvPr>
            <p:ph idx="1"/>
          </p:nvPr>
        </p:nvSpPr>
        <p:spPr>
          <a:xfrm>
            <a:off x="513522" y="1659972"/>
            <a:ext cx="10515600" cy="5058879"/>
          </a:xfrm>
        </p:spPr>
        <p:txBody>
          <a:bodyPr>
            <a:normAutofit fontScale="47500" lnSpcReduction="20000"/>
          </a:bodyPr>
          <a:lstStyle/>
          <a:p>
            <a:pPr marL="0" indent="0">
              <a:lnSpc>
                <a:spcPct val="120000"/>
              </a:lnSpc>
              <a:spcBef>
                <a:spcPts val="0"/>
              </a:spcBef>
              <a:spcAft>
                <a:spcPts val="300"/>
              </a:spcAft>
              <a:buNone/>
            </a:pPr>
            <a:r>
              <a:rPr lang="en-US" sz="3800" dirty="0"/>
              <a:t>A single physical CPU core can only execute one instruction stream at a time. So when it appears that multiple threads are running simultaneously, the OS is actually doing this:</a:t>
            </a:r>
          </a:p>
          <a:p>
            <a:pPr marL="514350" indent="-514350">
              <a:lnSpc>
                <a:spcPct val="120000"/>
              </a:lnSpc>
              <a:spcBef>
                <a:spcPts val="0"/>
              </a:spcBef>
              <a:spcAft>
                <a:spcPts val="300"/>
              </a:spcAft>
              <a:buFont typeface="+mj-lt"/>
              <a:buAutoNum type="arabicPeriod"/>
            </a:pPr>
            <a:r>
              <a:rPr lang="en-US" sz="3800" dirty="0"/>
              <a:t>Run thread A for a short time slice</a:t>
            </a:r>
          </a:p>
          <a:p>
            <a:pPr marL="514350" indent="-514350">
              <a:lnSpc>
                <a:spcPct val="120000"/>
              </a:lnSpc>
              <a:spcBef>
                <a:spcPts val="0"/>
              </a:spcBef>
              <a:spcAft>
                <a:spcPts val="300"/>
              </a:spcAft>
              <a:buFont typeface="+mj-lt"/>
              <a:buAutoNum type="arabicPeriod"/>
            </a:pPr>
            <a:r>
              <a:rPr lang="en-US" sz="3800" dirty="0"/>
              <a:t>Save its CPU state (registers, stack pointer, program counter)</a:t>
            </a:r>
          </a:p>
          <a:p>
            <a:pPr marL="514350" indent="-514350">
              <a:lnSpc>
                <a:spcPct val="120000"/>
              </a:lnSpc>
              <a:spcBef>
                <a:spcPts val="0"/>
              </a:spcBef>
              <a:spcAft>
                <a:spcPts val="300"/>
              </a:spcAft>
              <a:buFont typeface="+mj-lt"/>
              <a:buAutoNum type="arabicPeriod"/>
            </a:pPr>
            <a:r>
              <a:rPr lang="en-US" sz="3800" dirty="0"/>
              <a:t>Load the CPU state of thread B</a:t>
            </a:r>
          </a:p>
          <a:p>
            <a:pPr marL="514350" indent="-514350">
              <a:lnSpc>
                <a:spcPct val="120000"/>
              </a:lnSpc>
              <a:spcBef>
                <a:spcPts val="0"/>
              </a:spcBef>
              <a:spcAft>
                <a:spcPts val="300"/>
              </a:spcAft>
              <a:buFont typeface="+mj-lt"/>
              <a:buAutoNum type="arabicPeriod"/>
            </a:pPr>
            <a:r>
              <a:rPr lang="en-US" sz="3800" dirty="0"/>
              <a:t>Run thread B</a:t>
            </a:r>
          </a:p>
          <a:p>
            <a:pPr marL="514350" indent="-514350">
              <a:lnSpc>
                <a:spcPct val="120000"/>
              </a:lnSpc>
              <a:spcBef>
                <a:spcPts val="0"/>
              </a:spcBef>
              <a:spcAft>
                <a:spcPts val="300"/>
              </a:spcAft>
              <a:buFont typeface="+mj-lt"/>
              <a:buAutoNum type="arabicPeriod"/>
            </a:pPr>
            <a:r>
              <a:rPr lang="en-US" sz="3800" dirty="0"/>
              <a:t>Repeat…</a:t>
            </a:r>
          </a:p>
          <a:p>
            <a:pPr>
              <a:lnSpc>
                <a:spcPct val="120000"/>
              </a:lnSpc>
              <a:spcBef>
                <a:spcPts val="0"/>
              </a:spcBef>
              <a:spcAft>
                <a:spcPts val="300"/>
              </a:spcAft>
            </a:pPr>
            <a:r>
              <a:rPr lang="en-US" sz="3800" dirty="0"/>
              <a:t>This switching of CPU state between threads is the definition of context switching.</a:t>
            </a:r>
            <a:br>
              <a:rPr lang="en-US" sz="3800" dirty="0"/>
            </a:br>
            <a:endParaRPr lang="en-US" sz="3800" dirty="0"/>
          </a:p>
          <a:p>
            <a:pPr marL="0" indent="0">
              <a:lnSpc>
                <a:spcPct val="120000"/>
              </a:lnSpc>
              <a:spcBef>
                <a:spcPts val="0"/>
              </a:spcBef>
              <a:spcAft>
                <a:spcPts val="300"/>
              </a:spcAft>
              <a:buNone/>
            </a:pPr>
            <a:r>
              <a:rPr lang="en-US" sz="3800" b="1" dirty="0"/>
              <a:t>What Performs the Context Switch?</a:t>
            </a:r>
          </a:p>
          <a:p>
            <a:pPr>
              <a:lnSpc>
                <a:spcPct val="120000"/>
              </a:lnSpc>
              <a:spcBef>
                <a:spcPts val="0"/>
              </a:spcBef>
              <a:spcAft>
                <a:spcPts val="300"/>
              </a:spcAft>
            </a:pPr>
            <a:r>
              <a:rPr lang="en-US" sz="3800" dirty="0"/>
              <a:t>The OS scheduler decides which thread should run next, but the context switch mechanism (often in the kernel) performs the actual saving and restoring of thread state.</a:t>
            </a:r>
          </a:p>
          <a:p>
            <a:pPr marL="0" indent="0">
              <a:lnSpc>
                <a:spcPct val="120000"/>
              </a:lnSpc>
              <a:spcBef>
                <a:spcPts val="0"/>
              </a:spcBef>
              <a:spcAft>
                <a:spcPts val="300"/>
              </a:spcAft>
              <a:buNone/>
            </a:pPr>
            <a:r>
              <a:rPr lang="en-US" sz="3800" dirty="0"/>
              <a:t>Think of it like this:</a:t>
            </a:r>
          </a:p>
          <a:p>
            <a:pPr>
              <a:lnSpc>
                <a:spcPct val="120000"/>
              </a:lnSpc>
              <a:spcBef>
                <a:spcPts val="0"/>
              </a:spcBef>
              <a:spcAft>
                <a:spcPts val="300"/>
              </a:spcAft>
            </a:pPr>
            <a:r>
              <a:rPr lang="en-US" sz="3800" dirty="0"/>
              <a:t>Scheduler: Who should run next?</a:t>
            </a:r>
          </a:p>
          <a:p>
            <a:pPr>
              <a:lnSpc>
                <a:spcPct val="120000"/>
              </a:lnSpc>
              <a:spcBef>
                <a:spcPts val="0"/>
              </a:spcBef>
              <a:spcAft>
                <a:spcPts val="300"/>
              </a:spcAft>
            </a:pPr>
            <a:r>
              <a:rPr lang="en-US" sz="3800" dirty="0"/>
              <a:t>Context switching: Save the current guy, load the next guy.</a:t>
            </a:r>
          </a:p>
          <a:p>
            <a:pPr>
              <a:lnSpc>
                <a:spcPct val="120000"/>
              </a:lnSpc>
              <a:spcBef>
                <a:spcPts val="0"/>
              </a:spcBef>
              <a:spcAft>
                <a:spcPts val="300"/>
              </a:spcAft>
            </a:pPr>
            <a:endParaRPr lang="en-GB" dirty="0"/>
          </a:p>
        </p:txBody>
      </p:sp>
    </p:spTree>
    <p:extLst>
      <p:ext uri="{BB962C8B-B14F-4D97-AF65-F5344CB8AC3E}">
        <p14:creationId xmlns:p14="http://schemas.microsoft.com/office/powerpoint/2010/main" val="9508398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A36DBD-40CA-8E5B-86BC-17E78FFC581C}"/>
              </a:ext>
            </a:extLst>
          </p:cNvPr>
          <p:cNvSpPr>
            <a:spLocks noGrp="1"/>
          </p:cNvSpPr>
          <p:nvPr>
            <p:ph type="title"/>
          </p:nvPr>
        </p:nvSpPr>
        <p:spPr>
          <a:xfrm>
            <a:off x="251790" y="271054"/>
            <a:ext cx="5300973" cy="1352337"/>
          </a:xfrm>
          <a:solidFill>
            <a:srgbClr val="002060"/>
          </a:solidFill>
        </p:spPr>
        <p:txBody>
          <a:bodyPr anchor="t">
            <a:normAutofit/>
          </a:bodyPr>
          <a:lstStyle/>
          <a:p>
            <a:r>
              <a:rPr lang="en-US" sz="4000" dirty="0">
                <a:solidFill>
                  <a:schemeClr val="bg1"/>
                </a:solidFill>
                <a:latin typeface="+mn-lt"/>
              </a:rPr>
              <a:t>How a Scheduler Uses Context Switching</a:t>
            </a:r>
          </a:p>
        </p:txBody>
      </p:sp>
      <p:pic>
        <p:nvPicPr>
          <p:cNvPr id="8" name="Content Placeholder 7" descr="Computer Chip">
            <a:extLst>
              <a:ext uri="{FF2B5EF4-FFF2-40B4-BE49-F238E27FC236}">
                <a16:creationId xmlns:a16="http://schemas.microsoft.com/office/drawing/2014/main" id="{61B5DDD2-DA02-496E-A81F-B4B3FAB4B684}"/>
              </a:ext>
            </a:extLst>
          </p:cNvPr>
          <p:cNvPicPr>
            <a:picLocks noGrp="1" noChangeAspect="1"/>
          </p:cNvPicPr>
          <p:nvPr>
            <p:ph type="pic" sz="quarter" idx="13"/>
          </p:nvPr>
        </p:nvPicPr>
        <p:blipFill>
          <a:blip r:embed="rId3"/>
          <a:srcRect l="5011" r="1" b="1"/>
          <a:stretch>
            <a:fillRect/>
          </a:stretch>
        </p:blipFill>
        <p:spPr>
          <a:xfrm>
            <a:off x="20" y="1842182"/>
            <a:ext cx="5758152" cy="4546457"/>
          </a:xfrm>
        </p:spPr>
      </p:pic>
      <p:sp>
        <p:nvSpPr>
          <p:cNvPr id="4" name="Content Placeholder 3">
            <a:extLst>
              <a:ext uri="{FF2B5EF4-FFF2-40B4-BE49-F238E27FC236}">
                <a16:creationId xmlns:a16="http://schemas.microsoft.com/office/drawing/2014/main" id="{77051E55-A811-BE73-2854-34E6B8673A72}"/>
              </a:ext>
            </a:extLst>
          </p:cNvPr>
          <p:cNvSpPr>
            <a:spLocks noGrp="1"/>
          </p:cNvSpPr>
          <p:nvPr>
            <p:ph idx="1"/>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176142" y="377072"/>
            <a:ext cx="5558655" cy="5797484"/>
          </a:xfrm>
        </p:spPr>
        <p:txBody>
          <a:bodyPr>
            <a:noAutofit/>
          </a:bodyPr>
          <a:lstStyle/>
          <a:p>
            <a:pPr marL="0" indent="0">
              <a:spcBef>
                <a:spcPts val="2500"/>
              </a:spcBef>
              <a:buFont typeface="Arial" panose="020B0604020202020204" pitchFamily="34" charset="0"/>
              <a:buNone/>
            </a:pPr>
            <a:r>
              <a:rPr lang="en-US" b="1" dirty="0">
                <a:solidFill>
                  <a:schemeClr val="tx1"/>
                </a:solidFill>
              </a:rPr>
              <a:t>Single Thread Execution</a:t>
            </a:r>
          </a:p>
          <a:p>
            <a:pPr marL="0" lvl="1" indent="0">
              <a:buFont typeface="Arial" panose="020B0604020202020204" pitchFamily="34" charset="0"/>
              <a:buNone/>
            </a:pPr>
            <a:r>
              <a:rPr lang="en-US" sz="1800" dirty="0">
                <a:solidFill>
                  <a:schemeClr val="tx1"/>
                </a:solidFill>
              </a:rPr>
              <a:t>A single CPU core executes only one thread at a time, following a single instruction stream sequentially.</a:t>
            </a:r>
          </a:p>
          <a:p>
            <a:pPr marL="0" indent="0">
              <a:spcBef>
                <a:spcPts val="2500"/>
              </a:spcBef>
              <a:buFont typeface="Arial" panose="020B0604020202020204" pitchFamily="34" charset="0"/>
              <a:buNone/>
            </a:pPr>
            <a:r>
              <a:rPr lang="en-US" b="1" dirty="0">
                <a:solidFill>
                  <a:schemeClr val="tx1"/>
                </a:solidFill>
              </a:rPr>
              <a:t>Context Switching Mechanism</a:t>
            </a:r>
          </a:p>
          <a:p>
            <a:pPr marL="0" lvl="1" indent="0">
              <a:buFont typeface="Arial" panose="020B0604020202020204" pitchFamily="34" charset="0"/>
              <a:buNone/>
            </a:pPr>
            <a:r>
              <a:rPr lang="en-US" sz="1800" dirty="0">
                <a:solidFill>
                  <a:schemeClr val="tx1"/>
                </a:solidFill>
              </a:rPr>
              <a:t>Context switching saves the current thread's CPU state and restores the next thread’s state to enable multitasking.</a:t>
            </a:r>
          </a:p>
          <a:p>
            <a:pPr marL="0" indent="0">
              <a:spcBef>
                <a:spcPts val="2500"/>
              </a:spcBef>
              <a:buFont typeface="Arial" panose="020B0604020202020204" pitchFamily="34" charset="0"/>
              <a:buNone/>
            </a:pPr>
            <a:r>
              <a:rPr lang="en-US" b="1" dirty="0">
                <a:solidFill>
                  <a:schemeClr val="tx1"/>
                </a:solidFill>
              </a:rPr>
              <a:t>Scheduler Decision Making</a:t>
            </a:r>
          </a:p>
          <a:p>
            <a:pPr marL="0" lvl="1" indent="0">
              <a:buFont typeface="Arial" panose="020B0604020202020204" pitchFamily="34" charset="0"/>
              <a:buNone/>
            </a:pPr>
            <a:r>
              <a:rPr lang="en-US" sz="1800" dirty="0">
                <a:solidFill>
                  <a:schemeClr val="tx1"/>
                </a:solidFill>
              </a:rPr>
              <a:t>The scheduler selects the next thread based on priority, fairness, and system load to optimize CPU usage.</a:t>
            </a:r>
          </a:p>
          <a:p>
            <a:pPr marL="0" indent="0">
              <a:spcBef>
                <a:spcPts val="2500"/>
              </a:spcBef>
              <a:buFont typeface="Arial" panose="020B0604020202020204" pitchFamily="34" charset="0"/>
              <a:buNone/>
            </a:pPr>
            <a:r>
              <a:rPr lang="en-US" b="1" dirty="0">
                <a:solidFill>
                  <a:schemeClr val="tx1"/>
                </a:solidFill>
              </a:rPr>
              <a:t>Benefits of Context Switching</a:t>
            </a:r>
          </a:p>
          <a:p>
            <a:pPr marL="0" lvl="1" indent="0">
              <a:buFont typeface="Arial" panose="020B0604020202020204" pitchFamily="34" charset="0"/>
              <a:buNone/>
            </a:pPr>
            <a:r>
              <a:rPr lang="en-US" sz="1800" dirty="0">
                <a:solidFill>
                  <a:schemeClr val="tx1"/>
                </a:solidFill>
              </a:rPr>
              <a:t>Context switching enables multitasking, improves responsiveness, and prevents system stalls for smooth operation.</a:t>
            </a:r>
          </a:p>
        </p:txBody>
      </p:sp>
    </p:spTree>
    <p:extLst>
      <p:ext uri="{BB962C8B-B14F-4D97-AF65-F5344CB8AC3E}">
        <p14:creationId xmlns:p14="http://schemas.microsoft.com/office/powerpoint/2010/main" val="411155712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F3F522-99A7-2A68-97E5-5584B788CA60}"/>
              </a:ext>
            </a:extLst>
          </p:cNvPr>
          <p:cNvSpPr>
            <a:spLocks noGrp="1"/>
          </p:cNvSpPr>
          <p:nvPr>
            <p:ph type="title"/>
          </p:nvPr>
        </p:nvSpPr>
        <p:spPr>
          <a:xfrm>
            <a:off x="457199" y="377072"/>
            <a:ext cx="4958078" cy="1225485"/>
          </a:xfrm>
          <a:solidFill>
            <a:srgbClr val="002060"/>
          </a:solidFill>
        </p:spPr>
        <p:txBody>
          <a:bodyPr anchor="t">
            <a:normAutofit/>
          </a:bodyPr>
          <a:lstStyle/>
          <a:p>
            <a:r>
              <a:rPr lang="en-US" sz="4000" dirty="0">
                <a:solidFill>
                  <a:schemeClr val="bg1"/>
                </a:solidFill>
                <a:latin typeface="+mn-lt"/>
              </a:rPr>
              <a:t>Context Switching Example</a:t>
            </a:r>
          </a:p>
        </p:txBody>
      </p:sp>
      <p:pic>
        <p:nvPicPr>
          <p:cNvPr id="8" name="Content Placeholder 7" descr="Computer chip cpu technology, artificial intelligence, computer hardware, circuit board, data modernization">
            <a:extLst>
              <a:ext uri="{FF2B5EF4-FFF2-40B4-BE49-F238E27FC236}">
                <a16:creationId xmlns:a16="http://schemas.microsoft.com/office/drawing/2014/main" id="{58ABD77E-5674-4491-BACF-CF7BD4C136DC}"/>
              </a:ext>
            </a:extLst>
          </p:cNvPr>
          <p:cNvPicPr>
            <a:picLocks noGrp="1" noChangeAspect="1"/>
          </p:cNvPicPr>
          <p:nvPr>
            <p:ph type="pic" sz="quarter" idx="13"/>
          </p:nvPr>
        </p:nvPicPr>
        <p:blipFill>
          <a:blip r:embed="rId3"/>
          <a:srcRect l="31925" r="-1" b="-1"/>
          <a:stretch>
            <a:fillRect/>
          </a:stretch>
        </p:blipFill>
        <p:spPr>
          <a:xfrm>
            <a:off x="20" y="1842182"/>
            <a:ext cx="5758152" cy="4546457"/>
          </a:xfrm>
        </p:spPr>
      </p:pic>
      <p:sp>
        <p:nvSpPr>
          <p:cNvPr id="4" name="Content Placeholder 3">
            <a:extLst>
              <a:ext uri="{FF2B5EF4-FFF2-40B4-BE49-F238E27FC236}">
                <a16:creationId xmlns:a16="http://schemas.microsoft.com/office/drawing/2014/main" id="{3429EA2D-BED0-386A-0D9F-7D112801DF2E}"/>
              </a:ext>
            </a:extLst>
          </p:cNvPr>
          <p:cNvSpPr>
            <a:spLocks noGrp="1"/>
          </p:cNvSpPr>
          <p:nvPr>
            <p:ph idx="1"/>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176142" y="377072"/>
            <a:ext cx="5558655" cy="5797484"/>
          </a:xfrm>
        </p:spPr>
        <p:txBody>
          <a:bodyPr>
            <a:noAutofit/>
          </a:bodyPr>
          <a:lstStyle/>
          <a:p>
            <a:pPr marL="0" indent="0">
              <a:spcBef>
                <a:spcPts val="2500"/>
              </a:spcBef>
              <a:buFont typeface="Arial" panose="020B0604020202020204" pitchFamily="34" charset="0"/>
              <a:buNone/>
            </a:pPr>
            <a:r>
              <a:rPr lang="en-US" b="1" dirty="0">
                <a:solidFill>
                  <a:schemeClr val="tx1"/>
                </a:solidFill>
              </a:rPr>
              <a:t>Thread Execution and Time Slice</a:t>
            </a:r>
          </a:p>
          <a:p>
            <a:pPr marL="0" lvl="1" indent="0">
              <a:buFont typeface="Arial" panose="020B0604020202020204" pitchFamily="34" charset="0"/>
              <a:buNone/>
            </a:pPr>
            <a:r>
              <a:rPr lang="en-US" sz="1800" dirty="0">
                <a:solidFill>
                  <a:schemeClr val="tx1"/>
                </a:solidFill>
              </a:rPr>
              <a:t>Thread A runs on the CPU for a short time slice before the operating system intervenes to switch context.</a:t>
            </a:r>
          </a:p>
          <a:p>
            <a:pPr marL="0" indent="0">
              <a:spcBef>
                <a:spcPts val="2500"/>
              </a:spcBef>
              <a:buFont typeface="Arial" panose="020B0604020202020204" pitchFamily="34" charset="0"/>
              <a:buNone/>
            </a:pPr>
            <a:r>
              <a:rPr lang="en-US" b="1" dirty="0">
                <a:solidFill>
                  <a:schemeClr val="tx1"/>
                </a:solidFill>
              </a:rPr>
              <a:t>Saving Thread Context</a:t>
            </a:r>
          </a:p>
          <a:p>
            <a:pPr marL="0" lvl="1" indent="0">
              <a:buFont typeface="Arial" panose="020B0604020202020204" pitchFamily="34" charset="0"/>
              <a:buNone/>
            </a:pPr>
            <a:r>
              <a:rPr lang="en-US" sz="1800" dirty="0">
                <a:solidFill>
                  <a:schemeClr val="tx1"/>
                </a:solidFill>
              </a:rPr>
              <a:t>The kernel saves Thread A’s CPU context including registers and program counter into its control block.</a:t>
            </a:r>
          </a:p>
          <a:p>
            <a:pPr marL="0" indent="0">
              <a:spcBef>
                <a:spcPts val="2500"/>
              </a:spcBef>
              <a:buFont typeface="Arial" panose="020B0604020202020204" pitchFamily="34" charset="0"/>
              <a:buNone/>
            </a:pPr>
            <a:r>
              <a:rPr lang="en-US" b="1" dirty="0">
                <a:solidFill>
                  <a:schemeClr val="tx1"/>
                </a:solidFill>
              </a:rPr>
              <a:t>Restoring Another Thread</a:t>
            </a:r>
          </a:p>
          <a:p>
            <a:pPr marL="0" lvl="1" indent="0">
              <a:buFont typeface="Arial" panose="020B0604020202020204" pitchFamily="34" charset="0"/>
              <a:buNone/>
            </a:pPr>
            <a:r>
              <a:rPr lang="en-US" sz="1800" dirty="0">
                <a:solidFill>
                  <a:schemeClr val="tx1"/>
                </a:solidFill>
              </a:rPr>
              <a:t>The kernel loads Thread B’s saved state, restoring its program counter to resume execution.</a:t>
            </a:r>
          </a:p>
          <a:p>
            <a:pPr marL="0" indent="0">
              <a:spcBef>
                <a:spcPts val="2500"/>
              </a:spcBef>
              <a:buFont typeface="Arial" panose="020B0604020202020204" pitchFamily="34" charset="0"/>
              <a:buNone/>
            </a:pPr>
            <a:r>
              <a:rPr lang="en-US" b="1" dirty="0">
                <a:solidFill>
                  <a:schemeClr val="tx1"/>
                </a:solidFill>
              </a:rPr>
              <a:t>Multitasking Illusion</a:t>
            </a:r>
          </a:p>
          <a:p>
            <a:pPr marL="0" lvl="1" indent="0">
              <a:buFont typeface="Arial" panose="020B0604020202020204" pitchFamily="34" charset="0"/>
              <a:buNone/>
            </a:pPr>
            <a:r>
              <a:rPr lang="en-US" sz="1800" dirty="0">
                <a:solidFill>
                  <a:schemeClr val="tx1"/>
                </a:solidFill>
              </a:rPr>
              <a:t>Rapid context switching creates the illusion of simultaneous thread execution on a single CPU core.</a:t>
            </a:r>
          </a:p>
        </p:txBody>
      </p:sp>
    </p:spTree>
    <p:extLst>
      <p:ext uri="{BB962C8B-B14F-4D97-AF65-F5344CB8AC3E}">
        <p14:creationId xmlns:p14="http://schemas.microsoft.com/office/powerpoint/2010/main" val="347469233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50"/>
                                        <p:tgtEl>
                                          <p:spTgt spid="4"/>
                                        </p:tgtEl>
                                      </p:cBhvr>
                                    </p:animEffect>
                                    <p:anim calcmode="lin" valueType="num">
                                      <p:cBhvr>
                                        <p:cTn id="8" dur="250" fill="hold"/>
                                        <p:tgtEl>
                                          <p:spTgt spid="4"/>
                                        </p:tgtEl>
                                        <p:attrNameLst>
                                          <p:attrName>ppt_x</p:attrName>
                                        </p:attrNameLst>
                                      </p:cBhvr>
                                      <p:tavLst>
                                        <p:tav tm="0">
                                          <p:val>
                                            <p:strVal val="#ppt_x"/>
                                          </p:val>
                                        </p:tav>
                                        <p:tav tm="100000">
                                          <p:val>
                                            <p:strVal val="#ppt_x"/>
                                          </p:val>
                                        </p:tav>
                                      </p:tavLst>
                                    </p:anim>
                                    <p:anim calcmode="lin" valueType="num">
                                      <p:cBhvr>
                                        <p:cTn id="9" dur="2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22">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Rectangle 24">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Rectangle 26">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699713" y="248038"/>
            <a:ext cx="9044362" cy="1159200"/>
          </a:xfrm>
        </p:spPr>
        <p:txBody>
          <a:bodyPr vert="horz" lIns="91440" tIns="45720" rIns="91440" bIns="45720" rtlCol="0" anchor="ctr">
            <a:normAutofit/>
          </a:bodyPr>
          <a:lstStyle/>
          <a:p>
            <a:r>
              <a:rPr lang="en-GB" sz="4800" b="1" dirty="0">
                <a:solidFill>
                  <a:schemeClr val="bg1">
                    <a:lumMod val="75000"/>
                  </a:schemeClr>
                </a:solidFill>
                <a:effectLst/>
                <a:ea typeface="Calibri" panose="020F0502020204030204" pitchFamily="34" charset="0"/>
                <a:cs typeface="Times New Roman" panose="02020603050405020304" pitchFamily="18" charset="0"/>
              </a:rPr>
              <a:t>Bg. </a:t>
            </a:r>
            <a:r>
              <a:rPr lang="en-GB" sz="4000" b="1" dirty="0">
                <a:solidFill>
                  <a:schemeClr val="bg1">
                    <a:lumMod val="75000"/>
                  </a:schemeClr>
                </a:solidFill>
                <a:effectLst/>
                <a:ea typeface="Calibri" panose="020F0502020204030204" pitchFamily="34" charset="0"/>
                <a:cs typeface="Times New Roman" panose="02020603050405020304" pitchFamily="18" charset="0"/>
              </a:rPr>
              <a:t>Multithreaded programming</a:t>
            </a:r>
            <a:endParaRPr lang="en-US" sz="3700" b="1" kern="1200" dirty="0">
              <a:solidFill>
                <a:schemeClr val="bg1">
                  <a:lumMod val="75000"/>
                </a:schemeClr>
              </a:solidFill>
              <a:latin typeface="+mj-lt"/>
              <a:ea typeface="+mj-ea"/>
              <a:cs typeface="+mj-cs"/>
            </a:endParaRPr>
          </a:p>
        </p:txBody>
      </p:sp>
      <p:sp>
        <p:nvSpPr>
          <p:cNvPr id="3" name="TextBox 2">
            <a:extLst>
              <a:ext uri="{FF2B5EF4-FFF2-40B4-BE49-F238E27FC236}">
                <a16:creationId xmlns:a16="http://schemas.microsoft.com/office/drawing/2014/main" id="{FBD7321A-4C9A-4486-9E9D-EDDAFA081D9F}"/>
              </a:ext>
            </a:extLst>
          </p:cNvPr>
          <p:cNvSpPr txBox="1"/>
          <p:nvPr/>
        </p:nvSpPr>
        <p:spPr>
          <a:xfrm>
            <a:off x="612226" y="1898897"/>
            <a:ext cx="10726616" cy="3539430"/>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1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rPr>
              <a:t>We can write/code Multithreaded programs in e.g. C / Java, to allow concurrent execution of two or more parts of the program for optimal utilization of multiple CPU core systems.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1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rPr>
              <a:t>Other examples, include Music, Video creation applications that have multiple layers, these benefit greatly from multi-core systems.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rPr>
              <a:t>Web Servers also handle each user request for an application/service as a new thread and benefit in performance when running on multi-core systems.</a:t>
            </a:r>
          </a:p>
        </p:txBody>
      </p:sp>
    </p:spTree>
    <p:extLst>
      <p:ext uri="{BB962C8B-B14F-4D97-AF65-F5344CB8AC3E}">
        <p14:creationId xmlns:p14="http://schemas.microsoft.com/office/powerpoint/2010/main" val="27892670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10318680" cy="1033669"/>
          </a:xfrm>
        </p:spPr>
        <p:txBody>
          <a:bodyPr>
            <a:normAutofit/>
          </a:bodyPr>
          <a:lstStyle/>
          <a:p>
            <a:r>
              <a:rPr lang="en-GB" sz="6000" b="1" dirty="0">
                <a:solidFill>
                  <a:schemeClr val="bg1"/>
                </a:solidFill>
              </a:rPr>
              <a:t>Bg. </a:t>
            </a:r>
            <a:r>
              <a:rPr lang="en-GB" b="1" dirty="0">
                <a:solidFill>
                  <a:schemeClr val="bg1"/>
                </a:solidFill>
              </a:rPr>
              <a:t>Multi-core v Multi-processors</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726831" y="1825625"/>
            <a:ext cx="8252863" cy="4692866"/>
          </a:xfrm>
        </p:spPr>
        <p:txBody>
          <a:bodyPr>
            <a:normAutofit/>
          </a:bodyPr>
          <a:lstStyle/>
          <a:p>
            <a:pPr algn="l"/>
            <a:r>
              <a:rPr lang="en-GB" sz="2400" b="1" dirty="0"/>
              <a:t>A Multicore computer system </a:t>
            </a:r>
            <a:r>
              <a:rPr lang="en-GB" sz="2400" dirty="0"/>
              <a:t>has is a single CPU with two or more independent processing units aka cores. Each core is capable of reading and executing program instructions.</a:t>
            </a:r>
          </a:p>
          <a:p>
            <a:pPr lvl="1"/>
            <a:r>
              <a:rPr lang="en-GB" sz="2000" b="1" dirty="0"/>
              <a:t>A multi-core CPU: </a:t>
            </a:r>
            <a:r>
              <a:rPr lang="en-GB" sz="2000" dirty="0"/>
              <a:t>Cores</a:t>
            </a:r>
            <a:r>
              <a:rPr lang="en-GB" sz="2000" b="1" dirty="0"/>
              <a:t> </a:t>
            </a:r>
            <a:r>
              <a:rPr lang="en-GB" sz="2000" dirty="0"/>
              <a:t>are integrated on the same chip and their electrical signals travel shorter distances, they also share the same cache memory and as a result have a performance advantage over multiple-CPU systems. </a:t>
            </a:r>
            <a:br>
              <a:rPr lang="en-GB" sz="2000" dirty="0"/>
            </a:br>
            <a:r>
              <a:rPr lang="en-GB" sz="2000" dirty="0"/>
              <a:t>+ Material costs and therefore consumer costs are much lower. Win-Win. :THUMB.</a:t>
            </a:r>
          </a:p>
          <a:p>
            <a:pPr algn="l"/>
            <a:r>
              <a:rPr lang="en-GB" sz="2400" b="1" dirty="0"/>
              <a:t>A Multiprocessor system </a:t>
            </a:r>
            <a:r>
              <a:rPr lang="en-GB" sz="2400" dirty="0"/>
              <a:t>has two or more CPUs that allow simultaneous execution of programs.</a:t>
            </a:r>
          </a:p>
          <a:p>
            <a:pPr lvl="1"/>
            <a:r>
              <a:rPr lang="en-GB" sz="2000" dirty="0"/>
              <a:t>Note: It is easier and cheaper and usually better for performance to add more cores to a CPU than to add multiple CPUs to a system/motherboard.</a:t>
            </a:r>
          </a:p>
        </p:txBody>
      </p:sp>
      <p:pic>
        <p:nvPicPr>
          <p:cNvPr id="9" name="Picture 8" descr="A picture containing text, electronics&#10;&#10;Description automatically generated">
            <a:extLst>
              <a:ext uri="{FF2B5EF4-FFF2-40B4-BE49-F238E27FC236}">
                <a16:creationId xmlns:a16="http://schemas.microsoft.com/office/drawing/2014/main" id="{259E665F-0C10-4775-913F-8075E0323B08}"/>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788518" y="2427174"/>
            <a:ext cx="3056975" cy="3026405"/>
          </a:xfrm>
          <a:prstGeom prst="rect">
            <a:avLst/>
          </a:prstGeom>
        </p:spPr>
      </p:pic>
      <p:sp>
        <p:nvSpPr>
          <p:cNvPr id="11" name="TextBox 10">
            <a:extLst>
              <a:ext uri="{FF2B5EF4-FFF2-40B4-BE49-F238E27FC236}">
                <a16:creationId xmlns:a16="http://schemas.microsoft.com/office/drawing/2014/main" id="{7629351E-DCA7-4565-88F6-A5BC96E6CDEF}"/>
              </a:ext>
            </a:extLst>
          </p:cNvPr>
          <p:cNvSpPr txBox="1"/>
          <p:nvPr/>
        </p:nvSpPr>
        <p:spPr>
          <a:xfrm>
            <a:off x="9448062" y="5207358"/>
            <a:ext cx="1784273" cy="1692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00" b="0" i="0" u="none" strike="noStrike" kern="1200" cap="none" spc="0" normalizeH="0" baseline="0" noProof="0" dirty="0">
                <a:ln>
                  <a:noFill/>
                </a:ln>
                <a:solidFill>
                  <a:prstClr val="black"/>
                </a:solidFill>
                <a:effectLst/>
                <a:uLnTx/>
                <a:uFillTx/>
                <a:latin typeface="Calibri" panose="020F0502020204030204"/>
                <a:ea typeface="+mn-ea"/>
                <a:cs typeface="+mn-cs"/>
                <a:hlinkClick r:id="rId4" tooltip="http://sunnyeves.blogspot.com/2009/08/multicore-processor-simulator.html"/>
              </a:rPr>
              <a:t>This Photo</a:t>
            </a:r>
            <a:r>
              <a:rPr kumimoji="0" lang="en-GB" sz="5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500" b="0" i="0" u="none" strike="noStrike" kern="1200" cap="none" spc="0" normalizeH="0" baseline="0" noProof="0" dirty="0">
                <a:ln>
                  <a:noFill/>
                </a:ln>
                <a:solidFill>
                  <a:prstClr val="black"/>
                </a:solidFill>
                <a:effectLst/>
                <a:uLnTx/>
                <a:uFillTx/>
                <a:latin typeface="Calibri" panose="020F0502020204030204"/>
                <a:ea typeface="+mn-ea"/>
                <a:cs typeface="+mn-cs"/>
                <a:hlinkClick r:id="rId5" tooltip="https://creativecommons.org/licenses/by-nc-sa/3.0/"/>
              </a:rPr>
              <a:t>CC BY-SA-NC</a:t>
            </a:r>
            <a:endParaRPr kumimoji="0" lang="en-GB" sz="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37607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463495-BF48-4A74-AAC2-B2BE48D58A3C}"/>
              </a:ext>
            </a:extLst>
          </p:cNvPr>
          <p:cNvSpPr>
            <a:spLocks noGrp="1"/>
          </p:cNvSpPr>
          <p:nvPr>
            <p:ph type="title"/>
          </p:nvPr>
        </p:nvSpPr>
        <p:spPr>
          <a:solidFill>
            <a:srgbClr val="002060"/>
          </a:solidFill>
        </p:spPr>
        <p:txBody>
          <a:bodyPr>
            <a:normAutofit/>
          </a:bodyPr>
          <a:lstStyle/>
          <a:p>
            <a:r>
              <a:rPr lang="en-GB" sz="5400" b="1" dirty="0">
                <a:solidFill>
                  <a:schemeClr val="bg1"/>
                </a:solidFill>
              </a:rPr>
              <a:t>Bg. </a:t>
            </a:r>
            <a:r>
              <a:rPr lang="en-GB" sz="4000" b="1" dirty="0">
                <a:solidFill>
                  <a:schemeClr val="bg1"/>
                </a:solidFill>
              </a:rPr>
              <a:t>Video: </a:t>
            </a:r>
            <a:r>
              <a:rPr lang="en-GB" sz="4000" i="0" strike="noStrike" dirty="0">
                <a:solidFill>
                  <a:schemeClr val="bg1"/>
                </a:solidFill>
                <a:effectLst/>
              </a:rPr>
              <a:t>Should you Put 2 CPUs </a:t>
            </a:r>
            <a:r>
              <a:rPr lang="en-GB" sz="4000" dirty="0">
                <a:solidFill>
                  <a:schemeClr val="bg1"/>
                </a:solidFill>
              </a:rPr>
              <a:t>i</a:t>
            </a:r>
            <a:r>
              <a:rPr lang="en-GB" sz="4000" i="0" strike="noStrike" dirty="0">
                <a:solidFill>
                  <a:schemeClr val="bg1"/>
                </a:solidFill>
                <a:effectLst/>
              </a:rPr>
              <a:t>n your PC?</a:t>
            </a:r>
            <a:endParaRPr lang="en-GB" sz="4000" dirty="0">
              <a:solidFill>
                <a:schemeClr val="bg1"/>
              </a:solidFill>
            </a:endParaRPr>
          </a:p>
        </p:txBody>
      </p:sp>
      <p:pic>
        <p:nvPicPr>
          <p:cNvPr id="5" name="Picture 4">
            <a:hlinkClick r:id="rId2"/>
            <a:extLst>
              <a:ext uri="{FF2B5EF4-FFF2-40B4-BE49-F238E27FC236}">
                <a16:creationId xmlns:a16="http://schemas.microsoft.com/office/drawing/2014/main" id="{C97005EB-57FE-42C6-BF0F-0AC656DC9896}"/>
              </a:ext>
            </a:extLst>
          </p:cNvPr>
          <p:cNvPicPr>
            <a:picLocks noChangeAspect="1"/>
          </p:cNvPicPr>
          <p:nvPr/>
        </p:nvPicPr>
        <p:blipFill>
          <a:blip r:embed="rId3"/>
          <a:stretch>
            <a:fillRect/>
          </a:stretch>
        </p:blipFill>
        <p:spPr>
          <a:xfrm>
            <a:off x="2363492" y="1861907"/>
            <a:ext cx="7465016" cy="4150589"/>
          </a:xfrm>
          <a:prstGeom prst="rect">
            <a:avLst/>
          </a:prstGeom>
        </p:spPr>
      </p:pic>
      <p:pic>
        <p:nvPicPr>
          <p:cNvPr id="6" name="Picture 5" descr="Icon&#10;&#10;Description automatically generated">
            <a:extLst>
              <a:ext uri="{FF2B5EF4-FFF2-40B4-BE49-F238E27FC236}">
                <a16:creationId xmlns:a16="http://schemas.microsoft.com/office/drawing/2014/main" id="{0D585BFC-D923-4D9D-951B-9069146543E5}"/>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rot="20160260">
            <a:off x="9665679" y="3355174"/>
            <a:ext cx="1633075" cy="2446554"/>
          </a:xfrm>
          <a:prstGeom prst="rect">
            <a:avLst/>
          </a:prstGeom>
        </p:spPr>
      </p:pic>
    </p:spTree>
    <p:extLst>
      <p:ext uri="{BB962C8B-B14F-4D97-AF65-F5344CB8AC3E}">
        <p14:creationId xmlns:p14="http://schemas.microsoft.com/office/powerpoint/2010/main" val="6637432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Graphical user interface&#10;&#10;Description automatically generated">
            <a:extLst>
              <a:ext uri="{FF2B5EF4-FFF2-40B4-BE49-F238E27FC236}">
                <a16:creationId xmlns:a16="http://schemas.microsoft.com/office/drawing/2014/main" id="{1848AA12-6914-4295-A0F1-59621BC6EB7C}"/>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414257" y="-7832"/>
            <a:ext cx="6650831" cy="6865830"/>
          </a:xfrm>
        </p:spPr>
      </p:pic>
      <p:sp>
        <p:nvSpPr>
          <p:cNvPr id="6" name="TextBox 5">
            <a:extLst>
              <a:ext uri="{FF2B5EF4-FFF2-40B4-BE49-F238E27FC236}">
                <a16:creationId xmlns:a16="http://schemas.microsoft.com/office/drawing/2014/main" id="{39CC0493-BDF1-4DBD-AAD8-AAB91FB1EAFB}"/>
              </a:ext>
            </a:extLst>
          </p:cNvPr>
          <p:cNvSpPr txBox="1"/>
          <p:nvPr/>
        </p:nvSpPr>
        <p:spPr>
          <a:xfrm>
            <a:off x="7922843" y="6688721"/>
            <a:ext cx="2420602" cy="1692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00" b="0" i="0" u="none" strike="noStrike" kern="1200" cap="none" spc="0" normalizeH="0" baseline="0" noProof="0" dirty="0">
                <a:ln>
                  <a:noFill/>
                </a:ln>
                <a:solidFill>
                  <a:prstClr val="black"/>
                </a:solidFill>
                <a:effectLst/>
                <a:uLnTx/>
                <a:uFillTx/>
                <a:latin typeface="Calibri" panose="020F0502020204030204"/>
                <a:ea typeface="+mn-ea"/>
                <a:cs typeface="+mn-cs"/>
                <a:hlinkClick r:id="rId3" tooltip="http://superuser.com/questions/13107/whats-the-difference-between-multicore-proc-and-multiproc-system"/>
              </a:rPr>
              <a:t>This Photo</a:t>
            </a:r>
            <a:r>
              <a:rPr kumimoji="0" lang="en-GB" sz="5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500" b="0" i="0" u="none" strike="noStrike" kern="1200" cap="none" spc="0" normalizeH="0" baseline="0" noProof="0" dirty="0">
                <a:ln>
                  <a:noFill/>
                </a:ln>
                <a:solidFill>
                  <a:prstClr val="black"/>
                </a:solidFill>
                <a:effectLst/>
                <a:uLnTx/>
                <a:uFillTx/>
                <a:latin typeface="Calibri" panose="020F0502020204030204"/>
                <a:ea typeface="+mn-ea"/>
                <a:cs typeface="+mn-cs"/>
                <a:hlinkClick r:id="rId4" tooltip="https://creativecommons.org/licenses/by-sa/3.0/"/>
              </a:rPr>
              <a:t>CC BY-SA</a:t>
            </a:r>
            <a:endParaRPr kumimoji="0" lang="en-GB" sz="5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2EBFB095-C9D0-401F-99AA-32C561721F3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3204362" y="3196531"/>
            <a:ext cx="6865832" cy="457110"/>
          </a:xfrm>
          <a:prstGeom prst="rect">
            <a:avLst/>
          </a:prstGeom>
        </p:spPr>
      </p:pic>
      <p:pic>
        <p:nvPicPr>
          <p:cNvPr id="14" name="Picture 13">
            <a:extLst>
              <a:ext uri="{FF2B5EF4-FFF2-40B4-BE49-F238E27FC236}">
                <a16:creationId xmlns:a16="http://schemas.microsoft.com/office/drawing/2014/main" id="{448A5572-1BAD-4E38-870A-F49AF53E2E5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1895969" y="3339710"/>
            <a:ext cx="6865832" cy="170744"/>
          </a:xfrm>
          <a:prstGeom prst="rect">
            <a:avLst/>
          </a:prstGeom>
        </p:spPr>
      </p:pic>
      <p:sp>
        <p:nvSpPr>
          <p:cNvPr id="16" name="Title 1">
            <a:extLst>
              <a:ext uri="{FF2B5EF4-FFF2-40B4-BE49-F238E27FC236}">
                <a16:creationId xmlns:a16="http://schemas.microsoft.com/office/drawing/2014/main" id="{7F68EDBC-FAF3-4B91-9C38-C7FDAEA921DA}"/>
              </a:ext>
            </a:extLst>
          </p:cNvPr>
          <p:cNvSpPr>
            <a:spLocks noGrp="1"/>
          </p:cNvSpPr>
          <p:nvPr>
            <p:ph type="title"/>
          </p:nvPr>
        </p:nvSpPr>
        <p:spPr>
          <a:xfrm>
            <a:off x="457109" y="784674"/>
            <a:ext cx="4781056" cy="1033669"/>
          </a:xfrm>
        </p:spPr>
        <p:txBody>
          <a:bodyPr>
            <a:noAutofit/>
          </a:bodyPr>
          <a:lstStyle/>
          <a:p>
            <a:pPr lvl="0">
              <a:lnSpc>
                <a:spcPct val="107000"/>
              </a:lnSpc>
              <a:spcAft>
                <a:spcPts val="800"/>
              </a:spcAft>
              <a:tabLst>
                <a:tab pos="457200" algn="l"/>
              </a:tabLst>
            </a:pPr>
            <a:r>
              <a:rPr lang="en-GB" sz="4800" b="1" dirty="0">
                <a:solidFill>
                  <a:schemeClr val="bg1">
                    <a:lumMod val="50000"/>
                  </a:schemeClr>
                </a:solidFill>
              </a:rPr>
              <a:t>Bg. </a:t>
            </a:r>
            <a:r>
              <a:rPr lang="en-GB" sz="3600" b="1" dirty="0">
                <a:solidFill>
                  <a:schemeClr val="bg1">
                    <a:lumMod val="50000"/>
                  </a:schemeClr>
                </a:solidFill>
              </a:rPr>
              <a:t>Image:</a:t>
            </a:r>
            <a:br>
              <a:rPr lang="en-GB" sz="3600" b="1" dirty="0">
                <a:solidFill>
                  <a:schemeClr val="bg1">
                    <a:lumMod val="50000"/>
                  </a:schemeClr>
                </a:solidFill>
              </a:rPr>
            </a:br>
            <a:r>
              <a:rPr lang="en-GB" sz="2400" b="1" u="sng" dirty="0">
                <a:solidFill>
                  <a:srgbClr val="002060"/>
                </a:solidFill>
              </a:rPr>
              <a:t>Multi-CPU, Multi-thread &amp; Multi-core.</a:t>
            </a:r>
            <a:br>
              <a:rPr lang="en-GB" sz="2400" b="1" u="sng" dirty="0">
                <a:solidFill>
                  <a:srgbClr val="002060"/>
                </a:solidFill>
              </a:rPr>
            </a:br>
            <a:br>
              <a:rPr lang="en-GB" sz="2400" b="1" u="sng" dirty="0">
                <a:solidFill>
                  <a:srgbClr val="002060"/>
                </a:solidFill>
              </a:rPr>
            </a:br>
            <a:endParaRPr lang="en-GB" sz="2400" b="1" u="sng" dirty="0">
              <a:solidFill>
                <a:srgbClr val="002060"/>
              </a:solidFill>
            </a:endParaRPr>
          </a:p>
        </p:txBody>
      </p:sp>
      <p:sp>
        <p:nvSpPr>
          <p:cNvPr id="18" name="TextBox 17">
            <a:extLst>
              <a:ext uri="{FF2B5EF4-FFF2-40B4-BE49-F238E27FC236}">
                <a16:creationId xmlns:a16="http://schemas.microsoft.com/office/drawing/2014/main" id="{D57A166E-FF15-495C-B317-2EEA1F12E304}"/>
              </a:ext>
            </a:extLst>
          </p:cNvPr>
          <p:cNvSpPr txBox="1"/>
          <p:nvPr/>
        </p:nvSpPr>
        <p:spPr>
          <a:xfrm>
            <a:off x="531034" y="1630916"/>
            <a:ext cx="4407785" cy="4708981"/>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1" i="0" u="none" strike="noStrike" kern="1200" cap="none" spc="0" normalizeH="0" baseline="0" noProof="0" dirty="0">
                <a:ln>
                  <a:noFill/>
                </a:ln>
                <a:solidFill>
                  <a:prstClr val="black"/>
                </a:solidFill>
                <a:effectLst/>
                <a:highlight>
                  <a:srgbClr val="FFFF00"/>
                </a:highlight>
                <a:uLnTx/>
                <a:uFillTx/>
                <a:latin typeface="Calibri" panose="020F0502020204030204" pitchFamily="34" charset="0"/>
                <a:ea typeface="Calibri" panose="020F0502020204030204" pitchFamily="34" charset="0"/>
                <a:cs typeface="Times New Roman" panose="02020603050405020304" pitchFamily="18" charset="0"/>
              </a:rPr>
              <a:t>Check-out the latest CPU Benchmark test results here: </a:t>
            </a:r>
            <a:r>
              <a:rPr kumimoji="0" lang="en-GB" sz="2000" b="0" i="0" u="sng" strike="noStrike" kern="1200" cap="none" spc="0" normalizeH="0" baseline="0" noProof="0" dirty="0">
                <a:ln>
                  <a:noFill/>
                </a:ln>
                <a:solidFill>
                  <a:srgbClr val="0563C1"/>
                </a:solidFill>
                <a:effectLst/>
                <a:uLnTx/>
                <a:uFillTx/>
                <a:latin typeface="Calibri" panose="020F0502020204030204" pitchFamily="34" charset="0"/>
                <a:ea typeface="Calibri" panose="020F0502020204030204" pitchFamily="34" charset="0"/>
                <a:cs typeface="Times New Roman" panose="02020603050405020304" pitchFamily="18" charset="0"/>
                <a:hlinkClick r:id="rId6"/>
              </a:rPr>
              <a:t>https://www.cpubenchmark.net/</a:t>
            </a:r>
            <a:r>
              <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and for other up-to-date system (hardware &amp; software) test results click here: </a:t>
            </a:r>
            <a:r>
              <a:rPr kumimoji="0" lang="en-GB" sz="2000" b="0" i="0" u="sng" strike="noStrike" kern="1200" cap="none" spc="0" normalizeH="0" baseline="0" noProof="0" dirty="0">
                <a:ln>
                  <a:noFill/>
                </a:ln>
                <a:solidFill>
                  <a:srgbClr val="0563C1"/>
                </a:solidFill>
                <a:effectLst/>
                <a:uLnTx/>
                <a:uFillTx/>
                <a:latin typeface="Calibri" panose="020F0502020204030204" pitchFamily="34" charset="0"/>
                <a:ea typeface="Calibri" panose="020F0502020204030204" pitchFamily="34" charset="0"/>
                <a:cs typeface="Times New Roman" panose="02020603050405020304" pitchFamily="18" charset="0"/>
                <a:hlinkClick r:id="rId7"/>
              </a:rPr>
              <a:t>https://www.pcbenchmarks.net/</a:t>
            </a:r>
            <a:r>
              <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Dual/Multi-core CPUs tend to have better performance than single-core CPUs.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Bg. Support Video: </a:t>
            </a:r>
            <a:r>
              <a:rPr kumimoji="0" lang="en-GB" sz="2000" b="0" i="0" u="sng" strike="noStrike" kern="1200" cap="none" spc="0" normalizeH="0" baseline="0" noProof="0" dirty="0">
                <a:ln>
                  <a:noFill/>
                </a:ln>
                <a:solidFill>
                  <a:srgbClr val="0563C1"/>
                </a:solidFill>
                <a:effectLst/>
                <a:uLnTx/>
                <a:uFillTx/>
                <a:latin typeface="Calibri" panose="020F0502020204030204" pitchFamily="34" charset="0"/>
                <a:ea typeface="Calibri" panose="020F0502020204030204" pitchFamily="34" charset="0"/>
                <a:cs typeface="Times New Roman" panose="02020603050405020304" pitchFamily="18" charset="0"/>
                <a:hlinkClick r:id="rId8"/>
              </a:rPr>
              <a:t>Single Core vs Multi Core - Which is more important? A CPU primer</a:t>
            </a:r>
            <a:r>
              <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a:t>
            </a:r>
            <a:endPar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3167021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07C2D9-329B-4DD6-A6E2-6CB9A09270AC}"/>
              </a:ext>
            </a:extLst>
          </p:cNvPr>
          <p:cNvSpPr>
            <a:spLocks noGrp="1"/>
          </p:cNvSpPr>
          <p:nvPr>
            <p:ph type="title"/>
          </p:nvPr>
        </p:nvSpPr>
        <p:spPr>
          <a:solidFill>
            <a:srgbClr val="002060"/>
          </a:solidFill>
        </p:spPr>
        <p:txBody>
          <a:bodyPr>
            <a:normAutofit/>
          </a:bodyPr>
          <a:lstStyle/>
          <a:p>
            <a:r>
              <a:rPr lang="en-GB" sz="5400" dirty="0">
                <a:solidFill>
                  <a:schemeClr val="bg1"/>
                </a:solidFill>
              </a:rPr>
              <a:t>Bg. </a:t>
            </a:r>
            <a:r>
              <a:rPr lang="en-GB" sz="4000" dirty="0" err="1">
                <a:solidFill>
                  <a:schemeClr val="bg1"/>
                </a:solidFill>
              </a:rPr>
              <a:t>Ryzen</a:t>
            </a:r>
            <a:r>
              <a:rPr lang="en-GB" sz="4000" dirty="0">
                <a:solidFill>
                  <a:schemeClr val="bg1"/>
                </a:solidFill>
              </a:rPr>
              <a:t>: Why is EVERYONE buying this CPU??</a:t>
            </a:r>
          </a:p>
        </p:txBody>
      </p:sp>
      <p:pic>
        <p:nvPicPr>
          <p:cNvPr id="5" name="Picture 4">
            <a:hlinkClick r:id="rId2"/>
            <a:extLst>
              <a:ext uri="{FF2B5EF4-FFF2-40B4-BE49-F238E27FC236}">
                <a16:creationId xmlns:a16="http://schemas.microsoft.com/office/drawing/2014/main" id="{F516B697-7CEA-488D-AF75-E18235E7DC16}"/>
              </a:ext>
            </a:extLst>
          </p:cNvPr>
          <p:cNvPicPr>
            <a:picLocks noChangeAspect="1"/>
          </p:cNvPicPr>
          <p:nvPr/>
        </p:nvPicPr>
        <p:blipFill>
          <a:blip r:embed="rId3"/>
          <a:stretch>
            <a:fillRect/>
          </a:stretch>
        </p:blipFill>
        <p:spPr>
          <a:xfrm>
            <a:off x="1600200" y="1690688"/>
            <a:ext cx="8991600" cy="4504969"/>
          </a:xfrm>
          <a:prstGeom prst="rect">
            <a:avLst/>
          </a:prstGeom>
        </p:spPr>
      </p:pic>
      <p:pic>
        <p:nvPicPr>
          <p:cNvPr id="6" name="Picture 5" descr="Icon&#10;&#10;Description automatically generated">
            <a:extLst>
              <a:ext uri="{FF2B5EF4-FFF2-40B4-BE49-F238E27FC236}">
                <a16:creationId xmlns:a16="http://schemas.microsoft.com/office/drawing/2014/main" id="{F5DF1319-1BF6-437B-8179-EE9C6225F10A}"/>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rot="20160260">
            <a:off x="10537262" y="3819982"/>
            <a:ext cx="1633075" cy="2446554"/>
          </a:xfrm>
          <a:prstGeom prst="rect">
            <a:avLst/>
          </a:prstGeom>
        </p:spPr>
      </p:pic>
    </p:spTree>
    <p:extLst>
      <p:ext uri="{BB962C8B-B14F-4D97-AF65-F5344CB8AC3E}">
        <p14:creationId xmlns:p14="http://schemas.microsoft.com/office/powerpoint/2010/main" val="426240908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502169" y="121790"/>
            <a:ext cx="10819343" cy="1033669"/>
          </a:xfrm>
          <a:solidFill>
            <a:srgbClr val="002060"/>
          </a:solidFill>
        </p:spPr>
        <p:txBody>
          <a:bodyPr>
            <a:normAutofit fontScale="90000"/>
          </a:bodyPr>
          <a:lstStyle/>
          <a:p>
            <a:r>
              <a:rPr lang="en-GB" sz="6700" b="1" dirty="0">
                <a:solidFill>
                  <a:schemeClr val="bg1"/>
                </a:solidFill>
              </a:rPr>
              <a:t>Bg. </a:t>
            </a:r>
            <a:r>
              <a:rPr lang="en-GB" b="1" dirty="0">
                <a:solidFill>
                  <a:schemeClr val="bg1"/>
                </a:solidFill>
              </a:rPr>
              <a:t>CPU, GPU &amp; APU (Accelerated processing unit)</a:t>
            </a:r>
          </a:p>
        </p:txBody>
      </p:sp>
      <p:sp>
        <p:nvSpPr>
          <p:cNvPr id="13" name="TextBox 12">
            <a:extLst>
              <a:ext uri="{FF2B5EF4-FFF2-40B4-BE49-F238E27FC236}">
                <a16:creationId xmlns:a16="http://schemas.microsoft.com/office/drawing/2014/main" id="{CAFAB1C2-2287-41B8-B8B5-DA7A899931A8}"/>
              </a:ext>
            </a:extLst>
          </p:cNvPr>
          <p:cNvSpPr txBox="1"/>
          <p:nvPr/>
        </p:nvSpPr>
        <p:spPr>
          <a:xfrm>
            <a:off x="95160" y="1155459"/>
            <a:ext cx="11760718" cy="7117718"/>
          </a:xfrm>
          <a:prstGeom prst="rect">
            <a:avLst/>
          </a:prstGeom>
          <a:noFill/>
        </p:spPr>
        <p:txBody>
          <a:bodyPr wrap="square">
            <a:spAutoFit/>
          </a:bodyPr>
          <a:lstStyle/>
          <a:p>
            <a:pPr marL="285750" marR="0" lvl="0" indent="-2857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tab pos="457200" algn="l"/>
              </a:tabLst>
              <a:defRPr/>
            </a:pPr>
            <a:r>
              <a:rPr kumimoji="0" lang="en-GB" sz="2000" b="1" i="0" u="none" strike="noStrike" kern="1200" cap="none" spc="0" normalizeH="0" baseline="0" noProof="0" dirty="0">
                <a:ln>
                  <a:noFill/>
                </a:ln>
                <a:solidFill>
                  <a:prstClr val="black"/>
                </a:solidFill>
                <a:effectLst/>
                <a:highlight>
                  <a:srgbClr val="FFFF00"/>
                </a:highlight>
                <a:uLnTx/>
                <a:uFillTx/>
                <a:latin typeface="Roboto" panose="02000000000000000000" pitchFamily="2" charset="0"/>
                <a:ea typeface="+mn-ea"/>
                <a:cs typeface="+mn-cs"/>
              </a:rPr>
              <a:t>GPU</a:t>
            </a:r>
            <a:r>
              <a:rPr kumimoji="0" lang="en-GB" sz="2000" b="0" i="0" u="none" strike="noStrike" kern="1200" cap="none" spc="0" normalizeH="0" baseline="0" noProof="0" dirty="0">
                <a:ln>
                  <a:noFill/>
                </a:ln>
                <a:solidFill>
                  <a:prstClr val="black"/>
                </a:solidFill>
                <a:effectLst/>
                <a:highlight>
                  <a:srgbClr val="FFFF00"/>
                </a:highlight>
                <a:uLnTx/>
                <a:uFillTx/>
                <a:latin typeface="Roboto" panose="02000000000000000000" pitchFamily="2" charset="0"/>
                <a:ea typeface="+mn-ea"/>
                <a:cs typeface="+mn-cs"/>
              </a:rPr>
              <a:t>s can have 1000s of smaller cores compared to CPUs, to find out why, watch this Video: </a:t>
            </a:r>
            <a:r>
              <a:rPr kumimoji="0" lang="en-GB" sz="2000" b="0" i="0" u="none" strike="noStrike" kern="1200" cap="none" spc="0" normalizeH="0" baseline="0" noProof="0" dirty="0">
                <a:ln>
                  <a:noFill/>
                </a:ln>
                <a:solidFill>
                  <a:prstClr val="black"/>
                </a:solidFill>
                <a:effectLst/>
                <a:highlight>
                  <a:srgbClr val="FFFF00"/>
                </a:highlight>
                <a:uLnTx/>
                <a:uFillTx/>
                <a:latin typeface="Roboto" panose="02000000000000000000" pitchFamily="2" charset="0"/>
                <a:ea typeface="+mn-ea"/>
                <a:cs typeface="+mn-cs"/>
                <a:hlinkClick r:id="rId3"/>
              </a:rPr>
              <a:t>CPU VS GPU: How Do They Affect Video Games?</a:t>
            </a:r>
            <a:r>
              <a:rPr kumimoji="0" lang="en-GB" sz="2000" b="0" i="0" u="none" strike="noStrike" kern="1200" cap="none" spc="0" normalizeH="0" baseline="0" noProof="0" dirty="0">
                <a:ln>
                  <a:noFill/>
                </a:ln>
                <a:solidFill>
                  <a:prstClr val="black"/>
                </a:solidFill>
                <a:effectLst/>
                <a:highlight>
                  <a:srgbClr val="FFFF00"/>
                </a:highlight>
                <a:uLnTx/>
                <a:uFillTx/>
                <a:latin typeface="Roboto" panose="02000000000000000000" pitchFamily="2" charset="0"/>
                <a:ea typeface="+mn-ea"/>
                <a:cs typeface="+mn-cs"/>
              </a:rPr>
              <a:t>.</a:t>
            </a:r>
          </a:p>
          <a:p>
            <a:pPr marL="285750" marR="0" lvl="0" indent="-2857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tab pos="457200" algn="l"/>
              </a:tabLst>
              <a:defRPr/>
            </a:pPr>
            <a:r>
              <a:rPr kumimoji="0" lang="en-GB" sz="2000" b="0" i="0" u="none" strike="noStrike" kern="1200" cap="none" spc="0" normalizeH="0" baseline="0" noProof="0" dirty="0">
                <a:ln>
                  <a:noFill/>
                </a:ln>
                <a:solidFill>
                  <a:srgbClr val="2E3444"/>
                </a:solidFill>
                <a:effectLst/>
                <a:uLnTx/>
                <a:uFillTx/>
                <a:latin typeface="Roboto" panose="02000000000000000000" pitchFamily="2" charset="0"/>
                <a:ea typeface="+mn-ea"/>
                <a:cs typeface="+mn-cs"/>
              </a:rPr>
              <a:t>Video: </a:t>
            </a:r>
            <a:r>
              <a:rPr kumimoji="0" lang="en-GB" sz="2000" b="0" i="0" u="none" strike="noStrike" kern="1200" cap="none" spc="0" normalizeH="0" baseline="0" noProof="0" dirty="0">
                <a:ln>
                  <a:noFill/>
                </a:ln>
                <a:solidFill>
                  <a:prstClr val="black"/>
                </a:solidFill>
                <a:effectLst/>
                <a:uLnTx/>
                <a:uFillTx/>
                <a:latin typeface="Roboto" panose="02000000000000000000" pitchFamily="2" charset="0"/>
                <a:ea typeface="+mn-ea"/>
                <a:cs typeface="+mn-cs"/>
                <a:hlinkClick r:id="rId4"/>
              </a:rPr>
              <a:t>How does a games console work? | Computer Science – Megabits</a:t>
            </a:r>
            <a:r>
              <a:rPr kumimoji="0" lang="en-GB" sz="2000" b="0" i="0" u="none" strike="noStrike" kern="1200" cap="none" spc="0" normalizeH="0" baseline="0" noProof="0" dirty="0">
                <a:ln>
                  <a:noFill/>
                </a:ln>
                <a:solidFill>
                  <a:prstClr val="black"/>
                </a:solidFill>
                <a:effectLst/>
                <a:uLnTx/>
                <a:uFillTx/>
                <a:latin typeface="Roboto" panose="02000000000000000000" pitchFamily="2" charset="0"/>
                <a:ea typeface="+mn-ea"/>
                <a:cs typeface="+mn-cs"/>
              </a:rPr>
              <a:t>.</a:t>
            </a:r>
            <a:endParaRPr kumimoji="0" lang="en-GB" sz="2000" b="0" i="0" u="none" strike="noStrike" kern="1200" cap="none" spc="0" normalizeH="0" baseline="0" noProof="0" dirty="0">
              <a:ln>
                <a:noFill/>
              </a:ln>
              <a:solidFill>
                <a:srgbClr val="2E3444"/>
              </a:solidFill>
              <a:effectLst/>
              <a:uLnTx/>
              <a:uFillTx/>
              <a:latin typeface="Calibri" panose="020F0502020204030204"/>
              <a:ea typeface="+mn-ea"/>
              <a:cs typeface="+mn-cs"/>
            </a:endParaRPr>
          </a:p>
          <a:p>
            <a:pPr marL="285750" marR="0" lvl="0" indent="-2857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tab pos="457200" algn="l"/>
              </a:tabLst>
              <a:defRPr/>
            </a:pPr>
            <a:r>
              <a:rPr kumimoji="0" lang="en-GB" sz="2000" b="0" i="0" u="none" strike="noStrike" kern="1200" cap="none" spc="0" normalizeH="0" baseline="0" noProof="0" dirty="0">
                <a:ln>
                  <a:noFill/>
                </a:ln>
                <a:solidFill>
                  <a:srgbClr val="2E3444"/>
                </a:solidFill>
                <a:effectLst/>
                <a:uLnTx/>
                <a:uFillTx/>
                <a:latin typeface="Calibri" panose="020F0502020204030204"/>
                <a:ea typeface="+mn-ea"/>
                <a:cs typeface="+mn-cs"/>
              </a:rPr>
              <a:t>“An Accelerated Processing Unit (APU) is a microprocessor that combines the central processing unit (CPU) with the graphics processing unit (GPU) on a single computer chip. It makes a computer a bit faster than if the processors were set far apart from each other.” (</a:t>
            </a:r>
            <a:r>
              <a:rPr kumimoji="0" lang="en-GB" sz="2000" b="0" i="0" u="none" strike="noStrike" kern="1200" cap="none" spc="0" normalizeH="0" baseline="0" noProof="0" dirty="0">
                <a:ln>
                  <a:noFill/>
                </a:ln>
                <a:solidFill>
                  <a:srgbClr val="2E3444"/>
                </a:solidFill>
                <a:effectLst/>
                <a:uLnTx/>
                <a:uFillTx/>
                <a:latin typeface="Calibri" panose="020F0502020204030204"/>
                <a:ea typeface="+mn-ea"/>
                <a:cs typeface="+mn-cs"/>
                <a:hlinkClick r:id="rId5"/>
              </a:rPr>
              <a:t>r</a:t>
            </a:r>
            <a:r>
              <a:rPr kumimoji="0" lang="en-GB" sz="2000" b="0" i="0" u="none" strike="noStrike" kern="1200" cap="none" spc="0" normalizeH="0" baseline="0" noProof="0" dirty="0">
                <a:ln>
                  <a:noFill/>
                </a:ln>
                <a:solidFill>
                  <a:srgbClr val="2E3444"/>
                </a:solidFill>
                <a:effectLst/>
                <a:uLnTx/>
                <a:uFillTx/>
                <a:latin typeface="Calibri" panose="020F0502020204030204"/>
                <a:ea typeface="+mn-ea"/>
                <a:cs typeface="+mn-cs"/>
              </a:rPr>
              <a:t>)</a:t>
            </a:r>
          </a:p>
          <a:p>
            <a:pPr marL="285750" marR="0" lvl="0" indent="-2857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tab pos="457200" algn="l"/>
              </a:tabLst>
              <a:defRPr/>
            </a:pPr>
            <a:r>
              <a:rPr kumimoji="0" lang="en-GB" sz="2000" b="0" i="0" u="none" strike="noStrike" kern="1200" cap="none" spc="0" normalizeH="0" baseline="0" noProof="0" dirty="0">
                <a:ln>
                  <a:noFill/>
                </a:ln>
                <a:solidFill>
                  <a:srgbClr val="202122"/>
                </a:solidFill>
                <a:effectLst/>
                <a:uLnTx/>
                <a:uFillTx/>
                <a:latin typeface="Calibri" panose="020F0502020204030204"/>
                <a:ea typeface="+mn-ea"/>
                <a:cs typeface="+mn-cs"/>
              </a:rPr>
              <a:t>“</a:t>
            </a: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The </a:t>
            </a: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AMD Accelerated Processing Unit</a:t>
            </a: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APU</a:t>
            </a: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 formerly known as </a:t>
            </a: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Fusion</a:t>
            </a: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 is the marketing term for a series of 64-bit microprocessors from Advanced Micro Devices (AMD), designed to act as a central processing unit (CPU) and graphics processing unit (GPU) on a single die. APUs are general purpose processors that feature integrated graphics processors (IGPs)”. </a:t>
            </a:r>
            <a:r>
              <a:rPr kumimoji="0" lang="en-GB" sz="2000" b="0" i="0" u="none" strike="noStrike" kern="1200" cap="none" spc="0" normalizeH="0" baseline="0" noProof="0" dirty="0">
                <a:ln>
                  <a:noFill/>
                </a:ln>
                <a:solidFill>
                  <a:srgbClr val="202122"/>
                </a:solidFill>
                <a:effectLst/>
                <a:uLnTx/>
                <a:uFillTx/>
                <a:latin typeface="Calibri" panose="020F0502020204030204"/>
                <a:ea typeface="+mn-ea"/>
                <a:cs typeface="+mn-cs"/>
              </a:rPr>
              <a:t>(</a:t>
            </a:r>
            <a:r>
              <a:rPr kumimoji="0" lang="en-GB" sz="2000" b="0" i="0" u="none" strike="noStrike" kern="1200" cap="none" spc="0" normalizeH="0" baseline="0" noProof="0" dirty="0">
                <a:ln>
                  <a:noFill/>
                </a:ln>
                <a:solidFill>
                  <a:srgbClr val="202122"/>
                </a:solidFill>
                <a:effectLst/>
                <a:uLnTx/>
                <a:uFillTx/>
                <a:latin typeface="Calibri" panose="020F0502020204030204"/>
                <a:ea typeface="+mn-ea"/>
                <a:cs typeface="+mn-cs"/>
                <a:hlinkClick r:id="rId6"/>
              </a:rPr>
              <a:t>r</a:t>
            </a:r>
            <a:r>
              <a:rPr kumimoji="0" lang="en-GB" sz="2000" b="0" i="0" u="none" strike="noStrike" kern="1200" cap="none" spc="0" normalizeH="0" baseline="0" noProof="0" dirty="0">
                <a:ln>
                  <a:noFill/>
                </a:ln>
                <a:solidFill>
                  <a:srgbClr val="202122"/>
                </a:solidFill>
                <a:effectLst/>
                <a:uLnTx/>
                <a:uFillTx/>
                <a:latin typeface="Calibri" panose="020F0502020204030204"/>
                <a:ea typeface="+mn-ea"/>
                <a:cs typeface="+mn-cs"/>
              </a:rPr>
              <a:t>). Die = integrated circuit board.</a:t>
            </a:r>
          </a:p>
          <a:p>
            <a:pPr marL="285750" marR="0" lvl="0" indent="-2857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tab pos="457200" algn="l"/>
              </a:tabLst>
              <a:defRPr/>
            </a:pPr>
            <a:r>
              <a:rPr kumimoji="0" lang="en-GB" sz="2000" b="0" i="0" u="none" strike="noStrike" kern="1200" cap="none" spc="0" normalizeH="0" baseline="0" noProof="0" dirty="0">
                <a:ln>
                  <a:noFill/>
                </a:ln>
                <a:solidFill>
                  <a:srgbClr val="202122"/>
                </a:solidFill>
                <a:effectLst/>
                <a:uLnTx/>
                <a:uFillTx/>
                <a:latin typeface="Calibri" panose="020F0502020204030204"/>
                <a:ea typeface="+mn-ea"/>
                <a:cs typeface="+mn-cs"/>
              </a:rPr>
              <a:t>“</a:t>
            </a:r>
            <a:r>
              <a:rPr kumimoji="0" lang="en-GB" sz="2000" b="0" i="0" u="none" strike="noStrike" kern="1200" cap="none" spc="0" normalizeH="0" baseline="0" noProof="0" dirty="0">
                <a:ln>
                  <a:noFill/>
                </a:ln>
                <a:solidFill>
                  <a:srgbClr val="202124"/>
                </a:solidFill>
                <a:effectLst/>
                <a:uLnTx/>
                <a:uFillTx/>
                <a:latin typeface="Calibri" panose="020F0502020204030204"/>
                <a:ea typeface="+mn-ea"/>
                <a:cs typeface="+mn-cs"/>
              </a:rPr>
              <a:t>an </a:t>
            </a:r>
            <a:r>
              <a:rPr kumimoji="0" lang="en-GB" sz="2000" b="1" i="0" u="none" strike="noStrike" kern="1200" cap="none" spc="0" normalizeH="0" baseline="0" noProof="0" dirty="0">
                <a:ln>
                  <a:noFill/>
                </a:ln>
                <a:solidFill>
                  <a:srgbClr val="202124"/>
                </a:solidFill>
                <a:effectLst/>
                <a:uLnTx/>
                <a:uFillTx/>
                <a:latin typeface="Calibri" panose="020F0502020204030204"/>
                <a:ea typeface="+mn-ea"/>
                <a:cs typeface="+mn-cs"/>
              </a:rPr>
              <a:t>APU</a:t>
            </a:r>
            <a:r>
              <a:rPr kumimoji="0" lang="en-GB" sz="2000" b="0" i="0" u="none" strike="noStrike" kern="1200" cap="none" spc="0" normalizeH="0" baseline="0" noProof="0" dirty="0">
                <a:ln>
                  <a:noFill/>
                </a:ln>
                <a:solidFill>
                  <a:srgbClr val="202124"/>
                </a:solidFill>
                <a:effectLst/>
                <a:uLnTx/>
                <a:uFillTx/>
                <a:latin typeface="Calibri" panose="020F0502020204030204"/>
                <a:ea typeface="+mn-ea"/>
                <a:cs typeface="+mn-cs"/>
              </a:rPr>
              <a:t>, on its own, will typically outperform a </a:t>
            </a:r>
            <a:r>
              <a:rPr kumimoji="0" lang="en-GB" sz="2000" b="1" i="0" u="none" strike="noStrike" kern="1200" cap="none" spc="0" normalizeH="0" baseline="0" noProof="0" dirty="0">
                <a:ln>
                  <a:noFill/>
                </a:ln>
                <a:solidFill>
                  <a:srgbClr val="202124"/>
                </a:solidFill>
                <a:effectLst/>
                <a:uLnTx/>
                <a:uFillTx/>
                <a:latin typeface="Calibri" panose="020F0502020204030204"/>
                <a:ea typeface="+mn-ea"/>
                <a:cs typeface="+mn-cs"/>
              </a:rPr>
              <a:t>CPU</a:t>
            </a:r>
            <a:r>
              <a:rPr kumimoji="0" lang="en-GB" sz="2000" b="0" i="0" u="none" strike="noStrike" kern="1200" cap="none" spc="0" normalizeH="0" baseline="0" noProof="0" dirty="0">
                <a:ln>
                  <a:noFill/>
                </a:ln>
                <a:solidFill>
                  <a:srgbClr val="202124"/>
                </a:solidFill>
                <a:effectLst/>
                <a:uLnTx/>
                <a:uFillTx/>
                <a:latin typeface="Calibri" panose="020F0502020204030204"/>
                <a:ea typeface="+mn-ea"/>
                <a:cs typeface="+mn-cs"/>
              </a:rPr>
              <a:t>, on its own, in gaming. However, this isn't a realistic scenario, as most gamers pair their </a:t>
            </a:r>
            <a:r>
              <a:rPr kumimoji="0" lang="en-GB" sz="2000" b="1" i="0" u="none" strike="noStrike" kern="1200" cap="none" spc="0" normalizeH="0" baseline="0" noProof="0" dirty="0">
                <a:ln>
                  <a:noFill/>
                </a:ln>
                <a:solidFill>
                  <a:srgbClr val="202124"/>
                </a:solidFill>
                <a:effectLst/>
                <a:uLnTx/>
                <a:uFillTx/>
                <a:latin typeface="Calibri" panose="020F0502020204030204"/>
                <a:ea typeface="+mn-ea"/>
                <a:cs typeface="+mn-cs"/>
              </a:rPr>
              <a:t>CPUs</a:t>
            </a:r>
            <a:r>
              <a:rPr kumimoji="0" lang="en-GB" sz="2000" b="0" i="0" u="none" strike="noStrike" kern="1200" cap="none" spc="0" normalizeH="0" baseline="0" noProof="0" dirty="0">
                <a:ln>
                  <a:noFill/>
                </a:ln>
                <a:solidFill>
                  <a:srgbClr val="202124"/>
                </a:solidFill>
                <a:effectLst/>
                <a:uLnTx/>
                <a:uFillTx/>
                <a:latin typeface="Calibri" panose="020F0502020204030204"/>
                <a:ea typeface="+mn-ea"/>
                <a:cs typeface="+mn-cs"/>
              </a:rPr>
              <a:t> with a dedicated graphics card. And, if you pair a decent </a:t>
            </a:r>
            <a:r>
              <a:rPr kumimoji="0" lang="en-GB" sz="2000" b="1" i="0" u="none" strike="noStrike" kern="1200" cap="none" spc="0" normalizeH="0" baseline="0" noProof="0" dirty="0">
                <a:ln>
                  <a:noFill/>
                </a:ln>
                <a:solidFill>
                  <a:srgbClr val="202124"/>
                </a:solidFill>
                <a:effectLst/>
                <a:uLnTx/>
                <a:uFillTx/>
                <a:latin typeface="Calibri" panose="020F0502020204030204"/>
                <a:ea typeface="+mn-ea"/>
                <a:cs typeface="+mn-cs"/>
              </a:rPr>
              <a:t>CPU</a:t>
            </a:r>
            <a:r>
              <a:rPr kumimoji="0" lang="en-GB" sz="2000" b="0" i="0" u="none" strike="noStrike" kern="1200" cap="none" spc="0" normalizeH="0" baseline="0" noProof="0" dirty="0">
                <a:ln>
                  <a:noFill/>
                </a:ln>
                <a:solidFill>
                  <a:srgbClr val="202124"/>
                </a:solidFill>
                <a:effectLst/>
                <a:uLnTx/>
                <a:uFillTx/>
                <a:latin typeface="Calibri" panose="020F0502020204030204"/>
                <a:ea typeface="+mn-ea"/>
                <a:cs typeface="+mn-cs"/>
              </a:rPr>
              <a:t> with a mid-range graphics card, it will always outperform an </a:t>
            </a:r>
            <a:r>
              <a:rPr kumimoji="0" lang="en-GB" sz="2000" b="1" i="0" u="none" strike="noStrike" kern="1200" cap="none" spc="0" normalizeH="0" baseline="0" noProof="0" dirty="0">
                <a:ln>
                  <a:noFill/>
                </a:ln>
                <a:solidFill>
                  <a:srgbClr val="202124"/>
                </a:solidFill>
                <a:effectLst/>
                <a:uLnTx/>
                <a:uFillTx/>
                <a:latin typeface="Calibri" panose="020F0502020204030204"/>
                <a:ea typeface="+mn-ea"/>
                <a:cs typeface="+mn-cs"/>
              </a:rPr>
              <a:t>APU</a:t>
            </a:r>
            <a:r>
              <a:rPr kumimoji="0" lang="en-GB" sz="2000" b="0" i="0" u="none" strike="noStrike" kern="1200" cap="none" spc="0" normalizeH="0" baseline="0" noProof="0" dirty="0">
                <a:ln>
                  <a:noFill/>
                </a:ln>
                <a:solidFill>
                  <a:srgbClr val="202124"/>
                </a:solidFill>
                <a:effectLst/>
                <a:uLnTx/>
                <a:uFillTx/>
                <a:latin typeface="Calibri" panose="020F0502020204030204"/>
                <a:ea typeface="+mn-ea"/>
                <a:cs typeface="+mn-cs"/>
              </a:rPr>
              <a:t> in games.“ (</a:t>
            </a:r>
            <a:r>
              <a:rPr kumimoji="0" lang="en-GB" sz="2000" b="0" i="0" u="none" strike="noStrike" kern="1200" cap="none" spc="0" normalizeH="0" baseline="0" noProof="0" dirty="0">
                <a:ln>
                  <a:noFill/>
                </a:ln>
                <a:solidFill>
                  <a:srgbClr val="202124"/>
                </a:solidFill>
                <a:effectLst/>
                <a:uLnTx/>
                <a:uFillTx/>
                <a:latin typeface="Calibri" panose="020F0502020204030204"/>
                <a:ea typeface="+mn-ea"/>
                <a:cs typeface="+mn-cs"/>
                <a:hlinkClick r:id="rId7"/>
              </a:rPr>
              <a:t>r</a:t>
            </a:r>
            <a:r>
              <a:rPr kumimoji="0" lang="en-GB" sz="2000" b="0" i="0" u="none" strike="noStrike" kern="1200" cap="none" spc="0" normalizeH="0" baseline="0" noProof="0" dirty="0">
                <a:ln>
                  <a:noFill/>
                </a:ln>
                <a:solidFill>
                  <a:srgbClr val="202124"/>
                </a:solidFill>
                <a:effectLst/>
                <a:uLnTx/>
                <a:uFillTx/>
                <a:latin typeface="Calibri" panose="020F0502020204030204"/>
                <a:ea typeface="+mn-ea"/>
                <a:cs typeface="+mn-cs"/>
              </a:rPr>
              <a:t>)</a:t>
            </a:r>
            <a:endPar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hlinkClick r:id="rId8"/>
            </a:endParaRPr>
          </a:p>
          <a:p>
            <a:pPr marL="457200" marR="0" lvl="0" indent="-457200" algn="l" defTabSz="914400" rtl="0" eaLnBrk="1" fontAlgn="auto" latinLnBrk="0" hangingPunct="1">
              <a:lnSpc>
                <a:spcPct val="107000"/>
              </a:lnSpc>
              <a:spcBef>
                <a:spcPts val="0"/>
              </a:spcBef>
              <a:spcAft>
                <a:spcPts val="800"/>
              </a:spcAft>
              <a:buClrTx/>
              <a:buSzTx/>
              <a:buFont typeface="Arial" panose="020B0604020202020204" pitchFamily="34" charset="0"/>
              <a:buChar char="•"/>
              <a:tabLst>
                <a:tab pos="457200" algn="l"/>
              </a:tabLst>
              <a:defRPr/>
            </a:pP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hlinkClick r:id="rId8"/>
              </a:rPr>
              <a:t>Video: What is an APU?</a:t>
            </a:r>
            <a:endPar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914400" marR="0" lvl="1" indent="-457200" algn="l" defTabSz="914400" rtl="0" eaLnBrk="1" fontAlgn="auto" latinLnBrk="0" hangingPunct="1">
              <a:lnSpc>
                <a:spcPct val="107000"/>
              </a:lnSpc>
              <a:spcBef>
                <a:spcPts val="0"/>
              </a:spcBef>
              <a:spcAft>
                <a:spcPts val="800"/>
              </a:spcAft>
              <a:buClrTx/>
              <a:buSzTx/>
              <a:buFont typeface="Arial" panose="020B0604020202020204" pitchFamily="34" charset="0"/>
              <a:buChar char="•"/>
              <a:tabLst>
                <a:tab pos="457200" algn="l"/>
              </a:tabLst>
              <a:defRPr/>
            </a:pPr>
            <a:r>
              <a:rPr kumimoji="0" lang="en-GB" sz="20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rPr>
              <a:t>Note: Used in the Xbox1 and PS4.</a:t>
            </a:r>
          </a:p>
          <a:p>
            <a:pPr marL="457200" marR="0" lvl="0" indent="-457200" algn="l" defTabSz="914400" rtl="0" eaLnBrk="1" fontAlgn="auto" latinLnBrk="0" hangingPunct="1">
              <a:lnSpc>
                <a:spcPct val="107000"/>
              </a:lnSpc>
              <a:spcBef>
                <a:spcPts val="0"/>
              </a:spcBef>
              <a:spcAft>
                <a:spcPts val="800"/>
              </a:spcAft>
              <a:buClrTx/>
              <a:buSzTx/>
              <a:buFont typeface="Arial" panose="020B0604020202020204" pitchFamily="34" charset="0"/>
              <a:buChar char="•"/>
              <a:tabLst>
                <a:tab pos="457200" algn="l"/>
              </a:tabLst>
              <a:defRPr/>
            </a:pP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hlinkClick r:id="rId9"/>
              </a:rPr>
              <a:t>APU vs CPU vs GPU - What’s The Difference?</a:t>
            </a: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 (6min. 50secs.)</a:t>
            </a:r>
          </a:p>
          <a:p>
            <a:pPr marL="457200" marR="0" lvl="0" indent="-457200" algn="l" defTabSz="914400" rtl="0" eaLnBrk="1" fontAlgn="auto" latinLnBrk="0" hangingPunct="1">
              <a:lnSpc>
                <a:spcPct val="107000"/>
              </a:lnSpc>
              <a:spcBef>
                <a:spcPts val="0"/>
              </a:spcBef>
              <a:spcAft>
                <a:spcPts val="800"/>
              </a:spcAft>
              <a:buClrTx/>
              <a:buSzTx/>
              <a:buFont typeface="Arial" panose="020B0604020202020204" pitchFamily="34" charset="0"/>
              <a:buChar char="•"/>
              <a:tabLst>
                <a:tab pos="457200" algn="l"/>
              </a:tabLst>
              <a:defRPr/>
            </a:pPr>
            <a:endParaRPr kumimoji="0" lang="en-GB" sz="20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endParaRPr>
          </a:p>
          <a:p>
            <a:pPr marL="457200" marR="0" lvl="0" indent="-457200" algn="l" defTabSz="914400" rtl="0" eaLnBrk="1" fontAlgn="auto" latinLnBrk="0" hangingPunct="1">
              <a:lnSpc>
                <a:spcPct val="107000"/>
              </a:lnSpc>
              <a:spcBef>
                <a:spcPts val="0"/>
              </a:spcBef>
              <a:spcAft>
                <a:spcPts val="800"/>
              </a:spcAft>
              <a:buClrTx/>
              <a:buSzTx/>
              <a:buFont typeface="Arial" panose="020B0604020202020204" pitchFamily="34" charset="0"/>
              <a:buChar char="•"/>
              <a:tabLst>
                <a:tab pos="457200" algn="l"/>
              </a:tabLst>
              <a:defRPr/>
            </a:pPr>
            <a:endParaRPr kumimoji="0" lang="en-GB" sz="32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endParaRPr>
          </a:p>
        </p:txBody>
      </p:sp>
      <p:pic>
        <p:nvPicPr>
          <p:cNvPr id="4" name="Picture 3" descr="Icon&#10;&#10;Description automatically generated">
            <a:extLst>
              <a:ext uri="{FF2B5EF4-FFF2-40B4-BE49-F238E27FC236}">
                <a16:creationId xmlns:a16="http://schemas.microsoft.com/office/drawing/2014/main" id="{9C764452-CE5A-4D77-A425-AF369B9A8830}"/>
              </a:ext>
            </a:extLst>
          </p:cNvPr>
          <p:cNvPicPr>
            <a:picLocks noChangeAspect="1"/>
          </p:cNvPicPr>
          <p:nvPr/>
        </p:nvPicPr>
        <p:blipFill>
          <a:blip r:embed="rId10">
            <a:extLst>
              <a:ext uri="{28A0092B-C50C-407E-A947-70E740481C1C}">
                <a14:useLocalDpi xmlns:a14="http://schemas.microsoft.com/office/drawing/2010/main" val="0"/>
              </a:ext>
              <a:ext uri="{837473B0-CC2E-450A-ABE3-18F120FF3D39}">
                <a1611:picAttrSrcUrl xmlns:a1611="http://schemas.microsoft.com/office/drawing/2016/11/main" r:id="rId11"/>
              </a:ext>
            </a:extLst>
          </a:blip>
          <a:stretch>
            <a:fillRect/>
          </a:stretch>
        </p:blipFill>
        <p:spPr>
          <a:xfrm rot="20160260">
            <a:off x="11227181" y="1261469"/>
            <a:ext cx="764874" cy="1145879"/>
          </a:xfrm>
          <a:prstGeom prst="rect">
            <a:avLst/>
          </a:prstGeom>
        </p:spPr>
      </p:pic>
    </p:spTree>
    <p:extLst>
      <p:ext uri="{BB962C8B-B14F-4D97-AF65-F5344CB8AC3E}">
        <p14:creationId xmlns:p14="http://schemas.microsoft.com/office/powerpoint/2010/main" val="30335211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575807" y="245856"/>
            <a:ext cx="6505575" cy="1214009"/>
          </a:xfrm>
          <a:solidFill>
            <a:srgbClr val="002060"/>
          </a:solidFill>
        </p:spPr>
        <p:txBody>
          <a:bodyPr>
            <a:normAutofit/>
          </a:bodyPr>
          <a:lstStyle/>
          <a:p>
            <a:r>
              <a:rPr lang="en-GB" b="1" dirty="0">
                <a:solidFill>
                  <a:schemeClr val="bg1"/>
                </a:solidFill>
              </a:rPr>
              <a:t>Bg. CPU modes</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575806" y="1563231"/>
            <a:ext cx="7614037" cy="4646738"/>
          </a:xfrm>
        </p:spPr>
        <p:txBody>
          <a:bodyPr>
            <a:normAutofit/>
          </a:bodyPr>
          <a:lstStyle/>
          <a:p>
            <a:r>
              <a:rPr lang="en-GB" sz="2000" dirty="0"/>
              <a:t>“</a:t>
            </a:r>
            <a:r>
              <a:rPr lang="en-US" sz="2000" b="0" i="0" dirty="0">
                <a:effectLst/>
              </a:rPr>
              <a:t>A processor in a computer running Windows has two different modes: </a:t>
            </a:r>
            <a:r>
              <a:rPr lang="en-US" sz="2000" b="1" i="1" dirty="0">
                <a:effectLst/>
              </a:rPr>
              <a:t>user mode</a:t>
            </a:r>
            <a:r>
              <a:rPr lang="en-US" sz="2000" b="1" i="0" dirty="0">
                <a:effectLst/>
              </a:rPr>
              <a:t> </a:t>
            </a:r>
            <a:r>
              <a:rPr lang="en-US" sz="2000" b="0" i="0" dirty="0">
                <a:effectLst/>
              </a:rPr>
              <a:t>and </a:t>
            </a:r>
            <a:r>
              <a:rPr lang="en-US" sz="2000" b="1" i="1" dirty="0">
                <a:effectLst/>
              </a:rPr>
              <a:t>kernel mode</a:t>
            </a:r>
            <a:r>
              <a:rPr lang="en-US" sz="2000" b="0" i="0" dirty="0">
                <a:effectLst/>
              </a:rPr>
              <a:t>. The processor switches between the two modes depending on what type of code is running on the processor. Applications run in user mode, and core operating system components run in kernel mode.” (</a:t>
            </a:r>
            <a:r>
              <a:rPr lang="en-US" sz="2000" b="0" i="0" dirty="0">
                <a:effectLst/>
                <a:hlinkClick r:id="rId3"/>
              </a:rPr>
              <a:t>r</a:t>
            </a:r>
            <a:r>
              <a:rPr lang="en-US" sz="2000" b="0" i="0" dirty="0">
                <a:effectLst/>
              </a:rPr>
              <a:t>)</a:t>
            </a:r>
            <a:endParaRPr lang="en-GB" sz="2000" b="1" dirty="0"/>
          </a:p>
          <a:p>
            <a:r>
              <a:rPr lang="en-GB" sz="2000" b="1" dirty="0"/>
              <a:t>CPU modes </a:t>
            </a:r>
            <a:r>
              <a:rPr lang="en-GB" sz="2000" dirty="0"/>
              <a:t>(aka CPU states or CPU privilege levels) are CPU operating modes that place restrictions on the type of operations that can be performed by certain processes being run. </a:t>
            </a:r>
          </a:p>
          <a:p>
            <a:r>
              <a:rPr lang="en-GB" sz="2000" dirty="0"/>
              <a:t>This design allows the kernel of the OS to run with more privileges than application processes.</a:t>
            </a:r>
          </a:p>
          <a:p>
            <a:r>
              <a:rPr lang="en-GB" sz="2000" dirty="0"/>
              <a:t>Only the kernel is allowed to execute in unrestricted mode, everything else runs in a restricted mode.</a:t>
            </a:r>
          </a:p>
          <a:p>
            <a:r>
              <a:rPr lang="en-GB" sz="2000" dirty="0"/>
              <a:t>This is a </a:t>
            </a:r>
            <a:r>
              <a:rPr lang="en-GB" sz="2000" b="1" dirty="0"/>
              <a:t>system security measure </a:t>
            </a:r>
            <a:r>
              <a:rPr lang="en-GB" sz="2000" dirty="0"/>
              <a:t>to prevent the system from being compromised.</a:t>
            </a:r>
          </a:p>
        </p:txBody>
      </p:sp>
      <p:sp>
        <p:nvSpPr>
          <p:cNvPr id="30" name="Rectangle 27">
            <a:extLst>
              <a:ext uri="{FF2B5EF4-FFF2-40B4-BE49-F238E27FC236}">
                <a16:creationId xmlns:a16="http://schemas.microsoft.com/office/drawing/2014/main" id="{C413D172-8B6A-47F5-9813-DE455773F3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92840" y="0"/>
            <a:ext cx="914400" cy="6858000"/>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descr="CPU with binary numbers and blueprint">
            <a:extLst>
              <a:ext uri="{FF2B5EF4-FFF2-40B4-BE49-F238E27FC236}">
                <a16:creationId xmlns:a16="http://schemas.microsoft.com/office/drawing/2014/main" id="{DA872F8D-AD95-44FA-B741-76ACE28BA264}"/>
              </a:ext>
            </a:extLst>
          </p:cNvPr>
          <p:cNvPicPr>
            <a:picLocks noChangeAspect="1"/>
          </p:cNvPicPr>
          <p:nvPr/>
        </p:nvPicPr>
        <p:blipFill rotWithShape="1">
          <a:blip r:embed="rId4">
            <a:extLst>
              <a:ext uri="{28A0092B-C50C-407E-A947-70E740481C1C}">
                <a14:useLocalDpi xmlns:a14="http://schemas.microsoft.com/office/drawing/2010/main" val="0"/>
              </a:ext>
            </a:extLst>
          </a:blip>
          <a:srcRect l="37889" r="32951"/>
          <a:stretch/>
        </p:blipFill>
        <p:spPr>
          <a:xfrm>
            <a:off x="8636795" y="0"/>
            <a:ext cx="3555205" cy="6858001"/>
          </a:xfrm>
          <a:prstGeom prst="rect">
            <a:avLst/>
          </a:prstGeom>
        </p:spPr>
      </p:pic>
    </p:spTree>
    <p:extLst>
      <p:ext uri="{BB962C8B-B14F-4D97-AF65-F5344CB8AC3E}">
        <p14:creationId xmlns:p14="http://schemas.microsoft.com/office/powerpoint/2010/main" val="130808220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b="1" dirty="0">
                <a:solidFill>
                  <a:schemeClr val="bg1"/>
                </a:solidFill>
              </a:rPr>
              <a:t>User mode &amp; Kernel mode</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301235" y="1597432"/>
            <a:ext cx="11589525" cy="4676984"/>
          </a:xfrm>
        </p:spPr>
        <p:txBody>
          <a:bodyPr>
            <a:noAutofit/>
          </a:bodyPr>
          <a:lstStyle/>
          <a:p>
            <a:pPr>
              <a:lnSpc>
                <a:spcPct val="100000"/>
              </a:lnSpc>
              <a:spcBef>
                <a:spcPts val="0"/>
              </a:spcBef>
            </a:pPr>
            <a:r>
              <a:rPr lang="en-GB" sz="2400" b="1" dirty="0">
                <a:solidFill>
                  <a:srgbClr val="202122"/>
                </a:solidFill>
                <a:effectLst/>
                <a:ea typeface="Times New Roman" panose="02020603050405020304" pitchFamily="18" charset="0"/>
                <a:cs typeface="Times New Roman" panose="02020603050405020304" pitchFamily="18" charset="0"/>
              </a:rPr>
              <a:t>CPUs</a:t>
            </a:r>
            <a:r>
              <a:rPr lang="en-GB" sz="2400" dirty="0">
                <a:solidFill>
                  <a:srgbClr val="202122"/>
                </a:solidFill>
                <a:effectLst/>
                <a:ea typeface="Times New Roman" panose="02020603050405020304" pitchFamily="18" charset="0"/>
                <a:cs typeface="Times New Roman" panose="02020603050405020304" pitchFamily="18" charset="0"/>
              </a:rPr>
              <a:t> have </a:t>
            </a:r>
            <a:r>
              <a:rPr lang="en-GB" sz="2400" b="1" dirty="0">
                <a:solidFill>
                  <a:srgbClr val="202122"/>
                </a:solidFill>
                <a:effectLst/>
                <a:ea typeface="Times New Roman" panose="02020603050405020304" pitchFamily="18" charset="0"/>
                <a:cs typeface="Times New Roman" panose="02020603050405020304" pitchFamily="18" charset="0"/>
              </a:rPr>
              <a:t>two main modes </a:t>
            </a:r>
            <a:r>
              <a:rPr lang="en-GB" sz="2400" dirty="0">
                <a:solidFill>
                  <a:srgbClr val="202122"/>
                </a:solidFill>
                <a:effectLst/>
                <a:ea typeface="Times New Roman" panose="02020603050405020304" pitchFamily="18" charset="0"/>
                <a:cs typeface="Times New Roman" panose="02020603050405020304" pitchFamily="18" charset="0"/>
              </a:rPr>
              <a:t>and </a:t>
            </a:r>
            <a:r>
              <a:rPr lang="en-GB" sz="2400" b="1" dirty="0">
                <a:solidFill>
                  <a:srgbClr val="202122"/>
                </a:solidFill>
                <a:effectLst/>
                <a:ea typeface="Times New Roman" panose="02020603050405020304" pitchFamily="18" charset="0"/>
                <a:cs typeface="Times New Roman" panose="02020603050405020304" pitchFamily="18" charset="0"/>
              </a:rPr>
              <a:t>s</a:t>
            </a:r>
            <a:r>
              <a:rPr lang="en-GB" sz="2400" b="1" dirty="0"/>
              <a:t>ystem memory can be</a:t>
            </a:r>
            <a:r>
              <a:rPr lang="en-GB" sz="2400" dirty="0"/>
              <a:t> </a:t>
            </a:r>
            <a:r>
              <a:rPr lang="en-GB" sz="2400" b="1" dirty="0"/>
              <a:t>divided into two spaces</a:t>
            </a:r>
            <a:r>
              <a:rPr lang="en-GB" sz="2400" dirty="0"/>
              <a:t>: </a:t>
            </a:r>
            <a:r>
              <a:rPr lang="en-GB" sz="2400" b="1" dirty="0"/>
              <a:t>User mode and User space </a:t>
            </a:r>
            <a:r>
              <a:rPr lang="en-GB" sz="2400" dirty="0"/>
              <a:t>(aka userland) </a:t>
            </a:r>
            <a:r>
              <a:rPr lang="en-GB" sz="2400" b="1" dirty="0"/>
              <a:t>and kernel mode / Kernel Space</a:t>
            </a:r>
            <a:r>
              <a:rPr lang="en-GB" sz="2400" dirty="0">
                <a:solidFill>
                  <a:srgbClr val="202122"/>
                </a:solidFill>
                <a:effectLst/>
                <a:ea typeface="Times New Roman" panose="02020603050405020304" pitchFamily="18" charset="0"/>
                <a:cs typeface="Times New Roman" panose="02020603050405020304" pitchFamily="18" charset="0"/>
              </a:rPr>
              <a:t>. </a:t>
            </a:r>
            <a:endParaRPr lang="en-GB" sz="2400" dirty="0"/>
          </a:p>
          <a:p>
            <a:pPr>
              <a:lnSpc>
                <a:spcPct val="100000"/>
              </a:lnSpc>
              <a:spcBef>
                <a:spcPts val="0"/>
              </a:spcBef>
            </a:pPr>
            <a:r>
              <a:rPr lang="en-GB" sz="2400" b="1" dirty="0"/>
              <a:t>User space contains all the user programs/processes </a:t>
            </a:r>
            <a:r>
              <a:rPr lang="en-GB" sz="2400" dirty="0"/>
              <a:t>that run outside the operating system's kernel. </a:t>
            </a:r>
          </a:p>
          <a:p>
            <a:pPr>
              <a:lnSpc>
                <a:spcPct val="100000"/>
              </a:lnSpc>
              <a:spcBef>
                <a:spcPts val="0"/>
              </a:spcBef>
            </a:pPr>
            <a:r>
              <a:rPr lang="en-GB" sz="2400" b="1" dirty="0"/>
              <a:t>Kernel space is where the Kernel runs and provides it’s services</a:t>
            </a:r>
            <a:r>
              <a:rPr lang="en-GB" sz="2400" dirty="0"/>
              <a:t>.</a:t>
            </a:r>
          </a:p>
          <a:p>
            <a:pPr>
              <a:lnSpc>
                <a:spcPct val="100000"/>
              </a:lnSpc>
              <a:spcBef>
                <a:spcPts val="0"/>
              </a:spcBef>
            </a:pPr>
            <a:r>
              <a:rPr lang="en-GB" sz="2400" dirty="0">
                <a:solidFill>
                  <a:srgbClr val="202122"/>
                </a:solidFill>
                <a:effectLst/>
                <a:ea typeface="Times New Roman" panose="02020603050405020304" pitchFamily="18" charset="0"/>
                <a:cs typeface="Times New Roman" panose="02020603050405020304" pitchFamily="18" charset="0"/>
              </a:rPr>
              <a:t>In kernel mode th</a:t>
            </a:r>
            <a:r>
              <a:rPr lang="en-GB" sz="2400" dirty="0">
                <a:solidFill>
                  <a:srgbClr val="202122"/>
                </a:solidFill>
                <a:ea typeface="Times New Roman" panose="02020603050405020304" pitchFamily="18" charset="0"/>
                <a:cs typeface="Times New Roman" panose="02020603050405020304" pitchFamily="18" charset="0"/>
              </a:rPr>
              <a:t>ere is </a:t>
            </a:r>
            <a:r>
              <a:rPr lang="en-GB" sz="2400" dirty="0">
                <a:solidFill>
                  <a:srgbClr val="202122"/>
                </a:solidFill>
                <a:effectLst/>
                <a:ea typeface="Times New Roman" panose="02020603050405020304" pitchFamily="18" charset="0"/>
                <a:cs typeface="Times New Roman" panose="02020603050405020304" pitchFamily="18" charset="0"/>
              </a:rPr>
              <a:t>unrestricted access to all machine resources, including CPU executions. </a:t>
            </a:r>
          </a:p>
          <a:p>
            <a:pPr>
              <a:lnSpc>
                <a:spcPct val="100000"/>
              </a:lnSpc>
              <a:spcBef>
                <a:spcPts val="0"/>
              </a:spcBef>
            </a:pPr>
            <a:r>
              <a:rPr lang="en-GB" sz="2400" dirty="0">
                <a:solidFill>
                  <a:srgbClr val="202122"/>
                </a:solidFill>
                <a:effectLst/>
                <a:ea typeface="Times New Roman" panose="02020603050405020304" pitchFamily="18" charset="0"/>
                <a:cs typeface="Times New Roman" panose="02020603050405020304" pitchFamily="18" charset="0"/>
              </a:rPr>
              <a:t>In User mode there are restrictions that limit and disallow direct access to machine resources.</a:t>
            </a:r>
          </a:p>
          <a:p>
            <a:pPr>
              <a:lnSpc>
                <a:spcPct val="100000"/>
              </a:lnSpc>
              <a:spcBef>
                <a:spcPts val="0"/>
              </a:spcBef>
            </a:pPr>
            <a:r>
              <a:rPr lang="en-GB" sz="2400" dirty="0">
                <a:solidFill>
                  <a:srgbClr val="202122"/>
                </a:solidFill>
                <a:ea typeface="Times New Roman" panose="02020603050405020304" pitchFamily="18" charset="0"/>
                <a:cs typeface="Times New Roman" panose="02020603050405020304" pitchFamily="18" charset="0"/>
              </a:rPr>
              <a:t>This is for </a:t>
            </a:r>
            <a:r>
              <a:rPr lang="en-GB" sz="2400" b="1" dirty="0">
                <a:solidFill>
                  <a:srgbClr val="202122"/>
                </a:solidFill>
                <a:ea typeface="Times New Roman" panose="02020603050405020304" pitchFamily="18" charset="0"/>
                <a:cs typeface="Times New Roman" panose="02020603050405020304" pitchFamily="18" charset="0"/>
              </a:rPr>
              <a:t>security purposes</a:t>
            </a:r>
            <a:r>
              <a:rPr lang="en-GB" sz="2400" dirty="0">
                <a:solidFill>
                  <a:srgbClr val="202122"/>
                </a:solidFill>
                <a:ea typeface="Times New Roman" panose="02020603050405020304" pitchFamily="18" charset="0"/>
                <a:cs typeface="Times New Roman" panose="02020603050405020304" pitchFamily="18" charset="0"/>
              </a:rPr>
              <a:t>. More on this later (</a:t>
            </a:r>
            <a:r>
              <a:rPr lang="en-GB" sz="2400" b="1" dirty="0">
                <a:solidFill>
                  <a:srgbClr val="202122"/>
                </a:solidFill>
                <a:ea typeface="Times New Roman" panose="02020603050405020304" pitchFamily="18" charset="0"/>
                <a:cs typeface="Times New Roman" panose="02020603050405020304" pitchFamily="18" charset="0"/>
              </a:rPr>
              <a:t>System Security Protection Rings</a:t>
            </a:r>
            <a:r>
              <a:rPr lang="en-GB" sz="2400" dirty="0">
                <a:solidFill>
                  <a:srgbClr val="202122"/>
                </a:solidFill>
                <a:ea typeface="Times New Roman" panose="02020603050405020304" pitchFamily="18" charset="0"/>
                <a:cs typeface="Times New Roman" panose="02020603050405020304" pitchFamily="18" charset="0"/>
              </a:rPr>
              <a:t>).</a:t>
            </a:r>
            <a:endParaRPr lang="en-GB" sz="2400" dirty="0">
              <a:effectLst/>
              <a:ea typeface="Calibri" panose="020F0502020204030204" pitchFamily="34" charset="0"/>
              <a:cs typeface="Times New Roman" panose="02020603050405020304" pitchFamily="18" charset="0"/>
            </a:endParaRPr>
          </a:p>
          <a:p>
            <a:pPr>
              <a:lnSpc>
                <a:spcPct val="100000"/>
              </a:lnSpc>
              <a:spcBef>
                <a:spcPts val="0"/>
              </a:spcBef>
            </a:pPr>
            <a:r>
              <a:rPr lang="en-GB" sz="2400" dirty="0">
                <a:solidFill>
                  <a:srgbClr val="202122"/>
                </a:solidFill>
                <a:ea typeface="Times New Roman" panose="02020603050405020304" pitchFamily="18" charset="0"/>
                <a:cs typeface="Times New Roman" panose="02020603050405020304" pitchFamily="18" charset="0"/>
              </a:rPr>
              <a:t>In </a:t>
            </a:r>
            <a:r>
              <a:rPr lang="en-GB" sz="2400" dirty="0">
                <a:solidFill>
                  <a:srgbClr val="202122"/>
                </a:solidFill>
                <a:effectLst/>
                <a:ea typeface="Times New Roman" panose="02020603050405020304" pitchFamily="18" charset="0"/>
                <a:cs typeface="Times New Roman" panose="02020603050405020304" pitchFamily="18" charset="0"/>
              </a:rPr>
              <a:t>kernel mode there is unrestricted access to the system and is used by the Kernel for e.g. controlling system memory, communicating with all hardware and I/O devices. </a:t>
            </a:r>
            <a:endParaRPr lang="en-GB" sz="2400" dirty="0">
              <a:effectLst/>
              <a:ea typeface="Calibri" panose="020F0502020204030204" pitchFamily="34" charset="0"/>
              <a:cs typeface="Times New Roman" panose="02020603050405020304" pitchFamily="18" charset="0"/>
            </a:endParaRPr>
          </a:p>
          <a:p>
            <a:pPr>
              <a:lnSpc>
                <a:spcPct val="100000"/>
              </a:lnSpc>
              <a:spcBef>
                <a:spcPts val="0"/>
              </a:spcBef>
            </a:pPr>
            <a:r>
              <a:rPr lang="en-GB" sz="2400" b="1" dirty="0">
                <a:solidFill>
                  <a:srgbClr val="202122"/>
                </a:solidFill>
                <a:effectLst/>
                <a:ea typeface="Times New Roman" panose="02020603050405020304" pitchFamily="18" charset="0"/>
                <a:cs typeface="Times New Roman" panose="02020603050405020304" pitchFamily="18" charset="0"/>
              </a:rPr>
              <a:t>User mode is used by Application programs </a:t>
            </a:r>
            <a:r>
              <a:rPr lang="en-GB" sz="2400" dirty="0">
                <a:solidFill>
                  <a:srgbClr val="202122"/>
                </a:solidFill>
                <a:effectLst/>
                <a:ea typeface="Times New Roman" panose="02020603050405020304" pitchFamily="18" charset="0"/>
                <a:cs typeface="Times New Roman" panose="02020603050405020304" pitchFamily="18" charset="0"/>
              </a:rPr>
              <a:t>and can only access limited system resources.</a:t>
            </a:r>
          </a:p>
          <a:p>
            <a:pPr marL="0" indent="0">
              <a:lnSpc>
                <a:spcPct val="100000"/>
              </a:lnSpc>
              <a:spcBef>
                <a:spcPts val="0"/>
              </a:spcBef>
              <a:buNone/>
            </a:pPr>
            <a:r>
              <a:rPr lang="en-GB" sz="1400" dirty="0">
                <a:solidFill>
                  <a:srgbClr val="202122"/>
                </a:solidFill>
                <a:ea typeface="Calibri" panose="020F0502020204030204" pitchFamily="34" charset="0"/>
                <a:cs typeface="Times New Roman" panose="02020603050405020304" pitchFamily="18" charset="0"/>
              </a:rPr>
              <a:t>Bg. Note: For more information on User &amp; Kernel modes and Multi-threading please </a:t>
            </a:r>
            <a:r>
              <a:rPr lang="en-GB" sz="1400" dirty="0">
                <a:solidFill>
                  <a:srgbClr val="202122"/>
                </a:solidFill>
                <a:ea typeface="Calibri" panose="020F0502020204030204" pitchFamily="34" charset="0"/>
                <a:cs typeface="Times New Roman" panose="02020603050405020304" pitchFamily="18" charset="0"/>
                <a:hlinkClick r:id="rId3"/>
              </a:rPr>
              <a:t>click-here.</a:t>
            </a:r>
            <a:endParaRPr lang="en-GB" sz="14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1090475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4800" b="1" dirty="0">
                <a:solidFill>
                  <a:srgbClr val="FFFFFF"/>
                </a:solidFill>
              </a:rPr>
              <a:t>Q. </a:t>
            </a:r>
            <a:r>
              <a:rPr lang="en-GB" sz="4800" b="1" dirty="0">
                <a:solidFill>
                  <a:schemeClr val="bg1"/>
                </a:solidFill>
              </a:rPr>
              <a:t>OS Security</a:t>
            </a:r>
            <a:r>
              <a:rPr lang="en-GB" sz="4800" b="1" dirty="0">
                <a:solidFill>
                  <a:srgbClr val="FFFFFF"/>
                </a:solidFill>
              </a:rPr>
              <a:t>?</a:t>
            </a:r>
          </a:p>
        </p:txBody>
      </p:sp>
      <p:sp>
        <p:nvSpPr>
          <p:cNvPr id="9" name="Content Placeholder 2">
            <a:extLst>
              <a:ext uri="{FF2B5EF4-FFF2-40B4-BE49-F238E27FC236}">
                <a16:creationId xmlns:a16="http://schemas.microsoft.com/office/drawing/2014/main" id="{1907F43D-0AA3-4886-AF0D-843268D6CDBB}"/>
              </a:ext>
            </a:extLst>
          </p:cNvPr>
          <p:cNvSpPr>
            <a:spLocks noGrp="1"/>
          </p:cNvSpPr>
          <p:nvPr>
            <p:ph idx="1"/>
          </p:nvPr>
        </p:nvSpPr>
        <p:spPr>
          <a:xfrm>
            <a:off x="639437" y="1793016"/>
            <a:ext cx="10830646" cy="4351338"/>
          </a:xfrm>
        </p:spPr>
        <p:txBody>
          <a:bodyPr>
            <a:normAutofit/>
          </a:bodyPr>
          <a:lstStyle/>
          <a:p>
            <a:pPr marL="0" indent="0">
              <a:buNone/>
            </a:pPr>
            <a:r>
              <a:rPr lang="en-GB" sz="3200" dirty="0"/>
              <a:t>Q. W</a:t>
            </a:r>
            <a:r>
              <a:rPr lang="en-GB" sz="3200" dirty="0">
                <a:effectLst/>
                <a:latin typeface="Calibri" panose="020F0502020204030204" pitchFamily="34" charset="0"/>
                <a:ea typeface="Calibri" panose="020F0502020204030204" pitchFamily="34" charset="0"/>
                <a:cs typeface="Times New Roman" panose="02020603050405020304" pitchFamily="18" charset="0"/>
              </a:rPr>
              <a:t>ays in which </a:t>
            </a:r>
            <a:r>
              <a:rPr lang="en-GB" sz="3200" b="1" dirty="0">
                <a:effectLst/>
                <a:latin typeface="Calibri" panose="020F0502020204030204" pitchFamily="34" charset="0"/>
                <a:ea typeface="Calibri" panose="020F0502020204030204" pitchFamily="34" charset="0"/>
                <a:cs typeface="Times New Roman" panose="02020603050405020304" pitchFamily="18" charset="0"/>
              </a:rPr>
              <a:t>OSs protect the computer system</a:t>
            </a:r>
            <a:r>
              <a:rPr lang="en-GB" sz="3200" dirty="0"/>
              <a:t>?</a:t>
            </a:r>
          </a:p>
          <a:p>
            <a:pPr marL="514350" indent="-514350">
              <a:buFont typeface="+mj-lt"/>
              <a:buAutoNum type="arabicPeriod"/>
            </a:pPr>
            <a:r>
              <a:rPr lang="en-GB" sz="3200" b="1" dirty="0"/>
              <a:t>Research and document </a:t>
            </a:r>
            <a:r>
              <a:rPr lang="en-GB" sz="3200" b="1" dirty="0">
                <a:effectLst/>
                <a:latin typeface="Calibri" panose="020F0502020204030204" pitchFamily="34" charset="0"/>
                <a:ea typeface="Calibri" panose="020F0502020204030204" pitchFamily="34" charset="0"/>
                <a:cs typeface="Times New Roman" panose="02020603050405020304" pitchFamily="18" charset="0"/>
              </a:rPr>
              <a:t>ways in which modern OSs protect the computer system</a:t>
            </a:r>
            <a:r>
              <a:rPr lang="en-GB" sz="3200" dirty="0"/>
              <a:t>?</a:t>
            </a:r>
          </a:p>
          <a:p>
            <a:pPr lvl="1"/>
            <a:r>
              <a:rPr lang="en-GB" sz="2800" dirty="0"/>
              <a:t>Save the URLs to use as references later.</a:t>
            </a:r>
          </a:p>
          <a:p>
            <a:pPr marL="514350" indent="-514350">
              <a:buFont typeface="+mj-lt"/>
              <a:buAutoNum type="arabicPeriod"/>
            </a:pPr>
            <a:r>
              <a:rPr lang="en-US" sz="3200" dirty="0"/>
              <a:t>Share when prompted.</a:t>
            </a:r>
            <a:endParaRPr lang="en-GB" sz="3200" dirty="0"/>
          </a:p>
        </p:txBody>
      </p:sp>
      <p:pic>
        <p:nvPicPr>
          <p:cNvPr id="17" name="Picture 16" descr="A picture containing logo&#10;&#10;Description automatically generated">
            <a:extLst>
              <a:ext uri="{FF2B5EF4-FFF2-40B4-BE49-F238E27FC236}">
                <a16:creationId xmlns:a16="http://schemas.microsoft.com/office/drawing/2014/main" id="{4A1E8CF3-96B2-AC05-0DD9-2272A4AC2583}"/>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flipH="1">
            <a:off x="8003888" y="3035183"/>
            <a:ext cx="3827153" cy="3483308"/>
          </a:xfrm>
          <a:prstGeom prst="rect">
            <a:avLst/>
          </a:prstGeom>
        </p:spPr>
      </p:pic>
      <p:sp>
        <p:nvSpPr>
          <p:cNvPr id="18" name="TextBox 17">
            <a:extLst>
              <a:ext uri="{FF2B5EF4-FFF2-40B4-BE49-F238E27FC236}">
                <a16:creationId xmlns:a16="http://schemas.microsoft.com/office/drawing/2014/main" id="{C5D156A8-C8FC-F9A2-9758-08EB813A1C71}"/>
              </a:ext>
            </a:extLst>
          </p:cNvPr>
          <p:cNvSpPr txBox="1"/>
          <p:nvPr/>
        </p:nvSpPr>
        <p:spPr>
          <a:xfrm>
            <a:off x="2628515" y="7158000"/>
            <a:ext cx="7534970" cy="2308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a:ln>
                  <a:noFill/>
                </a:ln>
                <a:solidFill>
                  <a:prstClr val="black"/>
                </a:solidFill>
                <a:effectLst/>
                <a:uLnTx/>
                <a:uFillTx/>
                <a:latin typeface="Calibri" panose="020F0502020204030204"/>
                <a:ea typeface="+mn-ea"/>
                <a:cs typeface="+mn-cs"/>
                <a:hlinkClick r:id="rId4" tooltip="https://www.pngall.com/cybersecurity-png"/>
              </a:rPr>
              <a:t>This Photo</a:t>
            </a:r>
            <a:r>
              <a:rPr kumimoji="0" lang="en-GB" sz="900" b="0" i="0" u="none" strike="noStrike" kern="1200" cap="none" spc="0" normalizeH="0" baseline="0" noProof="0">
                <a:ln>
                  <a:noFill/>
                </a:ln>
                <a:solidFill>
                  <a:prstClr val="black"/>
                </a:solidFill>
                <a:effectLst/>
                <a:uLnTx/>
                <a:uFillTx/>
                <a:latin typeface="Calibri" panose="020F0502020204030204"/>
                <a:ea typeface="+mn-ea"/>
                <a:cs typeface="+mn-cs"/>
              </a:rPr>
              <a:t> by Unknown Author is licensed under </a:t>
            </a:r>
            <a:r>
              <a:rPr kumimoji="0" lang="en-GB" sz="900" b="0" i="0" u="none" strike="noStrike" kern="1200" cap="none" spc="0" normalizeH="0" baseline="0" noProof="0">
                <a:ln>
                  <a:noFill/>
                </a:ln>
                <a:solidFill>
                  <a:prstClr val="black"/>
                </a:solidFill>
                <a:effectLst/>
                <a:uLnTx/>
                <a:uFillTx/>
                <a:latin typeface="Calibri" panose="020F0502020204030204"/>
                <a:ea typeface="+mn-ea"/>
                <a:cs typeface="+mn-cs"/>
                <a:hlinkClick r:id="rId5" tooltip="https://creativecommons.org/licenses/by-nc/3.0/"/>
              </a:rPr>
              <a:t>CC BY-NC</a:t>
            </a:r>
            <a:endParaRPr kumimoji="0" lang="en-GB" sz="9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9957348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1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Rectangle 2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Rectangle 2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Rectangle 2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0" name="Rectangle 2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F181D77-044B-458C-A9B3-698A94A52B88}"/>
              </a:ext>
            </a:extLst>
          </p:cNvPr>
          <p:cNvSpPr txBox="1"/>
          <p:nvPr/>
        </p:nvSpPr>
        <p:spPr>
          <a:xfrm>
            <a:off x="113774" y="653974"/>
            <a:ext cx="3924052" cy="5546047"/>
          </a:xfrm>
          <a:prstGeom prst="rect">
            <a:avLst/>
          </a:prstGeom>
        </p:spPr>
        <p:txBody>
          <a:bodyPr vert="horz" lIns="91440" tIns="45720" rIns="91440" bIns="45720" rtlCol="0" anchor="ctr">
            <a:normAutofit fontScale="92500" lnSpcReduction="10000"/>
          </a:bodyPr>
          <a:lstStyle/>
          <a:p>
            <a:pPr marL="228600" marR="0" lvl="0" indent="0" algn="l" defTabSz="914400" rtl="0" eaLnBrk="1" fontAlgn="auto" latinLnBrk="0" hangingPunct="1">
              <a:lnSpc>
                <a:spcPct val="90000"/>
              </a:lnSpc>
              <a:spcBef>
                <a:spcPts val="0"/>
              </a:spcBef>
              <a:spcAft>
                <a:spcPts val="600"/>
              </a:spcAft>
              <a:buClrTx/>
              <a:buSzTx/>
              <a:buFontTx/>
              <a:buNone/>
              <a:tabLst/>
              <a:defRPr/>
            </a:pPr>
            <a:r>
              <a:rPr kumimoji="0" lang="en-US" sz="4300" b="0" i="0" u="none" strike="noStrike" kern="1200" cap="none" spc="0" normalizeH="0" baseline="0" noProof="0" dirty="0">
                <a:ln>
                  <a:noFill/>
                </a:ln>
                <a:solidFill>
                  <a:prstClr val="white"/>
                </a:solidFill>
                <a:effectLst/>
                <a:uLnTx/>
                <a:uFillTx/>
                <a:latin typeface="Calibri" panose="020F0502020204030204"/>
                <a:ea typeface="+mn-ea"/>
                <a:cs typeface="+mn-cs"/>
              </a:rPr>
              <a:t>Bg. </a:t>
            </a:r>
            <a:r>
              <a:rPr kumimoji="0" lang="en-US" sz="3500" b="1" i="0" u="none" strike="noStrike" kern="1200" cap="none" spc="0" normalizeH="0" baseline="0" noProof="0" dirty="0">
                <a:ln>
                  <a:noFill/>
                </a:ln>
                <a:solidFill>
                  <a:prstClr val="white"/>
                </a:solidFill>
                <a:effectLst/>
                <a:uLnTx/>
                <a:uFillTx/>
                <a:latin typeface="Calibri" panose="020F0502020204030204"/>
                <a:ea typeface="+mn-ea"/>
                <a:cs typeface="+mn-cs"/>
              </a:rPr>
              <a:t>Protection rings</a:t>
            </a:r>
          </a:p>
          <a:p>
            <a:pPr marL="45720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rPr>
              <a:t>The OS is like an interface between the user and the hardware. </a:t>
            </a:r>
          </a:p>
          <a:p>
            <a:pPr marL="45720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rPr>
              <a:t>The Kernel is part of the OS that acts as an interface between the applications and the hardware.</a:t>
            </a:r>
          </a:p>
          <a:p>
            <a:pPr marL="45720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rPr>
              <a:t>Essentially, to protect and prevent the user from damaging essential system software and hardware.</a:t>
            </a:r>
          </a:p>
          <a:p>
            <a:pPr marL="45720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rPr>
              <a:t>More on security /  protection rings later.</a:t>
            </a:r>
          </a:p>
          <a:p>
            <a:pPr marL="228600" marR="0" lvl="0" indent="0" algn="l" defTabSz="914400" rtl="0" eaLnBrk="1" fontAlgn="auto" latinLnBrk="0" hangingPunct="1">
              <a:lnSpc>
                <a:spcPct val="90000"/>
              </a:lnSpc>
              <a:spcBef>
                <a:spcPts val="0"/>
              </a:spcBef>
              <a:spcAft>
                <a:spcPts val="600"/>
              </a:spcAft>
              <a:buClrTx/>
              <a:buSzTx/>
              <a:buFontTx/>
              <a:buNone/>
              <a:tabLst/>
              <a:defRPr/>
            </a:pPr>
            <a:r>
              <a:rPr kumimoji="0" lang="en-US" sz="1400" b="0" i="0" u="none" strike="noStrike" kern="1200" cap="none" spc="0" normalizeH="0" baseline="0" noProof="0" dirty="0">
                <a:ln>
                  <a:noFill/>
                </a:ln>
                <a:solidFill>
                  <a:prstClr val="white"/>
                </a:solidFill>
                <a:effectLst/>
                <a:uLnTx/>
                <a:uFillTx/>
                <a:latin typeface="Calibri" panose="020F0502020204030204"/>
                <a:ea typeface="+mn-ea"/>
                <a:cs typeface="+mn-cs"/>
              </a:rPr>
              <a:t>Bg. For information on different types of Kernel e.g. Monolithic and Microkernel please </a:t>
            </a:r>
            <a:r>
              <a:rPr kumimoji="0" lang="en-US" sz="1400" b="0" i="0" u="none" strike="noStrike" kern="1200" cap="none" spc="0" normalizeH="0" baseline="0" noProof="0" dirty="0">
                <a:ln>
                  <a:noFill/>
                </a:ln>
                <a:solidFill>
                  <a:prstClr val="white"/>
                </a:solidFill>
                <a:effectLst/>
                <a:uLnTx/>
                <a:uFillTx/>
                <a:latin typeface="Calibri" panose="020F0502020204030204"/>
                <a:ea typeface="+mn-ea"/>
                <a:cs typeface="+mn-cs"/>
                <a:hlinkClick r:id="rId2"/>
              </a:rPr>
              <a:t>click-here</a:t>
            </a:r>
            <a:r>
              <a:rPr kumimoji="0" lang="en-US" sz="1400" b="0" i="0" u="none" strike="noStrike" kern="1200" cap="none" spc="0" normalizeH="0" baseline="0" noProof="0" dirty="0">
                <a:ln>
                  <a:noFill/>
                </a:ln>
                <a:solidFill>
                  <a:prstClr val="white"/>
                </a:solidFill>
                <a:effectLst/>
                <a:uLnTx/>
                <a:uFillTx/>
                <a:latin typeface="Calibri" panose="020F0502020204030204"/>
                <a:ea typeface="+mn-ea"/>
                <a:cs typeface="+mn-cs"/>
              </a:rPr>
              <a:t>.</a:t>
            </a:r>
          </a:p>
          <a:p>
            <a:pPr marL="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Oval 3">
            <a:extLst>
              <a:ext uri="{FF2B5EF4-FFF2-40B4-BE49-F238E27FC236}">
                <a16:creationId xmlns:a16="http://schemas.microsoft.com/office/drawing/2014/main" id="{26D0F950-3539-401B-9226-7DA871074A19}"/>
              </a:ext>
            </a:extLst>
          </p:cNvPr>
          <p:cNvSpPr/>
          <p:nvPr/>
        </p:nvSpPr>
        <p:spPr>
          <a:xfrm>
            <a:off x="5137702" y="1318842"/>
            <a:ext cx="5199304" cy="4110407"/>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44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Oval 4">
            <a:extLst>
              <a:ext uri="{FF2B5EF4-FFF2-40B4-BE49-F238E27FC236}">
                <a16:creationId xmlns:a16="http://schemas.microsoft.com/office/drawing/2014/main" id="{8E89CC62-C401-4F15-AACA-4894BD008317}"/>
              </a:ext>
            </a:extLst>
          </p:cNvPr>
          <p:cNvSpPr/>
          <p:nvPr/>
        </p:nvSpPr>
        <p:spPr>
          <a:xfrm>
            <a:off x="5784449" y="1663810"/>
            <a:ext cx="4017717" cy="344219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44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Oval 5">
            <a:extLst>
              <a:ext uri="{FF2B5EF4-FFF2-40B4-BE49-F238E27FC236}">
                <a16:creationId xmlns:a16="http://schemas.microsoft.com/office/drawing/2014/main" id="{AECB555C-DBEA-4066-AD96-16569418C5B1}"/>
              </a:ext>
            </a:extLst>
          </p:cNvPr>
          <p:cNvSpPr/>
          <p:nvPr/>
        </p:nvSpPr>
        <p:spPr>
          <a:xfrm>
            <a:off x="6574709" y="2140814"/>
            <a:ext cx="2429276" cy="2427732"/>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44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Oval 6">
            <a:extLst>
              <a:ext uri="{FF2B5EF4-FFF2-40B4-BE49-F238E27FC236}">
                <a16:creationId xmlns:a16="http://schemas.microsoft.com/office/drawing/2014/main" id="{C3FA7F11-3E25-47BD-A26B-760CBB656433}"/>
              </a:ext>
            </a:extLst>
          </p:cNvPr>
          <p:cNvSpPr/>
          <p:nvPr/>
        </p:nvSpPr>
        <p:spPr>
          <a:xfrm>
            <a:off x="7105373" y="2624738"/>
            <a:ext cx="1421778" cy="1457381"/>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44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7A73F7DD-DEA1-4184-8B24-70CD8F8F9804}"/>
              </a:ext>
            </a:extLst>
          </p:cNvPr>
          <p:cNvSpPr txBox="1"/>
          <p:nvPr/>
        </p:nvSpPr>
        <p:spPr>
          <a:xfrm>
            <a:off x="7486228" y="1317592"/>
            <a:ext cx="577463" cy="343245"/>
          </a:xfrm>
          <a:prstGeom prst="rect">
            <a:avLst/>
          </a:prstGeom>
          <a:noFill/>
        </p:spPr>
        <p:txBody>
          <a:bodyPr wrap="none" rtlCol="0">
            <a:norm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GB" sz="1800" b="1" i="0" u="none" strike="noStrike" kern="1200" cap="none" spc="0" normalizeH="0" baseline="0" noProof="0">
                <a:ln>
                  <a:noFill/>
                </a:ln>
                <a:solidFill>
                  <a:prstClr val="black"/>
                </a:solidFill>
                <a:effectLst/>
                <a:uLnTx/>
                <a:uFillTx/>
                <a:latin typeface="Calibri" panose="020F0502020204030204"/>
                <a:ea typeface="+mn-ea"/>
                <a:cs typeface="+mn-cs"/>
              </a:rPr>
              <a:t>User</a:t>
            </a:r>
          </a:p>
        </p:txBody>
      </p:sp>
      <p:sp>
        <p:nvSpPr>
          <p:cNvPr id="9" name="TextBox 8">
            <a:extLst>
              <a:ext uri="{FF2B5EF4-FFF2-40B4-BE49-F238E27FC236}">
                <a16:creationId xmlns:a16="http://schemas.microsoft.com/office/drawing/2014/main" id="{4479869B-653A-49B0-BF67-606C0502E295}"/>
              </a:ext>
            </a:extLst>
          </p:cNvPr>
          <p:cNvSpPr txBox="1"/>
          <p:nvPr/>
        </p:nvSpPr>
        <p:spPr>
          <a:xfrm>
            <a:off x="6820401" y="1801736"/>
            <a:ext cx="2003048" cy="343245"/>
          </a:xfrm>
          <a:prstGeom prst="rect">
            <a:avLst/>
          </a:prstGeom>
          <a:noFill/>
        </p:spPr>
        <p:txBody>
          <a:bodyPr wrap="none" rtlCol="0">
            <a:norm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OS Shell (GUI / CLI)</a:t>
            </a:r>
          </a:p>
        </p:txBody>
      </p:sp>
      <p:sp>
        <p:nvSpPr>
          <p:cNvPr id="12" name="TextBox 11">
            <a:extLst>
              <a:ext uri="{FF2B5EF4-FFF2-40B4-BE49-F238E27FC236}">
                <a16:creationId xmlns:a16="http://schemas.microsoft.com/office/drawing/2014/main" id="{3E5655BA-68C7-4C24-A7E3-D40A2CD491FB}"/>
              </a:ext>
            </a:extLst>
          </p:cNvPr>
          <p:cNvSpPr txBox="1"/>
          <p:nvPr/>
        </p:nvSpPr>
        <p:spPr>
          <a:xfrm>
            <a:off x="7231111" y="2242087"/>
            <a:ext cx="1087697" cy="343245"/>
          </a:xfrm>
          <a:prstGeom prst="rect">
            <a:avLst/>
          </a:prstGeom>
          <a:noFill/>
        </p:spPr>
        <p:txBody>
          <a:bodyPr wrap="none" rtlCol="0">
            <a:norm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GB" sz="1800" b="1" i="0" u="none" strike="noStrike" kern="1200" cap="none" spc="0" normalizeH="0" baseline="0" noProof="0">
                <a:ln>
                  <a:noFill/>
                </a:ln>
                <a:solidFill>
                  <a:prstClr val="black"/>
                </a:solidFill>
                <a:effectLst/>
                <a:uLnTx/>
                <a:uFillTx/>
                <a:latin typeface="Calibri" panose="020F0502020204030204"/>
                <a:ea typeface="+mn-ea"/>
                <a:cs typeface="+mn-cs"/>
              </a:rPr>
              <a:t>OS Kernel</a:t>
            </a:r>
          </a:p>
        </p:txBody>
      </p:sp>
      <p:sp>
        <p:nvSpPr>
          <p:cNvPr id="13" name="TextBox 12">
            <a:extLst>
              <a:ext uri="{FF2B5EF4-FFF2-40B4-BE49-F238E27FC236}">
                <a16:creationId xmlns:a16="http://schemas.microsoft.com/office/drawing/2014/main" id="{BD0CE365-2123-43D0-8F64-8E50C883E97E}"/>
              </a:ext>
            </a:extLst>
          </p:cNvPr>
          <p:cNvSpPr txBox="1"/>
          <p:nvPr/>
        </p:nvSpPr>
        <p:spPr>
          <a:xfrm>
            <a:off x="7294695" y="3083753"/>
            <a:ext cx="1095564" cy="343245"/>
          </a:xfrm>
          <a:prstGeom prst="rect">
            <a:avLst/>
          </a:prstGeom>
          <a:noFill/>
        </p:spPr>
        <p:txBody>
          <a:bodyPr wrap="none" rtlCol="0">
            <a:norm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GB" sz="1800" b="1" i="0" u="none" strike="noStrike" kern="1200" cap="none" spc="0" normalizeH="0" baseline="0" noProof="0" dirty="0">
                <a:ln>
                  <a:noFill/>
                </a:ln>
                <a:solidFill>
                  <a:prstClr val="white"/>
                </a:solidFill>
                <a:effectLst/>
                <a:uLnTx/>
                <a:uFillTx/>
                <a:latin typeface="Calibri" panose="020F0502020204030204"/>
                <a:ea typeface="+mn-ea"/>
                <a:cs typeface="+mn-cs"/>
              </a:rPr>
              <a:t>Hardware</a:t>
            </a:r>
          </a:p>
        </p:txBody>
      </p:sp>
      <p:sp>
        <p:nvSpPr>
          <p:cNvPr id="14" name="TextBox 13">
            <a:extLst>
              <a:ext uri="{FF2B5EF4-FFF2-40B4-BE49-F238E27FC236}">
                <a16:creationId xmlns:a16="http://schemas.microsoft.com/office/drawing/2014/main" id="{0384ACFC-2489-49B2-97FC-FF8CA37E52CD}"/>
              </a:ext>
            </a:extLst>
          </p:cNvPr>
          <p:cNvSpPr txBox="1"/>
          <p:nvPr/>
        </p:nvSpPr>
        <p:spPr>
          <a:xfrm>
            <a:off x="7481523" y="4661016"/>
            <a:ext cx="615648" cy="343245"/>
          </a:xfrm>
          <a:prstGeom prst="rect">
            <a:avLst/>
          </a:prstGeom>
          <a:noFill/>
        </p:spPr>
        <p:txBody>
          <a:bodyPr wrap="none" rtlCol="0">
            <a:norm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Apps</a:t>
            </a:r>
          </a:p>
        </p:txBody>
      </p:sp>
    </p:spTree>
    <p:extLst>
      <p:ext uri="{BB962C8B-B14F-4D97-AF65-F5344CB8AC3E}">
        <p14:creationId xmlns:p14="http://schemas.microsoft.com/office/powerpoint/2010/main" val="142802654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5400" b="1" dirty="0">
                <a:solidFill>
                  <a:schemeClr val="bg1"/>
                </a:solidFill>
              </a:rPr>
              <a:t>Bg. </a:t>
            </a:r>
            <a:r>
              <a:rPr lang="en-GB" b="1" dirty="0">
                <a:solidFill>
                  <a:schemeClr val="bg1"/>
                </a:solidFill>
              </a:rPr>
              <a:t>Video: User mode &amp; Kernel mode.</a:t>
            </a:r>
          </a:p>
        </p:txBody>
      </p:sp>
      <p:pic>
        <p:nvPicPr>
          <p:cNvPr id="6" name="Picture 5">
            <a:hlinkClick r:id="rId3"/>
            <a:extLst>
              <a:ext uri="{FF2B5EF4-FFF2-40B4-BE49-F238E27FC236}">
                <a16:creationId xmlns:a16="http://schemas.microsoft.com/office/drawing/2014/main" id="{006CC590-AA59-CF98-EA4F-3E82E2C0AE17}"/>
              </a:ext>
            </a:extLst>
          </p:cNvPr>
          <p:cNvPicPr>
            <a:picLocks noChangeAspect="1"/>
          </p:cNvPicPr>
          <p:nvPr/>
        </p:nvPicPr>
        <p:blipFill>
          <a:blip r:embed="rId4"/>
          <a:stretch>
            <a:fillRect/>
          </a:stretch>
        </p:blipFill>
        <p:spPr>
          <a:xfrm>
            <a:off x="1655805" y="1712687"/>
            <a:ext cx="8635735" cy="4862193"/>
          </a:xfrm>
          <a:prstGeom prst="rect">
            <a:avLst/>
          </a:prstGeom>
        </p:spPr>
      </p:pic>
    </p:spTree>
    <p:extLst>
      <p:ext uri="{BB962C8B-B14F-4D97-AF65-F5344CB8AC3E}">
        <p14:creationId xmlns:p14="http://schemas.microsoft.com/office/powerpoint/2010/main" val="306749998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4800" dirty="0">
                <a:solidFill>
                  <a:schemeClr val="bg1">
                    <a:lumMod val="75000"/>
                  </a:schemeClr>
                </a:solidFill>
              </a:rPr>
              <a:t>Bg. </a:t>
            </a:r>
            <a:r>
              <a:rPr lang="en-GB" dirty="0">
                <a:solidFill>
                  <a:schemeClr val="bg1">
                    <a:lumMod val="75000"/>
                  </a:schemeClr>
                </a:solidFill>
              </a:rPr>
              <a:t>Modes &amp; Context switching</a:t>
            </a:r>
          </a:p>
        </p:txBody>
      </p:sp>
      <p:sp>
        <p:nvSpPr>
          <p:cNvPr id="15" name="Content Placeholder 2">
            <a:extLst>
              <a:ext uri="{FF2B5EF4-FFF2-40B4-BE49-F238E27FC236}">
                <a16:creationId xmlns:a16="http://schemas.microsoft.com/office/drawing/2014/main" id="{005CED6A-A5A7-4341-8E5F-61ACE04CC2A1}"/>
              </a:ext>
            </a:extLst>
          </p:cNvPr>
          <p:cNvSpPr>
            <a:spLocks noGrp="1"/>
          </p:cNvSpPr>
          <p:nvPr>
            <p:ph idx="1"/>
          </p:nvPr>
        </p:nvSpPr>
        <p:spPr>
          <a:xfrm>
            <a:off x="232582" y="1712687"/>
            <a:ext cx="11445391" cy="4338419"/>
          </a:xfrm>
        </p:spPr>
        <p:txBody>
          <a:bodyPr>
            <a:noAutofit/>
          </a:bodyPr>
          <a:lstStyle/>
          <a:p>
            <a:pPr>
              <a:lnSpc>
                <a:spcPct val="100000"/>
              </a:lnSpc>
              <a:spcBef>
                <a:spcPts val="0"/>
              </a:spcBef>
            </a:pPr>
            <a:r>
              <a:rPr lang="en-GB" sz="2400" dirty="0">
                <a:solidFill>
                  <a:srgbClr val="202124"/>
                </a:solidFill>
                <a:effectLst/>
                <a:ea typeface="Calibri" panose="020F0502020204030204" pitchFamily="34" charset="0"/>
                <a:cs typeface="Times New Roman" panose="02020603050405020304" pitchFamily="18" charset="0"/>
              </a:rPr>
              <a:t>The </a:t>
            </a:r>
            <a:r>
              <a:rPr lang="en-GB" sz="2400" dirty="0">
                <a:effectLst/>
                <a:ea typeface="Calibri" panose="020F0502020204030204" pitchFamily="34" charset="0"/>
                <a:cs typeface="Times New Roman" panose="02020603050405020304" pitchFamily="18" charset="0"/>
              </a:rPr>
              <a:t>key </a:t>
            </a:r>
            <a:r>
              <a:rPr lang="en-GB" sz="2400" b="1" dirty="0">
                <a:effectLst/>
                <a:ea typeface="Calibri" panose="020F0502020204030204" pitchFamily="34" charset="0"/>
                <a:cs typeface="Times New Roman" panose="02020603050405020304" pitchFamily="18" charset="0"/>
              </a:rPr>
              <a:t>difference is user mode</a:t>
            </a:r>
            <a:r>
              <a:rPr lang="en-GB" sz="2400" dirty="0">
                <a:effectLst/>
                <a:ea typeface="Calibri" panose="020F0502020204030204" pitchFamily="34" charset="0"/>
                <a:cs typeface="Times New Roman" panose="02020603050405020304" pitchFamily="18" charset="0"/>
              </a:rPr>
              <a:t> is </a:t>
            </a:r>
            <a:r>
              <a:rPr lang="en-GB" sz="2400" b="1" dirty="0">
                <a:effectLst/>
                <a:ea typeface="Calibri" panose="020F0502020204030204" pitchFamily="34" charset="0"/>
                <a:cs typeface="Times New Roman" panose="02020603050405020304" pitchFamily="18" charset="0"/>
              </a:rPr>
              <a:t>restricted</a:t>
            </a:r>
            <a:r>
              <a:rPr lang="en-GB" sz="2400" dirty="0">
                <a:effectLst/>
                <a:ea typeface="Calibri" panose="020F0502020204030204" pitchFamily="34" charset="0"/>
                <a:cs typeface="Times New Roman" panose="02020603050405020304" pitchFamily="18" charset="0"/>
              </a:rPr>
              <a:t> </a:t>
            </a:r>
            <a:r>
              <a:rPr lang="en-GB" sz="2400" b="1" dirty="0">
                <a:effectLst/>
                <a:ea typeface="Calibri" panose="020F0502020204030204" pitchFamily="34" charset="0"/>
                <a:cs typeface="Times New Roman" panose="02020603050405020304" pitchFamily="18" charset="0"/>
              </a:rPr>
              <a:t>mode</a:t>
            </a:r>
            <a:r>
              <a:rPr lang="en-GB" sz="2400" dirty="0">
                <a:effectLst/>
                <a:ea typeface="Calibri" panose="020F0502020204030204" pitchFamily="34" charset="0"/>
                <a:cs typeface="Times New Roman" panose="02020603050405020304" pitchFamily="18" charset="0"/>
              </a:rPr>
              <a:t> where applications are running and </a:t>
            </a:r>
            <a:r>
              <a:rPr lang="en-GB" sz="2400" b="1" dirty="0">
                <a:effectLst/>
                <a:ea typeface="Calibri" panose="020F0502020204030204" pitchFamily="34" charset="0"/>
                <a:cs typeface="Times New Roman" panose="02020603050405020304" pitchFamily="18" charset="0"/>
              </a:rPr>
              <a:t>Kernel Mode</a:t>
            </a:r>
            <a:r>
              <a:rPr lang="en-GB" sz="2400" dirty="0">
                <a:effectLst/>
                <a:ea typeface="Calibri" panose="020F0502020204030204" pitchFamily="34" charset="0"/>
                <a:cs typeface="Times New Roman" panose="02020603050405020304" pitchFamily="18" charset="0"/>
              </a:rPr>
              <a:t> is what the computer enters when accessing hardware resources. </a:t>
            </a:r>
          </a:p>
          <a:p>
            <a:pPr>
              <a:lnSpc>
                <a:spcPct val="100000"/>
              </a:lnSpc>
              <a:spcBef>
                <a:spcPts val="0"/>
              </a:spcBef>
            </a:pPr>
            <a:r>
              <a:rPr lang="en-GB" sz="2400" dirty="0">
                <a:effectLst/>
                <a:ea typeface="Calibri" panose="020F0502020204030204" pitchFamily="34" charset="0"/>
                <a:cs typeface="Times New Roman" panose="02020603050405020304" pitchFamily="18" charset="0"/>
              </a:rPr>
              <a:t>The computer </a:t>
            </a:r>
            <a:r>
              <a:rPr lang="en-GB" sz="2400" b="1" dirty="0">
                <a:effectLst/>
                <a:ea typeface="Calibri" panose="020F0502020204030204" pitchFamily="34" charset="0"/>
                <a:cs typeface="Times New Roman" panose="02020603050405020304" pitchFamily="18" charset="0"/>
              </a:rPr>
              <a:t>switches</a:t>
            </a:r>
            <a:r>
              <a:rPr lang="en-GB" sz="2400" dirty="0">
                <a:effectLst/>
                <a:ea typeface="Calibri" panose="020F0502020204030204" pitchFamily="34" charset="0"/>
                <a:cs typeface="Times New Roman" panose="02020603050405020304" pitchFamily="18" charset="0"/>
              </a:rPr>
              <a:t> </a:t>
            </a:r>
            <a:r>
              <a:rPr lang="en-GB" sz="2400" b="1" dirty="0">
                <a:effectLst/>
                <a:ea typeface="Calibri" panose="020F0502020204030204" pitchFamily="34" charset="0"/>
                <a:cs typeface="Times New Roman" panose="02020603050405020304" pitchFamily="18" charset="0"/>
              </a:rPr>
              <a:t>between</a:t>
            </a:r>
            <a:r>
              <a:rPr lang="en-GB" sz="2400" dirty="0">
                <a:effectLst/>
                <a:ea typeface="Calibri" panose="020F0502020204030204" pitchFamily="34" charset="0"/>
                <a:cs typeface="Times New Roman" panose="02020603050405020304" pitchFamily="18" charset="0"/>
              </a:rPr>
              <a:t> these </a:t>
            </a:r>
            <a:r>
              <a:rPr lang="en-GB" sz="2400" b="1" dirty="0">
                <a:effectLst/>
                <a:ea typeface="Calibri" panose="020F0502020204030204" pitchFamily="34" charset="0"/>
                <a:cs typeface="Times New Roman" panose="02020603050405020304" pitchFamily="18" charset="0"/>
              </a:rPr>
              <a:t>two</a:t>
            </a:r>
            <a:r>
              <a:rPr lang="en-GB" sz="2400" dirty="0">
                <a:effectLst/>
                <a:ea typeface="Calibri" panose="020F0502020204030204" pitchFamily="34" charset="0"/>
                <a:cs typeface="Times New Roman" panose="02020603050405020304" pitchFamily="18" charset="0"/>
              </a:rPr>
              <a:t> </a:t>
            </a:r>
            <a:r>
              <a:rPr lang="en-GB" sz="2400" b="1" dirty="0">
                <a:effectLst/>
                <a:ea typeface="Calibri" panose="020F0502020204030204" pitchFamily="34" charset="0"/>
                <a:cs typeface="Times New Roman" panose="02020603050405020304" pitchFamily="18" charset="0"/>
              </a:rPr>
              <a:t>modes.</a:t>
            </a:r>
            <a:endParaRPr lang="en-GB" sz="2400" dirty="0"/>
          </a:p>
          <a:p>
            <a:pPr>
              <a:lnSpc>
                <a:spcPct val="120000"/>
              </a:lnSpc>
              <a:spcBef>
                <a:spcPts val="0"/>
              </a:spcBef>
            </a:pPr>
            <a:r>
              <a:rPr lang="en-GB" sz="2400" dirty="0"/>
              <a:t>E.g. The </a:t>
            </a:r>
            <a:r>
              <a:rPr lang="en-GB" sz="2400" b="1" dirty="0"/>
              <a:t>change from user mode to kernel mode </a:t>
            </a:r>
            <a:r>
              <a:rPr lang="en-GB" sz="2400" dirty="0"/>
              <a:t>occurs when we open an App. in user mode and the </a:t>
            </a:r>
            <a:r>
              <a:rPr lang="en-GB" sz="2400" i="0" dirty="0">
                <a:effectLst/>
              </a:rPr>
              <a:t>application requests the attention of the OS using an interrupt (Aka a System call). The OSs </a:t>
            </a:r>
            <a:r>
              <a:rPr lang="en-GB" sz="2400" b="1" i="0" dirty="0">
                <a:effectLst/>
              </a:rPr>
              <a:t>Interrupt handler </a:t>
            </a:r>
            <a:r>
              <a:rPr lang="en-GB" sz="2400" i="0" dirty="0">
                <a:effectLst/>
              </a:rPr>
              <a:t>program deals with this. </a:t>
            </a:r>
            <a:r>
              <a:rPr lang="en-GB" sz="2400" dirty="0"/>
              <a:t>The kernel in kernel mode then transfers control of the CPU from 1 executing process to another process that wants to run. </a:t>
            </a:r>
          </a:p>
          <a:p>
            <a:pPr>
              <a:lnSpc>
                <a:spcPct val="120000"/>
              </a:lnSpc>
              <a:spcBef>
                <a:spcPts val="0"/>
              </a:spcBef>
            </a:pPr>
            <a:r>
              <a:rPr lang="en-GB" sz="2400" dirty="0"/>
              <a:t>This mode change is also called a </a:t>
            </a:r>
            <a:r>
              <a:rPr lang="en-GB" sz="2400" b="1" dirty="0"/>
              <a:t>context switch</a:t>
            </a:r>
            <a:r>
              <a:rPr lang="en-GB" sz="2400" dirty="0"/>
              <a:t>.</a:t>
            </a:r>
          </a:p>
          <a:p>
            <a:pPr>
              <a:lnSpc>
                <a:spcPct val="120000"/>
              </a:lnSpc>
              <a:spcBef>
                <a:spcPts val="0"/>
              </a:spcBef>
            </a:pPr>
            <a:r>
              <a:rPr lang="en-GB" sz="2400" dirty="0"/>
              <a:t>It refers to storing the state of one process thread, so that the process can be temporarily paused so another process thread can be executed.</a:t>
            </a:r>
          </a:p>
        </p:txBody>
      </p:sp>
    </p:spTree>
    <p:extLst>
      <p:ext uri="{BB962C8B-B14F-4D97-AF65-F5344CB8AC3E}">
        <p14:creationId xmlns:p14="http://schemas.microsoft.com/office/powerpoint/2010/main" val="76471368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Rectangle 30">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Rectangle 32">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5" name="Freeform: Shape 34">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67A527A-37ED-4E33-84AC-BF3F60A8D8CA}"/>
              </a:ext>
            </a:extLst>
          </p:cNvPr>
          <p:cNvSpPr>
            <a:spLocks noGrp="1"/>
          </p:cNvSpPr>
          <p:nvPr>
            <p:ph type="title"/>
          </p:nvPr>
        </p:nvSpPr>
        <p:spPr>
          <a:xfrm>
            <a:off x="221701" y="1892832"/>
            <a:ext cx="3459716" cy="1593318"/>
          </a:xfrm>
        </p:spPr>
        <p:txBody>
          <a:bodyPr vert="horz" lIns="91440" tIns="45720" rIns="91440" bIns="45720" rtlCol="0" anchor="t">
            <a:normAutofit/>
          </a:bodyPr>
          <a:lstStyle/>
          <a:p>
            <a:r>
              <a:rPr lang="en-GB" sz="4000" b="1" dirty="0">
                <a:solidFill>
                  <a:schemeClr val="bg1"/>
                </a:solidFill>
              </a:rPr>
              <a:t>System Security: </a:t>
            </a:r>
            <a:r>
              <a:rPr lang="en-GB" sz="4000" b="1" u="sng" dirty="0">
                <a:solidFill>
                  <a:schemeClr val="bg1"/>
                </a:solidFill>
              </a:rPr>
              <a:t>Protection rings</a:t>
            </a:r>
            <a:endParaRPr lang="en-US" sz="4000" kern="1200" dirty="0">
              <a:solidFill>
                <a:schemeClr val="bg1"/>
              </a:solidFill>
              <a:latin typeface="+mj-lt"/>
              <a:ea typeface="+mj-ea"/>
              <a:cs typeface="+mj-cs"/>
            </a:endParaRPr>
          </a:p>
        </p:txBody>
      </p:sp>
      <p:pic>
        <p:nvPicPr>
          <p:cNvPr id="8" name="Picture 7" descr="Diagram&#10;&#10;Description automatically generated">
            <a:extLst>
              <a:ext uri="{FF2B5EF4-FFF2-40B4-BE49-F238E27FC236}">
                <a16:creationId xmlns:a16="http://schemas.microsoft.com/office/drawing/2014/main" id="{50D6924D-BD38-4C6A-B03C-BEE07D14A0F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502428" y="827731"/>
            <a:ext cx="7225748" cy="5202538"/>
          </a:xfrm>
          <a:prstGeom prst="rect">
            <a:avLst/>
          </a:prstGeom>
        </p:spPr>
      </p:pic>
      <p:sp>
        <p:nvSpPr>
          <p:cNvPr id="9" name="TextBox 8">
            <a:extLst>
              <a:ext uri="{FF2B5EF4-FFF2-40B4-BE49-F238E27FC236}">
                <a16:creationId xmlns:a16="http://schemas.microsoft.com/office/drawing/2014/main" id="{093E8A4D-A97A-48EC-8B0B-7B270C22F756}"/>
              </a:ext>
            </a:extLst>
          </p:cNvPr>
          <p:cNvSpPr txBox="1"/>
          <p:nvPr/>
        </p:nvSpPr>
        <p:spPr>
          <a:xfrm>
            <a:off x="9421134" y="5830214"/>
            <a:ext cx="2307042" cy="200055"/>
          </a:xfrm>
          <a:prstGeom prst="rect">
            <a:avLst/>
          </a:prstGeom>
          <a:solidFill>
            <a:srgbClr val="000000"/>
          </a:solidFill>
        </p:spPr>
        <p:txBody>
          <a:bodyPr wrap="none" rtlCol="0">
            <a:sp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r>
              <a:rPr kumimoji="0" lang="en-GB" sz="700" b="0" i="0" u="none" strike="noStrike" kern="1200" cap="none" spc="0" normalizeH="0" baseline="0" noProof="0">
                <a:ln>
                  <a:noFill/>
                </a:ln>
                <a:solidFill>
                  <a:srgbClr val="FFFFFF"/>
                </a:solidFill>
                <a:effectLst/>
                <a:uLnTx/>
                <a:uFillTx/>
                <a:latin typeface="Calibri" panose="020F0502020204030204"/>
                <a:ea typeface="+mn-ea"/>
                <a:cs typeface="+mn-cs"/>
                <a:hlinkClick r:id="rId3" tooltip="https://en.wikipedia.org/wiki/Privilege_escalation">
                  <a:extLst>
                    <a:ext uri="{A12FA001-AC4F-418D-AE19-62706E023703}">
                      <ahyp:hlinkClr xmlns:ahyp="http://schemas.microsoft.com/office/drawing/2018/hyperlinkcolor" val="tx"/>
                    </a:ext>
                  </a:extLst>
                </a:hlinkClick>
              </a:rPr>
              <a:t>This Photo</a:t>
            </a:r>
            <a:r>
              <a:rPr kumimoji="0" lang="en-GB" sz="700" b="0" i="0" u="none" strike="noStrike" kern="1200" cap="none" spc="0" normalizeH="0" baseline="0" noProof="0">
                <a:ln>
                  <a:noFill/>
                </a:ln>
                <a:solidFill>
                  <a:srgbClr val="FFFFFF"/>
                </a:solidFill>
                <a:effectLst/>
                <a:uLnTx/>
                <a:uFillTx/>
                <a:latin typeface="Calibri" panose="020F0502020204030204"/>
                <a:ea typeface="+mn-ea"/>
                <a:cs typeface="+mn-cs"/>
              </a:rPr>
              <a:t> by Unknown Author is licensed under </a:t>
            </a:r>
            <a:r>
              <a:rPr kumimoji="0" lang="en-GB" sz="700" b="0" i="0" u="none" strike="noStrike" kern="1200" cap="none" spc="0" normalizeH="0" baseline="0" noProof="0">
                <a:ln>
                  <a:noFill/>
                </a:ln>
                <a:solidFill>
                  <a:srgbClr val="FFFFFF"/>
                </a:solidFill>
                <a:effectLst/>
                <a:uLnTx/>
                <a:uFillTx/>
                <a:latin typeface="Calibri" panose="020F0502020204030204"/>
                <a:ea typeface="+mn-ea"/>
                <a:cs typeface="+mn-cs"/>
                <a:hlinkClick r:id="rId4" tooltip="https://creativecommons.org/licenses/by-sa/3.0/">
                  <a:extLst>
                    <a:ext uri="{A12FA001-AC4F-418D-AE19-62706E023703}">
                      <ahyp:hlinkClr xmlns:ahyp="http://schemas.microsoft.com/office/drawing/2018/hyperlinkcolor" val="tx"/>
                    </a:ext>
                  </a:extLst>
                </a:hlinkClick>
              </a:rPr>
              <a:t>CC BY-SA</a:t>
            </a:r>
            <a:endParaRPr kumimoji="0" lang="en-GB" sz="7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569780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6708FAB-3898-47A9-B05A-AB9ECBD9E7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22D4D7B-D903-4392-9A97-A2F446EF62CD}"/>
              </a:ext>
            </a:extLst>
          </p:cNvPr>
          <p:cNvSpPr>
            <a:spLocks noGrp="1"/>
          </p:cNvSpPr>
          <p:nvPr>
            <p:ph type="title"/>
          </p:nvPr>
        </p:nvSpPr>
        <p:spPr>
          <a:xfrm>
            <a:off x="643479" y="41942"/>
            <a:ext cx="10117810" cy="865315"/>
          </a:xfrm>
        </p:spPr>
        <p:txBody>
          <a:bodyPr anchor="b">
            <a:normAutofit/>
          </a:bodyPr>
          <a:lstStyle/>
          <a:p>
            <a:r>
              <a:rPr lang="en-GB" sz="4000" b="1" u="sng" dirty="0"/>
              <a:t>System Security: Protection ring</a:t>
            </a:r>
          </a:p>
        </p:txBody>
      </p:sp>
      <p:sp>
        <p:nvSpPr>
          <p:cNvPr id="3" name="Content Placeholder 2">
            <a:extLst>
              <a:ext uri="{FF2B5EF4-FFF2-40B4-BE49-F238E27FC236}">
                <a16:creationId xmlns:a16="http://schemas.microsoft.com/office/drawing/2014/main" id="{F2D3377F-7669-41CB-B7AA-F347C8D568D1}"/>
              </a:ext>
            </a:extLst>
          </p:cNvPr>
          <p:cNvSpPr>
            <a:spLocks noGrp="1"/>
          </p:cNvSpPr>
          <p:nvPr>
            <p:ph idx="1"/>
          </p:nvPr>
        </p:nvSpPr>
        <p:spPr>
          <a:xfrm>
            <a:off x="292894" y="1057275"/>
            <a:ext cx="7849136" cy="4893468"/>
          </a:xfrm>
        </p:spPr>
        <p:txBody>
          <a:bodyPr anchor="t">
            <a:noAutofit/>
          </a:bodyPr>
          <a:lstStyle/>
          <a:p>
            <a:r>
              <a:rPr lang="en-GB" sz="2000" dirty="0"/>
              <a:t>User space is where the users programs run. They are executed under Ring 3, and have limited access to system resources. System calls e.g. a set of API calls are sent to the kernel to request memory and physical hardware access when necessary.</a:t>
            </a:r>
            <a:endParaRPr lang="en-GB" sz="2000" b="0" dirty="0">
              <a:effectLst/>
            </a:endParaRPr>
          </a:p>
          <a:p>
            <a:r>
              <a:rPr lang="en-GB" sz="2000" b="0" dirty="0">
                <a:effectLst/>
              </a:rPr>
              <a:t>Usually, only the </a:t>
            </a:r>
            <a:r>
              <a:rPr lang="en-GB" sz="2000" b="0" u="none" strike="noStrike" dirty="0">
                <a:effectLst/>
              </a:rPr>
              <a:t>kernel</a:t>
            </a:r>
            <a:r>
              <a:rPr lang="en-GB" sz="2000" b="0" dirty="0">
                <a:effectLst/>
              </a:rPr>
              <a:t> is allowed to execute in the unrestricted mode; everything else runs in a restricted or user mode.</a:t>
            </a:r>
          </a:p>
          <a:p>
            <a:r>
              <a:rPr lang="en-GB" sz="2000" b="0" dirty="0">
                <a:effectLst/>
              </a:rPr>
              <a:t>“For example, </a:t>
            </a:r>
            <a:r>
              <a:rPr lang="en-GB" sz="2000" b="0" u="none" strike="noStrike" dirty="0">
                <a:effectLst/>
              </a:rPr>
              <a:t>spyware</a:t>
            </a:r>
            <a:r>
              <a:rPr lang="en-GB" sz="2000" b="0" dirty="0">
                <a:effectLst/>
              </a:rPr>
              <a:t> running as a user program in Ring 3 should be prevented from turning on a web camera without informing the user, since </a:t>
            </a:r>
            <a:r>
              <a:rPr lang="en-GB" sz="2000" b="0" i="0" dirty="0">
                <a:effectLst/>
              </a:rPr>
              <a:t>hardware access should be a Ring 1 function reserved for </a:t>
            </a:r>
            <a:r>
              <a:rPr lang="en-GB" sz="2000" b="0" i="0" u="none" strike="noStrike" dirty="0">
                <a:effectLst/>
              </a:rPr>
              <a:t>device drivers</a:t>
            </a:r>
            <a:r>
              <a:rPr lang="en-GB" sz="2000" b="0" i="0" dirty="0">
                <a:effectLst/>
              </a:rPr>
              <a:t>.” </a:t>
            </a:r>
            <a:r>
              <a:rPr lang="en-GB" sz="1000" b="0" i="0" dirty="0">
                <a:effectLst/>
              </a:rPr>
              <a:t>(</a:t>
            </a:r>
            <a:r>
              <a:rPr lang="en-GB" sz="1000" b="0" i="0" dirty="0">
                <a:effectLst/>
                <a:hlinkClick r:id="rId2"/>
              </a:rPr>
              <a:t>r</a:t>
            </a:r>
            <a:r>
              <a:rPr lang="en-GB" sz="1000" b="0" i="0" dirty="0">
                <a:effectLst/>
              </a:rPr>
              <a:t>)</a:t>
            </a:r>
          </a:p>
          <a:p>
            <a:r>
              <a:rPr lang="en-GB" sz="2000" dirty="0"/>
              <a:t>“Whilst a user-space program is not allowed to access kernel memory, it is possible for the kernel to access user memory. However, the kernel must never execute user-space memory and it must also never access user-space memory without explicit expectation to do so. This is also a relevant property for security, i.e., a violation of that property might indicate that the kernel itself has been compromised, and a malicious execution is attempting to collect sensitive application data.” </a:t>
            </a:r>
            <a:r>
              <a:rPr lang="en-GB" sz="1000" dirty="0"/>
              <a:t>(</a:t>
            </a:r>
            <a:r>
              <a:rPr lang="en-GB" sz="1000" dirty="0">
                <a:hlinkClick r:id="rId3"/>
              </a:rPr>
              <a:t>r</a:t>
            </a:r>
            <a:r>
              <a:rPr lang="en-GB" sz="1000" dirty="0"/>
              <a:t>)</a:t>
            </a:r>
          </a:p>
        </p:txBody>
      </p:sp>
      <p:pic>
        <p:nvPicPr>
          <p:cNvPr id="4" name="Picture 3" descr="Diagram&#10;&#10;Description automatically generated">
            <a:extLst>
              <a:ext uri="{FF2B5EF4-FFF2-40B4-BE49-F238E27FC236}">
                <a16:creationId xmlns:a16="http://schemas.microsoft.com/office/drawing/2014/main" id="{1DBD06A2-FC0C-4183-9D19-0D6E1B30945E}"/>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t="-2" r="31369" b="-2"/>
          <a:stretch/>
        </p:blipFill>
        <p:spPr>
          <a:xfrm>
            <a:off x="8142030" y="1384570"/>
            <a:ext cx="3590312" cy="3632824"/>
          </a:xfrm>
          <a:prstGeom prst="rect">
            <a:avLst/>
          </a:prstGeom>
        </p:spPr>
      </p:pic>
      <p:sp>
        <p:nvSpPr>
          <p:cNvPr id="12" name="Rectangle 11">
            <a:extLst>
              <a:ext uri="{FF2B5EF4-FFF2-40B4-BE49-F238E27FC236}">
                <a16:creationId xmlns:a16="http://schemas.microsoft.com/office/drawing/2014/main" id="{2E438CA0-CB4D-4C94-8C39-9C7FC9BBEE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1962"/>
            <a:ext cx="12191998" cy="461774"/>
          </a:xfrm>
          <a:prstGeom prst="rect">
            <a:avLst/>
          </a:prstGeom>
          <a:gradFill>
            <a:gsLst>
              <a:gs pos="0">
                <a:srgbClr val="000000"/>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6B2C05E3-84E7-4957-95EF-B471CBF71C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1962"/>
            <a:ext cx="4076698" cy="464399"/>
          </a:xfrm>
          <a:prstGeom prst="rect">
            <a:avLst/>
          </a:prstGeom>
          <a:gradFill>
            <a:gsLst>
              <a:gs pos="0">
                <a:srgbClr val="000000">
                  <a:alpha val="46000"/>
                </a:srgbClr>
              </a:gs>
              <a:gs pos="99000">
                <a:schemeClr val="accent1"/>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7D648F16-35E6-4394-BF36-A4CBB2F3774A}"/>
              </a:ext>
            </a:extLst>
          </p:cNvPr>
          <p:cNvSpPr txBox="1"/>
          <p:nvPr/>
        </p:nvSpPr>
        <p:spPr>
          <a:xfrm>
            <a:off x="8816240" y="4917366"/>
            <a:ext cx="2307042" cy="200055"/>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alibri" panose="020F0502020204030204"/>
                <a:ea typeface="+mn-ea"/>
                <a:cs typeface="+mn-cs"/>
                <a:hlinkClick r:id="rId2" tooltip="https://en.wikipedia.org/wiki/Protection_ring">
                  <a:extLst>
                    <a:ext uri="{A12FA001-AC4F-418D-AE19-62706E023703}">
                      <ahyp:hlinkClr xmlns:ahyp="http://schemas.microsoft.com/office/drawing/2018/hyperlinkcolor" val="tx"/>
                    </a:ext>
                  </a:extLst>
                </a:hlinkClick>
              </a:rPr>
              <a:t>This Photo</a:t>
            </a:r>
            <a:r>
              <a:rPr kumimoji="0" lang="en-GB" sz="7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700" b="0" i="0" u="none" strike="noStrike" kern="1200" cap="none" spc="0" normalizeH="0" baseline="0" noProof="0" dirty="0">
                <a:ln>
                  <a:noFill/>
                </a:ln>
                <a:solidFill>
                  <a:prstClr val="black"/>
                </a:solidFill>
                <a:effectLst/>
                <a:uLnTx/>
                <a:uFillTx/>
                <a:latin typeface="Calibri" panose="020F0502020204030204"/>
                <a:ea typeface="+mn-ea"/>
                <a:cs typeface="+mn-cs"/>
                <a:hlinkClick r:id="rId5" tooltip="https://creativecommons.org/licenses/by-sa/3.0/">
                  <a:extLst>
                    <a:ext uri="{A12FA001-AC4F-418D-AE19-62706E023703}">
                      <ahyp:hlinkClr xmlns:ahyp="http://schemas.microsoft.com/office/drawing/2018/hyperlinkcolor" val="tx"/>
                    </a:ext>
                  </a:extLst>
                </a:hlinkClick>
              </a:rPr>
              <a:t>CC BY-SA</a:t>
            </a:r>
            <a:endParaRPr kumimoji="0" lang="en-GB" sz="7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7122698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mages">
            <a:extLst>
              <a:ext uri="{FF2B5EF4-FFF2-40B4-BE49-F238E27FC236}">
                <a16:creationId xmlns:a16="http://schemas.microsoft.com/office/drawing/2014/main" id="{E0DAFB52-2A0E-4DC7-B094-4BE79BE0404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87000"/>
          <a:stretch/>
        </p:blipFill>
        <p:spPr bwMode="auto">
          <a:xfrm>
            <a:off x="645429" y="472469"/>
            <a:ext cx="4838699" cy="922784"/>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Image result for protection rings and different programs">
            <a:extLst>
              <a:ext uri="{FF2B5EF4-FFF2-40B4-BE49-F238E27FC236}">
                <a16:creationId xmlns:a16="http://schemas.microsoft.com/office/drawing/2014/main" id="{8355E12B-7903-47BA-8E05-B1B098BB51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17464" y="548782"/>
            <a:ext cx="6048375" cy="6071683"/>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Image result for protection rings and different programs">
            <a:extLst>
              <a:ext uri="{FF2B5EF4-FFF2-40B4-BE49-F238E27FC236}">
                <a16:creationId xmlns:a16="http://schemas.microsoft.com/office/drawing/2014/main" id="{EC32709C-5028-46FF-99A3-4DEE581E4C4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7817" y="1395001"/>
            <a:ext cx="4752974" cy="4264945"/>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A8FBFE2E-F86E-47CF-BC54-804884176EAB}"/>
              </a:ext>
            </a:extLst>
          </p:cNvPr>
          <p:cNvSpPr txBox="1"/>
          <p:nvPr/>
        </p:nvSpPr>
        <p:spPr>
          <a:xfrm>
            <a:off x="1186927" y="5659946"/>
            <a:ext cx="2935128" cy="18466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 b="0" i="0" u="none" strike="noStrike" kern="1200" cap="none" spc="0" normalizeH="0" baseline="0" noProof="0" dirty="0">
                <a:ln>
                  <a:noFill/>
                </a:ln>
                <a:solidFill>
                  <a:prstClr val="black"/>
                </a:solidFill>
                <a:effectLst/>
                <a:uLnTx/>
                <a:uFillTx/>
                <a:latin typeface="Calibri" panose="020F0502020204030204"/>
                <a:ea typeface="+mn-ea"/>
                <a:cs typeface="+mn-cs"/>
                <a:hlinkClick r:id="rId5" tooltip="https://en.wikipedia.org/wiki/Protection_ring"/>
              </a:rPr>
              <a:t>This Photo</a:t>
            </a:r>
            <a:r>
              <a:rPr kumimoji="0" lang="en-GB" sz="6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600" b="0" i="0" u="none" strike="noStrike" kern="1200" cap="none" spc="0" normalizeH="0" baseline="0" noProof="0" dirty="0">
                <a:ln>
                  <a:noFill/>
                </a:ln>
                <a:solidFill>
                  <a:prstClr val="black"/>
                </a:solidFill>
                <a:effectLst/>
                <a:uLnTx/>
                <a:uFillTx/>
                <a:latin typeface="Calibri" panose="020F0502020204030204"/>
                <a:ea typeface="+mn-ea"/>
                <a:cs typeface="+mn-cs"/>
                <a:hlinkClick r:id="rId6" tooltip="https://creativecommons.org/licenses/by-sa/3.0/"/>
              </a:rPr>
              <a:t>CC BY-SA</a:t>
            </a:r>
            <a:endParaRPr kumimoji="0" lang="en-GB" sz="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TextBox 15">
            <a:extLst>
              <a:ext uri="{FF2B5EF4-FFF2-40B4-BE49-F238E27FC236}">
                <a16:creationId xmlns:a16="http://schemas.microsoft.com/office/drawing/2014/main" id="{5694DA18-5321-4864-BF32-243A31035DB1}"/>
              </a:ext>
            </a:extLst>
          </p:cNvPr>
          <p:cNvSpPr txBox="1"/>
          <p:nvPr/>
        </p:nvSpPr>
        <p:spPr>
          <a:xfrm>
            <a:off x="7074088" y="6620465"/>
            <a:ext cx="2935128" cy="18466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 b="0" i="0" u="none" strike="noStrike" kern="1200" cap="none" spc="0" normalizeH="0" baseline="0" noProof="0" dirty="0">
                <a:ln>
                  <a:noFill/>
                </a:ln>
                <a:solidFill>
                  <a:prstClr val="black"/>
                </a:solidFill>
                <a:effectLst/>
                <a:uLnTx/>
                <a:uFillTx/>
                <a:latin typeface="Calibri" panose="020F0502020204030204"/>
                <a:ea typeface="+mn-ea"/>
                <a:cs typeface="+mn-cs"/>
                <a:hlinkClick r:id="rId7" tooltip="https://en.wikipedia.org/wiki/Protection_ring"/>
              </a:rPr>
              <a:t>This Photo</a:t>
            </a:r>
            <a:r>
              <a:rPr kumimoji="0" lang="en-GB" sz="6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600" b="0" i="0" u="none" strike="noStrike" kern="1200" cap="none" spc="0" normalizeH="0" baseline="0" noProof="0" dirty="0">
                <a:ln>
                  <a:noFill/>
                </a:ln>
                <a:solidFill>
                  <a:prstClr val="black"/>
                </a:solidFill>
                <a:effectLst/>
                <a:uLnTx/>
                <a:uFillTx/>
                <a:latin typeface="Calibri" panose="020F0502020204030204"/>
                <a:ea typeface="+mn-ea"/>
                <a:cs typeface="+mn-cs"/>
                <a:hlinkClick r:id="rId6" tooltip="https://creativecommons.org/licenses/by-sa/3.0/"/>
              </a:rPr>
              <a:t>CC BY-SA</a:t>
            </a:r>
            <a:endParaRPr kumimoji="0" lang="en-GB" sz="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itle 1">
            <a:extLst>
              <a:ext uri="{FF2B5EF4-FFF2-40B4-BE49-F238E27FC236}">
                <a16:creationId xmlns:a16="http://schemas.microsoft.com/office/drawing/2014/main" id="{8EE9FCC0-32B0-413D-93FF-3D84995098EC}"/>
              </a:ext>
            </a:extLst>
          </p:cNvPr>
          <p:cNvSpPr>
            <a:spLocks noGrp="1"/>
          </p:cNvSpPr>
          <p:nvPr>
            <p:ph type="title"/>
          </p:nvPr>
        </p:nvSpPr>
        <p:spPr>
          <a:xfrm>
            <a:off x="130009" y="72989"/>
            <a:ext cx="10117810" cy="582254"/>
          </a:xfrm>
        </p:spPr>
        <p:txBody>
          <a:bodyPr anchor="b">
            <a:normAutofit fontScale="90000"/>
          </a:bodyPr>
          <a:lstStyle/>
          <a:p>
            <a:r>
              <a:rPr lang="en-GB" sz="4800" b="1" u="sng" dirty="0">
                <a:solidFill>
                  <a:schemeClr val="bg1">
                    <a:lumMod val="50000"/>
                  </a:schemeClr>
                </a:solidFill>
              </a:rPr>
              <a:t>Bg. </a:t>
            </a:r>
            <a:r>
              <a:rPr lang="en-GB" sz="4000" b="1" u="sng" dirty="0">
                <a:solidFill>
                  <a:schemeClr val="bg1">
                    <a:lumMod val="50000"/>
                  </a:schemeClr>
                </a:solidFill>
              </a:rPr>
              <a:t>System Security: Protection ring.</a:t>
            </a:r>
          </a:p>
        </p:txBody>
      </p:sp>
    </p:spTree>
    <p:extLst>
      <p:ext uri="{BB962C8B-B14F-4D97-AF65-F5344CB8AC3E}">
        <p14:creationId xmlns:p14="http://schemas.microsoft.com/office/powerpoint/2010/main" val="102205162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ED9509-0C13-4000-86DE-6D7D4C796A80}"/>
              </a:ext>
            </a:extLst>
          </p:cNvPr>
          <p:cNvSpPr>
            <a:spLocks noGrp="1"/>
          </p:cNvSpPr>
          <p:nvPr>
            <p:ph type="title"/>
          </p:nvPr>
        </p:nvSpPr>
        <p:spPr>
          <a:ln w="38100">
            <a:solidFill>
              <a:srgbClr val="2B487C"/>
            </a:solidFill>
          </a:ln>
        </p:spPr>
        <p:txBody>
          <a:bodyPr>
            <a:normAutofit/>
          </a:bodyPr>
          <a:lstStyle/>
          <a:p>
            <a:r>
              <a:rPr lang="en-GB" sz="4800" dirty="0"/>
              <a:t>Bg. Linux ‘</a:t>
            </a:r>
            <a:r>
              <a:rPr lang="en-GB" sz="4800" dirty="0" err="1"/>
              <a:t>ps</a:t>
            </a:r>
            <a:r>
              <a:rPr lang="en-GB" sz="4800" dirty="0"/>
              <a:t> aux’ command</a:t>
            </a:r>
          </a:p>
        </p:txBody>
      </p:sp>
      <p:sp>
        <p:nvSpPr>
          <p:cNvPr id="3" name="Content Placeholder 2">
            <a:extLst>
              <a:ext uri="{FF2B5EF4-FFF2-40B4-BE49-F238E27FC236}">
                <a16:creationId xmlns:a16="http://schemas.microsoft.com/office/drawing/2014/main" id="{16A49B6B-3E6E-4761-9C94-4EB2412BB1D7}"/>
              </a:ext>
            </a:extLst>
          </p:cNvPr>
          <p:cNvSpPr>
            <a:spLocks noGrp="1"/>
          </p:cNvSpPr>
          <p:nvPr>
            <p:ph idx="1"/>
          </p:nvPr>
        </p:nvSpPr>
        <p:spPr/>
        <p:txBody>
          <a:bodyPr>
            <a:normAutofit/>
          </a:bodyPr>
          <a:lstStyle/>
          <a:p>
            <a:pPr marL="0" indent="0">
              <a:buNone/>
            </a:pPr>
            <a:r>
              <a:rPr lang="en-GB" dirty="0"/>
              <a:t>Collectively the options "aux" print all information about all running process in the system.</a:t>
            </a:r>
          </a:p>
          <a:p>
            <a:r>
              <a:rPr lang="en-GB" dirty="0"/>
              <a:t>The "</a:t>
            </a:r>
            <a:r>
              <a:rPr lang="en-GB" b="1" dirty="0" err="1"/>
              <a:t>ps</a:t>
            </a:r>
            <a:r>
              <a:rPr lang="en-GB" b="1" dirty="0"/>
              <a:t> aux</a:t>
            </a:r>
            <a:r>
              <a:rPr lang="en-GB" dirty="0"/>
              <a:t>" command is frequently used by Linux administrators. </a:t>
            </a:r>
          </a:p>
          <a:p>
            <a:r>
              <a:rPr lang="en-GB" b="1" dirty="0"/>
              <a:t>a</a:t>
            </a:r>
            <a:r>
              <a:rPr lang="en-GB" dirty="0"/>
              <a:t>: prints the running processes from </a:t>
            </a:r>
            <a:r>
              <a:rPr lang="en-GB" b="1" dirty="0"/>
              <a:t>all</a:t>
            </a:r>
            <a:r>
              <a:rPr lang="en-GB" dirty="0"/>
              <a:t> users.</a:t>
            </a:r>
          </a:p>
          <a:p>
            <a:r>
              <a:rPr lang="en-GB" b="1" dirty="0"/>
              <a:t>u</a:t>
            </a:r>
            <a:r>
              <a:rPr lang="en-GB" dirty="0"/>
              <a:t>: shows the </a:t>
            </a:r>
            <a:r>
              <a:rPr lang="en-GB" b="1" dirty="0"/>
              <a:t>user</a:t>
            </a:r>
            <a:r>
              <a:rPr lang="en-GB" dirty="0"/>
              <a:t> owner column in the output.</a:t>
            </a:r>
          </a:p>
          <a:p>
            <a:r>
              <a:rPr lang="en-GB" b="1" dirty="0"/>
              <a:t>x</a:t>
            </a:r>
            <a:r>
              <a:rPr lang="en-GB" dirty="0"/>
              <a:t>: </a:t>
            </a:r>
            <a:r>
              <a:rPr lang="en-US" b="0" i="0" dirty="0">
                <a:solidFill>
                  <a:srgbClr val="333333"/>
                </a:solidFill>
                <a:effectLst/>
                <a:latin typeface="OpenSansRegular"/>
              </a:rPr>
              <a:t>use this option to limit the output to processes which belong to you or other users</a:t>
            </a:r>
            <a:endParaRPr lang="en-GB" dirty="0"/>
          </a:p>
          <a:p>
            <a:endParaRPr lang="en-GB" dirty="0"/>
          </a:p>
        </p:txBody>
      </p:sp>
      <p:pic>
        <p:nvPicPr>
          <p:cNvPr id="4" name="Picture 3">
            <a:extLst>
              <a:ext uri="{FF2B5EF4-FFF2-40B4-BE49-F238E27FC236}">
                <a16:creationId xmlns:a16="http://schemas.microsoft.com/office/drawing/2014/main" id="{B2F25555-7892-4135-995C-5DBE447FE2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400890"/>
            <a:ext cx="12192000" cy="457110"/>
          </a:xfrm>
          <a:prstGeom prst="rect">
            <a:avLst/>
          </a:prstGeom>
        </p:spPr>
      </p:pic>
      <p:pic>
        <p:nvPicPr>
          <p:cNvPr id="5" name="Picture 4">
            <a:extLst>
              <a:ext uri="{FF2B5EF4-FFF2-40B4-BE49-F238E27FC236}">
                <a16:creationId xmlns:a16="http://schemas.microsoft.com/office/drawing/2014/main" id="{8FBA9431-A5F3-4377-926B-4FF1108F8D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457110"/>
          </a:xfrm>
          <a:prstGeom prst="rect">
            <a:avLst/>
          </a:prstGeom>
        </p:spPr>
      </p:pic>
    </p:spTree>
    <p:extLst>
      <p:ext uri="{BB962C8B-B14F-4D97-AF65-F5344CB8AC3E}">
        <p14:creationId xmlns:p14="http://schemas.microsoft.com/office/powerpoint/2010/main" val="82498672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8C790BE2-4E4F-4AAF-81A2-4A6F4885E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Rectangle 30">
            <a:extLst>
              <a:ext uri="{FF2B5EF4-FFF2-40B4-BE49-F238E27FC236}">
                <a16:creationId xmlns:a16="http://schemas.microsoft.com/office/drawing/2014/main" id="{D28B54C3-B57B-472A-B96E-1FCB67093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12191999" cy="6858000"/>
          </a:xfrm>
          <a:prstGeom prst="rect">
            <a:avLst/>
          </a:prstGeom>
          <a:gradFill>
            <a:gsLst>
              <a:gs pos="0">
                <a:schemeClr val="accent1">
                  <a:lumMod val="50000"/>
                </a:schemeClr>
              </a:gs>
              <a:gs pos="100000">
                <a:srgbClr val="00000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7DB3C429-F8DA-49B9-AF84-21996FCF7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
            <a:ext cx="12192000" cy="6402581"/>
          </a:xfrm>
          <a:prstGeom prst="rect">
            <a:avLst/>
          </a:prstGeom>
          <a:gradFill>
            <a:gsLst>
              <a:gs pos="1000">
                <a:schemeClr val="accent1">
                  <a:lumMod val="75000"/>
                  <a:alpha val="59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Rectangle 32">
            <a:extLst>
              <a:ext uri="{FF2B5EF4-FFF2-40B4-BE49-F238E27FC236}">
                <a16:creationId xmlns:a16="http://schemas.microsoft.com/office/drawing/2014/main" id="{E12088DD-B1AD-40E0-8B86-1D87A2CCD9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63054" y="-2653923"/>
            <a:ext cx="6858001" cy="12165846"/>
          </a:xfrm>
          <a:prstGeom prst="rect">
            <a:avLst/>
          </a:prstGeom>
          <a:gradFill>
            <a:gsLst>
              <a:gs pos="13000">
                <a:schemeClr val="accent1">
                  <a:lumMod val="50000"/>
                  <a:alpha val="0"/>
                </a:schemeClr>
              </a:gs>
              <a:gs pos="99000">
                <a:srgbClr val="000000">
                  <a:alpha val="2800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4" name="Rectangle 33">
            <a:extLst>
              <a:ext uri="{FF2B5EF4-FFF2-40B4-BE49-F238E27FC236}">
                <a16:creationId xmlns:a16="http://schemas.microsoft.com/office/drawing/2014/main" id="{C4C9F2B0-1044-46EB-8AEB-C3BFFDE6C2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94763" y="0"/>
            <a:ext cx="6096001" cy="6858000"/>
          </a:xfrm>
          <a:prstGeom prst="rect">
            <a:avLst/>
          </a:prstGeom>
          <a:gradFill>
            <a:gsLst>
              <a:gs pos="13000">
                <a:schemeClr val="accent1">
                  <a:lumMod val="50000"/>
                  <a:alpha val="0"/>
                </a:schemeClr>
              </a:gs>
              <a:gs pos="99000">
                <a:schemeClr val="accent1">
                  <a:lumMod val="75000"/>
                  <a:alpha val="50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5" name="Rectangle 34">
            <a:extLst>
              <a:ext uri="{FF2B5EF4-FFF2-40B4-BE49-F238E27FC236}">
                <a16:creationId xmlns:a16="http://schemas.microsoft.com/office/drawing/2014/main" id="{0C395952-4E26-45A2-8756-2ADFD6E53C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3"/>
            <a:ext cx="12182871" cy="6871922"/>
          </a:xfrm>
          <a:prstGeom prst="rect">
            <a:avLst/>
          </a:prstGeom>
          <a:gradFill>
            <a:gsLst>
              <a:gs pos="13000">
                <a:srgbClr val="000000">
                  <a:alpha val="35000"/>
                </a:srgbClr>
              </a:gs>
              <a:gs pos="99000">
                <a:schemeClr val="accent1">
                  <a:lumMod val="75000"/>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6" name="Freeform: Shape 35">
            <a:extLst>
              <a:ext uri="{FF2B5EF4-FFF2-40B4-BE49-F238E27FC236}">
                <a16:creationId xmlns:a16="http://schemas.microsoft.com/office/drawing/2014/main" id="{4734BADF-9461-4621-B112-2D7BABEA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7713" y="4049"/>
            <a:ext cx="10216576" cy="4729040"/>
          </a:xfrm>
          <a:custGeom>
            <a:avLst/>
            <a:gdLst>
              <a:gd name="connsiteX0" fmla="*/ 0 w 10216576"/>
              <a:gd name="connsiteY0" fmla="*/ 0 h 4729040"/>
              <a:gd name="connsiteX1" fmla="*/ 10216576 w 10216576"/>
              <a:gd name="connsiteY1" fmla="*/ 0 h 4729040"/>
              <a:gd name="connsiteX2" fmla="*/ 10210268 w 10216576"/>
              <a:gd name="connsiteY2" fmla="*/ 124944 h 4729040"/>
              <a:gd name="connsiteX3" fmla="*/ 5108288 w 10216576"/>
              <a:gd name="connsiteY3" fmla="*/ 4729040 h 4729040"/>
              <a:gd name="connsiteX4" fmla="*/ 6309 w 10216576"/>
              <a:gd name="connsiteY4" fmla="*/ 124944 h 47290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6576" h="4729040">
                <a:moveTo>
                  <a:pt x="0" y="0"/>
                </a:moveTo>
                <a:lnTo>
                  <a:pt x="10216576" y="0"/>
                </a:lnTo>
                <a:lnTo>
                  <a:pt x="10210268" y="124944"/>
                </a:lnTo>
                <a:cubicBezTo>
                  <a:pt x="9947637" y="2710997"/>
                  <a:pt x="7763635" y="4729040"/>
                  <a:pt x="5108288" y="4729040"/>
                </a:cubicBezTo>
                <a:cubicBezTo>
                  <a:pt x="2452942" y="4729040"/>
                  <a:pt x="268937" y="2710997"/>
                  <a:pt x="6309" y="124944"/>
                </a:cubicBezTo>
                <a:close/>
              </a:path>
            </a:pathLst>
          </a:custGeom>
          <a:gradFill>
            <a:gsLst>
              <a:gs pos="7000">
                <a:schemeClr val="accent1">
                  <a:lumMod val="50000"/>
                  <a:alpha val="4000"/>
                </a:schemeClr>
              </a:gs>
              <a:gs pos="99000">
                <a:schemeClr val="accent1">
                  <a:alpha val="2400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77FE3B1-AB79-F299-C5CC-F13B4C45CDAB}"/>
              </a:ext>
            </a:extLst>
          </p:cNvPr>
          <p:cNvSpPr>
            <a:spLocks noGrp="1"/>
          </p:cNvSpPr>
          <p:nvPr>
            <p:ph type="ctrTitle"/>
          </p:nvPr>
        </p:nvSpPr>
        <p:spPr>
          <a:xfrm>
            <a:off x="2026693" y="1030406"/>
            <a:ext cx="8147713" cy="3081242"/>
          </a:xfrm>
        </p:spPr>
        <p:txBody>
          <a:bodyPr anchor="ctr">
            <a:normAutofit/>
          </a:bodyPr>
          <a:lstStyle/>
          <a:p>
            <a:r>
              <a:rPr lang="en-GB" sz="4800" dirty="0">
                <a:solidFill>
                  <a:srgbClr val="FFFFFF"/>
                </a:solidFill>
              </a:rPr>
              <a:t>The End.</a:t>
            </a:r>
          </a:p>
        </p:txBody>
      </p:sp>
    </p:spTree>
    <p:extLst>
      <p:ext uri="{BB962C8B-B14F-4D97-AF65-F5344CB8AC3E}">
        <p14:creationId xmlns:p14="http://schemas.microsoft.com/office/powerpoint/2010/main" val="30413576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954BE-99C8-4034-800D-908618389993}"/>
              </a:ext>
            </a:extLst>
          </p:cNvPr>
          <p:cNvSpPr>
            <a:spLocks noGrp="1"/>
          </p:cNvSpPr>
          <p:nvPr>
            <p:ph type="title"/>
          </p:nvPr>
        </p:nvSpPr>
        <p:spPr/>
        <p:txBody>
          <a:bodyPr/>
          <a:lstStyle/>
          <a:p>
            <a:r>
              <a:rPr lang="en-GB" dirty="0"/>
              <a:t>Archived slides.</a:t>
            </a:r>
          </a:p>
        </p:txBody>
      </p:sp>
    </p:spTree>
    <p:extLst>
      <p:ext uri="{BB962C8B-B14F-4D97-AF65-F5344CB8AC3E}">
        <p14:creationId xmlns:p14="http://schemas.microsoft.com/office/powerpoint/2010/main" val="420941230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4800" b="1" dirty="0">
                <a:solidFill>
                  <a:srgbClr val="FFFFFF"/>
                </a:solidFill>
              </a:rPr>
              <a:t>Q. </a:t>
            </a:r>
            <a:r>
              <a:rPr lang="en-GB" sz="4800" b="1" dirty="0">
                <a:solidFill>
                  <a:schemeClr val="bg1"/>
                </a:solidFill>
              </a:rPr>
              <a:t>Device Management</a:t>
            </a:r>
            <a:r>
              <a:rPr lang="en-GB" sz="4800" b="1" dirty="0">
                <a:solidFill>
                  <a:srgbClr val="FFFFFF"/>
                </a:solidFill>
              </a:rPr>
              <a:t>?</a:t>
            </a:r>
          </a:p>
        </p:txBody>
      </p:sp>
      <p:sp>
        <p:nvSpPr>
          <p:cNvPr id="9" name="Content Placeholder 2">
            <a:extLst>
              <a:ext uri="{FF2B5EF4-FFF2-40B4-BE49-F238E27FC236}">
                <a16:creationId xmlns:a16="http://schemas.microsoft.com/office/drawing/2014/main" id="{1907F43D-0AA3-4886-AF0D-843268D6CDBB}"/>
              </a:ext>
            </a:extLst>
          </p:cNvPr>
          <p:cNvSpPr>
            <a:spLocks noGrp="1"/>
          </p:cNvSpPr>
          <p:nvPr>
            <p:ph idx="1"/>
          </p:nvPr>
        </p:nvSpPr>
        <p:spPr>
          <a:xfrm>
            <a:off x="639436" y="1793016"/>
            <a:ext cx="10945613" cy="4790664"/>
          </a:xfrm>
        </p:spPr>
        <p:txBody>
          <a:bodyPr>
            <a:normAutofit/>
          </a:bodyPr>
          <a:lstStyle/>
          <a:p>
            <a:r>
              <a:rPr lang="en-GB" dirty="0"/>
              <a:t>One of the key roles of an OS is to manage Input and Output (I/O) devices e.g. a keyboard, a mouse, a touchscreen, monitor, speakers, printer etc.</a:t>
            </a:r>
          </a:p>
          <a:p>
            <a:pPr marL="514350" indent="-514350">
              <a:buFont typeface="+mj-lt"/>
              <a:buAutoNum type="arabicPeriod"/>
            </a:pPr>
            <a:r>
              <a:rPr lang="en-GB" sz="3200" dirty="0"/>
              <a:t>Research and document a definition of </a:t>
            </a:r>
            <a:r>
              <a:rPr lang="en-GB" sz="3200" b="1" dirty="0"/>
              <a:t>‘device drivers’ </a:t>
            </a:r>
            <a:r>
              <a:rPr lang="en-GB" sz="3200" dirty="0"/>
              <a:t>and a brief description of their use in </a:t>
            </a:r>
            <a:r>
              <a:rPr lang="en-GB" sz="3200" b="1" dirty="0"/>
              <a:t>OS device management</a:t>
            </a:r>
            <a:r>
              <a:rPr lang="en-GB" sz="3200" dirty="0"/>
              <a:t>?</a:t>
            </a:r>
          </a:p>
          <a:p>
            <a:pPr lvl="1"/>
            <a:r>
              <a:rPr lang="en-GB" sz="2800" dirty="0"/>
              <a:t>Save the URLs to use as references later</a:t>
            </a:r>
            <a:r>
              <a:rPr lang="en-GB" sz="3200" dirty="0"/>
              <a:t>.</a:t>
            </a:r>
          </a:p>
          <a:p>
            <a:pPr marL="514350" indent="-514350">
              <a:buFont typeface="+mj-lt"/>
              <a:buAutoNum type="arabicPeriod"/>
            </a:pPr>
            <a:r>
              <a:rPr lang="en-US" sz="3200" dirty="0"/>
              <a:t>Share when prompted.</a:t>
            </a:r>
            <a:endParaRPr lang="en-GB" sz="3200" dirty="0"/>
          </a:p>
        </p:txBody>
      </p:sp>
    </p:spTree>
    <p:extLst>
      <p:ext uri="{BB962C8B-B14F-4D97-AF65-F5344CB8AC3E}">
        <p14:creationId xmlns:p14="http://schemas.microsoft.com/office/powerpoint/2010/main" val="9251415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4000" b="1">
                <a:solidFill>
                  <a:srgbClr val="FFFFFF"/>
                </a:solidFill>
              </a:rPr>
              <a:t>Q. What is the OS Kernel?</a:t>
            </a:r>
            <a:endParaRPr lang="en-GB" sz="4000" b="1" dirty="0">
              <a:solidFill>
                <a:srgbClr val="FFFFFF"/>
              </a:solidFill>
            </a:endParaRPr>
          </a:p>
        </p:txBody>
      </p:sp>
      <p:sp>
        <p:nvSpPr>
          <p:cNvPr id="9" name="Content Placeholder 2">
            <a:extLst>
              <a:ext uri="{FF2B5EF4-FFF2-40B4-BE49-F238E27FC236}">
                <a16:creationId xmlns:a16="http://schemas.microsoft.com/office/drawing/2014/main" id="{1907F43D-0AA3-4886-AF0D-843268D6CDBB}"/>
              </a:ext>
            </a:extLst>
          </p:cNvPr>
          <p:cNvSpPr>
            <a:spLocks noGrp="1"/>
          </p:cNvSpPr>
          <p:nvPr>
            <p:ph idx="1"/>
          </p:nvPr>
        </p:nvSpPr>
        <p:spPr>
          <a:xfrm>
            <a:off x="639437" y="1793016"/>
            <a:ext cx="8465907" cy="4351338"/>
          </a:xfrm>
        </p:spPr>
        <p:txBody>
          <a:bodyPr>
            <a:normAutofit/>
          </a:bodyPr>
          <a:lstStyle/>
          <a:p>
            <a:pPr marL="514350" indent="-514350">
              <a:buFont typeface="+mj-lt"/>
              <a:buAutoNum type="arabicPeriod"/>
            </a:pPr>
            <a:r>
              <a:rPr lang="en-GB" sz="3200" dirty="0"/>
              <a:t>Research and document a brief description of an Operating Systems </a:t>
            </a:r>
            <a:r>
              <a:rPr lang="en-GB" sz="3200" b="1" dirty="0"/>
              <a:t>Kernel</a:t>
            </a:r>
            <a:r>
              <a:rPr lang="en-GB" sz="3200" dirty="0"/>
              <a:t>?</a:t>
            </a:r>
          </a:p>
          <a:p>
            <a:pPr lvl="1"/>
            <a:r>
              <a:rPr lang="en-GB" sz="2800" dirty="0"/>
              <a:t>Cite and save the source URL as a reference.</a:t>
            </a:r>
          </a:p>
          <a:p>
            <a:pPr marL="514350" indent="-514350">
              <a:buFont typeface="+mj-lt"/>
              <a:buAutoNum type="arabicPeriod"/>
            </a:pPr>
            <a:r>
              <a:rPr lang="en-US" sz="3200" dirty="0"/>
              <a:t>Share when prompted.</a:t>
            </a:r>
            <a:endParaRPr lang="en-GB" sz="3200" dirty="0"/>
          </a:p>
        </p:txBody>
      </p:sp>
      <p:pic>
        <p:nvPicPr>
          <p:cNvPr id="6" name="Picture 5" descr="Diagram&#10;&#10;Description automatically generated">
            <a:extLst>
              <a:ext uri="{FF2B5EF4-FFF2-40B4-BE49-F238E27FC236}">
                <a16:creationId xmlns:a16="http://schemas.microsoft.com/office/drawing/2014/main" id="{F5A291C4-2C69-BC21-8ECC-91478325699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420786" y="3203771"/>
            <a:ext cx="4277698" cy="337643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7" name="TextBox 6">
            <a:extLst>
              <a:ext uri="{FF2B5EF4-FFF2-40B4-BE49-F238E27FC236}">
                <a16:creationId xmlns:a16="http://schemas.microsoft.com/office/drawing/2014/main" id="{E6A5D4D4-CEE0-2CCC-8CD0-2A12313B31D6}"/>
              </a:ext>
            </a:extLst>
          </p:cNvPr>
          <p:cNvSpPr txBox="1"/>
          <p:nvPr/>
        </p:nvSpPr>
        <p:spPr>
          <a:xfrm rot="300840">
            <a:off x="7562946" y="6421836"/>
            <a:ext cx="1881013" cy="15812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hlinkClick r:id="rId4" tooltip="https://inteldig.com/2018/09/diferencias-kernel-linux-macos/"/>
              </a:rPr>
              <a:t>This Photo</a:t>
            </a: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hlinkClick r:id="rId5" tooltip="https://creativecommons.org/licenses/by/3.0/"/>
              </a:rPr>
              <a:t>CC BY</a:t>
            </a:r>
            <a:endPar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7" name="Picture 16">
            <a:extLst>
              <a:ext uri="{FF2B5EF4-FFF2-40B4-BE49-F238E27FC236}">
                <a16:creationId xmlns:a16="http://schemas.microsoft.com/office/drawing/2014/main" id="{5B46B9FB-0D77-9A75-1FA4-99FC46E5BD1A}"/>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9052793" y="449279"/>
            <a:ext cx="2429876" cy="3650337"/>
          </a:xfrm>
          <a:prstGeom prst="rect">
            <a:avLst/>
          </a:prstGeom>
          <a:ln>
            <a:noFill/>
          </a:ln>
          <a:effectLst>
            <a:softEdge rad="112500"/>
          </a:effectLst>
        </p:spPr>
      </p:pic>
      <p:sp>
        <p:nvSpPr>
          <p:cNvPr id="18" name="TextBox 17">
            <a:extLst>
              <a:ext uri="{FF2B5EF4-FFF2-40B4-BE49-F238E27FC236}">
                <a16:creationId xmlns:a16="http://schemas.microsoft.com/office/drawing/2014/main" id="{B5179ED1-558D-6851-407E-8F91A6E6623E}"/>
              </a:ext>
            </a:extLst>
          </p:cNvPr>
          <p:cNvSpPr txBox="1"/>
          <p:nvPr/>
        </p:nvSpPr>
        <p:spPr>
          <a:xfrm>
            <a:off x="9814675" y="3986004"/>
            <a:ext cx="1965832" cy="1538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hlinkClick r:id="rId7" tooltip="https://en.wikipedia.org/wiki/Lewis_Millett">
                  <a:extLst>
                    <a:ext uri="{A12FA001-AC4F-418D-AE19-62706E023703}">
                      <ahyp:hlinkClr xmlns:ahyp="http://schemas.microsoft.com/office/drawing/2018/hyperlinkcolor" val="tx"/>
                    </a:ext>
                  </a:extLst>
                </a:hlinkClick>
              </a:rPr>
              <a:t>This Photo</a:t>
            </a: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hlinkClick r:id="rId8" tooltip="https://creativecommons.org/licenses/by-sa/3.0/">
                  <a:extLst>
                    <a:ext uri="{A12FA001-AC4F-418D-AE19-62706E023703}">
                      <ahyp:hlinkClr xmlns:ahyp="http://schemas.microsoft.com/office/drawing/2018/hyperlinkcolor" val="tx"/>
                    </a:ext>
                  </a:extLst>
                </a:hlinkClick>
              </a:rPr>
              <a:t>CC BY-SA</a:t>
            </a:r>
            <a:endPar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9137604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4000" b="1" dirty="0">
                <a:solidFill>
                  <a:srgbClr val="FFFFFF"/>
                </a:solidFill>
              </a:rPr>
              <a:t>Q. </a:t>
            </a:r>
            <a:r>
              <a:rPr lang="en-GB" sz="4000" b="1" dirty="0">
                <a:solidFill>
                  <a:schemeClr val="bg1"/>
                </a:solidFill>
              </a:rPr>
              <a:t>Deadlocks</a:t>
            </a:r>
            <a:r>
              <a:rPr lang="en-GB" sz="4000" b="1" dirty="0">
                <a:solidFill>
                  <a:srgbClr val="FFFFFF"/>
                </a:solidFill>
              </a:rPr>
              <a:t>?</a:t>
            </a:r>
          </a:p>
        </p:txBody>
      </p:sp>
      <p:sp>
        <p:nvSpPr>
          <p:cNvPr id="9" name="Content Placeholder 2">
            <a:extLst>
              <a:ext uri="{FF2B5EF4-FFF2-40B4-BE49-F238E27FC236}">
                <a16:creationId xmlns:a16="http://schemas.microsoft.com/office/drawing/2014/main" id="{1907F43D-0AA3-4886-AF0D-843268D6CDBB}"/>
              </a:ext>
            </a:extLst>
          </p:cNvPr>
          <p:cNvSpPr>
            <a:spLocks noGrp="1"/>
          </p:cNvSpPr>
          <p:nvPr>
            <p:ph idx="1"/>
          </p:nvPr>
        </p:nvSpPr>
        <p:spPr>
          <a:xfrm>
            <a:off x="639437" y="1793016"/>
            <a:ext cx="10830646" cy="4351338"/>
          </a:xfrm>
        </p:spPr>
        <p:txBody>
          <a:bodyPr>
            <a:normAutofit/>
          </a:bodyPr>
          <a:lstStyle/>
          <a:p>
            <a:pPr marL="0" indent="0">
              <a:buNone/>
            </a:pPr>
            <a:r>
              <a:rPr lang="en-GB" sz="3200" dirty="0"/>
              <a:t>Q. What is a </a:t>
            </a:r>
            <a:r>
              <a:rPr lang="en-GB" sz="3200" b="1" dirty="0"/>
              <a:t>deadlock </a:t>
            </a:r>
            <a:r>
              <a:rPr lang="en-GB" sz="3200" dirty="0"/>
              <a:t>and</a:t>
            </a:r>
            <a:r>
              <a:rPr lang="en-GB" sz="3200" b="1" dirty="0"/>
              <a:t> how do they occur</a:t>
            </a:r>
            <a:r>
              <a:rPr lang="en-GB" sz="3200" dirty="0"/>
              <a:t>?</a:t>
            </a:r>
          </a:p>
          <a:p>
            <a:pPr marL="514350" indent="-514350">
              <a:buFont typeface="+mj-lt"/>
              <a:buAutoNum type="arabicPeriod"/>
            </a:pPr>
            <a:r>
              <a:rPr lang="en-GB" sz="3200" dirty="0"/>
              <a:t>Research and document a description of a</a:t>
            </a:r>
            <a:r>
              <a:rPr lang="en-GB" sz="3200" b="1" dirty="0"/>
              <a:t> deadlock </a:t>
            </a:r>
            <a:r>
              <a:rPr lang="en-GB" sz="3200" dirty="0"/>
              <a:t>and</a:t>
            </a:r>
            <a:r>
              <a:rPr lang="en-GB" sz="3200" b="1" dirty="0"/>
              <a:t> how they occur</a:t>
            </a:r>
            <a:r>
              <a:rPr lang="en-GB" sz="3200" dirty="0"/>
              <a:t>?</a:t>
            </a:r>
          </a:p>
          <a:p>
            <a:pPr lvl="1"/>
            <a:r>
              <a:rPr lang="en-GB" sz="2800" dirty="0"/>
              <a:t>Save the URLs to use as references later.</a:t>
            </a:r>
          </a:p>
          <a:p>
            <a:pPr marL="514350" indent="-514350">
              <a:buFont typeface="+mj-lt"/>
              <a:buAutoNum type="arabicPeriod"/>
            </a:pPr>
            <a:r>
              <a:rPr lang="en-US" sz="3200" dirty="0"/>
              <a:t>Share when prompted.</a:t>
            </a:r>
            <a:endParaRPr lang="en-GB" sz="3200" dirty="0"/>
          </a:p>
        </p:txBody>
      </p:sp>
    </p:spTree>
    <p:extLst>
      <p:ext uri="{BB962C8B-B14F-4D97-AF65-F5344CB8AC3E}">
        <p14:creationId xmlns:p14="http://schemas.microsoft.com/office/powerpoint/2010/main" val="180337554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459346" y="232137"/>
            <a:ext cx="9895951" cy="1033669"/>
          </a:xfrm>
        </p:spPr>
        <p:txBody>
          <a:bodyPr>
            <a:normAutofit/>
          </a:bodyPr>
          <a:lstStyle/>
          <a:p>
            <a:r>
              <a:rPr lang="en-GB" sz="4800" b="1" dirty="0">
                <a:solidFill>
                  <a:srgbClr val="FFFFFF"/>
                </a:solidFill>
              </a:rPr>
              <a:t>Bg. </a:t>
            </a:r>
            <a:r>
              <a:rPr lang="en-GB" sz="4000" dirty="0">
                <a:solidFill>
                  <a:srgbClr val="FFFFFF"/>
                </a:solidFill>
              </a:rPr>
              <a:t>Old ‘Banker’s Algorithm’ Exam questions</a:t>
            </a:r>
          </a:p>
        </p:txBody>
      </p:sp>
      <p:sp>
        <p:nvSpPr>
          <p:cNvPr id="6" name="TextBox 5">
            <a:extLst>
              <a:ext uri="{FF2B5EF4-FFF2-40B4-BE49-F238E27FC236}">
                <a16:creationId xmlns:a16="http://schemas.microsoft.com/office/drawing/2014/main" id="{9BD5399D-7809-B59A-851D-17409DD48C3D}"/>
              </a:ext>
            </a:extLst>
          </p:cNvPr>
          <p:cNvSpPr txBox="1"/>
          <p:nvPr/>
        </p:nvSpPr>
        <p:spPr>
          <a:xfrm>
            <a:off x="8428541" y="6705152"/>
            <a:ext cx="2428999" cy="1538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hlinkClick r:id="rId3" tooltip="https://www.homeworklib.com/qaa/1801052/the-following-processes-p1-p2-p3-p4-and-p5-arrive"/>
              </a:rPr>
              <a:t>This Photo</a:t>
            </a: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hlinkClick r:id="rId4" tooltip="https://creativecommons.org/licenses/by-nc-sa/3.0/"/>
              </a:rPr>
              <a:t>CC BY-SA-NC</a:t>
            </a:r>
            <a:endPar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7" name="Picture 6" descr="A paper with text and numbers&#10;&#10;Description automatically generated">
            <a:extLst>
              <a:ext uri="{FF2B5EF4-FFF2-40B4-BE49-F238E27FC236}">
                <a16:creationId xmlns:a16="http://schemas.microsoft.com/office/drawing/2014/main" id="{7234290F-32E0-E738-0E17-A68CDA03D77D}"/>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37047" y="1661428"/>
            <a:ext cx="5101407" cy="3552766"/>
          </a:xfrm>
          <a:prstGeom prst="rect">
            <a:avLst/>
          </a:prstGeom>
        </p:spPr>
      </p:pic>
      <p:sp>
        <p:nvSpPr>
          <p:cNvPr id="11" name="TextBox 10">
            <a:extLst>
              <a:ext uri="{FF2B5EF4-FFF2-40B4-BE49-F238E27FC236}">
                <a16:creationId xmlns:a16="http://schemas.microsoft.com/office/drawing/2014/main" id="{8B120645-EFB2-4369-57F0-3DB81291ABFF}"/>
              </a:ext>
            </a:extLst>
          </p:cNvPr>
          <p:cNvSpPr txBox="1"/>
          <p:nvPr/>
        </p:nvSpPr>
        <p:spPr>
          <a:xfrm>
            <a:off x="492754" y="6627688"/>
            <a:ext cx="5334000" cy="1538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hlinkClick r:id="rId6" tooltip="https://www.homeworklib.com/qaa/1468336/operating-system-6-bankers-algorithm-is-used-in"/>
              </a:rPr>
              <a:t>This Photo</a:t>
            </a: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hlinkClick r:id="rId4" tooltip="https://creativecommons.org/licenses/by-nc-sa/3.0/"/>
              </a:rPr>
              <a:t>CC BY-SA-NC</a:t>
            </a:r>
            <a:endPar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4" descr="A document with text and numbers&#10;&#10;Description automatically generated">
            <a:extLst>
              <a:ext uri="{FF2B5EF4-FFF2-40B4-BE49-F238E27FC236}">
                <a16:creationId xmlns:a16="http://schemas.microsoft.com/office/drawing/2014/main" id="{362BFE7D-ECC7-118D-D882-58641A2C9746}"/>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38456" y="1643806"/>
            <a:ext cx="6953540" cy="3501604"/>
          </a:xfrm>
          <a:prstGeom prst="rect">
            <a:avLst/>
          </a:prstGeom>
        </p:spPr>
      </p:pic>
    </p:spTree>
    <p:extLst>
      <p:ext uri="{BB962C8B-B14F-4D97-AF65-F5344CB8AC3E}">
        <p14:creationId xmlns:p14="http://schemas.microsoft.com/office/powerpoint/2010/main" val="192676156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4000" b="1" dirty="0">
                <a:solidFill>
                  <a:srgbClr val="FFFFFF"/>
                </a:solidFill>
              </a:rPr>
              <a:t>Q. </a:t>
            </a:r>
            <a:r>
              <a:rPr lang="en-GB" sz="4000" b="1" dirty="0">
                <a:solidFill>
                  <a:schemeClr val="bg1"/>
                </a:solidFill>
              </a:rPr>
              <a:t>Virtual Memory</a:t>
            </a:r>
            <a:r>
              <a:rPr lang="en-GB" sz="4000" b="1" dirty="0">
                <a:solidFill>
                  <a:srgbClr val="FFFFFF"/>
                </a:solidFill>
              </a:rPr>
              <a:t>?</a:t>
            </a:r>
          </a:p>
        </p:txBody>
      </p:sp>
      <p:sp>
        <p:nvSpPr>
          <p:cNvPr id="9" name="Content Placeholder 2">
            <a:extLst>
              <a:ext uri="{FF2B5EF4-FFF2-40B4-BE49-F238E27FC236}">
                <a16:creationId xmlns:a16="http://schemas.microsoft.com/office/drawing/2014/main" id="{1907F43D-0AA3-4886-AF0D-843268D6CDBB}"/>
              </a:ext>
            </a:extLst>
          </p:cNvPr>
          <p:cNvSpPr>
            <a:spLocks noGrp="1"/>
          </p:cNvSpPr>
          <p:nvPr>
            <p:ph idx="1"/>
          </p:nvPr>
        </p:nvSpPr>
        <p:spPr>
          <a:xfrm>
            <a:off x="639437" y="1793016"/>
            <a:ext cx="8358566" cy="4351338"/>
          </a:xfrm>
        </p:spPr>
        <p:txBody>
          <a:bodyPr>
            <a:normAutofit/>
          </a:bodyPr>
          <a:lstStyle/>
          <a:p>
            <a:pPr marL="0" indent="0">
              <a:buNone/>
            </a:pPr>
            <a:r>
              <a:rPr lang="en-GB" sz="3200" dirty="0"/>
              <a:t>Q. What is </a:t>
            </a:r>
            <a:r>
              <a:rPr lang="en-GB" sz="3200" b="1" dirty="0">
                <a:effectLst/>
                <a:ea typeface="Calibri" panose="020F0502020204030204" pitchFamily="34" charset="0"/>
                <a:cs typeface="Times New Roman" panose="02020603050405020304" pitchFamily="18" charset="0"/>
              </a:rPr>
              <a:t>Virtual memory</a:t>
            </a:r>
            <a:r>
              <a:rPr lang="en-GB" sz="3200" dirty="0"/>
              <a:t>?</a:t>
            </a:r>
          </a:p>
          <a:p>
            <a:pPr marL="514350" indent="-514350">
              <a:buFont typeface="+mj-lt"/>
              <a:buAutoNum type="arabicPeriod"/>
            </a:pPr>
            <a:r>
              <a:rPr lang="en-GB" sz="3200" dirty="0"/>
              <a:t>Research and document a description of </a:t>
            </a:r>
            <a:r>
              <a:rPr lang="en-GB" sz="3200" b="1" dirty="0">
                <a:effectLst/>
                <a:ea typeface="Calibri" panose="020F0502020204030204" pitchFamily="34" charset="0"/>
                <a:cs typeface="Times New Roman" panose="02020603050405020304" pitchFamily="18" charset="0"/>
              </a:rPr>
              <a:t>Virtual memory and why it can be useful</a:t>
            </a:r>
            <a:r>
              <a:rPr lang="en-GB" sz="3200" dirty="0"/>
              <a:t>?</a:t>
            </a:r>
          </a:p>
          <a:p>
            <a:pPr lvl="1"/>
            <a:r>
              <a:rPr lang="en-GB" sz="2800" dirty="0"/>
              <a:t>Save the URLs to use as references later.</a:t>
            </a:r>
          </a:p>
          <a:p>
            <a:pPr marL="514350" indent="-514350">
              <a:buFont typeface="+mj-lt"/>
              <a:buAutoNum type="arabicPeriod"/>
            </a:pPr>
            <a:r>
              <a:rPr lang="en-US" sz="3200" dirty="0"/>
              <a:t>Share when prompted.</a:t>
            </a:r>
            <a:endParaRPr lang="en-GB" sz="3200" dirty="0"/>
          </a:p>
        </p:txBody>
      </p:sp>
      <p:pic>
        <p:nvPicPr>
          <p:cNvPr id="4" name="Picture 3" descr="Chart&#10;&#10;Description automatically generated">
            <a:extLst>
              <a:ext uri="{FF2B5EF4-FFF2-40B4-BE49-F238E27FC236}">
                <a16:creationId xmlns:a16="http://schemas.microsoft.com/office/drawing/2014/main" id="{358C4606-AD61-42A8-E2FB-6AE509A6FB56}"/>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884403" y="2001876"/>
            <a:ext cx="2489631" cy="3933617"/>
          </a:xfrm>
          <a:prstGeom prst="rect">
            <a:avLst/>
          </a:prstGeom>
          <a:ln>
            <a:noFill/>
          </a:ln>
          <a:effectLst>
            <a:outerShdw blurRad="190500" algn="tl" rotWithShape="0">
              <a:srgbClr val="000000">
                <a:alpha val="70000"/>
              </a:srgbClr>
            </a:outerShdw>
          </a:effectLst>
        </p:spPr>
      </p:pic>
      <p:sp>
        <p:nvSpPr>
          <p:cNvPr id="5" name="TextBox 4">
            <a:extLst>
              <a:ext uri="{FF2B5EF4-FFF2-40B4-BE49-F238E27FC236}">
                <a16:creationId xmlns:a16="http://schemas.microsoft.com/office/drawing/2014/main" id="{C2A28B06-7CA0-61E0-FB64-1238AF2A5C96}"/>
              </a:ext>
            </a:extLst>
          </p:cNvPr>
          <p:cNvSpPr txBox="1"/>
          <p:nvPr/>
        </p:nvSpPr>
        <p:spPr>
          <a:xfrm>
            <a:off x="9491983" y="5935493"/>
            <a:ext cx="1527356" cy="15388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hlinkClick r:id="rId4" tooltip="https://en.wikipedia.org/wiki/Virtual_memory"/>
              </a:rPr>
              <a:t>This Photo</a:t>
            </a: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hlinkClick r:id="rId5" tooltip="https://creativecommons.org/licenses/by-sa/3.0/"/>
              </a:rPr>
              <a:t>CC BY-SA</a:t>
            </a:r>
            <a:endPar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839809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Flowchart: Document 10">
            <a:extLst>
              <a:ext uri="{FF2B5EF4-FFF2-40B4-BE49-F238E27FC236}">
                <a16:creationId xmlns:a16="http://schemas.microsoft.com/office/drawing/2014/main" id="{D12DDE76-C203-4047-9998-63900085B5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0"/>
            <a:ext cx="3248025" cy="3400426"/>
          </a:xfrm>
          <a:prstGeom prst="flowChartDocument">
            <a:avLst/>
          </a:prstGeom>
          <a:solidFill>
            <a:srgbClr val="2B2D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Content Placeholder 4" descr="Diagram&#10;&#10;Description automatically generated">
            <a:extLst>
              <a:ext uri="{FF2B5EF4-FFF2-40B4-BE49-F238E27FC236}">
                <a16:creationId xmlns:a16="http://schemas.microsoft.com/office/drawing/2014/main" id="{21A37A66-171B-4C55-8717-D03F8A0190F0}"/>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206875" y="641350"/>
            <a:ext cx="7346950" cy="5576888"/>
          </a:xfrm>
        </p:spPr>
      </p:pic>
      <p:sp>
        <p:nvSpPr>
          <p:cNvPr id="6" name="TextBox 5">
            <a:extLst>
              <a:ext uri="{FF2B5EF4-FFF2-40B4-BE49-F238E27FC236}">
                <a16:creationId xmlns:a16="http://schemas.microsoft.com/office/drawing/2014/main" id="{BC7EBE9A-5D91-4C0F-9A13-A556A359B76F}"/>
              </a:ext>
            </a:extLst>
          </p:cNvPr>
          <p:cNvSpPr txBox="1"/>
          <p:nvPr/>
        </p:nvSpPr>
        <p:spPr>
          <a:xfrm>
            <a:off x="4206875" y="6129337"/>
            <a:ext cx="7346950" cy="174625"/>
          </a:xfrm>
          <a:prstGeom prst="rect">
            <a:avLst/>
          </a:prstGeom>
          <a:noFill/>
          <a:ln>
            <a:noFill/>
          </a:ln>
        </p:spPr>
        <p:txBody>
          <a:bodyPr wrap="square" rtlCol="0" anchor="ctr">
            <a:noAutofit/>
          </a:body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GB" sz="600" b="0" i="0" u="none" strike="noStrike" kern="1200" cap="none" spc="0" normalizeH="0" baseline="0" noProof="0">
                <a:ln>
                  <a:noFill/>
                </a:ln>
                <a:solidFill>
                  <a:prstClr val="black"/>
                </a:solidFill>
                <a:effectLst/>
                <a:uLnTx/>
                <a:uFillTx/>
                <a:latin typeface="Calibri" panose="020F0502020204030204"/>
                <a:ea typeface="+mn-ea"/>
                <a:cs typeface="+mn-cs"/>
                <a:hlinkClick r:id="rId3" tooltip="http://stackoverflow.com/questions/33890445/can-someone-explain-this-diagram-on-paging-virtual-memory-to-me">
                  <a:extLst>
                    <a:ext uri="{A12FA001-AC4F-418D-AE19-62706E023703}">
                      <ahyp:hlinkClr xmlns:ahyp="http://schemas.microsoft.com/office/drawing/2018/hyperlinkcolor" val="tx"/>
                    </a:ext>
                  </a:extLst>
                </a:hlinkClick>
              </a:rPr>
              <a:t>This Photo</a:t>
            </a:r>
            <a:r>
              <a:rPr kumimoji="0" lang="en-GB" sz="600" b="0" i="0" u="none" strike="noStrike" kern="1200" cap="none" spc="0" normalizeH="0" baseline="0" noProof="0">
                <a:ln>
                  <a:noFill/>
                </a:ln>
                <a:solidFill>
                  <a:prstClr val="black"/>
                </a:solidFill>
                <a:effectLst/>
                <a:uLnTx/>
                <a:uFillTx/>
                <a:latin typeface="Calibri" panose="020F0502020204030204"/>
                <a:ea typeface="+mn-ea"/>
                <a:cs typeface="+mn-cs"/>
              </a:rPr>
              <a:t> by Unknown Author is licensed under </a:t>
            </a:r>
            <a:r>
              <a:rPr kumimoji="0" lang="en-GB" sz="600" b="0" i="0" u="none" strike="noStrike" kern="1200" cap="none" spc="0" normalizeH="0" baseline="0" noProof="0">
                <a:ln>
                  <a:noFill/>
                </a:ln>
                <a:solidFill>
                  <a:prstClr val="black"/>
                </a:solidFill>
                <a:effectLst/>
                <a:uLnTx/>
                <a:uFillTx/>
                <a:latin typeface="Calibri" panose="020F0502020204030204"/>
                <a:ea typeface="+mn-ea"/>
                <a:cs typeface="+mn-cs"/>
                <a:hlinkClick r:id="rId4" tooltip="https://creativecommons.org/licenses/by-sa/3.0/">
                  <a:extLst>
                    <a:ext uri="{A12FA001-AC4F-418D-AE19-62706E023703}">
                      <ahyp:hlinkClr xmlns:ahyp="http://schemas.microsoft.com/office/drawing/2018/hyperlinkcolor" val="tx"/>
                    </a:ext>
                  </a:extLst>
                </a:hlinkClick>
              </a:rPr>
              <a:t>CC BY-SA</a:t>
            </a:r>
            <a:endParaRPr kumimoji="0" lang="en-GB" sz="6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F6DD4B8-4B32-4644-B4EC-1751E923C6A7}"/>
              </a:ext>
            </a:extLst>
          </p:cNvPr>
          <p:cNvSpPr>
            <a:spLocks noGrp="1"/>
          </p:cNvSpPr>
          <p:nvPr>
            <p:ph type="title"/>
          </p:nvPr>
        </p:nvSpPr>
        <p:spPr>
          <a:xfrm>
            <a:off x="838200" y="171162"/>
            <a:ext cx="2840182" cy="2371148"/>
          </a:xfrm>
        </p:spPr>
        <p:txBody>
          <a:bodyPr vert="horz" lIns="91440" tIns="45720" rIns="91440" bIns="45720" rtlCol="0" anchor="ctr">
            <a:normAutofit/>
          </a:bodyPr>
          <a:lstStyle/>
          <a:p>
            <a:r>
              <a:rPr lang="en-US" sz="5400" kern="1200" dirty="0">
                <a:solidFill>
                  <a:schemeClr val="bg1"/>
                </a:solidFill>
                <a:latin typeface="+mj-lt"/>
                <a:ea typeface="+mj-ea"/>
                <a:cs typeface="+mj-cs"/>
              </a:rPr>
              <a:t>Bg. </a:t>
            </a:r>
            <a:r>
              <a:rPr lang="en-US" kern="1200" dirty="0">
                <a:solidFill>
                  <a:schemeClr val="bg1"/>
                </a:solidFill>
                <a:latin typeface="+mj-lt"/>
                <a:ea typeface="+mj-ea"/>
                <a:cs typeface="+mj-cs"/>
              </a:rPr>
              <a:t>Paging</a:t>
            </a:r>
          </a:p>
        </p:txBody>
      </p:sp>
    </p:spTree>
    <p:extLst>
      <p:ext uri="{BB962C8B-B14F-4D97-AF65-F5344CB8AC3E}">
        <p14:creationId xmlns:p14="http://schemas.microsoft.com/office/powerpoint/2010/main" val="276959152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571488-FDAC-4495-B929-18403FE4DEB3}"/>
              </a:ext>
            </a:extLst>
          </p:cNvPr>
          <p:cNvSpPr>
            <a:spLocks noGrp="1"/>
          </p:cNvSpPr>
          <p:nvPr>
            <p:ph type="title"/>
          </p:nvPr>
        </p:nvSpPr>
        <p:spPr>
          <a:xfrm>
            <a:off x="247658" y="147570"/>
            <a:ext cx="11527632" cy="766830"/>
          </a:xfrm>
        </p:spPr>
        <p:txBody>
          <a:bodyPr>
            <a:normAutofit/>
          </a:bodyPr>
          <a:lstStyle/>
          <a:p>
            <a:r>
              <a:rPr lang="en-GB" sz="2400" b="1" dirty="0">
                <a:solidFill>
                  <a:schemeClr val="bg1">
                    <a:lumMod val="50000"/>
                  </a:schemeClr>
                </a:solidFill>
              </a:rPr>
              <a:t>Bg. Memory Management: Virtual (Hard drive) &amp; Physical (RAM) addresses and management.</a:t>
            </a:r>
          </a:p>
        </p:txBody>
      </p:sp>
      <p:sp>
        <p:nvSpPr>
          <p:cNvPr id="3" name="Content Placeholder 2">
            <a:extLst>
              <a:ext uri="{FF2B5EF4-FFF2-40B4-BE49-F238E27FC236}">
                <a16:creationId xmlns:a16="http://schemas.microsoft.com/office/drawing/2014/main" id="{ACBBF81B-3D74-48A3-8DBA-98F022D0AFD7}"/>
              </a:ext>
            </a:extLst>
          </p:cNvPr>
          <p:cNvSpPr>
            <a:spLocks noGrp="1"/>
          </p:cNvSpPr>
          <p:nvPr>
            <p:ph idx="1"/>
          </p:nvPr>
        </p:nvSpPr>
        <p:spPr>
          <a:xfrm>
            <a:off x="332184" y="778668"/>
            <a:ext cx="11527632" cy="6015037"/>
          </a:xfrm>
        </p:spPr>
        <p:txBody>
          <a:bodyPr>
            <a:normAutofit fontScale="92500" lnSpcReduction="10000"/>
          </a:bodyPr>
          <a:lstStyle/>
          <a:p>
            <a:pPr marL="0" indent="0">
              <a:lnSpc>
                <a:spcPct val="120000"/>
              </a:lnSpc>
              <a:spcBef>
                <a:spcPts val="0"/>
              </a:spcBef>
              <a:buNone/>
              <a:tabLst>
                <a:tab pos="457200" algn="l"/>
              </a:tabLst>
            </a:pPr>
            <a:r>
              <a:rPr lang="en-GB" sz="1400" dirty="0"/>
              <a:t>Further information to support students on Virtual Memory management methods.</a:t>
            </a:r>
            <a:endParaRPr lang="en-GB" sz="2000" spc="-5" dirty="0">
              <a:effectLst/>
              <a:ea typeface="Calibri" panose="020F0502020204030204" pitchFamily="34" charset="0"/>
              <a:cs typeface="Calibri" panose="020F0502020204030204" pitchFamily="34" charset="0"/>
            </a:endParaRPr>
          </a:p>
          <a:p>
            <a:pPr marL="342900" lvl="0" indent="-342900">
              <a:lnSpc>
                <a:spcPct val="120000"/>
              </a:lnSpc>
              <a:spcBef>
                <a:spcPts val="0"/>
              </a:spcBef>
              <a:buFont typeface="Arial" panose="020B0604020202020204" pitchFamily="34" charset="0"/>
              <a:buChar char="•"/>
              <a:tabLst>
                <a:tab pos="457200" algn="l"/>
              </a:tabLst>
            </a:pPr>
            <a:r>
              <a:rPr lang="en-GB" sz="1100" spc="-5" dirty="0">
                <a:solidFill>
                  <a:srgbClr val="292929"/>
                </a:solidFill>
                <a:effectLst/>
                <a:ea typeface="Calibri" panose="020F0502020204030204" pitchFamily="34" charset="0"/>
                <a:cs typeface="Calibri" panose="020F0502020204030204" pitchFamily="34" charset="0"/>
              </a:rPr>
              <a:t>The OS splits a process’s memory into blocks of the same size called pages. A page table is used to store the mapping between </a:t>
            </a:r>
            <a:r>
              <a:rPr lang="en-GB" sz="1100" b="1" spc="-5" dirty="0">
                <a:solidFill>
                  <a:srgbClr val="292929"/>
                </a:solidFill>
                <a:effectLst/>
                <a:ea typeface="Calibri" panose="020F0502020204030204" pitchFamily="34" charset="0"/>
                <a:cs typeface="Calibri" panose="020F0502020204030204" pitchFamily="34" charset="0"/>
              </a:rPr>
              <a:t>virtual addresses and physical addresses</a:t>
            </a:r>
            <a:r>
              <a:rPr lang="en-GB" sz="1100" spc="-5" dirty="0">
                <a:solidFill>
                  <a:srgbClr val="292929"/>
                </a:solidFill>
                <a:effectLst/>
                <a:ea typeface="Calibri" panose="020F0502020204030204" pitchFamily="34" charset="0"/>
                <a:cs typeface="Calibri" panose="020F0502020204030204" pitchFamily="34" charset="0"/>
              </a:rPr>
              <a:t>. </a:t>
            </a:r>
          </a:p>
          <a:p>
            <a:pPr marL="342900" indent="-342900">
              <a:lnSpc>
                <a:spcPct val="120000"/>
              </a:lnSpc>
              <a:spcBef>
                <a:spcPts val="0"/>
              </a:spcBef>
              <a:tabLst>
                <a:tab pos="457200" algn="l"/>
              </a:tabLst>
            </a:pPr>
            <a:r>
              <a:rPr lang="en-GB" sz="1100" spc="-5" dirty="0">
                <a:solidFill>
                  <a:srgbClr val="292929"/>
                </a:solidFill>
                <a:ea typeface="Calibri" panose="020F0502020204030204" pitchFamily="34" charset="0"/>
                <a:cs typeface="Calibri" panose="020F0502020204030204" pitchFamily="34" charset="0"/>
              </a:rPr>
              <a:t>Video: </a:t>
            </a:r>
            <a:r>
              <a:rPr lang="en-GB" sz="900" b="0" i="0" dirty="0">
                <a:effectLst/>
                <a:latin typeface="Roboto" panose="02000000000000000000" pitchFamily="2" charset="0"/>
                <a:hlinkClick r:id="rId3"/>
              </a:rPr>
              <a:t>Difference between Physical RAM and Virtual Memory</a:t>
            </a:r>
            <a:r>
              <a:rPr lang="en-GB" sz="900" b="0" i="0" dirty="0">
                <a:effectLst/>
                <a:latin typeface="Roboto" panose="02000000000000000000" pitchFamily="2" charset="0"/>
              </a:rPr>
              <a:t>.</a:t>
            </a:r>
            <a:endParaRPr lang="en-GB" sz="1100" dirty="0">
              <a:effectLst/>
              <a:ea typeface="Calibri" panose="020F0502020204030204" pitchFamily="34" charset="0"/>
              <a:cs typeface="Times New Roman" panose="02020603050405020304" pitchFamily="18" charset="0"/>
            </a:endParaRPr>
          </a:p>
          <a:p>
            <a:pPr marL="342900" lvl="0" indent="-342900">
              <a:lnSpc>
                <a:spcPct val="120000"/>
              </a:lnSpc>
              <a:spcBef>
                <a:spcPts val="0"/>
              </a:spcBef>
              <a:buFont typeface="Arial" panose="020B0604020202020204" pitchFamily="34" charset="0"/>
              <a:buChar char="•"/>
              <a:tabLst>
                <a:tab pos="457200" algn="l"/>
              </a:tabLst>
            </a:pPr>
            <a:r>
              <a:rPr lang="en-GB" sz="1100" dirty="0">
                <a:effectLst/>
                <a:ea typeface="Times New Roman" panose="02020603050405020304" pitchFamily="18" charset="0"/>
                <a:cs typeface="Times New Roman" panose="02020603050405020304" pitchFamily="18" charset="0"/>
              </a:rPr>
              <a:t>A Logical or Virtual Address is generated by the CPU when a program is running. It does not exist physically and is therefore known as Virtual Address. The CPU uses a Virtual address as a reference to access the physical memory location.</a:t>
            </a:r>
            <a:br>
              <a:rPr lang="en-GB" sz="1100" dirty="0">
                <a:effectLst/>
                <a:ea typeface="Times New Roman" panose="02020603050405020304" pitchFamily="18" charset="0"/>
                <a:cs typeface="Times New Roman" panose="02020603050405020304" pitchFamily="18" charset="0"/>
              </a:rPr>
            </a:br>
            <a:r>
              <a:rPr lang="en-GB" sz="1100" dirty="0">
                <a:effectLst/>
                <a:ea typeface="Times New Roman" panose="02020603050405020304" pitchFamily="18" charset="0"/>
                <a:cs typeface="Times New Roman" panose="02020603050405020304" pitchFamily="18" charset="0"/>
              </a:rPr>
              <a:t>The Memory-Management Unit (a hardware device unit) maps the Virtual/ logical address to the corresponding physical address. Physical memory and a Physical address space refers to t</a:t>
            </a:r>
            <a:r>
              <a:rPr lang="en-GB" sz="1100" dirty="0">
                <a:solidFill>
                  <a:srgbClr val="202122"/>
                </a:solidFill>
                <a:effectLst/>
                <a:ea typeface="Times New Roman" panose="02020603050405020304" pitchFamily="18" charset="0"/>
                <a:cs typeface="Times New Roman" panose="02020603050405020304" pitchFamily="18" charset="0"/>
              </a:rPr>
              <a:t>he actual RAM cards in the motherboard of the system</a:t>
            </a:r>
            <a:r>
              <a:rPr lang="en-GB" sz="1100" dirty="0">
                <a:effectLst/>
                <a:ea typeface="Times New Roman" panose="02020603050405020304" pitchFamily="18" charset="0"/>
                <a:cs typeface="Times New Roman" panose="02020603050405020304" pitchFamily="18" charset="0"/>
              </a:rPr>
              <a:t>.</a:t>
            </a:r>
          </a:p>
          <a:p>
            <a:pPr marL="342900" lvl="0" indent="-342900">
              <a:lnSpc>
                <a:spcPct val="120000"/>
              </a:lnSpc>
              <a:spcBef>
                <a:spcPts val="0"/>
              </a:spcBef>
              <a:buFont typeface="Arial" panose="020B0604020202020204" pitchFamily="34" charset="0"/>
              <a:buChar char="•"/>
              <a:tabLst>
                <a:tab pos="457200" algn="l"/>
              </a:tabLst>
            </a:pPr>
            <a:r>
              <a:rPr lang="en-GB" sz="1100" spc="-5" dirty="0">
                <a:solidFill>
                  <a:srgbClr val="292929"/>
                </a:solidFill>
                <a:effectLst/>
                <a:ea typeface="Calibri" panose="020F0502020204030204" pitchFamily="34" charset="0"/>
                <a:cs typeface="Calibri" panose="020F0502020204030204" pitchFamily="34" charset="0"/>
              </a:rPr>
              <a:t>Virtual memory blocks are often called pages and the physical memory blocks are </a:t>
            </a:r>
            <a:r>
              <a:rPr lang="en-GB" sz="1100" spc="-5" dirty="0">
                <a:solidFill>
                  <a:srgbClr val="292929"/>
                </a:solidFill>
                <a:ea typeface="Calibri" panose="020F0502020204030204" pitchFamily="34" charset="0"/>
                <a:cs typeface="Calibri" panose="020F0502020204030204" pitchFamily="34" charset="0"/>
              </a:rPr>
              <a:t>sometimes </a:t>
            </a:r>
            <a:r>
              <a:rPr lang="en-GB" sz="1100" spc="-5" dirty="0">
                <a:solidFill>
                  <a:srgbClr val="292929"/>
                </a:solidFill>
                <a:effectLst/>
                <a:ea typeface="Calibri" panose="020F0502020204030204" pitchFamily="34" charset="0"/>
                <a:cs typeface="Calibri" panose="020F0502020204030204" pitchFamily="34" charset="0"/>
              </a:rPr>
              <a:t>called frames. </a:t>
            </a:r>
            <a:r>
              <a:rPr lang="en-GB" sz="1100" spc="-5" dirty="0">
                <a:solidFill>
                  <a:srgbClr val="292929"/>
                </a:solidFill>
                <a:ea typeface="Calibri" panose="020F0502020204030204" pitchFamily="34" charset="0"/>
                <a:cs typeface="Calibri" panose="020F0502020204030204" pitchFamily="34" charset="0"/>
              </a:rPr>
              <a:t>They are both also known as ‘page frames’.</a:t>
            </a:r>
            <a:endParaRPr lang="en-GB" sz="1100" dirty="0">
              <a:effectLst/>
              <a:ea typeface="Calibri" panose="020F0502020204030204" pitchFamily="34" charset="0"/>
              <a:cs typeface="Times New Roman" panose="02020603050405020304" pitchFamily="18" charset="0"/>
            </a:endParaRPr>
          </a:p>
          <a:p>
            <a:pPr marL="342900" lvl="0" indent="-342900">
              <a:lnSpc>
                <a:spcPct val="120000"/>
              </a:lnSpc>
              <a:spcBef>
                <a:spcPts val="0"/>
              </a:spcBef>
              <a:buFont typeface="Arial" panose="020B0604020202020204" pitchFamily="34" charset="0"/>
              <a:buChar char="•"/>
              <a:tabLst>
                <a:tab pos="457200" algn="l"/>
              </a:tabLst>
            </a:pPr>
            <a:r>
              <a:rPr lang="en-GB" sz="1100" b="1" dirty="0">
                <a:effectLst/>
                <a:ea typeface="Calibri" panose="020F0502020204030204" pitchFamily="34" charset="0"/>
                <a:cs typeface="Calibri" panose="020F0502020204030204" pitchFamily="34" charset="0"/>
              </a:rPr>
              <a:t>Paging</a:t>
            </a:r>
            <a:r>
              <a:rPr lang="en-GB" sz="1100" dirty="0">
                <a:effectLst/>
                <a:ea typeface="Calibri" panose="020F0502020204030204" pitchFamily="34" charset="0"/>
                <a:cs typeface="Calibri" panose="020F0502020204030204" pitchFamily="34" charset="0"/>
              </a:rPr>
              <a:t> is a memory management method by which the OS stores and retrieves data from secondary storage for use in main memory. The </a:t>
            </a:r>
            <a:r>
              <a:rPr lang="en-GB" sz="1100" b="1" dirty="0">
                <a:effectLst/>
                <a:ea typeface="Calibri" panose="020F0502020204030204" pitchFamily="34" charset="0"/>
                <a:cs typeface="Calibri" panose="020F0502020204030204" pitchFamily="34" charset="0"/>
              </a:rPr>
              <a:t>OS</a:t>
            </a:r>
            <a:r>
              <a:rPr lang="en-GB" sz="1100" dirty="0">
                <a:effectLst/>
                <a:ea typeface="Calibri" panose="020F0502020204030204" pitchFamily="34" charset="0"/>
                <a:cs typeface="Calibri" panose="020F0502020204030204" pitchFamily="34" charset="0"/>
              </a:rPr>
              <a:t> retrieves data from secondary storage in same-size blocks called pages.</a:t>
            </a:r>
            <a:endParaRPr lang="en-GB" sz="1100" dirty="0">
              <a:effectLst/>
              <a:ea typeface="Calibri" panose="020F0502020204030204" pitchFamily="34" charset="0"/>
              <a:cs typeface="Times New Roman" panose="02020603050405020304" pitchFamily="18" charset="0"/>
            </a:endParaRPr>
          </a:p>
          <a:p>
            <a:pPr marL="342900" lvl="0" indent="-342900">
              <a:lnSpc>
                <a:spcPct val="120000"/>
              </a:lnSpc>
              <a:spcBef>
                <a:spcPts val="0"/>
              </a:spcBef>
              <a:buFont typeface="Arial" panose="020B0604020202020204" pitchFamily="34" charset="0"/>
              <a:buChar char="•"/>
              <a:tabLst>
                <a:tab pos="457200" algn="l"/>
              </a:tabLst>
            </a:pPr>
            <a:r>
              <a:rPr lang="en-GB" sz="1100" dirty="0">
                <a:solidFill>
                  <a:srgbClr val="000000"/>
                </a:solidFill>
                <a:effectLst/>
                <a:ea typeface="Calibri" panose="020F0502020204030204" pitchFamily="34" charset="0"/>
                <a:cs typeface="Calibri" panose="020F0502020204030204" pitchFamily="34" charset="0"/>
              </a:rPr>
              <a:t>Paging is a process of </a:t>
            </a:r>
            <a:r>
              <a:rPr lang="en-GB" sz="1100" dirty="0" err="1">
                <a:solidFill>
                  <a:srgbClr val="000000"/>
                </a:solidFill>
                <a:effectLst/>
                <a:ea typeface="Calibri" panose="020F0502020204030204" pitchFamily="34" charset="0"/>
                <a:cs typeface="Calibri" panose="020F0502020204030204" pitchFamily="34" charset="0"/>
              </a:rPr>
              <a:t>spliting</a:t>
            </a:r>
            <a:r>
              <a:rPr lang="en-GB" sz="1100" dirty="0">
                <a:solidFill>
                  <a:srgbClr val="000000"/>
                </a:solidFill>
                <a:effectLst/>
                <a:ea typeface="Calibri" panose="020F0502020204030204" pitchFamily="34" charset="0"/>
                <a:cs typeface="Calibri" panose="020F0502020204030204" pitchFamily="34" charset="0"/>
              </a:rPr>
              <a:t> a process into same size virtual blocks of memory called </a:t>
            </a:r>
            <a:r>
              <a:rPr lang="en-GB" sz="1100" b="1" dirty="0">
                <a:solidFill>
                  <a:srgbClr val="000000"/>
                </a:solidFill>
                <a:effectLst/>
                <a:ea typeface="Calibri" panose="020F0502020204030204" pitchFamily="34" charset="0"/>
                <a:cs typeface="Calibri" panose="020F0502020204030204" pitchFamily="34" charset="0"/>
              </a:rPr>
              <a:t>pages or page frames </a:t>
            </a:r>
            <a:r>
              <a:rPr lang="en-GB" sz="1100" dirty="0">
                <a:solidFill>
                  <a:srgbClr val="000000"/>
                </a:solidFill>
                <a:effectLst/>
                <a:ea typeface="Calibri" panose="020F0502020204030204" pitchFamily="34" charset="0"/>
                <a:cs typeface="Calibri" panose="020F0502020204030204" pitchFamily="34" charset="0"/>
              </a:rPr>
              <a:t>(4kb each), which are mapped to physical memory </a:t>
            </a:r>
            <a:r>
              <a:rPr lang="en-GB" sz="1100" b="1" dirty="0">
                <a:solidFill>
                  <a:srgbClr val="000000"/>
                </a:solidFill>
                <a:effectLst/>
                <a:ea typeface="Calibri" panose="020F0502020204030204" pitchFamily="34" charset="0"/>
                <a:cs typeface="Calibri" panose="020F0502020204030204" pitchFamily="34" charset="0"/>
              </a:rPr>
              <a:t>blocks.</a:t>
            </a:r>
            <a:r>
              <a:rPr lang="en-GB" sz="1100" dirty="0">
                <a:solidFill>
                  <a:srgbClr val="000000"/>
                </a:solidFill>
                <a:effectLst/>
                <a:ea typeface="Calibri" panose="020F0502020204030204" pitchFamily="34" charset="0"/>
                <a:cs typeface="Calibri" panose="020F0502020204030204" pitchFamily="34" charset="0"/>
              </a:rPr>
              <a:t> The size of page frames in Primary and Secondary memory are kept the same size to allow swapping of data between the two to occur.</a:t>
            </a:r>
            <a:endParaRPr lang="en-GB" sz="1100" dirty="0">
              <a:effectLst/>
              <a:ea typeface="Calibri" panose="020F0502020204030204" pitchFamily="34" charset="0"/>
              <a:cs typeface="Times New Roman" panose="02020603050405020304" pitchFamily="18" charset="0"/>
            </a:endParaRPr>
          </a:p>
          <a:p>
            <a:pPr marL="342900" lvl="0" indent="-342900">
              <a:lnSpc>
                <a:spcPct val="120000"/>
              </a:lnSpc>
              <a:spcBef>
                <a:spcPts val="0"/>
              </a:spcBef>
              <a:buFont typeface="Arial" panose="020B0604020202020204" pitchFamily="34" charset="0"/>
              <a:buChar char="•"/>
              <a:tabLst>
                <a:tab pos="457200" algn="l"/>
              </a:tabLst>
            </a:pPr>
            <a:r>
              <a:rPr lang="en-GB" sz="1100" spc="10" dirty="0">
                <a:solidFill>
                  <a:srgbClr val="40424E"/>
                </a:solidFill>
                <a:effectLst/>
                <a:ea typeface="Calibri" panose="020F0502020204030204" pitchFamily="34" charset="0"/>
                <a:cs typeface="Calibri" panose="020F0502020204030204" pitchFamily="34" charset="0"/>
              </a:rPr>
              <a:t>The Memory Management Unit (MMU) performs the mapping of the virtual to physical addresses. The MMU is hardware that is usually located in the CPU but can be a separate integrated chip. </a:t>
            </a:r>
            <a:r>
              <a:rPr lang="en-GB" sz="1100" dirty="0">
                <a:solidFill>
                  <a:srgbClr val="333333"/>
                </a:solidFill>
                <a:effectLst/>
                <a:ea typeface="Calibri" panose="020F0502020204030204" pitchFamily="34" charset="0"/>
                <a:cs typeface="Calibri" panose="020F0502020204030204" pitchFamily="34" charset="0"/>
              </a:rPr>
              <a:t>The MMU has memory that stores the table that matches virtual addresses to physical addresses called the translation lookaside buffer (TLB)</a:t>
            </a:r>
            <a:r>
              <a:rPr lang="en-GB" sz="1100" dirty="0">
                <a:effectLst/>
                <a:ea typeface="Calibri" panose="020F0502020204030204" pitchFamily="34" charset="0"/>
                <a:cs typeface="Times New Roman" panose="02020603050405020304" pitchFamily="18" charset="0"/>
              </a:rPr>
              <a:t>.</a:t>
            </a:r>
          </a:p>
          <a:p>
            <a:pPr marL="342900" lvl="0" indent="-342900">
              <a:lnSpc>
                <a:spcPct val="120000"/>
              </a:lnSpc>
              <a:spcBef>
                <a:spcPts val="0"/>
              </a:spcBef>
              <a:buFont typeface="Arial" panose="020B0604020202020204" pitchFamily="34" charset="0"/>
              <a:buChar char="•"/>
              <a:tabLst>
                <a:tab pos="457200" algn="l"/>
              </a:tabLst>
            </a:pPr>
            <a:r>
              <a:rPr lang="en-GB" sz="1100" dirty="0">
                <a:solidFill>
                  <a:srgbClr val="000000"/>
                </a:solidFill>
                <a:effectLst/>
                <a:ea typeface="Calibri" panose="020F0502020204030204" pitchFamily="34" charset="0"/>
                <a:cs typeface="Calibri" panose="020F0502020204030204" pitchFamily="34" charset="0"/>
              </a:rPr>
              <a:t>Segmentation is another memory management method that works in a very similar way to paging but uses variable-length segments. A program’s segment contains the program's main function, other functions, data, and so on. The OS maintains a </a:t>
            </a:r>
            <a:r>
              <a:rPr lang="en-GB" sz="1100" b="1" dirty="0">
                <a:solidFill>
                  <a:srgbClr val="000000"/>
                </a:solidFill>
                <a:effectLst/>
                <a:ea typeface="Calibri" panose="020F0502020204030204" pitchFamily="34" charset="0"/>
                <a:cs typeface="Calibri" panose="020F0502020204030204" pitchFamily="34" charset="0"/>
              </a:rPr>
              <a:t>segment map table</a:t>
            </a:r>
            <a:r>
              <a:rPr lang="en-GB" sz="1100" dirty="0">
                <a:solidFill>
                  <a:srgbClr val="000000"/>
                </a:solidFill>
                <a:effectLst/>
                <a:ea typeface="Calibri" panose="020F0502020204030204" pitchFamily="34" charset="0"/>
                <a:cs typeface="Calibri" panose="020F0502020204030204" pitchFamily="34" charset="0"/>
              </a:rPr>
              <a:t> for each process and a free memory block list with segment numbers, segment size and their memory locations in main memory.</a:t>
            </a:r>
            <a:endParaRPr lang="en-GB" sz="1100" dirty="0">
              <a:effectLst/>
              <a:ea typeface="Calibri" panose="020F0502020204030204" pitchFamily="34" charset="0"/>
              <a:cs typeface="Times New Roman" panose="02020603050405020304" pitchFamily="18" charset="0"/>
            </a:endParaRPr>
          </a:p>
          <a:p>
            <a:pPr marL="342900" lvl="0" indent="-342900">
              <a:lnSpc>
                <a:spcPct val="120000"/>
              </a:lnSpc>
              <a:spcBef>
                <a:spcPts val="0"/>
              </a:spcBef>
              <a:buFont typeface="Arial" panose="020B0604020202020204" pitchFamily="34" charset="0"/>
              <a:buChar char="•"/>
              <a:tabLst>
                <a:tab pos="457200" algn="l"/>
              </a:tabLst>
            </a:pPr>
            <a:r>
              <a:rPr lang="en-GB" sz="1100" dirty="0">
                <a:effectLst/>
                <a:ea typeface="Calibri" panose="020F0502020204030204" pitchFamily="34" charset="0"/>
                <a:cs typeface="Calibri" panose="020F0502020204030204" pitchFamily="34" charset="0"/>
              </a:rPr>
              <a:t>The OS uses a process called </a:t>
            </a:r>
            <a:r>
              <a:rPr lang="en-GB" sz="1100" b="1" dirty="0">
                <a:effectLst/>
                <a:ea typeface="Calibri" panose="020F0502020204030204" pitchFamily="34" charset="0"/>
                <a:cs typeface="Calibri" panose="020F0502020204030204" pitchFamily="34" charset="0"/>
              </a:rPr>
              <a:t>Swapping</a:t>
            </a:r>
            <a:r>
              <a:rPr lang="en-GB" sz="1100" dirty="0">
                <a:effectLst/>
                <a:ea typeface="Calibri" panose="020F0502020204030204" pitchFamily="34" charset="0"/>
                <a:cs typeface="Calibri" panose="020F0502020204030204" pitchFamily="34" charset="0"/>
              </a:rPr>
              <a:t> to </a:t>
            </a:r>
            <a:r>
              <a:rPr lang="en-GB" sz="1100" dirty="0">
                <a:solidFill>
                  <a:srgbClr val="000000"/>
                </a:solidFill>
                <a:effectLst/>
                <a:ea typeface="Calibri" panose="020F0502020204030204" pitchFamily="34" charset="0"/>
                <a:cs typeface="Calibri" panose="020F0502020204030204" pitchFamily="34" charset="0"/>
              </a:rPr>
              <a:t>temporarily </a:t>
            </a:r>
            <a:r>
              <a:rPr lang="en-GB" sz="1100" dirty="0">
                <a:effectLst/>
                <a:ea typeface="Calibri" panose="020F0502020204030204" pitchFamily="34" charset="0"/>
                <a:cs typeface="Calibri" panose="020F0502020204030204" pitchFamily="34" charset="0"/>
              </a:rPr>
              <a:t>move data out of RAM to secondary memory to make main </a:t>
            </a:r>
            <a:r>
              <a:rPr lang="en-GB" sz="1100" dirty="0">
                <a:solidFill>
                  <a:srgbClr val="000000"/>
                </a:solidFill>
                <a:effectLst/>
                <a:ea typeface="Calibri" panose="020F0502020204030204" pitchFamily="34" charset="0"/>
                <a:cs typeface="Calibri" panose="020F0502020204030204" pitchFamily="34" charset="0"/>
              </a:rPr>
              <a:t>memory available for other processes</a:t>
            </a:r>
            <a:r>
              <a:rPr lang="en-GB" sz="1100" dirty="0">
                <a:effectLst/>
                <a:ea typeface="Calibri" panose="020F0502020204030204" pitchFamily="34" charset="0"/>
                <a:cs typeface="Calibri" panose="020F0502020204030204" pitchFamily="34" charset="0"/>
              </a:rPr>
              <a:t>. Later, the system swaps the process back from secondary storage / virtual memory to main memory. The OS moves data from processes that are not immediately needed out of RAM and then stores them temporarily in virtual / secondary memory. It later copies the data back into RAM when the process is needed and used again.</a:t>
            </a:r>
            <a:endParaRPr lang="en-GB" sz="1100" dirty="0">
              <a:effectLst/>
              <a:ea typeface="Calibri" panose="020F0502020204030204" pitchFamily="34" charset="0"/>
              <a:cs typeface="Times New Roman" panose="02020603050405020304" pitchFamily="18" charset="0"/>
            </a:endParaRPr>
          </a:p>
          <a:p>
            <a:pPr marL="342900" lvl="0" indent="-342900">
              <a:lnSpc>
                <a:spcPct val="120000"/>
              </a:lnSpc>
              <a:spcBef>
                <a:spcPts val="0"/>
              </a:spcBef>
              <a:buFont typeface="Arial" panose="020B0604020202020204" pitchFamily="34" charset="0"/>
              <a:buChar char="•"/>
              <a:tabLst>
                <a:tab pos="457200" algn="l"/>
              </a:tabLst>
            </a:pPr>
            <a:r>
              <a:rPr lang="en-GB" sz="1100" dirty="0">
                <a:effectLst/>
                <a:ea typeface="Calibri" panose="020F0502020204030204" pitchFamily="34" charset="0"/>
                <a:cs typeface="Calibri" panose="020F0502020204030204" pitchFamily="34" charset="0"/>
              </a:rPr>
              <a:t>“Using virtual memory slows the computer down because copying to a hard disk takes much longer than reading and writing RAM. </a:t>
            </a:r>
            <a:r>
              <a:rPr lang="en-GB" sz="1100" b="1" dirty="0">
                <a:effectLst/>
                <a:ea typeface="Calibri" panose="020F0502020204030204" pitchFamily="34" charset="0"/>
                <a:cs typeface="Calibri" panose="020F0502020204030204" pitchFamily="34" charset="0"/>
              </a:rPr>
              <a:t>Virtual memory is a feature of an operating system that enables a computer to be able to compensate shortages of physical memory by transferring pages of data from random access memory to disk storage. </a:t>
            </a:r>
            <a:r>
              <a:rPr lang="en-GB" sz="1100" dirty="0">
                <a:effectLst/>
                <a:ea typeface="Calibri" panose="020F0502020204030204" pitchFamily="34" charset="0"/>
                <a:cs typeface="Calibri" panose="020F0502020204030204" pitchFamily="34" charset="0"/>
              </a:rPr>
              <a:t>Virtual memory is stored on the hard drive. Virtual memory is used when the RAM is filled. Virtual memory is slower than physical memory, so it can decrease the performance of applications.” (</a:t>
            </a:r>
            <a:r>
              <a:rPr lang="en-GB" sz="1100" u="sng" dirty="0">
                <a:solidFill>
                  <a:srgbClr val="0563C1"/>
                </a:solidFill>
                <a:effectLst/>
                <a:ea typeface="Calibri" panose="020F0502020204030204" pitchFamily="34" charset="0"/>
                <a:cs typeface="Calibri" panose="020F0502020204030204" pitchFamily="34" charset="0"/>
                <a:hlinkClick r:id="rId4"/>
              </a:rPr>
              <a:t>r</a:t>
            </a:r>
            <a:r>
              <a:rPr lang="en-GB" sz="1100" dirty="0">
                <a:effectLst/>
                <a:ea typeface="Calibri" panose="020F0502020204030204" pitchFamily="34" charset="0"/>
                <a:cs typeface="Calibri" panose="020F0502020204030204" pitchFamily="34" charset="0"/>
              </a:rPr>
              <a:t>)</a:t>
            </a:r>
            <a:r>
              <a:rPr lang="en-GB" sz="1100" b="1" dirty="0">
                <a:effectLst/>
                <a:ea typeface="Calibri" panose="020F0502020204030204" pitchFamily="34" charset="0"/>
                <a:cs typeface="Calibri" panose="020F0502020204030204" pitchFamily="34" charset="0"/>
              </a:rPr>
              <a:t> </a:t>
            </a:r>
            <a:endParaRPr lang="en-GB" sz="1100" dirty="0">
              <a:effectLst/>
              <a:ea typeface="Calibri" panose="020F0502020204030204" pitchFamily="34" charset="0"/>
              <a:cs typeface="Times New Roman" panose="02020603050405020304" pitchFamily="18" charset="0"/>
            </a:endParaRPr>
          </a:p>
          <a:p>
            <a:pPr marL="342900" lvl="0" indent="-342900">
              <a:lnSpc>
                <a:spcPct val="120000"/>
              </a:lnSpc>
              <a:spcBef>
                <a:spcPts val="0"/>
              </a:spcBef>
              <a:buFont typeface="Arial" panose="020B0604020202020204" pitchFamily="34" charset="0"/>
              <a:buChar char="•"/>
              <a:tabLst>
                <a:tab pos="457200" algn="l"/>
              </a:tabLst>
            </a:pPr>
            <a:r>
              <a:rPr lang="en-GB" sz="1100" dirty="0">
                <a:effectLst/>
                <a:ea typeface="Calibri" panose="020F0502020204030204" pitchFamily="34" charset="0"/>
                <a:cs typeface="Calibri" panose="020F0502020204030204" pitchFamily="34" charset="0"/>
              </a:rPr>
              <a:t>If virtual memory is running low, more RAM is needed for better system performance rather than relying on or increasing virtual memory.</a:t>
            </a:r>
            <a:endParaRPr lang="en-GB" sz="1100" dirty="0">
              <a:effectLst/>
              <a:ea typeface="Calibri" panose="020F0502020204030204" pitchFamily="34" charset="0"/>
              <a:cs typeface="Times New Roman" panose="02020603050405020304" pitchFamily="18" charset="0"/>
            </a:endParaRPr>
          </a:p>
          <a:p>
            <a:pPr marL="342900" lvl="0" indent="-342900">
              <a:lnSpc>
                <a:spcPct val="120000"/>
              </a:lnSpc>
              <a:spcBef>
                <a:spcPts val="0"/>
              </a:spcBef>
              <a:buFont typeface="Arial" panose="020B0604020202020204" pitchFamily="34" charset="0"/>
              <a:buChar char="•"/>
              <a:tabLst>
                <a:tab pos="457200" algn="l"/>
              </a:tabLst>
            </a:pPr>
            <a:r>
              <a:rPr lang="en-GB" sz="1100" dirty="0">
                <a:effectLst/>
                <a:ea typeface="Calibri" panose="020F0502020204030204" pitchFamily="34" charset="0"/>
                <a:cs typeface="Calibri" panose="020F0502020204030204" pitchFamily="34" charset="0"/>
              </a:rPr>
              <a:t>“Physical memory allocates information in a "first in, last out" process. The information is placed on the stack. Virtual memory uses a process called paging. These pages are laid across the hard drive in fixed sizes. Physical memory is limited to the size of the RAM chips installed in the computer. Virtual memory is limited by the size of the hard drive, so virtual memory has the capability for more storage. Virtual memory settings can be controlled through the operating system.” (</a:t>
            </a:r>
            <a:r>
              <a:rPr lang="en-GB" sz="1100" u="sng" dirty="0">
                <a:solidFill>
                  <a:srgbClr val="0563C1"/>
                </a:solidFill>
                <a:effectLst/>
                <a:ea typeface="Calibri" panose="020F0502020204030204" pitchFamily="34" charset="0"/>
                <a:cs typeface="Calibri" panose="020F0502020204030204" pitchFamily="34" charset="0"/>
                <a:hlinkClick r:id="rId5"/>
              </a:rPr>
              <a:t>r</a:t>
            </a:r>
            <a:r>
              <a:rPr lang="en-GB" sz="1100" dirty="0">
                <a:effectLst/>
                <a:ea typeface="Calibri" panose="020F0502020204030204" pitchFamily="34" charset="0"/>
                <a:cs typeface="Calibri" panose="020F0502020204030204" pitchFamily="34" charset="0"/>
              </a:rPr>
              <a:t>)</a:t>
            </a:r>
            <a:endParaRPr lang="en-GB" sz="1100" dirty="0">
              <a:effectLst/>
              <a:ea typeface="Calibri" panose="020F0502020204030204" pitchFamily="34" charset="0"/>
              <a:cs typeface="Times New Roman" panose="02020603050405020304" pitchFamily="18" charset="0"/>
            </a:endParaRPr>
          </a:p>
          <a:p>
            <a:pPr marL="342900" lvl="0" indent="-342900">
              <a:lnSpc>
                <a:spcPct val="107000"/>
              </a:lnSpc>
              <a:spcBef>
                <a:spcPts val="0"/>
              </a:spcBef>
              <a:buFont typeface="Arial" panose="020B0604020202020204" pitchFamily="34" charset="0"/>
              <a:buChar char="•"/>
              <a:tabLst>
                <a:tab pos="457200" algn="l"/>
              </a:tabLst>
            </a:pPr>
            <a:r>
              <a:rPr lang="en-GB" sz="1100" dirty="0">
                <a:effectLst/>
                <a:ea typeface="Calibri" panose="020F0502020204030204" pitchFamily="34" charset="0"/>
                <a:cs typeface="Times New Roman" panose="02020603050405020304" pitchFamily="18" charset="0"/>
              </a:rPr>
              <a:t>The OS splits a process’s memory into blocks of the same size called pages. A page table is used to store the mapping between </a:t>
            </a:r>
            <a:r>
              <a:rPr lang="en-GB" sz="1100" b="1" dirty="0">
                <a:effectLst/>
                <a:ea typeface="Calibri" panose="020F0502020204030204" pitchFamily="34" charset="0"/>
                <a:cs typeface="Times New Roman" panose="02020603050405020304" pitchFamily="18" charset="0"/>
              </a:rPr>
              <a:t>physical RAM addresses</a:t>
            </a:r>
            <a:r>
              <a:rPr lang="en-GB" sz="1100" dirty="0">
                <a:effectLst/>
                <a:ea typeface="Calibri" panose="020F0502020204030204" pitchFamily="34" charset="0"/>
                <a:cs typeface="Times New Roman" panose="02020603050405020304" pitchFamily="18" charset="0"/>
              </a:rPr>
              <a:t> and </a:t>
            </a:r>
            <a:r>
              <a:rPr lang="en-GB" sz="1100" b="1" dirty="0">
                <a:effectLst/>
                <a:ea typeface="Calibri" panose="020F0502020204030204" pitchFamily="34" charset="0"/>
                <a:cs typeface="Times New Roman" panose="02020603050405020304" pitchFamily="18" charset="0"/>
              </a:rPr>
              <a:t>virtual addresses (on the hard drive).</a:t>
            </a:r>
          </a:p>
          <a:p>
            <a:pPr marL="342900" lvl="0" indent="-342900">
              <a:lnSpc>
                <a:spcPct val="107000"/>
              </a:lnSpc>
              <a:spcBef>
                <a:spcPts val="0"/>
              </a:spcBef>
              <a:buFont typeface="Arial" panose="020B0604020202020204" pitchFamily="34" charset="0"/>
              <a:buChar char="•"/>
              <a:tabLst>
                <a:tab pos="457200" algn="l"/>
              </a:tabLst>
            </a:pPr>
            <a:r>
              <a:rPr lang="en-GB" sz="1100" b="1" dirty="0">
                <a:effectLst/>
                <a:ea typeface="Calibri" panose="020F0502020204030204" pitchFamily="34" charset="0"/>
                <a:cs typeface="Times New Roman" panose="02020603050405020304" pitchFamily="18" charset="0"/>
              </a:rPr>
              <a:t>The Memory-Management Unit (MMU, a hardware device unit)</a:t>
            </a:r>
            <a:r>
              <a:rPr lang="en-GB" sz="1100" dirty="0">
                <a:effectLst/>
                <a:ea typeface="Calibri" panose="020F0502020204030204" pitchFamily="34" charset="0"/>
                <a:cs typeface="Times New Roman" panose="02020603050405020304" pitchFamily="18" charset="0"/>
              </a:rPr>
              <a:t> maps the Virtual/ logical address to the corresponding physical address. Physical memory and a Physical address space refers to the actual RAM cards in the motherboard of the system.</a:t>
            </a:r>
            <a:endParaRPr lang="en-GB" sz="1100" dirty="0">
              <a:effectLst/>
              <a:ea typeface="Calibri" panose="020F0502020204030204" pitchFamily="34" charset="0"/>
              <a:cs typeface="Calibri" panose="020F0502020204030204" pitchFamily="34" charset="0"/>
            </a:endParaRPr>
          </a:p>
          <a:p>
            <a:pPr marL="342900" lvl="0" indent="-342900">
              <a:lnSpc>
                <a:spcPct val="120000"/>
              </a:lnSpc>
              <a:spcBef>
                <a:spcPts val="0"/>
              </a:spcBef>
              <a:buFont typeface="Arial" panose="020B0604020202020204" pitchFamily="34" charset="0"/>
              <a:buChar char="•"/>
              <a:tabLst>
                <a:tab pos="457200" algn="l"/>
              </a:tabLst>
            </a:pPr>
            <a:r>
              <a:rPr lang="en-GB" sz="1100" dirty="0">
                <a:effectLst/>
                <a:ea typeface="Calibri" panose="020F0502020204030204" pitchFamily="34" charset="0"/>
                <a:cs typeface="Calibri" panose="020F0502020204030204" pitchFamily="34" charset="0"/>
              </a:rPr>
              <a:t>To Manage Virtual Memory in Windows </a:t>
            </a:r>
            <a:r>
              <a:rPr lang="en-GB" sz="1100" dirty="0" err="1">
                <a:effectLst/>
                <a:ea typeface="Calibri" panose="020F0502020204030204" pitchFamily="34" charset="0"/>
                <a:cs typeface="Calibri" panose="020F0502020204030204" pitchFamily="34" charset="0"/>
              </a:rPr>
              <a:t>goto</a:t>
            </a:r>
            <a:r>
              <a:rPr lang="en-GB" sz="1100" dirty="0">
                <a:effectLst/>
                <a:ea typeface="Calibri" panose="020F0502020204030204" pitchFamily="34" charset="0"/>
                <a:cs typeface="Calibri" panose="020F0502020204030204" pitchFamily="34" charset="0"/>
              </a:rPr>
              <a:t>: Click Start &gt; Settings &gt; </a:t>
            </a:r>
            <a:r>
              <a:rPr lang="en-GB" sz="1100" b="1" dirty="0">
                <a:effectLst/>
                <a:ea typeface="Calibri" panose="020F0502020204030204" pitchFamily="34" charset="0"/>
                <a:cs typeface="Calibri" panose="020F0502020204030204" pitchFamily="34" charset="0"/>
              </a:rPr>
              <a:t>Control</a:t>
            </a:r>
            <a:r>
              <a:rPr lang="en-GB" sz="1100" dirty="0">
                <a:effectLst/>
                <a:ea typeface="Calibri" panose="020F0502020204030204" pitchFamily="34" charset="0"/>
                <a:cs typeface="Calibri" panose="020F0502020204030204" pitchFamily="34" charset="0"/>
              </a:rPr>
              <a:t> Panel. Double-click the System icon. In the System Properties dialog box, click the Advanced tab and click Performance Options. In the Performance Options dialog, under </a:t>
            </a:r>
            <a:r>
              <a:rPr lang="en-GB" sz="1100" b="1" dirty="0">
                <a:effectLst/>
                <a:ea typeface="Calibri" panose="020F0502020204030204" pitchFamily="34" charset="0"/>
                <a:cs typeface="Calibri" panose="020F0502020204030204" pitchFamily="34" charset="0"/>
              </a:rPr>
              <a:t>Virtual memory</a:t>
            </a:r>
            <a:r>
              <a:rPr lang="en-GB" sz="1100" dirty="0">
                <a:effectLst/>
                <a:ea typeface="Calibri" panose="020F0502020204030204" pitchFamily="34" charset="0"/>
                <a:cs typeface="Calibri" panose="020F0502020204030204" pitchFamily="34" charset="0"/>
              </a:rPr>
              <a:t>, click </a:t>
            </a:r>
            <a:r>
              <a:rPr lang="en-GB" sz="1100" b="1" dirty="0">
                <a:effectLst/>
                <a:ea typeface="Calibri" panose="020F0502020204030204" pitchFamily="34" charset="0"/>
                <a:cs typeface="Calibri" panose="020F0502020204030204" pitchFamily="34" charset="0"/>
              </a:rPr>
              <a:t>Change.</a:t>
            </a:r>
            <a:endParaRPr lang="en-GB" sz="1100" dirty="0">
              <a:effectLst/>
              <a:ea typeface="Calibri" panose="020F0502020204030204" pitchFamily="34" charset="0"/>
              <a:cs typeface="Times New Roman" panose="02020603050405020304" pitchFamily="18" charset="0"/>
            </a:endParaRPr>
          </a:p>
          <a:p>
            <a:pPr marL="342900" lvl="0" indent="-342900">
              <a:lnSpc>
                <a:spcPct val="120000"/>
              </a:lnSpc>
              <a:spcBef>
                <a:spcPts val="0"/>
              </a:spcBef>
              <a:buFont typeface="Arial" panose="020B0604020202020204" pitchFamily="34" charset="0"/>
              <a:buChar char="•"/>
              <a:tabLst>
                <a:tab pos="457200" algn="l"/>
              </a:tabLst>
            </a:pPr>
            <a:r>
              <a:rPr lang="en-GB" sz="1100" dirty="0">
                <a:effectLst/>
                <a:ea typeface="Calibri" panose="020F0502020204030204" pitchFamily="34" charset="0"/>
                <a:cs typeface="Calibri" panose="020F0502020204030204" pitchFamily="34" charset="0"/>
              </a:rPr>
              <a:t>For more information on internal and external Fragmentation </a:t>
            </a:r>
            <a:r>
              <a:rPr lang="en-GB" sz="1100" u="sng" dirty="0">
                <a:solidFill>
                  <a:srgbClr val="0563C1"/>
                </a:solidFill>
                <a:effectLst/>
                <a:ea typeface="Calibri" panose="020F0502020204030204" pitchFamily="34" charset="0"/>
                <a:cs typeface="Calibri" panose="020F0502020204030204" pitchFamily="34" charset="0"/>
                <a:hlinkClick r:id="rId6"/>
              </a:rPr>
              <a:t>click here</a:t>
            </a:r>
            <a:r>
              <a:rPr lang="en-GB" sz="1100" dirty="0">
                <a:effectLst/>
                <a:ea typeface="Calibri" panose="020F0502020204030204" pitchFamily="34" charset="0"/>
                <a:cs typeface="Calibri" panose="020F0502020204030204" pitchFamily="34" charset="0"/>
              </a:rPr>
              <a:t>, and for a Video overview </a:t>
            </a:r>
            <a:r>
              <a:rPr lang="en-GB" sz="1100" u="sng" dirty="0">
                <a:solidFill>
                  <a:srgbClr val="0563C1"/>
                </a:solidFill>
                <a:effectLst/>
                <a:ea typeface="Calibri" panose="020F0502020204030204" pitchFamily="34" charset="0"/>
                <a:cs typeface="Calibri" panose="020F0502020204030204" pitchFamily="34" charset="0"/>
                <a:hlinkClick r:id="rId7"/>
              </a:rPr>
              <a:t>click-here</a:t>
            </a:r>
            <a:r>
              <a:rPr lang="en-GB" sz="1100" dirty="0">
                <a:effectLst/>
                <a:ea typeface="Calibri" panose="020F0502020204030204" pitchFamily="34" charset="0"/>
                <a:cs typeface="Calibri" panose="020F0502020204030204" pitchFamily="34" charset="0"/>
              </a:rPr>
              <a:t>.</a:t>
            </a:r>
            <a:endParaRPr lang="en-GB" sz="1100" dirty="0">
              <a:effectLst/>
              <a:ea typeface="Calibri" panose="020F0502020204030204" pitchFamily="34" charset="0"/>
              <a:cs typeface="Times New Roman" panose="02020603050405020304" pitchFamily="18" charset="0"/>
            </a:endParaRPr>
          </a:p>
          <a:p>
            <a:pPr marL="0" indent="0">
              <a:lnSpc>
                <a:spcPct val="120000"/>
              </a:lnSpc>
              <a:spcBef>
                <a:spcPts val="0"/>
              </a:spcBef>
              <a:buNone/>
            </a:pPr>
            <a:r>
              <a:rPr lang="en-GB" sz="1100" dirty="0">
                <a:effectLst/>
                <a:ea typeface="Calibri" panose="020F0502020204030204" pitchFamily="34" charset="0"/>
                <a:cs typeface="Calibri" panose="020F0502020204030204" pitchFamily="34" charset="0"/>
              </a:rPr>
              <a:t>For more information on threads click </a:t>
            </a:r>
            <a:r>
              <a:rPr lang="en-GB" sz="1100" u="sng" dirty="0">
                <a:solidFill>
                  <a:srgbClr val="0563C1"/>
                </a:solidFill>
                <a:effectLst/>
                <a:ea typeface="Calibri" panose="020F0502020204030204" pitchFamily="34" charset="0"/>
                <a:cs typeface="Calibri" panose="020F0502020204030204" pitchFamily="34" charset="0"/>
                <a:hlinkClick r:id="rId8"/>
              </a:rPr>
              <a:t>here</a:t>
            </a:r>
            <a:r>
              <a:rPr lang="en-GB" sz="1100" dirty="0">
                <a:effectLst/>
                <a:ea typeface="Calibri" panose="020F0502020204030204" pitchFamily="34" charset="0"/>
                <a:cs typeface="Calibri" panose="020F0502020204030204" pitchFamily="34" charset="0"/>
              </a:rPr>
              <a:t>, Memory Management including Static v Dynamic Loading, Swapping (from Primary Main memory to Secondary memory (HD) aka Virtual Memory, Paging (Creating Virtual Memory on the HD), Fragmentation (to free up memory on the HD), and Segmentation (memory management technique in which each process is divided into a segment of memory) click </a:t>
            </a:r>
            <a:r>
              <a:rPr lang="en-GB" sz="1100" u="sng" dirty="0">
                <a:solidFill>
                  <a:srgbClr val="0563C1"/>
                </a:solidFill>
                <a:effectLst/>
                <a:ea typeface="Calibri" panose="020F0502020204030204" pitchFamily="34" charset="0"/>
                <a:cs typeface="Calibri" panose="020F0502020204030204" pitchFamily="34" charset="0"/>
                <a:hlinkClick r:id="rId9"/>
              </a:rPr>
              <a:t>here</a:t>
            </a:r>
            <a:r>
              <a:rPr lang="en-GB" sz="1100" dirty="0">
                <a:effectLst/>
                <a:ea typeface="Calibri" panose="020F0502020204030204" pitchFamily="34" charset="0"/>
                <a:cs typeface="Calibri" panose="020F0502020204030204" pitchFamily="34" charset="0"/>
              </a:rPr>
              <a:t>. Click here for more information on </a:t>
            </a:r>
            <a:r>
              <a:rPr lang="en-GB" sz="1100" u="sng" dirty="0">
                <a:solidFill>
                  <a:srgbClr val="0563C1"/>
                </a:solidFill>
                <a:effectLst/>
                <a:ea typeface="Calibri" panose="020F0502020204030204" pitchFamily="34" charset="0"/>
                <a:cs typeface="Calibri" panose="020F0502020204030204" pitchFamily="34" charset="0"/>
                <a:hlinkClick r:id="rId10"/>
              </a:rPr>
              <a:t>Paging</a:t>
            </a:r>
            <a:r>
              <a:rPr lang="en-GB" sz="1100" dirty="0">
                <a:effectLst/>
                <a:ea typeface="Calibri" panose="020F0502020204030204" pitchFamily="34" charset="0"/>
                <a:cs typeface="Calibri" panose="020F0502020204030204" pitchFamily="34" charset="0"/>
              </a:rPr>
              <a:t>, </a:t>
            </a:r>
            <a:r>
              <a:rPr lang="en-GB" sz="1100" u="sng" dirty="0">
                <a:solidFill>
                  <a:srgbClr val="0563C1"/>
                </a:solidFill>
                <a:effectLst/>
                <a:ea typeface="Calibri" panose="020F0502020204030204" pitchFamily="34" charset="0"/>
                <a:cs typeface="Calibri" panose="020F0502020204030204" pitchFamily="34" charset="0"/>
                <a:hlinkClick r:id="rId11"/>
              </a:rPr>
              <a:t>Segmentation</a:t>
            </a:r>
            <a:r>
              <a:rPr lang="en-GB" sz="1100" dirty="0">
                <a:effectLst/>
                <a:ea typeface="Calibri" panose="020F0502020204030204" pitchFamily="34" charset="0"/>
                <a:cs typeface="Calibri" panose="020F0502020204030204" pitchFamily="34" charset="0"/>
              </a:rPr>
              <a:t> and </a:t>
            </a:r>
            <a:r>
              <a:rPr lang="en-GB" sz="1100" u="sng" dirty="0">
                <a:solidFill>
                  <a:srgbClr val="0563C1"/>
                </a:solidFill>
                <a:effectLst/>
                <a:ea typeface="Calibri" panose="020F0502020204030204" pitchFamily="34" charset="0"/>
                <a:cs typeface="Calibri" panose="020F0502020204030204" pitchFamily="34" charset="0"/>
                <a:hlinkClick r:id="rId12"/>
              </a:rPr>
              <a:t>Virtual memory</a:t>
            </a:r>
            <a:r>
              <a:rPr lang="en-GB" sz="1100" dirty="0">
                <a:effectLst/>
                <a:ea typeface="Calibri" panose="020F0502020204030204" pitchFamily="34" charset="0"/>
                <a:cs typeface="Calibri" panose="020F0502020204030204" pitchFamily="34" charset="0"/>
              </a:rPr>
              <a:t>.</a:t>
            </a:r>
            <a:endParaRPr lang="en-GB" sz="1100" dirty="0">
              <a:effectLst/>
              <a:ea typeface="Calibri" panose="020F0502020204030204" pitchFamily="34" charset="0"/>
              <a:cs typeface="Times New Roman" panose="02020603050405020304" pitchFamily="18" charset="0"/>
            </a:endParaRPr>
          </a:p>
          <a:p>
            <a:pPr>
              <a:lnSpc>
                <a:spcPct val="120000"/>
              </a:lnSpc>
              <a:spcBef>
                <a:spcPts val="0"/>
              </a:spcBef>
            </a:pPr>
            <a:endParaRPr lang="en-GB" sz="1600" dirty="0"/>
          </a:p>
        </p:txBody>
      </p:sp>
    </p:spTree>
    <p:extLst>
      <p:ext uri="{BB962C8B-B14F-4D97-AF65-F5344CB8AC3E}">
        <p14:creationId xmlns:p14="http://schemas.microsoft.com/office/powerpoint/2010/main" val="188710948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sz="4000" b="1" dirty="0">
                <a:solidFill>
                  <a:srgbClr val="FFFFFF"/>
                </a:solidFill>
              </a:rPr>
              <a:t>Q. P</a:t>
            </a:r>
            <a:r>
              <a:rPr lang="en-GB" sz="4000" b="1" dirty="0">
                <a:solidFill>
                  <a:schemeClr val="bg1"/>
                </a:solidFill>
              </a:rPr>
              <a:t>rocess scheduling</a:t>
            </a:r>
            <a:r>
              <a:rPr lang="en-GB" sz="4000" b="1" dirty="0">
                <a:solidFill>
                  <a:srgbClr val="FFFFFF"/>
                </a:solidFill>
              </a:rPr>
              <a:t>?</a:t>
            </a:r>
          </a:p>
        </p:txBody>
      </p:sp>
      <p:sp>
        <p:nvSpPr>
          <p:cNvPr id="9" name="Content Placeholder 2">
            <a:extLst>
              <a:ext uri="{FF2B5EF4-FFF2-40B4-BE49-F238E27FC236}">
                <a16:creationId xmlns:a16="http://schemas.microsoft.com/office/drawing/2014/main" id="{1907F43D-0AA3-4886-AF0D-843268D6CDBB}"/>
              </a:ext>
            </a:extLst>
          </p:cNvPr>
          <p:cNvSpPr>
            <a:spLocks noGrp="1"/>
          </p:cNvSpPr>
          <p:nvPr>
            <p:ph idx="1"/>
          </p:nvPr>
        </p:nvSpPr>
        <p:spPr>
          <a:xfrm>
            <a:off x="639437" y="1793016"/>
            <a:ext cx="10830646" cy="4351338"/>
          </a:xfrm>
        </p:spPr>
        <p:txBody>
          <a:bodyPr>
            <a:normAutofit/>
          </a:bodyPr>
          <a:lstStyle/>
          <a:p>
            <a:pPr marL="0" indent="0">
              <a:buNone/>
            </a:pPr>
            <a:r>
              <a:rPr lang="en-GB" sz="3200" dirty="0"/>
              <a:t>Q. What is </a:t>
            </a:r>
            <a:r>
              <a:rPr lang="en-GB" sz="3200" b="1" dirty="0"/>
              <a:t>Process scheduling</a:t>
            </a:r>
            <a:r>
              <a:rPr lang="en-GB" sz="3200" dirty="0"/>
              <a:t>?</a:t>
            </a:r>
          </a:p>
          <a:p>
            <a:pPr marL="514350" indent="-514350">
              <a:buFont typeface="+mj-lt"/>
              <a:buAutoNum type="arabicPeriod"/>
            </a:pPr>
            <a:r>
              <a:rPr lang="en-GB" sz="3200" dirty="0"/>
              <a:t>Research and document a description of </a:t>
            </a:r>
            <a:r>
              <a:rPr lang="en-GB" sz="3200" b="1" dirty="0"/>
              <a:t>Process scheduling</a:t>
            </a:r>
            <a:r>
              <a:rPr lang="en-GB" sz="3200" dirty="0"/>
              <a:t>?</a:t>
            </a:r>
          </a:p>
          <a:p>
            <a:pPr lvl="1"/>
            <a:r>
              <a:rPr lang="en-GB" sz="2800" dirty="0"/>
              <a:t>Cite and save the URLs to use as references later.</a:t>
            </a:r>
          </a:p>
          <a:p>
            <a:pPr marL="514350" indent="-514350">
              <a:buFont typeface="+mj-lt"/>
              <a:buAutoNum type="arabicPeriod"/>
            </a:pPr>
            <a:r>
              <a:rPr lang="en-US" sz="3200" dirty="0"/>
              <a:t>Share when prompted.</a:t>
            </a:r>
            <a:endParaRPr lang="en-GB" sz="3200" dirty="0"/>
          </a:p>
        </p:txBody>
      </p:sp>
      <p:pic>
        <p:nvPicPr>
          <p:cNvPr id="6" name="Picture 5" descr="Diagram&#10;&#10;Description automatically generated">
            <a:extLst>
              <a:ext uri="{FF2B5EF4-FFF2-40B4-BE49-F238E27FC236}">
                <a16:creationId xmlns:a16="http://schemas.microsoft.com/office/drawing/2014/main" id="{FBA1C729-BA4B-F034-2C2D-053C79EABAE9}"/>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996627" y="3979925"/>
            <a:ext cx="5555936" cy="2164429"/>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7" name="TextBox 6">
            <a:extLst>
              <a:ext uri="{FF2B5EF4-FFF2-40B4-BE49-F238E27FC236}">
                <a16:creationId xmlns:a16="http://schemas.microsoft.com/office/drawing/2014/main" id="{88CE5E91-FC93-C093-D4C1-8CB60AEA7B3C}"/>
              </a:ext>
            </a:extLst>
          </p:cNvPr>
          <p:cNvSpPr txBox="1"/>
          <p:nvPr/>
        </p:nvSpPr>
        <p:spPr>
          <a:xfrm rot="515890">
            <a:off x="7371859" y="6196183"/>
            <a:ext cx="2805472" cy="15388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hlinkClick r:id="rId4" tooltip="http://stackoverflow.com/questions/29586950/basic-cpu-scheduling-waiting-to-ready"/>
              </a:rPr>
              <a:t>This Photo</a:t>
            </a: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rPr>
              <a:t> by Unknown Author is licensed under </a:t>
            </a:r>
            <a:r>
              <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hlinkClick r:id="rId5" tooltip="https://creativecommons.org/licenses/by-sa/3.0/"/>
              </a:rPr>
              <a:t>CC BY-SA</a:t>
            </a:r>
            <a:endParaRPr kumimoji="0" lang="en-GB" sz="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7605303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65102-6F14-4FB7-8C3C-AB618E6179A2}"/>
              </a:ext>
            </a:extLst>
          </p:cNvPr>
          <p:cNvSpPr>
            <a:spLocks noGrp="1"/>
          </p:cNvSpPr>
          <p:nvPr>
            <p:ph type="title"/>
          </p:nvPr>
        </p:nvSpPr>
        <p:spPr>
          <a:xfrm>
            <a:off x="786982" y="339509"/>
            <a:ext cx="9895951" cy="1033669"/>
          </a:xfrm>
        </p:spPr>
        <p:txBody>
          <a:bodyPr>
            <a:normAutofit/>
          </a:bodyPr>
          <a:lstStyle/>
          <a:p>
            <a:r>
              <a:rPr lang="en-GB" b="1" u="sng" dirty="0">
                <a:solidFill>
                  <a:schemeClr val="bg1"/>
                </a:solidFill>
              </a:rPr>
              <a:t>Lecture room</a:t>
            </a:r>
          </a:p>
        </p:txBody>
      </p:sp>
      <p:sp>
        <p:nvSpPr>
          <p:cNvPr id="7" name="Content Placeholder 6">
            <a:extLst>
              <a:ext uri="{FF2B5EF4-FFF2-40B4-BE49-F238E27FC236}">
                <a16:creationId xmlns:a16="http://schemas.microsoft.com/office/drawing/2014/main" id="{7AA20E84-7A60-867E-8EB4-EA3136895592}"/>
              </a:ext>
            </a:extLst>
          </p:cNvPr>
          <p:cNvSpPr>
            <a:spLocks noGrp="1"/>
          </p:cNvSpPr>
          <p:nvPr>
            <p:ph idx="1"/>
          </p:nvPr>
        </p:nvSpPr>
        <p:spPr/>
        <p:txBody>
          <a:bodyPr>
            <a:normAutofit/>
          </a:bodyPr>
          <a:lstStyle/>
          <a:p>
            <a:r>
              <a:rPr lang="en-GB" dirty="0"/>
              <a:t>Some of the following slides ask you to </a:t>
            </a:r>
            <a:r>
              <a:rPr lang="en-GB" dirty="0">
                <a:highlight>
                  <a:srgbClr val="FFFF00"/>
                </a:highlight>
              </a:rPr>
              <a:t>Try</a:t>
            </a:r>
            <a:r>
              <a:rPr lang="en-GB" dirty="0"/>
              <a:t> out an activity.</a:t>
            </a:r>
          </a:p>
          <a:p>
            <a:r>
              <a:rPr lang="en-GB" dirty="0"/>
              <a:t>If you have a laptop you can start to try it out in the Lecture.</a:t>
            </a:r>
          </a:p>
          <a:p>
            <a:r>
              <a:rPr lang="en-GB" dirty="0"/>
              <a:t>If you don’t have a laptop with you, you can make some notes using a tablet/smartphone and try it later in the lab-based tutorial session.</a:t>
            </a:r>
          </a:p>
          <a:p>
            <a:r>
              <a:rPr lang="en-GB" dirty="0"/>
              <a:t>You may want to listen learn and make some notes for now, and try the practical element in the tutorial session.</a:t>
            </a:r>
          </a:p>
          <a:p>
            <a:r>
              <a:rPr lang="en-GB" dirty="0"/>
              <a:t>W</a:t>
            </a:r>
            <a:r>
              <a:rPr lang="en-GB" sz="2800" dirty="0"/>
              <a:t>e will be covering all practical areas in the tutorial session.</a:t>
            </a:r>
          </a:p>
          <a:p>
            <a:r>
              <a:rPr lang="en-GB" dirty="0"/>
              <a:t>There will be more time to </a:t>
            </a:r>
            <a:r>
              <a:rPr lang="en-GB" dirty="0">
                <a:highlight>
                  <a:srgbClr val="FFFF00"/>
                </a:highlight>
              </a:rPr>
              <a:t>Try</a:t>
            </a:r>
            <a:r>
              <a:rPr lang="en-GB" dirty="0"/>
              <a:t> the activities in the tutorial session.</a:t>
            </a:r>
          </a:p>
          <a:p>
            <a:r>
              <a:rPr lang="en-GB" sz="2800" dirty="0"/>
              <a:t>They are just introduced in the Lecture</a:t>
            </a:r>
            <a:r>
              <a:rPr lang="en-GB" dirty="0"/>
              <a:t> session.</a:t>
            </a:r>
            <a:endParaRPr lang="en-GB" sz="2800" dirty="0"/>
          </a:p>
          <a:p>
            <a:pPr marL="0" indent="0">
              <a:buNone/>
            </a:pPr>
            <a:endParaRPr lang="en-GB" dirty="0"/>
          </a:p>
        </p:txBody>
      </p:sp>
    </p:spTree>
    <p:extLst>
      <p:ext uri="{BB962C8B-B14F-4D97-AF65-F5344CB8AC3E}">
        <p14:creationId xmlns:p14="http://schemas.microsoft.com/office/powerpoint/2010/main" val="184221390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0B5CF2-9B96-4A29-9EBE-069225D4EB56}"/>
              </a:ext>
            </a:extLst>
          </p:cNvPr>
          <p:cNvSpPr>
            <a:spLocks noGrp="1"/>
          </p:cNvSpPr>
          <p:nvPr>
            <p:ph type="title"/>
          </p:nvPr>
        </p:nvSpPr>
        <p:spPr/>
        <p:txBody>
          <a:bodyPr/>
          <a:lstStyle/>
          <a:p>
            <a:r>
              <a:rPr lang="en-GB" dirty="0"/>
              <a:t>Recommended text:</a:t>
            </a:r>
          </a:p>
        </p:txBody>
      </p:sp>
      <p:sp>
        <p:nvSpPr>
          <p:cNvPr id="3" name="Content Placeholder 2">
            <a:extLst>
              <a:ext uri="{FF2B5EF4-FFF2-40B4-BE49-F238E27FC236}">
                <a16:creationId xmlns:a16="http://schemas.microsoft.com/office/drawing/2014/main" id="{3E20AE49-4174-4595-B876-A4227AFFCC7E}"/>
              </a:ext>
            </a:extLst>
          </p:cNvPr>
          <p:cNvSpPr>
            <a:spLocks noGrp="1"/>
          </p:cNvSpPr>
          <p:nvPr>
            <p:ph idx="1"/>
          </p:nvPr>
        </p:nvSpPr>
        <p:spPr/>
        <p:txBody>
          <a:bodyPr/>
          <a:lstStyle/>
          <a:p>
            <a:r>
              <a:rPr lang="en-GB" dirty="0"/>
              <a:t>Modern Operating System by Prof. Andrew Tanenbaum.</a:t>
            </a:r>
          </a:p>
          <a:p>
            <a:pPr marL="0" indent="0">
              <a:buNone/>
            </a:pPr>
            <a:r>
              <a:rPr lang="en-GB" dirty="0"/>
              <a:t>Note: Purchasing a text for this part of the CA module is not required. Please use UWTSD Library and publicly available internet learning sources.</a:t>
            </a:r>
          </a:p>
        </p:txBody>
      </p:sp>
    </p:spTree>
    <p:extLst>
      <p:ext uri="{BB962C8B-B14F-4D97-AF65-F5344CB8AC3E}">
        <p14:creationId xmlns:p14="http://schemas.microsoft.com/office/powerpoint/2010/main" val="16588339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Shoji">
  <a:themeElements>
    <a:clrScheme name="Shoji">
      <a:dk1>
        <a:srgbClr val="131313"/>
      </a:dk1>
      <a:lt1>
        <a:sysClr val="window" lastClr="FFFFFF"/>
      </a:lt1>
      <a:dk2>
        <a:srgbClr val="1D3433"/>
      </a:dk2>
      <a:lt2>
        <a:srgbClr val="F3F2ED"/>
      </a:lt2>
      <a:accent1>
        <a:srgbClr val="7C5C3E"/>
      </a:accent1>
      <a:accent2>
        <a:srgbClr val="B8A189"/>
      </a:accent2>
      <a:accent3>
        <a:srgbClr val="A1A696"/>
      </a:accent3>
      <a:accent4>
        <a:srgbClr val="566868"/>
      </a:accent4>
      <a:accent5>
        <a:srgbClr val="786F50"/>
      </a:accent5>
      <a:accent6>
        <a:srgbClr val="A9A375"/>
      </a:accent6>
      <a:hlink>
        <a:srgbClr val="B1785F"/>
      </a:hlink>
      <a:folHlink>
        <a:srgbClr val="6C7F7F"/>
      </a:folHlink>
    </a:clrScheme>
    <a:fontScheme name="Custom 35">
      <a:majorFont>
        <a:latin typeface="Walbaum Display"/>
        <a:ea typeface=""/>
        <a:cs typeface=""/>
      </a:majorFont>
      <a:minorFont>
        <a:latin typeface="Aptos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Shoji" id="{EBD40D9C-CA72-493B-87C2-C0EB162C667E}" vid="{D0940FF3-4015-4C8A-9B90-9961EFA3BC7C}"/>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TotalTime>
  <Words>7394</Words>
  <Application>Microsoft Office PowerPoint</Application>
  <PresentationFormat>Widescreen</PresentationFormat>
  <Paragraphs>428</Paragraphs>
  <Slides>61</Slides>
  <Notes>40</Notes>
  <HiddenSlides>0</HiddenSlides>
  <MMClips>0</MMClips>
  <ScaleCrop>false</ScaleCrop>
  <HeadingPairs>
    <vt:vector size="6" baseType="variant">
      <vt:variant>
        <vt:lpstr>Fonts Used</vt:lpstr>
      </vt:variant>
      <vt:variant>
        <vt:i4>11</vt:i4>
      </vt:variant>
      <vt:variant>
        <vt:lpstr>Theme</vt:lpstr>
      </vt:variant>
      <vt:variant>
        <vt:i4>3</vt:i4>
      </vt:variant>
      <vt:variant>
        <vt:lpstr>Slide Titles</vt:lpstr>
      </vt:variant>
      <vt:variant>
        <vt:i4>61</vt:i4>
      </vt:variant>
    </vt:vector>
  </HeadingPairs>
  <TitlesOfParts>
    <vt:vector size="75" baseType="lpstr">
      <vt:lpstr>OpenSansRegular</vt:lpstr>
      <vt:lpstr>Aptos</vt:lpstr>
      <vt:lpstr>Aptos Light</vt:lpstr>
      <vt:lpstr>Arial</vt:lpstr>
      <vt:lpstr>Arial</vt:lpstr>
      <vt:lpstr>Calibri</vt:lpstr>
      <vt:lpstr>Calibri Light</vt:lpstr>
      <vt:lpstr>Roboto</vt:lpstr>
      <vt:lpstr>Symbol</vt:lpstr>
      <vt:lpstr>Times New Roman</vt:lpstr>
      <vt:lpstr>Walbaum Display</vt:lpstr>
      <vt:lpstr>Office Theme</vt:lpstr>
      <vt:lpstr>1_Office Theme</vt:lpstr>
      <vt:lpstr>Shoji</vt:lpstr>
      <vt:lpstr>OS 2 -  Functions Supplementary Supportive information  Additional &amp; optional reading material Not required for the assignment.</vt:lpstr>
      <vt:lpstr>Bg. Loading the Operating System</vt:lpstr>
      <vt:lpstr>Bg. Booting the OS from the Network</vt:lpstr>
      <vt:lpstr>Bg. Kernel</vt:lpstr>
      <vt:lpstr>Bg. kernel mode and user mode</vt:lpstr>
      <vt:lpstr>Bg. Memory space: User space &amp; kernel space</vt:lpstr>
      <vt:lpstr>Bg. Kernel types</vt:lpstr>
      <vt:lpstr>Bg. Kernel types</vt:lpstr>
      <vt:lpstr>Q. Memory?</vt:lpstr>
      <vt:lpstr>PowerPoint Presentation</vt:lpstr>
      <vt:lpstr>Bg. Computing term: a job</vt:lpstr>
      <vt:lpstr>Bg. Computing term: a job scheduler</vt:lpstr>
      <vt:lpstr>Bg. A Process PCB(Process Control Block)</vt:lpstr>
      <vt:lpstr>Bg. Process Control Block (PCB)</vt:lpstr>
      <vt:lpstr>Bg. Process Control Block – summary</vt:lpstr>
      <vt:lpstr>Bg. PCB Data structure</vt:lpstr>
      <vt:lpstr>Bg. Layout of a process inside main memory</vt:lpstr>
      <vt:lpstr>Bg. Layout of a process inside main memory</vt:lpstr>
      <vt:lpstr>Bg. Layout of a process inside main memory</vt:lpstr>
      <vt:lpstr>OS 2 - Functions</vt:lpstr>
      <vt:lpstr>Operating Systems:  Core Resource Management</vt:lpstr>
      <vt:lpstr>CPU Scheduling</vt:lpstr>
      <vt:lpstr>Inter-Process Communication (IPC)</vt:lpstr>
      <vt:lpstr>Disk Management</vt:lpstr>
      <vt:lpstr>OS 2 - Functions</vt:lpstr>
      <vt:lpstr>Q. What is a thread &amp; multithreading?</vt:lpstr>
      <vt:lpstr>Re-cap: Threads, Multi-cores &amp; Multi-threading.</vt:lpstr>
      <vt:lpstr>Bg. Single v Multi-threaded process</vt:lpstr>
      <vt:lpstr>Bg. Multiprogramming</vt:lpstr>
      <vt:lpstr>Multithreading &amp; CPUs</vt:lpstr>
      <vt:lpstr>How a Single CPU Core runs Multiple Threads</vt:lpstr>
      <vt:lpstr>How a Scheduler Uses Context Switching</vt:lpstr>
      <vt:lpstr>Context Switching Example</vt:lpstr>
      <vt:lpstr>Bg. Multithreaded programming</vt:lpstr>
      <vt:lpstr>Bg. Multi-core v Multi-processors</vt:lpstr>
      <vt:lpstr>Bg. Video: Should you Put 2 CPUs in your PC?</vt:lpstr>
      <vt:lpstr>Bg. Image: Multi-CPU, Multi-thread &amp; Multi-core.  </vt:lpstr>
      <vt:lpstr>Bg. Ryzen: Why is EVERYONE buying this CPU??</vt:lpstr>
      <vt:lpstr>Bg. CPU, GPU &amp; APU (Accelerated processing unit)</vt:lpstr>
      <vt:lpstr>Bg. CPU modes</vt:lpstr>
      <vt:lpstr>User mode &amp; Kernel mode</vt:lpstr>
      <vt:lpstr>Q. OS Security?</vt:lpstr>
      <vt:lpstr>PowerPoint Presentation</vt:lpstr>
      <vt:lpstr>Bg. Video: User mode &amp; Kernel mode.</vt:lpstr>
      <vt:lpstr>Bg. Modes &amp; Context switching</vt:lpstr>
      <vt:lpstr>System Security: Protection rings</vt:lpstr>
      <vt:lpstr>System Security: Protection ring</vt:lpstr>
      <vt:lpstr>Bg. System Security: Protection ring.</vt:lpstr>
      <vt:lpstr>Bg. Linux ‘ps aux’ command</vt:lpstr>
      <vt:lpstr>The End.</vt:lpstr>
      <vt:lpstr>Archived slides.</vt:lpstr>
      <vt:lpstr>Q. Device Management?</vt:lpstr>
      <vt:lpstr>Q. What is the OS Kernel?</vt:lpstr>
      <vt:lpstr>Q. Deadlocks?</vt:lpstr>
      <vt:lpstr>Bg. Old ‘Banker’s Algorithm’ Exam questions</vt:lpstr>
      <vt:lpstr>Q. Virtual Memory?</vt:lpstr>
      <vt:lpstr>Bg. Paging</vt:lpstr>
      <vt:lpstr>Bg. Memory Management: Virtual (Hard drive) &amp; Physical (RAM) addresses and management.</vt:lpstr>
      <vt:lpstr>Q. Process scheduling?</vt:lpstr>
      <vt:lpstr>Lecture room</vt:lpstr>
      <vt:lpstr>Recommended text:</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Section 3:  Supplementary material</dc:title>
  <dc:creator>James Williams</dc:creator>
  <cp:lastModifiedBy>James Williams</cp:lastModifiedBy>
  <cp:revision>1</cp:revision>
  <dcterms:created xsi:type="dcterms:W3CDTF">2024-02-09T12:29:58Z</dcterms:created>
  <dcterms:modified xsi:type="dcterms:W3CDTF">2026-02-03T18:09:25Z</dcterms:modified>
</cp:coreProperties>
</file>