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9" r:id="rId3"/>
    <p:sldId id="257" r:id="rId4"/>
    <p:sldId id="259" r:id="rId5"/>
    <p:sldId id="269" r:id="rId6"/>
    <p:sldId id="260" r:id="rId7"/>
    <p:sldId id="270" r:id="rId8"/>
    <p:sldId id="261" r:id="rId9"/>
    <p:sldId id="271" r:id="rId10"/>
    <p:sldId id="262" r:id="rId11"/>
    <p:sldId id="272" r:id="rId12"/>
    <p:sldId id="263" r:id="rId13"/>
    <p:sldId id="273" r:id="rId14"/>
    <p:sldId id="264" r:id="rId15"/>
    <p:sldId id="274" r:id="rId16"/>
    <p:sldId id="265" r:id="rId17"/>
    <p:sldId id="275" r:id="rId18"/>
    <p:sldId id="266" r:id="rId19"/>
    <p:sldId id="276" r:id="rId20"/>
    <p:sldId id="267" r:id="rId21"/>
    <p:sldId id="277" r:id="rId22"/>
    <p:sldId id="268" r:id="rId23"/>
    <p:sldId id="278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90" d="100"/>
          <a:sy n="90" d="100"/>
        </p:scale>
        <p:origin x="57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076E61-2895-460D-B5F3-06537924E6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B166FB-091E-4C83-9747-2AAD85391E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7FDAA1-365E-490A-B09D-50E4E1FE02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BA0394-7BF7-462E-AB82-C5613DDD6513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CC68B6-DE2B-4016-9CA4-26A5061465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09B1B8-9F5C-4D9D-9C24-717F699A2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F8D9F-6BC5-42E2-9C7B-B506A27DCF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6650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541DA-E085-475E-84BE-C3BB4F783B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70A088-2598-4883-8608-346386E767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CB6C18-A023-461E-8C97-04BF531DE2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BA0394-7BF7-462E-AB82-C5613DDD6513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B177EE-E22E-4452-B698-72EA23FF58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8A962A-A6B0-415D-B6A3-C91194601A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F8D9F-6BC5-42E2-9C7B-B506A27DCF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72518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F4B35A-CC3A-4E17-BD26-8842D8B49D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851AF9-F702-498A-81CC-A32BB7A196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8F1867-B410-4FBD-90E9-D81F109886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BA0394-7BF7-462E-AB82-C5613DDD6513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1A68B1-86E3-42DE-AE4F-8FA59CA651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798D78-0B31-4AB4-8D42-1E6C53E41E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F8D9F-6BC5-42E2-9C7B-B506A27DCF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81341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5159F-CE39-40A7-AAF6-17973ABF3F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F42C61-50CC-4C15-BC1E-D7024FE580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6FA238-CBC1-4F7D-9FE4-FFEDB80E84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C09AE7-15F0-4826-8A79-2ECF428CD0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BA0394-7BF7-462E-AB82-C5613DDD6513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D93F31-F790-4C44-95A4-7CB3A288C2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399766-8DE2-43E8-AF62-A9A6E95779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F8D9F-6BC5-42E2-9C7B-B506A27DCF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5159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F8A323-CE99-4FB5-8908-BEC940D7DB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328694-ABB9-4371-957B-D82DC53006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5C18A2-FE14-46CD-9116-CA179CBB60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CD5288-08D7-4163-901A-1CFAF8CC8B8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FD52CC1-B9F9-42E4-9C8F-D5BD5CD9DA7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EF05392-244C-443A-8A9C-3333E132FA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BA0394-7BF7-462E-AB82-C5613DDD6513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9260E02-FC3F-4880-A40B-A943416DDB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6606FC-69D8-4CCD-88B5-3104C71B0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F8D9F-6BC5-42E2-9C7B-B506A27DCF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47372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BE0D0E-1A6B-416C-9596-EE96FEE39D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F7614AA-630B-4FEC-BF26-116CBD86BB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BA0394-7BF7-462E-AB82-C5613DDD6513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E77A014-CB86-4E4E-8551-FB2F65820E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DCAE94-7F01-4F7E-A90F-B9AD228E80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F8D9F-6BC5-42E2-9C7B-B506A27DCF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4160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928C151-D414-46FE-804A-A29DBBD9DB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BA0394-7BF7-462E-AB82-C5613DDD6513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6FD807C-C82E-4AF8-8ACC-BDCC3421B3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2B42C6-85B0-497B-9882-934C88A2B5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F8D9F-6BC5-42E2-9C7B-B506A27DCF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5057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3832A0-A1F5-4A05-8C32-54FA2AB5C1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12E174-002F-4E2D-8F8D-C217EE840F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2C1640-A4AC-4E72-B64A-2A3991A68D8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8D719B-606D-4ECF-B86F-D59D74295F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BA0394-7BF7-462E-AB82-C5613DDD6513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27E305-E518-4B88-81DC-EAB51F43BC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E658FA-B007-44E7-9FEB-50A812EE48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F8D9F-6BC5-42E2-9C7B-B506A27DCF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423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593F7F-3744-4A1A-ADBA-9C2D7F47DA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FAA70C-08DF-43B4-8E3D-6D45890A27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6CC98A-1BF7-4AA3-919A-E6003715C3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D408F3-8BA9-4293-98A8-8BE21B4C4A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BA0394-7BF7-462E-AB82-C5613DDD6513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009F8E-25EE-49A2-8D4B-F467299DB7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AC22F3-96C5-4F43-B1F2-F4479A9B3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F8D9F-6BC5-42E2-9C7B-B506A27DCF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16351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247A98-9D34-48DE-8B99-995F9B82F6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7C32B4-0615-4CC0-8125-E96F67E1C97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01BF76-C33F-46F5-996B-C61EF8C8F7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BA0394-7BF7-462E-AB82-C5613DDD6513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1B237E-3527-4258-8F4C-9DA8DBD29E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7071F2-B4D7-44DA-A5D3-810C138ADB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F8D9F-6BC5-42E2-9C7B-B506A27DCF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0560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F02EB9A-3149-4BCD-BB16-B2672EC75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4BFA632-80DB-41F2-A057-C191BFBE5E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811DE9-97C4-42BE-A401-B7764B16B6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BA0394-7BF7-462E-AB82-C5613DDD6513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495D8D-C55C-4B1B-A913-2FEAC85815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C6C1FE-C0EA-40A2-A5E4-A3BF5AF783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F8D9F-6BC5-42E2-9C7B-B506A27DCF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782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A86DA40-BEA1-4894-9510-C7E92434FF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40EF6F-75A1-49F8-8F83-DE15CDFC81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E349F5-C511-4B79-B4A8-3AFB792FAC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BA0394-7BF7-462E-AB82-C5613DDD6513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5A547B-8B74-47F9-9E62-22433DCC27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B945B2-B169-40FE-982A-419A6A77B2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CF8D9F-6BC5-42E2-9C7B-B506A27DCF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3344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7BC780-D3CF-4C35-9BDF-2B45CA7A5DC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err="1"/>
              <a:t>Asesu</a:t>
            </a:r>
            <a:r>
              <a:rPr lang="en-GB" b="1" dirty="0"/>
              <a:t> 2 – </a:t>
            </a:r>
            <a:r>
              <a:rPr lang="en-GB" b="1" dirty="0" err="1"/>
              <a:t>Meicro</a:t>
            </a:r>
            <a:r>
              <a:rPr lang="en-GB" b="1" dirty="0"/>
              <a:t> </a:t>
            </a:r>
            <a:r>
              <a:rPr lang="en-GB" b="1" dirty="0" err="1"/>
              <a:t>Ddysgu</a:t>
            </a:r>
            <a:endParaRPr lang="en-GB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992814-45E0-4705-B43B-9B49362B20E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z="4000" dirty="0"/>
              <a:t>Jon Doolan</a:t>
            </a:r>
          </a:p>
          <a:p>
            <a:r>
              <a:rPr lang="en-GB" dirty="0"/>
              <a:t>16.10.26</a:t>
            </a:r>
          </a:p>
        </p:txBody>
      </p:sp>
    </p:spTree>
    <p:extLst>
      <p:ext uri="{BB962C8B-B14F-4D97-AF65-F5344CB8AC3E}">
        <p14:creationId xmlns:p14="http://schemas.microsoft.com/office/powerpoint/2010/main" val="29904388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/>
        </p:nvGraphicFramePr>
        <p:xfrm>
          <a:off x="6851177" y="242939"/>
          <a:ext cx="5131274" cy="12412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124127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Targedau Iaith Personol:</a:t>
                      </a:r>
                    </a:p>
                    <a:p>
                      <a:r>
                        <a:rPr lang="cy-GB" b="0" dirty="0"/>
                        <a:t>Rydw i eisiau’n defnyddio iaith achlysurol.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400478" y="283882"/>
            <a:ext cx="6049484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cy-GB" dirty="0"/>
              <a:t>Enw: Jon Doolan	 </a:t>
            </a:r>
          </a:p>
          <a:p>
            <a:r>
              <a:rPr lang="cy-GB" dirty="0"/>
              <a:t>Teitl y wers: Amser</a:t>
            </a:r>
          </a:p>
          <a:p>
            <a:r>
              <a:rPr lang="cy-GB" dirty="0"/>
              <a:t>Nod y wers: Dweud yr amser   </a:t>
            </a:r>
          </a:p>
          <a:p>
            <a:r>
              <a:rPr lang="cy-GB" dirty="0"/>
              <a:t>Blwyddyn: 3	 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7931431"/>
              </p:ext>
            </p:extLst>
          </p:nvPr>
        </p:nvGraphicFramePr>
        <p:xfrm>
          <a:off x="6851177" y="1705979"/>
          <a:ext cx="5131274" cy="4846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2336194">
                <a:tc>
                  <a:txBody>
                    <a:bodyPr/>
                    <a:lstStyle/>
                    <a:p>
                      <a:r>
                        <a:rPr lang="cy-GB" b="1" dirty="0"/>
                        <a:t>Gweithgareddau: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cy-GB" dirty="0"/>
                        <a:t>Drilio’r brawddeg ‘Mae hi’n... o’r gloch’ gyda threigladau meddal.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cy-GB" dirty="0"/>
                        <a:t>‘Darllen fy Meddwl’ yn parau.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cy-GB" dirty="0"/>
                        <a:t>Drilio’r brawddeg ‘Mae hi’n hanner awr wedi...’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cy-GB" dirty="0"/>
                        <a:t>Gêm ‘Brawddegau Anghywir’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cy-GB" dirty="0"/>
                        <a:t>Llawn</a:t>
                      </a:r>
                    </a:p>
                    <a:p>
                      <a:endParaRPr lang="cy-GB" dirty="0"/>
                    </a:p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1962288">
                <a:tc>
                  <a:txBody>
                    <a:bodyPr/>
                    <a:lstStyle/>
                    <a:p>
                      <a:r>
                        <a:rPr lang="cy-GB" b="1" dirty="0"/>
                        <a:t>Geirfa:</a:t>
                      </a:r>
                    </a:p>
                    <a:p>
                      <a:r>
                        <a:rPr lang="cy-GB" b="0" dirty="0"/>
                        <a:t>Mae hi’n...</a:t>
                      </a:r>
                    </a:p>
                    <a:p>
                      <a:r>
                        <a:rPr lang="cy-GB" b="0" dirty="0"/>
                        <a:t>o’r gloch</a:t>
                      </a:r>
                    </a:p>
                    <a:p>
                      <a:r>
                        <a:rPr lang="cy-GB" b="0" dirty="0"/>
                        <a:t>hanner awr wedi...</a:t>
                      </a:r>
                    </a:p>
                    <a:p>
                      <a:r>
                        <a:rPr lang="cy-GB" b="0" dirty="0"/>
                        <a:t>un ar ddeg</a:t>
                      </a:r>
                    </a:p>
                    <a:p>
                      <a:r>
                        <a:rPr lang="cy-GB" b="0" dirty="0"/>
                        <a:t>deuddeg</a:t>
                      </a:r>
                    </a:p>
                    <a:p>
                      <a:r>
                        <a:rPr lang="cy-GB" b="0" dirty="0"/>
                        <a:t>Ydy hi’n...?</a:t>
                      </a:r>
                    </a:p>
                    <a:p>
                      <a:r>
                        <a:rPr lang="cy-GB" b="0" dirty="0"/>
                        <a:t>Faint o’r gloch ydy hi?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/>
        </p:nvGraphicFramePr>
        <p:xfrm>
          <a:off x="400477" y="1705979"/>
          <a:ext cx="5695523" cy="454858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95523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226258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Ffocws Iaith / Patrymau:</a:t>
                      </a:r>
                    </a:p>
                    <a:p>
                      <a:r>
                        <a:rPr lang="cy-GB" b="0" dirty="0"/>
                        <a:t>Dweud yr amser – Mae hi’n... o’r gloch.</a:t>
                      </a:r>
                      <a:endParaRPr lang="cy-GB" b="1" dirty="0"/>
                    </a:p>
                    <a:p>
                      <a:r>
                        <a:rPr lang="cy-GB" b="0" dirty="0"/>
                        <a:t>Defnyddiwch y treiglad meddal.</a:t>
                      </a:r>
                    </a:p>
                    <a:p>
                      <a:r>
                        <a:rPr lang="cy-GB" b="0" dirty="0"/>
                        <a:t>Dwued yr amser – Mae hi’n hanner awr wedi...</a:t>
                      </a:r>
                    </a:p>
                    <a:p>
                      <a:r>
                        <a:rPr lang="cy-GB" b="0" dirty="0"/>
                        <a:t>Piediwch â defynyddio’r treiglad meddal.</a:t>
                      </a:r>
                      <a:endParaRPr lang="cy-GB" b="1" dirty="0"/>
                    </a:p>
                    <a:p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220609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Gwybodaeth flaenorol:</a:t>
                      </a:r>
                    </a:p>
                    <a:p>
                      <a:r>
                        <a:rPr lang="cy-GB" dirty="0"/>
                        <a:t> </a:t>
                      </a:r>
                      <a:endParaRPr lang="cy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/>
                        <a:t>Mae’r plant yn gallu cyfrif yn Gymraeg. Maen nhw wedi dysgu darllen y cloc. Maen nhw gwybod am dreigladau meddal.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DB212-DBC4-467B-8F5D-A580D85CFC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670493"/>
            <a:ext cx="9144000" cy="3517014"/>
          </a:xfrm>
        </p:spPr>
        <p:txBody>
          <a:bodyPr>
            <a:noAutofit/>
          </a:bodyPr>
          <a:lstStyle/>
          <a:p>
            <a:r>
              <a:rPr lang="en-GB" sz="25800" dirty="0" err="1"/>
              <a:t>Amser</a:t>
            </a:r>
            <a:endParaRPr lang="en-GB" sz="25800" dirty="0"/>
          </a:p>
        </p:txBody>
      </p:sp>
    </p:spTree>
    <p:extLst>
      <p:ext uri="{BB962C8B-B14F-4D97-AF65-F5344CB8AC3E}">
        <p14:creationId xmlns:p14="http://schemas.microsoft.com/office/powerpoint/2010/main" val="33048819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D4CE10-7D34-43B3-8A1E-3A1B7A06DA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9600" b="1" u="sng" dirty="0" err="1"/>
              <a:t>Brawddegau</a:t>
            </a:r>
            <a:r>
              <a:rPr lang="en-GB" sz="9600" b="1" u="sng" dirty="0"/>
              <a:t> </a:t>
            </a:r>
            <a:r>
              <a:rPr lang="en-GB" sz="9600" b="1" u="sng" dirty="0" err="1"/>
              <a:t>Anghywir</a:t>
            </a:r>
            <a:endParaRPr lang="en-GB" sz="9600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74F88B-2FEA-473C-9DBF-4B12890422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6000" dirty="0"/>
              <a:t>Mae </a:t>
            </a:r>
            <a:r>
              <a:rPr lang="en-GB" sz="6000" dirty="0" err="1"/>
              <a:t>hi’n</a:t>
            </a:r>
            <a:r>
              <a:rPr lang="en-GB" sz="6000" dirty="0"/>
              <a:t> </a:t>
            </a:r>
            <a:r>
              <a:rPr lang="en-GB" sz="6000" dirty="0" err="1"/>
              <a:t>deg</a:t>
            </a:r>
            <a:r>
              <a:rPr lang="en-GB" sz="6000" dirty="0"/>
              <a:t> </a:t>
            </a:r>
            <a:r>
              <a:rPr lang="en-GB" sz="6000" dirty="0" err="1"/>
              <a:t>o’r</a:t>
            </a:r>
            <a:r>
              <a:rPr lang="en-GB" sz="6000" dirty="0"/>
              <a:t> </a:t>
            </a:r>
            <a:r>
              <a:rPr lang="en-GB" sz="6000" dirty="0" err="1"/>
              <a:t>gloch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866529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D4CE10-7D34-43B3-8A1E-3A1B7A06DA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9600" b="1" u="sng" dirty="0" err="1"/>
              <a:t>Brawddegau</a:t>
            </a:r>
            <a:r>
              <a:rPr lang="en-GB" sz="9600" b="1" u="sng" dirty="0"/>
              <a:t> </a:t>
            </a:r>
            <a:r>
              <a:rPr lang="en-GB" sz="9600" b="1" u="sng" dirty="0" err="1"/>
              <a:t>Anghywir</a:t>
            </a:r>
            <a:endParaRPr lang="en-GB" sz="9600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74F88B-2FEA-473C-9DBF-4B12890422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6000" dirty="0"/>
              <a:t>Mae </a:t>
            </a:r>
            <a:r>
              <a:rPr lang="en-GB" sz="6000" dirty="0" err="1"/>
              <a:t>hi’n</a:t>
            </a:r>
            <a:r>
              <a:rPr lang="en-GB" sz="6000" dirty="0"/>
              <a:t> </a:t>
            </a:r>
            <a:r>
              <a:rPr lang="en-GB" sz="6000" dirty="0" err="1">
                <a:solidFill>
                  <a:srgbClr val="FF0000"/>
                </a:solidFill>
              </a:rPr>
              <a:t>dd</a:t>
            </a:r>
            <a:r>
              <a:rPr lang="en-GB" sz="6000" dirty="0" err="1"/>
              <a:t>eg</a:t>
            </a:r>
            <a:r>
              <a:rPr lang="en-GB" sz="6000" dirty="0"/>
              <a:t> </a:t>
            </a:r>
            <a:r>
              <a:rPr lang="en-GB" sz="6000" dirty="0" err="1"/>
              <a:t>o’r</a:t>
            </a:r>
            <a:r>
              <a:rPr lang="en-GB" sz="6000" dirty="0"/>
              <a:t> </a:t>
            </a:r>
            <a:r>
              <a:rPr lang="en-GB" sz="6000" dirty="0" err="1"/>
              <a:t>gloch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249021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D4CE10-7D34-43B3-8A1E-3A1B7A06DA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9600" b="1" u="sng" dirty="0" err="1"/>
              <a:t>Brawddegau</a:t>
            </a:r>
            <a:r>
              <a:rPr lang="en-GB" sz="9600" b="1" u="sng" dirty="0"/>
              <a:t> </a:t>
            </a:r>
            <a:r>
              <a:rPr lang="en-GB" sz="9600" b="1" u="sng" dirty="0" err="1"/>
              <a:t>Anghywir</a:t>
            </a:r>
            <a:endParaRPr lang="en-GB" sz="9600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74F88B-2FEA-473C-9DBF-4B12890422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6000" dirty="0"/>
              <a:t>Mae </a:t>
            </a:r>
            <a:r>
              <a:rPr lang="en-GB" sz="6000" dirty="0" err="1"/>
              <a:t>hi’n</a:t>
            </a:r>
            <a:r>
              <a:rPr lang="en-GB" sz="6000" dirty="0"/>
              <a:t> pump </a:t>
            </a:r>
            <a:r>
              <a:rPr lang="en-GB" sz="6000" dirty="0" err="1"/>
              <a:t>o’r</a:t>
            </a:r>
            <a:r>
              <a:rPr lang="en-GB" sz="6000" dirty="0"/>
              <a:t> </a:t>
            </a:r>
            <a:r>
              <a:rPr lang="en-GB" sz="6000" dirty="0" err="1"/>
              <a:t>gloch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95667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D4CE10-7D34-43B3-8A1E-3A1B7A06DA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9600" b="1" u="sng" dirty="0" err="1"/>
              <a:t>Brawddegau</a:t>
            </a:r>
            <a:r>
              <a:rPr lang="en-GB" sz="9600" b="1" u="sng" dirty="0"/>
              <a:t> </a:t>
            </a:r>
            <a:r>
              <a:rPr lang="en-GB" sz="9600" b="1" u="sng" dirty="0" err="1"/>
              <a:t>Anghywir</a:t>
            </a:r>
            <a:endParaRPr lang="en-GB" sz="9600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74F88B-2FEA-473C-9DBF-4B12890422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6000" dirty="0"/>
              <a:t>Mae </a:t>
            </a:r>
            <a:r>
              <a:rPr lang="en-GB" sz="6000" dirty="0" err="1"/>
              <a:t>hi’n</a:t>
            </a:r>
            <a:r>
              <a:rPr lang="en-GB" sz="6000" dirty="0"/>
              <a:t> </a:t>
            </a:r>
            <a:r>
              <a:rPr lang="en-GB" sz="6000" dirty="0">
                <a:solidFill>
                  <a:srgbClr val="FF0000"/>
                </a:solidFill>
              </a:rPr>
              <a:t>b</a:t>
            </a:r>
            <a:r>
              <a:rPr lang="en-GB" sz="6000" dirty="0"/>
              <a:t>ump </a:t>
            </a:r>
            <a:r>
              <a:rPr lang="en-GB" sz="6000" dirty="0" err="1"/>
              <a:t>o’r</a:t>
            </a:r>
            <a:r>
              <a:rPr lang="en-GB" sz="6000" dirty="0"/>
              <a:t> </a:t>
            </a:r>
            <a:r>
              <a:rPr lang="en-GB" sz="6000" dirty="0" err="1"/>
              <a:t>gloch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75117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D4CE10-7D34-43B3-8A1E-3A1B7A06DA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9600" b="1" u="sng" dirty="0" err="1"/>
              <a:t>Brawddegau</a:t>
            </a:r>
            <a:r>
              <a:rPr lang="en-GB" sz="9600" b="1" u="sng" dirty="0"/>
              <a:t> </a:t>
            </a:r>
            <a:r>
              <a:rPr lang="en-GB" sz="9600" b="1" u="sng" dirty="0" err="1"/>
              <a:t>Anghywir</a:t>
            </a:r>
            <a:endParaRPr lang="en-GB" sz="9600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74F88B-2FEA-473C-9DBF-4B12890422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6000" dirty="0"/>
              <a:t>Mae </a:t>
            </a:r>
            <a:r>
              <a:rPr lang="en-GB" sz="6000" dirty="0" err="1"/>
              <a:t>hi’n</a:t>
            </a:r>
            <a:r>
              <a:rPr lang="en-GB" sz="6000" dirty="0"/>
              <a:t> </a:t>
            </a:r>
            <a:r>
              <a:rPr lang="en-GB" sz="6000" dirty="0" err="1"/>
              <a:t>hanner</a:t>
            </a:r>
            <a:r>
              <a:rPr lang="en-GB" sz="6000" dirty="0"/>
              <a:t> </a:t>
            </a:r>
            <a:r>
              <a:rPr lang="en-GB" sz="6000" dirty="0" err="1"/>
              <a:t>awr</a:t>
            </a:r>
            <a:r>
              <a:rPr lang="en-GB" sz="6000" dirty="0"/>
              <a:t> </a:t>
            </a:r>
            <a:r>
              <a:rPr lang="en-GB" sz="6000" dirty="0" err="1"/>
              <a:t>wedi</a:t>
            </a:r>
            <a:r>
              <a:rPr lang="en-GB" sz="6000" dirty="0"/>
              <a:t> </a:t>
            </a:r>
            <a:r>
              <a:rPr lang="en-GB" sz="6000" dirty="0" err="1"/>
              <a:t>dri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650135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D4CE10-7D34-43B3-8A1E-3A1B7A06DA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9600" b="1" u="sng" dirty="0" err="1"/>
              <a:t>Brawddegau</a:t>
            </a:r>
            <a:r>
              <a:rPr lang="en-GB" sz="9600" b="1" u="sng" dirty="0"/>
              <a:t> </a:t>
            </a:r>
            <a:r>
              <a:rPr lang="en-GB" sz="9600" b="1" u="sng" dirty="0" err="1"/>
              <a:t>Anghywir</a:t>
            </a:r>
            <a:endParaRPr lang="en-GB" sz="9600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74F88B-2FEA-473C-9DBF-4B12890422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6000" dirty="0"/>
              <a:t>Mae </a:t>
            </a:r>
            <a:r>
              <a:rPr lang="en-GB" sz="6000" dirty="0" err="1"/>
              <a:t>hi’n</a:t>
            </a:r>
            <a:r>
              <a:rPr lang="en-GB" sz="6000" dirty="0"/>
              <a:t> </a:t>
            </a:r>
            <a:r>
              <a:rPr lang="en-GB" sz="6000" dirty="0" err="1"/>
              <a:t>hanner</a:t>
            </a:r>
            <a:r>
              <a:rPr lang="en-GB" sz="6000" dirty="0"/>
              <a:t> </a:t>
            </a:r>
            <a:r>
              <a:rPr lang="en-GB" sz="6000" dirty="0" err="1"/>
              <a:t>awr</a:t>
            </a:r>
            <a:r>
              <a:rPr lang="en-GB" sz="6000" dirty="0"/>
              <a:t> </a:t>
            </a:r>
            <a:r>
              <a:rPr lang="en-GB" sz="6000" dirty="0" err="1"/>
              <a:t>wedi</a:t>
            </a:r>
            <a:r>
              <a:rPr lang="en-GB" sz="6000" dirty="0"/>
              <a:t> </a:t>
            </a:r>
            <a:r>
              <a:rPr lang="en-GB" sz="6000" dirty="0">
                <a:solidFill>
                  <a:srgbClr val="FF0000"/>
                </a:solidFill>
              </a:rPr>
              <a:t>t</a:t>
            </a:r>
            <a:r>
              <a:rPr lang="en-GB" sz="6000" dirty="0"/>
              <a:t>ri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403208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D4CE10-7D34-43B3-8A1E-3A1B7A06DA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9600" b="1" u="sng" dirty="0" err="1"/>
              <a:t>Brawddegau</a:t>
            </a:r>
            <a:r>
              <a:rPr lang="en-GB" sz="9600" b="1" u="sng" dirty="0"/>
              <a:t> </a:t>
            </a:r>
            <a:r>
              <a:rPr lang="en-GB" sz="9600" b="1" u="sng" dirty="0" err="1"/>
              <a:t>Anghywir</a:t>
            </a:r>
            <a:endParaRPr lang="en-GB" sz="9600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74F88B-2FEA-473C-9DBF-4B12890422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6000" dirty="0"/>
              <a:t>Mae </a:t>
            </a:r>
            <a:r>
              <a:rPr lang="en-GB" sz="6000" dirty="0" err="1"/>
              <a:t>hi’n</a:t>
            </a:r>
            <a:r>
              <a:rPr lang="en-GB" sz="6000" dirty="0"/>
              <a:t> </a:t>
            </a:r>
            <a:r>
              <a:rPr lang="en-GB" sz="6000" dirty="0" err="1"/>
              <a:t>hanner</a:t>
            </a:r>
            <a:r>
              <a:rPr lang="en-GB" sz="6000" dirty="0"/>
              <a:t> </a:t>
            </a:r>
            <a:r>
              <a:rPr lang="en-GB" sz="6000" dirty="0" err="1"/>
              <a:t>awr</a:t>
            </a:r>
            <a:r>
              <a:rPr lang="en-GB" sz="6000" dirty="0"/>
              <a:t> </a:t>
            </a:r>
            <a:r>
              <a:rPr lang="en-GB" sz="6000" dirty="0" err="1"/>
              <a:t>wedi</a:t>
            </a:r>
            <a:r>
              <a:rPr lang="en-GB" sz="6000" dirty="0"/>
              <a:t> </a:t>
            </a:r>
            <a:r>
              <a:rPr lang="en-GB" sz="6000" dirty="0" err="1"/>
              <a:t>ddeuddeg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9438829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D4CE10-7D34-43B3-8A1E-3A1B7A06DA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9600" b="1" u="sng" dirty="0" err="1"/>
              <a:t>Brawddegau</a:t>
            </a:r>
            <a:r>
              <a:rPr lang="en-GB" sz="9600" b="1" u="sng" dirty="0"/>
              <a:t> </a:t>
            </a:r>
            <a:r>
              <a:rPr lang="en-GB" sz="9600" b="1" u="sng" dirty="0" err="1"/>
              <a:t>Anghywir</a:t>
            </a:r>
            <a:endParaRPr lang="en-GB" sz="9600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74F88B-2FEA-473C-9DBF-4B12890422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6000" dirty="0"/>
              <a:t>Mae </a:t>
            </a:r>
            <a:r>
              <a:rPr lang="en-GB" sz="6000" dirty="0" err="1"/>
              <a:t>hi’n</a:t>
            </a:r>
            <a:r>
              <a:rPr lang="en-GB" sz="6000" dirty="0"/>
              <a:t> </a:t>
            </a:r>
            <a:r>
              <a:rPr lang="en-GB" sz="6000" dirty="0" err="1"/>
              <a:t>hanner</a:t>
            </a:r>
            <a:r>
              <a:rPr lang="en-GB" sz="6000" dirty="0"/>
              <a:t> </a:t>
            </a:r>
            <a:r>
              <a:rPr lang="en-GB" sz="6000" dirty="0" err="1"/>
              <a:t>awr</a:t>
            </a:r>
            <a:r>
              <a:rPr lang="en-GB" sz="6000" dirty="0"/>
              <a:t> </a:t>
            </a:r>
            <a:r>
              <a:rPr lang="en-GB" sz="6000" dirty="0" err="1"/>
              <a:t>wedi</a:t>
            </a:r>
            <a:r>
              <a:rPr lang="en-GB" sz="6000" dirty="0"/>
              <a:t> </a:t>
            </a:r>
            <a:r>
              <a:rPr lang="en-GB" sz="6000" dirty="0" err="1">
                <a:solidFill>
                  <a:srgbClr val="FF0000"/>
                </a:solidFill>
              </a:rPr>
              <a:t>d</a:t>
            </a:r>
            <a:r>
              <a:rPr lang="en-GB" sz="6000" dirty="0" err="1"/>
              <a:t>euddeg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4659543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D4CE10-7D34-43B3-8A1E-3A1B7A06DA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9600" b="1" u="sng" dirty="0" err="1"/>
              <a:t>Brawddegau</a:t>
            </a:r>
            <a:r>
              <a:rPr lang="en-GB" sz="9600" b="1" u="sng" dirty="0"/>
              <a:t> </a:t>
            </a:r>
            <a:r>
              <a:rPr lang="en-GB" sz="9600" b="1" u="sng" dirty="0" err="1"/>
              <a:t>Anghywir</a:t>
            </a:r>
            <a:endParaRPr lang="en-GB" sz="9600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74F88B-2FEA-473C-9DBF-4B12890422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6000" dirty="0"/>
              <a:t>Mae </a:t>
            </a:r>
            <a:r>
              <a:rPr lang="en-GB" sz="6000" dirty="0" err="1"/>
              <a:t>hi’n</a:t>
            </a:r>
            <a:r>
              <a:rPr lang="en-GB" sz="6000" dirty="0"/>
              <a:t> </a:t>
            </a:r>
            <a:r>
              <a:rPr lang="en-GB" sz="6000" dirty="0" err="1"/>
              <a:t>bedwar</a:t>
            </a:r>
            <a:r>
              <a:rPr lang="en-GB" sz="6000" dirty="0"/>
              <a:t> </a:t>
            </a:r>
            <a:r>
              <a:rPr lang="en-GB" sz="6000" dirty="0" err="1"/>
              <a:t>o’gloch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197739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D4CE10-7D34-43B3-8A1E-3A1B7A06DA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9600" b="1" u="sng" dirty="0" err="1"/>
              <a:t>Brawddegau</a:t>
            </a:r>
            <a:r>
              <a:rPr lang="en-GB" sz="9600" b="1" u="sng" dirty="0"/>
              <a:t> </a:t>
            </a:r>
            <a:r>
              <a:rPr lang="en-GB" sz="9600" b="1" u="sng" dirty="0" err="1"/>
              <a:t>Anghywir</a:t>
            </a:r>
            <a:endParaRPr lang="en-GB" sz="9600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74F88B-2FEA-473C-9DBF-4B12890422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6000" dirty="0"/>
              <a:t>Mae </a:t>
            </a:r>
            <a:r>
              <a:rPr lang="en-GB" sz="6000" dirty="0" err="1"/>
              <a:t>hi’n</a:t>
            </a:r>
            <a:r>
              <a:rPr lang="en-GB" sz="6000" dirty="0"/>
              <a:t> </a:t>
            </a:r>
            <a:r>
              <a:rPr lang="en-GB" sz="6000" dirty="0" err="1"/>
              <a:t>bedwar</a:t>
            </a:r>
            <a:r>
              <a:rPr lang="en-GB" sz="6000" dirty="0"/>
              <a:t> </a:t>
            </a:r>
            <a:r>
              <a:rPr lang="en-GB" sz="6000" dirty="0" err="1">
                <a:solidFill>
                  <a:srgbClr val="FF0000"/>
                </a:solidFill>
              </a:rPr>
              <a:t>o’r</a:t>
            </a:r>
            <a:r>
              <a:rPr lang="en-GB" sz="6000" dirty="0"/>
              <a:t> </a:t>
            </a:r>
            <a:r>
              <a:rPr lang="en-GB" sz="6000" dirty="0" err="1"/>
              <a:t>gloch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1221222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D4CE10-7D34-43B3-8A1E-3A1B7A06DA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9600" b="1" u="sng" dirty="0" err="1"/>
              <a:t>Brawddegau</a:t>
            </a:r>
            <a:r>
              <a:rPr lang="en-GB" sz="9600" b="1" u="sng" dirty="0"/>
              <a:t> </a:t>
            </a:r>
            <a:r>
              <a:rPr lang="en-GB" sz="9600" b="1" u="sng" dirty="0" err="1"/>
              <a:t>Anghywir</a:t>
            </a:r>
            <a:endParaRPr lang="en-GB" sz="9600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74F88B-2FEA-473C-9DBF-4B12890422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6000" dirty="0"/>
              <a:t>Mae </a:t>
            </a:r>
            <a:r>
              <a:rPr lang="en-GB" sz="6000" dirty="0" err="1"/>
              <a:t>hi’n</a:t>
            </a:r>
            <a:r>
              <a:rPr lang="en-GB" sz="6000" dirty="0"/>
              <a:t> </a:t>
            </a:r>
            <a:r>
              <a:rPr lang="en-GB" sz="6000" dirty="0" err="1"/>
              <a:t>dau</a:t>
            </a:r>
            <a:r>
              <a:rPr lang="en-GB" sz="6000" dirty="0"/>
              <a:t> </a:t>
            </a:r>
            <a:r>
              <a:rPr lang="en-GB" sz="6000" dirty="0" err="1"/>
              <a:t>o’r</a:t>
            </a:r>
            <a:r>
              <a:rPr lang="en-GB" sz="6000" dirty="0"/>
              <a:t> </a:t>
            </a:r>
            <a:r>
              <a:rPr lang="en-GB" sz="6000" dirty="0" err="1"/>
              <a:t>gloch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283372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D4CE10-7D34-43B3-8A1E-3A1B7A06DA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9600" b="1" u="sng" dirty="0" err="1"/>
              <a:t>Brawddegau</a:t>
            </a:r>
            <a:r>
              <a:rPr lang="en-GB" sz="9600" b="1" u="sng" dirty="0"/>
              <a:t> </a:t>
            </a:r>
            <a:r>
              <a:rPr lang="en-GB" sz="9600" b="1" u="sng" dirty="0" err="1"/>
              <a:t>Anghywir</a:t>
            </a:r>
            <a:endParaRPr lang="en-GB" sz="9600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74F88B-2FEA-473C-9DBF-4B12890422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6000" dirty="0"/>
              <a:t>Mae </a:t>
            </a:r>
            <a:r>
              <a:rPr lang="en-GB" sz="6000" dirty="0" err="1"/>
              <a:t>hi’n</a:t>
            </a:r>
            <a:r>
              <a:rPr lang="en-GB" sz="6000" dirty="0"/>
              <a:t> </a:t>
            </a:r>
            <a:r>
              <a:rPr lang="en-GB" sz="6000" dirty="0" err="1">
                <a:solidFill>
                  <a:srgbClr val="FF0000"/>
                </a:solidFill>
              </a:rPr>
              <a:t>dd</a:t>
            </a:r>
            <a:r>
              <a:rPr lang="en-GB" sz="6000" dirty="0" err="1"/>
              <a:t>au</a:t>
            </a:r>
            <a:r>
              <a:rPr lang="en-GB" sz="6000" dirty="0"/>
              <a:t> </a:t>
            </a:r>
            <a:r>
              <a:rPr lang="en-GB" sz="6000" dirty="0" err="1"/>
              <a:t>o’r</a:t>
            </a:r>
            <a:r>
              <a:rPr lang="en-GB" sz="6000" dirty="0"/>
              <a:t> </a:t>
            </a:r>
            <a:r>
              <a:rPr lang="en-GB" sz="6000" dirty="0" err="1"/>
              <a:t>gloch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679767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D4CE10-7D34-43B3-8A1E-3A1B7A06DA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9600" b="1" u="sng" dirty="0" err="1"/>
              <a:t>Brawddegau</a:t>
            </a:r>
            <a:r>
              <a:rPr lang="en-GB" sz="9600" b="1" u="sng" dirty="0"/>
              <a:t> </a:t>
            </a:r>
            <a:r>
              <a:rPr lang="en-GB" sz="9600" b="1" u="sng" dirty="0" err="1"/>
              <a:t>Anghywir</a:t>
            </a:r>
            <a:endParaRPr lang="en-GB" sz="9600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74F88B-2FEA-473C-9DBF-4B12890422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6000" dirty="0"/>
              <a:t>Mae </a:t>
            </a:r>
            <a:r>
              <a:rPr lang="en-GB" sz="6000" dirty="0" err="1"/>
              <a:t>hi’n</a:t>
            </a:r>
            <a:r>
              <a:rPr lang="en-GB" sz="6000" dirty="0"/>
              <a:t> </a:t>
            </a:r>
            <a:r>
              <a:rPr lang="en-GB" sz="6000" dirty="0" err="1"/>
              <a:t>hanner</a:t>
            </a:r>
            <a:r>
              <a:rPr lang="en-GB" sz="6000" dirty="0"/>
              <a:t> hour </a:t>
            </a:r>
            <a:r>
              <a:rPr lang="en-GB" sz="6000" dirty="0" err="1"/>
              <a:t>wedi</a:t>
            </a:r>
            <a:r>
              <a:rPr lang="en-GB" sz="6000" dirty="0"/>
              <a:t> un </a:t>
            </a:r>
            <a:r>
              <a:rPr lang="en-GB" sz="6000" dirty="0" err="1"/>
              <a:t>ar</a:t>
            </a:r>
            <a:r>
              <a:rPr lang="en-GB" sz="6000" dirty="0"/>
              <a:t> </a:t>
            </a:r>
            <a:r>
              <a:rPr lang="en-GB" sz="6000" dirty="0" err="1"/>
              <a:t>ddeg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924908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D4CE10-7D34-43B3-8A1E-3A1B7A06DA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9600" b="1" u="sng" dirty="0" err="1"/>
              <a:t>Brawddegau</a:t>
            </a:r>
            <a:r>
              <a:rPr lang="en-GB" sz="9600" b="1" u="sng" dirty="0"/>
              <a:t> </a:t>
            </a:r>
            <a:r>
              <a:rPr lang="en-GB" sz="9600" b="1" u="sng" dirty="0" err="1"/>
              <a:t>Anghywir</a:t>
            </a:r>
            <a:endParaRPr lang="en-GB" sz="9600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74F88B-2FEA-473C-9DBF-4B12890422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6000" dirty="0"/>
              <a:t>Mae </a:t>
            </a:r>
            <a:r>
              <a:rPr lang="en-GB" sz="6000" dirty="0" err="1"/>
              <a:t>hi’n</a:t>
            </a:r>
            <a:r>
              <a:rPr lang="en-GB" sz="6000" dirty="0"/>
              <a:t> </a:t>
            </a:r>
            <a:r>
              <a:rPr lang="en-GB" sz="6000" dirty="0" err="1"/>
              <a:t>hanner</a:t>
            </a:r>
            <a:r>
              <a:rPr lang="en-GB" sz="6000" dirty="0"/>
              <a:t> </a:t>
            </a:r>
            <a:r>
              <a:rPr lang="en-GB" sz="6000" dirty="0" err="1">
                <a:solidFill>
                  <a:srgbClr val="FF0000"/>
                </a:solidFill>
              </a:rPr>
              <a:t>awr</a:t>
            </a:r>
            <a:r>
              <a:rPr lang="en-GB" sz="6000" dirty="0"/>
              <a:t> </a:t>
            </a:r>
            <a:r>
              <a:rPr lang="en-GB" sz="6000" dirty="0" err="1"/>
              <a:t>wedi</a:t>
            </a:r>
            <a:r>
              <a:rPr lang="en-GB" sz="6000" dirty="0"/>
              <a:t> un </a:t>
            </a:r>
            <a:r>
              <a:rPr lang="en-GB" sz="6000" dirty="0" err="1"/>
              <a:t>ar</a:t>
            </a:r>
            <a:r>
              <a:rPr lang="en-GB" sz="6000" dirty="0"/>
              <a:t> </a:t>
            </a:r>
            <a:r>
              <a:rPr lang="en-GB" sz="6000" dirty="0" err="1"/>
              <a:t>ddeg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0973144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D4CE10-7D34-43B3-8A1E-3A1B7A06DA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9600" b="1" u="sng" dirty="0" err="1"/>
              <a:t>Brawddegau</a:t>
            </a:r>
            <a:r>
              <a:rPr lang="en-GB" sz="9600" b="1" u="sng" dirty="0"/>
              <a:t> </a:t>
            </a:r>
            <a:r>
              <a:rPr lang="en-GB" sz="9600" b="1" u="sng" dirty="0" err="1"/>
              <a:t>Anghywir</a:t>
            </a:r>
            <a:endParaRPr lang="en-GB" sz="9600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74F88B-2FEA-473C-9DBF-4B12890422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6000" dirty="0"/>
              <a:t>Mae </a:t>
            </a:r>
            <a:r>
              <a:rPr lang="en-GB" sz="6000" dirty="0" err="1"/>
              <a:t>hi’n</a:t>
            </a:r>
            <a:r>
              <a:rPr lang="en-GB" sz="6000" dirty="0"/>
              <a:t> </a:t>
            </a:r>
            <a:r>
              <a:rPr lang="en-GB" sz="6000" dirty="0" err="1"/>
              <a:t>hanner</a:t>
            </a:r>
            <a:r>
              <a:rPr lang="en-GB" sz="6000" dirty="0"/>
              <a:t> </a:t>
            </a:r>
            <a:r>
              <a:rPr lang="en-GB" sz="6000" dirty="0" err="1"/>
              <a:t>awr</a:t>
            </a:r>
            <a:r>
              <a:rPr lang="en-GB" sz="6000" dirty="0"/>
              <a:t> </a:t>
            </a:r>
            <a:r>
              <a:rPr lang="en-GB" sz="6000" dirty="0" err="1"/>
              <a:t>wedi</a:t>
            </a:r>
            <a:r>
              <a:rPr lang="en-GB" sz="6000" dirty="0"/>
              <a:t> bump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219904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D4CE10-7D34-43B3-8A1E-3A1B7A06DA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9600" b="1" u="sng" dirty="0" err="1"/>
              <a:t>Brawddegau</a:t>
            </a:r>
            <a:r>
              <a:rPr lang="en-GB" sz="9600" b="1" u="sng" dirty="0"/>
              <a:t> </a:t>
            </a:r>
            <a:r>
              <a:rPr lang="en-GB" sz="9600" b="1" u="sng" dirty="0" err="1"/>
              <a:t>Anghywir</a:t>
            </a:r>
            <a:endParaRPr lang="en-GB" sz="9600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74F88B-2FEA-473C-9DBF-4B12890422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6000" dirty="0"/>
              <a:t>Mae </a:t>
            </a:r>
            <a:r>
              <a:rPr lang="en-GB" sz="6000" dirty="0" err="1"/>
              <a:t>hi’n</a:t>
            </a:r>
            <a:r>
              <a:rPr lang="en-GB" sz="6000" dirty="0"/>
              <a:t> </a:t>
            </a:r>
            <a:r>
              <a:rPr lang="en-GB" sz="6000" dirty="0" err="1"/>
              <a:t>hanner</a:t>
            </a:r>
            <a:r>
              <a:rPr lang="en-GB" sz="6000" dirty="0"/>
              <a:t> </a:t>
            </a:r>
            <a:r>
              <a:rPr lang="en-GB" sz="6000" dirty="0" err="1"/>
              <a:t>awr</a:t>
            </a:r>
            <a:r>
              <a:rPr lang="en-GB" sz="6000" dirty="0"/>
              <a:t> </a:t>
            </a:r>
            <a:r>
              <a:rPr lang="en-GB" sz="6000" dirty="0" err="1"/>
              <a:t>wedi</a:t>
            </a:r>
            <a:r>
              <a:rPr lang="en-GB" sz="6000" dirty="0"/>
              <a:t> </a:t>
            </a:r>
            <a:r>
              <a:rPr lang="en-GB" sz="6000" dirty="0">
                <a:solidFill>
                  <a:srgbClr val="FF0000"/>
                </a:solidFill>
              </a:rPr>
              <a:t>p</a:t>
            </a:r>
            <a:r>
              <a:rPr lang="en-GB" sz="6000" dirty="0"/>
              <a:t>ump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187049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D4CE10-7D34-43B3-8A1E-3A1B7A06DA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9600" b="1" u="sng" dirty="0" err="1"/>
              <a:t>Brawddegau</a:t>
            </a:r>
            <a:r>
              <a:rPr lang="en-GB" sz="9600" b="1" u="sng" dirty="0"/>
              <a:t> </a:t>
            </a:r>
            <a:r>
              <a:rPr lang="en-GB" sz="9600" b="1" u="sng" dirty="0" err="1"/>
              <a:t>Anghywir</a:t>
            </a:r>
            <a:endParaRPr lang="en-GB" sz="9600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74F88B-2FEA-473C-9DBF-4B12890422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6000" dirty="0"/>
              <a:t>Mae </a:t>
            </a:r>
            <a:r>
              <a:rPr lang="en-GB" sz="6000" dirty="0" err="1"/>
              <a:t>hi’n</a:t>
            </a:r>
            <a:r>
              <a:rPr lang="en-GB" sz="6000" dirty="0"/>
              <a:t> </a:t>
            </a:r>
            <a:r>
              <a:rPr lang="en-GB" sz="6000" dirty="0" err="1"/>
              <a:t>ddeg</a:t>
            </a:r>
            <a:r>
              <a:rPr lang="en-GB" sz="6000" dirty="0"/>
              <a:t> </a:t>
            </a:r>
            <a:r>
              <a:rPr lang="en-GB" sz="6000" dirty="0" err="1"/>
              <a:t>o’r</a:t>
            </a:r>
            <a:r>
              <a:rPr lang="en-GB" sz="6000" dirty="0"/>
              <a:t> </a:t>
            </a:r>
            <a:r>
              <a:rPr lang="en-GB" sz="6000" dirty="0" err="1"/>
              <a:t>glock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0842873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D4CE10-7D34-43B3-8A1E-3A1B7A06DA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9600" b="1" u="sng" dirty="0" err="1"/>
              <a:t>Brawddegau</a:t>
            </a:r>
            <a:r>
              <a:rPr lang="en-GB" sz="9600" b="1" u="sng" dirty="0"/>
              <a:t> </a:t>
            </a:r>
            <a:r>
              <a:rPr lang="en-GB" sz="9600" b="1" u="sng" dirty="0" err="1"/>
              <a:t>Anghywir</a:t>
            </a:r>
            <a:endParaRPr lang="en-GB" sz="9600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74F88B-2FEA-473C-9DBF-4B12890422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6000" dirty="0"/>
              <a:t>Mae </a:t>
            </a:r>
            <a:r>
              <a:rPr lang="en-GB" sz="6000" dirty="0" err="1"/>
              <a:t>hi’n</a:t>
            </a:r>
            <a:r>
              <a:rPr lang="en-GB" sz="6000" dirty="0"/>
              <a:t> </a:t>
            </a:r>
            <a:r>
              <a:rPr lang="en-GB" sz="6000" dirty="0" err="1"/>
              <a:t>ddeg</a:t>
            </a:r>
            <a:r>
              <a:rPr lang="en-GB" sz="6000" dirty="0"/>
              <a:t> </a:t>
            </a:r>
            <a:r>
              <a:rPr lang="en-GB" sz="6000" dirty="0" err="1"/>
              <a:t>o’r</a:t>
            </a:r>
            <a:r>
              <a:rPr lang="en-GB" sz="6000" dirty="0"/>
              <a:t> </a:t>
            </a:r>
            <a:r>
              <a:rPr lang="en-GB" sz="6000" dirty="0" err="1"/>
              <a:t>glo</a:t>
            </a:r>
            <a:r>
              <a:rPr lang="en-GB" sz="6000" dirty="0" err="1">
                <a:solidFill>
                  <a:srgbClr val="FF0000"/>
                </a:solidFill>
              </a:rPr>
              <a:t>ch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0457846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D4CE10-7D34-43B3-8A1E-3A1B7A06DA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9600" b="1" u="sng" dirty="0" err="1"/>
              <a:t>Brawddegau</a:t>
            </a:r>
            <a:r>
              <a:rPr lang="en-GB" sz="9600" b="1" u="sng" dirty="0"/>
              <a:t> </a:t>
            </a:r>
            <a:r>
              <a:rPr lang="en-GB" sz="9600" b="1" u="sng" dirty="0" err="1"/>
              <a:t>Anghywir</a:t>
            </a:r>
            <a:endParaRPr lang="en-GB" sz="9600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74F88B-2FEA-473C-9DBF-4B12890422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6000" dirty="0"/>
              <a:t>Mae hi </a:t>
            </a:r>
            <a:r>
              <a:rPr lang="en-GB" sz="6000" dirty="0" err="1"/>
              <a:t>hanner</a:t>
            </a:r>
            <a:r>
              <a:rPr lang="en-GB" sz="6000" dirty="0"/>
              <a:t> </a:t>
            </a:r>
            <a:r>
              <a:rPr lang="en-GB" sz="6000" dirty="0" err="1"/>
              <a:t>awr</a:t>
            </a:r>
            <a:r>
              <a:rPr lang="en-GB" sz="6000" dirty="0"/>
              <a:t> </a:t>
            </a:r>
            <a:r>
              <a:rPr lang="en-GB" sz="6000" dirty="0" err="1"/>
              <a:t>wedi</a:t>
            </a:r>
            <a:r>
              <a:rPr lang="en-GB" sz="6000" dirty="0"/>
              <a:t> saith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7730501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D4CE10-7D34-43B3-8A1E-3A1B7A06DA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9600" b="1" u="sng" dirty="0" err="1"/>
              <a:t>Brawddegau</a:t>
            </a:r>
            <a:r>
              <a:rPr lang="en-GB" sz="9600" b="1" u="sng" dirty="0"/>
              <a:t> </a:t>
            </a:r>
            <a:r>
              <a:rPr lang="en-GB" sz="9600" b="1" u="sng" dirty="0" err="1"/>
              <a:t>Anghywir</a:t>
            </a:r>
            <a:endParaRPr lang="en-GB" sz="9600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74F88B-2FEA-473C-9DBF-4B12890422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6000" dirty="0"/>
              <a:t>Mae </a:t>
            </a:r>
            <a:r>
              <a:rPr lang="en-GB" sz="6000" dirty="0" err="1">
                <a:solidFill>
                  <a:srgbClr val="FF0000"/>
                </a:solidFill>
              </a:rPr>
              <a:t>hi’n</a:t>
            </a:r>
            <a:r>
              <a:rPr lang="en-GB" sz="6000" dirty="0">
                <a:solidFill>
                  <a:srgbClr val="FF0000"/>
                </a:solidFill>
              </a:rPr>
              <a:t> </a:t>
            </a:r>
            <a:r>
              <a:rPr lang="en-GB" sz="6000" dirty="0" err="1"/>
              <a:t>hanner</a:t>
            </a:r>
            <a:r>
              <a:rPr lang="en-GB" sz="6000" dirty="0"/>
              <a:t> </a:t>
            </a:r>
            <a:r>
              <a:rPr lang="en-GB" sz="6000" dirty="0" err="1"/>
              <a:t>awr</a:t>
            </a:r>
            <a:r>
              <a:rPr lang="en-GB" sz="6000" dirty="0"/>
              <a:t> </a:t>
            </a:r>
            <a:r>
              <a:rPr lang="en-GB" sz="6000" dirty="0" err="1"/>
              <a:t>wedi</a:t>
            </a:r>
            <a:r>
              <a:rPr lang="en-GB" sz="6000" dirty="0"/>
              <a:t> saith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218043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341</Words>
  <Application>Microsoft Office PowerPoint</Application>
  <PresentationFormat>Widescreen</PresentationFormat>
  <Paragraphs>133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Calibri</vt:lpstr>
      <vt:lpstr>Calibri Light</vt:lpstr>
      <vt:lpstr>Office Theme</vt:lpstr>
      <vt:lpstr>Asesu 2 – Meicro Ddysgu</vt:lpstr>
      <vt:lpstr>PowerPoint Presentation</vt:lpstr>
      <vt:lpstr>Amser</vt:lpstr>
      <vt:lpstr>Brawddegau Anghywir</vt:lpstr>
      <vt:lpstr>Brawddegau Anghywir</vt:lpstr>
      <vt:lpstr>Brawddegau Anghywir</vt:lpstr>
      <vt:lpstr>Brawddegau Anghywir</vt:lpstr>
      <vt:lpstr>Brawddegau Anghywir</vt:lpstr>
      <vt:lpstr>Brawddegau Anghywir</vt:lpstr>
      <vt:lpstr>Brawddegau Anghywir</vt:lpstr>
      <vt:lpstr>Brawddegau Anghywir</vt:lpstr>
      <vt:lpstr>Brawddegau Anghywir</vt:lpstr>
      <vt:lpstr>Brawddegau Anghywir</vt:lpstr>
      <vt:lpstr>Brawddegau Anghywir</vt:lpstr>
      <vt:lpstr>Brawddegau Anghywir</vt:lpstr>
      <vt:lpstr>Brawddegau Anghywir</vt:lpstr>
      <vt:lpstr>Brawddegau Anghywir</vt:lpstr>
      <vt:lpstr>Brawddegau Anghywir</vt:lpstr>
      <vt:lpstr>Brawddegau Anghywir</vt:lpstr>
      <vt:lpstr>Brawddegau Anghywir</vt:lpstr>
      <vt:lpstr>Brawddegau Anghywir</vt:lpstr>
      <vt:lpstr>Brawddegau Anghywir</vt:lpstr>
      <vt:lpstr>Brawddegau Anghywir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Asesu 2</dc:title>
  <dc:creator>Jon Doolan</dc:creator>
  <cp:lastModifiedBy>Jon Doolan</cp:lastModifiedBy>
  <cp:revision>3</cp:revision>
  <dcterms:created xsi:type="dcterms:W3CDTF">2026-10-14T14:05:00Z</dcterms:created>
  <dcterms:modified xsi:type="dcterms:W3CDTF">2026-10-14T14:46:15Z</dcterms:modified>
</cp:coreProperties>
</file>