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5"/>
  </p:notesMasterIdLst>
  <p:handoutMasterIdLst>
    <p:handoutMasterId r:id="rId26"/>
  </p:handoutMasterIdLst>
  <p:sldIdLst>
    <p:sldId id="256" r:id="rId5"/>
    <p:sldId id="445" r:id="rId6"/>
    <p:sldId id="475" r:id="rId7"/>
    <p:sldId id="422" r:id="rId8"/>
    <p:sldId id="447" r:id="rId9"/>
    <p:sldId id="473" r:id="rId10"/>
    <p:sldId id="474" r:id="rId11"/>
    <p:sldId id="457" r:id="rId12"/>
    <p:sldId id="462" r:id="rId13"/>
    <p:sldId id="470" r:id="rId14"/>
    <p:sldId id="466" r:id="rId15"/>
    <p:sldId id="461" r:id="rId16"/>
    <p:sldId id="275" r:id="rId17"/>
    <p:sldId id="468" r:id="rId18"/>
    <p:sldId id="463" r:id="rId19"/>
    <p:sldId id="476" r:id="rId20"/>
    <p:sldId id="477" r:id="rId21"/>
    <p:sldId id="478" r:id="rId22"/>
    <p:sldId id="479" r:id="rId23"/>
    <p:sldId id="48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F59EE01-20CC-4B7A-8FBB-FE3EC89B1B76}" v="96" dt="2019-01-04T01:37:07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38" autoAdjust="0"/>
  </p:normalViewPr>
  <p:slideViewPr>
    <p:cSldViewPr>
      <p:cViewPr varScale="1">
        <p:scale>
          <a:sx n="68" d="100"/>
          <a:sy n="68" d="100"/>
        </p:scale>
        <p:origin x="127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166" y="-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47" Type="http://schemas.microsoft.com/office/2015/10/relationships/revisionInfo" Target="revisionInfo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notesMaster" Target="notesMasters/notesMaster1.xml"/><Relationship Id="rId46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bdullah Al Mamun" userId="7b5ef901-f473-404d-ae81-8f91a9a08898" providerId="ADAL" clId="{AF59EE01-20CC-4B7A-8FBB-FE3EC89B1B76}"/>
    <pc:docChg chg="custSel delSld modSld">
      <pc:chgData name="Abdullah Al Mamun" userId="7b5ef901-f473-404d-ae81-8f91a9a08898" providerId="ADAL" clId="{AF59EE01-20CC-4B7A-8FBB-FE3EC89B1B76}" dt="2019-01-04T01:37:07.989" v="258"/>
      <pc:docMkLst>
        <pc:docMk/>
      </pc:docMkLst>
      <pc:sldChg chg="modAnim">
        <pc:chgData name="Abdullah Al Mamun" userId="7b5ef901-f473-404d-ae81-8f91a9a08898" providerId="ADAL" clId="{AF59EE01-20CC-4B7A-8FBB-FE3EC89B1B76}" dt="2019-01-04T01:33:42.289" v="231"/>
        <pc:sldMkLst>
          <pc:docMk/>
          <pc:sldMk cId="2095491772" sldId="264"/>
        </pc:sldMkLst>
      </pc:sldChg>
      <pc:sldChg chg="modSp modAnim">
        <pc:chgData name="Abdullah Al Mamun" userId="7b5ef901-f473-404d-ae81-8f91a9a08898" providerId="ADAL" clId="{AF59EE01-20CC-4B7A-8FBB-FE3EC89B1B76}" dt="2019-01-04T01:34:23.664" v="237"/>
        <pc:sldMkLst>
          <pc:docMk/>
          <pc:sldMk cId="3249380362" sldId="265"/>
        </pc:sldMkLst>
        <pc:spChg chg="mod">
          <ac:chgData name="Abdullah Al Mamun" userId="7b5ef901-f473-404d-ae81-8f91a9a08898" providerId="ADAL" clId="{AF59EE01-20CC-4B7A-8FBB-FE3EC89B1B76}" dt="2019-01-04T01:10:50.432" v="33" actId="403"/>
          <ac:spMkLst>
            <pc:docMk/>
            <pc:sldMk cId="3249380362" sldId="265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4:31.932" v="238"/>
        <pc:sldMkLst>
          <pc:docMk/>
          <pc:sldMk cId="1704313726" sldId="266"/>
        </pc:sldMkLst>
        <pc:spChg chg="add del mod">
          <ac:chgData name="Abdullah Al Mamun" userId="7b5ef901-f473-404d-ae81-8f91a9a08898" providerId="ADAL" clId="{AF59EE01-20CC-4B7A-8FBB-FE3EC89B1B76}" dt="2019-01-04T01:09:39.403" v="27" actId="478"/>
          <ac:spMkLst>
            <pc:docMk/>
            <pc:sldMk cId="1704313726" sldId="266"/>
            <ac:spMk id="2" creationId="{98263F62-72AE-40AB-BF65-C1C4513CB3B0}"/>
          </ac:spMkLst>
        </pc:spChg>
        <pc:spChg chg="del">
          <ac:chgData name="Abdullah Al Mamun" userId="7b5ef901-f473-404d-ae81-8f91a9a08898" providerId="ADAL" clId="{AF59EE01-20CC-4B7A-8FBB-FE3EC89B1B76}" dt="2019-01-04T01:09:37.150" v="25"/>
          <ac:spMkLst>
            <pc:docMk/>
            <pc:sldMk cId="1704313726" sldId="266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3:20.929" v="166" actId="404"/>
          <ac:spMkLst>
            <pc:docMk/>
            <pc:sldMk cId="1704313726" sldId="266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4:40.021" v="239"/>
        <pc:sldMkLst>
          <pc:docMk/>
          <pc:sldMk cId="526830251" sldId="267"/>
        </pc:sldMkLst>
        <pc:spChg chg="add del mod">
          <ac:chgData name="Abdullah Al Mamun" userId="7b5ef901-f473-404d-ae81-8f91a9a08898" providerId="ADAL" clId="{AF59EE01-20CC-4B7A-8FBB-FE3EC89B1B76}" dt="2019-01-04T01:11:54.560" v="44" actId="478"/>
          <ac:spMkLst>
            <pc:docMk/>
            <pc:sldMk cId="526830251" sldId="267"/>
            <ac:spMk id="3" creationId="{7C02B607-E206-429C-9F1A-2433F5DFF00F}"/>
          </ac:spMkLst>
        </pc:spChg>
        <pc:spChg chg="del">
          <ac:chgData name="Abdullah Al Mamun" userId="7b5ef901-f473-404d-ae81-8f91a9a08898" providerId="ADAL" clId="{AF59EE01-20CC-4B7A-8FBB-FE3EC89B1B76}" dt="2019-01-04T01:11:51.164" v="42" actId="478"/>
          <ac:spMkLst>
            <pc:docMk/>
            <pc:sldMk cId="526830251" sldId="267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3:53.756" v="170" actId="1076"/>
          <ac:spMkLst>
            <pc:docMk/>
            <pc:sldMk cId="526830251" sldId="267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5:59.299" v="247"/>
        <pc:sldMkLst>
          <pc:docMk/>
          <pc:sldMk cId="3393069075" sldId="268"/>
        </pc:sldMkLst>
        <pc:spChg chg="add del mod">
          <ac:chgData name="Abdullah Al Mamun" userId="7b5ef901-f473-404d-ae81-8f91a9a08898" providerId="ADAL" clId="{AF59EE01-20CC-4B7A-8FBB-FE3EC89B1B76}" dt="2019-01-04T01:16:55.774" v="100" actId="478"/>
          <ac:spMkLst>
            <pc:docMk/>
            <pc:sldMk cId="3393069075" sldId="268"/>
            <ac:spMk id="3" creationId="{08AAC40B-1DAF-45F5-92A7-84F48365B1FC}"/>
          </ac:spMkLst>
        </pc:spChg>
        <pc:spChg chg="del">
          <ac:chgData name="Abdullah Al Mamun" userId="7b5ef901-f473-404d-ae81-8f91a9a08898" providerId="ADAL" clId="{AF59EE01-20CC-4B7A-8FBB-FE3EC89B1B76}" dt="2019-01-04T01:16:51.738" v="98" actId="478"/>
          <ac:spMkLst>
            <pc:docMk/>
            <pc:sldMk cId="3393069075" sldId="268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4:46.905" v="180" actId="403"/>
          <ac:spMkLst>
            <pc:docMk/>
            <pc:sldMk cId="3393069075" sldId="268"/>
            <ac:spMk id="5123" creationId="{00000000-0000-0000-0000-000000000000}"/>
          </ac:spMkLst>
        </pc:spChg>
        <pc:picChg chg="mod">
          <ac:chgData name="Abdullah Al Mamun" userId="7b5ef901-f473-404d-ae81-8f91a9a08898" providerId="ADAL" clId="{AF59EE01-20CC-4B7A-8FBB-FE3EC89B1B76}" dt="2019-01-04T01:17:24.058" v="107" actId="1076"/>
          <ac:picMkLst>
            <pc:docMk/>
            <pc:sldMk cId="3393069075" sldId="268"/>
            <ac:picMk id="7" creationId="{B317C7D6-3CA3-4A25-BF2B-17EFC3EAAF4A}"/>
          </ac:picMkLst>
        </pc:picChg>
      </pc:sldChg>
      <pc:sldChg chg="addSp delSp modSp modAnim">
        <pc:chgData name="Abdullah Al Mamun" userId="7b5ef901-f473-404d-ae81-8f91a9a08898" providerId="ADAL" clId="{AF59EE01-20CC-4B7A-8FBB-FE3EC89B1B76}" dt="2019-01-04T01:35:36.469" v="244"/>
        <pc:sldMkLst>
          <pc:docMk/>
          <pc:sldMk cId="2744102087" sldId="269"/>
        </pc:sldMkLst>
        <pc:spChg chg="add del mod">
          <ac:chgData name="Abdullah Al Mamun" userId="7b5ef901-f473-404d-ae81-8f91a9a08898" providerId="ADAL" clId="{AF59EE01-20CC-4B7A-8FBB-FE3EC89B1B76}" dt="2019-01-04T01:13:50.613" v="63" actId="478"/>
          <ac:spMkLst>
            <pc:docMk/>
            <pc:sldMk cId="2744102087" sldId="269"/>
            <ac:spMk id="3" creationId="{7C328423-28A1-4015-95D7-F6DABE58D208}"/>
          </ac:spMkLst>
        </pc:spChg>
        <pc:spChg chg="del">
          <ac:chgData name="Abdullah Al Mamun" userId="7b5ef901-f473-404d-ae81-8f91a9a08898" providerId="ADAL" clId="{AF59EE01-20CC-4B7A-8FBB-FE3EC89B1B76}" dt="2019-01-04T01:13:47.726" v="61" actId="478"/>
          <ac:spMkLst>
            <pc:docMk/>
            <pc:sldMk cId="2744102087" sldId="269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4:29.626" v="174" actId="404"/>
          <ac:spMkLst>
            <pc:docMk/>
            <pc:sldMk cId="2744102087" sldId="269"/>
            <ac:spMk id="5123" creationId="{00000000-0000-0000-0000-000000000000}"/>
          </ac:spMkLst>
        </pc:spChg>
        <pc:picChg chg="mod">
          <ac:chgData name="Abdullah Al Mamun" userId="7b5ef901-f473-404d-ae81-8f91a9a08898" providerId="ADAL" clId="{AF59EE01-20CC-4B7A-8FBB-FE3EC89B1B76}" dt="2019-01-04T01:32:35.158" v="224" actId="1076"/>
          <ac:picMkLst>
            <pc:docMk/>
            <pc:sldMk cId="2744102087" sldId="269"/>
            <ac:picMk id="5" creationId="{4B6C23B0-6A8B-442A-8467-564414086318}"/>
          </ac:picMkLst>
        </pc:picChg>
      </pc:sldChg>
      <pc:sldChg chg="addSp delSp modSp modAnim">
        <pc:chgData name="Abdullah Al Mamun" userId="7b5ef901-f473-404d-ae81-8f91a9a08898" providerId="ADAL" clId="{AF59EE01-20CC-4B7A-8FBB-FE3EC89B1B76}" dt="2019-01-04T01:36:08.552" v="248"/>
        <pc:sldMkLst>
          <pc:docMk/>
          <pc:sldMk cId="3258721011" sldId="270"/>
        </pc:sldMkLst>
        <pc:spChg chg="add del mod">
          <ac:chgData name="Abdullah Al Mamun" userId="7b5ef901-f473-404d-ae81-8f91a9a08898" providerId="ADAL" clId="{AF59EE01-20CC-4B7A-8FBB-FE3EC89B1B76}" dt="2019-01-04T01:18:18.415" v="110" actId="478"/>
          <ac:spMkLst>
            <pc:docMk/>
            <pc:sldMk cId="3258721011" sldId="270"/>
            <ac:spMk id="3" creationId="{96261164-6C3B-4909-80A0-EE9E3F6F6D9D}"/>
          </ac:spMkLst>
        </pc:spChg>
        <pc:spChg chg="del">
          <ac:chgData name="Abdullah Al Mamun" userId="7b5ef901-f473-404d-ae81-8f91a9a08898" providerId="ADAL" clId="{AF59EE01-20CC-4B7A-8FBB-FE3EC89B1B76}" dt="2019-01-04T01:18:15.611" v="108" actId="478"/>
          <ac:spMkLst>
            <pc:docMk/>
            <pc:sldMk cId="3258721011" sldId="270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4:57.332" v="181" actId="403"/>
          <ac:spMkLst>
            <pc:docMk/>
            <pc:sldMk cId="3258721011" sldId="270"/>
            <ac:spMk id="5123" creationId="{00000000-0000-0000-0000-000000000000}"/>
          </ac:spMkLst>
        </pc:spChg>
      </pc:sldChg>
      <pc:sldChg chg="del">
        <pc:chgData name="Abdullah Al Mamun" userId="7b5ef901-f473-404d-ae81-8f91a9a08898" providerId="ADAL" clId="{AF59EE01-20CC-4B7A-8FBB-FE3EC89B1B76}" dt="2019-01-04T01:20:14.424" v="133" actId="2696"/>
        <pc:sldMkLst>
          <pc:docMk/>
          <pc:sldMk cId="3664113828" sldId="271"/>
        </pc:sldMkLst>
      </pc:sldChg>
      <pc:sldChg chg="modAnim">
        <pc:chgData name="Abdullah Al Mamun" userId="7b5ef901-f473-404d-ae81-8f91a9a08898" providerId="ADAL" clId="{AF59EE01-20CC-4B7A-8FBB-FE3EC89B1B76}" dt="2019-01-04T01:36:16.006" v="249"/>
        <pc:sldMkLst>
          <pc:docMk/>
          <pc:sldMk cId="3113592450" sldId="272"/>
        </pc:sldMkLst>
      </pc:sldChg>
      <pc:sldChg chg="modSp modAnim">
        <pc:chgData name="Abdullah Al Mamun" userId="7b5ef901-f473-404d-ae81-8f91a9a08898" providerId="ADAL" clId="{AF59EE01-20CC-4B7A-8FBB-FE3EC89B1B76}" dt="2019-01-04T01:36:25.228" v="251"/>
        <pc:sldMkLst>
          <pc:docMk/>
          <pc:sldMk cId="1750286434" sldId="273"/>
        </pc:sldMkLst>
        <pc:spChg chg="mod">
          <ac:chgData name="Abdullah Al Mamun" userId="7b5ef901-f473-404d-ae81-8f91a9a08898" providerId="ADAL" clId="{AF59EE01-20CC-4B7A-8FBB-FE3EC89B1B76}" dt="2019-01-04T01:25:07.225" v="183" actId="403"/>
          <ac:spMkLst>
            <pc:docMk/>
            <pc:sldMk cId="1750286434" sldId="273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6:31.389" v="252"/>
        <pc:sldMkLst>
          <pc:docMk/>
          <pc:sldMk cId="652831095" sldId="274"/>
        </pc:sldMkLst>
        <pc:spChg chg="add del mod">
          <ac:chgData name="Abdullah Al Mamun" userId="7b5ef901-f473-404d-ae81-8f91a9a08898" providerId="ADAL" clId="{AF59EE01-20CC-4B7A-8FBB-FE3EC89B1B76}" dt="2019-01-04T01:25:48.317" v="188" actId="478"/>
          <ac:spMkLst>
            <pc:docMk/>
            <pc:sldMk cId="652831095" sldId="274"/>
            <ac:spMk id="3" creationId="{624DE394-B1DD-4D81-ACA6-7F83814226D9}"/>
          </ac:spMkLst>
        </pc:spChg>
        <pc:spChg chg="del">
          <ac:chgData name="Abdullah Al Mamun" userId="7b5ef901-f473-404d-ae81-8f91a9a08898" providerId="ADAL" clId="{AF59EE01-20CC-4B7A-8FBB-FE3EC89B1B76}" dt="2019-01-04T01:25:45.480" v="186" actId="478"/>
          <ac:spMkLst>
            <pc:docMk/>
            <pc:sldMk cId="652831095" sldId="274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5:59.386" v="191" actId="1076"/>
          <ac:spMkLst>
            <pc:docMk/>
            <pc:sldMk cId="652831095" sldId="274"/>
            <ac:spMk id="5123" creationId="{00000000-0000-0000-0000-000000000000}"/>
          </ac:spMkLst>
        </pc:spChg>
      </pc:sldChg>
      <pc:sldChg chg="modSp modAnim">
        <pc:chgData name="Abdullah Al Mamun" userId="7b5ef901-f473-404d-ae81-8f91a9a08898" providerId="ADAL" clId="{AF59EE01-20CC-4B7A-8FBB-FE3EC89B1B76}" dt="2019-01-04T01:36:43.110" v="254"/>
        <pc:sldMkLst>
          <pc:docMk/>
          <pc:sldMk cId="2399049625" sldId="275"/>
        </pc:sldMkLst>
        <pc:spChg chg="mod">
          <ac:chgData name="Abdullah Al Mamun" userId="7b5ef901-f473-404d-ae81-8f91a9a08898" providerId="ADAL" clId="{AF59EE01-20CC-4B7A-8FBB-FE3EC89B1B76}" dt="2019-01-04T01:27:27.385" v="199" actId="403"/>
          <ac:spMkLst>
            <pc:docMk/>
            <pc:sldMk cId="2399049625" sldId="275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6:54.496" v="255"/>
        <pc:sldMkLst>
          <pc:docMk/>
          <pc:sldMk cId="159855064" sldId="276"/>
        </pc:sldMkLst>
        <pc:spChg chg="add del mod">
          <ac:chgData name="Abdullah Al Mamun" userId="7b5ef901-f473-404d-ae81-8f91a9a08898" providerId="ADAL" clId="{AF59EE01-20CC-4B7A-8FBB-FE3EC89B1B76}" dt="2019-01-04T01:21:36.160" v="144" actId="478"/>
          <ac:spMkLst>
            <pc:docMk/>
            <pc:sldMk cId="159855064" sldId="276"/>
            <ac:spMk id="3" creationId="{C9AAA5DB-A31F-4471-96F1-DA00597A12F0}"/>
          </ac:spMkLst>
        </pc:spChg>
        <pc:spChg chg="del">
          <ac:chgData name="Abdullah Al Mamun" userId="7b5ef901-f473-404d-ae81-8f91a9a08898" providerId="ADAL" clId="{AF59EE01-20CC-4B7A-8FBB-FE3EC89B1B76}" dt="2019-01-04T01:21:27.773" v="142" actId="478"/>
          <ac:spMkLst>
            <pc:docMk/>
            <pc:sldMk cId="159855064" sldId="276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AF59EE01-20CC-4B7A-8FBB-FE3EC89B1B76}" dt="2019-01-04T01:26:26.397" v="193" actId="14100"/>
          <ac:spMkLst>
            <pc:docMk/>
            <pc:sldMk cId="159855064" sldId="276"/>
            <ac:spMk id="5123" creationId="{00000000-0000-0000-0000-000000000000}"/>
          </ac:spMkLst>
        </pc:spChg>
      </pc:sldChg>
      <pc:sldChg chg="modSp modAnim">
        <pc:chgData name="Abdullah Al Mamun" userId="7b5ef901-f473-404d-ae81-8f91a9a08898" providerId="ADAL" clId="{AF59EE01-20CC-4B7A-8FBB-FE3EC89B1B76}" dt="2019-01-04T01:37:04.115" v="257"/>
        <pc:sldMkLst>
          <pc:docMk/>
          <pc:sldMk cId="674855306" sldId="277"/>
        </pc:sldMkLst>
        <pc:spChg chg="mod">
          <ac:chgData name="Abdullah Al Mamun" userId="7b5ef901-f473-404d-ae81-8f91a9a08898" providerId="ADAL" clId="{AF59EE01-20CC-4B7A-8FBB-FE3EC89B1B76}" dt="2019-01-04T01:27:07.344" v="196" actId="403"/>
          <ac:spMkLst>
            <pc:docMk/>
            <pc:sldMk cId="674855306" sldId="277"/>
            <ac:spMk id="5123" creationId="{00000000-0000-0000-0000-000000000000}"/>
          </ac:spMkLst>
        </pc:spChg>
      </pc:sldChg>
      <pc:sldChg chg="modSp modAnim">
        <pc:chgData name="Abdullah Al Mamun" userId="7b5ef901-f473-404d-ae81-8f91a9a08898" providerId="ADAL" clId="{AF59EE01-20CC-4B7A-8FBB-FE3EC89B1B76}" dt="2019-01-04T01:37:07.989" v="258"/>
        <pc:sldMkLst>
          <pc:docMk/>
          <pc:sldMk cId="2101535455" sldId="278"/>
        </pc:sldMkLst>
        <pc:picChg chg="mod">
          <ac:chgData name="Abdullah Al Mamun" userId="7b5ef901-f473-404d-ae81-8f91a9a08898" providerId="ADAL" clId="{AF59EE01-20CC-4B7A-8FBB-FE3EC89B1B76}" dt="2019-01-04T01:21:17.194" v="141" actId="1076"/>
          <ac:picMkLst>
            <pc:docMk/>
            <pc:sldMk cId="2101535455" sldId="278"/>
            <ac:picMk id="5" creationId="{3364C733-AA28-44A6-9E12-CE18BA90F4A4}"/>
          </ac:picMkLst>
        </pc:picChg>
      </pc:sldChg>
      <pc:sldChg chg="modAnim">
        <pc:chgData name="Abdullah Al Mamun" userId="7b5ef901-f473-404d-ae81-8f91a9a08898" providerId="ADAL" clId="{AF59EE01-20CC-4B7A-8FBB-FE3EC89B1B76}" dt="2019-01-04T01:33:25.587" v="229"/>
        <pc:sldMkLst>
          <pc:docMk/>
          <pc:sldMk cId="3346674703" sldId="371"/>
        </pc:sldMkLst>
      </pc:sldChg>
      <pc:sldChg chg="modSp modAnim">
        <pc:chgData name="Abdullah Al Mamun" userId="7b5ef901-f473-404d-ae81-8f91a9a08898" providerId="ADAL" clId="{AF59EE01-20CC-4B7A-8FBB-FE3EC89B1B76}" dt="2019-01-04T01:34:07.837" v="235"/>
        <pc:sldMkLst>
          <pc:docMk/>
          <pc:sldMk cId="3566676823" sldId="372"/>
        </pc:sldMkLst>
        <pc:spChg chg="mod">
          <ac:chgData name="Abdullah Al Mamun" userId="7b5ef901-f473-404d-ae81-8f91a9a08898" providerId="ADAL" clId="{AF59EE01-20CC-4B7A-8FBB-FE3EC89B1B76}" dt="2019-01-04T01:31:28.631" v="215" actId="20577"/>
          <ac:spMkLst>
            <pc:docMk/>
            <pc:sldMk cId="3566676823" sldId="372"/>
            <ac:spMk id="5123" creationId="{00000000-0000-0000-0000-000000000000}"/>
          </ac:spMkLst>
        </pc:spChg>
      </pc:sldChg>
      <pc:sldChg chg="addSp delSp modSp modAnim">
        <pc:chgData name="Abdullah Al Mamun" userId="7b5ef901-f473-404d-ae81-8f91a9a08898" providerId="ADAL" clId="{AF59EE01-20CC-4B7A-8FBB-FE3EC89B1B76}" dt="2019-01-04T01:34:51.559" v="240"/>
        <pc:sldMkLst>
          <pc:docMk/>
          <pc:sldMk cId="1113758180" sldId="373"/>
        </pc:sldMkLst>
        <pc:spChg chg="add del mod">
          <ac:chgData name="Abdullah Al Mamun" userId="7b5ef901-f473-404d-ae81-8f91a9a08898" providerId="ADAL" clId="{AF59EE01-20CC-4B7A-8FBB-FE3EC89B1B76}" dt="2019-01-04T01:31:51.622" v="218" actId="478"/>
          <ac:spMkLst>
            <pc:docMk/>
            <pc:sldMk cId="1113758180" sldId="373"/>
            <ac:spMk id="3" creationId="{79F61465-3573-41DA-BFA3-70BA9220D236}"/>
          </ac:spMkLst>
        </pc:spChg>
        <pc:spChg chg="del mod">
          <ac:chgData name="Abdullah Al Mamun" userId="7b5ef901-f473-404d-ae81-8f91a9a08898" providerId="ADAL" clId="{AF59EE01-20CC-4B7A-8FBB-FE3EC89B1B76}" dt="2019-01-04T01:31:48.617" v="216" actId="478"/>
          <ac:spMkLst>
            <pc:docMk/>
            <pc:sldMk cId="1113758180" sldId="373"/>
            <ac:spMk id="5122" creationId="{00000000-0000-0000-0000-000000000000}"/>
          </ac:spMkLst>
        </pc:spChg>
        <pc:picChg chg="mod">
          <ac:chgData name="Abdullah Al Mamun" userId="7b5ef901-f473-404d-ae81-8f91a9a08898" providerId="ADAL" clId="{AF59EE01-20CC-4B7A-8FBB-FE3EC89B1B76}" dt="2019-01-04T01:32:13.270" v="222" actId="14100"/>
          <ac:picMkLst>
            <pc:docMk/>
            <pc:sldMk cId="1113758180" sldId="373"/>
            <ac:picMk id="6" creationId="{28145677-8230-4D9E-AF3E-B2286F65A6FA}"/>
          </ac:picMkLst>
        </pc:picChg>
      </pc:sldChg>
    </pc:docChg>
  </pc:docChgLst>
  <pc:docChgLst>
    <pc:chgData name="Abdullah Al Mamun" userId="7b5ef901-f473-404d-ae81-8f91a9a08898" providerId="ADAL" clId="{FB0732AD-7F86-4B29-ACFC-00D3B4F3FF0C}"/>
    <pc:docChg chg="undo custSel addSld delSld modSld sldOrd">
      <pc:chgData name="Abdullah Al Mamun" userId="7b5ef901-f473-404d-ae81-8f91a9a08898" providerId="ADAL" clId="{FB0732AD-7F86-4B29-ACFC-00D3B4F3FF0C}" dt="2019-01-02T01:39:21.934" v="761" actId="14100"/>
      <pc:docMkLst>
        <pc:docMk/>
      </pc:docMkLst>
      <pc:sldChg chg="modSp modNotesTx">
        <pc:chgData name="Abdullah Al Mamun" userId="7b5ef901-f473-404d-ae81-8f91a9a08898" providerId="ADAL" clId="{FB0732AD-7F86-4B29-ACFC-00D3B4F3FF0C}" dt="2019-01-02T00:59:38.463" v="560" actId="1076"/>
        <pc:sldMkLst>
          <pc:docMk/>
          <pc:sldMk cId="2095491772" sldId="264"/>
        </pc:sldMkLst>
        <pc:spChg chg="mod">
          <ac:chgData name="Abdullah Al Mamun" userId="7b5ef901-f473-404d-ae81-8f91a9a08898" providerId="ADAL" clId="{FB0732AD-7F86-4B29-ACFC-00D3B4F3FF0C}" dt="2019-01-02T00:09:10.475" v="6" actId="207"/>
          <ac:spMkLst>
            <pc:docMk/>
            <pc:sldMk cId="2095491772" sldId="264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0:59:38.463" v="560" actId="1076"/>
          <ac:spMkLst>
            <pc:docMk/>
            <pc:sldMk cId="2095491772" sldId="264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10:40.212" v="610" actId="20577"/>
        <pc:sldMkLst>
          <pc:docMk/>
          <pc:sldMk cId="3249380362" sldId="265"/>
        </pc:sldMkLst>
        <pc:spChg chg="mod">
          <ac:chgData name="Abdullah Al Mamun" userId="7b5ef901-f473-404d-ae81-8f91a9a08898" providerId="ADAL" clId="{FB0732AD-7F86-4B29-ACFC-00D3B4F3FF0C}" dt="2019-01-02T00:13:26.864" v="161"/>
          <ac:spMkLst>
            <pc:docMk/>
            <pc:sldMk cId="3249380362" sldId="265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1:10:40.212" v="610" actId="20577"/>
          <ac:spMkLst>
            <pc:docMk/>
            <pc:sldMk cId="3249380362" sldId="265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5:46.208" v="743" actId="20577"/>
        <pc:sldMkLst>
          <pc:docMk/>
          <pc:sldMk cId="1704313726" sldId="266"/>
        </pc:sldMkLst>
        <pc:spChg chg="mod">
          <ac:chgData name="Abdullah Al Mamun" userId="7b5ef901-f473-404d-ae81-8f91a9a08898" providerId="ADAL" clId="{FB0732AD-7F86-4B29-ACFC-00D3B4F3FF0C}" dt="2019-01-02T01:35:46.208" v="743" actId="20577"/>
          <ac:spMkLst>
            <pc:docMk/>
            <pc:sldMk cId="1704313726" sldId="266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6:33.478" v="746" actId="14100"/>
        <pc:sldMkLst>
          <pc:docMk/>
          <pc:sldMk cId="526830251" sldId="267"/>
        </pc:sldMkLst>
        <pc:spChg chg="mod">
          <ac:chgData name="Abdullah Al Mamun" userId="7b5ef901-f473-404d-ae81-8f91a9a08898" providerId="ADAL" clId="{FB0732AD-7F86-4B29-ACFC-00D3B4F3FF0C}" dt="2019-01-02T00:24:43.263" v="357" actId="1076"/>
          <ac:spMkLst>
            <pc:docMk/>
            <pc:sldMk cId="526830251" sldId="267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1:36:33.478" v="746" actId="14100"/>
          <ac:spMkLst>
            <pc:docMk/>
            <pc:sldMk cId="526830251" sldId="267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0:39:47.750" v="428" actId="1035"/>
        <pc:sldMkLst>
          <pc:docMk/>
          <pc:sldMk cId="3393069075" sldId="268"/>
        </pc:sldMkLst>
        <pc:spChg chg="mod">
          <ac:chgData name="Abdullah Al Mamun" userId="7b5ef901-f473-404d-ae81-8f91a9a08898" providerId="ADAL" clId="{FB0732AD-7F86-4B29-ACFC-00D3B4F3FF0C}" dt="2019-01-02T00:39:04.269" v="416" actId="14100"/>
          <ac:spMkLst>
            <pc:docMk/>
            <pc:sldMk cId="3393069075" sldId="268"/>
            <ac:spMk id="5123" creationId="{00000000-0000-0000-0000-000000000000}"/>
          </ac:spMkLst>
        </pc:spChg>
        <pc:picChg chg="add del mod">
          <ac:chgData name="Abdullah Al Mamun" userId="7b5ef901-f473-404d-ae81-8f91a9a08898" providerId="ADAL" clId="{FB0732AD-7F86-4B29-ACFC-00D3B4F3FF0C}" dt="2019-01-02T00:30:29.010" v="373" actId="478"/>
          <ac:picMkLst>
            <pc:docMk/>
            <pc:sldMk cId="3393069075" sldId="268"/>
            <ac:picMk id="3" creationId="{B3EB6CC8-A044-468D-8333-85A061A4385E}"/>
          </ac:picMkLst>
        </pc:picChg>
        <pc:picChg chg="add del mod">
          <ac:chgData name="Abdullah Al Mamun" userId="7b5ef901-f473-404d-ae81-8f91a9a08898" providerId="ADAL" clId="{FB0732AD-7F86-4B29-ACFC-00D3B4F3FF0C}" dt="2019-01-02T00:33:50.643" v="400" actId="478"/>
          <ac:picMkLst>
            <pc:docMk/>
            <pc:sldMk cId="3393069075" sldId="268"/>
            <ac:picMk id="5" creationId="{4B6C23B0-6A8B-442A-8467-564414086318}"/>
          </ac:picMkLst>
        </pc:picChg>
        <pc:picChg chg="add mod">
          <ac:chgData name="Abdullah Al Mamun" userId="7b5ef901-f473-404d-ae81-8f91a9a08898" providerId="ADAL" clId="{FB0732AD-7F86-4B29-ACFC-00D3B4F3FF0C}" dt="2019-01-02T00:39:47.750" v="428" actId="1035"/>
          <ac:picMkLst>
            <pc:docMk/>
            <pc:sldMk cId="3393069075" sldId="268"/>
            <ac:picMk id="7" creationId="{B317C7D6-3CA3-4A25-BF2B-17EFC3EAAF4A}"/>
          </ac:picMkLst>
        </pc:picChg>
      </pc:sldChg>
      <pc:sldChg chg="modSp add ord">
        <pc:chgData name="Abdullah Al Mamun" userId="7b5ef901-f473-404d-ae81-8f91a9a08898" providerId="ADAL" clId="{FB0732AD-7F86-4B29-ACFC-00D3B4F3FF0C}" dt="2019-01-02T00:33:46.606" v="399"/>
        <pc:sldMkLst>
          <pc:docMk/>
          <pc:sldMk cId="2744102087" sldId="269"/>
        </pc:sldMkLst>
        <pc:spChg chg="mod">
          <ac:chgData name="Abdullah Al Mamun" userId="7b5ef901-f473-404d-ae81-8f91a9a08898" providerId="ADAL" clId="{FB0732AD-7F86-4B29-ACFC-00D3B4F3FF0C}" dt="2019-01-02T00:33:11.263" v="396" actId="404"/>
          <ac:spMkLst>
            <pc:docMk/>
            <pc:sldMk cId="2744102087" sldId="269"/>
            <ac:spMk id="5123" creationId="{00000000-0000-0000-0000-000000000000}"/>
          </ac:spMkLst>
        </pc:spChg>
        <pc:picChg chg="mod">
          <ac:chgData name="Abdullah Al Mamun" userId="7b5ef901-f473-404d-ae81-8f91a9a08898" providerId="ADAL" clId="{FB0732AD-7F86-4B29-ACFC-00D3B4F3FF0C}" dt="2019-01-02T00:33:15.771" v="398" actId="1035"/>
          <ac:picMkLst>
            <pc:docMk/>
            <pc:sldMk cId="2744102087" sldId="269"/>
            <ac:picMk id="5" creationId="{4B6C23B0-6A8B-442A-8467-564414086318}"/>
          </ac:picMkLst>
        </pc:picChg>
      </pc:sldChg>
      <pc:sldChg chg="modSp add">
        <pc:chgData name="Abdullah Al Mamun" userId="7b5ef901-f473-404d-ae81-8f91a9a08898" providerId="ADAL" clId="{FB0732AD-7F86-4B29-ACFC-00D3B4F3FF0C}" dt="2019-01-02T00:40:31.604" v="436" actId="1076"/>
        <pc:sldMkLst>
          <pc:docMk/>
          <pc:sldMk cId="3258721011" sldId="270"/>
        </pc:sldMkLst>
        <pc:spChg chg="mod">
          <ac:chgData name="Abdullah Al Mamun" userId="7b5ef901-f473-404d-ae81-8f91a9a08898" providerId="ADAL" clId="{FB0732AD-7F86-4B29-ACFC-00D3B4F3FF0C}" dt="2019-01-02T00:40:31.604" v="436" actId="1076"/>
          <ac:spMkLst>
            <pc:docMk/>
            <pc:sldMk cId="3258721011" sldId="270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0:42:55.096" v="446" actId="14100"/>
        <pc:sldMkLst>
          <pc:docMk/>
          <pc:sldMk cId="3113592450" sldId="272"/>
        </pc:sldMkLst>
        <pc:spChg chg="del">
          <ac:chgData name="Abdullah Al Mamun" userId="7b5ef901-f473-404d-ae81-8f91a9a08898" providerId="ADAL" clId="{FB0732AD-7F86-4B29-ACFC-00D3B4F3FF0C}" dt="2019-01-02T00:41:44.149" v="440" actId="478"/>
          <ac:spMkLst>
            <pc:docMk/>
            <pc:sldMk cId="3113592450" sldId="272"/>
            <ac:spMk id="2" creationId="{1DBB4784-D362-4121-AC4A-70D122C440B0}"/>
          </ac:spMkLst>
        </pc:spChg>
        <pc:spChg chg="del">
          <ac:chgData name="Abdullah Al Mamun" userId="7b5ef901-f473-404d-ae81-8f91a9a08898" providerId="ADAL" clId="{FB0732AD-7F86-4B29-ACFC-00D3B4F3FF0C}" dt="2019-01-02T00:41:42.453" v="439" actId="478"/>
          <ac:spMkLst>
            <pc:docMk/>
            <pc:sldMk cId="3113592450" sldId="272"/>
            <ac:spMk id="3" creationId="{83C638FB-A81D-455F-807A-6C22A9B64CDC}"/>
          </ac:spMkLst>
        </pc:spChg>
        <pc:picChg chg="add mod">
          <ac:chgData name="Abdullah Al Mamun" userId="7b5ef901-f473-404d-ae81-8f91a9a08898" providerId="ADAL" clId="{FB0732AD-7F86-4B29-ACFC-00D3B4F3FF0C}" dt="2019-01-02T00:42:55.096" v="446" actId="14100"/>
          <ac:picMkLst>
            <pc:docMk/>
            <pc:sldMk cId="3113592450" sldId="272"/>
            <ac:picMk id="5" creationId="{956D8EAD-9293-4F97-9E07-7C83EED0A250}"/>
          </ac:picMkLst>
        </pc:picChg>
      </pc:sldChg>
      <pc:sldChg chg="modSp add ord">
        <pc:chgData name="Abdullah Al Mamun" userId="7b5ef901-f473-404d-ae81-8f91a9a08898" providerId="ADAL" clId="{FB0732AD-7F86-4B29-ACFC-00D3B4F3FF0C}" dt="2019-01-02T00:45:19.894" v="456" actId="1076"/>
        <pc:sldMkLst>
          <pc:docMk/>
          <pc:sldMk cId="1750286434" sldId="273"/>
        </pc:sldMkLst>
        <pc:spChg chg="mod">
          <ac:chgData name="Abdullah Al Mamun" userId="7b5ef901-f473-404d-ae81-8f91a9a08898" providerId="ADAL" clId="{FB0732AD-7F86-4B29-ACFC-00D3B4F3FF0C}" dt="2019-01-02T00:45:19.894" v="456" actId="1076"/>
          <ac:spMkLst>
            <pc:docMk/>
            <pc:sldMk cId="1750286434" sldId="273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0:45:09.525" v="455" actId="1076"/>
          <ac:spMkLst>
            <pc:docMk/>
            <pc:sldMk cId="1750286434" sldId="273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0:48:43.105" v="485" actId="20577"/>
        <pc:sldMkLst>
          <pc:docMk/>
          <pc:sldMk cId="652831095" sldId="274"/>
        </pc:sldMkLst>
        <pc:spChg chg="mod">
          <ac:chgData name="Abdullah Al Mamun" userId="7b5ef901-f473-404d-ae81-8f91a9a08898" providerId="ADAL" clId="{FB0732AD-7F86-4B29-ACFC-00D3B4F3FF0C}" dt="2019-01-02T00:48:43.105" v="485" actId="20577"/>
          <ac:spMkLst>
            <pc:docMk/>
            <pc:sldMk cId="652831095" sldId="274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1:55.230" v="635" actId="1076"/>
        <pc:sldMkLst>
          <pc:docMk/>
          <pc:sldMk cId="2399049625" sldId="275"/>
        </pc:sldMkLst>
        <pc:spChg chg="mod">
          <ac:chgData name="Abdullah Al Mamun" userId="7b5ef901-f473-404d-ae81-8f91a9a08898" providerId="ADAL" clId="{FB0732AD-7F86-4B29-ACFC-00D3B4F3FF0C}" dt="2019-01-02T01:31:55.230" v="635" actId="1076"/>
          <ac:spMkLst>
            <pc:docMk/>
            <pc:sldMk cId="2399049625" sldId="275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9:21.934" v="761" actId="14100"/>
        <pc:sldMkLst>
          <pc:docMk/>
          <pc:sldMk cId="159855064" sldId="276"/>
        </pc:sldMkLst>
        <pc:spChg chg="mod">
          <ac:chgData name="Abdullah Al Mamun" userId="7b5ef901-f473-404d-ae81-8f91a9a08898" providerId="ADAL" clId="{FB0732AD-7F86-4B29-ACFC-00D3B4F3FF0C}" dt="2019-01-02T01:39:21.934" v="761" actId="14100"/>
          <ac:spMkLst>
            <pc:docMk/>
            <pc:sldMk cId="159855064" sldId="276"/>
            <ac:spMk id="5123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38:27.380" v="756" actId="20577"/>
        <pc:sldMkLst>
          <pc:docMk/>
          <pc:sldMk cId="674855306" sldId="277"/>
        </pc:sldMkLst>
        <pc:spChg chg="mod">
          <ac:chgData name="Abdullah Al Mamun" userId="7b5ef901-f473-404d-ae81-8f91a9a08898" providerId="ADAL" clId="{FB0732AD-7F86-4B29-ACFC-00D3B4F3FF0C}" dt="2019-01-02T01:38:27.380" v="756" actId="20577"/>
          <ac:spMkLst>
            <pc:docMk/>
            <pc:sldMk cId="674855306" sldId="277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0:53:29.442" v="511" actId="14100"/>
        <pc:sldMkLst>
          <pc:docMk/>
          <pc:sldMk cId="2101535455" sldId="278"/>
        </pc:sldMkLst>
        <pc:spChg chg="del">
          <ac:chgData name="Abdullah Al Mamun" userId="7b5ef901-f473-404d-ae81-8f91a9a08898" providerId="ADAL" clId="{FB0732AD-7F86-4B29-ACFC-00D3B4F3FF0C}" dt="2019-01-02T00:53:12.477" v="508" actId="478"/>
          <ac:spMkLst>
            <pc:docMk/>
            <pc:sldMk cId="2101535455" sldId="278"/>
            <ac:spMk id="2" creationId="{4CD1A4AD-6A1B-4F91-AAE7-C22A13DB1688}"/>
          </ac:spMkLst>
        </pc:spChg>
        <pc:spChg chg="del">
          <ac:chgData name="Abdullah Al Mamun" userId="7b5ef901-f473-404d-ae81-8f91a9a08898" providerId="ADAL" clId="{FB0732AD-7F86-4B29-ACFC-00D3B4F3FF0C}" dt="2019-01-02T00:53:10.220" v="507" actId="478"/>
          <ac:spMkLst>
            <pc:docMk/>
            <pc:sldMk cId="2101535455" sldId="278"/>
            <ac:spMk id="3" creationId="{26397536-A4A5-441E-AC62-BDE849F6BCFE}"/>
          </ac:spMkLst>
        </pc:spChg>
        <pc:picChg chg="add mod">
          <ac:chgData name="Abdullah Al Mamun" userId="7b5ef901-f473-404d-ae81-8f91a9a08898" providerId="ADAL" clId="{FB0732AD-7F86-4B29-ACFC-00D3B4F3FF0C}" dt="2019-01-02T00:53:29.442" v="511" actId="14100"/>
          <ac:picMkLst>
            <pc:docMk/>
            <pc:sldMk cId="2101535455" sldId="278"/>
            <ac:picMk id="5" creationId="{3364C733-AA28-44A6-9E12-CE18BA90F4A4}"/>
          </ac:picMkLst>
        </pc:picChg>
      </pc:sldChg>
      <pc:sldChg chg="addSp delSp modSp add">
        <pc:chgData name="Abdullah Al Mamun" userId="7b5ef901-f473-404d-ae81-8f91a9a08898" providerId="ADAL" clId="{FB0732AD-7F86-4B29-ACFC-00D3B4F3FF0C}" dt="2019-01-02T01:07:34.774" v="604" actId="1076"/>
        <pc:sldMkLst>
          <pc:docMk/>
          <pc:sldMk cId="3346674703" sldId="371"/>
        </pc:sldMkLst>
        <pc:spChg chg="add mod">
          <ac:chgData name="Abdullah Al Mamun" userId="7b5ef901-f473-404d-ae81-8f91a9a08898" providerId="ADAL" clId="{FB0732AD-7F86-4B29-ACFC-00D3B4F3FF0C}" dt="2019-01-02T01:07:34.774" v="604" actId="1076"/>
          <ac:spMkLst>
            <pc:docMk/>
            <pc:sldMk cId="3346674703" sldId="371"/>
            <ac:spMk id="3" creationId="{26ED646E-B2F8-4F23-9C25-771C7C861B9A}"/>
          </ac:spMkLst>
        </pc:spChg>
        <pc:spChg chg="del mod">
          <ac:chgData name="Abdullah Al Mamun" userId="7b5ef901-f473-404d-ae81-8f91a9a08898" providerId="ADAL" clId="{FB0732AD-7F86-4B29-ACFC-00D3B4F3FF0C}" dt="2019-01-02T01:06:05.991" v="572" actId="478"/>
          <ac:spMkLst>
            <pc:docMk/>
            <pc:sldMk cId="3346674703" sldId="371"/>
            <ac:spMk id="4" creationId="{00000000-0000-0000-0000-000000000000}"/>
          </ac:spMkLst>
        </pc:spChg>
      </pc:sldChg>
      <pc:sldChg chg="modSp add">
        <pc:chgData name="Abdullah Al Mamun" userId="7b5ef901-f473-404d-ae81-8f91a9a08898" providerId="ADAL" clId="{FB0732AD-7F86-4B29-ACFC-00D3B4F3FF0C}" dt="2019-01-02T01:12:01.277" v="620" actId="1076"/>
        <pc:sldMkLst>
          <pc:docMk/>
          <pc:sldMk cId="3566676823" sldId="372"/>
        </pc:sldMkLst>
        <pc:spChg chg="mod">
          <ac:chgData name="Abdullah Al Mamun" userId="7b5ef901-f473-404d-ae81-8f91a9a08898" providerId="ADAL" clId="{FB0732AD-7F86-4B29-ACFC-00D3B4F3FF0C}" dt="2019-01-02T00:57:02.983" v="543" actId="20577"/>
          <ac:spMkLst>
            <pc:docMk/>
            <pc:sldMk cId="3566676823" sldId="372"/>
            <ac:spMk id="5122" creationId="{00000000-0000-0000-0000-000000000000}"/>
          </ac:spMkLst>
        </pc:spChg>
        <pc:spChg chg="mod">
          <ac:chgData name="Abdullah Al Mamun" userId="7b5ef901-f473-404d-ae81-8f91a9a08898" providerId="ADAL" clId="{FB0732AD-7F86-4B29-ACFC-00D3B4F3FF0C}" dt="2019-01-02T01:12:01.277" v="620" actId="1076"/>
          <ac:spMkLst>
            <pc:docMk/>
            <pc:sldMk cId="3566676823" sldId="372"/>
            <ac:spMk id="5123" creationId="{00000000-0000-0000-0000-000000000000}"/>
          </ac:spMkLst>
        </pc:spChg>
      </pc:sldChg>
      <pc:sldChg chg="addSp delSp modSp add">
        <pc:chgData name="Abdullah Al Mamun" userId="7b5ef901-f473-404d-ae81-8f91a9a08898" providerId="ADAL" clId="{FB0732AD-7F86-4B29-ACFC-00D3B4F3FF0C}" dt="2019-01-02T01:02:08.363" v="569" actId="14100"/>
        <pc:sldMkLst>
          <pc:docMk/>
          <pc:sldMk cId="1113758180" sldId="373"/>
        </pc:sldMkLst>
        <pc:spChg chg="add del mod">
          <ac:chgData name="Abdullah Al Mamun" userId="7b5ef901-f473-404d-ae81-8f91a9a08898" providerId="ADAL" clId="{FB0732AD-7F86-4B29-ACFC-00D3B4F3FF0C}" dt="2019-01-02T01:01:26.686" v="564" actId="478"/>
          <ac:spMkLst>
            <pc:docMk/>
            <pc:sldMk cId="1113758180" sldId="373"/>
            <ac:spMk id="3" creationId="{9C65BC82-36E7-421C-943D-A23BFE65EBD6}"/>
          </ac:spMkLst>
        </pc:spChg>
        <pc:spChg chg="del">
          <ac:chgData name="Abdullah Al Mamun" userId="7b5ef901-f473-404d-ae81-8f91a9a08898" providerId="ADAL" clId="{FB0732AD-7F86-4B29-ACFC-00D3B4F3FF0C}" dt="2019-01-02T01:01:24.526" v="563" actId="478"/>
          <ac:spMkLst>
            <pc:docMk/>
            <pc:sldMk cId="1113758180" sldId="373"/>
            <ac:spMk id="5123" creationId="{00000000-0000-0000-0000-000000000000}"/>
          </ac:spMkLst>
        </pc:spChg>
        <pc:picChg chg="add mod">
          <ac:chgData name="Abdullah Al Mamun" userId="7b5ef901-f473-404d-ae81-8f91a9a08898" providerId="ADAL" clId="{FB0732AD-7F86-4B29-ACFC-00D3B4F3FF0C}" dt="2019-01-02T01:02:08.363" v="569" actId="14100"/>
          <ac:picMkLst>
            <pc:docMk/>
            <pc:sldMk cId="1113758180" sldId="373"/>
            <ac:picMk id="6" creationId="{28145677-8230-4D9E-AF3E-B2286F65A6F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6D292DE-8B7A-4254-AA83-74C1F4DD4AF0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C3D8D3-17FF-4C88-A759-00DBF3A8464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3350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271C06-530D-469F-A1BA-41779AB85BD4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A431A8-FCA0-4CBE-ABAB-A78DBAEF8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640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panose="020B0604020202020204" pitchFamily="34" charset="0"/>
            </a:endParaRPr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73DFFF06-48EA-497C-A795-AD7FEB2CBB1E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515883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383594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Conflict may arise, however, if an employee realizes that her co-workers do not share her values. For example, an employee who values hard work may resent co-workers who are lazy or unproductive without being reprimanded. Even so, additional conflicts can result if the employee attempts to force her own values on her co-workers.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75618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776135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How can companies shared values</a:t>
            </a:r>
            <a:r>
              <a:rPr lang="en-GB" baseline="0" dirty="0" smtClean="0"/>
              <a:t> / Core values affect the behaviours of employees in the workplace?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714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2442028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431A8-FCA0-4CBE-ABAB-A78DBAEF8320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19946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276760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391922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>
            <a:extLst>
              <a:ext uri="{FF2B5EF4-FFF2-40B4-BE49-F238E27FC236}">
                <a16:creationId xmlns:a16="http://schemas.microsoft.com/office/drawing/2014/main" id="{988FBCA6-67F7-411E-A252-D2BA0E71F82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Notes Placeholder 2">
            <a:extLst>
              <a:ext uri="{FF2B5EF4-FFF2-40B4-BE49-F238E27FC236}">
                <a16:creationId xmlns:a16="http://schemas.microsoft.com/office/drawing/2014/main" id="{45848C4B-2A71-4AEA-B623-77A47307D72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dirty="0"/>
          </a:p>
        </p:txBody>
      </p:sp>
      <p:sp>
        <p:nvSpPr>
          <p:cNvPr id="73732" name="Slide Number Placeholder 3">
            <a:extLst>
              <a:ext uri="{FF2B5EF4-FFF2-40B4-BE49-F238E27FC236}">
                <a16:creationId xmlns:a16="http://schemas.microsoft.com/office/drawing/2014/main" id="{810AEE41-6D18-4234-875A-1C68861753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3F205C2-7FE3-4AF4-AB88-AA469FEC9244}" type="slidenum">
              <a:rPr lang="en-GB" altLang="en-US" smtClean="0">
                <a:solidFill>
                  <a:srgbClr val="000000"/>
                </a:solidFill>
                <a:latin typeface="Calibri" panose="020F0502020204030204" pitchFamily="34" charset="0"/>
              </a:rPr>
              <a:pPr/>
              <a:t>18</a:t>
            </a:fld>
            <a:endParaRPr lang="en-GB" altLang="en-US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9661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  <a:p>
            <a:endParaRPr lang="en-GB" altLang="en-US" dirty="0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66406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80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9030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350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740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4404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5051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099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2233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633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919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24/06/2019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687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24/06/2019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7017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google.com/url?sa=i&amp;rct=j&amp;q=&amp;esrc=s&amp;source=images&amp;cd=&amp;cad=rja&amp;uact=8&amp;ved=2ahUKEwiR2NvYso7eAhVF0RoKHU6nAhUQjRx6BAgBEAU&amp;url=https://www.musicnotes.com/sheet-music/artist/the-theorist&amp;psig=AOvVaw3q-7akGvXLJx_elryELN5X&amp;ust=1539897307915015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>
            <a:extLst>
              <a:ext uri="{FF2B5EF4-FFF2-40B4-BE49-F238E27FC236}">
                <a16:creationId xmlns:a16="http://schemas.microsoft.com/office/drawing/2014/main" id="{8D6DDD63-B6D0-4E63-BD49-651DBEFD36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403648" y="2996952"/>
            <a:ext cx="6768752" cy="1584176"/>
          </a:xfrm>
        </p:spPr>
        <p:txBody>
          <a:bodyPr>
            <a:normAutofit/>
          </a:bodyPr>
          <a:lstStyle/>
          <a:p>
            <a:r>
              <a:rPr lang="en-GB" sz="3600" b="1" dirty="0">
                <a:solidFill>
                  <a:srgbClr val="FFFF00"/>
                </a:solidFill>
              </a:rPr>
              <a:t>Week 5</a:t>
            </a:r>
          </a:p>
          <a:p>
            <a:r>
              <a:rPr lang="en-GB" sz="3600" b="1" dirty="0" smtClean="0">
                <a:solidFill>
                  <a:srgbClr val="FFFF00"/>
                </a:solidFill>
              </a:rPr>
              <a:t>Workshop </a:t>
            </a:r>
          </a:p>
          <a:p>
            <a:endParaRPr lang="en-GB" sz="3600" b="1" dirty="0">
              <a:solidFill>
                <a:srgbClr val="FFFF00"/>
              </a:solidFill>
            </a:endParaRPr>
          </a:p>
          <a:p>
            <a:endParaRPr lang="en-GB" sz="3600" b="1" dirty="0" smtClean="0">
              <a:solidFill>
                <a:srgbClr val="FFFF00"/>
              </a:solidFill>
            </a:endParaRP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911A42AD-C9CB-4369-868A-52319A7749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BMSK5001 Developing workplace critical thinking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408955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1082B75-8189-41A0-90BC-DC5DA1ACD6E4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7171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3AD9C35-74A2-43D0-B3ED-6DD03DB163AA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7172" name="Date Placeholder 3"/>
          <p:cNvSpPr txBox="1">
            <a:spLocks noGrp="1" noChangeArrowheads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fld id="{C01B9F6A-422D-43FB-B479-E4905DF816B9}" type="datetime1">
              <a:rPr lang="en-GB" altLang="en-US" sz="1800"/>
              <a:pPr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t>24/06/2019</a:t>
            </a:fld>
            <a:endParaRPr lang="en-US" altLang="en-US" sz="1800"/>
          </a:p>
        </p:txBody>
      </p:sp>
      <p:sp>
        <p:nvSpPr>
          <p:cNvPr id="7173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altLang="en-US" dirty="0" smtClean="0">
                <a:solidFill>
                  <a:srgbClr val="FF0000"/>
                </a:solidFill>
              </a:rPr>
              <a:t>Today we would look at </a:t>
            </a:r>
          </a:p>
        </p:txBody>
      </p:sp>
      <p:sp>
        <p:nvSpPr>
          <p:cNvPr id="7174" name="Content Placeholder 2"/>
          <p:cNvSpPr>
            <a:spLocks noGrp="1"/>
          </p:cNvSpPr>
          <p:nvPr>
            <p:ph idx="4294967295"/>
          </p:nvPr>
        </p:nvSpPr>
        <p:spPr>
          <a:xfrm>
            <a:off x="457200" y="2276872"/>
            <a:ext cx="8229600" cy="2016224"/>
          </a:xfrm>
        </p:spPr>
        <p:txBody>
          <a:bodyPr/>
          <a:lstStyle/>
          <a:p>
            <a:r>
              <a:rPr lang="en-GB" altLang="en-US" sz="6000" dirty="0" smtClean="0">
                <a:solidFill>
                  <a:schemeClr val="accent1"/>
                </a:solidFill>
              </a:rPr>
              <a:t>The assignment brief</a:t>
            </a:r>
          </a:p>
          <a:p>
            <a:endParaRPr lang="en-GB" altLang="en-US" sz="3800" dirty="0" smtClean="0"/>
          </a:p>
        </p:txBody>
      </p:sp>
      <p:sp>
        <p:nvSpPr>
          <p:cNvPr id="7175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3D7574CF-D928-4E56-B9E7-62D14327C69C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907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052BA5-448C-4E59-90EF-8AAB85F2A2D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9219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AAC39C7-B879-484A-904A-AA7024D475A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9220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38237"/>
          </a:xfrm>
        </p:spPr>
        <p:txBody>
          <a:bodyPr/>
          <a:lstStyle/>
          <a:p>
            <a:r>
              <a:rPr lang="en-GB" altLang="en-US" dirty="0" smtClean="0">
                <a:solidFill>
                  <a:schemeClr val="tx2"/>
                </a:solidFill>
              </a:rPr>
              <a:t>Task description</a:t>
            </a:r>
          </a:p>
        </p:txBody>
      </p:sp>
      <p:sp>
        <p:nvSpPr>
          <p:cNvPr id="922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052736"/>
            <a:ext cx="8229600" cy="4248150"/>
          </a:xfrm>
        </p:spPr>
        <p:txBody>
          <a:bodyPr>
            <a:normAutofit fontScale="85000" lnSpcReduction="10000"/>
          </a:bodyPr>
          <a:lstStyle/>
          <a:p>
            <a:pPr>
              <a:buFont typeface="Arial" panose="020B0604020202020204" pitchFamily="34" charset="0"/>
              <a:buNone/>
            </a:pPr>
            <a:endParaRPr lang="en-GB" altLang="en-US" sz="3500" dirty="0" smtClean="0"/>
          </a:p>
          <a:p>
            <a:pPr marL="0" indent="0" algn="just">
              <a:buNone/>
            </a:pPr>
            <a:r>
              <a:rPr lang="en-US" altLang="en-US" sz="3500" dirty="0"/>
              <a:t>• Produce a formal report which is to consider the </a:t>
            </a:r>
            <a:r>
              <a:rPr lang="en-US" altLang="en-US" sz="3500" i="1" dirty="0">
                <a:solidFill>
                  <a:srgbClr val="C00000"/>
                </a:solidFill>
              </a:rPr>
              <a:t>critical analyses of the impact of beliefs, attitudes and values on workplace </a:t>
            </a:r>
            <a:r>
              <a:rPr lang="en-GB" altLang="en-US" sz="3500" i="1" dirty="0" smtClean="0">
                <a:solidFill>
                  <a:srgbClr val="C00000"/>
                </a:solidFill>
              </a:rPr>
              <a:t>behaviour</a:t>
            </a:r>
            <a:r>
              <a:rPr lang="en-US" altLang="en-US" sz="3500" i="1" dirty="0" smtClean="0">
                <a:solidFill>
                  <a:srgbClr val="C00000"/>
                </a:solidFill>
              </a:rPr>
              <a:t>. </a:t>
            </a:r>
            <a:endParaRPr lang="en-US" altLang="en-US" sz="3500" i="1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en-US" altLang="en-US" sz="3500" dirty="0"/>
              <a:t> </a:t>
            </a:r>
          </a:p>
          <a:p>
            <a:pPr marL="0" indent="0" algn="just">
              <a:buNone/>
            </a:pPr>
            <a:r>
              <a:rPr lang="en-US" altLang="en-US" sz="3500" dirty="0"/>
              <a:t>• Identify a management theory relevant to your role, evaluate its modern day relevance and critically assess its impact on your own beliefs, values and attitudes. </a:t>
            </a:r>
            <a:endParaRPr lang="en-GB" altLang="en-US" sz="3500" dirty="0" smtClean="0"/>
          </a:p>
        </p:txBody>
      </p:sp>
      <p:sp>
        <p:nvSpPr>
          <p:cNvPr id="922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D003455-F59C-4EBD-89A8-87823C47DD9D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2403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71600" y="2060848"/>
            <a:ext cx="741682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Beliefs, Values and attitudes</a:t>
            </a:r>
            <a:endParaRPr lang="en-US" sz="6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 idx="4294967295"/>
          </p:nvPr>
        </p:nvSpPr>
        <p:spPr>
          <a:xfrm>
            <a:off x="457200" y="548681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Task 1</a:t>
            </a:r>
          </a:p>
        </p:txBody>
      </p:sp>
    </p:spTree>
    <p:extLst>
      <p:ext uri="{BB962C8B-B14F-4D97-AF65-F5344CB8AC3E}">
        <p14:creationId xmlns:p14="http://schemas.microsoft.com/office/powerpoint/2010/main" val="492034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052BA5-448C-4E59-90EF-8AAB85F2A2D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9219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AAC39C7-B879-484A-904A-AA7024D475A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9220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9"/>
            <a:ext cx="8229600" cy="850106"/>
          </a:xfrm>
        </p:spPr>
        <p:txBody>
          <a:bodyPr>
            <a:noAutofit/>
          </a:bodyPr>
          <a:lstStyle/>
          <a:p>
            <a:r>
              <a:rPr lang="en-GB" altLang="en-US" sz="5400" dirty="0">
                <a:solidFill>
                  <a:srgbClr val="C00000"/>
                </a:solidFill>
                <a:latin typeface="Bahnschrift Light SemiCondensed" panose="020B0502040204020203" pitchFamily="34" charset="0"/>
                <a:ea typeface="+mn-ea"/>
                <a:cs typeface="+mn-cs"/>
              </a:rPr>
              <a:t>Questions</a:t>
            </a:r>
          </a:p>
        </p:txBody>
      </p:sp>
      <p:sp>
        <p:nvSpPr>
          <p:cNvPr id="922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340768"/>
            <a:ext cx="8229600" cy="3384376"/>
          </a:xfrm>
        </p:spPr>
        <p:txBody>
          <a:bodyPr>
            <a:normAutofit/>
          </a:bodyPr>
          <a:lstStyle/>
          <a:p>
            <a:r>
              <a:rPr lang="en-GB" altLang="en-US" sz="5400" dirty="0" smtClean="0">
                <a:solidFill>
                  <a:schemeClr val="tx2"/>
                </a:solidFill>
                <a:latin typeface="Bahnschrift Light SemiCondensed" panose="020B0502040204020203" pitchFamily="34" charset="0"/>
              </a:rPr>
              <a:t>What </a:t>
            </a:r>
            <a:r>
              <a:rPr lang="en-GB" altLang="en-US" sz="5400" dirty="0">
                <a:solidFill>
                  <a:schemeClr val="tx2"/>
                </a:solidFill>
                <a:latin typeface="Bahnschrift Light SemiCondensed" panose="020B0502040204020203" pitchFamily="34" charset="0"/>
              </a:rPr>
              <a:t>are beliefs?</a:t>
            </a:r>
          </a:p>
          <a:p>
            <a:r>
              <a:rPr lang="en-GB" altLang="en-US" sz="5400" dirty="0">
                <a:solidFill>
                  <a:schemeClr val="tx2"/>
                </a:solidFill>
                <a:latin typeface="Bahnschrift Light SemiCondensed" panose="020B0502040204020203" pitchFamily="34" charset="0"/>
              </a:rPr>
              <a:t>What are values?</a:t>
            </a:r>
          </a:p>
          <a:p>
            <a:r>
              <a:rPr lang="en-GB" altLang="en-US" sz="5400" dirty="0">
                <a:solidFill>
                  <a:schemeClr val="tx2"/>
                </a:solidFill>
                <a:latin typeface="Bahnschrift Light SemiCondensed" panose="020B0502040204020203" pitchFamily="34" charset="0"/>
              </a:rPr>
              <a:t>What are attitudes?</a:t>
            </a:r>
          </a:p>
          <a:p>
            <a:endParaRPr lang="en-GB" altLang="en-US" sz="3500" dirty="0" smtClean="0"/>
          </a:p>
        </p:txBody>
      </p:sp>
      <p:sp>
        <p:nvSpPr>
          <p:cNvPr id="922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D003455-F59C-4EBD-89A8-87823C47DD9D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1451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052BA5-448C-4E59-90EF-8AAB85F2A2D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9219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AAC39C7-B879-484A-904A-AA7024D475A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9220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922115"/>
          </a:xfrm>
        </p:spPr>
        <p:txBody>
          <a:bodyPr>
            <a:normAutofit/>
          </a:bodyPr>
          <a:lstStyle/>
          <a:p>
            <a:r>
              <a:rPr lang="en-GB" altLang="en-US" sz="5400" dirty="0">
                <a:solidFill>
                  <a:srgbClr val="C00000"/>
                </a:solidFill>
                <a:latin typeface="Bahnschrift Light SemiCondensed" panose="020B0502040204020203" pitchFamily="34" charset="0"/>
                <a:ea typeface="+mn-ea"/>
                <a:cs typeface="+mn-cs"/>
              </a:rPr>
              <a:t>Key Question</a:t>
            </a:r>
          </a:p>
        </p:txBody>
      </p:sp>
      <p:sp>
        <p:nvSpPr>
          <p:cNvPr id="9221" name="Content Placeholder 2"/>
          <p:cNvSpPr>
            <a:spLocks noGrp="1"/>
          </p:cNvSpPr>
          <p:nvPr>
            <p:ph idx="4294967295"/>
          </p:nvPr>
        </p:nvSpPr>
        <p:spPr>
          <a:xfrm>
            <a:off x="457200" y="1772815"/>
            <a:ext cx="7787208" cy="3456385"/>
          </a:xfrm>
        </p:spPr>
        <p:txBody>
          <a:bodyPr/>
          <a:lstStyle/>
          <a:p>
            <a:pPr algn="just"/>
            <a:r>
              <a:rPr lang="en-GB" altLang="en-US" sz="5400" dirty="0" smtClean="0">
                <a:solidFill>
                  <a:schemeClr val="tx2"/>
                </a:solidFill>
                <a:latin typeface="Bahnschrift Light SemiCondensed" panose="020B0502040204020203" pitchFamily="34" charset="0"/>
              </a:rPr>
              <a:t>What is the relationship between beliefs, values and attitudes?</a:t>
            </a:r>
          </a:p>
          <a:p>
            <a:endParaRPr lang="en-GB" altLang="en-US" sz="3500" dirty="0" smtClean="0">
              <a:solidFill>
                <a:schemeClr val="tx2"/>
              </a:solidFill>
            </a:endParaRPr>
          </a:p>
        </p:txBody>
      </p:sp>
      <p:sp>
        <p:nvSpPr>
          <p:cNvPr id="922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D003455-F59C-4EBD-89A8-87823C47DD9D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81792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8052BA5-448C-4E59-90EF-8AAB85F2A2D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9219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AAC39C7-B879-484A-904A-AA7024D475A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9220" name="Title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38237"/>
          </a:xfrm>
        </p:spPr>
        <p:txBody>
          <a:bodyPr>
            <a:normAutofit/>
          </a:bodyPr>
          <a:lstStyle/>
          <a:p>
            <a:r>
              <a:rPr lang="en-GB" altLang="en-US" sz="5400" dirty="0">
                <a:solidFill>
                  <a:srgbClr val="C00000"/>
                </a:solidFill>
                <a:latin typeface="Bahnschrift Light SemiCondensed" panose="020B0502040204020203" pitchFamily="34" charset="0"/>
                <a:ea typeface="+mn-ea"/>
                <a:cs typeface="+mn-cs"/>
              </a:rPr>
              <a:t>Key Questions</a:t>
            </a:r>
          </a:p>
        </p:txBody>
      </p:sp>
      <p:sp>
        <p:nvSpPr>
          <p:cNvPr id="9221" name="Content Placeholder 2"/>
          <p:cNvSpPr>
            <a:spLocks noGrp="1"/>
          </p:cNvSpPr>
          <p:nvPr>
            <p:ph idx="4294967295"/>
          </p:nvPr>
        </p:nvSpPr>
        <p:spPr>
          <a:xfrm>
            <a:off x="449810" y="1378348"/>
            <a:ext cx="8229600" cy="3608570"/>
          </a:xfrm>
        </p:spPr>
        <p:txBody>
          <a:bodyPr/>
          <a:lstStyle/>
          <a:p>
            <a:pPr>
              <a:buFont typeface="Arial" panose="020B0604020202020204" pitchFamily="34" charset="0"/>
              <a:buNone/>
            </a:pPr>
            <a:endParaRPr lang="en-GB" altLang="en-US" sz="3500" dirty="0" smtClean="0"/>
          </a:p>
          <a:p>
            <a:r>
              <a:rPr lang="en-GB" altLang="en-US" sz="3500" dirty="0" smtClean="0"/>
              <a:t>What are your </a:t>
            </a:r>
            <a:r>
              <a:rPr lang="en-GB" altLang="en-US" sz="3500" dirty="0" smtClean="0"/>
              <a:t>beliefs and values?</a:t>
            </a:r>
            <a:endParaRPr lang="en-GB" altLang="en-US" sz="3500" dirty="0" smtClean="0"/>
          </a:p>
          <a:p>
            <a:pPr marL="0" indent="0">
              <a:buNone/>
            </a:pPr>
            <a:endParaRPr lang="en-GB" altLang="en-US" sz="3500" dirty="0" smtClean="0"/>
          </a:p>
          <a:p>
            <a:r>
              <a:rPr lang="en-GB" altLang="en-US" sz="3500" dirty="0" smtClean="0"/>
              <a:t>How can these affect your behaviour at your workplace?</a:t>
            </a:r>
            <a:endParaRPr lang="en-GB" altLang="en-US" sz="3500" dirty="0" smtClean="0"/>
          </a:p>
          <a:p>
            <a:pPr marL="0" indent="0">
              <a:buNone/>
            </a:pPr>
            <a:endParaRPr lang="en-GB" altLang="en-US" sz="3500" dirty="0" smtClean="0"/>
          </a:p>
        </p:txBody>
      </p:sp>
      <p:sp>
        <p:nvSpPr>
          <p:cNvPr id="9222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AD003455-F59C-4EBD-89A8-87823C47DD9D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40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7375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26EE05-93CE-4715-B16B-2628325273A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13315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437C41-E408-456F-A720-BBC486FAB1D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13316" name="Title 1"/>
          <p:cNvSpPr>
            <a:spLocks noGrp="1"/>
          </p:cNvSpPr>
          <p:nvPr>
            <p:ph type="title" idx="4294967295"/>
          </p:nvPr>
        </p:nvSpPr>
        <p:spPr>
          <a:xfrm>
            <a:off x="445232" y="107493"/>
            <a:ext cx="8229600" cy="873235"/>
          </a:xfrm>
        </p:spPr>
        <p:txBody>
          <a:bodyPr/>
          <a:lstStyle/>
          <a:p>
            <a:r>
              <a:rPr lang="en-GB" altLang="en-US" dirty="0" smtClean="0">
                <a:solidFill>
                  <a:srgbClr val="C00000"/>
                </a:solidFill>
              </a:rPr>
              <a:t>Group activity</a:t>
            </a:r>
          </a:p>
        </p:txBody>
      </p:sp>
      <p:sp>
        <p:nvSpPr>
          <p:cNvPr id="13317" name="Content Placeholder 2"/>
          <p:cNvSpPr>
            <a:spLocks noGrp="1"/>
          </p:cNvSpPr>
          <p:nvPr>
            <p:ph idx="4294967295"/>
          </p:nvPr>
        </p:nvSpPr>
        <p:spPr>
          <a:xfrm>
            <a:off x="250100" y="980728"/>
            <a:ext cx="8568952" cy="4271501"/>
          </a:xfrm>
        </p:spPr>
        <p:txBody>
          <a:bodyPr/>
          <a:lstStyle/>
          <a:p>
            <a:pPr marL="0" indent="0" algn="just">
              <a:buNone/>
            </a:pPr>
            <a:r>
              <a:rPr lang="en-GB" altLang="en-US" sz="3500" dirty="0" smtClean="0"/>
              <a:t>In your table group, identify two values, their sources and how these values can affect the behaviours of the individuals that hold them.</a:t>
            </a:r>
          </a:p>
          <a:p>
            <a:pPr algn="just"/>
            <a:endParaRPr lang="en-GB" altLang="en-US" sz="3500" dirty="0" smtClean="0"/>
          </a:p>
        </p:txBody>
      </p:sp>
      <p:sp>
        <p:nvSpPr>
          <p:cNvPr id="13318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4C610F3-ABC9-4000-8C3D-B6F7E6338925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40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924944"/>
            <a:ext cx="4248472" cy="2728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40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D8147EB-8377-4B3A-B9C1-9DB7871924EA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1433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4D106C-FC65-4AF7-BD6F-10EFC5E20F2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14340" name="Rectangle 2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35013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>
                <a:solidFill>
                  <a:schemeClr val="tx2"/>
                </a:solidFill>
              </a:rPr>
              <a:t>Values can affect behaviours (Example) </a:t>
            </a:r>
            <a:endParaRPr lang="en-GB" altLang="en-US" dirty="0" smtClean="0">
              <a:solidFill>
                <a:schemeClr val="tx2"/>
              </a:solidFill>
            </a:endParaRPr>
          </a:p>
        </p:txBody>
      </p:sp>
      <p:sp>
        <p:nvSpPr>
          <p:cNvPr id="23557" name="Rectangle 3">
            <a:extLst>
              <a:ext uri="{FF2B5EF4-FFF2-40B4-BE49-F238E27FC236}">
                <a16:creationId xmlns:a16="http://schemas.microsoft.com/office/drawing/2014/main" id="{A34B379D-F312-47BC-B649-FA7452224C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520" y="981075"/>
            <a:ext cx="8640960" cy="4464149"/>
          </a:xfrm>
        </p:spPr>
        <p:txBody>
          <a:bodyPr>
            <a:normAutofit/>
          </a:bodyPr>
          <a:lstStyle/>
          <a:p>
            <a:pPr marL="0" indent="0" algn="just">
              <a:buFont typeface="Arial" panose="020B0604020202020204" pitchFamily="34" charset="0"/>
              <a:buNone/>
              <a:defRPr/>
            </a:pPr>
            <a:r>
              <a:rPr lang="en-GB" dirty="0" smtClean="0"/>
              <a:t>Jane has been appointed as team lead in her workplace. Team bonding is one of her values which has made her successful as a team leader in the past. Jane has now proposed team bonding sessions in her new team but Barry would rather spend time alone reading a magazine during these sessions. Jane is very upset with Barry’s attitude.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 smtClean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87223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D8147EB-8377-4B3A-B9C1-9DB7871924EA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14339" name="Slide Number Placeholder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C4D106C-FC65-4AF7-BD6F-10EFC5E20F2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23557" name="Rectangle 3">
            <a:extLst>
              <a:ext uri="{FF2B5EF4-FFF2-40B4-BE49-F238E27FC236}">
                <a16:creationId xmlns:a16="http://schemas.microsoft.com/office/drawing/2014/main" id="{A34B379D-F312-47BC-B649-FA7452224C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7504" y="981075"/>
            <a:ext cx="8784976" cy="4680173"/>
          </a:xfrm>
        </p:spPr>
        <p:txBody>
          <a:bodyPr>
            <a:noAutofit/>
          </a:bodyPr>
          <a:lstStyle/>
          <a:p>
            <a:pPr marL="0" indent="0" algn="just">
              <a:buNone/>
              <a:defRPr/>
            </a:pPr>
            <a:r>
              <a:rPr lang="en-GB" sz="2400" dirty="0" smtClean="0"/>
              <a:t>Values </a:t>
            </a:r>
            <a:r>
              <a:rPr lang="en-GB" sz="2400" dirty="0"/>
              <a:t>can strongly influence employee conduct in the workplace. </a:t>
            </a:r>
            <a:endParaRPr lang="en-GB" sz="2400" dirty="0" smtClean="0"/>
          </a:p>
          <a:p>
            <a:pPr marL="0" indent="0" algn="just">
              <a:buNone/>
              <a:defRPr/>
            </a:pPr>
            <a:endParaRPr lang="en-GB" sz="2400" dirty="0" smtClean="0"/>
          </a:p>
          <a:p>
            <a:pPr lvl="1" algn="just">
              <a:defRPr/>
            </a:pPr>
            <a:r>
              <a:rPr lang="en-GB" sz="2400" dirty="0" smtClean="0"/>
              <a:t>For example, If </a:t>
            </a:r>
            <a:r>
              <a:rPr lang="en-GB" sz="2400" dirty="0"/>
              <a:t>an employee values honesty, hard work, and discipline, for example, he will likely make an effort to exhibit those traits in the workplace. This person may therefore be a more efficient employee and a more positive role model to others than an employee with opposite values</a:t>
            </a:r>
            <a:r>
              <a:rPr lang="en-GB" sz="2400" dirty="0" smtClean="0"/>
              <a:t>.</a:t>
            </a:r>
          </a:p>
          <a:p>
            <a:pPr marL="457200" lvl="1" indent="0" algn="just">
              <a:buNone/>
              <a:defRPr/>
            </a:pPr>
            <a:endParaRPr lang="en-GB" altLang="en-US" sz="2400" dirty="0"/>
          </a:p>
          <a:p>
            <a:pPr marL="0" indent="0" algn="just">
              <a:buNone/>
              <a:defRPr/>
            </a:pPr>
            <a:r>
              <a:rPr lang="en-GB" sz="2400" dirty="0"/>
              <a:t>Shared values are often the bases of workplace relationships, so when values are not shared conflict may arise.</a:t>
            </a:r>
          </a:p>
          <a:p>
            <a:pPr marL="0" indent="0" algn="just">
              <a:buNone/>
              <a:defRPr/>
            </a:pPr>
            <a:endParaRPr lang="en-GB" sz="2400" dirty="0"/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sz="2400" dirty="0"/>
          </a:p>
        </p:txBody>
      </p:sp>
      <p:sp>
        <p:nvSpPr>
          <p:cNvPr id="7" name="Rectangle 2"/>
          <p:cNvSpPr txBox="1">
            <a:spLocks/>
          </p:cNvSpPr>
          <p:nvPr/>
        </p:nvSpPr>
        <p:spPr>
          <a:xfrm>
            <a:off x="0" y="0"/>
            <a:ext cx="9144000" cy="7350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mtClean="0">
                <a:solidFill>
                  <a:schemeClr val="tx2"/>
                </a:solidFill>
              </a:rPr>
              <a:t>Values can affect behaviours (Example) </a:t>
            </a:r>
            <a:endParaRPr lang="en-GB" altLang="en-US" dirty="0" smtClean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2035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2276872"/>
            <a:ext cx="871296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The workplace context</a:t>
            </a:r>
            <a:endParaRPr lang="en-US" sz="6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71598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26EE05-93CE-4715-B16B-2628325273A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13315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437C41-E408-456F-A720-BBC486FAB1D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13316" name="Title 1"/>
          <p:cNvSpPr>
            <a:spLocks noGrp="1"/>
          </p:cNvSpPr>
          <p:nvPr>
            <p:ph type="title" idx="4294967295"/>
          </p:nvPr>
        </p:nvSpPr>
        <p:spPr>
          <a:xfrm>
            <a:off x="457403" y="123629"/>
            <a:ext cx="8229600" cy="490065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Shared values in the workplace</a:t>
            </a:r>
          </a:p>
        </p:txBody>
      </p:sp>
      <p:sp>
        <p:nvSpPr>
          <p:cNvPr id="13318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4C610F3-ABC9-4000-8C3D-B6F7E6338925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400">
              <a:latin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749441"/>
            <a:ext cx="8712968" cy="4839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3863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3528" y="1628800"/>
            <a:ext cx="849694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Organizational </a:t>
            </a:r>
            <a:r>
              <a:rPr lang="en-US" sz="6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values</a:t>
            </a:r>
            <a:endParaRPr lang="en-US" sz="6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9904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926EE05-93CE-4715-B16B-2628325273A9}" type="datetime1">
              <a:rPr lang="en-GB" altLang="en-US" sz="10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24/06/2019</a:t>
            </a:fld>
            <a:endParaRPr lang="en-GB" altLang="en-US" sz="1000" smtClean="0">
              <a:solidFill>
                <a:srgbClr val="898989"/>
              </a:solidFill>
            </a:endParaRPr>
          </a:p>
        </p:txBody>
      </p:sp>
      <p:sp>
        <p:nvSpPr>
          <p:cNvPr id="13315" name="Slide Number Placeholder 2"/>
          <p:cNvSpPr>
            <a:spLocks noGrp="1"/>
          </p:cNvSpPr>
          <p:nvPr>
            <p:ph type="sldNum" sz="quarter" idx="429496729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9437C41-E408-456F-A720-BBC486FAB1D6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GB" altLang="en-US" sz="1200" smtClean="0">
              <a:solidFill>
                <a:srgbClr val="898989"/>
              </a:solidFill>
            </a:endParaRPr>
          </a:p>
        </p:txBody>
      </p:sp>
      <p:sp>
        <p:nvSpPr>
          <p:cNvPr id="13317" name="Content Placeholder 2"/>
          <p:cNvSpPr>
            <a:spLocks noGrp="1"/>
          </p:cNvSpPr>
          <p:nvPr>
            <p:ph idx="4294967295"/>
          </p:nvPr>
        </p:nvSpPr>
        <p:spPr>
          <a:xfrm>
            <a:off x="457200" y="1124744"/>
            <a:ext cx="8435280" cy="4536504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en-GB" altLang="en-US" sz="3800" dirty="0" smtClean="0"/>
              <a:t>While most organisations would explicitly state their core values, some values may not be written down</a:t>
            </a:r>
            <a:r>
              <a:rPr lang="en-GB" altLang="en-US" sz="3800" dirty="0"/>
              <a:t>. For instance, you won’t find the following values written down, but each comes from a real organization</a:t>
            </a:r>
            <a:r>
              <a:rPr lang="en-GB" altLang="en-US" sz="3800" dirty="0" smtClean="0"/>
              <a:t>.</a:t>
            </a:r>
          </a:p>
          <a:p>
            <a:pPr marL="0" indent="0">
              <a:buNone/>
            </a:pPr>
            <a:endParaRPr lang="en-GB" altLang="en-US" sz="3500" dirty="0"/>
          </a:p>
          <a:p>
            <a:pPr>
              <a:buFont typeface="Wingdings" panose="05000000000000000000" pitchFamily="2" charset="2"/>
              <a:buChar char="ü"/>
            </a:pPr>
            <a:r>
              <a:rPr lang="en-GB" altLang="en-US" sz="3500" dirty="0" smtClean="0"/>
              <a:t>Look </a:t>
            </a:r>
            <a:r>
              <a:rPr lang="en-GB" altLang="en-US" sz="3500" dirty="0"/>
              <a:t>busy even if you’re not. </a:t>
            </a:r>
            <a:endParaRPr lang="en-GB" altLang="en-US" sz="3500" dirty="0" smtClean="0"/>
          </a:p>
          <a:p>
            <a:pPr>
              <a:buFont typeface="Wingdings" panose="05000000000000000000" pitchFamily="2" charset="2"/>
              <a:buChar char="ü"/>
            </a:pPr>
            <a:r>
              <a:rPr lang="en-GB" altLang="en-US" sz="3500" dirty="0" smtClean="0"/>
              <a:t>If </a:t>
            </a:r>
            <a:r>
              <a:rPr lang="en-GB" altLang="en-US" sz="3500" dirty="0"/>
              <a:t>you take risks and fail around here, you’ll pay dearly for it.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altLang="en-US" sz="3500" dirty="0" smtClean="0"/>
              <a:t>Before </a:t>
            </a:r>
            <a:r>
              <a:rPr lang="en-GB" altLang="en-US" sz="3500" dirty="0"/>
              <a:t>you make a decision, run it by your boss so that he or she is never surprised.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altLang="en-US" sz="3500" dirty="0" smtClean="0"/>
              <a:t>We </a:t>
            </a:r>
            <a:r>
              <a:rPr lang="en-GB" altLang="en-US" sz="3500" dirty="0"/>
              <a:t>make our product only as good as the competition forces us to.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altLang="en-US" sz="3500" dirty="0" smtClean="0"/>
              <a:t>What </a:t>
            </a:r>
            <a:r>
              <a:rPr lang="en-GB" altLang="en-US" sz="3500" dirty="0"/>
              <a:t>made us successful in the past will make us successful in the future.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en-GB" altLang="en-US" sz="3500" dirty="0" smtClean="0"/>
              <a:t>If </a:t>
            </a:r>
            <a:r>
              <a:rPr lang="en-GB" altLang="en-US" sz="3500" dirty="0"/>
              <a:t>you want to get to the top here, you have to be a team player.</a:t>
            </a:r>
          </a:p>
          <a:p>
            <a:pPr>
              <a:buFont typeface="Wingdings" panose="05000000000000000000" pitchFamily="2" charset="2"/>
              <a:buChar char="ü"/>
            </a:pPr>
            <a:endParaRPr lang="en-GB" altLang="en-US" sz="3500" dirty="0"/>
          </a:p>
        </p:txBody>
      </p:sp>
      <p:sp>
        <p:nvSpPr>
          <p:cNvPr id="13318" name="Slide Number Placeholder 3"/>
          <p:cNvSpPr txBox="1">
            <a:spLocks noGrp="1"/>
          </p:cNvSpPr>
          <p:nvPr/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94C610F3-ABC9-4000-8C3D-B6F7E6338925}" type="slidenum">
              <a:rPr lang="en-US" altLang="en-US" sz="1400">
                <a:latin typeface="Arial" panose="020B0604020202020204" pitchFamily="34" charset="0"/>
              </a:rPr>
              <a:pPr algn="r"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400">
              <a:latin typeface="Arial" panose="020B0604020202020204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0" y="260648"/>
            <a:ext cx="9144000" cy="6480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dirty="0" smtClean="0">
                <a:solidFill>
                  <a:srgbClr val="C00000"/>
                </a:solidFill>
              </a:rPr>
              <a:t>How can these values affect employees behaviours?</a:t>
            </a:r>
            <a:endParaRPr lang="en-GB" altLang="en-US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3976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1536" y="2420888"/>
            <a:ext cx="760092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ANY QUESTIONS?</a:t>
            </a:r>
            <a:endParaRPr lang="en-US" sz="6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316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1520" y="1844824"/>
            <a:ext cx="806489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Critical evaluation of a management theory</a:t>
            </a:r>
            <a:endParaRPr lang="en-US" sz="48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3" name="Title 1"/>
          <p:cNvSpPr>
            <a:spLocks noGrp="1"/>
          </p:cNvSpPr>
          <p:nvPr>
            <p:ph type="title" idx="4294967295"/>
          </p:nvPr>
        </p:nvSpPr>
        <p:spPr>
          <a:xfrm>
            <a:off x="457200" y="548681"/>
            <a:ext cx="8229600" cy="504056"/>
          </a:xfrm>
        </p:spPr>
        <p:txBody>
          <a:bodyPr>
            <a:normAutofit fontScale="90000"/>
          </a:bodyPr>
          <a:lstStyle/>
          <a:p>
            <a:r>
              <a:rPr lang="en-GB" altLang="en-US" dirty="0" smtClean="0"/>
              <a:t>Task 2</a:t>
            </a:r>
          </a:p>
        </p:txBody>
      </p:sp>
    </p:spTree>
    <p:extLst>
      <p:ext uri="{BB962C8B-B14F-4D97-AF65-F5344CB8AC3E}">
        <p14:creationId xmlns:p14="http://schemas.microsoft.com/office/powerpoint/2010/main" val="3424411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Content Placeholder 2">
            <a:extLst>
              <a:ext uri="{FF2B5EF4-FFF2-40B4-BE49-F238E27FC236}">
                <a16:creationId xmlns:a16="http://schemas.microsoft.com/office/drawing/2014/main" id="{7CE8E0AB-74CB-4117-AAF0-9DE5359E27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764" y="1268760"/>
            <a:ext cx="7650643" cy="2232248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GB" altLang="en-US" sz="2400" dirty="0"/>
              <a:t>Select </a:t>
            </a:r>
            <a:r>
              <a:rPr lang="en-GB" altLang="en-US" sz="2400" i="1" u="sng" dirty="0"/>
              <a:t>A </a:t>
            </a:r>
            <a:r>
              <a:rPr lang="en-GB" altLang="en-US" sz="2400" dirty="0" smtClean="0"/>
              <a:t>theorist.</a:t>
            </a:r>
            <a:endParaRPr lang="en-GB" altLang="en-US" sz="2400" dirty="0"/>
          </a:p>
          <a:p>
            <a:pPr algn="just" eaLnBrk="1" hangingPunct="1"/>
            <a:r>
              <a:rPr lang="en-GB" altLang="en-US" sz="2400" dirty="0"/>
              <a:t>In section 2 of your report, select a  theory and explain its relation to you in your workplace, or state why it doesn’t relate to you. Supply references in your report.</a:t>
            </a:r>
          </a:p>
          <a:p>
            <a:pPr eaLnBrk="1" hangingPunct="1"/>
            <a:endParaRPr lang="en-GB" altLang="en-US" dirty="0"/>
          </a:p>
        </p:txBody>
      </p:sp>
      <p:sp>
        <p:nvSpPr>
          <p:cNvPr id="53252" name="Footer Placeholder 3">
            <a:extLst>
              <a:ext uri="{FF2B5EF4-FFF2-40B4-BE49-F238E27FC236}">
                <a16:creationId xmlns:a16="http://schemas.microsoft.com/office/drawing/2014/main" id="{BE233B5C-69C9-4D36-9BFB-9F6A487544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>
                <a:solidFill>
                  <a:srgbClr val="898989"/>
                </a:solidFill>
              </a:rPr>
              <a:t>                             </a:t>
            </a:r>
          </a:p>
        </p:txBody>
      </p:sp>
      <p:sp>
        <p:nvSpPr>
          <p:cNvPr id="71685" name="Slide Number Placeholder 4">
            <a:extLst>
              <a:ext uri="{FF2B5EF4-FFF2-40B4-BE49-F238E27FC236}">
                <a16:creationId xmlns:a16="http://schemas.microsoft.com/office/drawing/2014/main" id="{993CCA45-AAAD-4074-8525-8A7DED6472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A982FE5D-5164-4BF7-9054-192BA4E419C6}" type="slidenum">
              <a:rPr lang="en-GB" altLang="en-US" sz="9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17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pic>
        <p:nvPicPr>
          <p:cNvPr id="71686" name="Picture 2" descr="Image result for theorist">
            <a:hlinkClick r:id="rId2"/>
            <a:extLst>
              <a:ext uri="{FF2B5EF4-FFF2-40B4-BE49-F238E27FC236}">
                <a16:creationId xmlns:a16="http://schemas.microsoft.com/office/drawing/2014/main" id="{206EBD54-6CD2-4DF3-A036-245FE04AD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636437"/>
            <a:ext cx="5174456" cy="145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4888" y="473027"/>
            <a:ext cx="7886700" cy="648869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Task 2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9385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tle 1">
            <a:extLst>
              <a:ext uri="{FF2B5EF4-FFF2-40B4-BE49-F238E27FC236}">
                <a16:creationId xmlns:a16="http://schemas.microsoft.com/office/drawing/2014/main" id="{8869D6BF-DBC4-4C1E-BBD4-A7E65594C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5848350" cy="794241"/>
          </a:xfrm>
        </p:spPr>
        <p:txBody>
          <a:bodyPr/>
          <a:lstStyle/>
          <a:p>
            <a:pPr eaLnBrk="1" hangingPunct="1"/>
            <a:r>
              <a:rPr lang="en-GB" altLang="en-US" sz="2700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‘Theorists’ Draw!’</a:t>
            </a:r>
            <a:endParaRPr lang="en-GB" altLang="en-US" sz="2700" dirty="0">
              <a:solidFill>
                <a:srgbClr val="7030A0"/>
              </a:solidFill>
            </a:endParaRPr>
          </a:p>
        </p:txBody>
      </p:sp>
      <p:sp>
        <p:nvSpPr>
          <p:cNvPr id="54275" name="Footer Placeholder 3">
            <a:extLst>
              <a:ext uri="{FF2B5EF4-FFF2-40B4-BE49-F238E27FC236}">
                <a16:creationId xmlns:a16="http://schemas.microsoft.com/office/drawing/2014/main" id="{7CA2FA73-A106-4399-8721-9BCB77CCC7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>
                <a:solidFill>
                  <a:srgbClr val="898989"/>
                </a:solidFill>
              </a:rPr>
              <a:t>                             </a:t>
            </a:r>
          </a:p>
        </p:txBody>
      </p:sp>
      <p:sp>
        <p:nvSpPr>
          <p:cNvPr id="72708" name="Slide Number Placeholder 4">
            <a:extLst>
              <a:ext uri="{FF2B5EF4-FFF2-40B4-BE49-F238E27FC236}">
                <a16:creationId xmlns:a16="http://schemas.microsoft.com/office/drawing/2014/main" id="{94134609-0D82-494B-9D54-1A71FD0950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9D233B5A-E943-4DEC-BA43-F361C58BB06F}" type="slidenum">
              <a:rPr lang="en-GB" altLang="en-US" sz="9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18</a:t>
            </a:fld>
            <a:endParaRPr lang="en-GB" altLang="en-US" sz="900">
              <a:solidFill>
                <a:srgbClr val="898989"/>
              </a:solidFill>
            </a:endParaRPr>
          </a:p>
        </p:txBody>
      </p:sp>
      <p:pic>
        <p:nvPicPr>
          <p:cNvPr id="72709" name="Picture 2">
            <a:extLst>
              <a:ext uri="{FF2B5EF4-FFF2-40B4-BE49-F238E27FC236}">
                <a16:creationId xmlns:a16="http://schemas.microsoft.com/office/drawing/2014/main" id="{48B2714E-C6D0-4D44-9ECA-FE2AC5E9B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6353" y="879872"/>
            <a:ext cx="984647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30FDC152-9C98-4475-942E-EE5C835B5E6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915493"/>
              </p:ext>
            </p:extLst>
          </p:nvPr>
        </p:nvGraphicFramePr>
        <p:xfrm>
          <a:off x="755576" y="1246585"/>
          <a:ext cx="5271864" cy="4054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359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359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1575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rPr>
                        <a:t>1.John Adair</a:t>
                      </a:r>
                      <a:endParaRPr lang="en-GB" sz="1400" dirty="0">
                        <a:solidFill>
                          <a:srgbClr val="FFFF00"/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FFFF00"/>
                          </a:solidFill>
                          <a:latin typeface="Arial" panose="020B0604020202020204" pitchFamily="34" charset="0"/>
                        </a:rPr>
                        <a:t>8.Frederick Herzberg</a:t>
                      </a:r>
                      <a:endParaRPr lang="en-GB" sz="1400" dirty="0">
                        <a:solidFill>
                          <a:srgbClr val="FFFF00"/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575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Arial" panose="020B0604020202020204" pitchFamily="34" charset="0"/>
                        </a:rPr>
                        <a:t>2.Charles Handy</a:t>
                      </a:r>
                      <a:endParaRPr lang="en-GB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Arial" panose="020B0604020202020204" pitchFamily="34" charset="0"/>
                        </a:rPr>
                        <a:t>9.Rensis Likert </a:t>
                      </a:r>
                      <a:endParaRPr lang="en-GB" sz="1400" dirty="0">
                        <a:solidFill>
                          <a:schemeClr val="bg2">
                            <a:lumMod val="25000"/>
                          </a:schemeClr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575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</a:rPr>
                        <a:t>3.Henry Mintzberg</a:t>
                      </a:r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FF0000"/>
                          </a:solidFill>
                          <a:latin typeface="Arial" panose="020B0604020202020204" pitchFamily="34" charset="0"/>
                        </a:rPr>
                        <a:t>10.Edward de Bono</a:t>
                      </a:r>
                      <a:endParaRPr lang="en-GB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575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</a:rPr>
                        <a:t>4.Douglas McGregor</a:t>
                      </a:r>
                      <a:endParaRPr lang="en-GB" sz="1400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002060"/>
                          </a:solidFill>
                          <a:latin typeface="Arial" panose="020B0604020202020204" pitchFamily="34" charset="0"/>
                        </a:rPr>
                        <a:t>11.Stephen Covey </a:t>
                      </a:r>
                      <a:endParaRPr lang="en-GB" sz="1400" dirty="0">
                        <a:solidFill>
                          <a:srgbClr val="002060"/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6008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</a:rPr>
                        <a:t>5.Daniel Goleman</a:t>
                      </a:r>
                      <a:endParaRPr lang="en-GB" sz="1400" dirty="0">
                        <a:solidFill>
                          <a:srgbClr val="00B050"/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00B050"/>
                          </a:solidFill>
                          <a:latin typeface="Arial" panose="020B0604020202020204" pitchFamily="34" charset="0"/>
                        </a:rPr>
                        <a:t>12.W. Edwards Deming </a:t>
                      </a:r>
                      <a:endParaRPr lang="en-GB" sz="1400" dirty="0">
                        <a:solidFill>
                          <a:srgbClr val="00B050"/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575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</a:rPr>
                        <a:t>6.Elton Mayo</a:t>
                      </a:r>
                      <a:endParaRPr lang="en-GB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0070C0"/>
                          </a:solidFill>
                          <a:latin typeface="Arial" panose="020B0604020202020204" pitchFamily="34" charset="0"/>
                        </a:rPr>
                        <a:t>13.Reginald Revans </a:t>
                      </a:r>
                      <a:endParaRPr lang="en-GB" sz="1400" dirty="0">
                        <a:solidFill>
                          <a:srgbClr val="0070C0"/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15756"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7030A0"/>
                          </a:solidFill>
                          <a:latin typeface="Arial" panose="020B0604020202020204" pitchFamily="34" charset="0"/>
                        </a:rPr>
                        <a:t>7.Henri Fayol </a:t>
                      </a:r>
                      <a:endParaRPr lang="en-GB" sz="1400" dirty="0">
                        <a:solidFill>
                          <a:srgbClr val="7030A0"/>
                        </a:solidFill>
                      </a:endParaRPr>
                    </a:p>
                  </a:txBody>
                  <a:tcPr marL="68580" marR="68580" marT="34298" marB="34298"/>
                </a:tc>
                <a:tc>
                  <a:txBody>
                    <a:bodyPr/>
                    <a:lstStyle/>
                    <a:p>
                      <a:pPr marL="342900" lvl="0" indent="-342900">
                        <a:lnSpc>
                          <a:spcPct val="20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altLang="en-US" sz="1400" dirty="0">
                          <a:solidFill>
                            <a:srgbClr val="7030A0"/>
                          </a:solidFill>
                          <a:latin typeface="Arial" panose="020B0604020202020204" pitchFamily="34" charset="0"/>
                        </a:rPr>
                        <a:t>14.Max Weber</a:t>
                      </a:r>
                      <a:endParaRPr lang="en-GB" sz="1400" dirty="0">
                        <a:solidFill>
                          <a:srgbClr val="7030A0"/>
                        </a:solidFill>
                      </a:endParaRPr>
                    </a:p>
                  </a:txBody>
                  <a:tcPr marL="68580" marR="68580" marT="34298" marB="3429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2736" name="Rectangle 7">
            <a:extLst>
              <a:ext uri="{FF2B5EF4-FFF2-40B4-BE49-F238E27FC236}">
                <a16:creationId xmlns:a16="http://schemas.microsoft.com/office/drawing/2014/main" id="{8A761D55-5654-4C20-A15D-89A3B5AD22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57500" y="2992041"/>
            <a:ext cx="3429000" cy="1546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	 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 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 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		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350">
                <a:solidFill>
                  <a:srgbClr val="000000"/>
                </a:solidFill>
                <a:latin typeface="Arial" panose="020B0604020202020204" pitchFamily="34" charset="0"/>
              </a:rPr>
              <a:t>			</a:t>
            </a:r>
            <a:endParaRPr lang="en-GB" altLang="en-US" sz="135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72737" name="Picture 9">
            <a:extLst>
              <a:ext uri="{FF2B5EF4-FFF2-40B4-BE49-F238E27FC236}">
                <a16:creationId xmlns:a16="http://schemas.microsoft.com/office/drawing/2014/main" id="{14667BB0-3419-452C-AD58-E5E835C96C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550" y="2781300"/>
            <a:ext cx="2226890" cy="227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30988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tle 1">
            <a:extLst>
              <a:ext uri="{FF2B5EF4-FFF2-40B4-BE49-F238E27FC236}">
                <a16:creationId xmlns:a16="http://schemas.microsoft.com/office/drawing/2014/main" id="{90A18AF3-AB4D-4F8E-B709-FEBE29DB6A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pPr eaLnBrk="1" hangingPunct="1"/>
            <a:r>
              <a:rPr lang="en-GB" altLang="en-US" sz="2700" b="1" dirty="0">
                <a:latin typeface="Arial" panose="020B0604020202020204" pitchFamily="34" charset="0"/>
                <a:cs typeface="Arial" panose="020B0604020202020204" pitchFamily="34" charset="0"/>
              </a:rPr>
              <a:t>Theorists</a:t>
            </a:r>
            <a:r>
              <a:rPr lang="en-GB" altLang="en-US" sz="2700" dirty="0">
                <a:latin typeface="Arial" panose="020B0604020202020204" pitchFamily="34" charset="0"/>
                <a:cs typeface="Arial" panose="020B0604020202020204" pitchFamily="34" charset="0"/>
              </a:rPr>
              <a:t> – Collate the following…</a:t>
            </a:r>
            <a:endParaRPr lang="en-GB" altLang="en-US" sz="27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1A1BC2-7CFD-4A5A-AF9A-96C07D06C5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4493096"/>
          </a:xfrm>
        </p:spPr>
        <p:txBody>
          <a:bodyPr rtlCol="0">
            <a:normAutofit fontScale="85000" lnSpcReduction="10000"/>
          </a:bodyPr>
          <a:lstStyle/>
          <a:p>
            <a:pPr marL="0" indent="0">
              <a:spcAft>
                <a:spcPts val="450"/>
              </a:spcAft>
              <a:buNone/>
              <a:defRPr/>
            </a:pPr>
            <a:r>
              <a:rPr lang="en-GB" altLang="en-US" sz="28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Your report should include, but not limited to the following</a:t>
            </a:r>
            <a:r>
              <a:rPr lang="en-GB" altLang="en-US" sz="2800" i="1" dirty="0" smtClean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Name </a:t>
            </a: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of theorist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Brief background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The management theory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Other views, critiques etc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How useful in the workplace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Give a practical example of how its been applied (positive or negative)</a:t>
            </a:r>
          </a:p>
          <a:p>
            <a:pPr>
              <a:spcAft>
                <a:spcPts val="450"/>
              </a:spcAft>
              <a:buFont typeface="Arial" panose="020B0604020202020204" pitchFamily="34" charset="0"/>
              <a:buAutoNum type="arabicPeriod"/>
              <a:defRPr/>
            </a:pPr>
            <a:r>
              <a:rPr lang="en-GB" altLang="en-US" dirty="0">
                <a:latin typeface="Arial" panose="020B0604020202020204" pitchFamily="34" charset="0"/>
                <a:cs typeface="Arial" panose="020B0604020202020204" pitchFamily="34" charset="0"/>
              </a:rPr>
              <a:t>Your </a:t>
            </a:r>
            <a:r>
              <a:rPr lang="en-GB" alt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opinion</a:t>
            </a:r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300" name="Footer Placeholder 3">
            <a:extLst>
              <a:ext uri="{FF2B5EF4-FFF2-40B4-BE49-F238E27FC236}">
                <a16:creationId xmlns:a16="http://schemas.microsoft.com/office/drawing/2014/main" id="{FBBA4A4C-635F-4F24-8096-3535D33D73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GB" altLang="en-US">
                <a:solidFill>
                  <a:srgbClr val="898989"/>
                </a:solidFill>
              </a:rPr>
              <a:t>                             </a:t>
            </a:r>
          </a:p>
        </p:txBody>
      </p:sp>
      <p:sp>
        <p:nvSpPr>
          <p:cNvPr id="74757" name="Slide Number Placeholder 4">
            <a:extLst>
              <a:ext uri="{FF2B5EF4-FFF2-40B4-BE49-F238E27FC236}">
                <a16:creationId xmlns:a16="http://schemas.microsoft.com/office/drawing/2014/main" id="{11B938A3-6815-49BE-AF69-DD5DAAF8B9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557213" indent="-214313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8572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2001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1543050" indent="-171450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18859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2288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25717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2914650" indent="-17145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FB9D4492-6C0F-484D-B988-370CCDA3400F}" type="slidenum">
              <a:rPr lang="en-GB" altLang="en-US" sz="900">
                <a:solidFill>
                  <a:srgbClr val="898989"/>
                </a:solidFill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9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3621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71536" y="2420888"/>
            <a:ext cx="760092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66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ANY QUESTIONS?</a:t>
            </a:r>
            <a:endParaRPr lang="en-US" sz="66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249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9765FB2FDA7984FA87112E26C884F14" ma:contentTypeVersion="2" ma:contentTypeDescription="Create a new document." ma:contentTypeScope="" ma:versionID="fe9b9c35940b012e39dd19801f39f532">
  <xsd:schema xmlns:xsd="http://www.w3.org/2001/XMLSchema" xmlns:xs="http://www.w3.org/2001/XMLSchema" xmlns:p="http://schemas.microsoft.com/office/2006/metadata/properties" xmlns:ns2="303dbf9b-b85b-46a0-94f1-894078c07ecd" targetNamespace="http://schemas.microsoft.com/office/2006/metadata/properties" ma:root="true" ma:fieldsID="2a4b2c55753dda35bc03796856e2c125" ns2:_=""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FC5585-51CA-4C4C-9028-AEC8FAD67B8B}">
  <ds:schemaRefs>
    <ds:schemaRef ds:uri="303dbf9b-b85b-46a0-94f1-894078c07ecd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40938E5-14B8-4DF4-90D3-BAB8848609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081439C-114A-4151-B03A-0408F1ADA96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3777</TotalTime>
  <Words>723</Words>
  <Application>Microsoft Office PowerPoint</Application>
  <PresentationFormat>On-screen Show (4:3)</PresentationFormat>
  <Paragraphs>125</Paragraphs>
  <Slides>20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8" baseType="lpstr">
      <vt:lpstr>ＭＳ Ｐゴシック</vt:lpstr>
      <vt:lpstr>ＭＳ Ｐゴシック</vt:lpstr>
      <vt:lpstr>Arial</vt:lpstr>
      <vt:lpstr>Bahnschrift Light SemiCondensed</vt:lpstr>
      <vt:lpstr>Calibri</vt:lpstr>
      <vt:lpstr>Myriad Pro</vt:lpstr>
      <vt:lpstr>Wingdings</vt:lpstr>
      <vt:lpstr>20140311PresentationUWTSDTemplate</vt:lpstr>
      <vt:lpstr>BMSK5001 Developing workplace critical thinking</vt:lpstr>
      <vt:lpstr>Today we would look at </vt:lpstr>
      <vt:lpstr>Task description</vt:lpstr>
      <vt:lpstr>Task 1</vt:lpstr>
      <vt:lpstr>Questions</vt:lpstr>
      <vt:lpstr>Key Question</vt:lpstr>
      <vt:lpstr>Key Questions</vt:lpstr>
      <vt:lpstr>Group activity</vt:lpstr>
      <vt:lpstr>Values can affect behaviours (Example) </vt:lpstr>
      <vt:lpstr>PowerPoint Presentation</vt:lpstr>
      <vt:lpstr>PowerPoint Presentation</vt:lpstr>
      <vt:lpstr>Shared values in the workplace</vt:lpstr>
      <vt:lpstr>PowerPoint Presentation</vt:lpstr>
      <vt:lpstr>PowerPoint Presentation</vt:lpstr>
      <vt:lpstr>PowerPoint Presentation</vt:lpstr>
      <vt:lpstr>Task 2</vt:lpstr>
      <vt:lpstr>Task 2</vt:lpstr>
      <vt:lpstr>The ‘Theorists’ Draw!’</vt:lpstr>
      <vt:lpstr>Theorists – Collate the following…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Swanson, Mike</dc:creator>
  <cp:lastModifiedBy>Ernest Ovia</cp:lastModifiedBy>
  <cp:revision>230</cp:revision>
  <dcterms:created xsi:type="dcterms:W3CDTF">2015-04-14T15:21:28Z</dcterms:created>
  <dcterms:modified xsi:type="dcterms:W3CDTF">2019-06-24T16:35:29Z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0x010100E9765FB2FDA7984FA87112E26C884F14</vt:lpwstr>
  </property>
</Properties>
</file>