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66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2629" y="1371600"/>
            <a:ext cx="5935540" cy="2696866"/>
          </a:xfrm>
        </p:spPr>
        <p:txBody>
          <a:bodyPr anchor="t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2629" y="4584879"/>
            <a:ext cx="593554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417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65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9" y="1709738"/>
            <a:ext cx="9214884" cy="3159974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2628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953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2849526"/>
            <a:ext cx="5105400" cy="321047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849526"/>
            <a:ext cx="5105400" cy="3210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604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371599"/>
            <a:ext cx="10442760" cy="93975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2628" y="2311353"/>
            <a:ext cx="5084947" cy="695372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2628" y="3006725"/>
            <a:ext cx="5084947" cy="31829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311353"/>
            <a:ext cx="5183188" cy="695372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06725"/>
            <a:ext cx="5183188" cy="3182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984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52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902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463038"/>
            <a:ext cx="3859397" cy="147154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2628" y="2934586"/>
            <a:ext cx="3859397" cy="29344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856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463038"/>
            <a:ext cx="3859397" cy="147154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2628" y="2934586"/>
            <a:ext cx="3859397" cy="29344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181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783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98077" y="1401097"/>
            <a:ext cx="2155722" cy="477586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401097"/>
            <a:ext cx="8232058" cy="477586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461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371600"/>
            <a:ext cx="10363200" cy="13144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399" y="2853369"/>
            <a:ext cx="10363200" cy="30884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262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0D4E46AA-1EC0-4433-9956-E798E94A6FB7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38C08-47C7-4847-B0BE-B9D8DEEB3D1B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209B62C-3402-4623-9A7C-AA048B56F8C3}"/>
              </a:ext>
            </a:extLst>
          </p:cNvPr>
          <p:cNvCxnSpPr>
            <a:cxnSpLocks/>
          </p:cNvCxnSpPr>
          <p:nvPr/>
        </p:nvCxnSpPr>
        <p:spPr>
          <a:xfrm>
            <a:off x="990600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3610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76" r:id="rId6"/>
    <p:sldLayoutId id="2147483672" r:id="rId7"/>
    <p:sldLayoutId id="2147483673" r:id="rId8"/>
    <p:sldLayoutId id="2147483674" r:id="rId9"/>
    <p:sldLayoutId id="2147483675" r:id="rId10"/>
    <p:sldLayoutId id="2147483677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SzPct val="87000"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0" algn="l" defTabSz="914400" rtl="0" eaLnBrk="1" latinLnBrk="0" hangingPunct="1">
        <a:lnSpc>
          <a:spcPct val="120000"/>
        </a:lnSpc>
        <a:spcBef>
          <a:spcPts val="500"/>
        </a:spcBef>
        <a:buSzPct val="87000"/>
        <a:buFontTx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hyperlink" Target="https://www.needpix.com/photo/171407/globe-orange-world-planet-earth-international-round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svgsilh.com/de/image/1831923.html" TargetMode="External"/><Relationship Id="rId10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3.svg"/><Relationship Id="rId9" Type="http://schemas.openxmlformats.org/officeDocument/2006/relationships/hyperlink" Target="https://commons.wikimedia.org/wiki/File:Noun_project_462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6B9231A-B34B-4A29-A6AC-532E1EE815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Optical fiber threads">
            <a:extLst>
              <a:ext uri="{FF2B5EF4-FFF2-40B4-BE49-F238E27FC236}">
                <a16:creationId xmlns:a16="http://schemas.microsoft.com/office/drawing/2014/main" id="{8BE672B6-CB06-4430-9EED-E12F0F786C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8391" b="16611"/>
          <a:stretch/>
        </p:blipFill>
        <p:spPr>
          <a:xfrm>
            <a:off x="0" y="-16524"/>
            <a:ext cx="12191980" cy="68578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A700C46-BA10-4C63-88B7-0E8D4D12C2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2629" y="1371600"/>
            <a:ext cx="3090411" cy="1198869"/>
          </a:xfrm>
        </p:spPr>
        <p:txBody>
          <a:bodyPr anchor="t">
            <a:normAutofit fontScale="90000"/>
          </a:bodyPr>
          <a:lstStyle/>
          <a:p>
            <a:r>
              <a:rPr lang="en-GB" dirty="0">
                <a:solidFill>
                  <a:srgbClr val="FFFFFF"/>
                </a:solidFill>
              </a:rPr>
              <a:t>Irenaz Resort Apartamentos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242BBB-72BA-4D45-89BA-AE061D7297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2629" y="2911067"/>
            <a:ext cx="2879725" cy="717657"/>
          </a:xfrm>
        </p:spPr>
        <p:txBody>
          <a:bodyPr anchor="b">
            <a:normAutofit fontScale="77500" lnSpcReduction="20000"/>
          </a:bodyPr>
          <a:lstStyle/>
          <a:p>
            <a:r>
              <a:rPr lang="en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Suelene Fernandes</a:t>
            </a:r>
          </a:p>
          <a:p>
            <a:r>
              <a:rPr lang="en-GB" sz="15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Gerente del hotel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0CE0765-E93C-4D37-9D5F-D464EFB10F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90600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9FFD046A-51C9-456D-8859-24384501F78D}"/>
              </a:ext>
            </a:extLst>
          </p:cNvPr>
          <p:cNvSpPr txBox="1"/>
          <p:nvPr/>
        </p:nvSpPr>
        <p:spPr>
          <a:xfrm>
            <a:off x="7488455" y="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DD342D-7467-40C6-88C5-EF3E3A9C2B18}"/>
              </a:ext>
            </a:extLst>
          </p:cNvPr>
          <p:cNvSpPr txBox="1"/>
          <p:nvPr/>
        </p:nvSpPr>
        <p:spPr>
          <a:xfrm>
            <a:off x="6756935" y="409073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0FB944-83C8-403B-AF8B-D4E7F5ED651C}"/>
              </a:ext>
            </a:extLst>
          </p:cNvPr>
          <p:cNvSpPr txBox="1"/>
          <p:nvPr/>
        </p:nvSpPr>
        <p:spPr>
          <a:xfrm>
            <a:off x="6941666" y="44600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2CD8A2-8C9D-4034-A970-2ABF29A4C401}"/>
              </a:ext>
            </a:extLst>
          </p:cNvPr>
          <p:cNvSpPr txBox="1"/>
          <p:nvPr/>
        </p:nvSpPr>
        <p:spPr>
          <a:xfrm>
            <a:off x="6096000" y="3289040"/>
            <a:ext cx="32212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Teléfono: [+34]670855924</a:t>
            </a:r>
          </a:p>
          <a:p>
            <a:r>
              <a:rPr lang="en-GB" dirty="0">
                <a:solidFill>
                  <a:schemeClr val="bg1"/>
                </a:solidFill>
              </a:rPr>
              <a:t> Fax: [+34]943308149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85498163-7524-4D74-B6A8-3593B07EC8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320464" y="3289040"/>
            <a:ext cx="638161" cy="56114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7EB5F51-E0F2-45EE-8A64-27A0B8922E94}"/>
              </a:ext>
            </a:extLst>
          </p:cNvPr>
          <p:cNvSpPr txBox="1"/>
          <p:nvPr/>
        </p:nvSpPr>
        <p:spPr>
          <a:xfrm>
            <a:off x="6237171" y="4254366"/>
            <a:ext cx="2887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Irenazsansebastian.com</a:t>
            </a:r>
          </a:p>
          <a:p>
            <a:r>
              <a:rPr lang="en-GB" dirty="0">
                <a:solidFill>
                  <a:srgbClr val="FFC000"/>
                </a:solidFill>
              </a:rPr>
              <a:t>Resort@Irenaz.com</a:t>
            </a:r>
          </a:p>
        </p:txBody>
      </p:sp>
      <p:pic>
        <p:nvPicPr>
          <p:cNvPr id="16" name="Picture 15" descr="Logo, icon&#10;&#10;Description automatically generated">
            <a:extLst>
              <a:ext uri="{FF2B5EF4-FFF2-40B4-BE49-F238E27FC236}">
                <a16:creationId xmlns:a16="http://schemas.microsoft.com/office/drawing/2014/main" id="{20C86757-BEBE-430F-97B2-FDC9EE4BBB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346862" y="4348640"/>
            <a:ext cx="630024" cy="59114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41313F8-FACF-47A5-91E8-776EDD030523}"/>
              </a:ext>
            </a:extLst>
          </p:cNvPr>
          <p:cNvSpPr txBox="1"/>
          <p:nvPr/>
        </p:nvSpPr>
        <p:spPr>
          <a:xfrm>
            <a:off x="5062889" y="5486400"/>
            <a:ext cx="46875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Pº Oriamendi, 94 • Aiete · Miramón, San Sebastián-Donostia</a:t>
            </a:r>
          </a:p>
          <a:p>
            <a:r>
              <a:rPr lang="it-IT" dirty="0">
                <a:solidFill>
                  <a:schemeClr val="bg1"/>
                </a:solidFill>
              </a:rPr>
              <a:t>Codigo Postal-20009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9" name="Picture 18" descr="Shape&#10;&#10;Description automatically generated with low confidence">
            <a:extLst>
              <a:ext uri="{FF2B5EF4-FFF2-40B4-BE49-F238E27FC236}">
                <a16:creationId xmlns:a16="http://schemas.microsoft.com/office/drawing/2014/main" id="{CFB11CA4-C421-4A52-AB81-40E60A97923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9435380" y="5634017"/>
            <a:ext cx="452987" cy="80830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6B1FBCD-F259-4467-8D96-4BF43595A3AD}"/>
              </a:ext>
            </a:extLst>
          </p:cNvPr>
          <p:cNvSpPr txBox="1"/>
          <p:nvPr/>
        </p:nvSpPr>
        <p:spPr>
          <a:xfrm>
            <a:off x="10028088" y="8209119"/>
            <a:ext cx="17529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9" tooltip="https://commons.wikimedia.org/wiki/File:Noun_project_462.sv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0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203440062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AnalogousFromRegularSeedRightStep">
      <a:dk1>
        <a:srgbClr val="000000"/>
      </a:dk1>
      <a:lt1>
        <a:srgbClr val="FFFFFF"/>
      </a:lt1>
      <a:dk2>
        <a:srgbClr val="3B2321"/>
      </a:dk2>
      <a:lt2>
        <a:srgbClr val="E8E4E2"/>
      </a:lt2>
      <a:accent1>
        <a:srgbClr val="4DA4C3"/>
      </a:accent1>
      <a:accent2>
        <a:srgbClr val="3B61B1"/>
      </a:accent2>
      <a:accent3>
        <a:srgbClr val="584DC3"/>
      </a:accent3>
      <a:accent4>
        <a:srgbClr val="783BB1"/>
      </a:accent4>
      <a:accent5>
        <a:srgbClr val="BB4DC3"/>
      </a:accent5>
      <a:accent6>
        <a:srgbClr val="B13B88"/>
      </a:accent6>
      <a:hlink>
        <a:srgbClr val="BF613F"/>
      </a:hlink>
      <a:folHlink>
        <a:srgbClr val="7F7F7F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42B0E7C6-1071-483F-A575-9AF7EE1B96AC}" vid="{E18014FF-B132-4F63-9D72-5B85E99D64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49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Grandview Display</vt:lpstr>
      <vt:lpstr>DashVTI</vt:lpstr>
      <vt:lpstr>Irenaz Resort Apartamentos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Irenaz Resort Apartamentos</dc:title>
  <dc:creator>suelene fernandes</dc:creator>
  <cp:lastModifiedBy>suelene fernandes</cp:lastModifiedBy>
  <cp:revision>1</cp:revision>
  <dcterms:created xsi:type="dcterms:W3CDTF">2021-11-08T20:17:37Z</dcterms:created>
  <dcterms:modified xsi:type="dcterms:W3CDTF">2021-11-08T21:31:13Z</dcterms:modified>
</cp:coreProperties>
</file>