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9" r:id="rId4"/>
    <p:sldId id="257" r:id="rId5"/>
    <p:sldId id="260" r:id="rId6"/>
    <p:sldId id="261" r:id="rId7"/>
    <p:sldId id="281" r:id="rId8"/>
    <p:sldId id="288" r:id="rId9"/>
    <p:sldId id="280" r:id="rId10"/>
    <p:sldId id="262" r:id="rId11"/>
    <p:sldId id="282" r:id="rId12"/>
    <p:sldId id="289" r:id="rId13"/>
    <p:sldId id="290" r:id="rId14"/>
    <p:sldId id="283" r:id="rId15"/>
    <p:sldId id="284" r:id="rId16"/>
    <p:sldId id="291" r:id="rId17"/>
    <p:sldId id="285" r:id="rId18"/>
    <p:sldId id="263" r:id="rId19"/>
    <p:sldId id="286" r:id="rId20"/>
    <p:sldId id="264" r:id="rId21"/>
    <p:sldId id="287" r:id="rId22"/>
    <p:sldId id="265" r:id="rId23"/>
    <p:sldId id="266" r:id="rId24"/>
    <p:sldId id="274" r:id="rId25"/>
    <p:sldId id="267" r:id="rId26"/>
    <p:sldId id="268" r:id="rId27"/>
    <p:sldId id="269" r:id="rId28"/>
    <p:sldId id="276" r:id="rId29"/>
    <p:sldId id="275" r:id="rId30"/>
    <p:sldId id="270" r:id="rId31"/>
    <p:sldId id="278" r:id="rId32"/>
    <p:sldId id="271" r:id="rId33"/>
    <p:sldId id="277" r:id="rId34"/>
    <p:sldId id="279" r:id="rId35"/>
    <p:sldId id="272" r:id="rId36"/>
    <p:sldId id="273"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66" d="100"/>
          <a:sy n="66" d="100"/>
        </p:scale>
        <p:origin x="102"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8" Type="http://schemas.openxmlformats.org/officeDocument/2006/relationships/image" Target="../media/image31.svg"/><Relationship Id="rId13"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6" Type="http://schemas.openxmlformats.org/officeDocument/2006/relationships/image" Target="../media/image39.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5" Type="http://schemas.openxmlformats.org/officeDocument/2006/relationships/image" Target="../media/image3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 Id="rId1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1.svg"/><Relationship Id="rId13"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svg"/><Relationship Id="rId2" Type="http://schemas.openxmlformats.org/officeDocument/2006/relationships/image" Target="../media/image25.svg"/><Relationship Id="rId16" Type="http://schemas.openxmlformats.org/officeDocument/2006/relationships/image" Target="../media/image39.svg"/><Relationship Id="rId1" Type="http://schemas.openxmlformats.org/officeDocument/2006/relationships/image" Target="../media/image24.png"/><Relationship Id="rId6" Type="http://schemas.openxmlformats.org/officeDocument/2006/relationships/image" Target="../media/image29.svg"/><Relationship Id="rId11" Type="http://schemas.openxmlformats.org/officeDocument/2006/relationships/image" Target="../media/image34.png"/><Relationship Id="rId5" Type="http://schemas.openxmlformats.org/officeDocument/2006/relationships/image" Target="../media/image28.png"/><Relationship Id="rId15" Type="http://schemas.openxmlformats.org/officeDocument/2006/relationships/image" Target="../media/image3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 Id="rId1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4959C7-FE66-45EF-93B4-65DA0EBE89D5}"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F0FACB77-9B0C-4E63-A98D-D3F36583A195}">
      <dgm:prSet/>
      <dgm:spPr/>
      <dgm:t>
        <a:bodyPr/>
        <a:lstStyle/>
        <a:p>
          <a:r>
            <a:rPr lang="en-GB" baseline="0"/>
            <a:t>Please feel free to use the template online</a:t>
          </a:r>
          <a:endParaRPr lang="en-US"/>
        </a:p>
      </dgm:t>
    </dgm:pt>
    <dgm:pt modelId="{98A9B30F-BCCA-43DA-9EFB-8DA3D1F1206C}" type="parTrans" cxnId="{3C0145CD-9BC7-4137-A85F-661FC2BA8053}">
      <dgm:prSet/>
      <dgm:spPr/>
      <dgm:t>
        <a:bodyPr/>
        <a:lstStyle/>
        <a:p>
          <a:endParaRPr lang="en-US"/>
        </a:p>
      </dgm:t>
    </dgm:pt>
    <dgm:pt modelId="{3B5C0D5C-6A9C-4D06-A3EA-301C7C791A9F}" type="sibTrans" cxnId="{3C0145CD-9BC7-4137-A85F-661FC2BA8053}">
      <dgm:prSet/>
      <dgm:spPr/>
      <dgm:t>
        <a:bodyPr/>
        <a:lstStyle/>
        <a:p>
          <a:endParaRPr lang="en-US"/>
        </a:p>
      </dgm:t>
    </dgm:pt>
    <dgm:pt modelId="{8C0E9A83-3FB4-4A98-A0E8-E1D229469DE9}">
      <dgm:prSet/>
      <dgm:spPr/>
      <dgm:t>
        <a:bodyPr/>
        <a:lstStyle/>
        <a:p>
          <a:r>
            <a:rPr lang="en-GB" baseline="0"/>
            <a:t>Please also feel free to move any content you feel is crucial into your appendix if you run out of room</a:t>
          </a:r>
          <a:endParaRPr lang="en-US"/>
        </a:p>
      </dgm:t>
    </dgm:pt>
    <dgm:pt modelId="{CFC40B33-69C3-4467-AB1D-7BCAF1CC44D5}" type="parTrans" cxnId="{AA023E26-AEF5-40FE-A189-3601D31762F5}">
      <dgm:prSet/>
      <dgm:spPr/>
      <dgm:t>
        <a:bodyPr/>
        <a:lstStyle/>
        <a:p>
          <a:endParaRPr lang="en-US"/>
        </a:p>
      </dgm:t>
    </dgm:pt>
    <dgm:pt modelId="{1E7E0793-3EAF-45D9-9B1F-4B2A8CA511D6}" type="sibTrans" cxnId="{AA023E26-AEF5-40FE-A189-3601D31762F5}">
      <dgm:prSet/>
      <dgm:spPr/>
      <dgm:t>
        <a:bodyPr/>
        <a:lstStyle/>
        <a:p>
          <a:endParaRPr lang="en-US"/>
        </a:p>
      </dgm:t>
    </dgm:pt>
    <dgm:pt modelId="{04F938B1-7120-43F0-9C29-8BE5D98F8299}">
      <dgm:prSet/>
      <dgm:spPr/>
      <dgm:t>
        <a:bodyPr/>
        <a:lstStyle/>
        <a:p>
          <a:r>
            <a:rPr lang="en-GB" baseline="0"/>
            <a:t>This does NOT MEAN a dumping ground for info – check with your supervisor </a:t>
          </a:r>
          <a:endParaRPr lang="en-US"/>
        </a:p>
      </dgm:t>
    </dgm:pt>
    <dgm:pt modelId="{386CA3ED-7026-46D3-979E-133FFCE73958}" type="parTrans" cxnId="{003D09D0-716A-4FD3-8B2B-92240C9E322F}">
      <dgm:prSet/>
      <dgm:spPr/>
      <dgm:t>
        <a:bodyPr/>
        <a:lstStyle/>
        <a:p>
          <a:endParaRPr lang="en-US"/>
        </a:p>
      </dgm:t>
    </dgm:pt>
    <dgm:pt modelId="{26EC2EDD-0135-4E5F-8A56-C23EFB466E3A}" type="sibTrans" cxnId="{003D09D0-716A-4FD3-8B2B-92240C9E322F}">
      <dgm:prSet/>
      <dgm:spPr/>
      <dgm:t>
        <a:bodyPr/>
        <a:lstStyle/>
        <a:p>
          <a:endParaRPr lang="en-US"/>
        </a:p>
      </dgm:t>
    </dgm:pt>
    <dgm:pt modelId="{A9C5D04B-14F5-4DE9-A824-04E70B91EE11}" type="pres">
      <dgm:prSet presAssocID="{E64959C7-FE66-45EF-93B4-65DA0EBE89D5}" presName="root" presStyleCnt="0">
        <dgm:presLayoutVars>
          <dgm:dir/>
          <dgm:resizeHandles val="exact"/>
        </dgm:presLayoutVars>
      </dgm:prSet>
      <dgm:spPr/>
    </dgm:pt>
    <dgm:pt modelId="{B9AC1A12-0AB0-42D5-92FE-CE9F676CB125}" type="pres">
      <dgm:prSet presAssocID="{F0FACB77-9B0C-4E63-A98D-D3F36583A195}" presName="compNode" presStyleCnt="0"/>
      <dgm:spPr/>
    </dgm:pt>
    <dgm:pt modelId="{53C5E0DF-A3DC-4251-8794-5DE3F2439401}" type="pres">
      <dgm:prSet presAssocID="{F0FACB77-9B0C-4E63-A98D-D3F36583A195}" presName="bgRect" presStyleLbl="bgShp" presStyleIdx="0" presStyleCnt="3"/>
      <dgm:spPr/>
    </dgm:pt>
    <dgm:pt modelId="{E0A8DB0C-79EF-42AF-BFDC-2245CA27401D}" type="pres">
      <dgm:prSet presAssocID="{F0FACB77-9B0C-4E63-A98D-D3F36583A19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ail"/>
        </a:ext>
      </dgm:extLst>
    </dgm:pt>
    <dgm:pt modelId="{4029823D-2356-4CB5-BF4A-798F8B9903E6}" type="pres">
      <dgm:prSet presAssocID="{F0FACB77-9B0C-4E63-A98D-D3F36583A195}" presName="spaceRect" presStyleCnt="0"/>
      <dgm:spPr/>
    </dgm:pt>
    <dgm:pt modelId="{7942A8CE-C4F5-46C9-A108-9F8A050E4188}" type="pres">
      <dgm:prSet presAssocID="{F0FACB77-9B0C-4E63-A98D-D3F36583A195}" presName="parTx" presStyleLbl="revTx" presStyleIdx="0" presStyleCnt="3">
        <dgm:presLayoutVars>
          <dgm:chMax val="0"/>
          <dgm:chPref val="0"/>
        </dgm:presLayoutVars>
      </dgm:prSet>
      <dgm:spPr/>
    </dgm:pt>
    <dgm:pt modelId="{86D41DAB-11C5-4E72-B290-710DBA279511}" type="pres">
      <dgm:prSet presAssocID="{3B5C0D5C-6A9C-4D06-A3EA-301C7C791A9F}" presName="sibTrans" presStyleCnt="0"/>
      <dgm:spPr/>
    </dgm:pt>
    <dgm:pt modelId="{67E60C47-80B2-41C2-A1E4-1D1382E20CC3}" type="pres">
      <dgm:prSet presAssocID="{8C0E9A83-3FB4-4A98-A0E8-E1D229469DE9}" presName="compNode" presStyleCnt="0"/>
      <dgm:spPr/>
    </dgm:pt>
    <dgm:pt modelId="{A138C4CE-C574-48E9-83D8-C96DA4CA161D}" type="pres">
      <dgm:prSet presAssocID="{8C0E9A83-3FB4-4A98-A0E8-E1D229469DE9}" presName="bgRect" presStyleLbl="bgShp" presStyleIdx="1" presStyleCnt="3"/>
      <dgm:spPr/>
    </dgm:pt>
    <dgm:pt modelId="{7D42D34B-5BAF-4756-8683-5FD67084F379}" type="pres">
      <dgm:prSet presAssocID="{8C0E9A83-3FB4-4A98-A0E8-E1D229469DE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E530DB25-7E7E-4483-A60F-60D9561971D7}" type="pres">
      <dgm:prSet presAssocID="{8C0E9A83-3FB4-4A98-A0E8-E1D229469DE9}" presName="spaceRect" presStyleCnt="0"/>
      <dgm:spPr/>
    </dgm:pt>
    <dgm:pt modelId="{FF307E67-AA39-443A-ADF1-CA112E15AE62}" type="pres">
      <dgm:prSet presAssocID="{8C0E9A83-3FB4-4A98-A0E8-E1D229469DE9}" presName="parTx" presStyleLbl="revTx" presStyleIdx="1" presStyleCnt="3">
        <dgm:presLayoutVars>
          <dgm:chMax val="0"/>
          <dgm:chPref val="0"/>
        </dgm:presLayoutVars>
      </dgm:prSet>
      <dgm:spPr/>
    </dgm:pt>
    <dgm:pt modelId="{33DC526E-A3EC-4AC4-BC36-3D7B575AD0A4}" type="pres">
      <dgm:prSet presAssocID="{1E7E0793-3EAF-45D9-9B1F-4B2A8CA511D6}" presName="sibTrans" presStyleCnt="0"/>
      <dgm:spPr/>
    </dgm:pt>
    <dgm:pt modelId="{255F51A3-0625-422E-BE83-B63418B5CD47}" type="pres">
      <dgm:prSet presAssocID="{04F938B1-7120-43F0-9C29-8BE5D98F8299}" presName="compNode" presStyleCnt="0"/>
      <dgm:spPr/>
    </dgm:pt>
    <dgm:pt modelId="{CCE68180-4BEB-465D-B063-FA6930F79F06}" type="pres">
      <dgm:prSet presAssocID="{04F938B1-7120-43F0-9C29-8BE5D98F8299}" presName="bgRect" presStyleLbl="bgShp" presStyleIdx="2" presStyleCnt="3"/>
      <dgm:spPr/>
    </dgm:pt>
    <dgm:pt modelId="{CCEB7A0E-9199-4266-A068-99BD70B61329}" type="pres">
      <dgm:prSet presAssocID="{04F938B1-7120-43F0-9C29-8BE5D98F829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
        </a:ext>
      </dgm:extLst>
    </dgm:pt>
    <dgm:pt modelId="{8EF573C5-3357-49C2-87F9-24381FD7F3E6}" type="pres">
      <dgm:prSet presAssocID="{04F938B1-7120-43F0-9C29-8BE5D98F8299}" presName="spaceRect" presStyleCnt="0"/>
      <dgm:spPr/>
    </dgm:pt>
    <dgm:pt modelId="{240C2161-D9BA-4349-98C1-22E52236547A}" type="pres">
      <dgm:prSet presAssocID="{04F938B1-7120-43F0-9C29-8BE5D98F8299}" presName="parTx" presStyleLbl="revTx" presStyleIdx="2" presStyleCnt="3">
        <dgm:presLayoutVars>
          <dgm:chMax val="0"/>
          <dgm:chPref val="0"/>
        </dgm:presLayoutVars>
      </dgm:prSet>
      <dgm:spPr/>
    </dgm:pt>
  </dgm:ptLst>
  <dgm:cxnLst>
    <dgm:cxn modelId="{975F4900-5391-4E42-AD30-3FCA37AAF896}" type="presOf" srcId="{04F938B1-7120-43F0-9C29-8BE5D98F8299}" destId="{240C2161-D9BA-4349-98C1-22E52236547A}" srcOrd="0" destOrd="0" presId="urn:microsoft.com/office/officeart/2018/2/layout/IconVerticalSolidList"/>
    <dgm:cxn modelId="{AA023E26-AEF5-40FE-A189-3601D31762F5}" srcId="{E64959C7-FE66-45EF-93B4-65DA0EBE89D5}" destId="{8C0E9A83-3FB4-4A98-A0E8-E1D229469DE9}" srcOrd="1" destOrd="0" parTransId="{CFC40B33-69C3-4467-AB1D-7BCAF1CC44D5}" sibTransId="{1E7E0793-3EAF-45D9-9B1F-4B2A8CA511D6}"/>
    <dgm:cxn modelId="{B8917B5C-F1A7-43A9-823B-6A1CC9155EE4}" type="presOf" srcId="{E64959C7-FE66-45EF-93B4-65DA0EBE89D5}" destId="{A9C5D04B-14F5-4DE9-A824-04E70B91EE11}" srcOrd="0" destOrd="0" presId="urn:microsoft.com/office/officeart/2018/2/layout/IconVerticalSolidList"/>
    <dgm:cxn modelId="{C505E460-2659-4F46-98B5-A268DD0BA6B4}" type="presOf" srcId="{F0FACB77-9B0C-4E63-A98D-D3F36583A195}" destId="{7942A8CE-C4F5-46C9-A108-9F8A050E4188}" srcOrd="0" destOrd="0" presId="urn:microsoft.com/office/officeart/2018/2/layout/IconVerticalSolidList"/>
    <dgm:cxn modelId="{3C0145CD-9BC7-4137-A85F-661FC2BA8053}" srcId="{E64959C7-FE66-45EF-93B4-65DA0EBE89D5}" destId="{F0FACB77-9B0C-4E63-A98D-D3F36583A195}" srcOrd="0" destOrd="0" parTransId="{98A9B30F-BCCA-43DA-9EFB-8DA3D1F1206C}" sibTransId="{3B5C0D5C-6A9C-4D06-A3EA-301C7C791A9F}"/>
    <dgm:cxn modelId="{003D09D0-716A-4FD3-8B2B-92240C9E322F}" srcId="{E64959C7-FE66-45EF-93B4-65DA0EBE89D5}" destId="{04F938B1-7120-43F0-9C29-8BE5D98F8299}" srcOrd="2" destOrd="0" parTransId="{386CA3ED-7026-46D3-979E-133FFCE73958}" sibTransId="{26EC2EDD-0135-4E5F-8A56-C23EFB466E3A}"/>
    <dgm:cxn modelId="{F1EE91FA-4830-4047-893F-0D315D9BFBC9}" type="presOf" srcId="{8C0E9A83-3FB4-4A98-A0E8-E1D229469DE9}" destId="{FF307E67-AA39-443A-ADF1-CA112E15AE62}" srcOrd="0" destOrd="0" presId="urn:microsoft.com/office/officeart/2018/2/layout/IconVerticalSolidList"/>
    <dgm:cxn modelId="{57BC5C2B-5AFF-4A16-B260-8321B3375A11}" type="presParOf" srcId="{A9C5D04B-14F5-4DE9-A824-04E70B91EE11}" destId="{B9AC1A12-0AB0-42D5-92FE-CE9F676CB125}" srcOrd="0" destOrd="0" presId="urn:microsoft.com/office/officeart/2018/2/layout/IconVerticalSolidList"/>
    <dgm:cxn modelId="{EBF07A1A-74BE-4697-A85B-37A2A3B74A4A}" type="presParOf" srcId="{B9AC1A12-0AB0-42D5-92FE-CE9F676CB125}" destId="{53C5E0DF-A3DC-4251-8794-5DE3F2439401}" srcOrd="0" destOrd="0" presId="urn:microsoft.com/office/officeart/2018/2/layout/IconVerticalSolidList"/>
    <dgm:cxn modelId="{8351DD58-F92F-4C25-BFD9-58BAEC6685CD}" type="presParOf" srcId="{B9AC1A12-0AB0-42D5-92FE-CE9F676CB125}" destId="{E0A8DB0C-79EF-42AF-BFDC-2245CA27401D}" srcOrd="1" destOrd="0" presId="urn:microsoft.com/office/officeart/2018/2/layout/IconVerticalSolidList"/>
    <dgm:cxn modelId="{CE924C68-2607-4EE8-A680-681950575767}" type="presParOf" srcId="{B9AC1A12-0AB0-42D5-92FE-CE9F676CB125}" destId="{4029823D-2356-4CB5-BF4A-798F8B9903E6}" srcOrd="2" destOrd="0" presId="urn:microsoft.com/office/officeart/2018/2/layout/IconVerticalSolidList"/>
    <dgm:cxn modelId="{04D1C273-C43B-4E44-9360-2B7C2C012401}" type="presParOf" srcId="{B9AC1A12-0AB0-42D5-92FE-CE9F676CB125}" destId="{7942A8CE-C4F5-46C9-A108-9F8A050E4188}" srcOrd="3" destOrd="0" presId="urn:microsoft.com/office/officeart/2018/2/layout/IconVerticalSolidList"/>
    <dgm:cxn modelId="{48198793-5889-4495-8CA3-FBC5FB4895F1}" type="presParOf" srcId="{A9C5D04B-14F5-4DE9-A824-04E70B91EE11}" destId="{86D41DAB-11C5-4E72-B290-710DBA279511}" srcOrd="1" destOrd="0" presId="urn:microsoft.com/office/officeart/2018/2/layout/IconVerticalSolidList"/>
    <dgm:cxn modelId="{F072A28A-CAAB-4C05-86F0-F396667848FA}" type="presParOf" srcId="{A9C5D04B-14F5-4DE9-A824-04E70B91EE11}" destId="{67E60C47-80B2-41C2-A1E4-1D1382E20CC3}" srcOrd="2" destOrd="0" presId="urn:microsoft.com/office/officeart/2018/2/layout/IconVerticalSolidList"/>
    <dgm:cxn modelId="{ED2ABF84-05CE-4F8C-BF91-862313AC3D13}" type="presParOf" srcId="{67E60C47-80B2-41C2-A1E4-1D1382E20CC3}" destId="{A138C4CE-C574-48E9-83D8-C96DA4CA161D}" srcOrd="0" destOrd="0" presId="urn:microsoft.com/office/officeart/2018/2/layout/IconVerticalSolidList"/>
    <dgm:cxn modelId="{126A356B-1A5E-4D4F-B1E1-74D3839C04E6}" type="presParOf" srcId="{67E60C47-80B2-41C2-A1E4-1D1382E20CC3}" destId="{7D42D34B-5BAF-4756-8683-5FD67084F379}" srcOrd="1" destOrd="0" presId="urn:microsoft.com/office/officeart/2018/2/layout/IconVerticalSolidList"/>
    <dgm:cxn modelId="{1E29757D-9AAC-4D2F-B403-E625D0574C61}" type="presParOf" srcId="{67E60C47-80B2-41C2-A1E4-1D1382E20CC3}" destId="{E530DB25-7E7E-4483-A60F-60D9561971D7}" srcOrd="2" destOrd="0" presId="urn:microsoft.com/office/officeart/2018/2/layout/IconVerticalSolidList"/>
    <dgm:cxn modelId="{92C70351-27FB-4D89-B0A7-23DE5216EE0F}" type="presParOf" srcId="{67E60C47-80B2-41C2-A1E4-1D1382E20CC3}" destId="{FF307E67-AA39-443A-ADF1-CA112E15AE62}" srcOrd="3" destOrd="0" presId="urn:microsoft.com/office/officeart/2018/2/layout/IconVerticalSolidList"/>
    <dgm:cxn modelId="{3F86CF22-0DAD-4DCC-9DDB-E47C44758760}" type="presParOf" srcId="{A9C5D04B-14F5-4DE9-A824-04E70B91EE11}" destId="{33DC526E-A3EC-4AC4-BC36-3D7B575AD0A4}" srcOrd="3" destOrd="0" presId="urn:microsoft.com/office/officeart/2018/2/layout/IconVerticalSolidList"/>
    <dgm:cxn modelId="{23533520-7A96-4DD5-9EFB-EB7A84E02FE3}" type="presParOf" srcId="{A9C5D04B-14F5-4DE9-A824-04E70B91EE11}" destId="{255F51A3-0625-422E-BE83-B63418B5CD47}" srcOrd="4" destOrd="0" presId="urn:microsoft.com/office/officeart/2018/2/layout/IconVerticalSolidList"/>
    <dgm:cxn modelId="{3AAEBFF7-EB27-42F2-8F27-31F406ADC53B}" type="presParOf" srcId="{255F51A3-0625-422E-BE83-B63418B5CD47}" destId="{CCE68180-4BEB-465D-B063-FA6930F79F06}" srcOrd="0" destOrd="0" presId="urn:microsoft.com/office/officeart/2018/2/layout/IconVerticalSolidList"/>
    <dgm:cxn modelId="{DD8C6C4C-83B3-480D-B8D6-C862775FA121}" type="presParOf" srcId="{255F51A3-0625-422E-BE83-B63418B5CD47}" destId="{CCEB7A0E-9199-4266-A068-99BD70B61329}" srcOrd="1" destOrd="0" presId="urn:microsoft.com/office/officeart/2018/2/layout/IconVerticalSolidList"/>
    <dgm:cxn modelId="{ED34CF24-9170-4BD5-84A1-5C1C3E0E70FE}" type="presParOf" srcId="{255F51A3-0625-422E-BE83-B63418B5CD47}" destId="{8EF573C5-3357-49C2-87F9-24381FD7F3E6}" srcOrd="2" destOrd="0" presId="urn:microsoft.com/office/officeart/2018/2/layout/IconVerticalSolidList"/>
    <dgm:cxn modelId="{A31CE445-7BFE-4000-9FBE-88484BD4EAEC}" type="presParOf" srcId="{255F51A3-0625-422E-BE83-B63418B5CD47}" destId="{240C2161-D9BA-4349-98C1-22E52236547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046A7B-C030-460C-9E58-90B4FDEC265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38F13B1-36F6-4969-A6A9-7E5D1491E27F}">
      <dgm:prSet/>
      <dgm:spPr/>
      <dgm:t>
        <a:bodyPr/>
        <a:lstStyle/>
        <a:p>
          <a:pPr>
            <a:defRPr cap="all"/>
          </a:pPr>
          <a:r>
            <a:rPr lang="en-GB"/>
            <a:t>This presentation looks at the main four chapters</a:t>
          </a:r>
          <a:endParaRPr lang="en-US"/>
        </a:p>
      </dgm:t>
    </dgm:pt>
    <dgm:pt modelId="{64C30D60-0A9B-4A81-95E6-860C28E298BF}" type="parTrans" cxnId="{D3172FF7-2881-4C91-AE24-E4C5959769C1}">
      <dgm:prSet/>
      <dgm:spPr/>
      <dgm:t>
        <a:bodyPr/>
        <a:lstStyle/>
        <a:p>
          <a:endParaRPr lang="en-US"/>
        </a:p>
      </dgm:t>
    </dgm:pt>
    <dgm:pt modelId="{7402E519-34D7-43E7-8BB9-DC0B3C31FC13}" type="sibTrans" cxnId="{D3172FF7-2881-4C91-AE24-E4C5959769C1}">
      <dgm:prSet/>
      <dgm:spPr/>
      <dgm:t>
        <a:bodyPr/>
        <a:lstStyle/>
        <a:p>
          <a:endParaRPr lang="en-US"/>
        </a:p>
      </dgm:t>
    </dgm:pt>
    <dgm:pt modelId="{BBA36A30-D348-4E59-9CE0-946B7FE35AC3}">
      <dgm:prSet/>
      <dgm:spPr/>
      <dgm:t>
        <a:bodyPr/>
        <a:lstStyle/>
        <a:p>
          <a:pPr>
            <a:defRPr cap="all"/>
          </a:pPr>
          <a:r>
            <a:rPr lang="en-GB"/>
            <a:t>Then the ‘extras’</a:t>
          </a:r>
          <a:endParaRPr lang="en-US"/>
        </a:p>
      </dgm:t>
    </dgm:pt>
    <dgm:pt modelId="{FB34CCC3-CB26-40FE-B276-FEBAEF60D2F5}" type="parTrans" cxnId="{3902A10E-403A-46A8-B076-7B1498D4BBBB}">
      <dgm:prSet/>
      <dgm:spPr/>
      <dgm:t>
        <a:bodyPr/>
        <a:lstStyle/>
        <a:p>
          <a:endParaRPr lang="en-US"/>
        </a:p>
      </dgm:t>
    </dgm:pt>
    <dgm:pt modelId="{DF25F581-4947-4D7C-B415-ED6FB1434C7F}" type="sibTrans" cxnId="{3902A10E-403A-46A8-B076-7B1498D4BBBB}">
      <dgm:prSet/>
      <dgm:spPr/>
      <dgm:t>
        <a:bodyPr/>
        <a:lstStyle/>
        <a:p>
          <a:endParaRPr lang="en-US"/>
        </a:p>
      </dgm:t>
    </dgm:pt>
    <dgm:pt modelId="{1B50E96D-0A56-4D7F-8AD8-DAD45A95C131}">
      <dgm:prSet/>
      <dgm:spPr/>
      <dgm:t>
        <a:bodyPr/>
        <a:lstStyle/>
        <a:p>
          <a:pPr>
            <a:defRPr cap="all"/>
          </a:pPr>
          <a:r>
            <a:rPr lang="en-GB"/>
            <a:t>It breaks down what should be in the appendix </a:t>
          </a:r>
          <a:endParaRPr lang="en-US"/>
        </a:p>
      </dgm:t>
    </dgm:pt>
    <dgm:pt modelId="{836E783C-4CB8-42E8-B455-90927623B071}" type="parTrans" cxnId="{4FAA3127-27D5-45D0-A654-9566B3DC493F}">
      <dgm:prSet/>
      <dgm:spPr/>
      <dgm:t>
        <a:bodyPr/>
        <a:lstStyle/>
        <a:p>
          <a:endParaRPr lang="en-US"/>
        </a:p>
      </dgm:t>
    </dgm:pt>
    <dgm:pt modelId="{EDB29011-0096-4AE8-9230-4FE86E32C5EC}" type="sibTrans" cxnId="{4FAA3127-27D5-45D0-A654-9566B3DC493F}">
      <dgm:prSet/>
      <dgm:spPr/>
      <dgm:t>
        <a:bodyPr/>
        <a:lstStyle/>
        <a:p>
          <a:endParaRPr lang="en-US"/>
        </a:p>
      </dgm:t>
    </dgm:pt>
    <dgm:pt modelId="{37AD3F5F-38DA-4579-B07F-1A5F3F4764B7}">
      <dgm:prSet/>
      <dgm:spPr/>
      <dgm:t>
        <a:bodyPr/>
        <a:lstStyle/>
        <a:p>
          <a:pPr>
            <a:defRPr cap="all"/>
          </a:pPr>
          <a:r>
            <a:rPr lang="en-GB"/>
            <a:t>Then your next steps are set out for you </a:t>
          </a:r>
          <a:endParaRPr lang="en-US"/>
        </a:p>
      </dgm:t>
    </dgm:pt>
    <dgm:pt modelId="{82458884-C678-4738-A7ED-D8E3D1D9CC46}" type="parTrans" cxnId="{3692862C-ED90-4676-975F-99E9731AC4D4}">
      <dgm:prSet/>
      <dgm:spPr/>
      <dgm:t>
        <a:bodyPr/>
        <a:lstStyle/>
        <a:p>
          <a:endParaRPr lang="en-US"/>
        </a:p>
      </dgm:t>
    </dgm:pt>
    <dgm:pt modelId="{7C28A039-7BC8-4010-80BB-A4F0BEA146CB}" type="sibTrans" cxnId="{3692862C-ED90-4676-975F-99E9731AC4D4}">
      <dgm:prSet/>
      <dgm:spPr/>
      <dgm:t>
        <a:bodyPr/>
        <a:lstStyle/>
        <a:p>
          <a:endParaRPr lang="en-US"/>
        </a:p>
      </dgm:t>
    </dgm:pt>
    <dgm:pt modelId="{2E0F7A1F-23D4-4C1D-92D3-2557F724478D}" type="pres">
      <dgm:prSet presAssocID="{21046A7B-C030-460C-9E58-90B4FDEC265F}" presName="root" presStyleCnt="0">
        <dgm:presLayoutVars>
          <dgm:dir/>
          <dgm:resizeHandles val="exact"/>
        </dgm:presLayoutVars>
      </dgm:prSet>
      <dgm:spPr/>
    </dgm:pt>
    <dgm:pt modelId="{480F6190-9A48-4745-822D-53322FA7F5FE}" type="pres">
      <dgm:prSet presAssocID="{538F13B1-36F6-4969-A6A9-7E5D1491E27F}" presName="compNode" presStyleCnt="0"/>
      <dgm:spPr/>
    </dgm:pt>
    <dgm:pt modelId="{5DD50AF0-C392-40D0-92D4-2533C502B221}" type="pres">
      <dgm:prSet presAssocID="{538F13B1-36F6-4969-A6A9-7E5D1491E27F}" presName="iconBgRect" presStyleLbl="bgShp" presStyleIdx="0" presStyleCnt="4"/>
      <dgm:spPr/>
    </dgm:pt>
    <dgm:pt modelId="{F55D8DFF-82A7-4AB5-9EF0-485399DA9261}" type="pres">
      <dgm:prSet presAssocID="{538F13B1-36F6-4969-A6A9-7E5D1491E27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63B6D4C1-E254-43D2-922E-7FBAEF9F3619}" type="pres">
      <dgm:prSet presAssocID="{538F13B1-36F6-4969-A6A9-7E5D1491E27F}" presName="spaceRect" presStyleCnt="0"/>
      <dgm:spPr/>
    </dgm:pt>
    <dgm:pt modelId="{DF13840F-E41A-4429-B527-3B3563464930}" type="pres">
      <dgm:prSet presAssocID="{538F13B1-36F6-4969-A6A9-7E5D1491E27F}" presName="textRect" presStyleLbl="revTx" presStyleIdx="0" presStyleCnt="4">
        <dgm:presLayoutVars>
          <dgm:chMax val="1"/>
          <dgm:chPref val="1"/>
        </dgm:presLayoutVars>
      </dgm:prSet>
      <dgm:spPr/>
    </dgm:pt>
    <dgm:pt modelId="{9FA3BA0F-1633-40CE-91BF-DF31EC98165B}" type="pres">
      <dgm:prSet presAssocID="{7402E519-34D7-43E7-8BB9-DC0B3C31FC13}" presName="sibTrans" presStyleCnt="0"/>
      <dgm:spPr/>
    </dgm:pt>
    <dgm:pt modelId="{5902069A-CB99-430E-A911-51CC770A023A}" type="pres">
      <dgm:prSet presAssocID="{BBA36A30-D348-4E59-9CE0-946B7FE35AC3}" presName="compNode" presStyleCnt="0"/>
      <dgm:spPr/>
    </dgm:pt>
    <dgm:pt modelId="{98B97419-3333-4AF2-A8BA-FB276F5D49AE}" type="pres">
      <dgm:prSet presAssocID="{BBA36A30-D348-4E59-9CE0-946B7FE35AC3}" presName="iconBgRect" presStyleLbl="bgShp" presStyleIdx="1" presStyleCnt="4"/>
      <dgm:spPr/>
    </dgm:pt>
    <dgm:pt modelId="{FC3EC0CD-DA3C-468C-971C-0E0CF5DF4338}" type="pres">
      <dgm:prSet presAssocID="{BBA36A30-D348-4E59-9CE0-946B7FE35AC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e Arrow: Clockwise curve"/>
        </a:ext>
      </dgm:extLst>
    </dgm:pt>
    <dgm:pt modelId="{918CE305-F293-4F53-8227-BD0B639C7BEB}" type="pres">
      <dgm:prSet presAssocID="{BBA36A30-D348-4E59-9CE0-946B7FE35AC3}" presName="spaceRect" presStyleCnt="0"/>
      <dgm:spPr/>
    </dgm:pt>
    <dgm:pt modelId="{89B4AFDF-C2AB-4E59-AF4D-7412222E0D61}" type="pres">
      <dgm:prSet presAssocID="{BBA36A30-D348-4E59-9CE0-946B7FE35AC3}" presName="textRect" presStyleLbl="revTx" presStyleIdx="1" presStyleCnt="4">
        <dgm:presLayoutVars>
          <dgm:chMax val="1"/>
          <dgm:chPref val="1"/>
        </dgm:presLayoutVars>
      </dgm:prSet>
      <dgm:spPr/>
    </dgm:pt>
    <dgm:pt modelId="{48954E48-1388-458D-990C-2545BA781B67}" type="pres">
      <dgm:prSet presAssocID="{DF25F581-4947-4D7C-B415-ED6FB1434C7F}" presName="sibTrans" presStyleCnt="0"/>
      <dgm:spPr/>
    </dgm:pt>
    <dgm:pt modelId="{376586AA-7A31-46D4-A671-D39B6D98E0D8}" type="pres">
      <dgm:prSet presAssocID="{1B50E96D-0A56-4D7F-8AD8-DAD45A95C131}" presName="compNode" presStyleCnt="0"/>
      <dgm:spPr/>
    </dgm:pt>
    <dgm:pt modelId="{AF784004-FB43-4836-99D2-6D807944F7F3}" type="pres">
      <dgm:prSet presAssocID="{1B50E96D-0A56-4D7F-8AD8-DAD45A95C131}" presName="iconBgRect" presStyleLbl="bgShp" presStyleIdx="2" presStyleCnt="4"/>
      <dgm:spPr/>
    </dgm:pt>
    <dgm:pt modelId="{05DC5DE7-6B53-40F0-B1DB-97C87B31360D}" type="pres">
      <dgm:prSet presAssocID="{1B50E96D-0A56-4D7F-8AD8-DAD45A95C1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9A6BE78-6F17-4C2E-8F7E-60D5A097896F}" type="pres">
      <dgm:prSet presAssocID="{1B50E96D-0A56-4D7F-8AD8-DAD45A95C131}" presName="spaceRect" presStyleCnt="0"/>
      <dgm:spPr/>
    </dgm:pt>
    <dgm:pt modelId="{05E2E5FB-8144-48F5-AB69-42B17ACDFB3C}" type="pres">
      <dgm:prSet presAssocID="{1B50E96D-0A56-4D7F-8AD8-DAD45A95C131}" presName="textRect" presStyleLbl="revTx" presStyleIdx="2" presStyleCnt="4">
        <dgm:presLayoutVars>
          <dgm:chMax val="1"/>
          <dgm:chPref val="1"/>
        </dgm:presLayoutVars>
      </dgm:prSet>
      <dgm:spPr/>
    </dgm:pt>
    <dgm:pt modelId="{8C6ADC01-1371-4920-A406-D24423AFF35F}" type="pres">
      <dgm:prSet presAssocID="{EDB29011-0096-4AE8-9230-4FE86E32C5EC}" presName="sibTrans" presStyleCnt="0"/>
      <dgm:spPr/>
    </dgm:pt>
    <dgm:pt modelId="{EFB39310-B0FD-4934-B734-41D005DDAECC}" type="pres">
      <dgm:prSet presAssocID="{37AD3F5F-38DA-4579-B07F-1A5F3F4764B7}" presName="compNode" presStyleCnt="0"/>
      <dgm:spPr/>
    </dgm:pt>
    <dgm:pt modelId="{CEF55639-813E-4B0D-B1F2-28A4AD890128}" type="pres">
      <dgm:prSet presAssocID="{37AD3F5F-38DA-4579-B07F-1A5F3F4764B7}" presName="iconBgRect" presStyleLbl="bgShp" presStyleIdx="3" presStyleCnt="4"/>
      <dgm:spPr/>
    </dgm:pt>
    <dgm:pt modelId="{C158D225-2140-46DB-8519-1A63C94B950C}" type="pres">
      <dgm:prSet presAssocID="{37AD3F5F-38DA-4579-B07F-1A5F3F4764B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nd"/>
        </a:ext>
      </dgm:extLst>
    </dgm:pt>
    <dgm:pt modelId="{9DE71E8F-7476-4B92-9163-C4FEF80EC3FB}" type="pres">
      <dgm:prSet presAssocID="{37AD3F5F-38DA-4579-B07F-1A5F3F4764B7}" presName="spaceRect" presStyleCnt="0"/>
      <dgm:spPr/>
    </dgm:pt>
    <dgm:pt modelId="{C6F35A56-F06A-4926-B80F-F0CA38BF749E}" type="pres">
      <dgm:prSet presAssocID="{37AD3F5F-38DA-4579-B07F-1A5F3F4764B7}" presName="textRect" presStyleLbl="revTx" presStyleIdx="3" presStyleCnt="4">
        <dgm:presLayoutVars>
          <dgm:chMax val="1"/>
          <dgm:chPref val="1"/>
        </dgm:presLayoutVars>
      </dgm:prSet>
      <dgm:spPr/>
    </dgm:pt>
  </dgm:ptLst>
  <dgm:cxnLst>
    <dgm:cxn modelId="{3902A10E-403A-46A8-B076-7B1498D4BBBB}" srcId="{21046A7B-C030-460C-9E58-90B4FDEC265F}" destId="{BBA36A30-D348-4E59-9CE0-946B7FE35AC3}" srcOrd="1" destOrd="0" parTransId="{FB34CCC3-CB26-40FE-B276-FEBAEF60D2F5}" sibTransId="{DF25F581-4947-4D7C-B415-ED6FB1434C7F}"/>
    <dgm:cxn modelId="{4FAA3127-27D5-45D0-A654-9566B3DC493F}" srcId="{21046A7B-C030-460C-9E58-90B4FDEC265F}" destId="{1B50E96D-0A56-4D7F-8AD8-DAD45A95C131}" srcOrd="2" destOrd="0" parTransId="{836E783C-4CB8-42E8-B455-90927623B071}" sibTransId="{EDB29011-0096-4AE8-9230-4FE86E32C5EC}"/>
    <dgm:cxn modelId="{3692862C-ED90-4676-975F-99E9731AC4D4}" srcId="{21046A7B-C030-460C-9E58-90B4FDEC265F}" destId="{37AD3F5F-38DA-4579-B07F-1A5F3F4764B7}" srcOrd="3" destOrd="0" parTransId="{82458884-C678-4738-A7ED-D8E3D1D9CC46}" sibTransId="{7C28A039-7BC8-4010-80BB-A4F0BEA146CB}"/>
    <dgm:cxn modelId="{EDA1D82D-008F-4AB9-BFAB-1768CAF9B143}" type="presOf" srcId="{BBA36A30-D348-4E59-9CE0-946B7FE35AC3}" destId="{89B4AFDF-C2AB-4E59-AF4D-7412222E0D61}" srcOrd="0" destOrd="0" presId="urn:microsoft.com/office/officeart/2018/5/layout/IconCircleLabelList"/>
    <dgm:cxn modelId="{5DC16262-EDB6-4EFB-9824-D3AC55CEBA1C}" type="presOf" srcId="{37AD3F5F-38DA-4579-B07F-1A5F3F4764B7}" destId="{C6F35A56-F06A-4926-B80F-F0CA38BF749E}" srcOrd="0" destOrd="0" presId="urn:microsoft.com/office/officeart/2018/5/layout/IconCircleLabelList"/>
    <dgm:cxn modelId="{102B417C-FBC2-49E1-89FB-1ED1375D6ACB}" type="presOf" srcId="{1B50E96D-0A56-4D7F-8AD8-DAD45A95C131}" destId="{05E2E5FB-8144-48F5-AB69-42B17ACDFB3C}" srcOrd="0" destOrd="0" presId="urn:microsoft.com/office/officeart/2018/5/layout/IconCircleLabelList"/>
    <dgm:cxn modelId="{08B46084-003D-4A94-A03C-AA8465CA29A7}" type="presOf" srcId="{538F13B1-36F6-4969-A6A9-7E5D1491E27F}" destId="{DF13840F-E41A-4429-B527-3B3563464930}" srcOrd="0" destOrd="0" presId="urn:microsoft.com/office/officeart/2018/5/layout/IconCircleLabelList"/>
    <dgm:cxn modelId="{DDC23CAD-04ED-41FA-94B8-020F79876B0F}" type="presOf" srcId="{21046A7B-C030-460C-9E58-90B4FDEC265F}" destId="{2E0F7A1F-23D4-4C1D-92D3-2557F724478D}" srcOrd="0" destOrd="0" presId="urn:microsoft.com/office/officeart/2018/5/layout/IconCircleLabelList"/>
    <dgm:cxn modelId="{D3172FF7-2881-4C91-AE24-E4C5959769C1}" srcId="{21046A7B-C030-460C-9E58-90B4FDEC265F}" destId="{538F13B1-36F6-4969-A6A9-7E5D1491E27F}" srcOrd="0" destOrd="0" parTransId="{64C30D60-0A9B-4A81-95E6-860C28E298BF}" sibTransId="{7402E519-34D7-43E7-8BB9-DC0B3C31FC13}"/>
    <dgm:cxn modelId="{A06E4E44-9130-4353-BB9E-1E8E096DCAB4}" type="presParOf" srcId="{2E0F7A1F-23D4-4C1D-92D3-2557F724478D}" destId="{480F6190-9A48-4745-822D-53322FA7F5FE}" srcOrd="0" destOrd="0" presId="urn:microsoft.com/office/officeart/2018/5/layout/IconCircleLabelList"/>
    <dgm:cxn modelId="{7E25D9FD-031B-4746-9141-AAE9D6578DD3}" type="presParOf" srcId="{480F6190-9A48-4745-822D-53322FA7F5FE}" destId="{5DD50AF0-C392-40D0-92D4-2533C502B221}" srcOrd="0" destOrd="0" presId="urn:microsoft.com/office/officeart/2018/5/layout/IconCircleLabelList"/>
    <dgm:cxn modelId="{F02872FD-7960-48CC-B5BA-23E42FE929E7}" type="presParOf" srcId="{480F6190-9A48-4745-822D-53322FA7F5FE}" destId="{F55D8DFF-82A7-4AB5-9EF0-485399DA9261}" srcOrd="1" destOrd="0" presId="urn:microsoft.com/office/officeart/2018/5/layout/IconCircleLabelList"/>
    <dgm:cxn modelId="{40844A42-7069-47A4-8FF2-53A5AFC3B8B0}" type="presParOf" srcId="{480F6190-9A48-4745-822D-53322FA7F5FE}" destId="{63B6D4C1-E254-43D2-922E-7FBAEF9F3619}" srcOrd="2" destOrd="0" presId="urn:microsoft.com/office/officeart/2018/5/layout/IconCircleLabelList"/>
    <dgm:cxn modelId="{F68FFE6E-78FC-4711-9E7C-E362D04CFE2F}" type="presParOf" srcId="{480F6190-9A48-4745-822D-53322FA7F5FE}" destId="{DF13840F-E41A-4429-B527-3B3563464930}" srcOrd="3" destOrd="0" presId="urn:microsoft.com/office/officeart/2018/5/layout/IconCircleLabelList"/>
    <dgm:cxn modelId="{0F302E8C-334C-4FC0-AEE6-88B6A5570900}" type="presParOf" srcId="{2E0F7A1F-23D4-4C1D-92D3-2557F724478D}" destId="{9FA3BA0F-1633-40CE-91BF-DF31EC98165B}" srcOrd="1" destOrd="0" presId="urn:microsoft.com/office/officeart/2018/5/layout/IconCircleLabelList"/>
    <dgm:cxn modelId="{60C86116-7ECE-4021-99F9-6D56BAE61CEA}" type="presParOf" srcId="{2E0F7A1F-23D4-4C1D-92D3-2557F724478D}" destId="{5902069A-CB99-430E-A911-51CC770A023A}" srcOrd="2" destOrd="0" presId="urn:microsoft.com/office/officeart/2018/5/layout/IconCircleLabelList"/>
    <dgm:cxn modelId="{83240C40-90BC-4C9E-93B9-9AE7D28097A0}" type="presParOf" srcId="{5902069A-CB99-430E-A911-51CC770A023A}" destId="{98B97419-3333-4AF2-A8BA-FB276F5D49AE}" srcOrd="0" destOrd="0" presId="urn:microsoft.com/office/officeart/2018/5/layout/IconCircleLabelList"/>
    <dgm:cxn modelId="{FAFF9669-D77A-4D3F-A2C3-1D67F986238E}" type="presParOf" srcId="{5902069A-CB99-430E-A911-51CC770A023A}" destId="{FC3EC0CD-DA3C-468C-971C-0E0CF5DF4338}" srcOrd="1" destOrd="0" presId="urn:microsoft.com/office/officeart/2018/5/layout/IconCircleLabelList"/>
    <dgm:cxn modelId="{97762E53-8066-4DD1-8442-7F3DC8B4DFF6}" type="presParOf" srcId="{5902069A-CB99-430E-A911-51CC770A023A}" destId="{918CE305-F293-4F53-8227-BD0B639C7BEB}" srcOrd="2" destOrd="0" presId="urn:microsoft.com/office/officeart/2018/5/layout/IconCircleLabelList"/>
    <dgm:cxn modelId="{F2022593-20B7-4D49-B83F-B604DB3E38D2}" type="presParOf" srcId="{5902069A-CB99-430E-A911-51CC770A023A}" destId="{89B4AFDF-C2AB-4E59-AF4D-7412222E0D61}" srcOrd="3" destOrd="0" presId="urn:microsoft.com/office/officeart/2018/5/layout/IconCircleLabelList"/>
    <dgm:cxn modelId="{BAB7DAE3-F311-494B-B468-D1DC507944FA}" type="presParOf" srcId="{2E0F7A1F-23D4-4C1D-92D3-2557F724478D}" destId="{48954E48-1388-458D-990C-2545BA781B67}" srcOrd="3" destOrd="0" presId="urn:microsoft.com/office/officeart/2018/5/layout/IconCircleLabelList"/>
    <dgm:cxn modelId="{452625C0-5DA7-48D9-A0E2-8C33A2C1AE54}" type="presParOf" srcId="{2E0F7A1F-23D4-4C1D-92D3-2557F724478D}" destId="{376586AA-7A31-46D4-A671-D39B6D98E0D8}" srcOrd="4" destOrd="0" presId="urn:microsoft.com/office/officeart/2018/5/layout/IconCircleLabelList"/>
    <dgm:cxn modelId="{D633E4D1-2021-49EC-A851-5AD1C4B67535}" type="presParOf" srcId="{376586AA-7A31-46D4-A671-D39B6D98E0D8}" destId="{AF784004-FB43-4836-99D2-6D807944F7F3}" srcOrd="0" destOrd="0" presId="urn:microsoft.com/office/officeart/2018/5/layout/IconCircleLabelList"/>
    <dgm:cxn modelId="{2F680ADF-E7F2-48DD-8F67-717C3263B903}" type="presParOf" srcId="{376586AA-7A31-46D4-A671-D39B6D98E0D8}" destId="{05DC5DE7-6B53-40F0-B1DB-97C87B31360D}" srcOrd="1" destOrd="0" presId="urn:microsoft.com/office/officeart/2018/5/layout/IconCircleLabelList"/>
    <dgm:cxn modelId="{5C8810C6-A401-40FB-8A71-29101645A32E}" type="presParOf" srcId="{376586AA-7A31-46D4-A671-D39B6D98E0D8}" destId="{D9A6BE78-6F17-4C2E-8F7E-60D5A097896F}" srcOrd="2" destOrd="0" presId="urn:microsoft.com/office/officeart/2018/5/layout/IconCircleLabelList"/>
    <dgm:cxn modelId="{F29D3831-252A-418E-B56D-5DC761460574}" type="presParOf" srcId="{376586AA-7A31-46D4-A671-D39B6D98E0D8}" destId="{05E2E5FB-8144-48F5-AB69-42B17ACDFB3C}" srcOrd="3" destOrd="0" presId="urn:microsoft.com/office/officeart/2018/5/layout/IconCircleLabelList"/>
    <dgm:cxn modelId="{D8228A87-265E-4EE1-9190-F303A2EF5D64}" type="presParOf" srcId="{2E0F7A1F-23D4-4C1D-92D3-2557F724478D}" destId="{8C6ADC01-1371-4920-A406-D24423AFF35F}" srcOrd="5" destOrd="0" presId="urn:microsoft.com/office/officeart/2018/5/layout/IconCircleLabelList"/>
    <dgm:cxn modelId="{F4C28F55-BF79-426A-98AF-1C7DB6BD3B4E}" type="presParOf" srcId="{2E0F7A1F-23D4-4C1D-92D3-2557F724478D}" destId="{EFB39310-B0FD-4934-B734-41D005DDAECC}" srcOrd="6" destOrd="0" presId="urn:microsoft.com/office/officeart/2018/5/layout/IconCircleLabelList"/>
    <dgm:cxn modelId="{A27F25BC-73C1-483E-ABCB-2B53CC798172}" type="presParOf" srcId="{EFB39310-B0FD-4934-B734-41D005DDAECC}" destId="{CEF55639-813E-4B0D-B1F2-28A4AD890128}" srcOrd="0" destOrd="0" presId="urn:microsoft.com/office/officeart/2018/5/layout/IconCircleLabelList"/>
    <dgm:cxn modelId="{D498481E-FB69-4B90-B0FE-F953318B6215}" type="presParOf" srcId="{EFB39310-B0FD-4934-B734-41D005DDAECC}" destId="{C158D225-2140-46DB-8519-1A63C94B950C}" srcOrd="1" destOrd="0" presId="urn:microsoft.com/office/officeart/2018/5/layout/IconCircleLabelList"/>
    <dgm:cxn modelId="{DE870BA7-CA8E-450B-9380-4F1377ED6798}" type="presParOf" srcId="{EFB39310-B0FD-4934-B734-41D005DDAECC}" destId="{9DE71E8F-7476-4B92-9163-C4FEF80EC3FB}" srcOrd="2" destOrd="0" presId="urn:microsoft.com/office/officeart/2018/5/layout/IconCircleLabelList"/>
    <dgm:cxn modelId="{BAD24809-6FC1-4CFC-A9F2-847582181693}" type="presParOf" srcId="{EFB39310-B0FD-4934-B734-41D005DDAECC}" destId="{C6F35A56-F06A-4926-B80F-F0CA38BF749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00EA84-4376-472D-BF8D-B468F390B483}" type="doc">
      <dgm:prSet loTypeId="urn:microsoft.com/office/officeart/2018/5/layout/IconCircleLabelList" loCatId="icon" qsTypeId="urn:microsoft.com/office/officeart/2005/8/quickstyle/simple4" qsCatId="simple" csTypeId="urn:microsoft.com/office/officeart/2018/5/colors/Iconchunking_neutralicon_colorful1" csCatId="colorful" phldr="1"/>
      <dgm:spPr/>
      <dgm:t>
        <a:bodyPr/>
        <a:lstStyle/>
        <a:p>
          <a:endParaRPr lang="en-US"/>
        </a:p>
      </dgm:t>
    </dgm:pt>
    <dgm:pt modelId="{86042327-E4F9-459A-84F1-462B788DB46C}">
      <dgm:prSet/>
      <dgm:spPr/>
      <dgm:t>
        <a:bodyPr/>
        <a:lstStyle/>
        <a:p>
          <a:pPr>
            <a:defRPr cap="all"/>
          </a:pPr>
          <a:r>
            <a:rPr lang="en-GB" baseline="0"/>
            <a:t>OBSERVABLE, MEASURABLE, AND REPEATABLE</a:t>
          </a:r>
          <a:endParaRPr lang="en-US"/>
        </a:p>
      </dgm:t>
    </dgm:pt>
    <dgm:pt modelId="{6F409275-B56F-4D9F-A4E6-1CE3AB807AC3}" type="parTrans" cxnId="{926A33E8-53D7-44EC-AC3D-6F07A0E12923}">
      <dgm:prSet/>
      <dgm:spPr/>
      <dgm:t>
        <a:bodyPr/>
        <a:lstStyle/>
        <a:p>
          <a:endParaRPr lang="en-US"/>
        </a:p>
      </dgm:t>
    </dgm:pt>
    <dgm:pt modelId="{EF376B94-8AED-425D-BAB8-6E57FCE02B9B}" type="sibTrans" cxnId="{926A33E8-53D7-44EC-AC3D-6F07A0E12923}">
      <dgm:prSet/>
      <dgm:spPr/>
      <dgm:t>
        <a:bodyPr/>
        <a:lstStyle/>
        <a:p>
          <a:endParaRPr lang="en-US"/>
        </a:p>
      </dgm:t>
    </dgm:pt>
    <dgm:pt modelId="{5B8F6B20-3F91-4193-88D8-FCADF4B09AF3}">
      <dgm:prSet/>
      <dgm:spPr/>
      <dgm:t>
        <a:bodyPr/>
        <a:lstStyle/>
        <a:p>
          <a:pPr>
            <a:defRPr cap="all"/>
          </a:pPr>
          <a:r>
            <a:rPr lang="en-GB" baseline="0"/>
            <a:t>What do we mean by this?</a:t>
          </a:r>
          <a:endParaRPr lang="en-US"/>
        </a:p>
      </dgm:t>
    </dgm:pt>
    <dgm:pt modelId="{A0DBE5A3-814E-4128-8407-5A53D358B472}" type="parTrans" cxnId="{F7194947-2166-4FA6-8756-0D240507EFA2}">
      <dgm:prSet/>
      <dgm:spPr/>
      <dgm:t>
        <a:bodyPr/>
        <a:lstStyle/>
        <a:p>
          <a:endParaRPr lang="en-US"/>
        </a:p>
      </dgm:t>
    </dgm:pt>
    <dgm:pt modelId="{88B3B11A-7004-4969-82B4-9A093AB2D371}" type="sibTrans" cxnId="{F7194947-2166-4FA6-8756-0D240507EFA2}">
      <dgm:prSet/>
      <dgm:spPr/>
      <dgm:t>
        <a:bodyPr/>
        <a:lstStyle/>
        <a:p>
          <a:endParaRPr lang="en-US"/>
        </a:p>
      </dgm:t>
    </dgm:pt>
    <dgm:pt modelId="{5C0E8E55-7D19-4391-BC93-5FD9FC3CC8A5}" type="pres">
      <dgm:prSet presAssocID="{FE00EA84-4376-472D-BF8D-B468F390B483}" presName="root" presStyleCnt="0">
        <dgm:presLayoutVars>
          <dgm:dir/>
          <dgm:resizeHandles val="exact"/>
        </dgm:presLayoutVars>
      </dgm:prSet>
      <dgm:spPr/>
    </dgm:pt>
    <dgm:pt modelId="{4ED10954-C34F-481B-A254-044FB6E2CD8E}" type="pres">
      <dgm:prSet presAssocID="{86042327-E4F9-459A-84F1-462B788DB46C}" presName="compNode" presStyleCnt="0"/>
      <dgm:spPr/>
    </dgm:pt>
    <dgm:pt modelId="{312BAF7A-F11B-4EE3-B6CB-61774F7893E9}" type="pres">
      <dgm:prSet presAssocID="{86042327-E4F9-459A-84F1-462B788DB46C}" presName="iconBgRect" presStyleLbl="bgShp" presStyleIdx="0" presStyleCnt="2"/>
      <dgm:spPr/>
    </dgm:pt>
    <dgm:pt modelId="{FF24A735-0853-40BB-A45D-05C6AA5AF122}" type="pres">
      <dgm:prSet presAssocID="{86042327-E4F9-459A-84F1-462B788DB46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F91D6EAE-F9B4-4709-9EDA-5D9BD1F02216}" type="pres">
      <dgm:prSet presAssocID="{86042327-E4F9-459A-84F1-462B788DB46C}" presName="spaceRect" presStyleCnt="0"/>
      <dgm:spPr/>
    </dgm:pt>
    <dgm:pt modelId="{EAEA2057-E75E-4A1E-87F3-8441D476C4AD}" type="pres">
      <dgm:prSet presAssocID="{86042327-E4F9-459A-84F1-462B788DB46C}" presName="textRect" presStyleLbl="revTx" presStyleIdx="0" presStyleCnt="2">
        <dgm:presLayoutVars>
          <dgm:chMax val="1"/>
          <dgm:chPref val="1"/>
        </dgm:presLayoutVars>
      </dgm:prSet>
      <dgm:spPr/>
    </dgm:pt>
    <dgm:pt modelId="{6F75A21F-861F-4FB0-8DD6-C20F6B1F1503}" type="pres">
      <dgm:prSet presAssocID="{EF376B94-8AED-425D-BAB8-6E57FCE02B9B}" presName="sibTrans" presStyleCnt="0"/>
      <dgm:spPr/>
    </dgm:pt>
    <dgm:pt modelId="{ABF924A4-EE78-4B7F-BD91-61FBD9B15441}" type="pres">
      <dgm:prSet presAssocID="{5B8F6B20-3F91-4193-88D8-FCADF4B09AF3}" presName="compNode" presStyleCnt="0"/>
      <dgm:spPr/>
    </dgm:pt>
    <dgm:pt modelId="{65959514-D050-497B-8337-26BCC2EC0A3C}" type="pres">
      <dgm:prSet presAssocID="{5B8F6B20-3F91-4193-88D8-FCADF4B09AF3}" presName="iconBgRect" presStyleLbl="bgShp" presStyleIdx="1" presStyleCnt="2"/>
      <dgm:spPr/>
    </dgm:pt>
    <dgm:pt modelId="{5FC05EB2-5120-4C43-8FFB-B7B8DEEB6ED8}" type="pres">
      <dgm:prSet presAssocID="{5B8F6B20-3F91-4193-88D8-FCADF4B09AF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2B2D08E9-C72B-4274-9D33-0E9EFECDC3B4}" type="pres">
      <dgm:prSet presAssocID="{5B8F6B20-3F91-4193-88D8-FCADF4B09AF3}" presName="spaceRect" presStyleCnt="0"/>
      <dgm:spPr/>
    </dgm:pt>
    <dgm:pt modelId="{410649D7-EA3E-4B32-BA61-2C3E2CE9120E}" type="pres">
      <dgm:prSet presAssocID="{5B8F6B20-3F91-4193-88D8-FCADF4B09AF3}" presName="textRect" presStyleLbl="revTx" presStyleIdx="1" presStyleCnt="2">
        <dgm:presLayoutVars>
          <dgm:chMax val="1"/>
          <dgm:chPref val="1"/>
        </dgm:presLayoutVars>
      </dgm:prSet>
      <dgm:spPr/>
    </dgm:pt>
  </dgm:ptLst>
  <dgm:cxnLst>
    <dgm:cxn modelId="{06F22123-1F21-487F-98E2-9ECA9BAE17B8}" type="presOf" srcId="{86042327-E4F9-459A-84F1-462B788DB46C}" destId="{EAEA2057-E75E-4A1E-87F3-8441D476C4AD}" srcOrd="0" destOrd="0" presId="urn:microsoft.com/office/officeart/2018/5/layout/IconCircleLabelList"/>
    <dgm:cxn modelId="{F7194947-2166-4FA6-8756-0D240507EFA2}" srcId="{FE00EA84-4376-472D-BF8D-B468F390B483}" destId="{5B8F6B20-3F91-4193-88D8-FCADF4B09AF3}" srcOrd="1" destOrd="0" parTransId="{A0DBE5A3-814E-4128-8407-5A53D358B472}" sibTransId="{88B3B11A-7004-4969-82B4-9A093AB2D371}"/>
    <dgm:cxn modelId="{02FDB2D0-39B1-417A-BBA9-5967B0338830}" type="presOf" srcId="{5B8F6B20-3F91-4193-88D8-FCADF4B09AF3}" destId="{410649D7-EA3E-4B32-BA61-2C3E2CE9120E}" srcOrd="0" destOrd="0" presId="urn:microsoft.com/office/officeart/2018/5/layout/IconCircleLabelList"/>
    <dgm:cxn modelId="{66F689E7-1C77-453B-8DD6-A60D356A6784}" type="presOf" srcId="{FE00EA84-4376-472D-BF8D-B468F390B483}" destId="{5C0E8E55-7D19-4391-BC93-5FD9FC3CC8A5}" srcOrd="0" destOrd="0" presId="urn:microsoft.com/office/officeart/2018/5/layout/IconCircleLabelList"/>
    <dgm:cxn modelId="{926A33E8-53D7-44EC-AC3D-6F07A0E12923}" srcId="{FE00EA84-4376-472D-BF8D-B468F390B483}" destId="{86042327-E4F9-459A-84F1-462B788DB46C}" srcOrd="0" destOrd="0" parTransId="{6F409275-B56F-4D9F-A4E6-1CE3AB807AC3}" sibTransId="{EF376B94-8AED-425D-BAB8-6E57FCE02B9B}"/>
    <dgm:cxn modelId="{563AE36B-7A1B-4EA6-BBFB-9960EEE94638}" type="presParOf" srcId="{5C0E8E55-7D19-4391-BC93-5FD9FC3CC8A5}" destId="{4ED10954-C34F-481B-A254-044FB6E2CD8E}" srcOrd="0" destOrd="0" presId="urn:microsoft.com/office/officeart/2018/5/layout/IconCircleLabelList"/>
    <dgm:cxn modelId="{F5024B15-D63F-4E78-B513-39F7CAE1D403}" type="presParOf" srcId="{4ED10954-C34F-481B-A254-044FB6E2CD8E}" destId="{312BAF7A-F11B-4EE3-B6CB-61774F7893E9}" srcOrd="0" destOrd="0" presId="urn:microsoft.com/office/officeart/2018/5/layout/IconCircleLabelList"/>
    <dgm:cxn modelId="{E09C7DC6-2C49-4FEF-B694-D9A2968AB8F7}" type="presParOf" srcId="{4ED10954-C34F-481B-A254-044FB6E2CD8E}" destId="{FF24A735-0853-40BB-A45D-05C6AA5AF122}" srcOrd="1" destOrd="0" presId="urn:microsoft.com/office/officeart/2018/5/layout/IconCircleLabelList"/>
    <dgm:cxn modelId="{6A4C4BD6-51ED-45F1-B09C-17002F23132E}" type="presParOf" srcId="{4ED10954-C34F-481B-A254-044FB6E2CD8E}" destId="{F91D6EAE-F9B4-4709-9EDA-5D9BD1F02216}" srcOrd="2" destOrd="0" presId="urn:microsoft.com/office/officeart/2018/5/layout/IconCircleLabelList"/>
    <dgm:cxn modelId="{5BDDB11D-9132-4D40-95A4-732BEB25353F}" type="presParOf" srcId="{4ED10954-C34F-481B-A254-044FB6E2CD8E}" destId="{EAEA2057-E75E-4A1E-87F3-8441D476C4AD}" srcOrd="3" destOrd="0" presId="urn:microsoft.com/office/officeart/2018/5/layout/IconCircleLabelList"/>
    <dgm:cxn modelId="{2A084C06-6C5B-4B2F-8C52-F429D315C894}" type="presParOf" srcId="{5C0E8E55-7D19-4391-BC93-5FD9FC3CC8A5}" destId="{6F75A21F-861F-4FB0-8DD6-C20F6B1F1503}" srcOrd="1" destOrd="0" presId="urn:microsoft.com/office/officeart/2018/5/layout/IconCircleLabelList"/>
    <dgm:cxn modelId="{3C7005FE-E269-4FBF-BF09-0CB545CEC1A3}" type="presParOf" srcId="{5C0E8E55-7D19-4391-BC93-5FD9FC3CC8A5}" destId="{ABF924A4-EE78-4B7F-BD91-61FBD9B15441}" srcOrd="2" destOrd="0" presId="urn:microsoft.com/office/officeart/2018/5/layout/IconCircleLabelList"/>
    <dgm:cxn modelId="{E26E424B-F7C0-4432-9B55-E641A5F0FCE3}" type="presParOf" srcId="{ABF924A4-EE78-4B7F-BD91-61FBD9B15441}" destId="{65959514-D050-497B-8337-26BCC2EC0A3C}" srcOrd="0" destOrd="0" presId="urn:microsoft.com/office/officeart/2018/5/layout/IconCircleLabelList"/>
    <dgm:cxn modelId="{C5BED13D-5E04-4421-ABC1-D313F40D80D0}" type="presParOf" srcId="{ABF924A4-EE78-4B7F-BD91-61FBD9B15441}" destId="{5FC05EB2-5120-4C43-8FFB-B7B8DEEB6ED8}" srcOrd="1" destOrd="0" presId="urn:microsoft.com/office/officeart/2018/5/layout/IconCircleLabelList"/>
    <dgm:cxn modelId="{F6478F15-A732-4988-AF75-FDE83FBC9E09}" type="presParOf" srcId="{ABF924A4-EE78-4B7F-BD91-61FBD9B15441}" destId="{2B2D08E9-C72B-4274-9D33-0E9EFECDC3B4}" srcOrd="2" destOrd="0" presId="urn:microsoft.com/office/officeart/2018/5/layout/IconCircleLabelList"/>
    <dgm:cxn modelId="{B90C1A8F-5858-48F2-AD36-CE2ADD8E1608}" type="presParOf" srcId="{ABF924A4-EE78-4B7F-BD91-61FBD9B15441}" destId="{410649D7-EA3E-4B32-BA61-2C3E2CE9120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ED976F-8136-41E4-B715-860203984627}" type="doc">
      <dgm:prSet loTypeId="urn:microsoft.com/office/officeart/2008/layout/CircleAccentTimeline" loCatId="process" qsTypeId="urn:microsoft.com/office/officeart/2005/8/quickstyle/simple1" qsCatId="simple" csTypeId="urn:microsoft.com/office/officeart/2005/8/colors/colorful3" csCatId="colorful" phldr="1"/>
      <dgm:spPr/>
      <dgm:t>
        <a:bodyPr/>
        <a:lstStyle/>
        <a:p>
          <a:endParaRPr lang="en-GB"/>
        </a:p>
      </dgm:t>
    </dgm:pt>
    <dgm:pt modelId="{AE637938-E039-4F2E-89E2-8013ACF8CFAA}">
      <dgm:prSet phldrT="[Text]"/>
      <dgm:spPr/>
      <dgm:t>
        <a:bodyPr/>
        <a:lstStyle/>
        <a:p>
          <a:r>
            <a:rPr lang="en-GB" dirty="0"/>
            <a:t>RESEARCH </a:t>
          </a:r>
        </a:p>
      </dgm:t>
    </dgm:pt>
    <dgm:pt modelId="{0C072729-3BB9-494E-92C1-771A4A113241}" type="parTrans" cxnId="{0DC82EAD-6A40-4F20-9AEC-E46BF8918120}">
      <dgm:prSet/>
      <dgm:spPr/>
      <dgm:t>
        <a:bodyPr/>
        <a:lstStyle/>
        <a:p>
          <a:endParaRPr lang="en-GB"/>
        </a:p>
      </dgm:t>
    </dgm:pt>
    <dgm:pt modelId="{5A2597F6-96D2-4F4F-B184-4D37E3D76FF5}" type="sibTrans" cxnId="{0DC82EAD-6A40-4F20-9AEC-E46BF8918120}">
      <dgm:prSet/>
      <dgm:spPr/>
      <dgm:t>
        <a:bodyPr/>
        <a:lstStyle/>
        <a:p>
          <a:endParaRPr lang="en-GB"/>
        </a:p>
      </dgm:t>
    </dgm:pt>
    <dgm:pt modelId="{FDF85C38-5345-4F6B-8A3C-FA9046C069DE}">
      <dgm:prSet phldrT="[Text]"/>
      <dgm:spPr/>
      <dgm:t>
        <a:bodyPr/>
        <a:lstStyle/>
        <a:p>
          <a:r>
            <a:rPr lang="en-GB" dirty="0"/>
            <a:t>Journal Articles </a:t>
          </a:r>
        </a:p>
      </dgm:t>
    </dgm:pt>
    <dgm:pt modelId="{9B5A55FC-B145-45FF-9867-94B1086C1112}" type="parTrans" cxnId="{695EC949-290E-4E93-81B6-E97C3B352CB2}">
      <dgm:prSet/>
      <dgm:spPr/>
      <dgm:t>
        <a:bodyPr/>
        <a:lstStyle/>
        <a:p>
          <a:endParaRPr lang="en-GB"/>
        </a:p>
      </dgm:t>
    </dgm:pt>
    <dgm:pt modelId="{22A0B2DC-CEA8-45EC-AEE6-BD2879322F97}" type="sibTrans" cxnId="{695EC949-290E-4E93-81B6-E97C3B352CB2}">
      <dgm:prSet/>
      <dgm:spPr/>
      <dgm:t>
        <a:bodyPr/>
        <a:lstStyle/>
        <a:p>
          <a:endParaRPr lang="en-GB"/>
        </a:p>
      </dgm:t>
    </dgm:pt>
    <dgm:pt modelId="{EB164C74-9A95-4C82-8115-4A46B746E269}">
      <dgm:prSet phldrT="[Text]"/>
      <dgm:spPr/>
      <dgm:t>
        <a:bodyPr/>
        <a:lstStyle/>
        <a:p>
          <a:r>
            <a:rPr lang="en-GB" dirty="0"/>
            <a:t>CASP</a:t>
          </a:r>
        </a:p>
      </dgm:t>
    </dgm:pt>
    <dgm:pt modelId="{CFAF8A07-32B8-4AAC-8A1D-D44386D09DD0}" type="parTrans" cxnId="{E4F72D68-8946-4AA1-9672-1E81B12EEF8A}">
      <dgm:prSet/>
      <dgm:spPr/>
      <dgm:t>
        <a:bodyPr/>
        <a:lstStyle/>
        <a:p>
          <a:endParaRPr lang="en-GB"/>
        </a:p>
      </dgm:t>
    </dgm:pt>
    <dgm:pt modelId="{D5BBD3C9-D951-46FE-A87E-199232202309}" type="sibTrans" cxnId="{E4F72D68-8946-4AA1-9672-1E81B12EEF8A}">
      <dgm:prSet/>
      <dgm:spPr/>
      <dgm:t>
        <a:bodyPr/>
        <a:lstStyle/>
        <a:p>
          <a:endParaRPr lang="en-GB"/>
        </a:p>
      </dgm:t>
    </dgm:pt>
    <dgm:pt modelId="{8CBE40ED-2FB2-42D6-B943-AC2328CE8B86}">
      <dgm:prSet phldrT="[Text]"/>
      <dgm:spPr/>
      <dgm:t>
        <a:bodyPr/>
        <a:lstStyle/>
        <a:p>
          <a:r>
            <a:rPr lang="en-GB" dirty="0"/>
            <a:t>IDENTIFY MAIN ARTICLES</a:t>
          </a:r>
        </a:p>
      </dgm:t>
    </dgm:pt>
    <dgm:pt modelId="{B944C2C9-3F6E-4D3E-83AD-8DA20DAE5A78}" type="parTrans" cxnId="{D8B60636-88F8-443F-A845-1042A5A3262C}">
      <dgm:prSet/>
      <dgm:spPr/>
      <dgm:t>
        <a:bodyPr/>
        <a:lstStyle/>
        <a:p>
          <a:endParaRPr lang="en-GB"/>
        </a:p>
      </dgm:t>
    </dgm:pt>
    <dgm:pt modelId="{A2E3C8E9-E908-4663-B6BF-61F1A79FD5EF}" type="sibTrans" cxnId="{D8B60636-88F8-443F-A845-1042A5A3262C}">
      <dgm:prSet/>
      <dgm:spPr/>
      <dgm:t>
        <a:bodyPr/>
        <a:lstStyle/>
        <a:p>
          <a:endParaRPr lang="en-GB"/>
        </a:p>
      </dgm:t>
    </dgm:pt>
    <dgm:pt modelId="{A1280331-91AC-4841-B468-3045C67AC67F}">
      <dgm:prSet phldrT="[Text]"/>
      <dgm:spPr/>
      <dgm:t>
        <a:bodyPr/>
        <a:lstStyle/>
        <a:p>
          <a:r>
            <a:rPr lang="en-GB" dirty="0"/>
            <a:t>Read and ‘code’ or underline or make notes</a:t>
          </a:r>
        </a:p>
      </dgm:t>
    </dgm:pt>
    <dgm:pt modelId="{D56128BE-7E16-44E5-AA70-46FC97193A40}" type="parTrans" cxnId="{C9B09214-1D60-4E81-B416-C3863472E1E1}">
      <dgm:prSet/>
      <dgm:spPr/>
      <dgm:t>
        <a:bodyPr/>
        <a:lstStyle/>
        <a:p>
          <a:endParaRPr lang="en-GB"/>
        </a:p>
      </dgm:t>
    </dgm:pt>
    <dgm:pt modelId="{8323CBB3-1DC1-4571-9AFE-8C41EEFA442A}" type="sibTrans" cxnId="{C9B09214-1D60-4E81-B416-C3863472E1E1}">
      <dgm:prSet/>
      <dgm:spPr/>
      <dgm:t>
        <a:bodyPr/>
        <a:lstStyle/>
        <a:p>
          <a:endParaRPr lang="en-GB"/>
        </a:p>
      </dgm:t>
    </dgm:pt>
    <dgm:pt modelId="{84566555-C4AC-41A9-9524-3911E7D356D9}">
      <dgm:prSet phldrT="[Text]"/>
      <dgm:spPr/>
      <dgm:t>
        <a:bodyPr/>
        <a:lstStyle/>
        <a:p>
          <a:r>
            <a:rPr lang="en-GB" dirty="0"/>
            <a:t>Find themes linking to your title or aim </a:t>
          </a:r>
        </a:p>
      </dgm:t>
    </dgm:pt>
    <dgm:pt modelId="{3AE9D9E0-9896-49A0-B818-79301EF497A6}" type="parTrans" cxnId="{F2CF1B79-6297-4F4B-BEA8-ADDFD1B2DC26}">
      <dgm:prSet/>
      <dgm:spPr/>
      <dgm:t>
        <a:bodyPr/>
        <a:lstStyle/>
        <a:p>
          <a:endParaRPr lang="en-GB"/>
        </a:p>
      </dgm:t>
    </dgm:pt>
    <dgm:pt modelId="{8258E7E1-E57D-484B-9743-7F14261D6DCB}" type="sibTrans" cxnId="{F2CF1B79-6297-4F4B-BEA8-ADDFD1B2DC26}">
      <dgm:prSet/>
      <dgm:spPr/>
      <dgm:t>
        <a:bodyPr/>
        <a:lstStyle/>
        <a:p>
          <a:endParaRPr lang="en-GB"/>
        </a:p>
      </dgm:t>
    </dgm:pt>
    <dgm:pt modelId="{D9C212D5-A8B3-4E5B-9A25-43924B41B567}" type="pres">
      <dgm:prSet presAssocID="{0CED976F-8136-41E4-B715-860203984627}" presName="Name0" presStyleCnt="0">
        <dgm:presLayoutVars>
          <dgm:dir/>
        </dgm:presLayoutVars>
      </dgm:prSet>
      <dgm:spPr/>
    </dgm:pt>
    <dgm:pt modelId="{C97F8B78-AFCD-4602-9B5F-7D22686CB7C0}" type="pres">
      <dgm:prSet presAssocID="{AE637938-E039-4F2E-89E2-8013ACF8CFAA}" presName="parComposite" presStyleCnt="0"/>
      <dgm:spPr/>
    </dgm:pt>
    <dgm:pt modelId="{93D07245-A46D-4D97-8610-BA1422142673}" type="pres">
      <dgm:prSet presAssocID="{AE637938-E039-4F2E-89E2-8013ACF8CFAA}" presName="parBigCircle" presStyleLbl="node0" presStyleIdx="0" presStyleCnt="2"/>
      <dgm:spPr/>
    </dgm:pt>
    <dgm:pt modelId="{BCFB6334-5642-411E-A117-DF731AF80EEF}" type="pres">
      <dgm:prSet presAssocID="{AE637938-E039-4F2E-89E2-8013ACF8CFAA}" presName="parTx" presStyleLbl="revTx" presStyleIdx="0" presStyleCnt="10"/>
      <dgm:spPr/>
    </dgm:pt>
    <dgm:pt modelId="{409E5F81-B443-4BE4-AC60-EC492F2CE417}" type="pres">
      <dgm:prSet presAssocID="{AE637938-E039-4F2E-89E2-8013ACF8CFAA}" presName="bSpace" presStyleCnt="0"/>
      <dgm:spPr/>
    </dgm:pt>
    <dgm:pt modelId="{18E07E5C-03B8-4670-8D11-C42ADEF5654C}" type="pres">
      <dgm:prSet presAssocID="{AE637938-E039-4F2E-89E2-8013ACF8CFAA}" presName="parBackupNorm" presStyleCnt="0"/>
      <dgm:spPr/>
    </dgm:pt>
    <dgm:pt modelId="{EC7EDFCE-1DA0-4F82-91C9-2F5939453D66}" type="pres">
      <dgm:prSet presAssocID="{5A2597F6-96D2-4F4F-B184-4D37E3D76FF5}" presName="parSpace" presStyleCnt="0"/>
      <dgm:spPr/>
    </dgm:pt>
    <dgm:pt modelId="{49F8E4F8-A5EE-4B83-843C-56895E2F9B0E}" type="pres">
      <dgm:prSet presAssocID="{FDF85C38-5345-4F6B-8A3C-FA9046C069DE}" presName="desBackupLeftNorm" presStyleCnt="0"/>
      <dgm:spPr/>
    </dgm:pt>
    <dgm:pt modelId="{310B5009-91DE-44DE-97BD-6DB11D59EE50}" type="pres">
      <dgm:prSet presAssocID="{FDF85C38-5345-4F6B-8A3C-FA9046C069DE}" presName="desComposite" presStyleCnt="0"/>
      <dgm:spPr/>
    </dgm:pt>
    <dgm:pt modelId="{351C57AB-160B-40F5-A1E3-E3084A85280A}" type="pres">
      <dgm:prSet presAssocID="{FDF85C38-5345-4F6B-8A3C-FA9046C069DE}" presName="desCircle" presStyleLbl="node1" presStyleIdx="0" presStyleCnt="4"/>
      <dgm:spPr/>
    </dgm:pt>
    <dgm:pt modelId="{3D703D2B-282B-4C35-B675-2145A6D7CDFC}" type="pres">
      <dgm:prSet presAssocID="{FDF85C38-5345-4F6B-8A3C-FA9046C069DE}" presName="chTx" presStyleLbl="revTx" presStyleIdx="1" presStyleCnt="10"/>
      <dgm:spPr/>
    </dgm:pt>
    <dgm:pt modelId="{D07E8DB3-BEA1-4A54-968E-7EA5D74735FF}" type="pres">
      <dgm:prSet presAssocID="{FDF85C38-5345-4F6B-8A3C-FA9046C069DE}" presName="desTx" presStyleLbl="revTx" presStyleIdx="2" presStyleCnt="10">
        <dgm:presLayoutVars>
          <dgm:bulletEnabled val="1"/>
        </dgm:presLayoutVars>
      </dgm:prSet>
      <dgm:spPr/>
    </dgm:pt>
    <dgm:pt modelId="{F8BCC640-2D1C-4BBA-940C-B10D0656CBE4}" type="pres">
      <dgm:prSet presAssocID="{FDF85C38-5345-4F6B-8A3C-FA9046C069DE}" presName="desBackupRightNorm" presStyleCnt="0"/>
      <dgm:spPr/>
    </dgm:pt>
    <dgm:pt modelId="{C543C3DD-E04A-47DA-AE35-CDB64B4EA60D}" type="pres">
      <dgm:prSet presAssocID="{22A0B2DC-CEA8-45EC-AEE6-BD2879322F97}" presName="desSpace" presStyleCnt="0"/>
      <dgm:spPr/>
    </dgm:pt>
    <dgm:pt modelId="{52F6A648-D502-4365-A148-A8C7B49B66AA}" type="pres">
      <dgm:prSet presAssocID="{EB164C74-9A95-4C82-8115-4A46B746E269}" presName="desBackupLeftNorm" presStyleCnt="0"/>
      <dgm:spPr/>
    </dgm:pt>
    <dgm:pt modelId="{BF90CA08-8E03-4B75-BB14-B56700F884E1}" type="pres">
      <dgm:prSet presAssocID="{EB164C74-9A95-4C82-8115-4A46B746E269}" presName="desComposite" presStyleCnt="0"/>
      <dgm:spPr/>
    </dgm:pt>
    <dgm:pt modelId="{3093ED4C-B0BF-46BB-93F3-00E4C9ED7F61}" type="pres">
      <dgm:prSet presAssocID="{EB164C74-9A95-4C82-8115-4A46B746E269}" presName="desCircle" presStyleLbl="node1" presStyleIdx="1" presStyleCnt="4"/>
      <dgm:spPr/>
    </dgm:pt>
    <dgm:pt modelId="{2C74FCD1-99D2-4428-8C9A-30852601D828}" type="pres">
      <dgm:prSet presAssocID="{EB164C74-9A95-4C82-8115-4A46B746E269}" presName="chTx" presStyleLbl="revTx" presStyleIdx="3" presStyleCnt="10"/>
      <dgm:spPr/>
    </dgm:pt>
    <dgm:pt modelId="{6BCAAF9A-ABF8-449C-93C6-D51B505E3702}" type="pres">
      <dgm:prSet presAssocID="{EB164C74-9A95-4C82-8115-4A46B746E269}" presName="desTx" presStyleLbl="revTx" presStyleIdx="4" presStyleCnt="10">
        <dgm:presLayoutVars>
          <dgm:bulletEnabled val="1"/>
        </dgm:presLayoutVars>
      </dgm:prSet>
      <dgm:spPr/>
    </dgm:pt>
    <dgm:pt modelId="{ABE9AE1F-2A9B-439E-89ED-30A6FACCA813}" type="pres">
      <dgm:prSet presAssocID="{EB164C74-9A95-4C82-8115-4A46B746E269}" presName="desBackupRightNorm" presStyleCnt="0"/>
      <dgm:spPr/>
    </dgm:pt>
    <dgm:pt modelId="{D3EF465D-D9B8-48BE-B9E9-6C09AF54970F}" type="pres">
      <dgm:prSet presAssocID="{D5BBD3C9-D951-46FE-A87E-199232202309}" presName="desSpace" presStyleCnt="0"/>
      <dgm:spPr/>
    </dgm:pt>
    <dgm:pt modelId="{8EA6FA8C-AFD5-4DB9-BCDC-36D0E69F8F9C}" type="pres">
      <dgm:prSet presAssocID="{8CBE40ED-2FB2-42D6-B943-AC2328CE8B86}" presName="parComposite" presStyleCnt="0"/>
      <dgm:spPr/>
    </dgm:pt>
    <dgm:pt modelId="{073472B5-45A6-4F14-8FE1-063B964AD590}" type="pres">
      <dgm:prSet presAssocID="{8CBE40ED-2FB2-42D6-B943-AC2328CE8B86}" presName="parBigCircle" presStyleLbl="node0" presStyleIdx="1" presStyleCnt="2"/>
      <dgm:spPr/>
    </dgm:pt>
    <dgm:pt modelId="{A3E911E1-5CE5-40E5-93A8-1BCADB54BA41}" type="pres">
      <dgm:prSet presAssocID="{8CBE40ED-2FB2-42D6-B943-AC2328CE8B86}" presName="parTx" presStyleLbl="revTx" presStyleIdx="5" presStyleCnt="10"/>
      <dgm:spPr/>
    </dgm:pt>
    <dgm:pt modelId="{9A6A6973-5E9F-4849-8EC1-47FFCED974B8}" type="pres">
      <dgm:prSet presAssocID="{8CBE40ED-2FB2-42D6-B943-AC2328CE8B86}" presName="bSpace" presStyleCnt="0"/>
      <dgm:spPr/>
    </dgm:pt>
    <dgm:pt modelId="{B93CBDAB-1E58-4E9B-8A98-8093FAAD34E5}" type="pres">
      <dgm:prSet presAssocID="{8CBE40ED-2FB2-42D6-B943-AC2328CE8B86}" presName="parBackupNorm" presStyleCnt="0"/>
      <dgm:spPr/>
    </dgm:pt>
    <dgm:pt modelId="{8A824C0C-5BA5-4002-8784-A4F96C57E181}" type="pres">
      <dgm:prSet presAssocID="{A2E3C8E9-E908-4663-B6BF-61F1A79FD5EF}" presName="parSpace" presStyleCnt="0"/>
      <dgm:spPr/>
    </dgm:pt>
    <dgm:pt modelId="{DDC1A0A7-E0EC-4E93-84B6-F7B07A03E15E}" type="pres">
      <dgm:prSet presAssocID="{A1280331-91AC-4841-B468-3045C67AC67F}" presName="desBackupLeftNorm" presStyleCnt="0"/>
      <dgm:spPr/>
    </dgm:pt>
    <dgm:pt modelId="{0B4F6FAD-BD23-4C15-812A-2EFC721F9F6A}" type="pres">
      <dgm:prSet presAssocID="{A1280331-91AC-4841-B468-3045C67AC67F}" presName="desComposite" presStyleCnt="0"/>
      <dgm:spPr/>
    </dgm:pt>
    <dgm:pt modelId="{6D02C035-0103-4182-BDC8-CA062AB5B116}" type="pres">
      <dgm:prSet presAssocID="{A1280331-91AC-4841-B468-3045C67AC67F}" presName="desCircle" presStyleLbl="node1" presStyleIdx="2" presStyleCnt="4"/>
      <dgm:spPr/>
    </dgm:pt>
    <dgm:pt modelId="{527E42C8-0F8C-40D9-B2EF-801170213950}" type="pres">
      <dgm:prSet presAssocID="{A1280331-91AC-4841-B468-3045C67AC67F}" presName="chTx" presStyleLbl="revTx" presStyleIdx="6" presStyleCnt="10"/>
      <dgm:spPr/>
    </dgm:pt>
    <dgm:pt modelId="{17FF93FE-45DA-4E0E-ABC6-4DE635E8238F}" type="pres">
      <dgm:prSet presAssocID="{A1280331-91AC-4841-B468-3045C67AC67F}" presName="desTx" presStyleLbl="revTx" presStyleIdx="7" presStyleCnt="10">
        <dgm:presLayoutVars>
          <dgm:bulletEnabled val="1"/>
        </dgm:presLayoutVars>
      </dgm:prSet>
      <dgm:spPr/>
    </dgm:pt>
    <dgm:pt modelId="{9DBA6C6A-7CFF-40F9-B78B-CB2ED3039EF7}" type="pres">
      <dgm:prSet presAssocID="{A1280331-91AC-4841-B468-3045C67AC67F}" presName="desBackupRightNorm" presStyleCnt="0"/>
      <dgm:spPr/>
    </dgm:pt>
    <dgm:pt modelId="{2F990898-CBBA-4FDE-8AC9-9BCD0538C37F}" type="pres">
      <dgm:prSet presAssocID="{8323CBB3-1DC1-4571-9AFE-8C41EEFA442A}" presName="desSpace" presStyleCnt="0"/>
      <dgm:spPr/>
    </dgm:pt>
    <dgm:pt modelId="{2E4D824E-F2E8-4D94-9D14-A7BA6A5BCE68}" type="pres">
      <dgm:prSet presAssocID="{84566555-C4AC-41A9-9524-3911E7D356D9}" presName="desBackupLeftNorm" presStyleCnt="0"/>
      <dgm:spPr/>
    </dgm:pt>
    <dgm:pt modelId="{9AA19ED8-DA65-4BC1-A692-76996284FA4D}" type="pres">
      <dgm:prSet presAssocID="{84566555-C4AC-41A9-9524-3911E7D356D9}" presName="desComposite" presStyleCnt="0"/>
      <dgm:spPr/>
    </dgm:pt>
    <dgm:pt modelId="{8C904815-B190-4407-A5A5-47CC4C90584E}" type="pres">
      <dgm:prSet presAssocID="{84566555-C4AC-41A9-9524-3911E7D356D9}" presName="desCircle" presStyleLbl="node1" presStyleIdx="3" presStyleCnt="4"/>
      <dgm:spPr/>
    </dgm:pt>
    <dgm:pt modelId="{B8B91D6D-F9AC-43F8-9F7A-FE04995A26CD}" type="pres">
      <dgm:prSet presAssocID="{84566555-C4AC-41A9-9524-3911E7D356D9}" presName="chTx" presStyleLbl="revTx" presStyleIdx="8" presStyleCnt="10"/>
      <dgm:spPr/>
    </dgm:pt>
    <dgm:pt modelId="{4730BBEF-4692-45EF-AA62-1192BB31FE8E}" type="pres">
      <dgm:prSet presAssocID="{84566555-C4AC-41A9-9524-3911E7D356D9}" presName="desTx" presStyleLbl="revTx" presStyleIdx="9" presStyleCnt="10">
        <dgm:presLayoutVars>
          <dgm:bulletEnabled val="1"/>
        </dgm:presLayoutVars>
      </dgm:prSet>
      <dgm:spPr/>
    </dgm:pt>
    <dgm:pt modelId="{D33870DC-B47E-4B28-AF9C-3AA1AB753200}" type="pres">
      <dgm:prSet presAssocID="{84566555-C4AC-41A9-9524-3911E7D356D9}" presName="desBackupRightNorm" presStyleCnt="0"/>
      <dgm:spPr/>
    </dgm:pt>
    <dgm:pt modelId="{5D2A5082-D662-4B27-9A0F-648DA4F8A544}" type="pres">
      <dgm:prSet presAssocID="{8258E7E1-E57D-484B-9743-7F14261D6DCB}" presName="desSpace" presStyleCnt="0"/>
      <dgm:spPr/>
    </dgm:pt>
  </dgm:ptLst>
  <dgm:cxnLst>
    <dgm:cxn modelId="{ADFA1D0D-6529-4746-AF7C-78EBA5D2C052}" type="presOf" srcId="{EB164C74-9A95-4C82-8115-4A46B746E269}" destId="{2C74FCD1-99D2-4428-8C9A-30852601D828}" srcOrd="0" destOrd="0" presId="urn:microsoft.com/office/officeart/2008/layout/CircleAccentTimeline"/>
    <dgm:cxn modelId="{C9B09214-1D60-4E81-B416-C3863472E1E1}" srcId="{8CBE40ED-2FB2-42D6-B943-AC2328CE8B86}" destId="{A1280331-91AC-4841-B468-3045C67AC67F}" srcOrd="0" destOrd="0" parTransId="{D56128BE-7E16-44E5-AA70-46FC97193A40}" sibTransId="{8323CBB3-1DC1-4571-9AFE-8C41EEFA442A}"/>
    <dgm:cxn modelId="{D8B60636-88F8-443F-A845-1042A5A3262C}" srcId="{0CED976F-8136-41E4-B715-860203984627}" destId="{8CBE40ED-2FB2-42D6-B943-AC2328CE8B86}" srcOrd="1" destOrd="0" parTransId="{B944C2C9-3F6E-4D3E-83AD-8DA20DAE5A78}" sibTransId="{A2E3C8E9-E908-4663-B6BF-61F1A79FD5EF}"/>
    <dgm:cxn modelId="{E4F72D68-8946-4AA1-9672-1E81B12EEF8A}" srcId="{AE637938-E039-4F2E-89E2-8013ACF8CFAA}" destId="{EB164C74-9A95-4C82-8115-4A46B746E269}" srcOrd="1" destOrd="0" parTransId="{CFAF8A07-32B8-4AAC-8A1D-D44386D09DD0}" sibTransId="{D5BBD3C9-D951-46FE-A87E-199232202309}"/>
    <dgm:cxn modelId="{695EC949-290E-4E93-81B6-E97C3B352CB2}" srcId="{AE637938-E039-4F2E-89E2-8013ACF8CFAA}" destId="{FDF85C38-5345-4F6B-8A3C-FA9046C069DE}" srcOrd="0" destOrd="0" parTransId="{9B5A55FC-B145-45FF-9867-94B1086C1112}" sibTransId="{22A0B2DC-CEA8-45EC-AEE6-BD2879322F97}"/>
    <dgm:cxn modelId="{4C7E2C53-35E0-4B30-A498-7C81490978C1}" type="presOf" srcId="{84566555-C4AC-41A9-9524-3911E7D356D9}" destId="{B8B91D6D-F9AC-43F8-9F7A-FE04995A26CD}" srcOrd="0" destOrd="0" presId="urn:microsoft.com/office/officeart/2008/layout/CircleAccentTimeline"/>
    <dgm:cxn modelId="{F2CF1B79-6297-4F4B-BEA8-ADDFD1B2DC26}" srcId="{8CBE40ED-2FB2-42D6-B943-AC2328CE8B86}" destId="{84566555-C4AC-41A9-9524-3911E7D356D9}" srcOrd="1" destOrd="0" parTransId="{3AE9D9E0-9896-49A0-B818-79301EF497A6}" sibTransId="{8258E7E1-E57D-484B-9743-7F14261D6DCB}"/>
    <dgm:cxn modelId="{A1852D7D-95BE-4D04-B9F9-F246DFB97852}" type="presOf" srcId="{AE637938-E039-4F2E-89E2-8013ACF8CFAA}" destId="{BCFB6334-5642-411E-A117-DF731AF80EEF}" srcOrd="0" destOrd="0" presId="urn:microsoft.com/office/officeart/2008/layout/CircleAccentTimeline"/>
    <dgm:cxn modelId="{6B46A698-5FE7-4060-A9F1-9AF9BD9983B5}" type="presOf" srcId="{FDF85C38-5345-4F6B-8A3C-FA9046C069DE}" destId="{3D703D2B-282B-4C35-B675-2145A6D7CDFC}" srcOrd="0" destOrd="0" presId="urn:microsoft.com/office/officeart/2008/layout/CircleAccentTimeline"/>
    <dgm:cxn modelId="{0DC82EAD-6A40-4F20-9AEC-E46BF8918120}" srcId="{0CED976F-8136-41E4-B715-860203984627}" destId="{AE637938-E039-4F2E-89E2-8013ACF8CFAA}" srcOrd="0" destOrd="0" parTransId="{0C072729-3BB9-494E-92C1-771A4A113241}" sibTransId="{5A2597F6-96D2-4F4F-B184-4D37E3D76FF5}"/>
    <dgm:cxn modelId="{A39EE5BE-E3D7-4553-8309-3003A6B4026D}" type="presOf" srcId="{0CED976F-8136-41E4-B715-860203984627}" destId="{D9C212D5-A8B3-4E5B-9A25-43924B41B567}" srcOrd="0" destOrd="0" presId="urn:microsoft.com/office/officeart/2008/layout/CircleAccentTimeline"/>
    <dgm:cxn modelId="{25B5A9EA-8E5D-40E2-BC7A-3D2416298626}" type="presOf" srcId="{A1280331-91AC-4841-B468-3045C67AC67F}" destId="{527E42C8-0F8C-40D9-B2EF-801170213950}" srcOrd="0" destOrd="0" presId="urn:microsoft.com/office/officeart/2008/layout/CircleAccentTimeline"/>
    <dgm:cxn modelId="{878117F6-6AD7-42DF-8EB1-5BE43CFA40A2}" type="presOf" srcId="{8CBE40ED-2FB2-42D6-B943-AC2328CE8B86}" destId="{A3E911E1-5CE5-40E5-93A8-1BCADB54BA41}" srcOrd="0" destOrd="0" presId="urn:microsoft.com/office/officeart/2008/layout/CircleAccentTimeline"/>
    <dgm:cxn modelId="{5AE6B7C6-82F2-48B7-80C6-232DFA6F6E1C}" type="presParOf" srcId="{D9C212D5-A8B3-4E5B-9A25-43924B41B567}" destId="{C97F8B78-AFCD-4602-9B5F-7D22686CB7C0}" srcOrd="0" destOrd="0" presId="urn:microsoft.com/office/officeart/2008/layout/CircleAccentTimeline"/>
    <dgm:cxn modelId="{C11A1CCC-F6BA-4DAC-A94B-F46C45977AFE}" type="presParOf" srcId="{C97F8B78-AFCD-4602-9B5F-7D22686CB7C0}" destId="{93D07245-A46D-4D97-8610-BA1422142673}" srcOrd="0" destOrd="0" presId="urn:microsoft.com/office/officeart/2008/layout/CircleAccentTimeline"/>
    <dgm:cxn modelId="{22B170C0-A8A7-4AC5-AA70-9752EFB5F81E}" type="presParOf" srcId="{C97F8B78-AFCD-4602-9B5F-7D22686CB7C0}" destId="{BCFB6334-5642-411E-A117-DF731AF80EEF}" srcOrd="1" destOrd="0" presId="urn:microsoft.com/office/officeart/2008/layout/CircleAccentTimeline"/>
    <dgm:cxn modelId="{56E6CABD-6DAF-4136-B6F5-A827B28B7645}" type="presParOf" srcId="{C97F8B78-AFCD-4602-9B5F-7D22686CB7C0}" destId="{409E5F81-B443-4BE4-AC60-EC492F2CE417}" srcOrd="2" destOrd="0" presId="urn:microsoft.com/office/officeart/2008/layout/CircleAccentTimeline"/>
    <dgm:cxn modelId="{8D7FA771-B4A6-4412-B39B-923450C5B7DE}" type="presParOf" srcId="{D9C212D5-A8B3-4E5B-9A25-43924B41B567}" destId="{18E07E5C-03B8-4670-8D11-C42ADEF5654C}" srcOrd="1" destOrd="0" presId="urn:microsoft.com/office/officeart/2008/layout/CircleAccentTimeline"/>
    <dgm:cxn modelId="{1D3BF832-9C83-4B70-9DDD-7AA83346ADF8}" type="presParOf" srcId="{D9C212D5-A8B3-4E5B-9A25-43924B41B567}" destId="{EC7EDFCE-1DA0-4F82-91C9-2F5939453D66}" srcOrd="2" destOrd="0" presId="urn:microsoft.com/office/officeart/2008/layout/CircleAccentTimeline"/>
    <dgm:cxn modelId="{6AC8FD1D-BD8D-4FBE-B262-CC7388C95C03}" type="presParOf" srcId="{D9C212D5-A8B3-4E5B-9A25-43924B41B567}" destId="{49F8E4F8-A5EE-4B83-843C-56895E2F9B0E}" srcOrd="3" destOrd="0" presId="urn:microsoft.com/office/officeart/2008/layout/CircleAccentTimeline"/>
    <dgm:cxn modelId="{B8AFF4D9-B3A4-4B58-85D2-FC8AD9E13CF7}" type="presParOf" srcId="{D9C212D5-A8B3-4E5B-9A25-43924B41B567}" destId="{310B5009-91DE-44DE-97BD-6DB11D59EE50}" srcOrd="4" destOrd="0" presId="urn:microsoft.com/office/officeart/2008/layout/CircleAccentTimeline"/>
    <dgm:cxn modelId="{82722917-E07D-4B68-B2AD-9378283FB3B5}" type="presParOf" srcId="{310B5009-91DE-44DE-97BD-6DB11D59EE50}" destId="{351C57AB-160B-40F5-A1E3-E3084A85280A}" srcOrd="0" destOrd="0" presId="urn:microsoft.com/office/officeart/2008/layout/CircleAccentTimeline"/>
    <dgm:cxn modelId="{D276D37F-4D6B-4428-BC5F-E46944521864}" type="presParOf" srcId="{310B5009-91DE-44DE-97BD-6DB11D59EE50}" destId="{3D703D2B-282B-4C35-B675-2145A6D7CDFC}" srcOrd="1" destOrd="0" presId="urn:microsoft.com/office/officeart/2008/layout/CircleAccentTimeline"/>
    <dgm:cxn modelId="{57F71D1A-6F02-4C64-84A3-030903FE4F0A}" type="presParOf" srcId="{310B5009-91DE-44DE-97BD-6DB11D59EE50}" destId="{D07E8DB3-BEA1-4A54-968E-7EA5D74735FF}" srcOrd="2" destOrd="0" presId="urn:microsoft.com/office/officeart/2008/layout/CircleAccentTimeline"/>
    <dgm:cxn modelId="{FA5FC3F4-6746-4686-A5CC-867423D4E797}" type="presParOf" srcId="{D9C212D5-A8B3-4E5B-9A25-43924B41B567}" destId="{F8BCC640-2D1C-4BBA-940C-B10D0656CBE4}" srcOrd="5" destOrd="0" presId="urn:microsoft.com/office/officeart/2008/layout/CircleAccentTimeline"/>
    <dgm:cxn modelId="{EE52F278-DD33-405A-B2E4-39DC526F93A6}" type="presParOf" srcId="{D9C212D5-A8B3-4E5B-9A25-43924B41B567}" destId="{C543C3DD-E04A-47DA-AE35-CDB64B4EA60D}" srcOrd="6" destOrd="0" presId="urn:microsoft.com/office/officeart/2008/layout/CircleAccentTimeline"/>
    <dgm:cxn modelId="{396EE56C-9769-4C70-82EF-D8E6181D4777}" type="presParOf" srcId="{D9C212D5-A8B3-4E5B-9A25-43924B41B567}" destId="{52F6A648-D502-4365-A148-A8C7B49B66AA}" srcOrd="7" destOrd="0" presId="urn:microsoft.com/office/officeart/2008/layout/CircleAccentTimeline"/>
    <dgm:cxn modelId="{0D528392-0382-473A-B07A-4396A0365A21}" type="presParOf" srcId="{D9C212D5-A8B3-4E5B-9A25-43924B41B567}" destId="{BF90CA08-8E03-4B75-BB14-B56700F884E1}" srcOrd="8" destOrd="0" presId="urn:microsoft.com/office/officeart/2008/layout/CircleAccentTimeline"/>
    <dgm:cxn modelId="{FFFF5E2B-F307-40AE-82E5-55E03455F8EF}" type="presParOf" srcId="{BF90CA08-8E03-4B75-BB14-B56700F884E1}" destId="{3093ED4C-B0BF-46BB-93F3-00E4C9ED7F61}" srcOrd="0" destOrd="0" presId="urn:microsoft.com/office/officeart/2008/layout/CircleAccentTimeline"/>
    <dgm:cxn modelId="{26137AD4-FC79-454D-BD44-23C7189F6D8C}" type="presParOf" srcId="{BF90CA08-8E03-4B75-BB14-B56700F884E1}" destId="{2C74FCD1-99D2-4428-8C9A-30852601D828}" srcOrd="1" destOrd="0" presId="urn:microsoft.com/office/officeart/2008/layout/CircleAccentTimeline"/>
    <dgm:cxn modelId="{4FA50D37-6895-4221-B53C-9EACF1287619}" type="presParOf" srcId="{BF90CA08-8E03-4B75-BB14-B56700F884E1}" destId="{6BCAAF9A-ABF8-449C-93C6-D51B505E3702}" srcOrd="2" destOrd="0" presId="urn:microsoft.com/office/officeart/2008/layout/CircleAccentTimeline"/>
    <dgm:cxn modelId="{2D83DA46-FA10-482B-A583-DD7DAA2DAC87}" type="presParOf" srcId="{D9C212D5-A8B3-4E5B-9A25-43924B41B567}" destId="{ABE9AE1F-2A9B-439E-89ED-30A6FACCA813}" srcOrd="9" destOrd="0" presId="urn:microsoft.com/office/officeart/2008/layout/CircleAccentTimeline"/>
    <dgm:cxn modelId="{8265089B-26AA-4C32-ACBE-44B29DAC7572}" type="presParOf" srcId="{D9C212D5-A8B3-4E5B-9A25-43924B41B567}" destId="{D3EF465D-D9B8-48BE-B9E9-6C09AF54970F}" srcOrd="10" destOrd="0" presId="urn:microsoft.com/office/officeart/2008/layout/CircleAccentTimeline"/>
    <dgm:cxn modelId="{54E7C228-D8B8-4707-90F7-4C8497248BF3}" type="presParOf" srcId="{D9C212D5-A8B3-4E5B-9A25-43924B41B567}" destId="{8EA6FA8C-AFD5-4DB9-BCDC-36D0E69F8F9C}" srcOrd="11" destOrd="0" presId="urn:microsoft.com/office/officeart/2008/layout/CircleAccentTimeline"/>
    <dgm:cxn modelId="{752D94A1-223F-49E8-9728-3D6768275F52}" type="presParOf" srcId="{8EA6FA8C-AFD5-4DB9-BCDC-36D0E69F8F9C}" destId="{073472B5-45A6-4F14-8FE1-063B964AD590}" srcOrd="0" destOrd="0" presId="urn:microsoft.com/office/officeart/2008/layout/CircleAccentTimeline"/>
    <dgm:cxn modelId="{DBDD4D9D-7E20-4E15-9816-90397A10E2B3}" type="presParOf" srcId="{8EA6FA8C-AFD5-4DB9-BCDC-36D0E69F8F9C}" destId="{A3E911E1-5CE5-40E5-93A8-1BCADB54BA41}" srcOrd="1" destOrd="0" presId="urn:microsoft.com/office/officeart/2008/layout/CircleAccentTimeline"/>
    <dgm:cxn modelId="{AF0095E1-8787-4D0F-A99B-AE3B24328F8A}" type="presParOf" srcId="{8EA6FA8C-AFD5-4DB9-BCDC-36D0E69F8F9C}" destId="{9A6A6973-5E9F-4849-8EC1-47FFCED974B8}" srcOrd="2" destOrd="0" presId="urn:microsoft.com/office/officeart/2008/layout/CircleAccentTimeline"/>
    <dgm:cxn modelId="{CB83B766-3A10-4F31-B80A-EF847314BCB6}" type="presParOf" srcId="{D9C212D5-A8B3-4E5B-9A25-43924B41B567}" destId="{B93CBDAB-1E58-4E9B-8A98-8093FAAD34E5}" srcOrd="12" destOrd="0" presId="urn:microsoft.com/office/officeart/2008/layout/CircleAccentTimeline"/>
    <dgm:cxn modelId="{0A032107-2A4D-43F7-85B5-15EF42D299FB}" type="presParOf" srcId="{D9C212D5-A8B3-4E5B-9A25-43924B41B567}" destId="{8A824C0C-5BA5-4002-8784-A4F96C57E181}" srcOrd="13" destOrd="0" presId="urn:microsoft.com/office/officeart/2008/layout/CircleAccentTimeline"/>
    <dgm:cxn modelId="{B4637291-96C8-4DAC-BC64-054BF69917F5}" type="presParOf" srcId="{D9C212D5-A8B3-4E5B-9A25-43924B41B567}" destId="{DDC1A0A7-E0EC-4E93-84B6-F7B07A03E15E}" srcOrd="14" destOrd="0" presId="urn:microsoft.com/office/officeart/2008/layout/CircleAccentTimeline"/>
    <dgm:cxn modelId="{00269F06-EE76-4C59-8599-7A9222B6C190}" type="presParOf" srcId="{D9C212D5-A8B3-4E5B-9A25-43924B41B567}" destId="{0B4F6FAD-BD23-4C15-812A-2EFC721F9F6A}" srcOrd="15" destOrd="0" presId="urn:microsoft.com/office/officeart/2008/layout/CircleAccentTimeline"/>
    <dgm:cxn modelId="{EDE7ABDC-C676-4DC6-85ED-771577A672FA}" type="presParOf" srcId="{0B4F6FAD-BD23-4C15-812A-2EFC721F9F6A}" destId="{6D02C035-0103-4182-BDC8-CA062AB5B116}" srcOrd="0" destOrd="0" presId="urn:microsoft.com/office/officeart/2008/layout/CircleAccentTimeline"/>
    <dgm:cxn modelId="{7F8773EA-97CF-41C7-8C39-657C15A637B0}" type="presParOf" srcId="{0B4F6FAD-BD23-4C15-812A-2EFC721F9F6A}" destId="{527E42C8-0F8C-40D9-B2EF-801170213950}" srcOrd="1" destOrd="0" presId="urn:microsoft.com/office/officeart/2008/layout/CircleAccentTimeline"/>
    <dgm:cxn modelId="{03D886A6-B9FF-48CB-BF59-ECB7C282473E}" type="presParOf" srcId="{0B4F6FAD-BD23-4C15-812A-2EFC721F9F6A}" destId="{17FF93FE-45DA-4E0E-ABC6-4DE635E8238F}" srcOrd="2" destOrd="0" presId="urn:microsoft.com/office/officeart/2008/layout/CircleAccentTimeline"/>
    <dgm:cxn modelId="{ED3D0D71-2C59-4EC0-A686-4D7461674A65}" type="presParOf" srcId="{D9C212D5-A8B3-4E5B-9A25-43924B41B567}" destId="{9DBA6C6A-7CFF-40F9-B78B-CB2ED3039EF7}" srcOrd="16" destOrd="0" presId="urn:microsoft.com/office/officeart/2008/layout/CircleAccentTimeline"/>
    <dgm:cxn modelId="{4E2D43B7-B7FB-4F7E-B6D4-CE535BE84C59}" type="presParOf" srcId="{D9C212D5-A8B3-4E5B-9A25-43924B41B567}" destId="{2F990898-CBBA-4FDE-8AC9-9BCD0538C37F}" srcOrd="17" destOrd="0" presId="urn:microsoft.com/office/officeart/2008/layout/CircleAccentTimeline"/>
    <dgm:cxn modelId="{8BE6B85F-E75C-4A08-BACA-C5B6B6986A26}" type="presParOf" srcId="{D9C212D5-A8B3-4E5B-9A25-43924B41B567}" destId="{2E4D824E-F2E8-4D94-9D14-A7BA6A5BCE68}" srcOrd="18" destOrd="0" presId="urn:microsoft.com/office/officeart/2008/layout/CircleAccentTimeline"/>
    <dgm:cxn modelId="{B724F8C9-CD0D-441D-AB38-B26BA71B8A88}" type="presParOf" srcId="{D9C212D5-A8B3-4E5B-9A25-43924B41B567}" destId="{9AA19ED8-DA65-4BC1-A692-76996284FA4D}" srcOrd="19" destOrd="0" presId="urn:microsoft.com/office/officeart/2008/layout/CircleAccentTimeline"/>
    <dgm:cxn modelId="{4F09D15C-7CC5-4B64-AB0E-EDE60589BC6E}" type="presParOf" srcId="{9AA19ED8-DA65-4BC1-A692-76996284FA4D}" destId="{8C904815-B190-4407-A5A5-47CC4C90584E}" srcOrd="0" destOrd="0" presId="urn:microsoft.com/office/officeart/2008/layout/CircleAccentTimeline"/>
    <dgm:cxn modelId="{BE188BA7-7981-450F-969A-29BE52AC2FD0}" type="presParOf" srcId="{9AA19ED8-DA65-4BC1-A692-76996284FA4D}" destId="{B8B91D6D-F9AC-43F8-9F7A-FE04995A26CD}" srcOrd="1" destOrd="0" presId="urn:microsoft.com/office/officeart/2008/layout/CircleAccentTimeline"/>
    <dgm:cxn modelId="{16D9B5D8-BF84-450B-BF77-6DF8481CF929}" type="presParOf" srcId="{9AA19ED8-DA65-4BC1-A692-76996284FA4D}" destId="{4730BBEF-4692-45EF-AA62-1192BB31FE8E}" srcOrd="2" destOrd="0" presId="urn:microsoft.com/office/officeart/2008/layout/CircleAccentTimeline"/>
    <dgm:cxn modelId="{58D99FA5-A6EA-479C-B817-C7DB88733DDC}" type="presParOf" srcId="{D9C212D5-A8B3-4E5B-9A25-43924B41B567}" destId="{D33870DC-B47E-4B28-AF9C-3AA1AB753200}" srcOrd="20" destOrd="0" presId="urn:microsoft.com/office/officeart/2008/layout/CircleAccentTimeline"/>
    <dgm:cxn modelId="{C70A9E2E-B1CB-499D-B013-C51262225844}" type="presParOf" srcId="{D9C212D5-A8B3-4E5B-9A25-43924B41B567}" destId="{5D2A5082-D662-4B27-9A0F-648DA4F8A544}" srcOrd="21" destOrd="0" presId="urn:microsoft.com/office/officeart/2008/layout/CircleAccent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C42E41-E0A5-4264-9FB5-C43922A4FCF6}" type="doc">
      <dgm:prSet loTypeId="urn:microsoft.com/office/officeart/2018/2/layout/IconLabelList" loCatId="icon" qsTypeId="urn:microsoft.com/office/officeart/2005/8/quickstyle/simple4" qsCatId="simple" csTypeId="urn:microsoft.com/office/officeart/2018/5/colors/Iconchunking_neutralbg_colorful1" csCatId="colorful" phldr="1"/>
      <dgm:spPr/>
      <dgm:t>
        <a:bodyPr/>
        <a:lstStyle/>
        <a:p>
          <a:endParaRPr lang="en-US"/>
        </a:p>
      </dgm:t>
    </dgm:pt>
    <dgm:pt modelId="{89F19682-6745-4D1E-8D8E-88A21EDF9D80}">
      <dgm:prSet/>
      <dgm:spPr/>
      <dgm:t>
        <a:bodyPr/>
        <a:lstStyle/>
        <a:p>
          <a:r>
            <a:rPr lang="en-GB" baseline="0"/>
            <a:t>Organisation is key</a:t>
          </a:r>
          <a:endParaRPr lang="en-US"/>
        </a:p>
      </dgm:t>
    </dgm:pt>
    <dgm:pt modelId="{064EECDD-75C4-40EB-A17D-54A54D98CFB8}" type="parTrans" cxnId="{8750EFEB-D6C2-4390-8763-449A35423C0B}">
      <dgm:prSet/>
      <dgm:spPr/>
      <dgm:t>
        <a:bodyPr/>
        <a:lstStyle/>
        <a:p>
          <a:endParaRPr lang="en-US"/>
        </a:p>
      </dgm:t>
    </dgm:pt>
    <dgm:pt modelId="{4B379AF8-3DFE-4776-BF10-5550C07ED10A}" type="sibTrans" cxnId="{8750EFEB-D6C2-4390-8763-449A35423C0B}">
      <dgm:prSet/>
      <dgm:spPr/>
      <dgm:t>
        <a:bodyPr/>
        <a:lstStyle/>
        <a:p>
          <a:endParaRPr lang="en-US"/>
        </a:p>
      </dgm:t>
    </dgm:pt>
    <dgm:pt modelId="{8A0EF893-1F6C-4CD1-AE1F-07629C6F6329}">
      <dgm:prSet/>
      <dgm:spPr/>
      <dgm:t>
        <a:bodyPr/>
        <a:lstStyle/>
        <a:p>
          <a:r>
            <a:rPr lang="en-GB" baseline="0"/>
            <a:t>Introduce and summarise each chapter </a:t>
          </a:r>
          <a:endParaRPr lang="en-US"/>
        </a:p>
      </dgm:t>
    </dgm:pt>
    <dgm:pt modelId="{4FB43BF3-3622-4C87-900D-00DFC049A9FC}" type="parTrans" cxnId="{CB6D89AB-5C39-487A-A990-E2A9925F456C}">
      <dgm:prSet/>
      <dgm:spPr/>
      <dgm:t>
        <a:bodyPr/>
        <a:lstStyle/>
        <a:p>
          <a:endParaRPr lang="en-US"/>
        </a:p>
      </dgm:t>
    </dgm:pt>
    <dgm:pt modelId="{CE2A8BE8-DFC5-41B9-B737-8D9667BC463F}" type="sibTrans" cxnId="{CB6D89AB-5C39-487A-A990-E2A9925F456C}">
      <dgm:prSet/>
      <dgm:spPr/>
      <dgm:t>
        <a:bodyPr/>
        <a:lstStyle/>
        <a:p>
          <a:endParaRPr lang="en-US"/>
        </a:p>
      </dgm:t>
    </dgm:pt>
    <dgm:pt modelId="{B159F60D-7012-41D8-896A-C15FAB08048B}">
      <dgm:prSet/>
      <dgm:spPr/>
      <dgm:t>
        <a:bodyPr/>
        <a:lstStyle/>
        <a:p>
          <a:r>
            <a:rPr lang="en-GB" baseline="0"/>
            <a:t>Use your Hierarchy of Research chart for all references used where possible</a:t>
          </a:r>
          <a:endParaRPr lang="en-US"/>
        </a:p>
      </dgm:t>
    </dgm:pt>
    <dgm:pt modelId="{3EC0672B-FF5D-4A37-BD19-BE89A7B0D21B}" type="parTrans" cxnId="{A87D0AD3-789C-409B-BE33-7651E6085119}">
      <dgm:prSet/>
      <dgm:spPr/>
      <dgm:t>
        <a:bodyPr/>
        <a:lstStyle/>
        <a:p>
          <a:endParaRPr lang="en-US"/>
        </a:p>
      </dgm:t>
    </dgm:pt>
    <dgm:pt modelId="{F6DFFC41-0A4F-4829-A950-016ACEF7C810}" type="sibTrans" cxnId="{A87D0AD3-789C-409B-BE33-7651E6085119}">
      <dgm:prSet/>
      <dgm:spPr/>
      <dgm:t>
        <a:bodyPr/>
        <a:lstStyle/>
        <a:p>
          <a:endParaRPr lang="en-US"/>
        </a:p>
      </dgm:t>
    </dgm:pt>
    <dgm:pt modelId="{CF202A10-5EE6-47C1-A579-2665BA3A9E5A}">
      <dgm:prSet/>
      <dgm:spPr/>
      <dgm:t>
        <a:bodyPr/>
        <a:lstStyle/>
        <a:p>
          <a:r>
            <a:rPr lang="en-GB" baseline="0"/>
            <a:t>Use clarity </a:t>
          </a:r>
          <a:endParaRPr lang="en-US"/>
        </a:p>
      </dgm:t>
    </dgm:pt>
    <dgm:pt modelId="{D3461DA5-B828-45C4-BB08-6406648963E1}" type="parTrans" cxnId="{4FBF7A88-8F9D-44CA-98C8-18311ABDEEFB}">
      <dgm:prSet/>
      <dgm:spPr/>
      <dgm:t>
        <a:bodyPr/>
        <a:lstStyle/>
        <a:p>
          <a:endParaRPr lang="en-US"/>
        </a:p>
      </dgm:t>
    </dgm:pt>
    <dgm:pt modelId="{8AF27382-22B0-48C2-9BA7-7B0745A190AD}" type="sibTrans" cxnId="{4FBF7A88-8F9D-44CA-98C8-18311ABDEEFB}">
      <dgm:prSet/>
      <dgm:spPr/>
      <dgm:t>
        <a:bodyPr/>
        <a:lstStyle/>
        <a:p>
          <a:endParaRPr lang="en-US"/>
        </a:p>
      </dgm:t>
    </dgm:pt>
    <dgm:pt modelId="{23E7BF3D-06AB-44A8-97F5-1152F1BA1D2C}">
      <dgm:prSet/>
      <dgm:spPr/>
      <dgm:t>
        <a:bodyPr/>
        <a:lstStyle/>
        <a:p>
          <a:r>
            <a:rPr lang="en-GB" baseline="0"/>
            <a:t>Justify your choices</a:t>
          </a:r>
          <a:endParaRPr lang="en-US"/>
        </a:p>
      </dgm:t>
    </dgm:pt>
    <dgm:pt modelId="{91852732-2B34-4E22-91E9-698E34C1840C}" type="parTrans" cxnId="{466302DE-5B97-4C6C-B92D-FED21291E0F4}">
      <dgm:prSet/>
      <dgm:spPr/>
      <dgm:t>
        <a:bodyPr/>
        <a:lstStyle/>
        <a:p>
          <a:endParaRPr lang="en-US"/>
        </a:p>
      </dgm:t>
    </dgm:pt>
    <dgm:pt modelId="{F942FCE0-14F1-4693-94FA-46852489E0A5}" type="sibTrans" cxnId="{466302DE-5B97-4C6C-B92D-FED21291E0F4}">
      <dgm:prSet/>
      <dgm:spPr/>
      <dgm:t>
        <a:bodyPr/>
        <a:lstStyle/>
        <a:p>
          <a:endParaRPr lang="en-US"/>
        </a:p>
      </dgm:t>
    </dgm:pt>
    <dgm:pt modelId="{06ACE4AE-6192-4AC3-A57A-127997C9C558}">
      <dgm:prSet/>
      <dgm:spPr/>
      <dgm:t>
        <a:bodyPr/>
        <a:lstStyle/>
        <a:p>
          <a:r>
            <a:rPr lang="en-GB" baseline="0"/>
            <a:t>EVIDENCE EVIDENCE EVIDENCE</a:t>
          </a:r>
          <a:endParaRPr lang="en-US"/>
        </a:p>
      </dgm:t>
    </dgm:pt>
    <dgm:pt modelId="{419A65B3-5C85-4E6F-B26F-CD1D74A82765}" type="parTrans" cxnId="{301FF4D8-55A0-4EF9-A1DC-F63E61A53B2D}">
      <dgm:prSet/>
      <dgm:spPr/>
      <dgm:t>
        <a:bodyPr/>
        <a:lstStyle/>
        <a:p>
          <a:endParaRPr lang="en-US"/>
        </a:p>
      </dgm:t>
    </dgm:pt>
    <dgm:pt modelId="{139D2D1B-A6C2-4E51-BAD2-3280E1E164CC}" type="sibTrans" cxnId="{301FF4D8-55A0-4EF9-A1DC-F63E61A53B2D}">
      <dgm:prSet/>
      <dgm:spPr/>
      <dgm:t>
        <a:bodyPr/>
        <a:lstStyle/>
        <a:p>
          <a:endParaRPr lang="en-US"/>
        </a:p>
      </dgm:t>
    </dgm:pt>
    <dgm:pt modelId="{8630721E-42DF-4E0A-B57E-AFC28A1F1B64}">
      <dgm:prSet/>
      <dgm:spPr/>
      <dgm:t>
        <a:bodyPr/>
        <a:lstStyle/>
        <a:p>
          <a:r>
            <a:rPr lang="en-GB" baseline="0"/>
            <a:t>READ READ READ</a:t>
          </a:r>
          <a:endParaRPr lang="en-US"/>
        </a:p>
      </dgm:t>
    </dgm:pt>
    <dgm:pt modelId="{05FDE41B-702C-4130-BF85-932078B62EF7}" type="parTrans" cxnId="{7B7DA214-9181-4B6F-BA97-340978F09D0C}">
      <dgm:prSet/>
      <dgm:spPr/>
      <dgm:t>
        <a:bodyPr/>
        <a:lstStyle/>
        <a:p>
          <a:endParaRPr lang="en-US"/>
        </a:p>
      </dgm:t>
    </dgm:pt>
    <dgm:pt modelId="{3BB8758E-433D-4754-8F8A-E6129BD09A63}" type="sibTrans" cxnId="{7B7DA214-9181-4B6F-BA97-340978F09D0C}">
      <dgm:prSet/>
      <dgm:spPr/>
      <dgm:t>
        <a:bodyPr/>
        <a:lstStyle/>
        <a:p>
          <a:endParaRPr lang="en-US"/>
        </a:p>
      </dgm:t>
    </dgm:pt>
    <dgm:pt modelId="{D9517FA9-FE72-45B3-B2A6-7B6D9FD698FC}">
      <dgm:prSet/>
      <dgm:spPr/>
      <dgm:t>
        <a:bodyPr/>
        <a:lstStyle/>
        <a:p>
          <a:r>
            <a:rPr lang="en-GB" baseline="0"/>
            <a:t>Engage with your supervisor </a:t>
          </a:r>
          <a:endParaRPr lang="en-US"/>
        </a:p>
      </dgm:t>
    </dgm:pt>
    <dgm:pt modelId="{45804679-5454-4DEF-B83F-BD79FF459A8F}" type="parTrans" cxnId="{0BFCDDB2-7AC6-425B-997D-A7B6E3FC6205}">
      <dgm:prSet/>
      <dgm:spPr/>
      <dgm:t>
        <a:bodyPr/>
        <a:lstStyle/>
        <a:p>
          <a:endParaRPr lang="en-US"/>
        </a:p>
      </dgm:t>
    </dgm:pt>
    <dgm:pt modelId="{D4727929-EF58-442F-AD9C-6622E3D3800C}" type="sibTrans" cxnId="{0BFCDDB2-7AC6-425B-997D-A7B6E3FC6205}">
      <dgm:prSet/>
      <dgm:spPr/>
      <dgm:t>
        <a:bodyPr/>
        <a:lstStyle/>
        <a:p>
          <a:endParaRPr lang="en-US"/>
        </a:p>
      </dgm:t>
    </dgm:pt>
    <dgm:pt modelId="{3CF8CAEF-916F-4498-8624-2E958D904591}" type="pres">
      <dgm:prSet presAssocID="{27C42E41-E0A5-4264-9FB5-C43922A4FCF6}" presName="root" presStyleCnt="0">
        <dgm:presLayoutVars>
          <dgm:dir/>
          <dgm:resizeHandles val="exact"/>
        </dgm:presLayoutVars>
      </dgm:prSet>
      <dgm:spPr/>
    </dgm:pt>
    <dgm:pt modelId="{B815F3B1-7F6B-4E29-A139-B04176076AAF}" type="pres">
      <dgm:prSet presAssocID="{89F19682-6745-4D1E-8D8E-88A21EDF9D80}" presName="compNode" presStyleCnt="0"/>
      <dgm:spPr/>
    </dgm:pt>
    <dgm:pt modelId="{D48B12C7-127A-4B6B-A8E5-D168DB9DEF5C}" type="pres">
      <dgm:prSet presAssocID="{89F19682-6745-4D1E-8D8E-88A21EDF9D8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28D8B6B4-AA73-4606-AE48-8EE8F9434BDD}" type="pres">
      <dgm:prSet presAssocID="{89F19682-6745-4D1E-8D8E-88A21EDF9D80}" presName="spaceRect" presStyleCnt="0"/>
      <dgm:spPr/>
    </dgm:pt>
    <dgm:pt modelId="{1155DE44-39A8-4A0E-AD38-2429C3B87574}" type="pres">
      <dgm:prSet presAssocID="{89F19682-6745-4D1E-8D8E-88A21EDF9D80}" presName="textRect" presStyleLbl="revTx" presStyleIdx="0" presStyleCnt="8">
        <dgm:presLayoutVars>
          <dgm:chMax val="1"/>
          <dgm:chPref val="1"/>
        </dgm:presLayoutVars>
      </dgm:prSet>
      <dgm:spPr/>
    </dgm:pt>
    <dgm:pt modelId="{C1497047-7B0D-4D7E-BD89-A542F39ADA9E}" type="pres">
      <dgm:prSet presAssocID="{4B379AF8-3DFE-4776-BF10-5550C07ED10A}" presName="sibTrans" presStyleCnt="0"/>
      <dgm:spPr/>
    </dgm:pt>
    <dgm:pt modelId="{4647AD95-96C2-44F5-A344-B06329D0CDE6}" type="pres">
      <dgm:prSet presAssocID="{8A0EF893-1F6C-4CD1-AE1F-07629C6F6329}" presName="compNode" presStyleCnt="0"/>
      <dgm:spPr/>
    </dgm:pt>
    <dgm:pt modelId="{81783ADF-E491-47C5-86FE-9ACEAEA60AA8}" type="pres">
      <dgm:prSet presAssocID="{8A0EF893-1F6C-4CD1-AE1F-07629C6F632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814E0D13-D7A3-45C0-A201-072A4AAA2040}" type="pres">
      <dgm:prSet presAssocID="{8A0EF893-1F6C-4CD1-AE1F-07629C6F6329}" presName="spaceRect" presStyleCnt="0"/>
      <dgm:spPr/>
    </dgm:pt>
    <dgm:pt modelId="{751CF182-386C-4B4C-B828-F6CCD0219FFB}" type="pres">
      <dgm:prSet presAssocID="{8A0EF893-1F6C-4CD1-AE1F-07629C6F6329}" presName="textRect" presStyleLbl="revTx" presStyleIdx="1" presStyleCnt="8">
        <dgm:presLayoutVars>
          <dgm:chMax val="1"/>
          <dgm:chPref val="1"/>
        </dgm:presLayoutVars>
      </dgm:prSet>
      <dgm:spPr/>
    </dgm:pt>
    <dgm:pt modelId="{2708CCC9-7991-4ABB-994A-79D9E3901ED7}" type="pres">
      <dgm:prSet presAssocID="{CE2A8BE8-DFC5-41B9-B737-8D9667BC463F}" presName="sibTrans" presStyleCnt="0"/>
      <dgm:spPr/>
    </dgm:pt>
    <dgm:pt modelId="{57EA6F4A-3E76-48B4-9E84-BB2E2BA6ACAA}" type="pres">
      <dgm:prSet presAssocID="{B159F60D-7012-41D8-896A-C15FAB08048B}" presName="compNode" presStyleCnt="0"/>
      <dgm:spPr/>
    </dgm:pt>
    <dgm:pt modelId="{2759EFAC-FE1E-4FA6-BAA4-31DBB490FB2C}" type="pres">
      <dgm:prSet presAssocID="{B159F60D-7012-41D8-896A-C15FAB08048B}"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BE9CAF67-18E8-465C-8DE4-5B53A24B6F28}" type="pres">
      <dgm:prSet presAssocID="{B159F60D-7012-41D8-896A-C15FAB08048B}" presName="spaceRect" presStyleCnt="0"/>
      <dgm:spPr/>
    </dgm:pt>
    <dgm:pt modelId="{990CE399-D142-4A61-A2E5-111DAE1BF455}" type="pres">
      <dgm:prSet presAssocID="{B159F60D-7012-41D8-896A-C15FAB08048B}" presName="textRect" presStyleLbl="revTx" presStyleIdx="2" presStyleCnt="8">
        <dgm:presLayoutVars>
          <dgm:chMax val="1"/>
          <dgm:chPref val="1"/>
        </dgm:presLayoutVars>
      </dgm:prSet>
      <dgm:spPr/>
    </dgm:pt>
    <dgm:pt modelId="{FE8FBBF2-2DCD-46A6-8D17-1824487B4E60}" type="pres">
      <dgm:prSet presAssocID="{F6DFFC41-0A4F-4829-A950-016ACEF7C810}" presName="sibTrans" presStyleCnt="0"/>
      <dgm:spPr/>
    </dgm:pt>
    <dgm:pt modelId="{245F9BB8-E4D5-4D55-BB1C-AC0980C131DA}" type="pres">
      <dgm:prSet presAssocID="{CF202A10-5EE6-47C1-A579-2665BA3A9E5A}" presName="compNode" presStyleCnt="0"/>
      <dgm:spPr/>
    </dgm:pt>
    <dgm:pt modelId="{F23EA9FB-828B-41C1-A807-366FF1215D55}" type="pres">
      <dgm:prSet presAssocID="{CF202A10-5EE6-47C1-A579-2665BA3A9E5A}"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n"/>
        </a:ext>
      </dgm:extLst>
    </dgm:pt>
    <dgm:pt modelId="{5B3CBCCF-2D2F-45C6-978E-7C7ABAC00287}" type="pres">
      <dgm:prSet presAssocID="{CF202A10-5EE6-47C1-A579-2665BA3A9E5A}" presName="spaceRect" presStyleCnt="0"/>
      <dgm:spPr/>
    </dgm:pt>
    <dgm:pt modelId="{8FC9ABF6-C12B-448D-93CA-BE3CC9D3E385}" type="pres">
      <dgm:prSet presAssocID="{CF202A10-5EE6-47C1-A579-2665BA3A9E5A}" presName="textRect" presStyleLbl="revTx" presStyleIdx="3" presStyleCnt="8">
        <dgm:presLayoutVars>
          <dgm:chMax val="1"/>
          <dgm:chPref val="1"/>
        </dgm:presLayoutVars>
      </dgm:prSet>
      <dgm:spPr/>
    </dgm:pt>
    <dgm:pt modelId="{FB7EC300-7227-432F-9C96-355437856890}" type="pres">
      <dgm:prSet presAssocID="{8AF27382-22B0-48C2-9BA7-7B0745A190AD}" presName="sibTrans" presStyleCnt="0"/>
      <dgm:spPr/>
    </dgm:pt>
    <dgm:pt modelId="{2798D0ED-4AA4-4B06-98CE-6596975A2675}" type="pres">
      <dgm:prSet presAssocID="{23E7BF3D-06AB-44A8-97F5-1152F1BA1D2C}" presName="compNode" presStyleCnt="0"/>
      <dgm:spPr/>
    </dgm:pt>
    <dgm:pt modelId="{358BBBC1-8FC0-4E0D-9E63-F2E52C8B0D39}" type="pres">
      <dgm:prSet presAssocID="{23E7BF3D-06AB-44A8-97F5-1152F1BA1D2C}"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lp"/>
        </a:ext>
      </dgm:extLst>
    </dgm:pt>
    <dgm:pt modelId="{2731A1EA-95ED-4AD3-A590-F8D650E68EA5}" type="pres">
      <dgm:prSet presAssocID="{23E7BF3D-06AB-44A8-97F5-1152F1BA1D2C}" presName="spaceRect" presStyleCnt="0"/>
      <dgm:spPr/>
    </dgm:pt>
    <dgm:pt modelId="{C9501DAF-EC98-4314-8460-B0506751F6E8}" type="pres">
      <dgm:prSet presAssocID="{23E7BF3D-06AB-44A8-97F5-1152F1BA1D2C}" presName="textRect" presStyleLbl="revTx" presStyleIdx="4" presStyleCnt="8">
        <dgm:presLayoutVars>
          <dgm:chMax val="1"/>
          <dgm:chPref val="1"/>
        </dgm:presLayoutVars>
      </dgm:prSet>
      <dgm:spPr/>
    </dgm:pt>
    <dgm:pt modelId="{473A2CCD-335F-4EC4-AA85-B278649BC7A1}" type="pres">
      <dgm:prSet presAssocID="{F942FCE0-14F1-4693-94FA-46852489E0A5}" presName="sibTrans" presStyleCnt="0"/>
      <dgm:spPr/>
    </dgm:pt>
    <dgm:pt modelId="{1CDBB620-AADF-44BF-83FA-2D0EC1A1152B}" type="pres">
      <dgm:prSet presAssocID="{06ACE4AE-6192-4AC3-A57A-127997C9C558}" presName="compNode" presStyleCnt="0"/>
      <dgm:spPr/>
    </dgm:pt>
    <dgm:pt modelId="{BFF5DB3B-2D44-41BE-8BCC-5099FD5F7720}" type="pres">
      <dgm:prSet presAssocID="{06ACE4AE-6192-4AC3-A57A-127997C9C558}"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agnifying glass"/>
        </a:ext>
      </dgm:extLst>
    </dgm:pt>
    <dgm:pt modelId="{D4340174-270C-4999-8D9C-EE4F18354C21}" type="pres">
      <dgm:prSet presAssocID="{06ACE4AE-6192-4AC3-A57A-127997C9C558}" presName="spaceRect" presStyleCnt="0"/>
      <dgm:spPr/>
    </dgm:pt>
    <dgm:pt modelId="{26846797-15C7-451A-ACCF-55CA24CFC514}" type="pres">
      <dgm:prSet presAssocID="{06ACE4AE-6192-4AC3-A57A-127997C9C558}" presName="textRect" presStyleLbl="revTx" presStyleIdx="5" presStyleCnt="8">
        <dgm:presLayoutVars>
          <dgm:chMax val="1"/>
          <dgm:chPref val="1"/>
        </dgm:presLayoutVars>
      </dgm:prSet>
      <dgm:spPr/>
    </dgm:pt>
    <dgm:pt modelId="{40B1D354-0F96-4649-A62C-A1F9E43B1FD8}" type="pres">
      <dgm:prSet presAssocID="{139D2D1B-A6C2-4E51-BAD2-3280E1E164CC}" presName="sibTrans" presStyleCnt="0"/>
      <dgm:spPr/>
    </dgm:pt>
    <dgm:pt modelId="{E4EB5BD3-7BDC-48D9-985B-4882C464BAD9}" type="pres">
      <dgm:prSet presAssocID="{8630721E-42DF-4E0A-B57E-AFC28A1F1B64}" presName="compNode" presStyleCnt="0"/>
      <dgm:spPr/>
    </dgm:pt>
    <dgm:pt modelId="{4AA4FFFB-54AC-4A85-B193-95941303DA73}" type="pres">
      <dgm:prSet presAssocID="{8630721E-42DF-4E0A-B57E-AFC28A1F1B64}"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40659D25-BBF6-4AEE-9FC8-CAF57660FE18}" type="pres">
      <dgm:prSet presAssocID="{8630721E-42DF-4E0A-B57E-AFC28A1F1B64}" presName="spaceRect" presStyleCnt="0"/>
      <dgm:spPr/>
    </dgm:pt>
    <dgm:pt modelId="{DF8BC2D7-A329-43C7-BFCA-BA3B3C3E1445}" type="pres">
      <dgm:prSet presAssocID="{8630721E-42DF-4E0A-B57E-AFC28A1F1B64}" presName="textRect" presStyleLbl="revTx" presStyleIdx="6" presStyleCnt="8">
        <dgm:presLayoutVars>
          <dgm:chMax val="1"/>
          <dgm:chPref val="1"/>
        </dgm:presLayoutVars>
      </dgm:prSet>
      <dgm:spPr/>
    </dgm:pt>
    <dgm:pt modelId="{4F29589D-8BB3-4B10-99F5-285668BD4B50}" type="pres">
      <dgm:prSet presAssocID="{3BB8758E-433D-4754-8F8A-E6129BD09A63}" presName="sibTrans" presStyleCnt="0"/>
      <dgm:spPr/>
    </dgm:pt>
    <dgm:pt modelId="{7D95DB1F-2480-4D3C-BE1A-A4CFA5800CE5}" type="pres">
      <dgm:prSet presAssocID="{D9517FA9-FE72-45B3-B2A6-7B6D9FD698FC}" presName="compNode" presStyleCnt="0"/>
      <dgm:spPr/>
    </dgm:pt>
    <dgm:pt modelId="{32488B98-E52C-4D26-93AB-4CD2E1B57620}" type="pres">
      <dgm:prSet presAssocID="{D9517FA9-FE72-45B3-B2A6-7B6D9FD698FC}"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User"/>
        </a:ext>
      </dgm:extLst>
    </dgm:pt>
    <dgm:pt modelId="{D30BFFDA-2FCD-483F-B007-35D4ADEF19F1}" type="pres">
      <dgm:prSet presAssocID="{D9517FA9-FE72-45B3-B2A6-7B6D9FD698FC}" presName="spaceRect" presStyleCnt="0"/>
      <dgm:spPr/>
    </dgm:pt>
    <dgm:pt modelId="{FF7DECFB-C9FE-45E4-8D91-88492AE4FA86}" type="pres">
      <dgm:prSet presAssocID="{D9517FA9-FE72-45B3-B2A6-7B6D9FD698FC}" presName="textRect" presStyleLbl="revTx" presStyleIdx="7" presStyleCnt="8">
        <dgm:presLayoutVars>
          <dgm:chMax val="1"/>
          <dgm:chPref val="1"/>
        </dgm:presLayoutVars>
      </dgm:prSet>
      <dgm:spPr/>
    </dgm:pt>
  </dgm:ptLst>
  <dgm:cxnLst>
    <dgm:cxn modelId="{BCB93301-6DD2-4936-AD13-69573442B085}" type="presOf" srcId="{23E7BF3D-06AB-44A8-97F5-1152F1BA1D2C}" destId="{C9501DAF-EC98-4314-8460-B0506751F6E8}" srcOrd="0" destOrd="0" presId="urn:microsoft.com/office/officeart/2018/2/layout/IconLabelList"/>
    <dgm:cxn modelId="{7B7DA214-9181-4B6F-BA97-340978F09D0C}" srcId="{27C42E41-E0A5-4264-9FB5-C43922A4FCF6}" destId="{8630721E-42DF-4E0A-B57E-AFC28A1F1B64}" srcOrd="6" destOrd="0" parTransId="{05FDE41B-702C-4130-BF85-932078B62EF7}" sibTransId="{3BB8758E-433D-4754-8F8A-E6129BD09A63}"/>
    <dgm:cxn modelId="{E6BD9920-6948-4589-8EA8-E2454672788C}" type="presOf" srcId="{B159F60D-7012-41D8-896A-C15FAB08048B}" destId="{990CE399-D142-4A61-A2E5-111DAE1BF455}" srcOrd="0" destOrd="0" presId="urn:microsoft.com/office/officeart/2018/2/layout/IconLabelList"/>
    <dgm:cxn modelId="{9E8D5730-7D26-47E2-8D48-91F24A06F34C}" type="presOf" srcId="{8630721E-42DF-4E0A-B57E-AFC28A1F1B64}" destId="{DF8BC2D7-A329-43C7-BFCA-BA3B3C3E1445}" srcOrd="0" destOrd="0" presId="urn:microsoft.com/office/officeart/2018/2/layout/IconLabelList"/>
    <dgm:cxn modelId="{32FA9855-73F9-4D87-832B-B2B9C0E048CC}" type="presOf" srcId="{89F19682-6745-4D1E-8D8E-88A21EDF9D80}" destId="{1155DE44-39A8-4A0E-AD38-2429C3B87574}" srcOrd="0" destOrd="0" presId="urn:microsoft.com/office/officeart/2018/2/layout/IconLabelList"/>
    <dgm:cxn modelId="{DDD4E975-4622-4181-B5CC-F190FAB853D4}" type="presOf" srcId="{27C42E41-E0A5-4264-9FB5-C43922A4FCF6}" destId="{3CF8CAEF-916F-4498-8624-2E958D904591}" srcOrd="0" destOrd="0" presId="urn:microsoft.com/office/officeart/2018/2/layout/IconLabelList"/>
    <dgm:cxn modelId="{4FBF7A88-8F9D-44CA-98C8-18311ABDEEFB}" srcId="{27C42E41-E0A5-4264-9FB5-C43922A4FCF6}" destId="{CF202A10-5EE6-47C1-A579-2665BA3A9E5A}" srcOrd="3" destOrd="0" parTransId="{D3461DA5-B828-45C4-BB08-6406648963E1}" sibTransId="{8AF27382-22B0-48C2-9BA7-7B0745A190AD}"/>
    <dgm:cxn modelId="{5A37499E-E453-4F72-B3C4-967E0A4CC124}" type="presOf" srcId="{D9517FA9-FE72-45B3-B2A6-7B6D9FD698FC}" destId="{FF7DECFB-C9FE-45E4-8D91-88492AE4FA86}" srcOrd="0" destOrd="0" presId="urn:microsoft.com/office/officeart/2018/2/layout/IconLabelList"/>
    <dgm:cxn modelId="{CB6D89AB-5C39-487A-A990-E2A9925F456C}" srcId="{27C42E41-E0A5-4264-9FB5-C43922A4FCF6}" destId="{8A0EF893-1F6C-4CD1-AE1F-07629C6F6329}" srcOrd="1" destOrd="0" parTransId="{4FB43BF3-3622-4C87-900D-00DFC049A9FC}" sibTransId="{CE2A8BE8-DFC5-41B9-B737-8D9667BC463F}"/>
    <dgm:cxn modelId="{0BFCDDB2-7AC6-425B-997D-A7B6E3FC6205}" srcId="{27C42E41-E0A5-4264-9FB5-C43922A4FCF6}" destId="{D9517FA9-FE72-45B3-B2A6-7B6D9FD698FC}" srcOrd="7" destOrd="0" parTransId="{45804679-5454-4DEF-B83F-BD79FF459A8F}" sibTransId="{D4727929-EF58-442F-AD9C-6622E3D3800C}"/>
    <dgm:cxn modelId="{EF4CCDB4-48E3-4A97-B478-74BE98D68C3F}" type="presOf" srcId="{06ACE4AE-6192-4AC3-A57A-127997C9C558}" destId="{26846797-15C7-451A-ACCF-55CA24CFC514}" srcOrd="0" destOrd="0" presId="urn:microsoft.com/office/officeart/2018/2/layout/IconLabelList"/>
    <dgm:cxn modelId="{A87D0AD3-789C-409B-BE33-7651E6085119}" srcId="{27C42E41-E0A5-4264-9FB5-C43922A4FCF6}" destId="{B159F60D-7012-41D8-896A-C15FAB08048B}" srcOrd="2" destOrd="0" parTransId="{3EC0672B-FF5D-4A37-BD19-BE89A7B0D21B}" sibTransId="{F6DFFC41-0A4F-4829-A950-016ACEF7C810}"/>
    <dgm:cxn modelId="{03F37ED8-D55D-40CB-97F5-809D180ABCDB}" type="presOf" srcId="{8A0EF893-1F6C-4CD1-AE1F-07629C6F6329}" destId="{751CF182-386C-4B4C-B828-F6CCD0219FFB}" srcOrd="0" destOrd="0" presId="urn:microsoft.com/office/officeart/2018/2/layout/IconLabelList"/>
    <dgm:cxn modelId="{301FF4D8-55A0-4EF9-A1DC-F63E61A53B2D}" srcId="{27C42E41-E0A5-4264-9FB5-C43922A4FCF6}" destId="{06ACE4AE-6192-4AC3-A57A-127997C9C558}" srcOrd="5" destOrd="0" parTransId="{419A65B3-5C85-4E6F-B26F-CD1D74A82765}" sibTransId="{139D2D1B-A6C2-4E51-BAD2-3280E1E164CC}"/>
    <dgm:cxn modelId="{5CBEC1D9-2B04-4483-ABA7-49ACB4A1D296}" type="presOf" srcId="{CF202A10-5EE6-47C1-A579-2665BA3A9E5A}" destId="{8FC9ABF6-C12B-448D-93CA-BE3CC9D3E385}" srcOrd="0" destOrd="0" presId="urn:microsoft.com/office/officeart/2018/2/layout/IconLabelList"/>
    <dgm:cxn modelId="{466302DE-5B97-4C6C-B92D-FED21291E0F4}" srcId="{27C42E41-E0A5-4264-9FB5-C43922A4FCF6}" destId="{23E7BF3D-06AB-44A8-97F5-1152F1BA1D2C}" srcOrd="4" destOrd="0" parTransId="{91852732-2B34-4E22-91E9-698E34C1840C}" sibTransId="{F942FCE0-14F1-4693-94FA-46852489E0A5}"/>
    <dgm:cxn modelId="{8750EFEB-D6C2-4390-8763-449A35423C0B}" srcId="{27C42E41-E0A5-4264-9FB5-C43922A4FCF6}" destId="{89F19682-6745-4D1E-8D8E-88A21EDF9D80}" srcOrd="0" destOrd="0" parTransId="{064EECDD-75C4-40EB-A17D-54A54D98CFB8}" sibTransId="{4B379AF8-3DFE-4776-BF10-5550C07ED10A}"/>
    <dgm:cxn modelId="{2DDB499D-E692-4DCB-A401-540D068123C2}" type="presParOf" srcId="{3CF8CAEF-916F-4498-8624-2E958D904591}" destId="{B815F3B1-7F6B-4E29-A139-B04176076AAF}" srcOrd="0" destOrd="0" presId="urn:microsoft.com/office/officeart/2018/2/layout/IconLabelList"/>
    <dgm:cxn modelId="{C17E27C6-1B6D-4722-9937-5FB8A6E2CD6A}" type="presParOf" srcId="{B815F3B1-7F6B-4E29-A139-B04176076AAF}" destId="{D48B12C7-127A-4B6B-A8E5-D168DB9DEF5C}" srcOrd="0" destOrd="0" presId="urn:microsoft.com/office/officeart/2018/2/layout/IconLabelList"/>
    <dgm:cxn modelId="{F621598A-C6CD-4046-A434-5086D7775C7E}" type="presParOf" srcId="{B815F3B1-7F6B-4E29-A139-B04176076AAF}" destId="{28D8B6B4-AA73-4606-AE48-8EE8F9434BDD}" srcOrd="1" destOrd="0" presId="urn:microsoft.com/office/officeart/2018/2/layout/IconLabelList"/>
    <dgm:cxn modelId="{057A9488-E30C-44E6-A6A8-80E35DD7D7F5}" type="presParOf" srcId="{B815F3B1-7F6B-4E29-A139-B04176076AAF}" destId="{1155DE44-39A8-4A0E-AD38-2429C3B87574}" srcOrd="2" destOrd="0" presId="urn:microsoft.com/office/officeart/2018/2/layout/IconLabelList"/>
    <dgm:cxn modelId="{B382656E-7F49-4D8F-BBFF-D831421569A7}" type="presParOf" srcId="{3CF8CAEF-916F-4498-8624-2E958D904591}" destId="{C1497047-7B0D-4D7E-BD89-A542F39ADA9E}" srcOrd="1" destOrd="0" presId="urn:microsoft.com/office/officeart/2018/2/layout/IconLabelList"/>
    <dgm:cxn modelId="{846BCDE9-41FC-47A7-A8D1-BCE67948EA84}" type="presParOf" srcId="{3CF8CAEF-916F-4498-8624-2E958D904591}" destId="{4647AD95-96C2-44F5-A344-B06329D0CDE6}" srcOrd="2" destOrd="0" presId="urn:microsoft.com/office/officeart/2018/2/layout/IconLabelList"/>
    <dgm:cxn modelId="{2FA38F21-C688-4F94-BC50-404D7B172C7A}" type="presParOf" srcId="{4647AD95-96C2-44F5-A344-B06329D0CDE6}" destId="{81783ADF-E491-47C5-86FE-9ACEAEA60AA8}" srcOrd="0" destOrd="0" presId="urn:microsoft.com/office/officeart/2018/2/layout/IconLabelList"/>
    <dgm:cxn modelId="{496A069C-FBAD-487C-A9BF-F1066A6DB090}" type="presParOf" srcId="{4647AD95-96C2-44F5-A344-B06329D0CDE6}" destId="{814E0D13-D7A3-45C0-A201-072A4AAA2040}" srcOrd="1" destOrd="0" presId="urn:microsoft.com/office/officeart/2018/2/layout/IconLabelList"/>
    <dgm:cxn modelId="{D2CDBC3A-9871-4439-AE12-46D1D06BCE20}" type="presParOf" srcId="{4647AD95-96C2-44F5-A344-B06329D0CDE6}" destId="{751CF182-386C-4B4C-B828-F6CCD0219FFB}" srcOrd="2" destOrd="0" presId="urn:microsoft.com/office/officeart/2018/2/layout/IconLabelList"/>
    <dgm:cxn modelId="{5934C5D5-229A-418D-9674-9D949C693B57}" type="presParOf" srcId="{3CF8CAEF-916F-4498-8624-2E958D904591}" destId="{2708CCC9-7991-4ABB-994A-79D9E3901ED7}" srcOrd="3" destOrd="0" presId="urn:microsoft.com/office/officeart/2018/2/layout/IconLabelList"/>
    <dgm:cxn modelId="{03E17652-CB7B-4CAF-9A25-2AE310B93C82}" type="presParOf" srcId="{3CF8CAEF-916F-4498-8624-2E958D904591}" destId="{57EA6F4A-3E76-48B4-9E84-BB2E2BA6ACAA}" srcOrd="4" destOrd="0" presId="urn:microsoft.com/office/officeart/2018/2/layout/IconLabelList"/>
    <dgm:cxn modelId="{A5D0FAC7-1D90-4D32-86D5-85DF2D7A6431}" type="presParOf" srcId="{57EA6F4A-3E76-48B4-9E84-BB2E2BA6ACAA}" destId="{2759EFAC-FE1E-4FA6-BAA4-31DBB490FB2C}" srcOrd="0" destOrd="0" presId="urn:microsoft.com/office/officeart/2018/2/layout/IconLabelList"/>
    <dgm:cxn modelId="{5D8AAA36-1DEE-4D75-B005-8B565E79564A}" type="presParOf" srcId="{57EA6F4A-3E76-48B4-9E84-BB2E2BA6ACAA}" destId="{BE9CAF67-18E8-465C-8DE4-5B53A24B6F28}" srcOrd="1" destOrd="0" presId="urn:microsoft.com/office/officeart/2018/2/layout/IconLabelList"/>
    <dgm:cxn modelId="{A4F7D89C-ED01-490F-A4C6-2A22BA7F5FAB}" type="presParOf" srcId="{57EA6F4A-3E76-48B4-9E84-BB2E2BA6ACAA}" destId="{990CE399-D142-4A61-A2E5-111DAE1BF455}" srcOrd="2" destOrd="0" presId="urn:microsoft.com/office/officeart/2018/2/layout/IconLabelList"/>
    <dgm:cxn modelId="{FFFD8269-E428-47C9-9DCD-44147736A661}" type="presParOf" srcId="{3CF8CAEF-916F-4498-8624-2E958D904591}" destId="{FE8FBBF2-2DCD-46A6-8D17-1824487B4E60}" srcOrd="5" destOrd="0" presId="urn:microsoft.com/office/officeart/2018/2/layout/IconLabelList"/>
    <dgm:cxn modelId="{C95A7F5C-7633-4360-B84C-61ACE6047321}" type="presParOf" srcId="{3CF8CAEF-916F-4498-8624-2E958D904591}" destId="{245F9BB8-E4D5-4D55-BB1C-AC0980C131DA}" srcOrd="6" destOrd="0" presId="urn:microsoft.com/office/officeart/2018/2/layout/IconLabelList"/>
    <dgm:cxn modelId="{82A90C37-82D1-4246-B2EA-7ABD1118527D}" type="presParOf" srcId="{245F9BB8-E4D5-4D55-BB1C-AC0980C131DA}" destId="{F23EA9FB-828B-41C1-A807-366FF1215D55}" srcOrd="0" destOrd="0" presId="urn:microsoft.com/office/officeart/2018/2/layout/IconLabelList"/>
    <dgm:cxn modelId="{48B223B8-8BC8-4EC3-93D2-2F14D05DEEDC}" type="presParOf" srcId="{245F9BB8-E4D5-4D55-BB1C-AC0980C131DA}" destId="{5B3CBCCF-2D2F-45C6-978E-7C7ABAC00287}" srcOrd="1" destOrd="0" presId="urn:microsoft.com/office/officeart/2018/2/layout/IconLabelList"/>
    <dgm:cxn modelId="{D4C9FAD5-E7DC-4504-96AD-0E00E4A7341B}" type="presParOf" srcId="{245F9BB8-E4D5-4D55-BB1C-AC0980C131DA}" destId="{8FC9ABF6-C12B-448D-93CA-BE3CC9D3E385}" srcOrd="2" destOrd="0" presId="urn:microsoft.com/office/officeart/2018/2/layout/IconLabelList"/>
    <dgm:cxn modelId="{4D0029BE-61D1-4DAE-B85D-A7963C97C03A}" type="presParOf" srcId="{3CF8CAEF-916F-4498-8624-2E958D904591}" destId="{FB7EC300-7227-432F-9C96-355437856890}" srcOrd="7" destOrd="0" presId="urn:microsoft.com/office/officeart/2018/2/layout/IconLabelList"/>
    <dgm:cxn modelId="{7002FC3E-C34A-4FF4-81A2-752BF1926133}" type="presParOf" srcId="{3CF8CAEF-916F-4498-8624-2E958D904591}" destId="{2798D0ED-4AA4-4B06-98CE-6596975A2675}" srcOrd="8" destOrd="0" presId="urn:microsoft.com/office/officeart/2018/2/layout/IconLabelList"/>
    <dgm:cxn modelId="{8FDD62C7-BE5F-4580-9A7B-E4901C32B8A4}" type="presParOf" srcId="{2798D0ED-4AA4-4B06-98CE-6596975A2675}" destId="{358BBBC1-8FC0-4E0D-9E63-F2E52C8B0D39}" srcOrd="0" destOrd="0" presId="urn:microsoft.com/office/officeart/2018/2/layout/IconLabelList"/>
    <dgm:cxn modelId="{3C6C34F9-8727-4BB5-88C1-31BDB28CC670}" type="presParOf" srcId="{2798D0ED-4AA4-4B06-98CE-6596975A2675}" destId="{2731A1EA-95ED-4AD3-A590-F8D650E68EA5}" srcOrd="1" destOrd="0" presId="urn:microsoft.com/office/officeart/2018/2/layout/IconLabelList"/>
    <dgm:cxn modelId="{4C3C7305-2135-4055-85E1-B233E0EF595A}" type="presParOf" srcId="{2798D0ED-4AA4-4B06-98CE-6596975A2675}" destId="{C9501DAF-EC98-4314-8460-B0506751F6E8}" srcOrd="2" destOrd="0" presId="urn:microsoft.com/office/officeart/2018/2/layout/IconLabelList"/>
    <dgm:cxn modelId="{BAA9AEF6-4E8C-4D0B-B459-820FF9E2EDFB}" type="presParOf" srcId="{3CF8CAEF-916F-4498-8624-2E958D904591}" destId="{473A2CCD-335F-4EC4-AA85-B278649BC7A1}" srcOrd="9" destOrd="0" presId="urn:microsoft.com/office/officeart/2018/2/layout/IconLabelList"/>
    <dgm:cxn modelId="{C70BF0B3-D4F8-44D4-BD2B-F2A23C2E46D1}" type="presParOf" srcId="{3CF8CAEF-916F-4498-8624-2E958D904591}" destId="{1CDBB620-AADF-44BF-83FA-2D0EC1A1152B}" srcOrd="10" destOrd="0" presId="urn:microsoft.com/office/officeart/2018/2/layout/IconLabelList"/>
    <dgm:cxn modelId="{82A8D7A9-87B2-4E43-90D4-D6317FBFBD1D}" type="presParOf" srcId="{1CDBB620-AADF-44BF-83FA-2D0EC1A1152B}" destId="{BFF5DB3B-2D44-41BE-8BCC-5099FD5F7720}" srcOrd="0" destOrd="0" presId="urn:microsoft.com/office/officeart/2018/2/layout/IconLabelList"/>
    <dgm:cxn modelId="{BD39431D-3378-4AA6-85E8-A22A4446A773}" type="presParOf" srcId="{1CDBB620-AADF-44BF-83FA-2D0EC1A1152B}" destId="{D4340174-270C-4999-8D9C-EE4F18354C21}" srcOrd="1" destOrd="0" presId="urn:microsoft.com/office/officeart/2018/2/layout/IconLabelList"/>
    <dgm:cxn modelId="{7E42F572-7480-4CAB-864A-362DE034B8B8}" type="presParOf" srcId="{1CDBB620-AADF-44BF-83FA-2D0EC1A1152B}" destId="{26846797-15C7-451A-ACCF-55CA24CFC514}" srcOrd="2" destOrd="0" presId="urn:microsoft.com/office/officeart/2018/2/layout/IconLabelList"/>
    <dgm:cxn modelId="{88DE8501-A80C-43B7-970C-6FE47DFD36A4}" type="presParOf" srcId="{3CF8CAEF-916F-4498-8624-2E958D904591}" destId="{40B1D354-0F96-4649-A62C-A1F9E43B1FD8}" srcOrd="11" destOrd="0" presId="urn:microsoft.com/office/officeart/2018/2/layout/IconLabelList"/>
    <dgm:cxn modelId="{2D7D2F86-3CFD-4A17-A550-A001F9A5A94D}" type="presParOf" srcId="{3CF8CAEF-916F-4498-8624-2E958D904591}" destId="{E4EB5BD3-7BDC-48D9-985B-4882C464BAD9}" srcOrd="12" destOrd="0" presId="urn:microsoft.com/office/officeart/2018/2/layout/IconLabelList"/>
    <dgm:cxn modelId="{6BFDE02F-9C30-4398-A423-53FF0FA94980}" type="presParOf" srcId="{E4EB5BD3-7BDC-48D9-985B-4882C464BAD9}" destId="{4AA4FFFB-54AC-4A85-B193-95941303DA73}" srcOrd="0" destOrd="0" presId="urn:microsoft.com/office/officeart/2018/2/layout/IconLabelList"/>
    <dgm:cxn modelId="{38731BA0-05D1-44E7-BCE5-3701202A3F9B}" type="presParOf" srcId="{E4EB5BD3-7BDC-48D9-985B-4882C464BAD9}" destId="{40659D25-BBF6-4AEE-9FC8-CAF57660FE18}" srcOrd="1" destOrd="0" presId="urn:microsoft.com/office/officeart/2018/2/layout/IconLabelList"/>
    <dgm:cxn modelId="{3CCA6347-D2C7-4FAA-AF8A-8D00AE743E34}" type="presParOf" srcId="{E4EB5BD3-7BDC-48D9-985B-4882C464BAD9}" destId="{DF8BC2D7-A329-43C7-BFCA-BA3B3C3E1445}" srcOrd="2" destOrd="0" presId="urn:microsoft.com/office/officeart/2018/2/layout/IconLabelList"/>
    <dgm:cxn modelId="{1E9090B4-1E59-47EC-97BA-1D017BE63C6B}" type="presParOf" srcId="{3CF8CAEF-916F-4498-8624-2E958D904591}" destId="{4F29589D-8BB3-4B10-99F5-285668BD4B50}" srcOrd="13" destOrd="0" presId="urn:microsoft.com/office/officeart/2018/2/layout/IconLabelList"/>
    <dgm:cxn modelId="{3E44DBD7-F36F-46F5-BC8C-DBB6AC666BFD}" type="presParOf" srcId="{3CF8CAEF-916F-4498-8624-2E958D904591}" destId="{7D95DB1F-2480-4D3C-BE1A-A4CFA5800CE5}" srcOrd="14" destOrd="0" presId="urn:microsoft.com/office/officeart/2018/2/layout/IconLabelList"/>
    <dgm:cxn modelId="{EF4968B5-7073-480A-9B9C-C0B0D06607AA}" type="presParOf" srcId="{7D95DB1F-2480-4D3C-BE1A-A4CFA5800CE5}" destId="{32488B98-E52C-4D26-93AB-4CD2E1B57620}" srcOrd="0" destOrd="0" presId="urn:microsoft.com/office/officeart/2018/2/layout/IconLabelList"/>
    <dgm:cxn modelId="{B41CAD46-7277-41F7-87F1-F588BCCFCFC5}" type="presParOf" srcId="{7D95DB1F-2480-4D3C-BE1A-A4CFA5800CE5}" destId="{D30BFFDA-2FCD-483F-B007-35D4ADEF19F1}" srcOrd="1" destOrd="0" presId="urn:microsoft.com/office/officeart/2018/2/layout/IconLabelList"/>
    <dgm:cxn modelId="{DD432A77-FAD2-4DB8-98F7-9C3EBA7F0AB4}" type="presParOf" srcId="{7D95DB1F-2480-4D3C-BE1A-A4CFA5800CE5}" destId="{FF7DECFB-C9FE-45E4-8D91-88492AE4FA8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5171F7-CA21-49C8-9DE1-4BE246D785DA}"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9E8FB8C5-C9B6-45A8-B25A-3E1359614CE4}">
      <dgm:prSet/>
      <dgm:spPr/>
      <dgm:t>
        <a:bodyPr/>
        <a:lstStyle/>
        <a:p>
          <a:r>
            <a:rPr lang="en-GB" baseline="0"/>
            <a:t>Go online and look through the template on moodle (under ‘Thesis 2018’)</a:t>
          </a:r>
          <a:endParaRPr lang="en-US"/>
        </a:p>
      </dgm:t>
    </dgm:pt>
    <dgm:pt modelId="{88F46470-F424-40DD-9A06-AEE54EDABF0F}" type="parTrans" cxnId="{8D26878D-2853-4376-B30E-C1ED257CACBD}">
      <dgm:prSet/>
      <dgm:spPr/>
      <dgm:t>
        <a:bodyPr/>
        <a:lstStyle/>
        <a:p>
          <a:endParaRPr lang="en-US"/>
        </a:p>
      </dgm:t>
    </dgm:pt>
    <dgm:pt modelId="{757B7E04-7131-4075-994D-453F3EC06B15}" type="sibTrans" cxnId="{8D26878D-2853-4376-B30E-C1ED257CACBD}">
      <dgm:prSet/>
      <dgm:spPr/>
      <dgm:t>
        <a:bodyPr/>
        <a:lstStyle/>
        <a:p>
          <a:endParaRPr lang="en-US"/>
        </a:p>
      </dgm:t>
    </dgm:pt>
    <dgm:pt modelId="{318D0917-8107-4BF2-BA85-4659D49FA99B}">
      <dgm:prSet/>
      <dgm:spPr/>
      <dgm:t>
        <a:bodyPr/>
        <a:lstStyle/>
        <a:p>
          <a:r>
            <a:rPr lang="en-GB" baseline="0"/>
            <a:t>You should start to work on your THIRD CHAPTER</a:t>
          </a:r>
          <a:endParaRPr lang="en-US"/>
        </a:p>
      </dgm:t>
    </dgm:pt>
    <dgm:pt modelId="{F6B550FB-0710-4FD2-9134-DB47C46D5CD1}" type="parTrans" cxnId="{62B511A9-E759-47C8-8BD4-3F54A74B7825}">
      <dgm:prSet/>
      <dgm:spPr/>
      <dgm:t>
        <a:bodyPr/>
        <a:lstStyle/>
        <a:p>
          <a:endParaRPr lang="en-US"/>
        </a:p>
      </dgm:t>
    </dgm:pt>
    <dgm:pt modelId="{E7CFD8F9-043B-4B6D-906D-B43004F5B71F}" type="sibTrans" cxnId="{62B511A9-E759-47C8-8BD4-3F54A74B7825}">
      <dgm:prSet/>
      <dgm:spPr/>
      <dgm:t>
        <a:bodyPr/>
        <a:lstStyle/>
        <a:p>
          <a:endParaRPr lang="en-US"/>
        </a:p>
      </dgm:t>
    </dgm:pt>
    <dgm:pt modelId="{8F7B51E8-2E1C-4851-98A4-DF04707B8736}">
      <dgm:prSet/>
      <dgm:spPr/>
      <dgm:t>
        <a:bodyPr/>
        <a:lstStyle/>
        <a:p>
          <a:r>
            <a:rPr lang="en-GB" baseline="0"/>
            <a:t>You will have your feedback from the research proposals within twenty working days of submission (I will endeavour to get this back to you far sooner)</a:t>
          </a:r>
          <a:endParaRPr lang="en-US"/>
        </a:p>
      </dgm:t>
    </dgm:pt>
    <dgm:pt modelId="{7B72DC79-1A45-4560-AB78-2C864F1900B7}" type="parTrans" cxnId="{DF86A882-0DFB-45C0-A1C9-780A8B98E55B}">
      <dgm:prSet/>
      <dgm:spPr/>
      <dgm:t>
        <a:bodyPr/>
        <a:lstStyle/>
        <a:p>
          <a:endParaRPr lang="en-US"/>
        </a:p>
      </dgm:t>
    </dgm:pt>
    <dgm:pt modelId="{7D968348-0228-4B3E-BCE2-6B7380676398}" type="sibTrans" cxnId="{DF86A882-0DFB-45C0-A1C9-780A8B98E55B}">
      <dgm:prSet/>
      <dgm:spPr/>
      <dgm:t>
        <a:bodyPr/>
        <a:lstStyle/>
        <a:p>
          <a:endParaRPr lang="en-US"/>
        </a:p>
      </dgm:t>
    </dgm:pt>
    <dgm:pt modelId="{4C2CA976-2FFC-4C35-AB98-152918A74577}">
      <dgm:prSet/>
      <dgm:spPr/>
      <dgm:t>
        <a:bodyPr/>
        <a:lstStyle/>
        <a:p>
          <a:r>
            <a:rPr lang="en-GB" baseline="0"/>
            <a:t>Then you can make updates, cut and paste content into the final thesis, and make additions</a:t>
          </a:r>
          <a:endParaRPr lang="en-US"/>
        </a:p>
      </dgm:t>
    </dgm:pt>
    <dgm:pt modelId="{B0693A71-15E4-4FEE-A828-BF8444516EFF}" type="parTrans" cxnId="{D7B8D6B6-CF2B-462E-8016-390A2DEFA59E}">
      <dgm:prSet/>
      <dgm:spPr/>
      <dgm:t>
        <a:bodyPr/>
        <a:lstStyle/>
        <a:p>
          <a:endParaRPr lang="en-US"/>
        </a:p>
      </dgm:t>
    </dgm:pt>
    <dgm:pt modelId="{287C26A7-F895-4FA2-86AC-A4C774850DBB}" type="sibTrans" cxnId="{D7B8D6B6-CF2B-462E-8016-390A2DEFA59E}">
      <dgm:prSet/>
      <dgm:spPr/>
      <dgm:t>
        <a:bodyPr/>
        <a:lstStyle/>
        <a:p>
          <a:endParaRPr lang="en-US"/>
        </a:p>
      </dgm:t>
    </dgm:pt>
    <dgm:pt modelId="{EC0E5A8E-AB36-4B05-9B1E-8E160E062228}">
      <dgm:prSet/>
      <dgm:spPr/>
      <dgm:t>
        <a:bodyPr/>
        <a:lstStyle/>
        <a:p>
          <a:r>
            <a:rPr lang="en-GB" baseline="0"/>
            <a:t>READ BEN’S WRITTEN EXAMPLE ON MOODLE</a:t>
          </a:r>
          <a:endParaRPr lang="en-US"/>
        </a:p>
      </dgm:t>
    </dgm:pt>
    <dgm:pt modelId="{8C809DBC-A3E8-4A61-BAEB-4196B06448EB}" type="parTrans" cxnId="{5094AD78-9997-40BE-8E55-B92DC6C2F2FC}">
      <dgm:prSet/>
      <dgm:spPr/>
      <dgm:t>
        <a:bodyPr/>
        <a:lstStyle/>
        <a:p>
          <a:endParaRPr lang="en-US"/>
        </a:p>
      </dgm:t>
    </dgm:pt>
    <dgm:pt modelId="{02A9360F-73E3-401C-B9E7-D09210631230}" type="sibTrans" cxnId="{5094AD78-9997-40BE-8E55-B92DC6C2F2FC}">
      <dgm:prSet/>
      <dgm:spPr/>
      <dgm:t>
        <a:bodyPr/>
        <a:lstStyle/>
        <a:p>
          <a:endParaRPr lang="en-US"/>
        </a:p>
      </dgm:t>
    </dgm:pt>
    <dgm:pt modelId="{FA4C7C84-A137-4AD5-BD81-F01114B7BA02}" type="pres">
      <dgm:prSet presAssocID="{C25171F7-CA21-49C8-9DE1-4BE246D785DA}" presName="Name0" presStyleCnt="0">
        <dgm:presLayoutVars>
          <dgm:dir/>
          <dgm:resizeHandles val="exact"/>
        </dgm:presLayoutVars>
      </dgm:prSet>
      <dgm:spPr/>
    </dgm:pt>
    <dgm:pt modelId="{D172B5F3-73F5-4C93-A21E-3AF5DE37A90E}" type="pres">
      <dgm:prSet presAssocID="{9E8FB8C5-C9B6-45A8-B25A-3E1359614CE4}" presName="node" presStyleLbl="node1" presStyleIdx="0" presStyleCnt="5">
        <dgm:presLayoutVars>
          <dgm:bulletEnabled val="1"/>
        </dgm:presLayoutVars>
      </dgm:prSet>
      <dgm:spPr/>
    </dgm:pt>
    <dgm:pt modelId="{224607EC-594F-4CFD-9D40-704D9E66A813}" type="pres">
      <dgm:prSet presAssocID="{757B7E04-7131-4075-994D-453F3EC06B15}" presName="sibTrans" presStyleLbl="sibTrans1D1" presStyleIdx="0" presStyleCnt="4"/>
      <dgm:spPr/>
    </dgm:pt>
    <dgm:pt modelId="{0969094C-C3CD-498D-972E-55ABAF0A4AF4}" type="pres">
      <dgm:prSet presAssocID="{757B7E04-7131-4075-994D-453F3EC06B15}" presName="connectorText" presStyleLbl="sibTrans1D1" presStyleIdx="0" presStyleCnt="4"/>
      <dgm:spPr/>
    </dgm:pt>
    <dgm:pt modelId="{6D83818E-A56F-472F-995A-E722F1C3CC56}" type="pres">
      <dgm:prSet presAssocID="{318D0917-8107-4BF2-BA85-4659D49FA99B}" presName="node" presStyleLbl="node1" presStyleIdx="1" presStyleCnt="5">
        <dgm:presLayoutVars>
          <dgm:bulletEnabled val="1"/>
        </dgm:presLayoutVars>
      </dgm:prSet>
      <dgm:spPr/>
    </dgm:pt>
    <dgm:pt modelId="{2F6A8E99-7873-4111-B74B-55480CB2CE31}" type="pres">
      <dgm:prSet presAssocID="{E7CFD8F9-043B-4B6D-906D-B43004F5B71F}" presName="sibTrans" presStyleLbl="sibTrans1D1" presStyleIdx="1" presStyleCnt="4"/>
      <dgm:spPr/>
    </dgm:pt>
    <dgm:pt modelId="{1E2E478A-32D2-40E2-B572-878DB7F0AC2F}" type="pres">
      <dgm:prSet presAssocID="{E7CFD8F9-043B-4B6D-906D-B43004F5B71F}" presName="connectorText" presStyleLbl="sibTrans1D1" presStyleIdx="1" presStyleCnt="4"/>
      <dgm:spPr/>
    </dgm:pt>
    <dgm:pt modelId="{FFB3C7FF-095E-4488-88BE-B22A6AA90F48}" type="pres">
      <dgm:prSet presAssocID="{8F7B51E8-2E1C-4851-98A4-DF04707B8736}" presName="node" presStyleLbl="node1" presStyleIdx="2" presStyleCnt="5">
        <dgm:presLayoutVars>
          <dgm:bulletEnabled val="1"/>
        </dgm:presLayoutVars>
      </dgm:prSet>
      <dgm:spPr/>
    </dgm:pt>
    <dgm:pt modelId="{A55F71A3-2EA6-448D-99EA-00D135C1064B}" type="pres">
      <dgm:prSet presAssocID="{7D968348-0228-4B3E-BCE2-6B7380676398}" presName="sibTrans" presStyleLbl="sibTrans1D1" presStyleIdx="2" presStyleCnt="4"/>
      <dgm:spPr/>
    </dgm:pt>
    <dgm:pt modelId="{249CD65F-0E67-45CF-983C-9F2B409D75AE}" type="pres">
      <dgm:prSet presAssocID="{7D968348-0228-4B3E-BCE2-6B7380676398}" presName="connectorText" presStyleLbl="sibTrans1D1" presStyleIdx="2" presStyleCnt="4"/>
      <dgm:spPr/>
    </dgm:pt>
    <dgm:pt modelId="{DF72F703-3D84-4A13-BBF3-86BD8C5F2EFD}" type="pres">
      <dgm:prSet presAssocID="{4C2CA976-2FFC-4C35-AB98-152918A74577}" presName="node" presStyleLbl="node1" presStyleIdx="3" presStyleCnt="5">
        <dgm:presLayoutVars>
          <dgm:bulletEnabled val="1"/>
        </dgm:presLayoutVars>
      </dgm:prSet>
      <dgm:spPr/>
    </dgm:pt>
    <dgm:pt modelId="{63EE48DB-7A93-4943-A5D6-F8876C6A5B57}" type="pres">
      <dgm:prSet presAssocID="{287C26A7-F895-4FA2-86AC-A4C774850DBB}" presName="sibTrans" presStyleLbl="sibTrans1D1" presStyleIdx="3" presStyleCnt="4"/>
      <dgm:spPr/>
    </dgm:pt>
    <dgm:pt modelId="{4E23200F-FDF1-407B-963F-A90D023B2B14}" type="pres">
      <dgm:prSet presAssocID="{287C26A7-F895-4FA2-86AC-A4C774850DBB}" presName="connectorText" presStyleLbl="sibTrans1D1" presStyleIdx="3" presStyleCnt="4"/>
      <dgm:spPr/>
    </dgm:pt>
    <dgm:pt modelId="{738E632E-1997-4A9B-8B22-848DEBB946FF}" type="pres">
      <dgm:prSet presAssocID="{EC0E5A8E-AB36-4B05-9B1E-8E160E062228}" presName="node" presStyleLbl="node1" presStyleIdx="4" presStyleCnt="5">
        <dgm:presLayoutVars>
          <dgm:bulletEnabled val="1"/>
        </dgm:presLayoutVars>
      </dgm:prSet>
      <dgm:spPr/>
    </dgm:pt>
  </dgm:ptLst>
  <dgm:cxnLst>
    <dgm:cxn modelId="{7037A716-E16F-4FE4-A44C-0F527D0D9E88}" type="presOf" srcId="{287C26A7-F895-4FA2-86AC-A4C774850DBB}" destId="{4E23200F-FDF1-407B-963F-A90D023B2B14}" srcOrd="1" destOrd="0" presId="urn:microsoft.com/office/officeart/2016/7/layout/RepeatingBendingProcessNew"/>
    <dgm:cxn modelId="{D059711A-C665-4ECE-81DF-85D6F14C726C}" type="presOf" srcId="{7D968348-0228-4B3E-BCE2-6B7380676398}" destId="{A55F71A3-2EA6-448D-99EA-00D135C1064B}" srcOrd="0" destOrd="0" presId="urn:microsoft.com/office/officeart/2016/7/layout/RepeatingBendingProcessNew"/>
    <dgm:cxn modelId="{081ABE30-8D16-4AAC-8A36-C51EAA51C152}" type="presOf" srcId="{EC0E5A8E-AB36-4B05-9B1E-8E160E062228}" destId="{738E632E-1997-4A9B-8B22-848DEBB946FF}" srcOrd="0" destOrd="0" presId="urn:microsoft.com/office/officeart/2016/7/layout/RepeatingBendingProcessNew"/>
    <dgm:cxn modelId="{469FCA38-0638-406E-9462-02952065F52A}" type="presOf" srcId="{757B7E04-7131-4075-994D-453F3EC06B15}" destId="{0969094C-C3CD-498D-972E-55ABAF0A4AF4}" srcOrd="1" destOrd="0" presId="urn:microsoft.com/office/officeart/2016/7/layout/RepeatingBendingProcessNew"/>
    <dgm:cxn modelId="{350F7C4A-7DDE-4FDD-9D6D-153F391A71D6}" type="presOf" srcId="{C25171F7-CA21-49C8-9DE1-4BE246D785DA}" destId="{FA4C7C84-A137-4AD5-BD81-F01114B7BA02}" srcOrd="0" destOrd="0" presId="urn:microsoft.com/office/officeart/2016/7/layout/RepeatingBendingProcessNew"/>
    <dgm:cxn modelId="{CE1E3A6B-8653-403C-BECB-3D92B5D19CA5}" type="presOf" srcId="{287C26A7-F895-4FA2-86AC-A4C774850DBB}" destId="{63EE48DB-7A93-4943-A5D6-F8876C6A5B57}" srcOrd="0" destOrd="0" presId="urn:microsoft.com/office/officeart/2016/7/layout/RepeatingBendingProcessNew"/>
    <dgm:cxn modelId="{5094AD78-9997-40BE-8E55-B92DC6C2F2FC}" srcId="{C25171F7-CA21-49C8-9DE1-4BE246D785DA}" destId="{EC0E5A8E-AB36-4B05-9B1E-8E160E062228}" srcOrd="4" destOrd="0" parTransId="{8C809DBC-A3E8-4A61-BAEB-4196B06448EB}" sibTransId="{02A9360F-73E3-401C-B9E7-D09210631230}"/>
    <dgm:cxn modelId="{2F2ED779-3EB0-41C0-A1A4-5C8E47EBE37D}" type="presOf" srcId="{E7CFD8F9-043B-4B6D-906D-B43004F5B71F}" destId="{2F6A8E99-7873-4111-B74B-55480CB2CE31}" srcOrd="0" destOrd="0" presId="urn:microsoft.com/office/officeart/2016/7/layout/RepeatingBendingProcessNew"/>
    <dgm:cxn modelId="{A1FEE05A-8A70-4DEB-8687-60558C880C98}" type="presOf" srcId="{4C2CA976-2FFC-4C35-AB98-152918A74577}" destId="{DF72F703-3D84-4A13-BBF3-86BD8C5F2EFD}" srcOrd="0" destOrd="0" presId="urn:microsoft.com/office/officeart/2016/7/layout/RepeatingBendingProcessNew"/>
    <dgm:cxn modelId="{FAFD7780-25C3-4923-813C-0E9D81C92520}" type="presOf" srcId="{9E8FB8C5-C9B6-45A8-B25A-3E1359614CE4}" destId="{D172B5F3-73F5-4C93-A21E-3AF5DE37A90E}" srcOrd="0" destOrd="0" presId="urn:microsoft.com/office/officeart/2016/7/layout/RepeatingBendingProcessNew"/>
    <dgm:cxn modelId="{DF86A882-0DFB-45C0-A1C9-780A8B98E55B}" srcId="{C25171F7-CA21-49C8-9DE1-4BE246D785DA}" destId="{8F7B51E8-2E1C-4851-98A4-DF04707B8736}" srcOrd="2" destOrd="0" parTransId="{7B72DC79-1A45-4560-AB78-2C864F1900B7}" sibTransId="{7D968348-0228-4B3E-BCE2-6B7380676398}"/>
    <dgm:cxn modelId="{C393F18A-4CFE-4743-85C3-A4E1DBDC9528}" type="presOf" srcId="{318D0917-8107-4BF2-BA85-4659D49FA99B}" destId="{6D83818E-A56F-472F-995A-E722F1C3CC56}" srcOrd="0" destOrd="0" presId="urn:microsoft.com/office/officeart/2016/7/layout/RepeatingBendingProcessNew"/>
    <dgm:cxn modelId="{8D26878D-2853-4376-B30E-C1ED257CACBD}" srcId="{C25171F7-CA21-49C8-9DE1-4BE246D785DA}" destId="{9E8FB8C5-C9B6-45A8-B25A-3E1359614CE4}" srcOrd="0" destOrd="0" parTransId="{88F46470-F424-40DD-9A06-AEE54EDABF0F}" sibTransId="{757B7E04-7131-4075-994D-453F3EC06B15}"/>
    <dgm:cxn modelId="{B8CA638F-C32C-4742-9ED7-ED94E18D87D2}" type="presOf" srcId="{E7CFD8F9-043B-4B6D-906D-B43004F5B71F}" destId="{1E2E478A-32D2-40E2-B572-878DB7F0AC2F}" srcOrd="1" destOrd="0" presId="urn:microsoft.com/office/officeart/2016/7/layout/RepeatingBendingProcessNew"/>
    <dgm:cxn modelId="{38B7D4A1-1C59-4645-A4DA-A3C5C90753F0}" type="presOf" srcId="{757B7E04-7131-4075-994D-453F3EC06B15}" destId="{224607EC-594F-4CFD-9D40-704D9E66A813}" srcOrd="0" destOrd="0" presId="urn:microsoft.com/office/officeart/2016/7/layout/RepeatingBendingProcessNew"/>
    <dgm:cxn modelId="{62B511A9-E759-47C8-8BD4-3F54A74B7825}" srcId="{C25171F7-CA21-49C8-9DE1-4BE246D785DA}" destId="{318D0917-8107-4BF2-BA85-4659D49FA99B}" srcOrd="1" destOrd="0" parTransId="{F6B550FB-0710-4FD2-9134-DB47C46D5CD1}" sibTransId="{E7CFD8F9-043B-4B6D-906D-B43004F5B71F}"/>
    <dgm:cxn modelId="{D7B8D6B6-CF2B-462E-8016-390A2DEFA59E}" srcId="{C25171F7-CA21-49C8-9DE1-4BE246D785DA}" destId="{4C2CA976-2FFC-4C35-AB98-152918A74577}" srcOrd="3" destOrd="0" parTransId="{B0693A71-15E4-4FEE-A828-BF8444516EFF}" sibTransId="{287C26A7-F895-4FA2-86AC-A4C774850DBB}"/>
    <dgm:cxn modelId="{F5FF91D4-E2DA-4EE2-8B79-3E2C285B2359}" type="presOf" srcId="{8F7B51E8-2E1C-4851-98A4-DF04707B8736}" destId="{FFB3C7FF-095E-4488-88BE-B22A6AA90F48}" srcOrd="0" destOrd="0" presId="urn:microsoft.com/office/officeart/2016/7/layout/RepeatingBendingProcessNew"/>
    <dgm:cxn modelId="{287668F7-9AE8-43BD-8789-F24B3252F657}" type="presOf" srcId="{7D968348-0228-4B3E-BCE2-6B7380676398}" destId="{249CD65F-0E67-45CF-983C-9F2B409D75AE}" srcOrd="1" destOrd="0" presId="urn:microsoft.com/office/officeart/2016/7/layout/RepeatingBendingProcessNew"/>
    <dgm:cxn modelId="{B1319853-66E1-482D-B6F1-7C047CFF17C2}" type="presParOf" srcId="{FA4C7C84-A137-4AD5-BD81-F01114B7BA02}" destId="{D172B5F3-73F5-4C93-A21E-3AF5DE37A90E}" srcOrd="0" destOrd="0" presId="urn:microsoft.com/office/officeart/2016/7/layout/RepeatingBendingProcessNew"/>
    <dgm:cxn modelId="{C8F3FEA5-E023-4064-9AAD-7A78864D28EA}" type="presParOf" srcId="{FA4C7C84-A137-4AD5-BD81-F01114B7BA02}" destId="{224607EC-594F-4CFD-9D40-704D9E66A813}" srcOrd="1" destOrd="0" presId="urn:microsoft.com/office/officeart/2016/7/layout/RepeatingBendingProcessNew"/>
    <dgm:cxn modelId="{D18D3EFB-B8A1-4399-8BF6-896F108A84D3}" type="presParOf" srcId="{224607EC-594F-4CFD-9D40-704D9E66A813}" destId="{0969094C-C3CD-498D-972E-55ABAF0A4AF4}" srcOrd="0" destOrd="0" presId="urn:microsoft.com/office/officeart/2016/7/layout/RepeatingBendingProcessNew"/>
    <dgm:cxn modelId="{FF2E9CBB-0313-4904-BC0F-0C8E2BDD5891}" type="presParOf" srcId="{FA4C7C84-A137-4AD5-BD81-F01114B7BA02}" destId="{6D83818E-A56F-472F-995A-E722F1C3CC56}" srcOrd="2" destOrd="0" presId="urn:microsoft.com/office/officeart/2016/7/layout/RepeatingBendingProcessNew"/>
    <dgm:cxn modelId="{D35393FC-DFC3-47F9-85CE-DE8AD3A94A78}" type="presParOf" srcId="{FA4C7C84-A137-4AD5-BD81-F01114B7BA02}" destId="{2F6A8E99-7873-4111-B74B-55480CB2CE31}" srcOrd="3" destOrd="0" presId="urn:microsoft.com/office/officeart/2016/7/layout/RepeatingBendingProcessNew"/>
    <dgm:cxn modelId="{D6CD0695-2063-4A56-A1C5-3EC5DE29EB5C}" type="presParOf" srcId="{2F6A8E99-7873-4111-B74B-55480CB2CE31}" destId="{1E2E478A-32D2-40E2-B572-878DB7F0AC2F}" srcOrd="0" destOrd="0" presId="urn:microsoft.com/office/officeart/2016/7/layout/RepeatingBendingProcessNew"/>
    <dgm:cxn modelId="{3DB92B1E-8DDD-47E9-8C18-98D654B9A4B0}" type="presParOf" srcId="{FA4C7C84-A137-4AD5-BD81-F01114B7BA02}" destId="{FFB3C7FF-095E-4488-88BE-B22A6AA90F48}" srcOrd="4" destOrd="0" presId="urn:microsoft.com/office/officeart/2016/7/layout/RepeatingBendingProcessNew"/>
    <dgm:cxn modelId="{F0E6F5AF-791F-46D3-BE01-61E3AC750A3E}" type="presParOf" srcId="{FA4C7C84-A137-4AD5-BD81-F01114B7BA02}" destId="{A55F71A3-2EA6-448D-99EA-00D135C1064B}" srcOrd="5" destOrd="0" presId="urn:microsoft.com/office/officeart/2016/7/layout/RepeatingBendingProcessNew"/>
    <dgm:cxn modelId="{415E0382-BA06-4D8E-91E2-75362F0D711F}" type="presParOf" srcId="{A55F71A3-2EA6-448D-99EA-00D135C1064B}" destId="{249CD65F-0E67-45CF-983C-9F2B409D75AE}" srcOrd="0" destOrd="0" presId="urn:microsoft.com/office/officeart/2016/7/layout/RepeatingBendingProcessNew"/>
    <dgm:cxn modelId="{CB46500D-C566-4F04-A501-49A5C8986318}" type="presParOf" srcId="{FA4C7C84-A137-4AD5-BD81-F01114B7BA02}" destId="{DF72F703-3D84-4A13-BBF3-86BD8C5F2EFD}" srcOrd="6" destOrd="0" presId="urn:microsoft.com/office/officeart/2016/7/layout/RepeatingBendingProcessNew"/>
    <dgm:cxn modelId="{A8D9AEE0-0E7F-4AAB-968E-481BB4D6D08E}" type="presParOf" srcId="{FA4C7C84-A137-4AD5-BD81-F01114B7BA02}" destId="{63EE48DB-7A93-4943-A5D6-F8876C6A5B57}" srcOrd="7" destOrd="0" presId="urn:microsoft.com/office/officeart/2016/7/layout/RepeatingBendingProcessNew"/>
    <dgm:cxn modelId="{54C51820-5F71-43FF-9E4B-BE3D081B31D5}" type="presParOf" srcId="{63EE48DB-7A93-4943-A5D6-F8876C6A5B57}" destId="{4E23200F-FDF1-407B-963F-A90D023B2B14}" srcOrd="0" destOrd="0" presId="urn:microsoft.com/office/officeart/2016/7/layout/RepeatingBendingProcessNew"/>
    <dgm:cxn modelId="{4148A830-E8E0-4EB8-81A1-CF2ECBB6A30D}" type="presParOf" srcId="{FA4C7C84-A137-4AD5-BD81-F01114B7BA02}" destId="{738E632E-1997-4A9B-8B22-848DEBB946FF}"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814312-9C07-431A-994A-B0F7A38C05F9}" type="doc">
      <dgm:prSet loTypeId="urn:microsoft.com/office/officeart/2005/8/layout/process4" loCatId="process" qsTypeId="urn:microsoft.com/office/officeart/2005/8/quickstyle/simple2" qsCatId="simple" csTypeId="urn:microsoft.com/office/officeart/2005/8/colors/colorful2" csCatId="colorful"/>
      <dgm:spPr/>
      <dgm:t>
        <a:bodyPr/>
        <a:lstStyle/>
        <a:p>
          <a:endParaRPr lang="en-US"/>
        </a:p>
      </dgm:t>
    </dgm:pt>
    <dgm:pt modelId="{81321ED0-58AC-46AE-B32E-F3273D59DFEB}">
      <dgm:prSet/>
      <dgm:spPr/>
      <dgm:t>
        <a:bodyPr/>
        <a:lstStyle/>
        <a:p>
          <a:r>
            <a:rPr lang="en-GB" baseline="0"/>
            <a:t>Using CASP sheets, decide which are to be your MAIN JOURNAL ARTICLES TODAY</a:t>
          </a:r>
          <a:endParaRPr lang="en-US"/>
        </a:p>
      </dgm:t>
    </dgm:pt>
    <dgm:pt modelId="{99EE3F5A-E768-4271-84AE-61678882935E}" type="parTrans" cxnId="{382DB5E6-47BF-4862-BBFB-07A06990628A}">
      <dgm:prSet/>
      <dgm:spPr/>
      <dgm:t>
        <a:bodyPr/>
        <a:lstStyle/>
        <a:p>
          <a:endParaRPr lang="en-US"/>
        </a:p>
      </dgm:t>
    </dgm:pt>
    <dgm:pt modelId="{C92B7CDB-0845-4E9F-8C17-DECB3DC04318}" type="sibTrans" cxnId="{382DB5E6-47BF-4862-BBFB-07A06990628A}">
      <dgm:prSet/>
      <dgm:spPr/>
      <dgm:t>
        <a:bodyPr/>
        <a:lstStyle/>
        <a:p>
          <a:endParaRPr lang="en-US"/>
        </a:p>
      </dgm:t>
    </dgm:pt>
    <dgm:pt modelId="{1722779E-5187-4C95-9494-2C39B0313733}">
      <dgm:prSet/>
      <dgm:spPr/>
      <dgm:t>
        <a:bodyPr/>
        <a:lstStyle/>
        <a:p>
          <a:r>
            <a:rPr lang="en-GB" baseline="0"/>
            <a:t>Devise the chart as suggested </a:t>
          </a:r>
          <a:endParaRPr lang="en-US"/>
        </a:p>
      </dgm:t>
    </dgm:pt>
    <dgm:pt modelId="{61086ABD-510D-487B-99E3-F7BCFD609187}" type="parTrans" cxnId="{C736C118-C0F9-4B2D-B420-63DD88DCD860}">
      <dgm:prSet/>
      <dgm:spPr/>
      <dgm:t>
        <a:bodyPr/>
        <a:lstStyle/>
        <a:p>
          <a:endParaRPr lang="en-US"/>
        </a:p>
      </dgm:t>
    </dgm:pt>
    <dgm:pt modelId="{A089BF75-C34D-400E-BF3D-8A21CC9C5D1E}" type="sibTrans" cxnId="{C736C118-C0F9-4B2D-B420-63DD88DCD860}">
      <dgm:prSet/>
      <dgm:spPr/>
      <dgm:t>
        <a:bodyPr/>
        <a:lstStyle/>
        <a:p>
          <a:endParaRPr lang="en-US"/>
        </a:p>
      </dgm:t>
    </dgm:pt>
    <dgm:pt modelId="{6135FD00-EC75-4EDD-861B-90D912F3155B}">
      <dgm:prSet/>
      <dgm:spPr/>
      <dgm:t>
        <a:bodyPr/>
        <a:lstStyle/>
        <a:p>
          <a:r>
            <a:rPr lang="en-GB" baseline="0"/>
            <a:t>Start to read a code or highlight or underline or make notes on the content of these journals</a:t>
          </a:r>
          <a:endParaRPr lang="en-US"/>
        </a:p>
      </dgm:t>
    </dgm:pt>
    <dgm:pt modelId="{77BC04D5-69B0-44B4-9775-225EB9475D10}" type="parTrans" cxnId="{1A746389-14E1-4E1A-AB10-4E8DE44441AA}">
      <dgm:prSet/>
      <dgm:spPr/>
      <dgm:t>
        <a:bodyPr/>
        <a:lstStyle/>
        <a:p>
          <a:endParaRPr lang="en-US"/>
        </a:p>
      </dgm:t>
    </dgm:pt>
    <dgm:pt modelId="{83D0E42F-4C98-4CD9-A779-9A47A6D464A3}" type="sibTrans" cxnId="{1A746389-14E1-4E1A-AB10-4E8DE44441AA}">
      <dgm:prSet/>
      <dgm:spPr/>
      <dgm:t>
        <a:bodyPr/>
        <a:lstStyle/>
        <a:p>
          <a:endParaRPr lang="en-US"/>
        </a:p>
      </dgm:t>
    </dgm:pt>
    <dgm:pt modelId="{AC0B5A26-9E2E-4C09-B715-3662387A30BB}">
      <dgm:prSet/>
      <dgm:spPr/>
      <dgm:t>
        <a:bodyPr/>
        <a:lstStyle/>
        <a:p>
          <a:r>
            <a:rPr lang="en-GB" baseline="0"/>
            <a:t>Next week there is a session on how to devise themes </a:t>
          </a:r>
          <a:endParaRPr lang="en-US"/>
        </a:p>
      </dgm:t>
    </dgm:pt>
    <dgm:pt modelId="{F4D844CC-A062-49E9-B187-55C886A5F890}" type="parTrans" cxnId="{71BF9EE8-0726-4317-89BC-5F3B51CBE305}">
      <dgm:prSet/>
      <dgm:spPr/>
      <dgm:t>
        <a:bodyPr/>
        <a:lstStyle/>
        <a:p>
          <a:endParaRPr lang="en-US"/>
        </a:p>
      </dgm:t>
    </dgm:pt>
    <dgm:pt modelId="{EEF6C1F5-DBF7-44C8-BA8D-02F0F0DB8A05}" type="sibTrans" cxnId="{71BF9EE8-0726-4317-89BC-5F3B51CBE305}">
      <dgm:prSet/>
      <dgm:spPr/>
      <dgm:t>
        <a:bodyPr/>
        <a:lstStyle/>
        <a:p>
          <a:endParaRPr lang="en-US"/>
        </a:p>
      </dgm:t>
    </dgm:pt>
    <dgm:pt modelId="{56F98026-BB23-4D8A-9177-991AA378878C}">
      <dgm:prSet/>
      <dgm:spPr/>
      <dgm:t>
        <a:bodyPr/>
        <a:lstStyle/>
        <a:p>
          <a:r>
            <a:rPr lang="en-GB" baseline="0"/>
            <a:t>Ensure you have engaged with your text as much as possible </a:t>
          </a:r>
          <a:endParaRPr lang="en-US"/>
        </a:p>
      </dgm:t>
    </dgm:pt>
    <dgm:pt modelId="{933A05B4-71C5-4F1E-AE2F-C19C02752890}" type="parTrans" cxnId="{8EB5ADCD-957F-4DA1-B4CA-3B80DC89CFF9}">
      <dgm:prSet/>
      <dgm:spPr/>
      <dgm:t>
        <a:bodyPr/>
        <a:lstStyle/>
        <a:p>
          <a:endParaRPr lang="en-US"/>
        </a:p>
      </dgm:t>
    </dgm:pt>
    <dgm:pt modelId="{8B4B412D-EC9F-4F39-8CA1-D40714AE8F16}" type="sibTrans" cxnId="{8EB5ADCD-957F-4DA1-B4CA-3B80DC89CFF9}">
      <dgm:prSet/>
      <dgm:spPr/>
      <dgm:t>
        <a:bodyPr/>
        <a:lstStyle/>
        <a:p>
          <a:endParaRPr lang="en-US"/>
        </a:p>
      </dgm:t>
    </dgm:pt>
    <dgm:pt modelId="{5EAB8086-BD60-4DB4-98DF-663236EF8752}" type="pres">
      <dgm:prSet presAssocID="{23814312-9C07-431A-994A-B0F7A38C05F9}" presName="Name0" presStyleCnt="0">
        <dgm:presLayoutVars>
          <dgm:dir/>
          <dgm:animLvl val="lvl"/>
          <dgm:resizeHandles val="exact"/>
        </dgm:presLayoutVars>
      </dgm:prSet>
      <dgm:spPr/>
    </dgm:pt>
    <dgm:pt modelId="{49B7D42B-F2AE-460A-B370-F70FCA135F01}" type="pres">
      <dgm:prSet presAssocID="{56F98026-BB23-4D8A-9177-991AA378878C}" presName="boxAndChildren" presStyleCnt="0"/>
      <dgm:spPr/>
    </dgm:pt>
    <dgm:pt modelId="{A14D974B-0126-4767-8B74-CCDA3025EDD0}" type="pres">
      <dgm:prSet presAssocID="{56F98026-BB23-4D8A-9177-991AA378878C}" presName="parentTextBox" presStyleLbl="node1" presStyleIdx="0" presStyleCnt="5"/>
      <dgm:spPr/>
    </dgm:pt>
    <dgm:pt modelId="{3780B014-9D72-4FDD-994B-115127E1DC3D}" type="pres">
      <dgm:prSet presAssocID="{EEF6C1F5-DBF7-44C8-BA8D-02F0F0DB8A05}" presName="sp" presStyleCnt="0"/>
      <dgm:spPr/>
    </dgm:pt>
    <dgm:pt modelId="{BC41D74F-C664-474C-B59F-0166D9F83226}" type="pres">
      <dgm:prSet presAssocID="{AC0B5A26-9E2E-4C09-B715-3662387A30BB}" presName="arrowAndChildren" presStyleCnt="0"/>
      <dgm:spPr/>
    </dgm:pt>
    <dgm:pt modelId="{343162CF-0C7B-4EF7-9654-837F3EF586AF}" type="pres">
      <dgm:prSet presAssocID="{AC0B5A26-9E2E-4C09-B715-3662387A30BB}" presName="parentTextArrow" presStyleLbl="node1" presStyleIdx="1" presStyleCnt="5"/>
      <dgm:spPr/>
    </dgm:pt>
    <dgm:pt modelId="{EEA7E6D0-53F8-4497-809A-BEB62F36C321}" type="pres">
      <dgm:prSet presAssocID="{83D0E42F-4C98-4CD9-A779-9A47A6D464A3}" presName="sp" presStyleCnt="0"/>
      <dgm:spPr/>
    </dgm:pt>
    <dgm:pt modelId="{D154920E-E884-4764-9A5B-1DD411913DD4}" type="pres">
      <dgm:prSet presAssocID="{6135FD00-EC75-4EDD-861B-90D912F3155B}" presName="arrowAndChildren" presStyleCnt="0"/>
      <dgm:spPr/>
    </dgm:pt>
    <dgm:pt modelId="{D2B6379E-8460-4DC0-B81F-27E53A2CF21D}" type="pres">
      <dgm:prSet presAssocID="{6135FD00-EC75-4EDD-861B-90D912F3155B}" presName="parentTextArrow" presStyleLbl="node1" presStyleIdx="2" presStyleCnt="5"/>
      <dgm:spPr/>
    </dgm:pt>
    <dgm:pt modelId="{E6059D2D-D71B-4107-A2F1-36DD13094ABA}" type="pres">
      <dgm:prSet presAssocID="{A089BF75-C34D-400E-BF3D-8A21CC9C5D1E}" presName="sp" presStyleCnt="0"/>
      <dgm:spPr/>
    </dgm:pt>
    <dgm:pt modelId="{E317F87F-BE41-4BCD-B22B-23DC703E5EFC}" type="pres">
      <dgm:prSet presAssocID="{1722779E-5187-4C95-9494-2C39B0313733}" presName="arrowAndChildren" presStyleCnt="0"/>
      <dgm:spPr/>
    </dgm:pt>
    <dgm:pt modelId="{02F4C2FD-1A40-413E-93FA-294161383B68}" type="pres">
      <dgm:prSet presAssocID="{1722779E-5187-4C95-9494-2C39B0313733}" presName="parentTextArrow" presStyleLbl="node1" presStyleIdx="3" presStyleCnt="5"/>
      <dgm:spPr/>
    </dgm:pt>
    <dgm:pt modelId="{A0E57375-A3BC-42B8-9F25-156FAA8BB2DD}" type="pres">
      <dgm:prSet presAssocID="{C92B7CDB-0845-4E9F-8C17-DECB3DC04318}" presName="sp" presStyleCnt="0"/>
      <dgm:spPr/>
    </dgm:pt>
    <dgm:pt modelId="{45F47FE5-C6B2-4DEE-8D3B-FB636A585943}" type="pres">
      <dgm:prSet presAssocID="{81321ED0-58AC-46AE-B32E-F3273D59DFEB}" presName="arrowAndChildren" presStyleCnt="0"/>
      <dgm:spPr/>
    </dgm:pt>
    <dgm:pt modelId="{E88477C7-FA9D-4AF7-B765-9D9BD9453D8D}" type="pres">
      <dgm:prSet presAssocID="{81321ED0-58AC-46AE-B32E-F3273D59DFEB}" presName="parentTextArrow" presStyleLbl="node1" presStyleIdx="4" presStyleCnt="5"/>
      <dgm:spPr/>
    </dgm:pt>
  </dgm:ptLst>
  <dgm:cxnLst>
    <dgm:cxn modelId="{C736C118-C0F9-4B2D-B420-63DD88DCD860}" srcId="{23814312-9C07-431A-994A-B0F7A38C05F9}" destId="{1722779E-5187-4C95-9494-2C39B0313733}" srcOrd="1" destOrd="0" parTransId="{61086ABD-510D-487B-99E3-F7BCFD609187}" sibTransId="{A089BF75-C34D-400E-BF3D-8A21CC9C5D1E}"/>
    <dgm:cxn modelId="{9FBF1430-BBF9-4B5B-9C68-D214D81D5551}" type="presOf" srcId="{6135FD00-EC75-4EDD-861B-90D912F3155B}" destId="{D2B6379E-8460-4DC0-B81F-27E53A2CF21D}" srcOrd="0" destOrd="0" presId="urn:microsoft.com/office/officeart/2005/8/layout/process4"/>
    <dgm:cxn modelId="{1A746389-14E1-4E1A-AB10-4E8DE44441AA}" srcId="{23814312-9C07-431A-994A-B0F7A38C05F9}" destId="{6135FD00-EC75-4EDD-861B-90D912F3155B}" srcOrd="2" destOrd="0" parTransId="{77BC04D5-69B0-44B4-9775-225EB9475D10}" sibTransId="{83D0E42F-4C98-4CD9-A779-9A47A6D464A3}"/>
    <dgm:cxn modelId="{4CE62195-CD4D-4462-A412-8DBAF9560A82}" type="presOf" srcId="{81321ED0-58AC-46AE-B32E-F3273D59DFEB}" destId="{E88477C7-FA9D-4AF7-B765-9D9BD9453D8D}" srcOrd="0" destOrd="0" presId="urn:microsoft.com/office/officeart/2005/8/layout/process4"/>
    <dgm:cxn modelId="{EF480998-6522-4DD5-97A4-18623A4FA91F}" type="presOf" srcId="{AC0B5A26-9E2E-4C09-B715-3662387A30BB}" destId="{343162CF-0C7B-4EF7-9654-837F3EF586AF}" srcOrd="0" destOrd="0" presId="urn:microsoft.com/office/officeart/2005/8/layout/process4"/>
    <dgm:cxn modelId="{8EB5ADCD-957F-4DA1-B4CA-3B80DC89CFF9}" srcId="{23814312-9C07-431A-994A-B0F7A38C05F9}" destId="{56F98026-BB23-4D8A-9177-991AA378878C}" srcOrd="4" destOrd="0" parTransId="{933A05B4-71C5-4F1E-AE2F-C19C02752890}" sibTransId="{8B4B412D-EC9F-4F39-8CA1-D40714AE8F16}"/>
    <dgm:cxn modelId="{8BA3B8E2-AAC4-4489-9526-A69B76682CA4}" type="presOf" srcId="{56F98026-BB23-4D8A-9177-991AA378878C}" destId="{A14D974B-0126-4767-8B74-CCDA3025EDD0}" srcOrd="0" destOrd="0" presId="urn:microsoft.com/office/officeart/2005/8/layout/process4"/>
    <dgm:cxn modelId="{382DB5E6-47BF-4862-BBFB-07A06990628A}" srcId="{23814312-9C07-431A-994A-B0F7A38C05F9}" destId="{81321ED0-58AC-46AE-B32E-F3273D59DFEB}" srcOrd="0" destOrd="0" parTransId="{99EE3F5A-E768-4271-84AE-61678882935E}" sibTransId="{C92B7CDB-0845-4E9F-8C17-DECB3DC04318}"/>
    <dgm:cxn modelId="{71BF9EE8-0726-4317-89BC-5F3B51CBE305}" srcId="{23814312-9C07-431A-994A-B0F7A38C05F9}" destId="{AC0B5A26-9E2E-4C09-B715-3662387A30BB}" srcOrd="3" destOrd="0" parTransId="{F4D844CC-A062-49E9-B187-55C886A5F890}" sibTransId="{EEF6C1F5-DBF7-44C8-BA8D-02F0F0DB8A05}"/>
    <dgm:cxn modelId="{7D38F8F6-1F14-468F-93AF-7853A18F9150}" type="presOf" srcId="{23814312-9C07-431A-994A-B0F7A38C05F9}" destId="{5EAB8086-BD60-4DB4-98DF-663236EF8752}" srcOrd="0" destOrd="0" presId="urn:microsoft.com/office/officeart/2005/8/layout/process4"/>
    <dgm:cxn modelId="{DE750FFE-089B-4F27-958D-BC1237CF2269}" type="presOf" srcId="{1722779E-5187-4C95-9494-2C39B0313733}" destId="{02F4C2FD-1A40-413E-93FA-294161383B68}" srcOrd="0" destOrd="0" presId="urn:microsoft.com/office/officeart/2005/8/layout/process4"/>
    <dgm:cxn modelId="{BF6CD8BE-CC28-481C-B422-F341053F3AC7}" type="presParOf" srcId="{5EAB8086-BD60-4DB4-98DF-663236EF8752}" destId="{49B7D42B-F2AE-460A-B370-F70FCA135F01}" srcOrd="0" destOrd="0" presId="urn:microsoft.com/office/officeart/2005/8/layout/process4"/>
    <dgm:cxn modelId="{A5681EBA-5A61-4298-96AF-BB864CB4C5A0}" type="presParOf" srcId="{49B7D42B-F2AE-460A-B370-F70FCA135F01}" destId="{A14D974B-0126-4767-8B74-CCDA3025EDD0}" srcOrd="0" destOrd="0" presId="urn:microsoft.com/office/officeart/2005/8/layout/process4"/>
    <dgm:cxn modelId="{38781F42-58E0-4503-B50A-E56FDAB0F4A0}" type="presParOf" srcId="{5EAB8086-BD60-4DB4-98DF-663236EF8752}" destId="{3780B014-9D72-4FDD-994B-115127E1DC3D}" srcOrd="1" destOrd="0" presId="urn:microsoft.com/office/officeart/2005/8/layout/process4"/>
    <dgm:cxn modelId="{AB6206AE-2550-4AB0-A596-AFB52EE711D1}" type="presParOf" srcId="{5EAB8086-BD60-4DB4-98DF-663236EF8752}" destId="{BC41D74F-C664-474C-B59F-0166D9F83226}" srcOrd="2" destOrd="0" presId="urn:microsoft.com/office/officeart/2005/8/layout/process4"/>
    <dgm:cxn modelId="{BEF9470A-A3B3-444A-B21D-47D0D4B5DE87}" type="presParOf" srcId="{BC41D74F-C664-474C-B59F-0166D9F83226}" destId="{343162CF-0C7B-4EF7-9654-837F3EF586AF}" srcOrd="0" destOrd="0" presId="urn:microsoft.com/office/officeart/2005/8/layout/process4"/>
    <dgm:cxn modelId="{92450E72-C3C7-4B49-A1C0-89C3FDE157A9}" type="presParOf" srcId="{5EAB8086-BD60-4DB4-98DF-663236EF8752}" destId="{EEA7E6D0-53F8-4497-809A-BEB62F36C321}" srcOrd="3" destOrd="0" presId="urn:microsoft.com/office/officeart/2005/8/layout/process4"/>
    <dgm:cxn modelId="{6AF9982B-C1F9-4870-8597-3D761078B625}" type="presParOf" srcId="{5EAB8086-BD60-4DB4-98DF-663236EF8752}" destId="{D154920E-E884-4764-9A5B-1DD411913DD4}" srcOrd="4" destOrd="0" presId="urn:microsoft.com/office/officeart/2005/8/layout/process4"/>
    <dgm:cxn modelId="{FA5D480B-73E3-4DE6-B467-007654338784}" type="presParOf" srcId="{D154920E-E884-4764-9A5B-1DD411913DD4}" destId="{D2B6379E-8460-4DC0-B81F-27E53A2CF21D}" srcOrd="0" destOrd="0" presId="urn:microsoft.com/office/officeart/2005/8/layout/process4"/>
    <dgm:cxn modelId="{5CFE152D-E61C-4B25-AE38-B6D9B337FA1F}" type="presParOf" srcId="{5EAB8086-BD60-4DB4-98DF-663236EF8752}" destId="{E6059D2D-D71B-4107-A2F1-36DD13094ABA}" srcOrd="5" destOrd="0" presId="urn:microsoft.com/office/officeart/2005/8/layout/process4"/>
    <dgm:cxn modelId="{D70F8FE5-2090-4E3C-A562-CD4759DB8C6D}" type="presParOf" srcId="{5EAB8086-BD60-4DB4-98DF-663236EF8752}" destId="{E317F87F-BE41-4BCD-B22B-23DC703E5EFC}" srcOrd="6" destOrd="0" presId="urn:microsoft.com/office/officeart/2005/8/layout/process4"/>
    <dgm:cxn modelId="{5786E7CD-EDFC-476B-A98C-FF94BE2AFA89}" type="presParOf" srcId="{E317F87F-BE41-4BCD-B22B-23DC703E5EFC}" destId="{02F4C2FD-1A40-413E-93FA-294161383B68}" srcOrd="0" destOrd="0" presId="urn:microsoft.com/office/officeart/2005/8/layout/process4"/>
    <dgm:cxn modelId="{75EEEE19-7B09-474F-A1EE-980A68F8EEF9}" type="presParOf" srcId="{5EAB8086-BD60-4DB4-98DF-663236EF8752}" destId="{A0E57375-A3BC-42B8-9F25-156FAA8BB2DD}" srcOrd="7" destOrd="0" presId="urn:microsoft.com/office/officeart/2005/8/layout/process4"/>
    <dgm:cxn modelId="{7CC681F5-4D0F-4F63-99A9-CDE6B2D114FF}" type="presParOf" srcId="{5EAB8086-BD60-4DB4-98DF-663236EF8752}" destId="{45F47FE5-C6B2-4DEE-8D3B-FB636A585943}" srcOrd="8" destOrd="0" presId="urn:microsoft.com/office/officeart/2005/8/layout/process4"/>
    <dgm:cxn modelId="{A8F70AEE-2FD8-4902-8AA2-34ABE4348D13}" type="presParOf" srcId="{45F47FE5-C6B2-4DEE-8D3B-FB636A585943}" destId="{E88477C7-FA9D-4AF7-B765-9D9BD9453D8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C5E0DF-A3DC-4251-8794-5DE3F2439401}">
      <dsp:nvSpPr>
        <dsp:cNvPr id="0" name=""/>
        <dsp:cNvSpPr/>
      </dsp:nvSpPr>
      <dsp:spPr>
        <a:xfrm>
          <a:off x="0" y="680"/>
          <a:ext cx="6506304" cy="159327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0A8DB0C-79EF-42AF-BFDC-2245CA27401D}">
      <dsp:nvSpPr>
        <dsp:cNvPr id="0" name=""/>
        <dsp:cNvSpPr/>
      </dsp:nvSpPr>
      <dsp:spPr>
        <a:xfrm>
          <a:off x="481967" y="359168"/>
          <a:ext cx="876303" cy="8763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942A8CE-C4F5-46C9-A108-9F8A050E4188}">
      <dsp:nvSpPr>
        <dsp:cNvPr id="0" name=""/>
        <dsp:cNvSpPr/>
      </dsp:nvSpPr>
      <dsp:spPr>
        <a:xfrm>
          <a:off x="1840237" y="680"/>
          <a:ext cx="4666066" cy="1593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22" tIns="168622" rIns="168622" bIns="168622" numCol="1" spcCol="1270" anchor="ctr" anchorCtr="0">
          <a:noAutofit/>
        </a:bodyPr>
        <a:lstStyle/>
        <a:p>
          <a:pPr marL="0" lvl="0" indent="0" algn="l" defTabSz="1066800">
            <a:lnSpc>
              <a:spcPct val="90000"/>
            </a:lnSpc>
            <a:spcBef>
              <a:spcPct val="0"/>
            </a:spcBef>
            <a:spcAft>
              <a:spcPct val="35000"/>
            </a:spcAft>
            <a:buNone/>
          </a:pPr>
          <a:r>
            <a:rPr lang="en-GB" sz="2400" kern="1200" baseline="0"/>
            <a:t>Please feel free to use the template online</a:t>
          </a:r>
          <a:endParaRPr lang="en-US" sz="2400" kern="1200"/>
        </a:p>
      </dsp:txBody>
      <dsp:txXfrm>
        <a:off x="1840237" y="680"/>
        <a:ext cx="4666066" cy="1593279"/>
      </dsp:txXfrm>
    </dsp:sp>
    <dsp:sp modelId="{A138C4CE-C574-48E9-83D8-C96DA4CA161D}">
      <dsp:nvSpPr>
        <dsp:cNvPr id="0" name=""/>
        <dsp:cNvSpPr/>
      </dsp:nvSpPr>
      <dsp:spPr>
        <a:xfrm>
          <a:off x="0" y="1992280"/>
          <a:ext cx="6506304" cy="159327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D42D34B-5BAF-4756-8683-5FD67084F379}">
      <dsp:nvSpPr>
        <dsp:cNvPr id="0" name=""/>
        <dsp:cNvSpPr/>
      </dsp:nvSpPr>
      <dsp:spPr>
        <a:xfrm>
          <a:off x="481967" y="2350768"/>
          <a:ext cx="876303" cy="8763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FF307E67-AA39-443A-ADF1-CA112E15AE62}">
      <dsp:nvSpPr>
        <dsp:cNvPr id="0" name=""/>
        <dsp:cNvSpPr/>
      </dsp:nvSpPr>
      <dsp:spPr>
        <a:xfrm>
          <a:off x="1840237" y="1992280"/>
          <a:ext cx="4666066" cy="1593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22" tIns="168622" rIns="168622" bIns="168622" numCol="1" spcCol="1270" anchor="ctr" anchorCtr="0">
          <a:noAutofit/>
        </a:bodyPr>
        <a:lstStyle/>
        <a:p>
          <a:pPr marL="0" lvl="0" indent="0" algn="l" defTabSz="1066800">
            <a:lnSpc>
              <a:spcPct val="90000"/>
            </a:lnSpc>
            <a:spcBef>
              <a:spcPct val="0"/>
            </a:spcBef>
            <a:spcAft>
              <a:spcPct val="35000"/>
            </a:spcAft>
            <a:buNone/>
          </a:pPr>
          <a:r>
            <a:rPr lang="en-GB" sz="2400" kern="1200" baseline="0"/>
            <a:t>Please also feel free to move any content you feel is crucial into your appendix if you run out of room</a:t>
          </a:r>
          <a:endParaRPr lang="en-US" sz="2400" kern="1200"/>
        </a:p>
      </dsp:txBody>
      <dsp:txXfrm>
        <a:off x="1840237" y="1992280"/>
        <a:ext cx="4666066" cy="1593279"/>
      </dsp:txXfrm>
    </dsp:sp>
    <dsp:sp modelId="{CCE68180-4BEB-465D-B063-FA6930F79F06}">
      <dsp:nvSpPr>
        <dsp:cNvPr id="0" name=""/>
        <dsp:cNvSpPr/>
      </dsp:nvSpPr>
      <dsp:spPr>
        <a:xfrm>
          <a:off x="0" y="3983879"/>
          <a:ext cx="6506304" cy="159327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CEB7A0E-9199-4266-A068-99BD70B61329}">
      <dsp:nvSpPr>
        <dsp:cNvPr id="0" name=""/>
        <dsp:cNvSpPr/>
      </dsp:nvSpPr>
      <dsp:spPr>
        <a:xfrm>
          <a:off x="481967" y="4342367"/>
          <a:ext cx="876303" cy="8763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40C2161-D9BA-4349-98C1-22E52236547A}">
      <dsp:nvSpPr>
        <dsp:cNvPr id="0" name=""/>
        <dsp:cNvSpPr/>
      </dsp:nvSpPr>
      <dsp:spPr>
        <a:xfrm>
          <a:off x="1840237" y="3983879"/>
          <a:ext cx="4666066" cy="1593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22" tIns="168622" rIns="168622" bIns="168622" numCol="1" spcCol="1270" anchor="ctr" anchorCtr="0">
          <a:noAutofit/>
        </a:bodyPr>
        <a:lstStyle/>
        <a:p>
          <a:pPr marL="0" lvl="0" indent="0" algn="l" defTabSz="1066800">
            <a:lnSpc>
              <a:spcPct val="90000"/>
            </a:lnSpc>
            <a:spcBef>
              <a:spcPct val="0"/>
            </a:spcBef>
            <a:spcAft>
              <a:spcPct val="35000"/>
            </a:spcAft>
            <a:buNone/>
          </a:pPr>
          <a:r>
            <a:rPr lang="en-GB" sz="2400" kern="1200" baseline="0"/>
            <a:t>This does NOT MEAN a dumping ground for info – check with your supervisor </a:t>
          </a:r>
          <a:endParaRPr lang="en-US" sz="2400" kern="1200"/>
        </a:p>
      </dsp:txBody>
      <dsp:txXfrm>
        <a:off x="1840237" y="3983879"/>
        <a:ext cx="4666066" cy="15932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D50AF0-C392-40D0-92D4-2533C502B221}">
      <dsp:nvSpPr>
        <dsp:cNvPr id="0" name=""/>
        <dsp:cNvSpPr/>
      </dsp:nvSpPr>
      <dsp:spPr>
        <a:xfrm>
          <a:off x="1384128" y="131836"/>
          <a:ext cx="1277427" cy="127742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5D8DFF-82A7-4AB5-9EF0-485399DA9261}">
      <dsp:nvSpPr>
        <dsp:cNvPr id="0" name=""/>
        <dsp:cNvSpPr/>
      </dsp:nvSpPr>
      <dsp:spPr>
        <a:xfrm>
          <a:off x="1656367" y="404075"/>
          <a:ext cx="732950" cy="732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F13840F-E41A-4429-B527-3B3563464930}">
      <dsp:nvSpPr>
        <dsp:cNvPr id="0" name=""/>
        <dsp:cNvSpPr/>
      </dsp:nvSpPr>
      <dsp:spPr>
        <a:xfrm>
          <a:off x="975770" y="1807151"/>
          <a:ext cx="209414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This presentation looks at the main four chapters</a:t>
          </a:r>
          <a:endParaRPr lang="en-US" sz="1800" kern="1200"/>
        </a:p>
      </dsp:txBody>
      <dsp:txXfrm>
        <a:off x="975770" y="1807151"/>
        <a:ext cx="2094144" cy="720000"/>
      </dsp:txXfrm>
    </dsp:sp>
    <dsp:sp modelId="{98B97419-3333-4AF2-A8BA-FB276F5D49AE}">
      <dsp:nvSpPr>
        <dsp:cNvPr id="0" name=""/>
        <dsp:cNvSpPr/>
      </dsp:nvSpPr>
      <dsp:spPr>
        <a:xfrm>
          <a:off x="3844747" y="131836"/>
          <a:ext cx="1277427" cy="127742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3EC0CD-DA3C-468C-971C-0E0CF5DF4338}">
      <dsp:nvSpPr>
        <dsp:cNvPr id="0" name=""/>
        <dsp:cNvSpPr/>
      </dsp:nvSpPr>
      <dsp:spPr>
        <a:xfrm>
          <a:off x="4116986" y="404075"/>
          <a:ext cx="732950" cy="732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9B4AFDF-C2AB-4E59-AF4D-7412222E0D61}">
      <dsp:nvSpPr>
        <dsp:cNvPr id="0" name=""/>
        <dsp:cNvSpPr/>
      </dsp:nvSpPr>
      <dsp:spPr>
        <a:xfrm>
          <a:off x="3436389" y="1807151"/>
          <a:ext cx="209414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Then the ‘extras’</a:t>
          </a:r>
          <a:endParaRPr lang="en-US" sz="1800" kern="1200"/>
        </a:p>
      </dsp:txBody>
      <dsp:txXfrm>
        <a:off x="3436389" y="1807151"/>
        <a:ext cx="2094144" cy="720000"/>
      </dsp:txXfrm>
    </dsp:sp>
    <dsp:sp modelId="{AF784004-FB43-4836-99D2-6D807944F7F3}">
      <dsp:nvSpPr>
        <dsp:cNvPr id="0" name=""/>
        <dsp:cNvSpPr/>
      </dsp:nvSpPr>
      <dsp:spPr>
        <a:xfrm>
          <a:off x="1384128" y="3050688"/>
          <a:ext cx="1277427" cy="127742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C5DE7-6B53-40F0-B1DB-97C87B31360D}">
      <dsp:nvSpPr>
        <dsp:cNvPr id="0" name=""/>
        <dsp:cNvSpPr/>
      </dsp:nvSpPr>
      <dsp:spPr>
        <a:xfrm>
          <a:off x="1656367" y="3322926"/>
          <a:ext cx="732950" cy="732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05E2E5FB-8144-48F5-AB69-42B17ACDFB3C}">
      <dsp:nvSpPr>
        <dsp:cNvPr id="0" name=""/>
        <dsp:cNvSpPr/>
      </dsp:nvSpPr>
      <dsp:spPr>
        <a:xfrm>
          <a:off x="975770" y="4726003"/>
          <a:ext cx="209414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It breaks down what should be in the appendix </a:t>
          </a:r>
          <a:endParaRPr lang="en-US" sz="1800" kern="1200"/>
        </a:p>
      </dsp:txBody>
      <dsp:txXfrm>
        <a:off x="975770" y="4726003"/>
        <a:ext cx="2094144" cy="720000"/>
      </dsp:txXfrm>
    </dsp:sp>
    <dsp:sp modelId="{CEF55639-813E-4B0D-B1F2-28A4AD890128}">
      <dsp:nvSpPr>
        <dsp:cNvPr id="0" name=""/>
        <dsp:cNvSpPr/>
      </dsp:nvSpPr>
      <dsp:spPr>
        <a:xfrm>
          <a:off x="3844747" y="3050688"/>
          <a:ext cx="1277427" cy="127742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8D225-2140-46DB-8519-1A63C94B950C}">
      <dsp:nvSpPr>
        <dsp:cNvPr id="0" name=""/>
        <dsp:cNvSpPr/>
      </dsp:nvSpPr>
      <dsp:spPr>
        <a:xfrm>
          <a:off x="4116986" y="3322926"/>
          <a:ext cx="732950" cy="732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6F35A56-F06A-4926-B80F-F0CA38BF749E}">
      <dsp:nvSpPr>
        <dsp:cNvPr id="0" name=""/>
        <dsp:cNvSpPr/>
      </dsp:nvSpPr>
      <dsp:spPr>
        <a:xfrm>
          <a:off x="3436389" y="4726003"/>
          <a:ext cx="209414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Then your next steps are set out for you </a:t>
          </a:r>
          <a:endParaRPr lang="en-US" sz="1800" kern="1200"/>
        </a:p>
      </dsp:txBody>
      <dsp:txXfrm>
        <a:off x="3436389" y="4726003"/>
        <a:ext cx="2094144"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BAF7A-F11B-4EE3-B6CB-61774F7893E9}">
      <dsp:nvSpPr>
        <dsp:cNvPr id="0" name=""/>
        <dsp:cNvSpPr/>
      </dsp:nvSpPr>
      <dsp:spPr>
        <a:xfrm>
          <a:off x="1637803" y="13199"/>
          <a:ext cx="2161687" cy="2161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F24A735-0853-40BB-A45D-05C6AA5AF122}">
      <dsp:nvSpPr>
        <dsp:cNvPr id="0" name=""/>
        <dsp:cNvSpPr/>
      </dsp:nvSpPr>
      <dsp:spPr>
        <a:xfrm>
          <a:off x="2098490" y="473887"/>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EAEA2057-E75E-4A1E-87F3-8441D476C4AD}">
      <dsp:nvSpPr>
        <dsp:cNvPr id="0" name=""/>
        <dsp:cNvSpPr/>
      </dsp:nvSpPr>
      <dsp:spPr>
        <a:xfrm>
          <a:off x="946771" y="2848200"/>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baseline="0"/>
            <a:t>OBSERVABLE, MEASURABLE, AND REPEATABLE</a:t>
          </a:r>
          <a:endParaRPr lang="en-US" sz="2200" kern="1200"/>
        </a:p>
      </dsp:txBody>
      <dsp:txXfrm>
        <a:off x="946771" y="2848200"/>
        <a:ext cx="3543750" cy="720000"/>
      </dsp:txXfrm>
    </dsp:sp>
    <dsp:sp modelId="{65959514-D050-497B-8337-26BCC2EC0A3C}">
      <dsp:nvSpPr>
        <dsp:cNvPr id="0" name=""/>
        <dsp:cNvSpPr/>
      </dsp:nvSpPr>
      <dsp:spPr>
        <a:xfrm>
          <a:off x="5801709" y="13199"/>
          <a:ext cx="2161687" cy="2161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FC05EB2-5120-4C43-8FFB-B7B8DEEB6ED8}">
      <dsp:nvSpPr>
        <dsp:cNvPr id="0" name=""/>
        <dsp:cNvSpPr/>
      </dsp:nvSpPr>
      <dsp:spPr>
        <a:xfrm>
          <a:off x="6262396" y="473887"/>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10649D7-EA3E-4B32-BA61-2C3E2CE9120E}">
      <dsp:nvSpPr>
        <dsp:cNvPr id="0" name=""/>
        <dsp:cNvSpPr/>
      </dsp:nvSpPr>
      <dsp:spPr>
        <a:xfrm>
          <a:off x="5110678" y="2848200"/>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baseline="0"/>
            <a:t>What do we mean by this?</a:t>
          </a:r>
          <a:endParaRPr lang="en-US" sz="2200" kern="1200"/>
        </a:p>
      </dsp:txBody>
      <dsp:txXfrm>
        <a:off x="5110678" y="2848200"/>
        <a:ext cx="3543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07245-A46D-4D97-8610-BA1422142673}">
      <dsp:nvSpPr>
        <dsp:cNvPr id="0" name=""/>
        <dsp:cNvSpPr/>
      </dsp:nvSpPr>
      <dsp:spPr>
        <a:xfrm>
          <a:off x="1845124" y="1427507"/>
          <a:ext cx="1184088" cy="1184088"/>
        </a:xfrm>
        <a:prstGeom prst="donut">
          <a:avLst>
            <a:gd name="adj" fmla="val 2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FB6334-5642-411E-A117-DF731AF80EEF}">
      <dsp:nvSpPr>
        <dsp:cNvPr id="0" name=""/>
        <dsp:cNvSpPr/>
      </dsp:nvSpPr>
      <dsp:spPr>
        <a:xfrm rot="17700000">
          <a:off x="2262343" y="462233"/>
          <a:ext cx="1471953" cy="70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t>RESEARCH </a:t>
          </a:r>
        </a:p>
      </dsp:txBody>
      <dsp:txXfrm>
        <a:off x="2262343" y="462233"/>
        <a:ext cx="1471953" cy="709367"/>
      </dsp:txXfrm>
    </dsp:sp>
    <dsp:sp modelId="{351C57AB-160B-40F5-A1E3-E3084A85280A}">
      <dsp:nvSpPr>
        <dsp:cNvPr id="0" name=""/>
        <dsp:cNvSpPr/>
      </dsp:nvSpPr>
      <dsp:spPr>
        <a:xfrm>
          <a:off x="3118402" y="1712243"/>
          <a:ext cx="614616" cy="614616"/>
        </a:xfrm>
        <a:prstGeom prst="ellipse">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03D2B-282B-4C35-B675-2145A6D7CDFC}">
      <dsp:nvSpPr>
        <dsp:cNvPr id="0" name=""/>
        <dsp:cNvSpPr/>
      </dsp:nvSpPr>
      <dsp:spPr>
        <a:xfrm rot="17700000">
          <a:off x="2390473" y="2567692"/>
          <a:ext cx="1273309" cy="613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5560" bIns="0" numCol="1" spcCol="1270" anchor="ctr" anchorCtr="0">
          <a:noAutofit/>
        </a:bodyPr>
        <a:lstStyle/>
        <a:p>
          <a:pPr marL="0" lvl="0" indent="0" algn="r" defTabSz="622300">
            <a:lnSpc>
              <a:spcPct val="90000"/>
            </a:lnSpc>
            <a:spcBef>
              <a:spcPct val="0"/>
            </a:spcBef>
            <a:spcAft>
              <a:spcPct val="35000"/>
            </a:spcAft>
            <a:buNone/>
          </a:pPr>
          <a:r>
            <a:rPr lang="en-GB" sz="1400" kern="1200" dirty="0"/>
            <a:t>Journal Articles </a:t>
          </a:r>
        </a:p>
      </dsp:txBody>
      <dsp:txXfrm>
        <a:off x="2390473" y="2567692"/>
        <a:ext cx="1273309" cy="613941"/>
      </dsp:txXfrm>
    </dsp:sp>
    <dsp:sp modelId="{D07E8DB3-BEA1-4A54-968E-7EA5D74735FF}">
      <dsp:nvSpPr>
        <dsp:cNvPr id="0" name=""/>
        <dsp:cNvSpPr/>
      </dsp:nvSpPr>
      <dsp:spPr>
        <a:xfrm rot="17700000">
          <a:off x="3187640" y="857468"/>
          <a:ext cx="1273309" cy="613941"/>
        </a:xfrm>
        <a:prstGeom prst="rect">
          <a:avLst/>
        </a:prstGeom>
        <a:noFill/>
        <a:ln>
          <a:noFill/>
        </a:ln>
        <a:effectLst/>
      </dsp:spPr>
      <dsp:style>
        <a:lnRef idx="0">
          <a:scrgbClr r="0" g="0" b="0"/>
        </a:lnRef>
        <a:fillRef idx="0">
          <a:scrgbClr r="0" g="0" b="0"/>
        </a:fillRef>
        <a:effectRef idx="0">
          <a:scrgbClr r="0" g="0" b="0"/>
        </a:effectRef>
        <a:fontRef idx="minor"/>
      </dsp:style>
    </dsp:sp>
    <dsp:sp modelId="{3093ED4C-B0BF-46BB-93F3-00E4C9ED7F61}">
      <dsp:nvSpPr>
        <dsp:cNvPr id="0" name=""/>
        <dsp:cNvSpPr/>
      </dsp:nvSpPr>
      <dsp:spPr>
        <a:xfrm>
          <a:off x="3822114" y="1712243"/>
          <a:ext cx="614616" cy="614616"/>
        </a:xfrm>
        <a:prstGeom prst="ellipse">
          <a:avLst/>
        </a:prstGeom>
        <a:solidFill>
          <a:schemeClr val="accent3">
            <a:hueOff val="1690924"/>
            <a:satOff val="11417"/>
            <a:lumOff val="-5295"/>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74FCD1-99D2-4428-8C9A-30852601D828}">
      <dsp:nvSpPr>
        <dsp:cNvPr id="0" name=""/>
        <dsp:cNvSpPr/>
      </dsp:nvSpPr>
      <dsp:spPr>
        <a:xfrm rot="17700000">
          <a:off x="3094185" y="2567692"/>
          <a:ext cx="1273309" cy="613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5560" bIns="0" numCol="1" spcCol="1270" anchor="ctr" anchorCtr="0">
          <a:noAutofit/>
        </a:bodyPr>
        <a:lstStyle/>
        <a:p>
          <a:pPr marL="0" lvl="0" indent="0" algn="r" defTabSz="622300">
            <a:lnSpc>
              <a:spcPct val="90000"/>
            </a:lnSpc>
            <a:spcBef>
              <a:spcPct val="0"/>
            </a:spcBef>
            <a:spcAft>
              <a:spcPct val="35000"/>
            </a:spcAft>
            <a:buNone/>
          </a:pPr>
          <a:r>
            <a:rPr lang="en-GB" sz="1400" kern="1200" dirty="0"/>
            <a:t>CASP</a:t>
          </a:r>
        </a:p>
      </dsp:txBody>
      <dsp:txXfrm>
        <a:off x="3094185" y="2567692"/>
        <a:ext cx="1273309" cy="613941"/>
      </dsp:txXfrm>
    </dsp:sp>
    <dsp:sp modelId="{6BCAAF9A-ABF8-449C-93C6-D51B505E3702}">
      <dsp:nvSpPr>
        <dsp:cNvPr id="0" name=""/>
        <dsp:cNvSpPr/>
      </dsp:nvSpPr>
      <dsp:spPr>
        <a:xfrm rot="17700000">
          <a:off x="3891352" y="857468"/>
          <a:ext cx="1273309" cy="613941"/>
        </a:xfrm>
        <a:prstGeom prst="rect">
          <a:avLst/>
        </a:prstGeom>
        <a:noFill/>
        <a:ln>
          <a:noFill/>
        </a:ln>
        <a:effectLst/>
      </dsp:spPr>
      <dsp:style>
        <a:lnRef idx="0">
          <a:scrgbClr r="0" g="0" b="0"/>
        </a:lnRef>
        <a:fillRef idx="0">
          <a:scrgbClr r="0" g="0" b="0"/>
        </a:fillRef>
        <a:effectRef idx="0">
          <a:scrgbClr r="0" g="0" b="0"/>
        </a:effectRef>
        <a:fontRef idx="minor"/>
      </dsp:style>
    </dsp:sp>
    <dsp:sp modelId="{073472B5-45A6-4F14-8FE1-063B964AD590}">
      <dsp:nvSpPr>
        <dsp:cNvPr id="0" name=""/>
        <dsp:cNvSpPr/>
      </dsp:nvSpPr>
      <dsp:spPr>
        <a:xfrm>
          <a:off x="4525921" y="1427507"/>
          <a:ext cx="1184088" cy="1184088"/>
        </a:xfrm>
        <a:prstGeom prst="donut">
          <a:avLst>
            <a:gd name="adj" fmla="val 2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E911E1-5CE5-40E5-93A8-1BCADB54BA41}">
      <dsp:nvSpPr>
        <dsp:cNvPr id="0" name=""/>
        <dsp:cNvSpPr/>
      </dsp:nvSpPr>
      <dsp:spPr>
        <a:xfrm rot="17700000">
          <a:off x="4943140" y="462233"/>
          <a:ext cx="1471953" cy="70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t>IDENTIFY MAIN ARTICLES</a:t>
          </a:r>
        </a:p>
      </dsp:txBody>
      <dsp:txXfrm>
        <a:off x="4943140" y="462233"/>
        <a:ext cx="1471953" cy="709367"/>
      </dsp:txXfrm>
    </dsp:sp>
    <dsp:sp modelId="{6D02C035-0103-4182-BDC8-CA062AB5B116}">
      <dsp:nvSpPr>
        <dsp:cNvPr id="0" name=""/>
        <dsp:cNvSpPr/>
      </dsp:nvSpPr>
      <dsp:spPr>
        <a:xfrm>
          <a:off x="5799199" y="1712243"/>
          <a:ext cx="614616" cy="614616"/>
        </a:xfrm>
        <a:prstGeom prst="ellipse">
          <a:avLst/>
        </a:prstGeom>
        <a:solidFill>
          <a:schemeClr val="accent3">
            <a:hueOff val="3381847"/>
            <a:satOff val="22834"/>
            <a:lumOff val="-10589"/>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7E42C8-0F8C-40D9-B2EF-801170213950}">
      <dsp:nvSpPr>
        <dsp:cNvPr id="0" name=""/>
        <dsp:cNvSpPr/>
      </dsp:nvSpPr>
      <dsp:spPr>
        <a:xfrm rot="17700000">
          <a:off x="5071269" y="2567692"/>
          <a:ext cx="1273309" cy="613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5560" bIns="0" numCol="1" spcCol="1270" anchor="ctr" anchorCtr="0">
          <a:noAutofit/>
        </a:bodyPr>
        <a:lstStyle/>
        <a:p>
          <a:pPr marL="0" lvl="0" indent="0" algn="r" defTabSz="622300">
            <a:lnSpc>
              <a:spcPct val="90000"/>
            </a:lnSpc>
            <a:spcBef>
              <a:spcPct val="0"/>
            </a:spcBef>
            <a:spcAft>
              <a:spcPct val="35000"/>
            </a:spcAft>
            <a:buNone/>
          </a:pPr>
          <a:r>
            <a:rPr lang="en-GB" sz="1400" kern="1200" dirty="0"/>
            <a:t>Read and ‘code’ or underline or make notes</a:t>
          </a:r>
        </a:p>
      </dsp:txBody>
      <dsp:txXfrm>
        <a:off x="5071269" y="2567692"/>
        <a:ext cx="1273309" cy="613941"/>
      </dsp:txXfrm>
    </dsp:sp>
    <dsp:sp modelId="{17FF93FE-45DA-4E0E-ABC6-4DE635E8238F}">
      <dsp:nvSpPr>
        <dsp:cNvPr id="0" name=""/>
        <dsp:cNvSpPr/>
      </dsp:nvSpPr>
      <dsp:spPr>
        <a:xfrm rot="17700000">
          <a:off x="5868436" y="857468"/>
          <a:ext cx="1273309" cy="613941"/>
        </a:xfrm>
        <a:prstGeom prst="rect">
          <a:avLst/>
        </a:prstGeom>
        <a:noFill/>
        <a:ln>
          <a:noFill/>
        </a:ln>
        <a:effectLst/>
      </dsp:spPr>
      <dsp:style>
        <a:lnRef idx="0">
          <a:scrgbClr r="0" g="0" b="0"/>
        </a:lnRef>
        <a:fillRef idx="0">
          <a:scrgbClr r="0" g="0" b="0"/>
        </a:fillRef>
        <a:effectRef idx="0">
          <a:scrgbClr r="0" g="0" b="0"/>
        </a:effectRef>
        <a:fontRef idx="minor"/>
      </dsp:style>
    </dsp:sp>
    <dsp:sp modelId="{8C904815-B190-4407-A5A5-47CC4C90584E}">
      <dsp:nvSpPr>
        <dsp:cNvPr id="0" name=""/>
        <dsp:cNvSpPr/>
      </dsp:nvSpPr>
      <dsp:spPr>
        <a:xfrm>
          <a:off x="6502911" y="1712243"/>
          <a:ext cx="614616" cy="614616"/>
        </a:xfrm>
        <a:prstGeom prst="ellipse">
          <a:avLst/>
        </a:prstGeom>
        <a:solidFill>
          <a:schemeClr val="accent3">
            <a:hueOff val="5072770"/>
            <a:satOff val="34251"/>
            <a:lumOff val="-15884"/>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B91D6D-F9AC-43F8-9F7A-FE04995A26CD}">
      <dsp:nvSpPr>
        <dsp:cNvPr id="0" name=""/>
        <dsp:cNvSpPr/>
      </dsp:nvSpPr>
      <dsp:spPr>
        <a:xfrm rot="17700000">
          <a:off x="5774981" y="2567692"/>
          <a:ext cx="1273309" cy="613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5560" bIns="0" numCol="1" spcCol="1270" anchor="ctr" anchorCtr="0">
          <a:noAutofit/>
        </a:bodyPr>
        <a:lstStyle/>
        <a:p>
          <a:pPr marL="0" lvl="0" indent="0" algn="r" defTabSz="622300">
            <a:lnSpc>
              <a:spcPct val="90000"/>
            </a:lnSpc>
            <a:spcBef>
              <a:spcPct val="0"/>
            </a:spcBef>
            <a:spcAft>
              <a:spcPct val="35000"/>
            </a:spcAft>
            <a:buNone/>
          </a:pPr>
          <a:r>
            <a:rPr lang="en-GB" sz="1400" kern="1200" dirty="0"/>
            <a:t>Find themes linking to your title or aim </a:t>
          </a:r>
        </a:p>
      </dsp:txBody>
      <dsp:txXfrm>
        <a:off x="5774981" y="2567692"/>
        <a:ext cx="1273309" cy="613941"/>
      </dsp:txXfrm>
    </dsp:sp>
    <dsp:sp modelId="{4730BBEF-4692-45EF-AA62-1192BB31FE8E}">
      <dsp:nvSpPr>
        <dsp:cNvPr id="0" name=""/>
        <dsp:cNvSpPr/>
      </dsp:nvSpPr>
      <dsp:spPr>
        <a:xfrm rot="17700000">
          <a:off x="6572148" y="857468"/>
          <a:ext cx="1273309" cy="613941"/>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8B12C7-127A-4B6B-A8E5-D168DB9DEF5C}">
      <dsp:nvSpPr>
        <dsp:cNvPr id="0" name=""/>
        <dsp:cNvSpPr/>
      </dsp:nvSpPr>
      <dsp:spPr>
        <a:xfrm>
          <a:off x="948156" y="388106"/>
          <a:ext cx="548173" cy="5481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155DE44-39A8-4A0E-AD38-2429C3B87574}">
      <dsp:nvSpPr>
        <dsp:cNvPr id="0" name=""/>
        <dsp:cNvSpPr/>
      </dsp:nvSpPr>
      <dsp:spPr>
        <a:xfrm>
          <a:off x="613161" y="1151163"/>
          <a:ext cx="1218164" cy="48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baseline="0"/>
            <a:t>Organisation is key</a:t>
          </a:r>
          <a:endParaRPr lang="en-US" sz="1100" kern="1200"/>
        </a:p>
      </dsp:txBody>
      <dsp:txXfrm>
        <a:off x="613161" y="1151163"/>
        <a:ext cx="1218164" cy="487265"/>
      </dsp:txXfrm>
    </dsp:sp>
    <dsp:sp modelId="{81783ADF-E491-47C5-86FE-9ACEAEA60AA8}">
      <dsp:nvSpPr>
        <dsp:cNvPr id="0" name=""/>
        <dsp:cNvSpPr/>
      </dsp:nvSpPr>
      <dsp:spPr>
        <a:xfrm>
          <a:off x="2379498" y="388106"/>
          <a:ext cx="548173" cy="5481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51CF182-386C-4B4C-B828-F6CCD0219FFB}">
      <dsp:nvSpPr>
        <dsp:cNvPr id="0" name=""/>
        <dsp:cNvSpPr/>
      </dsp:nvSpPr>
      <dsp:spPr>
        <a:xfrm>
          <a:off x="2044503" y="1151163"/>
          <a:ext cx="1218164" cy="48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baseline="0"/>
            <a:t>Introduce and summarise each chapter </a:t>
          </a:r>
          <a:endParaRPr lang="en-US" sz="1100" kern="1200"/>
        </a:p>
      </dsp:txBody>
      <dsp:txXfrm>
        <a:off x="2044503" y="1151163"/>
        <a:ext cx="1218164" cy="487265"/>
      </dsp:txXfrm>
    </dsp:sp>
    <dsp:sp modelId="{2759EFAC-FE1E-4FA6-BAA4-31DBB490FB2C}">
      <dsp:nvSpPr>
        <dsp:cNvPr id="0" name=""/>
        <dsp:cNvSpPr/>
      </dsp:nvSpPr>
      <dsp:spPr>
        <a:xfrm>
          <a:off x="3810841" y="388106"/>
          <a:ext cx="548173" cy="5481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90CE399-D142-4A61-A2E5-111DAE1BF455}">
      <dsp:nvSpPr>
        <dsp:cNvPr id="0" name=""/>
        <dsp:cNvSpPr/>
      </dsp:nvSpPr>
      <dsp:spPr>
        <a:xfrm>
          <a:off x="3475846" y="1151163"/>
          <a:ext cx="1218164" cy="48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baseline="0"/>
            <a:t>Use your Hierarchy of Research chart for all references used where possible</a:t>
          </a:r>
          <a:endParaRPr lang="en-US" sz="1100" kern="1200"/>
        </a:p>
      </dsp:txBody>
      <dsp:txXfrm>
        <a:off x="3475846" y="1151163"/>
        <a:ext cx="1218164" cy="487265"/>
      </dsp:txXfrm>
    </dsp:sp>
    <dsp:sp modelId="{F23EA9FB-828B-41C1-A807-366FF1215D55}">
      <dsp:nvSpPr>
        <dsp:cNvPr id="0" name=""/>
        <dsp:cNvSpPr/>
      </dsp:nvSpPr>
      <dsp:spPr>
        <a:xfrm>
          <a:off x="5242184" y="388106"/>
          <a:ext cx="548173" cy="54817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FC9ABF6-C12B-448D-93CA-BE3CC9D3E385}">
      <dsp:nvSpPr>
        <dsp:cNvPr id="0" name=""/>
        <dsp:cNvSpPr/>
      </dsp:nvSpPr>
      <dsp:spPr>
        <a:xfrm>
          <a:off x="4907189" y="1151163"/>
          <a:ext cx="1218164" cy="48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baseline="0"/>
            <a:t>Use clarity </a:t>
          </a:r>
          <a:endParaRPr lang="en-US" sz="1100" kern="1200"/>
        </a:p>
      </dsp:txBody>
      <dsp:txXfrm>
        <a:off x="4907189" y="1151163"/>
        <a:ext cx="1218164" cy="487265"/>
      </dsp:txXfrm>
    </dsp:sp>
    <dsp:sp modelId="{358BBBC1-8FC0-4E0D-9E63-F2E52C8B0D39}">
      <dsp:nvSpPr>
        <dsp:cNvPr id="0" name=""/>
        <dsp:cNvSpPr/>
      </dsp:nvSpPr>
      <dsp:spPr>
        <a:xfrm>
          <a:off x="6673527" y="388106"/>
          <a:ext cx="548173" cy="54817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9501DAF-EC98-4314-8460-B0506751F6E8}">
      <dsp:nvSpPr>
        <dsp:cNvPr id="0" name=""/>
        <dsp:cNvSpPr/>
      </dsp:nvSpPr>
      <dsp:spPr>
        <a:xfrm>
          <a:off x="6338532" y="1151163"/>
          <a:ext cx="1218164" cy="48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baseline="0"/>
            <a:t>Justify your choices</a:t>
          </a:r>
          <a:endParaRPr lang="en-US" sz="1100" kern="1200"/>
        </a:p>
      </dsp:txBody>
      <dsp:txXfrm>
        <a:off x="6338532" y="1151163"/>
        <a:ext cx="1218164" cy="487265"/>
      </dsp:txXfrm>
    </dsp:sp>
    <dsp:sp modelId="{BFF5DB3B-2D44-41BE-8BCC-5099FD5F7720}">
      <dsp:nvSpPr>
        <dsp:cNvPr id="0" name=""/>
        <dsp:cNvSpPr/>
      </dsp:nvSpPr>
      <dsp:spPr>
        <a:xfrm>
          <a:off x="8104870" y="388106"/>
          <a:ext cx="548173" cy="54817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6846797-15C7-451A-ACCF-55CA24CFC514}">
      <dsp:nvSpPr>
        <dsp:cNvPr id="0" name=""/>
        <dsp:cNvSpPr/>
      </dsp:nvSpPr>
      <dsp:spPr>
        <a:xfrm>
          <a:off x="7769874" y="1151163"/>
          <a:ext cx="1218164" cy="48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baseline="0"/>
            <a:t>EVIDENCE EVIDENCE EVIDENCE</a:t>
          </a:r>
          <a:endParaRPr lang="en-US" sz="1100" kern="1200"/>
        </a:p>
      </dsp:txBody>
      <dsp:txXfrm>
        <a:off x="7769874" y="1151163"/>
        <a:ext cx="1218164" cy="487265"/>
      </dsp:txXfrm>
    </dsp:sp>
    <dsp:sp modelId="{4AA4FFFB-54AC-4A85-B193-95941303DA73}">
      <dsp:nvSpPr>
        <dsp:cNvPr id="0" name=""/>
        <dsp:cNvSpPr/>
      </dsp:nvSpPr>
      <dsp:spPr>
        <a:xfrm>
          <a:off x="3810841" y="1942970"/>
          <a:ext cx="548173" cy="54817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F8BC2D7-A329-43C7-BFCA-BA3B3C3E1445}">
      <dsp:nvSpPr>
        <dsp:cNvPr id="0" name=""/>
        <dsp:cNvSpPr/>
      </dsp:nvSpPr>
      <dsp:spPr>
        <a:xfrm>
          <a:off x="3475846" y="2706028"/>
          <a:ext cx="1218164" cy="48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baseline="0"/>
            <a:t>READ READ READ</a:t>
          </a:r>
          <a:endParaRPr lang="en-US" sz="1100" kern="1200"/>
        </a:p>
      </dsp:txBody>
      <dsp:txXfrm>
        <a:off x="3475846" y="2706028"/>
        <a:ext cx="1218164" cy="487265"/>
      </dsp:txXfrm>
    </dsp:sp>
    <dsp:sp modelId="{32488B98-E52C-4D26-93AB-4CD2E1B57620}">
      <dsp:nvSpPr>
        <dsp:cNvPr id="0" name=""/>
        <dsp:cNvSpPr/>
      </dsp:nvSpPr>
      <dsp:spPr>
        <a:xfrm>
          <a:off x="5242184" y="1942970"/>
          <a:ext cx="548173" cy="548173"/>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FF7DECFB-C9FE-45E4-8D91-88492AE4FA86}">
      <dsp:nvSpPr>
        <dsp:cNvPr id="0" name=""/>
        <dsp:cNvSpPr/>
      </dsp:nvSpPr>
      <dsp:spPr>
        <a:xfrm>
          <a:off x="4907189" y="2706028"/>
          <a:ext cx="1218164" cy="48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baseline="0"/>
            <a:t>Engage with your supervisor </a:t>
          </a:r>
          <a:endParaRPr lang="en-US" sz="1100" kern="1200"/>
        </a:p>
      </dsp:txBody>
      <dsp:txXfrm>
        <a:off x="4907189" y="2706028"/>
        <a:ext cx="1218164" cy="4872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607EC-594F-4CFD-9D40-704D9E66A813}">
      <dsp:nvSpPr>
        <dsp:cNvPr id="0" name=""/>
        <dsp:cNvSpPr/>
      </dsp:nvSpPr>
      <dsp:spPr>
        <a:xfrm>
          <a:off x="2967844" y="697018"/>
          <a:ext cx="536414" cy="91440"/>
        </a:xfrm>
        <a:custGeom>
          <a:avLst/>
          <a:gdLst/>
          <a:ahLst/>
          <a:cxnLst/>
          <a:rect l="0" t="0" r="0" b="0"/>
          <a:pathLst>
            <a:path>
              <a:moveTo>
                <a:pt x="0" y="45720"/>
              </a:moveTo>
              <a:lnTo>
                <a:pt x="536414" y="45720"/>
              </a:lnTo>
            </a:path>
          </a:pathLst>
        </a:custGeom>
        <a:noFill/>
        <a:ln w="6350" cap="flat" cmpd="sng" algn="in">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21876" y="739903"/>
        <a:ext cx="28350" cy="5670"/>
      </dsp:txXfrm>
    </dsp:sp>
    <dsp:sp modelId="{D172B5F3-73F5-4C93-A21E-3AF5DE37A90E}">
      <dsp:nvSpPr>
        <dsp:cNvPr id="0" name=""/>
        <dsp:cNvSpPr/>
      </dsp:nvSpPr>
      <dsp:spPr>
        <a:xfrm>
          <a:off x="504365" y="3154"/>
          <a:ext cx="2465279" cy="1479167"/>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801" tIns="126802" rIns="120801" bIns="126802" numCol="1" spcCol="1270" anchor="ctr" anchorCtr="0">
          <a:noAutofit/>
        </a:bodyPr>
        <a:lstStyle/>
        <a:p>
          <a:pPr marL="0" lvl="0" indent="0" algn="ctr" defTabSz="666750">
            <a:lnSpc>
              <a:spcPct val="90000"/>
            </a:lnSpc>
            <a:spcBef>
              <a:spcPct val="0"/>
            </a:spcBef>
            <a:spcAft>
              <a:spcPct val="35000"/>
            </a:spcAft>
            <a:buNone/>
          </a:pPr>
          <a:r>
            <a:rPr lang="en-GB" sz="1500" kern="1200" baseline="0"/>
            <a:t>Go online and look through the template on moodle (under ‘Thesis 2018’)</a:t>
          </a:r>
          <a:endParaRPr lang="en-US" sz="1500" kern="1200"/>
        </a:p>
      </dsp:txBody>
      <dsp:txXfrm>
        <a:off x="504365" y="3154"/>
        <a:ext cx="2465279" cy="1479167"/>
      </dsp:txXfrm>
    </dsp:sp>
    <dsp:sp modelId="{2F6A8E99-7873-4111-B74B-55480CB2CE31}">
      <dsp:nvSpPr>
        <dsp:cNvPr id="0" name=""/>
        <dsp:cNvSpPr/>
      </dsp:nvSpPr>
      <dsp:spPr>
        <a:xfrm>
          <a:off x="1737005" y="1480521"/>
          <a:ext cx="3032293" cy="536414"/>
        </a:xfrm>
        <a:custGeom>
          <a:avLst/>
          <a:gdLst/>
          <a:ahLst/>
          <a:cxnLst/>
          <a:rect l="0" t="0" r="0" b="0"/>
          <a:pathLst>
            <a:path>
              <a:moveTo>
                <a:pt x="3032293" y="0"/>
              </a:moveTo>
              <a:lnTo>
                <a:pt x="3032293" y="285307"/>
              </a:lnTo>
              <a:lnTo>
                <a:pt x="0" y="285307"/>
              </a:lnTo>
              <a:lnTo>
                <a:pt x="0" y="536414"/>
              </a:lnTo>
            </a:path>
          </a:pathLst>
        </a:custGeom>
        <a:noFill/>
        <a:ln w="6350" cap="flat" cmpd="sng" algn="in">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76030" y="1745894"/>
        <a:ext cx="154242" cy="5670"/>
      </dsp:txXfrm>
    </dsp:sp>
    <dsp:sp modelId="{6D83818E-A56F-472F-995A-E722F1C3CC56}">
      <dsp:nvSpPr>
        <dsp:cNvPr id="0" name=""/>
        <dsp:cNvSpPr/>
      </dsp:nvSpPr>
      <dsp:spPr>
        <a:xfrm>
          <a:off x="3536659" y="3154"/>
          <a:ext cx="2465279" cy="1479167"/>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801" tIns="126802" rIns="120801" bIns="126802" numCol="1" spcCol="1270" anchor="ctr" anchorCtr="0">
          <a:noAutofit/>
        </a:bodyPr>
        <a:lstStyle/>
        <a:p>
          <a:pPr marL="0" lvl="0" indent="0" algn="ctr" defTabSz="666750">
            <a:lnSpc>
              <a:spcPct val="90000"/>
            </a:lnSpc>
            <a:spcBef>
              <a:spcPct val="0"/>
            </a:spcBef>
            <a:spcAft>
              <a:spcPct val="35000"/>
            </a:spcAft>
            <a:buNone/>
          </a:pPr>
          <a:r>
            <a:rPr lang="en-GB" sz="1500" kern="1200" baseline="0"/>
            <a:t>You should start to work on your THIRD CHAPTER</a:t>
          </a:r>
          <a:endParaRPr lang="en-US" sz="1500" kern="1200"/>
        </a:p>
      </dsp:txBody>
      <dsp:txXfrm>
        <a:off x="3536659" y="3154"/>
        <a:ext cx="2465279" cy="1479167"/>
      </dsp:txXfrm>
    </dsp:sp>
    <dsp:sp modelId="{A55F71A3-2EA6-448D-99EA-00D135C1064B}">
      <dsp:nvSpPr>
        <dsp:cNvPr id="0" name=""/>
        <dsp:cNvSpPr/>
      </dsp:nvSpPr>
      <dsp:spPr>
        <a:xfrm>
          <a:off x="2967844" y="2743200"/>
          <a:ext cx="536414" cy="91440"/>
        </a:xfrm>
        <a:custGeom>
          <a:avLst/>
          <a:gdLst/>
          <a:ahLst/>
          <a:cxnLst/>
          <a:rect l="0" t="0" r="0" b="0"/>
          <a:pathLst>
            <a:path>
              <a:moveTo>
                <a:pt x="0" y="45720"/>
              </a:moveTo>
              <a:lnTo>
                <a:pt x="536414" y="45720"/>
              </a:lnTo>
            </a:path>
          </a:pathLst>
        </a:custGeom>
        <a:noFill/>
        <a:ln w="6350" cap="flat" cmpd="sng" algn="in">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21876" y="2786084"/>
        <a:ext cx="28350" cy="5670"/>
      </dsp:txXfrm>
    </dsp:sp>
    <dsp:sp modelId="{FFB3C7FF-095E-4488-88BE-B22A6AA90F48}">
      <dsp:nvSpPr>
        <dsp:cNvPr id="0" name=""/>
        <dsp:cNvSpPr/>
      </dsp:nvSpPr>
      <dsp:spPr>
        <a:xfrm>
          <a:off x="504365" y="2049336"/>
          <a:ext cx="2465279" cy="1479167"/>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801" tIns="126802" rIns="120801" bIns="126802" numCol="1" spcCol="1270" anchor="ctr" anchorCtr="0">
          <a:noAutofit/>
        </a:bodyPr>
        <a:lstStyle/>
        <a:p>
          <a:pPr marL="0" lvl="0" indent="0" algn="ctr" defTabSz="666750">
            <a:lnSpc>
              <a:spcPct val="90000"/>
            </a:lnSpc>
            <a:spcBef>
              <a:spcPct val="0"/>
            </a:spcBef>
            <a:spcAft>
              <a:spcPct val="35000"/>
            </a:spcAft>
            <a:buNone/>
          </a:pPr>
          <a:r>
            <a:rPr lang="en-GB" sz="1500" kern="1200" baseline="0"/>
            <a:t>You will have your feedback from the research proposals within twenty working days of submission (I will endeavour to get this back to you far sooner)</a:t>
          </a:r>
          <a:endParaRPr lang="en-US" sz="1500" kern="1200"/>
        </a:p>
      </dsp:txBody>
      <dsp:txXfrm>
        <a:off x="504365" y="2049336"/>
        <a:ext cx="2465279" cy="1479167"/>
      </dsp:txXfrm>
    </dsp:sp>
    <dsp:sp modelId="{63EE48DB-7A93-4943-A5D6-F8876C6A5B57}">
      <dsp:nvSpPr>
        <dsp:cNvPr id="0" name=""/>
        <dsp:cNvSpPr/>
      </dsp:nvSpPr>
      <dsp:spPr>
        <a:xfrm>
          <a:off x="1737005" y="3526703"/>
          <a:ext cx="3032293" cy="536414"/>
        </a:xfrm>
        <a:custGeom>
          <a:avLst/>
          <a:gdLst/>
          <a:ahLst/>
          <a:cxnLst/>
          <a:rect l="0" t="0" r="0" b="0"/>
          <a:pathLst>
            <a:path>
              <a:moveTo>
                <a:pt x="3032293" y="0"/>
              </a:moveTo>
              <a:lnTo>
                <a:pt x="3032293" y="285307"/>
              </a:lnTo>
              <a:lnTo>
                <a:pt x="0" y="285307"/>
              </a:lnTo>
              <a:lnTo>
                <a:pt x="0" y="536414"/>
              </a:lnTo>
            </a:path>
          </a:pathLst>
        </a:custGeom>
        <a:noFill/>
        <a:ln w="6350" cap="flat" cmpd="sng" algn="in">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76030" y="3792075"/>
        <a:ext cx="154242" cy="5670"/>
      </dsp:txXfrm>
    </dsp:sp>
    <dsp:sp modelId="{DF72F703-3D84-4A13-BBF3-86BD8C5F2EFD}">
      <dsp:nvSpPr>
        <dsp:cNvPr id="0" name=""/>
        <dsp:cNvSpPr/>
      </dsp:nvSpPr>
      <dsp:spPr>
        <a:xfrm>
          <a:off x="3536659" y="2049336"/>
          <a:ext cx="2465279" cy="1479167"/>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801" tIns="126802" rIns="120801" bIns="126802" numCol="1" spcCol="1270" anchor="ctr" anchorCtr="0">
          <a:noAutofit/>
        </a:bodyPr>
        <a:lstStyle/>
        <a:p>
          <a:pPr marL="0" lvl="0" indent="0" algn="ctr" defTabSz="666750">
            <a:lnSpc>
              <a:spcPct val="90000"/>
            </a:lnSpc>
            <a:spcBef>
              <a:spcPct val="0"/>
            </a:spcBef>
            <a:spcAft>
              <a:spcPct val="35000"/>
            </a:spcAft>
            <a:buNone/>
          </a:pPr>
          <a:r>
            <a:rPr lang="en-GB" sz="1500" kern="1200" baseline="0"/>
            <a:t>Then you can make updates, cut and paste content into the final thesis, and make additions</a:t>
          </a:r>
          <a:endParaRPr lang="en-US" sz="1500" kern="1200"/>
        </a:p>
      </dsp:txBody>
      <dsp:txXfrm>
        <a:off x="3536659" y="2049336"/>
        <a:ext cx="2465279" cy="1479167"/>
      </dsp:txXfrm>
    </dsp:sp>
    <dsp:sp modelId="{738E632E-1997-4A9B-8B22-848DEBB946FF}">
      <dsp:nvSpPr>
        <dsp:cNvPr id="0" name=""/>
        <dsp:cNvSpPr/>
      </dsp:nvSpPr>
      <dsp:spPr>
        <a:xfrm>
          <a:off x="504365" y="4095518"/>
          <a:ext cx="2465279" cy="1479167"/>
        </a:xfrm>
        <a:prstGeom prst="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801" tIns="126802" rIns="120801" bIns="126802" numCol="1" spcCol="1270" anchor="ctr" anchorCtr="0">
          <a:noAutofit/>
        </a:bodyPr>
        <a:lstStyle/>
        <a:p>
          <a:pPr marL="0" lvl="0" indent="0" algn="ctr" defTabSz="666750">
            <a:lnSpc>
              <a:spcPct val="90000"/>
            </a:lnSpc>
            <a:spcBef>
              <a:spcPct val="0"/>
            </a:spcBef>
            <a:spcAft>
              <a:spcPct val="35000"/>
            </a:spcAft>
            <a:buNone/>
          </a:pPr>
          <a:r>
            <a:rPr lang="en-GB" sz="1500" kern="1200" baseline="0"/>
            <a:t>READ BEN’S WRITTEN EXAMPLE ON MOODLE</a:t>
          </a:r>
          <a:endParaRPr lang="en-US" sz="1500" kern="1200"/>
        </a:p>
      </dsp:txBody>
      <dsp:txXfrm>
        <a:off x="504365" y="4095518"/>
        <a:ext cx="2465279" cy="14791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D974B-0126-4767-8B74-CCDA3025EDD0}">
      <dsp:nvSpPr>
        <dsp:cNvPr id="0" name=""/>
        <dsp:cNvSpPr/>
      </dsp:nvSpPr>
      <dsp:spPr>
        <a:xfrm>
          <a:off x="0" y="4789428"/>
          <a:ext cx="6506304" cy="785745"/>
        </a:xfrm>
        <a:prstGeom prst="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baseline="0"/>
            <a:t>Ensure you have engaged with your text as much as possible </a:t>
          </a:r>
          <a:endParaRPr lang="en-US" sz="1900" kern="1200"/>
        </a:p>
      </dsp:txBody>
      <dsp:txXfrm>
        <a:off x="0" y="4789428"/>
        <a:ext cx="6506304" cy="785745"/>
      </dsp:txXfrm>
    </dsp:sp>
    <dsp:sp modelId="{343162CF-0C7B-4EF7-9654-837F3EF586AF}">
      <dsp:nvSpPr>
        <dsp:cNvPr id="0" name=""/>
        <dsp:cNvSpPr/>
      </dsp:nvSpPr>
      <dsp:spPr>
        <a:xfrm rot="10800000">
          <a:off x="0" y="3592737"/>
          <a:ext cx="6506304" cy="1208476"/>
        </a:xfrm>
        <a:prstGeom prst="upArrowCallout">
          <a:avLst/>
        </a:prstGeom>
        <a:solidFill>
          <a:schemeClr val="accent2">
            <a:hueOff val="-3685072"/>
            <a:satOff val="2736"/>
            <a:lumOff val="-588"/>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baseline="0"/>
            <a:t>Next week there is a session on how to devise themes </a:t>
          </a:r>
          <a:endParaRPr lang="en-US" sz="1900" kern="1200"/>
        </a:p>
      </dsp:txBody>
      <dsp:txXfrm rot="10800000">
        <a:off x="0" y="3592737"/>
        <a:ext cx="6506304" cy="785231"/>
      </dsp:txXfrm>
    </dsp:sp>
    <dsp:sp modelId="{D2B6379E-8460-4DC0-B81F-27E53A2CF21D}">
      <dsp:nvSpPr>
        <dsp:cNvPr id="0" name=""/>
        <dsp:cNvSpPr/>
      </dsp:nvSpPr>
      <dsp:spPr>
        <a:xfrm rot="10800000">
          <a:off x="0" y="2396047"/>
          <a:ext cx="6506304" cy="1208476"/>
        </a:xfrm>
        <a:prstGeom prst="upArrowCallout">
          <a:avLst/>
        </a:prstGeom>
        <a:solidFill>
          <a:schemeClr val="accent2">
            <a:hueOff val="-7370144"/>
            <a:satOff val="5472"/>
            <a:lumOff val="-1176"/>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baseline="0"/>
            <a:t>Start to read a code or highlight or underline or make notes on the content of these journals</a:t>
          </a:r>
          <a:endParaRPr lang="en-US" sz="1900" kern="1200"/>
        </a:p>
      </dsp:txBody>
      <dsp:txXfrm rot="10800000">
        <a:off x="0" y="2396047"/>
        <a:ext cx="6506304" cy="785231"/>
      </dsp:txXfrm>
    </dsp:sp>
    <dsp:sp modelId="{02F4C2FD-1A40-413E-93FA-294161383B68}">
      <dsp:nvSpPr>
        <dsp:cNvPr id="0" name=""/>
        <dsp:cNvSpPr/>
      </dsp:nvSpPr>
      <dsp:spPr>
        <a:xfrm rot="10800000">
          <a:off x="0" y="1199356"/>
          <a:ext cx="6506304" cy="1208476"/>
        </a:xfrm>
        <a:prstGeom prst="upArrowCallout">
          <a:avLst/>
        </a:prstGeom>
        <a:solidFill>
          <a:schemeClr val="accent2">
            <a:hueOff val="-11055216"/>
            <a:satOff val="8208"/>
            <a:lumOff val="-1765"/>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baseline="0"/>
            <a:t>Devise the chart as suggested </a:t>
          </a:r>
          <a:endParaRPr lang="en-US" sz="1900" kern="1200"/>
        </a:p>
      </dsp:txBody>
      <dsp:txXfrm rot="10800000">
        <a:off x="0" y="1199356"/>
        <a:ext cx="6506304" cy="785231"/>
      </dsp:txXfrm>
    </dsp:sp>
    <dsp:sp modelId="{E88477C7-FA9D-4AF7-B765-9D9BD9453D8D}">
      <dsp:nvSpPr>
        <dsp:cNvPr id="0" name=""/>
        <dsp:cNvSpPr/>
      </dsp:nvSpPr>
      <dsp:spPr>
        <a:xfrm rot="10800000">
          <a:off x="0" y="2666"/>
          <a:ext cx="6506304" cy="1208476"/>
        </a:xfrm>
        <a:prstGeom prst="upArrowCallout">
          <a:avLst/>
        </a:prstGeom>
        <a:solidFill>
          <a:schemeClr val="accent2">
            <a:hueOff val="-14740288"/>
            <a:satOff val="10944"/>
            <a:lumOff val="-2353"/>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baseline="0"/>
            <a:t>Using CASP sheets, decide which are to be your MAIN JOURNAL ARTICLES TODAY</a:t>
          </a:r>
          <a:endParaRPr lang="en-US" sz="1900" kern="1200"/>
        </a:p>
      </dsp:txBody>
      <dsp:txXfrm rot="10800000">
        <a:off x="0" y="2666"/>
        <a:ext cx="6506304" cy="78523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CircleAccentTimeline">
  <dgm:title val=""/>
  <dgm:desc val=""/>
  <dgm:catLst>
    <dgm:cat type="process" pri="7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clrData>
  <dgm:layoutNode name="Name0">
    <dgm:varLst>
      <dgm:dir/>
    </dgm:varLst>
    <dgm:choose name="Name1">
      <dgm:if name="Name2" func="var" arg="dir" op="equ" val="norm">
        <dgm:alg type="lin">
          <dgm:param type="fallback" val="2D"/>
          <dgm:param type="nodeVertAlign" val="b"/>
        </dgm:alg>
      </dgm:if>
      <dgm:else name="Name3">
        <dgm:alg type="lin">
          <dgm:param type="fallback" val="2D"/>
          <dgm:param type="nodeVertAlign" val="b"/>
          <dgm:param type="linDir" val="fromR"/>
        </dgm:alg>
      </dgm:else>
    </dgm:choose>
    <dgm:shape xmlns:r="http://schemas.openxmlformats.org/officeDocument/2006/relationships" r:blip="">
      <dgm:adjLst/>
    </dgm:shape>
    <dgm:constrLst>
      <dgm:constr type="h" for="ch" forName="parComposite" refType="h"/>
      <dgm:constr type="w" for="ch" forName="parComposite" refType="h" refFor="ch" refForName="parComposite" fact="0.4986"/>
      <dgm:constr type="h" for="ch" forName="desComposite" refType="h" fact="0.8722"/>
      <dgm:constr type="w" for="ch" forName="desComposite" refType="h" refFor="ch" refForName="desComposite" fact="0.6056"/>
      <dgm:constr type="w" for="ch" forName="parBackupNorm" refType="w" refFor="ch" refForName="parComposite" fact="-0.3369"/>
      <dgm:constr type="w" for="ch" forName="parBackupRTL" refType="w" refFor="ch" refForName="parComposite" fact="-0.3369"/>
      <dgm:constr type="w" for="ch" forName="parBackupRev" refType="w" refFor="ch" refForName="parComposite" fact="0"/>
      <dgm:constr type="w" for="ch" forName="desBackupLeftNorm" refType="w" refFor="ch" refForName="desComposite" fact="-0.3376"/>
      <dgm:constr type="w" for="ch" forName="desBackupLeftRev" refType="w" refFor="ch" refForName="desComposite" fact="-0.3376"/>
      <dgm:constr type="w" for="ch" forName="desBackupRightNorm" refType="w" refFor="ch" refForName="desComposite" fact="-0.3376"/>
      <dgm:constr type="w" for="ch" forName="desBackupRightRev" refType="w" refFor="ch" refForName="desComposite" fact="-0.3376"/>
      <dgm:constr type="w" for="ch" forName="parSpace" refType="w" refFor="ch" refForName="parComposite" fact="0.05"/>
      <dgm:constr type="w" for="ch" forName="desSpace" refType="w" refFor="ch" refForName="parComposite" fact="0.05"/>
      <dgm:constr type="primFontSz" for="des" forName="parTx" op="equ" val="65"/>
      <dgm:constr type="primFontSz" for="des" forName="chTx" refType="primFontSz" refFor="des" refForName="parTx" op="lte" val="65"/>
      <dgm:constr type="primFontSz" for="des" forName="desTx" refType="primFontSz" refFor="des" refForName="chTx" op="lte" val="65"/>
      <dgm:constr type="primFontSz" for="des" forName="desTx" refType="primFontSz" refFor="des" refForName="parTx" op="lte"/>
    </dgm:constrLst>
    <dgm:forEach name="Name4" axis="ch" ptType="node">
      <dgm:layoutNode name="parComposite">
        <dgm:alg type="composite"/>
        <dgm:shape xmlns:r="http://schemas.openxmlformats.org/officeDocument/2006/relationships" r:blip="">
          <dgm:adjLst/>
        </dgm:shape>
        <dgm:choose name="Name5">
          <dgm:if name="Name6" func="var" arg="dir" op="equ" val="norm">
            <dgm:constrLst>
              <dgm:constr type="l" for="ch" forName="parBigCircle"/>
              <dgm:constr type="ctrY" for="ch" forName="parBigCircle" refType="h" fact="0.5639"/>
              <dgm:constr type="w" for="ch" forName="parBigCircle" refType="w" fact="0.6631"/>
              <dgm:constr type="h" for="ch" forName="parBigCircle" refType="w" refFor="ch" refForName="parBigCircle"/>
              <dgm:constr type="r" for="ch" forName="parTx" refType="w"/>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l" for="ch" forName="bSpace"/>
              <dgm:constr type="w" for="ch" forName="bSpace" val="1"/>
            </dgm:constrLst>
          </dgm:if>
          <dgm:else name="Name7">
            <dgm:constrLst>
              <dgm:constr type="r" for="ch" forName="parBigCircle" refType="w"/>
              <dgm:constr type="ctrY" for="ch" forName="parBigCircle" refType="h" fact="0.5639"/>
              <dgm:constr type="w" for="ch" forName="parBigCircle" refType="w" fact="0.6631"/>
              <dgm:constr type="h" for="ch" forName="parBigCircle" refType="w" refFor="ch" refForName="parBigCircle"/>
              <dgm:constr type="l" for="ch" forName="parTx" fact="0"/>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r" for="ch" forName="bSpace"/>
              <dgm:constr type="w" for="ch" forName="bSpace" val="1"/>
            </dgm:constrLst>
          </dgm:else>
        </dgm:choose>
        <dgm:layoutNode name="parBigCircle" styleLbl="node0">
          <dgm:alg type="sp"/>
          <dgm:shape xmlns:r="http://schemas.openxmlformats.org/officeDocument/2006/relationships" type="donut" r:blip="">
            <dgm:adjLst>
              <dgm:adj idx="1" val="0.2"/>
            </dgm:adjLst>
          </dgm:shape>
          <dgm:presOf/>
          <dgm:constrLst>
            <dgm:constr type="h" refType="w" op="equ"/>
          </dgm:constrLst>
        </dgm:layoutNode>
        <dgm:layoutNode name="parTx" styleLbl="revTx">
          <dgm:choose name="Name8">
            <dgm:if name="Name9" func="var" arg="dir" op="equ" val="norm">
              <dgm:alg type="tx">
                <dgm:param type="autoTxRot" val="grav"/>
                <dgm:param type="parTxLTRAlign" val="l"/>
              </dgm:alg>
              <dgm:shape xmlns:r="http://schemas.openxmlformats.org/officeDocument/2006/relationships" rot="295" type="rect" r:blip="">
                <dgm:adjLst/>
              </dgm:shape>
              <dgm:presOf axis="self" ptType="node"/>
              <dgm:constrLst>
                <dgm:constr type="lMarg" refType="primFontSz" fact="0.2"/>
                <dgm:constr type="rMarg"/>
                <dgm:constr type="tMarg"/>
                <dgm:constr type="bMarg"/>
              </dgm:constrLst>
            </dgm:if>
            <dgm:else name="Name10">
              <dgm:alg type="tx">
                <dgm:param type="autoTxRot" val="grav"/>
                <dgm:param type="parTxLTRAlign" val="r"/>
              </dgm:alg>
              <dgm:shape xmlns:r="http://schemas.openxmlformats.org/officeDocument/2006/relationships" rot="65" type="rect" r:blip="">
                <dgm:adjLst/>
              </dgm:shape>
              <dgm:presOf axis="self" ptType="node"/>
              <dgm:constrLst>
                <dgm:constr type="lMarg"/>
                <dgm:constr type="rMarg" refType="primFontSz" fact="0.2"/>
                <dgm:constr type="tMarg"/>
                <dgm:constr type="bMarg"/>
              </dgm:constrLst>
            </dgm:else>
          </dgm:choose>
          <dgm:ruleLst>
            <dgm:rule type="primFontSz" val="5" fact="NaN" max="NaN"/>
          </dgm:ruleLst>
        </dgm:layoutNode>
        <dgm:layoutNode name="bSpace">
          <dgm:alg type="sp"/>
          <dgm:shape xmlns:r="http://schemas.openxmlformats.org/officeDocument/2006/relationships" r:blip="">
            <dgm:adjLst/>
          </dgm:shape>
          <dgm:presOf/>
        </dgm:layoutNode>
      </dgm:layoutNode>
      <dgm:choose name="Name11">
        <dgm:if name="Name12" func="var" arg="dir" op="equ" val="norm">
          <dgm:layoutNode name="parBackupNorm">
            <dgm:alg type="sp"/>
            <dgm:shape xmlns:r="http://schemas.openxmlformats.org/officeDocument/2006/relationships" r:blip="">
              <dgm:adjLst/>
            </dgm:shape>
            <dgm:presOf/>
          </dgm:layoutNode>
        </dgm:if>
        <dgm:else name="Name13">
          <dgm:layoutNode name="parBackupRTL">
            <dgm:alg type="sp"/>
            <dgm:shape xmlns:r="http://schemas.openxmlformats.org/officeDocument/2006/relationships" r:blip="">
              <dgm:adjLst/>
            </dgm:shape>
            <dgm:presOf/>
          </dgm:layoutNode>
        </dgm:else>
      </dgm:choose>
      <dgm:forEach name="Name14" axis="followSib" ptType="sibTrans" hideLastTrans="0" cnt="1">
        <dgm:layoutNode name="parSpace">
          <dgm:alg type="sp"/>
          <dgm:shape xmlns:r="http://schemas.openxmlformats.org/officeDocument/2006/relationships" r:blip="">
            <dgm:adjLst/>
          </dgm:shape>
          <dgm:presOf/>
        </dgm:layoutNode>
      </dgm:forEach>
      <dgm:forEach name="Name15" axis="ch" ptType="node">
        <dgm:choose name="Name16">
          <dgm:if name="Name17" func="var" arg="dir" op="equ" val="norm">
            <dgm:layoutNode name="desBackupLeftNorm">
              <dgm:alg type="sp"/>
              <dgm:shape xmlns:r="http://schemas.openxmlformats.org/officeDocument/2006/relationships" r:blip="">
                <dgm:adjLst/>
              </dgm:shape>
              <dgm:presOf/>
            </dgm:layoutNode>
          </dgm:if>
          <dgm:else name="Name18">
            <dgm:choose name="Name19">
              <dgm:if name="Name20" axis="self" ptType="node" func="pos" op="equ" val="1">
                <dgm:layoutNode name="desBackupRightRev">
                  <dgm:alg type="sp"/>
                  <dgm:shape xmlns:r="http://schemas.openxmlformats.org/officeDocument/2006/relationships" r:blip="">
                    <dgm:adjLst/>
                  </dgm:shape>
                  <dgm:presOf/>
                </dgm:layoutNode>
              </dgm:if>
              <dgm:else name="Name21"/>
            </dgm:choose>
          </dgm:else>
        </dgm:choose>
        <dgm:layoutNode name="desComposite">
          <dgm:alg type="composite"/>
          <dgm:shape xmlns:r="http://schemas.openxmlformats.org/officeDocument/2006/relationships" r:blip="">
            <dgm:adjLst/>
          </dgm:shape>
          <dgm:choose name="Name22">
            <dgm:if name="Name23" func="var" arg="dir" op="equ" val="norm">
              <dgm:constrLst>
                <dgm:constr type="ctrX" for="ch" forName="desCircle" refType="w" fact="0.5"/>
                <dgm:constr type="ctrY" for="ch" forName="desCircle" refType="h" fact="0.5"/>
                <dgm:constr type="w" for="ch" forName="desCircle" refType="w" fact="0.3249"/>
                <dgm:constr type="h" for="ch" forName="desCircle" refType="w" refFor="ch" refForName="desCircle"/>
                <dgm:constr type="l" for="ch" forName="chTx"/>
                <dgm:constr type="b" for="ch" forName="chTx" refType="h"/>
                <dgm:constr type="w" for="ch" forName="chTx" refType="w" fact="0.5786"/>
                <dgm:constr type="h" for="ch" forName="chTx" refType="h" fact="0.4525"/>
                <dgm:constr type="r" for="ch" forName="desTx" refType="w"/>
                <dgm:constr type="t" for="ch" forName="desTx"/>
                <dgm:constr type="w" for="ch" forName="desTx" refType="w" fact="0.5786"/>
                <dgm:constr type="h" for="ch" forName="desTx" refType="h" fact="0.4525"/>
              </dgm:constrLst>
            </dgm:if>
            <dgm:else name="Name24">
              <dgm:constrLst>
                <dgm:constr type="ctrX" for="ch" forName="desCircle" refType="w" fact="0.5"/>
                <dgm:constr type="ctrY" for="ch" forName="desCircle" refType="h" fact="0.5"/>
                <dgm:constr type="w" for="ch" forName="desCircle" refType="w" fact="0.3249"/>
                <dgm:constr type="h" for="ch" forName="desCircle" refType="w" refFor="ch" refForName="desCircle"/>
                <dgm:constr type="r" for="ch" forName="chTx" refType="w"/>
                <dgm:constr type="b" for="ch" forName="chTx" refType="h"/>
                <dgm:constr type="w" for="ch" forName="chTx" refType="w" fact="0.5786"/>
                <dgm:constr type="h" for="ch" forName="chTx" refType="h" fact="0.4525"/>
                <dgm:constr type="l" for="ch" forName="desTx"/>
                <dgm:constr type="t" for="ch" forName="desTx"/>
                <dgm:constr type="w" for="ch" forName="desTx" refType="w" fact="0.5786"/>
                <dgm:constr type="h" for="ch" forName="desTx" refType="h" fact="0.4525"/>
              </dgm:constrLst>
            </dgm:else>
          </dgm:choose>
          <dgm:layoutNode name="desCircle" styleLbl="node1">
            <dgm:alg type="sp"/>
            <dgm:shape xmlns:r="http://schemas.openxmlformats.org/officeDocument/2006/relationships" type="ellipse" r:blip="">
              <dgm:adjLst/>
            </dgm:shape>
            <dgm:presOf/>
            <dgm:constrLst>
              <dgm:constr type="h" refType="w" op="equ"/>
            </dgm:constrLst>
          </dgm:layoutNode>
          <dgm:layoutNode name="chTx" styleLbl="revTx">
            <dgm:choose name="Name25">
              <dgm:if name="Name26" func="var" arg="dir" op="equ" val="norm">
                <dgm:alg type="tx">
                  <dgm:param type="autoTxRot" val="grav"/>
                  <dgm:param type="parTxLTRAlign" val="r"/>
                  <dgm:param type="txAnchorVert" val="mid"/>
                  <dgm:param type="txAnchorVertCh" val="mid"/>
                </dgm:alg>
                <dgm:shape xmlns:r="http://schemas.openxmlformats.org/officeDocument/2006/relationships" rot="295" type="rect" r:blip="">
                  <dgm:adjLst/>
                </dgm:shape>
                <dgm:presOf axis="self" ptType="node"/>
              </dgm:if>
              <dgm:else name="Name27">
                <dgm:alg type="tx">
                  <dgm:param type="autoTxRot" val="grav"/>
                  <dgm:param type="parTxLTRAlign" val="l"/>
                  <dgm:param type="txAnchorVert" val="mid"/>
                  <dgm:param type="txAnchorVertCh" val="mid"/>
                </dgm:alg>
                <dgm:shape xmlns:r="http://schemas.openxmlformats.org/officeDocument/2006/relationships" rot="65" type="rect" r:blip="">
                  <dgm:adjLst/>
                </dgm:shape>
                <dgm:presOf axis="self" ptType="node"/>
              </dgm:else>
            </dgm:choose>
            <dgm:choose name="Name28">
              <dgm:if name="Name29" func="var" arg="dir" op="equ" val="norm">
                <dgm:constrLst>
                  <dgm:constr type="lMarg"/>
                  <dgm:constr type="rMarg" refType="primFontSz" fact="0.2"/>
                  <dgm:constr type="tMarg"/>
                  <dgm:constr type="bMarg"/>
                </dgm:constrLst>
              </dgm:if>
              <dgm:else name="Name30">
                <dgm:constrLst>
                  <dgm:constr type="rMarg"/>
                  <dgm:constr type="lMarg" refType="primFontSz" fact="0.2"/>
                  <dgm:constr type="tMarg"/>
                  <dgm:constr type="bMarg"/>
                </dgm:constrLst>
              </dgm:else>
            </dgm:choose>
            <dgm:ruleLst>
              <dgm:rule type="primFontSz" val="5" fact="NaN" max="NaN"/>
            </dgm:ruleLst>
          </dgm:layoutNode>
          <dgm:layoutNode name="desTx" styleLbl="revTx">
            <dgm:varLst>
              <dgm:bulletEnabled val="1"/>
            </dgm:varLst>
            <dgm:choose name="Name31">
              <dgm:if name="Name32" func="var" arg="dir" op="equ" val="norm">
                <dgm:alg type="tx">
                  <dgm:param type="autoTxRot" val="grav"/>
                  <dgm:param type="parTxLTRAlign" val="l"/>
                  <dgm:param type="shpTxLTRAlignCh" val="l"/>
                  <dgm:param type="stBulletLvl" val="1"/>
                  <dgm:param type="txAnchorVert" val="mid"/>
                </dgm:alg>
                <dgm:shape xmlns:r="http://schemas.openxmlformats.org/officeDocument/2006/relationships" rot="295" type="rect" r:blip="">
                  <dgm:adjLst/>
                </dgm:shape>
                <dgm:presOf axis="des" ptType="node"/>
              </dgm:if>
              <dgm:else name="Name33">
                <dgm:alg type="tx">
                  <dgm:param type="autoTxRot" val="grav"/>
                  <dgm:param type="parTxLTRAlign" val="r"/>
                  <dgm:param type="shpTxLTRAlignCh" val="r"/>
                  <dgm:param type="stBulletLvl" val="1"/>
                  <dgm:param type="txAnchorVert" val="mid"/>
                </dgm:alg>
                <dgm:shape xmlns:r="http://schemas.openxmlformats.org/officeDocument/2006/relationships" rot="65" type="rect" r:blip="">
                  <dgm:adjLst/>
                </dgm:shape>
                <dgm:presOf axis="des" ptType="node"/>
              </dgm:else>
            </dgm:choose>
            <dgm:choose name="Name34">
              <dgm:if name="Name35" func="var" arg="dir" op="equ" val="norm">
                <dgm:constrLst>
                  <dgm:constr type="rMarg"/>
                  <dgm:constr type="lMarg" refType="primFontSz" fact="0.2"/>
                  <dgm:constr type="tMarg"/>
                  <dgm:constr type="bMarg"/>
                </dgm:constrLst>
              </dgm:if>
              <dgm:else name="Name36">
                <dgm:constrLst>
                  <dgm:constr type="lMarg"/>
                  <dgm:constr type="rMarg" refType="primFontSz" fact="0.2"/>
                  <dgm:constr type="tMarg"/>
                  <dgm:constr type="bMarg"/>
                </dgm:constrLst>
              </dgm:else>
            </dgm:choose>
            <dgm:ruleLst>
              <dgm:rule type="primFontSz" val="5" fact="NaN" max="NaN"/>
            </dgm:ruleLst>
          </dgm:layoutNode>
        </dgm:layoutNode>
        <dgm:layoutNode name="desBackupRightNorm">
          <dgm:alg type="sp"/>
          <dgm:shape xmlns:r="http://schemas.openxmlformats.org/officeDocument/2006/relationships" r:blip="">
            <dgm:adjLst/>
          </dgm:shape>
          <dgm:presOf/>
        </dgm:layoutNode>
        <dgm:choose name="Name37">
          <dgm:if name="Name38" func="var" arg="dir" op="neq" val="norm">
            <dgm:choose name="Name39">
              <dgm:if name="Name40" axis="self" ptType="node" func="revPos" op="neq" val="1">
                <dgm:layoutNode name="desBackupLeftRev">
                  <dgm:alg type="sp"/>
                  <dgm:shape xmlns:r="http://schemas.openxmlformats.org/officeDocument/2006/relationships" r:blip="">
                    <dgm:adjLst/>
                  </dgm:shape>
                  <dgm:presOf/>
                </dgm:layoutNode>
              </dgm:if>
              <dgm:else name="Name41"/>
            </dgm:choose>
          </dgm:if>
          <dgm:else name="Name42"/>
        </dgm:choose>
        <dgm:forEach name="Name43" axis="followSib" ptType="sibTrans" hideLastTrans="0" cnt="1">
          <dgm:layoutNode name="desSpace">
            <dgm:alg type="sp"/>
            <dgm:shape xmlns:r="http://schemas.openxmlformats.org/officeDocument/2006/relationships" r:blip="">
              <dgm:adjLst/>
            </dgm:shape>
            <dgm:presOf/>
          </dgm:layoutNode>
        </dgm:forEach>
      </dgm:forEach>
      <dgm:choose name="Name44">
        <dgm:if name="Name45" func="var" arg="dir" op="neq" val="norm">
          <dgm:layoutNode name="parBackupRev">
            <dgm:alg type="sp"/>
            <dgm:shape xmlns:r="http://schemas.openxmlformats.org/officeDocument/2006/relationships" r:blip="">
              <dgm:adjLst/>
            </dgm:shape>
            <dgm:presOf/>
          </dgm:layoutNode>
        </dgm:if>
        <dgm:else name="Name46"/>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5F5BC7BB-9CE7-4312-901A-4B18BEEE9998}" type="datetimeFigureOut">
              <a:rPr lang="en-GB" smtClean="0"/>
              <a:t>13/11/2018</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F70F369-1361-497C-A962-A3CF8E1A01D7}" type="slidenum">
              <a:rPr lang="en-GB" smtClean="0"/>
              <a:t>‹#›</a:t>
            </a:fld>
            <a:endParaRPr lang="en-GB"/>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426862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5BC7BB-9CE7-4312-901A-4B18BEEE9998}"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70F369-1361-497C-A962-A3CF8E1A01D7}" type="slidenum">
              <a:rPr lang="en-GB" smtClean="0"/>
              <a:t>‹#›</a:t>
            </a:fld>
            <a:endParaRPr lang="en-GB"/>
          </a:p>
        </p:txBody>
      </p:sp>
    </p:spTree>
    <p:extLst>
      <p:ext uri="{BB962C8B-B14F-4D97-AF65-F5344CB8AC3E}">
        <p14:creationId xmlns:p14="http://schemas.microsoft.com/office/powerpoint/2010/main" val="4026292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5F5BC7BB-9CE7-4312-901A-4B18BEEE9998}" type="datetimeFigureOut">
              <a:rPr lang="en-GB" smtClean="0"/>
              <a:t>13/11/2018</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F70F369-1361-497C-A962-A3CF8E1A01D7}"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428292392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5BC7BB-9CE7-4312-901A-4B18BEEE9998}"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70F369-1361-497C-A962-A3CF8E1A01D7}" type="slidenum">
              <a:rPr lang="en-GB" smtClean="0"/>
              <a:t>‹#›</a:t>
            </a:fld>
            <a:endParaRPr lang="en-GB"/>
          </a:p>
        </p:txBody>
      </p:sp>
    </p:spTree>
    <p:extLst>
      <p:ext uri="{BB962C8B-B14F-4D97-AF65-F5344CB8AC3E}">
        <p14:creationId xmlns:p14="http://schemas.microsoft.com/office/powerpoint/2010/main" val="4214169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5BC7BB-9CE7-4312-901A-4B18BEEE9998}"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70F369-1361-497C-A962-A3CF8E1A01D7}" type="slidenum">
              <a:rPr lang="en-GB" smtClean="0"/>
              <a:t>‹#›</a:t>
            </a:fld>
            <a:endParaRPr lang="en-GB"/>
          </a:p>
        </p:txBody>
      </p:sp>
    </p:spTree>
    <p:extLst>
      <p:ext uri="{BB962C8B-B14F-4D97-AF65-F5344CB8AC3E}">
        <p14:creationId xmlns:p14="http://schemas.microsoft.com/office/powerpoint/2010/main" val="486791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5BC7BB-9CE7-4312-901A-4B18BEEE9998}" type="datetimeFigureOut">
              <a:rPr lang="en-GB" smtClean="0"/>
              <a:t>13/11/2018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70F369-1361-497C-A962-A3CF8E1A01D7}" type="slidenum">
              <a:rPr lang="en-GB" smtClean="0"/>
              <a:t>‹#›</a:t>
            </a:fld>
            <a:endParaRPr lang="en-GB"/>
          </a:p>
        </p:txBody>
      </p:sp>
    </p:spTree>
    <p:extLst>
      <p:ext uri="{BB962C8B-B14F-4D97-AF65-F5344CB8AC3E}">
        <p14:creationId xmlns:p14="http://schemas.microsoft.com/office/powerpoint/2010/main" val="240141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5BC7BB-9CE7-4312-901A-4B18BEEE9998}" type="datetimeFigureOut">
              <a:rPr lang="en-GB" smtClean="0"/>
              <a:t>13/11/2018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70F369-1361-497C-A962-A3CF8E1A01D7}" type="slidenum">
              <a:rPr lang="en-GB" smtClean="0"/>
              <a:t>‹#›</a:t>
            </a:fld>
            <a:endParaRPr lang="en-GB"/>
          </a:p>
        </p:txBody>
      </p:sp>
    </p:spTree>
    <p:extLst>
      <p:ext uri="{BB962C8B-B14F-4D97-AF65-F5344CB8AC3E}">
        <p14:creationId xmlns:p14="http://schemas.microsoft.com/office/powerpoint/2010/main" val="480037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F5BC7BB-9CE7-4312-901A-4B18BEEE9998}" type="datetimeFigureOut">
              <a:rPr lang="en-GB" smtClean="0"/>
              <a:t>13/11/2018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F70F369-1361-497C-A962-A3CF8E1A01D7}"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76606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F5BC7BB-9CE7-4312-901A-4B18BEEE9998}" type="datetimeFigureOut">
              <a:rPr lang="en-GB" smtClean="0"/>
              <a:t>13/11/2018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F70F369-1361-497C-A962-A3CF8E1A01D7}"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08267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5BC7BB-9CE7-4312-901A-4B18BEEE9998}"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70F369-1361-497C-A962-A3CF8E1A01D7}" type="slidenum">
              <a:rPr lang="en-GB" smtClean="0"/>
              <a:t>‹#›</a:t>
            </a:fld>
            <a:endParaRPr lang="en-GB"/>
          </a:p>
        </p:txBody>
      </p:sp>
    </p:spTree>
    <p:extLst>
      <p:ext uri="{BB962C8B-B14F-4D97-AF65-F5344CB8AC3E}">
        <p14:creationId xmlns:p14="http://schemas.microsoft.com/office/powerpoint/2010/main" val="1620037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5BC7BB-9CE7-4312-901A-4B18BEEE9998}"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70F369-1361-497C-A962-A3CF8E1A01D7}" type="slidenum">
              <a:rPr lang="en-GB" smtClean="0"/>
              <a:t>‹#›</a:t>
            </a:fld>
            <a:endParaRPr lang="en-GB"/>
          </a:p>
        </p:txBody>
      </p:sp>
    </p:spTree>
    <p:extLst>
      <p:ext uri="{BB962C8B-B14F-4D97-AF65-F5344CB8AC3E}">
        <p14:creationId xmlns:p14="http://schemas.microsoft.com/office/powerpoint/2010/main" val="2302097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5F5BC7BB-9CE7-4312-901A-4B18BEEE9998}" type="datetimeFigureOut">
              <a:rPr lang="en-GB" smtClean="0"/>
              <a:t>13/11/2018</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F70F369-1361-497C-A962-A3CF8E1A01D7}"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126732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A1671-389B-4450-9FDE-2946D9B4FE7F}"/>
              </a:ext>
            </a:extLst>
          </p:cNvPr>
          <p:cNvSpPr>
            <a:spLocks noGrp="1"/>
          </p:cNvSpPr>
          <p:nvPr>
            <p:ph type="ctrTitle"/>
          </p:nvPr>
        </p:nvSpPr>
        <p:spPr/>
        <p:txBody>
          <a:bodyPr/>
          <a:lstStyle/>
          <a:p>
            <a:r>
              <a:rPr lang="en-GB" dirty="0"/>
              <a:t>Your Final Thesis</a:t>
            </a:r>
          </a:p>
        </p:txBody>
      </p:sp>
      <p:sp>
        <p:nvSpPr>
          <p:cNvPr id="3" name="Subtitle 2">
            <a:extLst>
              <a:ext uri="{FF2B5EF4-FFF2-40B4-BE49-F238E27FC236}">
                <a16:creationId xmlns:a16="http://schemas.microsoft.com/office/drawing/2014/main" id="{DEC962B6-20BC-449B-98CE-1D36CCD5EA3D}"/>
              </a:ext>
            </a:extLst>
          </p:cNvPr>
          <p:cNvSpPr>
            <a:spLocks noGrp="1"/>
          </p:cNvSpPr>
          <p:nvPr>
            <p:ph type="subTitle" idx="1"/>
          </p:nvPr>
        </p:nvSpPr>
        <p:spPr/>
        <p:txBody>
          <a:bodyPr/>
          <a:lstStyle/>
          <a:p>
            <a:r>
              <a:rPr lang="en-GB" dirty="0"/>
              <a:t>An Overview</a:t>
            </a:r>
          </a:p>
        </p:txBody>
      </p:sp>
    </p:spTree>
    <p:extLst>
      <p:ext uri="{BB962C8B-B14F-4D97-AF65-F5344CB8AC3E}">
        <p14:creationId xmlns:p14="http://schemas.microsoft.com/office/powerpoint/2010/main" val="3048055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2225B-0D97-4303-9CB2-38BE409BCD5E}"/>
              </a:ext>
            </a:extLst>
          </p:cNvPr>
          <p:cNvSpPr>
            <a:spLocks noGrp="1"/>
          </p:cNvSpPr>
          <p:nvPr>
            <p:ph type="title"/>
          </p:nvPr>
        </p:nvSpPr>
        <p:spPr/>
        <p:txBody>
          <a:bodyPr/>
          <a:lstStyle/>
          <a:p>
            <a:r>
              <a:rPr lang="en-GB" dirty="0"/>
              <a:t>Main Points</a:t>
            </a:r>
          </a:p>
        </p:txBody>
      </p:sp>
      <p:sp>
        <p:nvSpPr>
          <p:cNvPr id="3" name="Content Placeholder 2">
            <a:extLst>
              <a:ext uri="{FF2B5EF4-FFF2-40B4-BE49-F238E27FC236}">
                <a16:creationId xmlns:a16="http://schemas.microsoft.com/office/drawing/2014/main" id="{107F5EA5-93D1-42AE-96C0-D54BCB74A736}"/>
              </a:ext>
            </a:extLst>
          </p:cNvPr>
          <p:cNvSpPr>
            <a:spLocks noGrp="1"/>
          </p:cNvSpPr>
          <p:nvPr>
            <p:ph idx="1"/>
          </p:nvPr>
        </p:nvSpPr>
        <p:spPr>
          <a:xfrm>
            <a:off x="838200" y="1825624"/>
            <a:ext cx="10515600" cy="4760705"/>
          </a:xfrm>
        </p:spPr>
        <p:txBody>
          <a:bodyPr>
            <a:normAutofit/>
          </a:bodyPr>
          <a:lstStyle/>
          <a:p>
            <a:r>
              <a:rPr lang="en-GB" dirty="0"/>
              <a:t>You CAN cut and paste your research proposal in the final thesis</a:t>
            </a:r>
          </a:p>
          <a:p>
            <a:r>
              <a:rPr lang="en-GB" dirty="0"/>
              <a:t>The final thesis has FOUR main chapters</a:t>
            </a:r>
          </a:p>
          <a:p>
            <a:r>
              <a:rPr lang="en-GB" dirty="0"/>
              <a:t>You must include THREE TYPES OF EVIDENCE in an Appendix in order to pass</a:t>
            </a:r>
          </a:p>
          <a:p>
            <a:r>
              <a:rPr lang="en-GB" dirty="0"/>
              <a:t>Your EVIDENCE will show:</a:t>
            </a:r>
          </a:p>
          <a:p>
            <a:pPr marL="514350" indent="-514350">
              <a:buFont typeface="+mj-lt"/>
              <a:buAutoNum type="arabicPeriod"/>
            </a:pPr>
            <a:r>
              <a:rPr lang="en-GB" dirty="0"/>
              <a:t>Your search strategy and process (i.e. search thesis sheets and write up) </a:t>
            </a:r>
          </a:p>
          <a:p>
            <a:pPr marL="514350" indent="-514350">
              <a:buFont typeface="+mj-lt"/>
              <a:buAutoNum type="arabicPeriod"/>
            </a:pPr>
            <a:r>
              <a:rPr lang="en-GB" dirty="0"/>
              <a:t>Your methods in finding correct and valid journal articles (i.e. CASP sheets or a chart showing CASP sheet findings)</a:t>
            </a:r>
          </a:p>
          <a:p>
            <a:pPr marL="514350" indent="-514350">
              <a:buFont typeface="+mj-lt"/>
              <a:buAutoNum type="arabicPeriod"/>
            </a:pPr>
            <a:r>
              <a:rPr lang="en-GB" dirty="0"/>
              <a:t>How your themes were created (either a write up or chart or breakdown)</a:t>
            </a:r>
          </a:p>
        </p:txBody>
      </p:sp>
    </p:spTree>
    <p:extLst>
      <p:ext uri="{BB962C8B-B14F-4D97-AF65-F5344CB8AC3E}">
        <p14:creationId xmlns:p14="http://schemas.microsoft.com/office/powerpoint/2010/main" val="3361158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DA1EA8-6BFA-467A-91D1-DC4F961B8D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B0F1A-A556-45D2-B427-52975F2402AA}"/>
              </a:ext>
            </a:extLst>
          </p:cNvPr>
          <p:cNvSpPr>
            <a:spLocks noGrp="1"/>
          </p:cNvSpPr>
          <p:nvPr>
            <p:ph type="title"/>
          </p:nvPr>
        </p:nvSpPr>
        <p:spPr>
          <a:xfrm>
            <a:off x="640080" y="639704"/>
            <a:ext cx="3299579" cy="5577840"/>
          </a:xfrm>
        </p:spPr>
        <p:txBody>
          <a:bodyPr anchor="ctr">
            <a:normAutofit/>
          </a:bodyPr>
          <a:lstStyle/>
          <a:p>
            <a:pPr algn="ctr"/>
            <a:r>
              <a:rPr lang="en-GB" dirty="0"/>
              <a:t>Main Points</a:t>
            </a:r>
            <a:endParaRPr lang="en-GB"/>
          </a:p>
        </p:txBody>
      </p:sp>
      <p:graphicFrame>
        <p:nvGraphicFramePr>
          <p:cNvPr id="5" name="Content Placeholder 2">
            <a:extLst>
              <a:ext uri="{FF2B5EF4-FFF2-40B4-BE49-F238E27FC236}">
                <a16:creationId xmlns:a16="http://schemas.microsoft.com/office/drawing/2014/main" id="{BBEC6A23-8AA7-4F97-AAAA-B144076B25B8}"/>
              </a:ext>
            </a:extLst>
          </p:cNvPr>
          <p:cNvGraphicFramePr>
            <a:graphicFrameLocks noGrp="1"/>
          </p:cNvGraphicFramePr>
          <p:nvPr>
            <p:ph idx="1"/>
            <p:extLst>
              <p:ext uri="{D42A27DB-BD31-4B8C-83A1-F6EECF244321}">
                <p14:modId xmlns:p14="http://schemas.microsoft.com/office/powerpoint/2010/main" val="2107375630"/>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0239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1FE35-4B1C-4667-B9D6-D846FD123C00}"/>
              </a:ext>
            </a:extLst>
          </p:cNvPr>
          <p:cNvSpPr>
            <a:spLocks noGrp="1"/>
          </p:cNvSpPr>
          <p:nvPr>
            <p:ph type="title"/>
          </p:nvPr>
        </p:nvSpPr>
        <p:spPr/>
        <p:txBody>
          <a:bodyPr/>
          <a:lstStyle/>
          <a:p>
            <a:endParaRPr lang="en-GB" dirty="0"/>
          </a:p>
        </p:txBody>
      </p:sp>
      <p:graphicFrame>
        <p:nvGraphicFramePr>
          <p:cNvPr id="4" name="Content Placeholder 3">
            <a:extLst>
              <a:ext uri="{FF2B5EF4-FFF2-40B4-BE49-F238E27FC236}">
                <a16:creationId xmlns:a16="http://schemas.microsoft.com/office/drawing/2014/main" id="{EB54EBF6-8D78-466C-9C41-CA21499BC199}"/>
              </a:ext>
            </a:extLst>
          </p:cNvPr>
          <p:cNvGraphicFramePr>
            <a:graphicFrameLocks noGrp="1"/>
          </p:cNvGraphicFramePr>
          <p:nvPr>
            <p:ph idx="1"/>
            <p:extLst>
              <p:ext uri="{D42A27DB-BD31-4B8C-83A1-F6EECF244321}">
                <p14:modId xmlns:p14="http://schemas.microsoft.com/office/powerpoint/2010/main" val="3086157052"/>
              </p:ext>
            </p:extLst>
          </p:nvPr>
        </p:nvGraphicFramePr>
        <p:xfrm>
          <a:off x="838201" y="9949"/>
          <a:ext cx="10515599" cy="6904488"/>
        </p:xfrm>
        <a:graphic>
          <a:graphicData uri="http://schemas.openxmlformats.org/drawingml/2006/table">
            <a:tbl>
              <a:tblPr firstRow="1" firstCol="1" bandRow="1">
                <a:tableStyleId>{5C22544A-7EE6-4342-B048-85BDC9FD1C3A}</a:tableStyleId>
              </a:tblPr>
              <a:tblGrid>
                <a:gridCol w="5907157">
                  <a:extLst>
                    <a:ext uri="{9D8B030D-6E8A-4147-A177-3AD203B41FA5}">
                      <a16:colId xmlns:a16="http://schemas.microsoft.com/office/drawing/2014/main" val="2902872147"/>
                    </a:ext>
                  </a:extLst>
                </a:gridCol>
                <a:gridCol w="1761157">
                  <a:extLst>
                    <a:ext uri="{9D8B030D-6E8A-4147-A177-3AD203B41FA5}">
                      <a16:colId xmlns:a16="http://schemas.microsoft.com/office/drawing/2014/main" val="2987005951"/>
                    </a:ext>
                  </a:extLst>
                </a:gridCol>
                <a:gridCol w="316245">
                  <a:extLst>
                    <a:ext uri="{9D8B030D-6E8A-4147-A177-3AD203B41FA5}">
                      <a16:colId xmlns:a16="http://schemas.microsoft.com/office/drawing/2014/main" val="2877511531"/>
                    </a:ext>
                  </a:extLst>
                </a:gridCol>
                <a:gridCol w="2531040">
                  <a:extLst>
                    <a:ext uri="{9D8B030D-6E8A-4147-A177-3AD203B41FA5}">
                      <a16:colId xmlns:a16="http://schemas.microsoft.com/office/drawing/2014/main" val="738128696"/>
                    </a:ext>
                  </a:extLst>
                </a:gridCol>
              </a:tblGrid>
              <a:tr h="436875">
                <a:tc>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Section Name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2">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Included in word count?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tc>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of word count this section should be (roughly)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extLst>
                  <a:ext uri="{0D108BD9-81ED-4DB2-BD59-A6C34878D82A}">
                    <a16:rowId xmlns:a16="http://schemas.microsoft.com/office/drawing/2014/main" val="3292416137"/>
                  </a:ext>
                </a:extLst>
              </a:tr>
              <a:tr h="436875">
                <a:tc>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Declaration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3">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No: this is your first sheet – you must sign two copies and submit with both hard copy submissions or we will not accept your submission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411599708"/>
                  </a:ext>
                </a:extLst>
              </a:tr>
              <a:tr h="139820">
                <a:tc>
                  <a:txBody>
                    <a:bodyPr/>
                    <a:lstStyle/>
                    <a:p>
                      <a:pP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TITLE PAGE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3">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09361484"/>
                  </a:ext>
                </a:extLst>
              </a:tr>
              <a:tr h="288348">
                <a:tc>
                  <a:txBody>
                    <a:bodyPr/>
                    <a:lstStyle/>
                    <a:p>
                      <a:pPr>
                        <a:lnSpc>
                          <a:spcPct val="115000"/>
                        </a:lnSpc>
                        <a:spcAft>
                          <a:spcPts val="0"/>
                        </a:spcAft>
                        <a:tabLst>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ACKNOWLEDGEMENTS (non compulsory)</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3">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406111839"/>
                  </a:ext>
                </a:extLst>
              </a:tr>
              <a:tr h="288348">
                <a:tc>
                  <a:txBody>
                    <a:bodyPr/>
                    <a:lstStyle/>
                    <a:p>
                      <a:pP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ABSTRACT (around 300 words)</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3">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a:effectLst/>
                        </a:rPr>
                        <a:t>NO</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67424882"/>
                  </a:ext>
                </a:extLst>
              </a:tr>
              <a:tr h="288348">
                <a:tc>
                  <a:txBody>
                    <a:bodyPr/>
                    <a:lstStyle/>
                    <a:p>
                      <a:pP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TABLE OF CONTENTS </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3">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51458410"/>
                  </a:ext>
                </a:extLst>
              </a:tr>
              <a:tr h="288348">
                <a:tc>
                  <a:txBody>
                    <a:bodyPr/>
                    <a:lstStyle/>
                    <a:p>
                      <a:pP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CHAPTER 1: INTRODUCTION AND BACKGROUND</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YES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2">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15% OF WORD COUNT</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extLst>
                  <a:ext uri="{0D108BD9-81ED-4DB2-BD59-A6C34878D82A}">
                    <a16:rowId xmlns:a16="http://schemas.microsoft.com/office/drawing/2014/main" val="3754917155"/>
                  </a:ext>
                </a:extLst>
              </a:tr>
              <a:tr h="436875">
                <a:tc>
                  <a:txBody>
                    <a:bodyPr/>
                    <a:lstStyle/>
                    <a:p>
                      <a:pP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CHAPTER 2:  METHODOLOGY, METHODS AND SEARCH STRATEGY </a:t>
                      </a:r>
                    </a:p>
                    <a:p>
                      <a:pP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YES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2">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30% OF WORD COUNT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extLst>
                  <a:ext uri="{0D108BD9-81ED-4DB2-BD59-A6C34878D82A}">
                    <a16:rowId xmlns:a16="http://schemas.microsoft.com/office/drawing/2014/main" val="971662986"/>
                  </a:ext>
                </a:extLst>
              </a:tr>
              <a:tr h="436875">
                <a:tc>
                  <a:txBody>
                    <a:bodyPr/>
                    <a:lstStyle/>
                    <a:p>
                      <a:pP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CHAPTER 3: THEMATIC ANALYSIS OF LITERATURE </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YES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2">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35% OF WORD COUNT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extLst>
                  <a:ext uri="{0D108BD9-81ED-4DB2-BD59-A6C34878D82A}">
                    <a16:rowId xmlns:a16="http://schemas.microsoft.com/office/drawing/2014/main" val="1018852861"/>
                  </a:ext>
                </a:extLst>
              </a:tr>
              <a:tr h="436875">
                <a:tc>
                  <a:txBody>
                    <a:bodyPr/>
                    <a:lstStyle/>
                    <a:p>
                      <a:pP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CHAPTER 4: RESULTS, CONCLUSION AND RECOMMENDATIONS</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YES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2">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20% OF WORD COUNT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extLst>
                  <a:ext uri="{0D108BD9-81ED-4DB2-BD59-A6C34878D82A}">
                    <a16:rowId xmlns:a16="http://schemas.microsoft.com/office/drawing/2014/main" val="3252752652"/>
                  </a:ext>
                </a:extLst>
              </a:tr>
              <a:tr h="585403">
                <a:tc>
                  <a:txBody>
                    <a:bodyPr/>
                    <a:lstStyle/>
                    <a:p>
                      <a:pPr>
                        <a:lnSpc>
                          <a:spcPct val="115000"/>
                        </a:lnSpc>
                        <a:spcAft>
                          <a:spcPts val="0"/>
                        </a:spcAft>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REFERENCE LIST </a:t>
                      </a:r>
                    </a:p>
                    <a:p>
                      <a:pPr>
                        <a:lnSpc>
                          <a:spcPct val="115000"/>
                        </a:lnSpc>
                        <a:spcAft>
                          <a:spcPts val="0"/>
                        </a:spcAft>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p>
                    <a:p>
                      <a:pPr>
                        <a:lnSpc>
                          <a:spcPct val="115000"/>
                        </a:lnSpc>
                        <a:spcAft>
                          <a:spcPts val="0"/>
                        </a:spcAft>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BIBLIOGRAPHY </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3">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70780123"/>
                  </a:ext>
                </a:extLst>
              </a:tr>
              <a:tr h="288348">
                <a:tc>
                  <a:txBody>
                    <a:bodyPr/>
                    <a:lstStyle/>
                    <a:p>
                      <a:pPr>
                        <a:lnSpc>
                          <a:spcPct val="115000"/>
                        </a:lnSpc>
                        <a:spcAft>
                          <a:spcPts val="0"/>
                        </a:spcAft>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APPENDICES</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gridSpan="3">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2836" marR="5283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271297070"/>
                  </a:ext>
                </a:extLst>
              </a:tr>
            </a:tbl>
          </a:graphicData>
        </a:graphic>
      </p:graphicFrame>
    </p:spTree>
    <p:extLst>
      <p:ext uri="{BB962C8B-B14F-4D97-AF65-F5344CB8AC3E}">
        <p14:creationId xmlns:p14="http://schemas.microsoft.com/office/powerpoint/2010/main" val="1814904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DA1EA8-6BFA-467A-91D1-DC4F961B8D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88090-6255-4BE5-B808-970E86917675}"/>
              </a:ext>
            </a:extLst>
          </p:cNvPr>
          <p:cNvSpPr>
            <a:spLocks noGrp="1"/>
          </p:cNvSpPr>
          <p:nvPr>
            <p:ph type="title"/>
          </p:nvPr>
        </p:nvSpPr>
        <p:spPr>
          <a:xfrm>
            <a:off x="640080" y="639704"/>
            <a:ext cx="3299579" cy="5577840"/>
          </a:xfrm>
        </p:spPr>
        <p:txBody>
          <a:bodyPr anchor="ctr">
            <a:normAutofit/>
          </a:bodyPr>
          <a:lstStyle/>
          <a:p>
            <a:pPr algn="ctr"/>
            <a:r>
              <a:rPr lang="en-GB" dirty="0"/>
              <a:t>Overview</a:t>
            </a:r>
            <a:endParaRPr lang="en-GB"/>
          </a:p>
        </p:txBody>
      </p:sp>
      <p:graphicFrame>
        <p:nvGraphicFramePr>
          <p:cNvPr id="5" name="Content Placeholder 2">
            <a:extLst>
              <a:ext uri="{FF2B5EF4-FFF2-40B4-BE49-F238E27FC236}">
                <a16:creationId xmlns:a16="http://schemas.microsoft.com/office/drawing/2014/main" id="{E038E8A3-A345-468C-B23F-1528A2710290}"/>
              </a:ext>
            </a:extLst>
          </p:cNvPr>
          <p:cNvGraphicFramePr>
            <a:graphicFrameLocks noGrp="1"/>
          </p:cNvGraphicFramePr>
          <p:nvPr>
            <p:ph idx="1"/>
            <p:extLst>
              <p:ext uri="{D42A27DB-BD31-4B8C-83A1-F6EECF244321}">
                <p14:modId xmlns:p14="http://schemas.microsoft.com/office/powerpoint/2010/main" val="961146701"/>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974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601F6-22FE-48F4-A5B6-C39FF42C81F2}"/>
              </a:ext>
            </a:extLst>
          </p:cNvPr>
          <p:cNvSpPr>
            <a:spLocks noGrp="1"/>
          </p:cNvSpPr>
          <p:nvPr>
            <p:ph type="title"/>
          </p:nvPr>
        </p:nvSpPr>
        <p:spPr/>
        <p:txBody>
          <a:bodyPr>
            <a:normAutofit fontScale="90000"/>
          </a:bodyPr>
          <a:lstStyle/>
          <a:p>
            <a:br>
              <a:rPr lang="en-GB" dirty="0"/>
            </a:br>
            <a:r>
              <a:rPr lang="en-GB" dirty="0"/>
              <a:t>Chapter one:  INTRODUCTION AND </a:t>
            </a:r>
            <a:br>
              <a:rPr lang="en-GB" dirty="0"/>
            </a:br>
            <a:r>
              <a:rPr lang="en-GB" dirty="0"/>
              <a:t>BACKGROUND</a:t>
            </a:r>
            <a:br>
              <a:rPr lang="en-GB" dirty="0"/>
            </a:br>
            <a:endParaRPr lang="en-GB" dirty="0"/>
          </a:p>
        </p:txBody>
      </p:sp>
      <p:sp>
        <p:nvSpPr>
          <p:cNvPr id="3" name="Content Placeholder 2">
            <a:extLst>
              <a:ext uri="{FF2B5EF4-FFF2-40B4-BE49-F238E27FC236}">
                <a16:creationId xmlns:a16="http://schemas.microsoft.com/office/drawing/2014/main" id="{FA26F4DB-6794-4F84-A829-D8F5B0518E83}"/>
              </a:ext>
            </a:extLst>
          </p:cNvPr>
          <p:cNvSpPr>
            <a:spLocks noGrp="1"/>
          </p:cNvSpPr>
          <p:nvPr>
            <p:ph idx="1"/>
          </p:nvPr>
        </p:nvSpPr>
        <p:spPr/>
        <p:txBody>
          <a:bodyPr>
            <a:normAutofit/>
          </a:bodyPr>
          <a:lstStyle/>
          <a:p>
            <a:r>
              <a:rPr lang="en-GB" dirty="0"/>
              <a:t>Much like chapter one of your research proposal</a:t>
            </a:r>
          </a:p>
          <a:p>
            <a:r>
              <a:rPr lang="en-GB" dirty="0"/>
              <a:t> Introduction to Thesis (i.e. introduce the topic and make clear the parameters and definitions)</a:t>
            </a:r>
          </a:p>
          <a:p>
            <a:r>
              <a:rPr lang="en-GB" dirty="0"/>
              <a:t>Background of Topic (i.e. put into context how this topic is situated within the current topic area)</a:t>
            </a:r>
          </a:p>
          <a:p>
            <a:r>
              <a:rPr lang="en-GB" dirty="0"/>
              <a:t>Justification  (i.e. why you have chosen your topic, how you have defined the boundaries and limitations of your work)</a:t>
            </a:r>
          </a:p>
          <a:p>
            <a:r>
              <a:rPr lang="en-GB" dirty="0"/>
              <a:t>Aim and Objectives  (end this chapter with ONE aim that links to your title and between 4 – 6 objectives)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3687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1E179-ED04-48FE-8927-82C8485476E5}"/>
              </a:ext>
            </a:extLst>
          </p:cNvPr>
          <p:cNvSpPr>
            <a:spLocks noGrp="1"/>
          </p:cNvSpPr>
          <p:nvPr>
            <p:ph type="title"/>
          </p:nvPr>
        </p:nvSpPr>
        <p:spPr/>
        <p:txBody>
          <a:bodyPr/>
          <a:lstStyle/>
          <a:p>
            <a:r>
              <a:rPr lang="en-GB" dirty="0"/>
              <a:t>Chapter One</a:t>
            </a:r>
          </a:p>
        </p:txBody>
      </p:sp>
      <p:sp>
        <p:nvSpPr>
          <p:cNvPr id="3" name="Content Placeholder 2">
            <a:extLst>
              <a:ext uri="{FF2B5EF4-FFF2-40B4-BE49-F238E27FC236}">
                <a16:creationId xmlns:a16="http://schemas.microsoft.com/office/drawing/2014/main" id="{2B9FC861-F527-4738-8387-58CFFD7CD723}"/>
              </a:ext>
            </a:extLst>
          </p:cNvPr>
          <p:cNvSpPr>
            <a:spLocks noGrp="1"/>
          </p:cNvSpPr>
          <p:nvPr>
            <p:ph idx="1"/>
          </p:nvPr>
        </p:nvSpPr>
        <p:spPr/>
        <p:txBody>
          <a:bodyPr>
            <a:normAutofit fontScale="85000" lnSpcReduction="20000"/>
          </a:bodyPr>
          <a:lstStyle/>
          <a:p>
            <a:r>
              <a:rPr lang="en-GB" dirty="0"/>
              <a:t>This chapter is essential </a:t>
            </a:r>
          </a:p>
          <a:p>
            <a:r>
              <a:rPr lang="en-GB" dirty="0"/>
              <a:t>The title and the abstract will give the reader of your thesis a clue as to where the research is going, but the introduction should remove all need for guesswork.  </a:t>
            </a:r>
          </a:p>
          <a:p>
            <a:r>
              <a:rPr lang="en-GB" dirty="0"/>
              <a:t>The introduction should also put the research in context, and define and describes the main areas of information the reader needs to know </a:t>
            </a:r>
          </a:p>
          <a:p>
            <a:r>
              <a:rPr lang="en-GB" dirty="0"/>
              <a:t>DON’T assume your reader knows anything!</a:t>
            </a:r>
          </a:p>
          <a:p>
            <a:r>
              <a:rPr lang="en-GB" dirty="0"/>
              <a:t>So for example, i.e. if your proposal is about autism, you describe and define autism and main features here. Or if your proposal is about government ideologies, you include a brief overview of each and what they are here</a:t>
            </a:r>
          </a:p>
          <a:p>
            <a:endParaRPr lang="en-GB" dirty="0"/>
          </a:p>
          <a:p>
            <a:r>
              <a:rPr lang="en-GB" dirty="0"/>
              <a:t>ALWAYS BEGIN BY INTRODUCING THE CHAPTER</a:t>
            </a:r>
          </a:p>
          <a:p>
            <a:r>
              <a:rPr lang="en-GB" dirty="0"/>
              <a:t>REMEMBER TO SIGNPOST</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85253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7B54E-192C-43DE-9DDD-8E3F664A2E7E}"/>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072262D6-9E27-4229-A877-AA7252436209}"/>
              </a:ext>
            </a:extLst>
          </p:cNvPr>
          <p:cNvSpPr>
            <a:spLocks noGrp="1"/>
          </p:cNvSpPr>
          <p:nvPr>
            <p:ph idx="1"/>
          </p:nvPr>
        </p:nvSpPr>
        <p:spPr/>
        <p:txBody>
          <a:bodyPr/>
          <a:lstStyle/>
          <a:p>
            <a:r>
              <a:rPr lang="en-GB" dirty="0"/>
              <a:t>WHAT IS SIGNPOSTING?</a:t>
            </a:r>
          </a:p>
        </p:txBody>
      </p:sp>
    </p:spTree>
    <p:extLst>
      <p:ext uri="{BB962C8B-B14F-4D97-AF65-F5344CB8AC3E}">
        <p14:creationId xmlns:p14="http://schemas.microsoft.com/office/powerpoint/2010/main" val="3328508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0E5BBB-56AA-418B-9FD7-C23F1172B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7E4A75-A21B-4E09-8B9F-A2C8F0ACAB1B}"/>
              </a:ext>
            </a:extLst>
          </p:cNvPr>
          <p:cNvSpPr>
            <a:spLocks noGrp="1"/>
          </p:cNvSpPr>
          <p:nvPr>
            <p:ph type="title"/>
          </p:nvPr>
        </p:nvSpPr>
        <p:spPr>
          <a:xfrm>
            <a:off x="784743" y="685800"/>
            <a:ext cx="5958837" cy="1485900"/>
          </a:xfrm>
        </p:spPr>
        <p:txBody>
          <a:bodyPr>
            <a:normAutofit/>
          </a:bodyPr>
          <a:lstStyle/>
          <a:p>
            <a:r>
              <a:rPr lang="en-GB" dirty="0"/>
              <a:t>TOP TIP </a:t>
            </a:r>
          </a:p>
        </p:txBody>
      </p:sp>
      <p:sp>
        <p:nvSpPr>
          <p:cNvPr id="3" name="Content Placeholder 2">
            <a:extLst>
              <a:ext uri="{FF2B5EF4-FFF2-40B4-BE49-F238E27FC236}">
                <a16:creationId xmlns:a16="http://schemas.microsoft.com/office/drawing/2014/main" id="{E43ED6A1-DC3C-41B2-BC77-FD1F6BE4A79B}"/>
              </a:ext>
            </a:extLst>
          </p:cNvPr>
          <p:cNvSpPr>
            <a:spLocks noGrp="1"/>
          </p:cNvSpPr>
          <p:nvPr>
            <p:ph idx="1"/>
          </p:nvPr>
        </p:nvSpPr>
        <p:spPr>
          <a:xfrm>
            <a:off x="784743" y="2286000"/>
            <a:ext cx="5958837" cy="3581400"/>
          </a:xfrm>
        </p:spPr>
        <p:txBody>
          <a:bodyPr>
            <a:normAutofit/>
          </a:bodyPr>
          <a:lstStyle/>
          <a:p>
            <a:pPr marL="0" indent="0">
              <a:buNone/>
            </a:pPr>
            <a:r>
              <a:rPr lang="en-GB" b="1" dirty="0">
                <a:highlight>
                  <a:srgbClr val="FFFF00"/>
                </a:highlight>
              </a:rPr>
              <a:t>There is a HUGE difference between chapters one and three </a:t>
            </a:r>
          </a:p>
          <a:p>
            <a:pPr marL="0" indent="0">
              <a:buNone/>
            </a:pPr>
            <a:endParaRPr lang="en-GB" b="1" dirty="0">
              <a:highlight>
                <a:srgbClr val="FFFF00"/>
              </a:highlight>
            </a:endParaRPr>
          </a:p>
          <a:p>
            <a:pPr marL="0" indent="0">
              <a:buNone/>
            </a:pPr>
            <a:r>
              <a:rPr lang="en-GB" b="1" dirty="0">
                <a:highlight>
                  <a:srgbClr val="FFFF00"/>
                </a:highlight>
              </a:rPr>
              <a:t>Your lit review focuses on published works and materials (i.e. journals) in relation to your topic, the introduction focuses on definitions and descriptions within your topic and uses all types of references and research types </a:t>
            </a:r>
          </a:p>
          <a:p>
            <a:endParaRPr lang="en-GB" dirty="0"/>
          </a:p>
          <a:p>
            <a:endParaRPr lang="en-GB" dirty="0"/>
          </a:p>
          <a:p>
            <a:endParaRPr lang="en-GB" dirty="0"/>
          </a:p>
          <a:p>
            <a:endParaRPr lang="en-GB" dirty="0"/>
          </a:p>
        </p:txBody>
      </p:sp>
      <p:sp>
        <p:nvSpPr>
          <p:cNvPr id="12" name="Rectangle 11">
            <a:extLst>
              <a:ext uri="{FF2B5EF4-FFF2-40B4-BE49-F238E27FC236}">
                <a16:creationId xmlns:a16="http://schemas.microsoft.com/office/drawing/2014/main" id="{255C65B6-0A7E-4C1D-96A4-E6C635594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Books">
            <a:extLst>
              <a:ext uri="{FF2B5EF4-FFF2-40B4-BE49-F238E27FC236}">
                <a16:creationId xmlns:a16="http://schemas.microsoft.com/office/drawing/2014/main" id="{DFD7C781-E6CD-4594-897C-2D8CB031409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52340" y="1778834"/>
            <a:ext cx="3299579" cy="3299579"/>
          </a:xfrm>
          <a:prstGeom prst="rect">
            <a:avLst/>
          </a:prstGeom>
        </p:spPr>
      </p:pic>
    </p:spTree>
    <p:extLst>
      <p:ext uri="{BB962C8B-B14F-4D97-AF65-F5344CB8AC3E}">
        <p14:creationId xmlns:p14="http://schemas.microsoft.com/office/powerpoint/2010/main" val="2575484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B6C6-0944-44AA-866C-4C593BA9F67A}"/>
              </a:ext>
            </a:extLst>
          </p:cNvPr>
          <p:cNvSpPr>
            <a:spLocks noGrp="1"/>
          </p:cNvSpPr>
          <p:nvPr>
            <p:ph type="title"/>
          </p:nvPr>
        </p:nvSpPr>
        <p:spPr>
          <a:xfrm>
            <a:off x="1037772" y="-112486"/>
            <a:ext cx="9601200" cy="1485900"/>
          </a:xfrm>
        </p:spPr>
        <p:txBody>
          <a:bodyPr>
            <a:normAutofit fontScale="90000"/>
          </a:bodyPr>
          <a:lstStyle/>
          <a:p>
            <a:br>
              <a:rPr lang="en-GB" dirty="0"/>
            </a:br>
            <a:r>
              <a:rPr lang="en-GB" dirty="0"/>
              <a:t>Chapter two:  METHODOLOGY, METHODS AND SEARCH STRATEGY</a:t>
            </a:r>
            <a:br>
              <a:rPr lang="en-GB" dirty="0"/>
            </a:br>
            <a:endParaRPr lang="en-GB" dirty="0"/>
          </a:p>
        </p:txBody>
      </p:sp>
      <p:sp>
        <p:nvSpPr>
          <p:cNvPr id="3" name="Content Placeholder 2">
            <a:extLst>
              <a:ext uri="{FF2B5EF4-FFF2-40B4-BE49-F238E27FC236}">
                <a16:creationId xmlns:a16="http://schemas.microsoft.com/office/drawing/2014/main" id="{2BB68898-2D87-4C27-8C8D-4AE199D2D038}"/>
              </a:ext>
            </a:extLst>
          </p:cNvPr>
          <p:cNvSpPr>
            <a:spLocks noGrp="1"/>
          </p:cNvSpPr>
          <p:nvPr>
            <p:ph idx="1"/>
          </p:nvPr>
        </p:nvSpPr>
        <p:spPr>
          <a:xfrm>
            <a:off x="838200" y="1825624"/>
            <a:ext cx="10515600" cy="4879975"/>
          </a:xfrm>
        </p:spPr>
        <p:txBody>
          <a:bodyPr>
            <a:normAutofit fontScale="85000" lnSpcReduction="20000"/>
          </a:bodyPr>
          <a:lstStyle/>
          <a:p>
            <a:r>
              <a:rPr lang="en-GB" dirty="0"/>
              <a:t>The first part is much like chapter TWO of your research proposal</a:t>
            </a:r>
          </a:p>
          <a:p>
            <a:r>
              <a:rPr lang="en-GB" dirty="0"/>
              <a:t>Subheadings:</a:t>
            </a:r>
          </a:p>
          <a:p>
            <a:pPr marL="457200" lvl="1" indent="0">
              <a:buNone/>
            </a:pPr>
            <a:r>
              <a:rPr lang="en-GB" u="sng" dirty="0"/>
              <a:t> Introduction to Chapter</a:t>
            </a:r>
          </a:p>
          <a:p>
            <a:pPr marL="457200" lvl="1" indent="0">
              <a:buNone/>
            </a:pPr>
            <a:endParaRPr lang="en-GB" u="sng" dirty="0"/>
          </a:p>
          <a:p>
            <a:pPr marL="457200" lvl="1" indent="0">
              <a:buNone/>
            </a:pPr>
            <a:r>
              <a:rPr lang="en-GB" u="sng" dirty="0"/>
              <a:t>Systematic Reviews and Methodology</a:t>
            </a:r>
          </a:p>
          <a:p>
            <a:pPr marL="457200" lvl="1" indent="0">
              <a:buNone/>
            </a:pPr>
            <a:endParaRPr lang="en-GB" u="sng" dirty="0"/>
          </a:p>
          <a:p>
            <a:pPr marL="457200" lvl="1" indent="0">
              <a:buNone/>
            </a:pPr>
            <a:r>
              <a:rPr lang="en-GB" u="sng" dirty="0"/>
              <a:t>Methods Used (CASP)</a:t>
            </a:r>
          </a:p>
          <a:p>
            <a:pPr marL="457200" lvl="1" indent="0">
              <a:buNone/>
            </a:pPr>
            <a:endParaRPr lang="en-GB" u="sng" dirty="0"/>
          </a:p>
          <a:p>
            <a:pPr marL="457200" lvl="1" indent="0">
              <a:buNone/>
            </a:pPr>
            <a:r>
              <a:rPr lang="en-GB" u="sng" dirty="0"/>
              <a:t>Search Strategy (if you run out of words put this into an appendix and it will still be marked)</a:t>
            </a:r>
          </a:p>
          <a:p>
            <a:pPr marL="457200" lvl="1" indent="0">
              <a:buNone/>
            </a:pPr>
            <a:endParaRPr lang="en-GB" u="sng" dirty="0"/>
          </a:p>
          <a:p>
            <a:pPr marL="457200" lvl="1" indent="0">
              <a:buNone/>
            </a:pPr>
            <a:r>
              <a:rPr lang="en-GB" u="sng" dirty="0"/>
              <a:t>Ethical Considerations  </a:t>
            </a:r>
          </a:p>
          <a:p>
            <a:pPr marL="457200" lvl="1" indent="0">
              <a:buNone/>
            </a:pPr>
            <a:endParaRPr lang="en-GB" u="sng" dirty="0"/>
          </a:p>
          <a:p>
            <a:pPr marL="457200" lvl="1" indent="0">
              <a:buNone/>
            </a:pPr>
            <a:r>
              <a:rPr lang="en-GB" u="sng" dirty="0"/>
              <a:t>Creation of Themes</a:t>
            </a:r>
          </a:p>
          <a:p>
            <a:pPr marL="457200" lvl="1" indent="0">
              <a:buNone/>
            </a:pPr>
            <a:endParaRPr lang="en-GB" u="sng" dirty="0"/>
          </a:p>
          <a:p>
            <a:pPr marL="457200" lvl="1" indent="0">
              <a:buNone/>
            </a:pPr>
            <a:r>
              <a:rPr lang="en-GB" sz="3100" b="1" dirty="0"/>
              <a:t>DO YOU NOTICE ANY DIFFERENCES BETWEEN THIS AND THE RESEARCH PROPOSAL CHAPTER TWO?</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57590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129FE-159C-4840-97D6-8BC1C730DC5F}"/>
              </a:ext>
            </a:extLst>
          </p:cNvPr>
          <p:cNvSpPr>
            <a:spLocks noGrp="1"/>
          </p:cNvSpPr>
          <p:nvPr>
            <p:ph type="title"/>
          </p:nvPr>
        </p:nvSpPr>
        <p:spPr/>
        <p:txBody>
          <a:bodyPr/>
          <a:lstStyle/>
          <a:p>
            <a:r>
              <a:rPr lang="en-GB" dirty="0"/>
              <a:t>The detail: Chapter Two</a:t>
            </a:r>
          </a:p>
        </p:txBody>
      </p:sp>
      <p:sp>
        <p:nvSpPr>
          <p:cNvPr id="3" name="Content Placeholder 2">
            <a:extLst>
              <a:ext uri="{FF2B5EF4-FFF2-40B4-BE49-F238E27FC236}">
                <a16:creationId xmlns:a16="http://schemas.microsoft.com/office/drawing/2014/main" id="{04A8BC1A-86D6-4ED8-BE43-910F5CCD386D}"/>
              </a:ext>
            </a:extLst>
          </p:cNvPr>
          <p:cNvSpPr>
            <a:spLocks noGrp="1"/>
          </p:cNvSpPr>
          <p:nvPr>
            <p:ph idx="1"/>
          </p:nvPr>
        </p:nvSpPr>
        <p:spPr>
          <a:xfrm>
            <a:off x="838200" y="1825625"/>
            <a:ext cx="10515600" cy="4840218"/>
          </a:xfrm>
        </p:spPr>
        <p:txBody>
          <a:bodyPr>
            <a:normAutofit/>
          </a:bodyPr>
          <a:lstStyle/>
          <a:p>
            <a:r>
              <a:rPr lang="en-GB" dirty="0"/>
              <a:t>Here you explain in detail the what, why and how of the procedures you used</a:t>
            </a:r>
          </a:p>
          <a:p>
            <a:r>
              <a:rPr lang="en-GB" dirty="0"/>
              <a:t>This chapter should include constant descriptions, evaluations and justifications of your research process, analysis or data, and search strategies</a:t>
            </a:r>
          </a:p>
          <a:p>
            <a:r>
              <a:rPr lang="en-GB" dirty="0"/>
              <a:t>You need to begin by introducing the chapter </a:t>
            </a:r>
          </a:p>
          <a:p>
            <a:r>
              <a:rPr lang="en-GB" dirty="0"/>
              <a:t>You then (linking to the second chapter of your research proposal) discuss, evaluate then link SYSTEMATIC REVIEWS to your title</a:t>
            </a:r>
          </a:p>
          <a:p>
            <a:r>
              <a:rPr lang="en-GB" dirty="0"/>
              <a:t>You then make clear that this is your methodology – discuss, evaluate and link to title</a:t>
            </a:r>
          </a:p>
          <a:p>
            <a:r>
              <a:rPr lang="en-GB" dirty="0"/>
              <a:t>You then need to make clear which methods you adopted (i.e. CASP, CAT or PRISMA) in order to identify your valid and salient research articles</a:t>
            </a:r>
          </a:p>
          <a:p>
            <a:r>
              <a:rPr lang="en-GB" dirty="0"/>
              <a:t>You then add in a DESCRIPTION OF YOUR PROCESS and link to any evidence within the Appendix</a:t>
            </a:r>
          </a:p>
          <a:p>
            <a:endParaRPr lang="en-GB" dirty="0"/>
          </a:p>
          <a:p>
            <a:endParaRPr lang="en-GB" dirty="0"/>
          </a:p>
        </p:txBody>
      </p:sp>
    </p:spTree>
    <p:extLst>
      <p:ext uri="{BB962C8B-B14F-4D97-AF65-F5344CB8AC3E}">
        <p14:creationId xmlns:p14="http://schemas.microsoft.com/office/powerpoint/2010/main" val="2221556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0E5BBB-56AA-418B-9FD7-C23F1172B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6AB1A-8894-493C-AF8B-E8AD8725F6CA}"/>
              </a:ext>
            </a:extLst>
          </p:cNvPr>
          <p:cNvSpPr>
            <a:spLocks noGrp="1"/>
          </p:cNvSpPr>
          <p:nvPr>
            <p:ph type="title"/>
          </p:nvPr>
        </p:nvSpPr>
        <p:spPr>
          <a:xfrm>
            <a:off x="784743" y="685800"/>
            <a:ext cx="5958837" cy="1485900"/>
          </a:xfrm>
        </p:spPr>
        <p:txBody>
          <a:bodyPr>
            <a:normAutofit/>
          </a:bodyPr>
          <a:lstStyle/>
          <a:p>
            <a:r>
              <a:rPr lang="en-GB" dirty="0"/>
              <a:t>TOP TIP</a:t>
            </a:r>
          </a:p>
        </p:txBody>
      </p:sp>
      <p:sp>
        <p:nvSpPr>
          <p:cNvPr id="3" name="Content Placeholder 2">
            <a:extLst>
              <a:ext uri="{FF2B5EF4-FFF2-40B4-BE49-F238E27FC236}">
                <a16:creationId xmlns:a16="http://schemas.microsoft.com/office/drawing/2014/main" id="{2EF6DBD6-4B48-4003-9DE9-AE7F78FC5CCF}"/>
              </a:ext>
            </a:extLst>
          </p:cNvPr>
          <p:cNvSpPr>
            <a:spLocks noGrp="1"/>
          </p:cNvSpPr>
          <p:nvPr>
            <p:ph idx="1"/>
          </p:nvPr>
        </p:nvSpPr>
        <p:spPr>
          <a:xfrm>
            <a:off x="784743" y="2286000"/>
            <a:ext cx="5958837" cy="3581400"/>
          </a:xfrm>
        </p:spPr>
        <p:txBody>
          <a:bodyPr>
            <a:normAutofit/>
          </a:bodyPr>
          <a:lstStyle/>
          <a:p>
            <a:endParaRPr lang="en-GB" dirty="0"/>
          </a:p>
          <a:p>
            <a:endParaRPr lang="en-GB" dirty="0"/>
          </a:p>
          <a:p>
            <a:pPr marL="0" indent="0">
              <a:buNone/>
            </a:pPr>
            <a:r>
              <a:rPr lang="en-GB" b="1" dirty="0">
                <a:highlight>
                  <a:srgbClr val="FFFF00"/>
                </a:highlight>
              </a:rPr>
              <a:t>Remember the whole point of chapter two and providing evidence is so that someone else could copy your exact methods </a:t>
            </a:r>
          </a:p>
          <a:p>
            <a:pPr marL="0" indent="0">
              <a:buNone/>
            </a:pPr>
            <a:endParaRPr lang="en-GB" b="1" dirty="0">
              <a:highlight>
                <a:srgbClr val="FFFF00"/>
              </a:highlight>
            </a:endParaRPr>
          </a:p>
          <a:p>
            <a:pPr marL="0" indent="0">
              <a:buNone/>
            </a:pPr>
            <a:r>
              <a:rPr lang="en-GB" b="1" dirty="0">
                <a:highlight>
                  <a:srgbClr val="FFFF00"/>
                </a:highlight>
              </a:rPr>
              <a:t>Remember we want a scientific approach to your work: everything must therefore be OBSERVABLE, MEASURABLE, AND REPEATABLE</a:t>
            </a:r>
          </a:p>
          <a:p>
            <a:endParaRPr lang="en-GB" dirty="0"/>
          </a:p>
        </p:txBody>
      </p:sp>
      <p:sp>
        <p:nvSpPr>
          <p:cNvPr id="12" name="Rectangle 11">
            <a:extLst>
              <a:ext uri="{FF2B5EF4-FFF2-40B4-BE49-F238E27FC236}">
                <a16:creationId xmlns:a16="http://schemas.microsoft.com/office/drawing/2014/main" id="{255C65B6-0A7E-4C1D-96A4-E6C635594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Checklist">
            <a:extLst>
              <a:ext uri="{FF2B5EF4-FFF2-40B4-BE49-F238E27FC236}">
                <a16:creationId xmlns:a16="http://schemas.microsoft.com/office/drawing/2014/main" id="{97C84D69-0F86-462C-A818-B38DB84D97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52340" y="1778834"/>
            <a:ext cx="3299579" cy="3299579"/>
          </a:xfrm>
          <a:prstGeom prst="rect">
            <a:avLst/>
          </a:prstGeom>
        </p:spPr>
      </p:pic>
    </p:spTree>
    <p:extLst>
      <p:ext uri="{BB962C8B-B14F-4D97-AF65-F5344CB8AC3E}">
        <p14:creationId xmlns:p14="http://schemas.microsoft.com/office/powerpoint/2010/main" val="1371808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146E9-CA2F-4C4E-AEFC-687A76C50709}"/>
              </a:ext>
            </a:extLst>
          </p:cNvPr>
          <p:cNvSpPr>
            <a:spLocks noGrp="1"/>
          </p:cNvSpPr>
          <p:nvPr>
            <p:ph type="title"/>
          </p:nvPr>
        </p:nvSpPr>
        <p:spPr>
          <a:xfrm>
            <a:off x="1371600" y="685800"/>
            <a:ext cx="9601200" cy="1485900"/>
          </a:xfrm>
        </p:spPr>
        <p:txBody>
          <a:bodyPr>
            <a:normAutofit/>
          </a:bodyPr>
          <a:lstStyle/>
          <a:p>
            <a:r>
              <a:rPr lang="en-GB"/>
              <a:t>Question </a:t>
            </a:r>
            <a:endParaRPr lang="en-GB" dirty="0"/>
          </a:p>
        </p:txBody>
      </p:sp>
      <p:graphicFrame>
        <p:nvGraphicFramePr>
          <p:cNvPr id="5" name="Content Placeholder 2">
            <a:extLst>
              <a:ext uri="{FF2B5EF4-FFF2-40B4-BE49-F238E27FC236}">
                <a16:creationId xmlns:a16="http://schemas.microsoft.com/office/drawing/2014/main" id="{36CF3297-A3BF-4A68-84C1-71C677946E78}"/>
              </a:ext>
            </a:extLst>
          </p:cNvPr>
          <p:cNvGraphicFramePr>
            <a:graphicFrameLocks noGrp="1"/>
          </p:cNvGraphicFramePr>
          <p:nvPr>
            <p:ph idx="1"/>
            <p:extLst>
              <p:ext uri="{D42A27DB-BD31-4B8C-83A1-F6EECF244321}">
                <p14:modId xmlns:p14="http://schemas.microsoft.com/office/powerpoint/2010/main" val="2977312394"/>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9003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CBFA8-4D73-4AA7-A6E0-8B7E1F485D57}"/>
              </a:ext>
            </a:extLst>
          </p:cNvPr>
          <p:cNvSpPr>
            <a:spLocks noGrp="1"/>
          </p:cNvSpPr>
          <p:nvPr>
            <p:ph type="title"/>
          </p:nvPr>
        </p:nvSpPr>
        <p:spPr/>
        <p:txBody>
          <a:bodyPr/>
          <a:lstStyle/>
          <a:p>
            <a:r>
              <a:rPr lang="en-GB" dirty="0"/>
              <a:t>Search Strategy </a:t>
            </a:r>
            <a:br>
              <a:rPr lang="en-GB" dirty="0"/>
            </a:br>
            <a:endParaRPr lang="en-GB" dirty="0"/>
          </a:p>
        </p:txBody>
      </p:sp>
      <p:sp>
        <p:nvSpPr>
          <p:cNvPr id="3" name="Content Placeholder 2">
            <a:extLst>
              <a:ext uri="{FF2B5EF4-FFF2-40B4-BE49-F238E27FC236}">
                <a16:creationId xmlns:a16="http://schemas.microsoft.com/office/drawing/2014/main" id="{133BAAD3-55DE-429D-8007-ADF822B77017}"/>
              </a:ext>
            </a:extLst>
          </p:cNvPr>
          <p:cNvSpPr>
            <a:spLocks noGrp="1"/>
          </p:cNvSpPr>
          <p:nvPr>
            <p:ph idx="1"/>
          </p:nvPr>
        </p:nvSpPr>
        <p:spPr/>
        <p:txBody>
          <a:bodyPr>
            <a:normAutofit/>
          </a:bodyPr>
          <a:lstStyle/>
          <a:p>
            <a:r>
              <a:rPr lang="en-GB" dirty="0"/>
              <a:t>You should also detail here your overall search strategy</a:t>
            </a:r>
          </a:p>
          <a:p>
            <a:r>
              <a:rPr lang="en-GB" dirty="0"/>
              <a:t>Some of you will have done this within your research proposal </a:t>
            </a:r>
          </a:p>
          <a:p>
            <a:r>
              <a:rPr lang="en-GB" dirty="0"/>
              <a:t>This section could include where you found the majority of your research, the types of inclusion or exclusion criteria used etc</a:t>
            </a:r>
          </a:p>
          <a:p>
            <a:r>
              <a:rPr lang="en-GB" dirty="0"/>
              <a:t>You should link this to your thesis search sheet documentation and ensure those sheets are placed in the appendix</a:t>
            </a:r>
          </a:p>
          <a:p>
            <a:r>
              <a:rPr lang="en-GB" dirty="0"/>
              <a:t>YOU ARE ABLE TO WRITE IN FIRST PERSON IN THIS SECTION IF NEEDED</a:t>
            </a:r>
          </a:p>
          <a:p>
            <a:r>
              <a:rPr lang="en-GB" dirty="0"/>
              <a:t>If you find you are running out of words, feel free to move the whole search strategy to the appendix – IT WILL STILL BE READ AND MARKED </a:t>
            </a:r>
          </a:p>
          <a:p>
            <a:endParaRPr lang="en-GB" dirty="0"/>
          </a:p>
        </p:txBody>
      </p:sp>
    </p:spTree>
    <p:extLst>
      <p:ext uri="{BB962C8B-B14F-4D97-AF65-F5344CB8AC3E}">
        <p14:creationId xmlns:p14="http://schemas.microsoft.com/office/powerpoint/2010/main" val="2705162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42EF4-69B1-4D56-9D66-826D87F0B32E}"/>
              </a:ext>
            </a:extLst>
          </p:cNvPr>
          <p:cNvSpPr>
            <a:spLocks noGrp="1"/>
          </p:cNvSpPr>
          <p:nvPr>
            <p:ph type="title"/>
          </p:nvPr>
        </p:nvSpPr>
        <p:spPr/>
        <p:txBody>
          <a:bodyPr/>
          <a:lstStyle/>
          <a:p>
            <a:r>
              <a:rPr lang="en-GB" dirty="0"/>
              <a:t>Creation of themes section: Write Up </a:t>
            </a:r>
            <a:br>
              <a:rPr lang="en-GB" dirty="0"/>
            </a:br>
            <a:endParaRPr lang="en-GB" dirty="0"/>
          </a:p>
        </p:txBody>
      </p:sp>
      <p:sp>
        <p:nvSpPr>
          <p:cNvPr id="3" name="Content Placeholder 2">
            <a:extLst>
              <a:ext uri="{FF2B5EF4-FFF2-40B4-BE49-F238E27FC236}">
                <a16:creationId xmlns:a16="http://schemas.microsoft.com/office/drawing/2014/main" id="{16C1B007-BF1A-4820-8B4B-3F31FF9BC89B}"/>
              </a:ext>
            </a:extLst>
          </p:cNvPr>
          <p:cNvSpPr>
            <a:spLocks noGrp="1"/>
          </p:cNvSpPr>
          <p:nvPr>
            <p:ph idx="1"/>
          </p:nvPr>
        </p:nvSpPr>
        <p:spPr>
          <a:xfrm>
            <a:off x="838200" y="1799771"/>
            <a:ext cx="10515600" cy="4693104"/>
          </a:xfrm>
        </p:spPr>
        <p:txBody>
          <a:bodyPr>
            <a:normAutofit/>
          </a:bodyPr>
          <a:lstStyle/>
          <a:p>
            <a:r>
              <a:rPr lang="en-GB" dirty="0"/>
              <a:t>Your (around 4) themes should emerge as topics or elements that come from reading your main journal articles and seeing the content that not only links them together, but answers your title question (or meets your objectives)</a:t>
            </a:r>
          </a:p>
          <a:p>
            <a:r>
              <a:rPr lang="en-GB" dirty="0"/>
              <a:t>In this section you must discuss where your themes came from – either in the form of a write up, flow chart, or clear description of your process</a:t>
            </a:r>
          </a:p>
          <a:p>
            <a:r>
              <a:rPr lang="en-GB" dirty="0"/>
              <a:t>The most straightforward way to allow themes to emerge from your reading is to UNDERLINE or HIGHLIGHT certain key words, phrases, aspects or results that seem to keep cropping up in your MAIN JOURNAL ARTICLES</a:t>
            </a:r>
          </a:p>
          <a:p>
            <a:r>
              <a:rPr lang="en-GB" dirty="0"/>
              <a:t>This will be linked to the evidence you provide in your appendix </a:t>
            </a:r>
          </a:p>
          <a:p>
            <a:r>
              <a:rPr lang="en-GB" dirty="0"/>
              <a:t>YOU ARE ABLE TO WRITE IN FIRST PERSON FOR THIS SECTION IF NEEDED</a:t>
            </a:r>
          </a:p>
          <a:p>
            <a:endParaRPr lang="en-GB" dirty="0"/>
          </a:p>
        </p:txBody>
      </p:sp>
    </p:spTree>
    <p:extLst>
      <p:ext uri="{BB962C8B-B14F-4D97-AF65-F5344CB8AC3E}">
        <p14:creationId xmlns:p14="http://schemas.microsoft.com/office/powerpoint/2010/main" val="1718843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599B1-A1DC-4B4D-8CE3-4EA1EAEEA78D}"/>
              </a:ext>
            </a:extLst>
          </p:cNvPr>
          <p:cNvSpPr>
            <a:spLocks noGrp="1"/>
          </p:cNvSpPr>
          <p:nvPr>
            <p:ph type="title"/>
          </p:nvPr>
        </p:nvSpPr>
        <p:spPr/>
        <p:txBody>
          <a:bodyPr/>
          <a:lstStyle/>
          <a:p>
            <a:r>
              <a:rPr lang="en-GB" dirty="0"/>
              <a:t>Creation of Themes: Evidence in Appendix</a:t>
            </a:r>
          </a:p>
        </p:txBody>
      </p:sp>
      <p:sp>
        <p:nvSpPr>
          <p:cNvPr id="3" name="Content Placeholder 2">
            <a:extLst>
              <a:ext uri="{FF2B5EF4-FFF2-40B4-BE49-F238E27FC236}">
                <a16:creationId xmlns:a16="http://schemas.microsoft.com/office/drawing/2014/main" id="{9CC83538-BE9D-457C-B727-0A2B60E7E06A}"/>
              </a:ext>
            </a:extLst>
          </p:cNvPr>
          <p:cNvSpPr>
            <a:spLocks noGrp="1"/>
          </p:cNvSpPr>
          <p:nvPr>
            <p:ph idx="1"/>
          </p:nvPr>
        </p:nvSpPr>
        <p:spPr/>
        <p:txBody>
          <a:bodyPr/>
          <a:lstStyle/>
          <a:p>
            <a:r>
              <a:rPr lang="en-GB" dirty="0"/>
              <a:t>You provide creation of themes evidence this in your appendix</a:t>
            </a:r>
          </a:p>
          <a:p>
            <a:r>
              <a:rPr lang="en-GB" dirty="0"/>
              <a:t>This could be either:</a:t>
            </a:r>
          </a:p>
          <a:p>
            <a:endParaRPr lang="en-GB" dirty="0"/>
          </a:p>
          <a:p>
            <a:pPr>
              <a:buFont typeface="Wingdings" panose="05000000000000000000" pitchFamily="2" charset="2"/>
              <a:buChar char="v"/>
            </a:pPr>
            <a:r>
              <a:rPr lang="en-GB" dirty="0"/>
              <a:t>Photocopied examples of highlighted or underlined text</a:t>
            </a:r>
          </a:p>
          <a:p>
            <a:pPr>
              <a:buFont typeface="Wingdings" panose="05000000000000000000" pitchFamily="2" charset="2"/>
              <a:buChar char="v"/>
            </a:pPr>
            <a:r>
              <a:rPr lang="en-GB" dirty="0"/>
              <a:t>Basic chart to show a simple coding process (i.e. taking underlined / highlighted text and showing your own process of how this turned into 4 – 6 themes)</a:t>
            </a:r>
          </a:p>
          <a:p>
            <a:pPr>
              <a:buFont typeface="Wingdings" panose="05000000000000000000" pitchFamily="2" charset="2"/>
              <a:buChar char="v"/>
            </a:pPr>
            <a:r>
              <a:rPr lang="en-GB" dirty="0"/>
              <a:t>A write up / reflective piece of writing / chart or timeline outlining the thematic process</a:t>
            </a:r>
          </a:p>
          <a:p>
            <a:endParaRPr lang="en-GB" dirty="0"/>
          </a:p>
        </p:txBody>
      </p:sp>
    </p:spTree>
    <p:extLst>
      <p:ext uri="{BB962C8B-B14F-4D97-AF65-F5344CB8AC3E}">
        <p14:creationId xmlns:p14="http://schemas.microsoft.com/office/powerpoint/2010/main" val="2082492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ADAAD-5235-4004-BD7C-57ADC9D35437}"/>
              </a:ext>
            </a:extLst>
          </p:cNvPr>
          <p:cNvSpPr>
            <a:spLocks noGrp="1"/>
          </p:cNvSpPr>
          <p:nvPr>
            <p:ph type="title"/>
          </p:nvPr>
        </p:nvSpPr>
        <p:spPr>
          <a:xfrm>
            <a:off x="6389914" y="685800"/>
            <a:ext cx="5127172" cy="1485900"/>
          </a:xfrm>
        </p:spPr>
        <p:txBody>
          <a:bodyPr>
            <a:normAutofit/>
          </a:bodyPr>
          <a:lstStyle/>
          <a:p>
            <a:r>
              <a:rPr lang="en-GB" dirty="0"/>
              <a:t>TOP TIP </a:t>
            </a:r>
          </a:p>
        </p:txBody>
      </p:sp>
      <p:sp>
        <p:nvSpPr>
          <p:cNvPr id="10" name="Rectangle 9">
            <a:extLst>
              <a:ext uri="{FF2B5EF4-FFF2-40B4-BE49-F238E27FC236}">
                <a16:creationId xmlns:a16="http://schemas.microsoft.com/office/drawing/2014/main" id="{FF1B933E-1F2A-4D16-826F-29C630C05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Light Bulb and Gear">
            <a:extLst>
              <a:ext uri="{FF2B5EF4-FFF2-40B4-BE49-F238E27FC236}">
                <a16:creationId xmlns:a16="http://schemas.microsoft.com/office/drawing/2014/main" id="{A759BBA3-358D-482B-A00A-E9BF53686C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3562" y="733351"/>
            <a:ext cx="5071256" cy="5071256"/>
          </a:xfrm>
          <a:prstGeom prst="rect">
            <a:avLst/>
          </a:prstGeom>
        </p:spPr>
      </p:pic>
      <p:sp>
        <p:nvSpPr>
          <p:cNvPr id="3" name="Content Placeholder 2">
            <a:extLst>
              <a:ext uri="{FF2B5EF4-FFF2-40B4-BE49-F238E27FC236}">
                <a16:creationId xmlns:a16="http://schemas.microsoft.com/office/drawing/2014/main" id="{A295D984-4467-4341-A645-9FCE7F01B7CA}"/>
              </a:ext>
            </a:extLst>
          </p:cNvPr>
          <p:cNvSpPr>
            <a:spLocks noGrp="1"/>
          </p:cNvSpPr>
          <p:nvPr>
            <p:ph idx="1"/>
          </p:nvPr>
        </p:nvSpPr>
        <p:spPr>
          <a:xfrm>
            <a:off x="6389914" y="2286000"/>
            <a:ext cx="5127172" cy="3581400"/>
          </a:xfrm>
        </p:spPr>
        <p:txBody>
          <a:bodyPr>
            <a:normAutofit/>
          </a:bodyPr>
          <a:lstStyle/>
          <a:p>
            <a:r>
              <a:rPr lang="en-GB" b="1" dirty="0">
                <a:highlight>
                  <a:srgbClr val="FFFF00"/>
                </a:highlight>
              </a:rPr>
              <a:t>PLEASE REMEMBER THAT WITHOUT EVIDENCE OF HOW YOU USED METHODS TO FIND YOUR MOST SALIENT AND VALID 6 – 10 JOURNAL ARTICLES OR WITHOUT EVIDENCE OF WHERE YOUR THEMES CAME FROM YOU CANNOT PASS THIS ASSIGNMENT </a:t>
            </a:r>
          </a:p>
        </p:txBody>
      </p:sp>
    </p:spTree>
    <p:extLst>
      <p:ext uri="{BB962C8B-B14F-4D97-AF65-F5344CB8AC3E}">
        <p14:creationId xmlns:p14="http://schemas.microsoft.com/office/powerpoint/2010/main" val="2740694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C98DC-2382-4C9D-95D9-7BFD0392017D}"/>
              </a:ext>
            </a:extLst>
          </p:cNvPr>
          <p:cNvSpPr>
            <a:spLocks noGrp="1"/>
          </p:cNvSpPr>
          <p:nvPr>
            <p:ph type="title"/>
          </p:nvPr>
        </p:nvSpPr>
        <p:spPr/>
        <p:txBody>
          <a:bodyPr>
            <a:normAutofit fontScale="90000"/>
          </a:bodyPr>
          <a:lstStyle/>
          <a:p>
            <a:br>
              <a:rPr lang="en-GB" dirty="0"/>
            </a:br>
            <a:r>
              <a:rPr lang="en-GB" dirty="0"/>
              <a:t>Chapter three: THEMATIC ANALYSIS OF LITERATURE</a:t>
            </a:r>
            <a:br>
              <a:rPr lang="en-GB" dirty="0"/>
            </a:br>
            <a:endParaRPr lang="en-GB" dirty="0"/>
          </a:p>
        </p:txBody>
      </p:sp>
      <p:sp>
        <p:nvSpPr>
          <p:cNvPr id="3" name="Content Placeholder 2">
            <a:extLst>
              <a:ext uri="{FF2B5EF4-FFF2-40B4-BE49-F238E27FC236}">
                <a16:creationId xmlns:a16="http://schemas.microsoft.com/office/drawing/2014/main" id="{3FE7D44F-E420-41EC-BC0E-A102830B2354}"/>
              </a:ext>
            </a:extLst>
          </p:cNvPr>
          <p:cNvSpPr>
            <a:spLocks noGrp="1"/>
          </p:cNvSpPr>
          <p:nvPr>
            <p:ph idx="1"/>
          </p:nvPr>
        </p:nvSpPr>
        <p:spPr/>
        <p:txBody>
          <a:bodyPr>
            <a:normAutofit fontScale="92500" lnSpcReduction="20000"/>
          </a:bodyPr>
          <a:lstStyle/>
          <a:p>
            <a:pPr marL="0" indent="0">
              <a:buNone/>
            </a:pPr>
            <a:r>
              <a:rPr lang="en-GB" dirty="0"/>
              <a:t>In the last chapter you explained where you found your themes</a:t>
            </a:r>
          </a:p>
          <a:p>
            <a:pPr marL="0" indent="0">
              <a:buNone/>
            </a:pPr>
            <a:r>
              <a:rPr lang="en-GB" dirty="0"/>
              <a:t>Here you will now explain your themes</a:t>
            </a:r>
          </a:p>
          <a:p>
            <a:pPr marL="0" indent="0">
              <a:buNone/>
            </a:pPr>
            <a:r>
              <a:rPr lang="en-GB" dirty="0"/>
              <a:t>Chapter Subheadings:</a:t>
            </a:r>
          </a:p>
          <a:p>
            <a:pPr marL="457200" lvl="1" indent="0">
              <a:buNone/>
            </a:pPr>
            <a:r>
              <a:rPr lang="en-GB" u="sng" dirty="0"/>
              <a:t>Introduction to Chapter</a:t>
            </a:r>
          </a:p>
          <a:p>
            <a:pPr marL="457200" lvl="1" indent="0">
              <a:buNone/>
            </a:pPr>
            <a:r>
              <a:rPr lang="en-GB" u="sng" dirty="0"/>
              <a:t>Findings and Gaps in Literature </a:t>
            </a:r>
          </a:p>
          <a:p>
            <a:pPr marL="457200" lvl="1" indent="0">
              <a:buNone/>
            </a:pPr>
            <a:r>
              <a:rPr lang="en-GB" u="sng" dirty="0"/>
              <a:t>Methodological Weaknesses Identified </a:t>
            </a:r>
          </a:p>
          <a:p>
            <a:pPr marL="457200" lvl="1" indent="0">
              <a:buNone/>
            </a:pPr>
            <a:r>
              <a:rPr lang="en-GB" u="sng" dirty="0"/>
              <a:t>	Theme 1</a:t>
            </a:r>
          </a:p>
          <a:p>
            <a:pPr marL="457200" lvl="1" indent="0">
              <a:buNone/>
            </a:pPr>
            <a:r>
              <a:rPr lang="en-GB" u="sng" dirty="0"/>
              <a:t>	Theme 2</a:t>
            </a:r>
          </a:p>
          <a:p>
            <a:pPr marL="457200" lvl="1" indent="0">
              <a:buNone/>
            </a:pPr>
            <a:r>
              <a:rPr lang="en-GB" u="sng" dirty="0"/>
              <a:t>	Theme 3</a:t>
            </a:r>
          </a:p>
          <a:p>
            <a:pPr marL="457200" lvl="1" indent="0">
              <a:buNone/>
            </a:pPr>
            <a:r>
              <a:rPr lang="en-GB" u="sng" dirty="0"/>
              <a:t>	Theme 4 (try to have no more than 6)</a:t>
            </a:r>
          </a:p>
          <a:p>
            <a:pPr marL="457200" lvl="1" indent="0">
              <a:buNone/>
            </a:pPr>
            <a:r>
              <a:rPr lang="en-GB" u="sng" dirty="0"/>
              <a:t>	Conclusion</a:t>
            </a:r>
          </a:p>
          <a:p>
            <a:endParaRPr lang="en-GB" dirty="0"/>
          </a:p>
          <a:p>
            <a:endParaRPr lang="en-GB" dirty="0"/>
          </a:p>
          <a:p>
            <a:endParaRPr lang="en-GB" dirty="0"/>
          </a:p>
        </p:txBody>
      </p:sp>
    </p:spTree>
    <p:extLst>
      <p:ext uri="{BB962C8B-B14F-4D97-AF65-F5344CB8AC3E}">
        <p14:creationId xmlns:p14="http://schemas.microsoft.com/office/powerpoint/2010/main" val="4051782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4B158-A85A-4D9C-83BA-9EEB9245D6EB}"/>
              </a:ext>
            </a:extLst>
          </p:cNvPr>
          <p:cNvSpPr>
            <a:spLocks noGrp="1"/>
          </p:cNvSpPr>
          <p:nvPr>
            <p:ph type="title"/>
          </p:nvPr>
        </p:nvSpPr>
        <p:spPr/>
        <p:txBody>
          <a:bodyPr/>
          <a:lstStyle/>
          <a:p>
            <a:r>
              <a:rPr lang="en-GB" dirty="0"/>
              <a:t>Detail for Chapter Three</a:t>
            </a:r>
          </a:p>
        </p:txBody>
      </p:sp>
      <p:sp>
        <p:nvSpPr>
          <p:cNvPr id="3" name="Content Placeholder 2">
            <a:extLst>
              <a:ext uri="{FF2B5EF4-FFF2-40B4-BE49-F238E27FC236}">
                <a16:creationId xmlns:a16="http://schemas.microsoft.com/office/drawing/2014/main" id="{3B3BABF4-0475-4AD1-8C64-8B328453347C}"/>
              </a:ext>
            </a:extLst>
          </p:cNvPr>
          <p:cNvSpPr>
            <a:spLocks noGrp="1"/>
          </p:cNvSpPr>
          <p:nvPr>
            <p:ph idx="1"/>
          </p:nvPr>
        </p:nvSpPr>
        <p:spPr/>
        <p:txBody>
          <a:bodyPr>
            <a:normAutofit fontScale="77500" lnSpcReduction="20000"/>
          </a:bodyPr>
          <a:lstStyle/>
          <a:p>
            <a:r>
              <a:rPr lang="en-GB" dirty="0"/>
              <a:t>This section is where you examine the existing literature (or reading) that exists on your topic THEMATICALLY. </a:t>
            </a:r>
          </a:p>
          <a:p>
            <a:r>
              <a:rPr lang="en-GB" dirty="0"/>
              <a:t>TIP: You should NOT be repeating content from the introduction here</a:t>
            </a:r>
          </a:p>
          <a:p>
            <a:r>
              <a:rPr lang="en-GB" dirty="0"/>
              <a:t>Begin by introducing the chapter </a:t>
            </a:r>
          </a:p>
          <a:p>
            <a:r>
              <a:rPr lang="en-GB" dirty="0"/>
              <a:t>In your Findings and Gaps in Literature you should identify all areas which warrant further research or study, as well as any paucities in research you have found</a:t>
            </a:r>
          </a:p>
          <a:p>
            <a:r>
              <a:rPr lang="en-GB" dirty="0"/>
              <a:t>You can use your CASP / CAT / PRISMA sheets again here to discuss any Methodological Weaknesses Identified within the literature </a:t>
            </a:r>
          </a:p>
          <a:p>
            <a:r>
              <a:rPr lang="en-GB" dirty="0"/>
              <a:t>Then present the data in terms of the THEMES you have found (subhead these)</a:t>
            </a:r>
          </a:p>
          <a:p>
            <a:r>
              <a:rPr lang="en-GB" dirty="0"/>
              <a:t>You should utilise only peer reviewed data here and rely heavily on the 6 – 10 journal articles you identified as being the most salient and valid within your methodological process</a:t>
            </a:r>
          </a:p>
          <a:p>
            <a:r>
              <a:rPr lang="en-GB" dirty="0"/>
              <a:t>You should conclude with the main points made within the themes only. Your themes should all lead toward you answering your question / examining your topic / concluding your comparison study</a:t>
            </a:r>
          </a:p>
          <a:p>
            <a:endParaRPr lang="en-GB" dirty="0"/>
          </a:p>
        </p:txBody>
      </p:sp>
    </p:spTree>
    <p:extLst>
      <p:ext uri="{BB962C8B-B14F-4D97-AF65-F5344CB8AC3E}">
        <p14:creationId xmlns:p14="http://schemas.microsoft.com/office/powerpoint/2010/main" val="2714512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E1CE8-249B-4780-8F57-AADE0778027C}"/>
              </a:ext>
            </a:extLst>
          </p:cNvPr>
          <p:cNvSpPr>
            <a:spLocks noGrp="1"/>
          </p:cNvSpPr>
          <p:nvPr>
            <p:ph type="title"/>
          </p:nvPr>
        </p:nvSpPr>
        <p:spPr/>
        <p:txBody>
          <a:bodyPr>
            <a:normAutofit fontScale="90000"/>
          </a:bodyPr>
          <a:lstStyle/>
          <a:p>
            <a:br>
              <a:rPr lang="en-GB" dirty="0"/>
            </a:br>
            <a:r>
              <a:rPr lang="en-GB" dirty="0"/>
              <a:t>Chapter four:  RESULTS, CONCLUSION AND RECOMMENDATIONS </a:t>
            </a:r>
            <a:br>
              <a:rPr lang="en-GB" dirty="0"/>
            </a:br>
            <a:endParaRPr lang="en-GB" dirty="0"/>
          </a:p>
        </p:txBody>
      </p:sp>
      <p:sp>
        <p:nvSpPr>
          <p:cNvPr id="3" name="Content Placeholder 2">
            <a:extLst>
              <a:ext uri="{FF2B5EF4-FFF2-40B4-BE49-F238E27FC236}">
                <a16:creationId xmlns:a16="http://schemas.microsoft.com/office/drawing/2014/main" id="{E3729BD5-9BEE-450D-90D9-1B406C48741C}"/>
              </a:ext>
            </a:extLst>
          </p:cNvPr>
          <p:cNvSpPr>
            <a:spLocks noGrp="1"/>
          </p:cNvSpPr>
          <p:nvPr>
            <p:ph idx="1"/>
          </p:nvPr>
        </p:nvSpPr>
        <p:spPr/>
        <p:txBody>
          <a:bodyPr>
            <a:normAutofit/>
          </a:bodyPr>
          <a:lstStyle/>
          <a:p>
            <a:r>
              <a:rPr lang="en-GB" dirty="0">
                <a:highlight>
                  <a:srgbClr val="FFFF00"/>
                </a:highlight>
              </a:rPr>
              <a:t>REMEMBER: You should NOT use any new information in this chapter but simply make clear the main points, findings and outcomes of your work to date</a:t>
            </a:r>
          </a:p>
          <a:p>
            <a:r>
              <a:rPr lang="en-GB" dirty="0"/>
              <a:t>For your thesis to be successful you need to make clear in this chapter how you met not only your aim, but each objective also.</a:t>
            </a:r>
          </a:p>
          <a:p>
            <a:r>
              <a:rPr lang="en-GB" dirty="0"/>
              <a:t>The conclusion is the overall findings and where you tie all the information within the thesis together to ANSWER YOUR QUESTION, or MAKE YOUR FINAL COMPARISON, or LEAD TOWARD AN END RESULT OF YOUR INVESTIGATION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06605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E5E21-E9F4-4C0D-8ABC-5D17BFAFE4B4}"/>
              </a:ext>
            </a:extLst>
          </p:cNvPr>
          <p:cNvSpPr>
            <a:spLocks noGrp="1"/>
          </p:cNvSpPr>
          <p:nvPr>
            <p:ph type="title"/>
          </p:nvPr>
        </p:nvSpPr>
        <p:spPr/>
        <p:txBody>
          <a:bodyPr/>
          <a:lstStyle/>
          <a:p>
            <a:r>
              <a:rPr lang="en-GB" dirty="0"/>
              <a:t>Recommendations </a:t>
            </a:r>
          </a:p>
        </p:txBody>
      </p:sp>
      <p:sp>
        <p:nvSpPr>
          <p:cNvPr id="3" name="Content Placeholder 2">
            <a:extLst>
              <a:ext uri="{FF2B5EF4-FFF2-40B4-BE49-F238E27FC236}">
                <a16:creationId xmlns:a16="http://schemas.microsoft.com/office/drawing/2014/main" id="{7230A42B-4130-4ECD-8630-DC4B4B14D304}"/>
              </a:ext>
            </a:extLst>
          </p:cNvPr>
          <p:cNvSpPr>
            <a:spLocks noGrp="1"/>
          </p:cNvSpPr>
          <p:nvPr>
            <p:ph idx="1"/>
          </p:nvPr>
        </p:nvSpPr>
        <p:spPr/>
        <p:txBody>
          <a:bodyPr>
            <a:normAutofit/>
          </a:bodyPr>
          <a:lstStyle/>
          <a:p>
            <a:r>
              <a:rPr lang="en-GB" dirty="0"/>
              <a:t>YOU MAY PUT NEW INFORMATION HERE IF RELEVANT </a:t>
            </a:r>
          </a:p>
          <a:p>
            <a:r>
              <a:rPr lang="en-GB" dirty="0"/>
              <a:t>You should include 4 – 6 recommendations for improved practice / research</a:t>
            </a:r>
          </a:p>
          <a:p>
            <a:r>
              <a:rPr lang="en-GB" dirty="0"/>
              <a:t>These should link to the main thesis and follow naturally and logically from the content</a:t>
            </a:r>
          </a:p>
          <a:p>
            <a:r>
              <a:rPr lang="en-GB" dirty="0"/>
              <a:t>These recommendations should not be just listed, but should be derived from your arguments and explained fully</a:t>
            </a:r>
          </a:p>
          <a:p>
            <a:r>
              <a:rPr lang="en-GB" dirty="0"/>
              <a:t>You should include DETAIL (i.e. organisations and professionals you think need to be involved, amounts of money derived from where, processes and structures you think should be in place, in depth research which may need focus etc)</a:t>
            </a:r>
          </a:p>
          <a:p>
            <a:endParaRPr lang="en-GB" dirty="0"/>
          </a:p>
          <a:p>
            <a:endParaRPr lang="en-GB" dirty="0"/>
          </a:p>
          <a:p>
            <a:endParaRPr lang="en-GB" dirty="0"/>
          </a:p>
        </p:txBody>
      </p:sp>
    </p:spTree>
    <p:extLst>
      <p:ext uri="{BB962C8B-B14F-4D97-AF65-F5344CB8AC3E}">
        <p14:creationId xmlns:p14="http://schemas.microsoft.com/office/powerpoint/2010/main" val="30373538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29D93-67E4-4816-86EF-562E83FEF873}"/>
              </a:ext>
            </a:extLst>
          </p:cNvPr>
          <p:cNvSpPr>
            <a:spLocks noGrp="1"/>
          </p:cNvSpPr>
          <p:nvPr>
            <p:ph type="title"/>
          </p:nvPr>
        </p:nvSpPr>
        <p:spPr/>
        <p:txBody>
          <a:bodyPr/>
          <a:lstStyle/>
          <a:p>
            <a:r>
              <a:rPr lang="en-GB" dirty="0"/>
              <a:t>‘Fiddly bits’: The beginning</a:t>
            </a:r>
          </a:p>
        </p:txBody>
      </p:sp>
      <p:sp>
        <p:nvSpPr>
          <p:cNvPr id="3" name="Content Placeholder 2">
            <a:extLst>
              <a:ext uri="{FF2B5EF4-FFF2-40B4-BE49-F238E27FC236}">
                <a16:creationId xmlns:a16="http://schemas.microsoft.com/office/drawing/2014/main" id="{0358B116-9BB3-4531-B77D-A09026E9BAA4}"/>
              </a:ext>
            </a:extLst>
          </p:cNvPr>
          <p:cNvSpPr>
            <a:spLocks noGrp="1"/>
          </p:cNvSpPr>
          <p:nvPr>
            <p:ph idx="1"/>
          </p:nvPr>
        </p:nvSpPr>
        <p:spPr/>
        <p:txBody>
          <a:bodyPr>
            <a:normAutofit/>
          </a:bodyPr>
          <a:lstStyle/>
          <a:p>
            <a:pPr fontAlgn="t"/>
            <a:r>
              <a:rPr lang="en-GB" dirty="0"/>
              <a:t>Declaration – UWTSD standard </a:t>
            </a:r>
          </a:p>
          <a:p>
            <a:pPr fontAlgn="t"/>
            <a:r>
              <a:rPr lang="en-GB" dirty="0"/>
              <a:t>TITLE PAGE </a:t>
            </a:r>
          </a:p>
          <a:p>
            <a:pPr fontAlgn="t"/>
            <a:r>
              <a:rPr lang="en-GB" dirty="0"/>
              <a:t>ACKNOWLEDGEMENTS (non compulsory) </a:t>
            </a:r>
          </a:p>
          <a:p>
            <a:pPr marL="0" indent="0" fontAlgn="t">
              <a:buNone/>
            </a:pPr>
            <a:r>
              <a:rPr lang="en-GB" i="1" dirty="0"/>
              <a:t>‘The Oscar Speech’</a:t>
            </a:r>
          </a:p>
          <a:p>
            <a:pPr fontAlgn="t"/>
            <a:r>
              <a:rPr lang="en-GB" dirty="0"/>
              <a:t>ABSTRACT (around 300 words); </a:t>
            </a:r>
            <a:r>
              <a:rPr lang="en-GB" dirty="0">
                <a:highlight>
                  <a:srgbClr val="FFFF00"/>
                </a:highlight>
              </a:rPr>
              <a:t>WRITE THIS LAST</a:t>
            </a:r>
          </a:p>
          <a:p>
            <a:pPr fontAlgn="t"/>
            <a:r>
              <a:rPr lang="en-GB" dirty="0"/>
              <a:t>TABLE OF CONTENTS </a:t>
            </a:r>
          </a:p>
          <a:p>
            <a:pPr marL="0" indent="0" fontAlgn="t">
              <a:buNone/>
            </a:pPr>
            <a:endParaRPr lang="en-GB" b="1" dirty="0"/>
          </a:p>
          <a:p>
            <a:pPr marL="0" indent="0" fontAlgn="t">
              <a:buNone/>
            </a:pPr>
            <a:r>
              <a:rPr lang="en-GB" b="1" dirty="0"/>
              <a:t>Please note that examples of all of these can be found in your thesis template </a:t>
            </a:r>
            <a:endParaRPr lang="en-GB" dirty="0"/>
          </a:p>
          <a:p>
            <a:endParaRPr lang="en-GB" dirty="0"/>
          </a:p>
        </p:txBody>
      </p:sp>
      <p:pic>
        <p:nvPicPr>
          <p:cNvPr id="4" name="Picture 3">
            <a:extLst>
              <a:ext uri="{FF2B5EF4-FFF2-40B4-BE49-F238E27FC236}">
                <a16:creationId xmlns:a16="http://schemas.microsoft.com/office/drawing/2014/main" id="{338A74DF-E570-4BDD-871C-A4FF92A7E164}"/>
              </a:ext>
            </a:extLst>
          </p:cNvPr>
          <p:cNvPicPr>
            <a:picLocks noChangeAspect="1"/>
          </p:cNvPicPr>
          <p:nvPr/>
        </p:nvPicPr>
        <p:blipFill rotWithShape="1">
          <a:blip r:embed="rId2"/>
          <a:srcRect l="64643" t="21997" r="6875" b="9911"/>
          <a:stretch/>
        </p:blipFill>
        <p:spPr>
          <a:xfrm>
            <a:off x="8517991" y="657581"/>
            <a:ext cx="2728687" cy="3667653"/>
          </a:xfrm>
          <a:prstGeom prst="rect">
            <a:avLst/>
          </a:prstGeom>
          <a:ln w="228600" cap="sq" cmpd="thickThin">
            <a:solidFill>
              <a:srgbClr val="000000"/>
            </a:solidFill>
            <a:prstDash val="solid"/>
            <a:miter lim="800000"/>
          </a:ln>
          <a:effectLst>
            <a:innerShdw blurRad="76200">
              <a:srgbClr val="000000"/>
            </a:innerShdw>
          </a:effectLst>
        </p:spPr>
      </p:pic>
      <p:sp>
        <p:nvSpPr>
          <p:cNvPr id="5" name="Arrow: Right 4">
            <a:extLst>
              <a:ext uri="{FF2B5EF4-FFF2-40B4-BE49-F238E27FC236}">
                <a16:creationId xmlns:a16="http://schemas.microsoft.com/office/drawing/2014/main" id="{8D8E33B3-C383-4225-8935-48A25B40D38E}"/>
              </a:ext>
            </a:extLst>
          </p:cNvPr>
          <p:cNvSpPr/>
          <p:nvPr/>
        </p:nvSpPr>
        <p:spPr>
          <a:xfrm>
            <a:off x="3133192" y="2705652"/>
            <a:ext cx="4889579" cy="3843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407755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1157-2401-4EB4-979C-6417725A096F}"/>
              </a:ext>
            </a:extLst>
          </p:cNvPr>
          <p:cNvSpPr>
            <a:spLocks noGrp="1"/>
          </p:cNvSpPr>
          <p:nvPr>
            <p:ph type="title"/>
          </p:nvPr>
        </p:nvSpPr>
        <p:spPr/>
        <p:txBody>
          <a:bodyPr/>
          <a:lstStyle/>
          <a:p>
            <a:r>
              <a:rPr lang="en-GB" dirty="0"/>
              <a:t>The End</a:t>
            </a:r>
          </a:p>
        </p:txBody>
      </p:sp>
      <p:sp>
        <p:nvSpPr>
          <p:cNvPr id="3" name="Content Placeholder 2">
            <a:extLst>
              <a:ext uri="{FF2B5EF4-FFF2-40B4-BE49-F238E27FC236}">
                <a16:creationId xmlns:a16="http://schemas.microsoft.com/office/drawing/2014/main" id="{5AE1DD30-775A-4878-8D31-20CE8BAC32BF}"/>
              </a:ext>
            </a:extLst>
          </p:cNvPr>
          <p:cNvSpPr>
            <a:spLocks noGrp="1"/>
          </p:cNvSpPr>
          <p:nvPr>
            <p:ph idx="1"/>
          </p:nvPr>
        </p:nvSpPr>
        <p:spPr/>
        <p:txBody>
          <a:bodyPr/>
          <a:lstStyle/>
          <a:p>
            <a:r>
              <a:rPr lang="en-GB" dirty="0"/>
              <a:t>Reference List</a:t>
            </a:r>
          </a:p>
          <a:p>
            <a:r>
              <a:rPr lang="en-GB" dirty="0"/>
              <a:t>Bibliography (non compulsory) </a:t>
            </a:r>
          </a:p>
          <a:p>
            <a:endParaRPr lang="en-GB" dirty="0"/>
          </a:p>
          <a:p>
            <a:r>
              <a:rPr lang="en-GB" dirty="0"/>
              <a:t>You should use the method you used last year</a:t>
            </a:r>
          </a:p>
          <a:p>
            <a:r>
              <a:rPr lang="en-GB" dirty="0"/>
              <a:t>If you are unsure, you are welcome to use the NEW method (all handbooks are on library webpage)</a:t>
            </a:r>
          </a:p>
        </p:txBody>
      </p:sp>
    </p:spTree>
    <p:extLst>
      <p:ext uri="{BB962C8B-B14F-4D97-AF65-F5344CB8AC3E}">
        <p14:creationId xmlns:p14="http://schemas.microsoft.com/office/powerpoint/2010/main" val="3734959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1B0C6-5B31-46B5-BFA8-CBCF37705969}"/>
              </a:ext>
            </a:extLst>
          </p:cNvPr>
          <p:cNvSpPr>
            <a:spLocks noGrp="1"/>
          </p:cNvSpPr>
          <p:nvPr>
            <p:ph type="title"/>
          </p:nvPr>
        </p:nvSpPr>
        <p:spPr/>
        <p:txBody>
          <a:bodyPr/>
          <a:lstStyle/>
          <a:p>
            <a:r>
              <a:rPr lang="en-GB" dirty="0"/>
              <a:t>Appendices </a:t>
            </a:r>
          </a:p>
        </p:txBody>
      </p:sp>
      <p:sp>
        <p:nvSpPr>
          <p:cNvPr id="3" name="Content Placeholder 2">
            <a:extLst>
              <a:ext uri="{FF2B5EF4-FFF2-40B4-BE49-F238E27FC236}">
                <a16:creationId xmlns:a16="http://schemas.microsoft.com/office/drawing/2014/main" id="{BC013229-8147-4323-9162-D48042B1CFBC}"/>
              </a:ext>
            </a:extLst>
          </p:cNvPr>
          <p:cNvSpPr>
            <a:spLocks noGrp="1"/>
          </p:cNvSpPr>
          <p:nvPr>
            <p:ph idx="1"/>
          </p:nvPr>
        </p:nvSpPr>
        <p:spPr/>
        <p:txBody>
          <a:bodyPr/>
          <a:lstStyle/>
          <a:p>
            <a:r>
              <a:rPr lang="en-GB" dirty="0"/>
              <a:t>This is where you will put at least three types of evidence </a:t>
            </a:r>
          </a:p>
          <a:p>
            <a:r>
              <a:rPr lang="en-GB" dirty="0"/>
              <a:t>You will also put in any additional information you feel is warranted</a:t>
            </a:r>
          </a:p>
          <a:p>
            <a:endParaRPr lang="en-GB" dirty="0"/>
          </a:p>
        </p:txBody>
      </p:sp>
    </p:spTree>
    <p:extLst>
      <p:ext uri="{BB962C8B-B14F-4D97-AF65-F5344CB8AC3E}">
        <p14:creationId xmlns:p14="http://schemas.microsoft.com/office/powerpoint/2010/main" val="948146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64DF9-AE98-4BF3-AE01-EB164F883780}"/>
              </a:ext>
            </a:extLst>
          </p:cNvPr>
          <p:cNvSpPr>
            <a:spLocks noGrp="1"/>
          </p:cNvSpPr>
          <p:nvPr>
            <p:ph type="title"/>
          </p:nvPr>
        </p:nvSpPr>
        <p:spPr/>
        <p:txBody>
          <a:bodyPr/>
          <a:lstStyle/>
          <a:p>
            <a:r>
              <a:rPr lang="en-GB" dirty="0"/>
              <a:t>Evidence 1: SEARCH STRATEGY</a:t>
            </a:r>
          </a:p>
        </p:txBody>
      </p:sp>
      <p:sp>
        <p:nvSpPr>
          <p:cNvPr id="3" name="Content Placeholder 2">
            <a:extLst>
              <a:ext uri="{FF2B5EF4-FFF2-40B4-BE49-F238E27FC236}">
                <a16:creationId xmlns:a16="http://schemas.microsoft.com/office/drawing/2014/main" id="{8B21EF6C-C8B5-4E1A-AC60-8940D9834036}"/>
              </a:ext>
            </a:extLst>
          </p:cNvPr>
          <p:cNvSpPr>
            <a:spLocks noGrp="1"/>
          </p:cNvSpPr>
          <p:nvPr>
            <p:ph idx="1"/>
          </p:nvPr>
        </p:nvSpPr>
        <p:spPr/>
        <p:txBody>
          <a:bodyPr/>
          <a:lstStyle/>
          <a:p>
            <a:r>
              <a:rPr lang="en-GB" dirty="0"/>
              <a:t>Comprehensive Search Thesis Sheets </a:t>
            </a:r>
          </a:p>
          <a:p>
            <a:r>
              <a:rPr lang="en-GB" dirty="0"/>
              <a:t>Remember you can put content relating to search strategy from chapter two in this section if you run out of words </a:t>
            </a:r>
          </a:p>
          <a:p>
            <a:endParaRPr lang="en-GB" dirty="0"/>
          </a:p>
        </p:txBody>
      </p:sp>
    </p:spTree>
    <p:extLst>
      <p:ext uri="{BB962C8B-B14F-4D97-AF65-F5344CB8AC3E}">
        <p14:creationId xmlns:p14="http://schemas.microsoft.com/office/powerpoint/2010/main" val="30427951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4DFBE-B46B-4E21-89D8-3C4302C48992}"/>
              </a:ext>
            </a:extLst>
          </p:cNvPr>
          <p:cNvSpPr>
            <a:spLocks noGrp="1"/>
          </p:cNvSpPr>
          <p:nvPr>
            <p:ph type="title"/>
          </p:nvPr>
        </p:nvSpPr>
        <p:spPr/>
        <p:txBody>
          <a:bodyPr/>
          <a:lstStyle/>
          <a:p>
            <a:r>
              <a:rPr lang="en-GB" dirty="0"/>
              <a:t>Evidence 2: CASP (or methods)</a:t>
            </a:r>
          </a:p>
        </p:txBody>
      </p:sp>
      <p:sp>
        <p:nvSpPr>
          <p:cNvPr id="3" name="Content Placeholder 2">
            <a:extLst>
              <a:ext uri="{FF2B5EF4-FFF2-40B4-BE49-F238E27FC236}">
                <a16:creationId xmlns:a16="http://schemas.microsoft.com/office/drawing/2014/main" id="{635230DD-C5A1-4A6D-BC43-DA1DDF5AD758}"/>
              </a:ext>
            </a:extLst>
          </p:cNvPr>
          <p:cNvSpPr>
            <a:spLocks noGrp="1"/>
          </p:cNvSpPr>
          <p:nvPr>
            <p:ph idx="1"/>
          </p:nvPr>
        </p:nvSpPr>
        <p:spPr>
          <a:xfrm>
            <a:off x="838200" y="1414807"/>
            <a:ext cx="10515600" cy="4351338"/>
          </a:xfrm>
        </p:spPr>
        <p:txBody>
          <a:bodyPr/>
          <a:lstStyle/>
          <a:p>
            <a:r>
              <a:rPr lang="en-GB" dirty="0"/>
              <a:t>Evidence of how you have used CASP</a:t>
            </a:r>
          </a:p>
          <a:p>
            <a:r>
              <a:rPr lang="en-GB" dirty="0"/>
              <a:t>Chart Example </a:t>
            </a:r>
          </a:p>
          <a:p>
            <a:endParaRPr lang="en-GB" dirty="0"/>
          </a:p>
        </p:txBody>
      </p:sp>
      <p:graphicFrame>
        <p:nvGraphicFramePr>
          <p:cNvPr id="4" name="Table 3">
            <a:extLst>
              <a:ext uri="{FF2B5EF4-FFF2-40B4-BE49-F238E27FC236}">
                <a16:creationId xmlns:a16="http://schemas.microsoft.com/office/drawing/2014/main" id="{E87C81DF-733E-490A-B678-C751410A9407}"/>
              </a:ext>
            </a:extLst>
          </p:cNvPr>
          <p:cNvGraphicFramePr>
            <a:graphicFrameLocks noGrp="1"/>
          </p:cNvGraphicFramePr>
          <p:nvPr>
            <p:extLst>
              <p:ext uri="{D42A27DB-BD31-4B8C-83A1-F6EECF244321}">
                <p14:modId xmlns:p14="http://schemas.microsoft.com/office/powerpoint/2010/main" val="2619423520"/>
              </p:ext>
            </p:extLst>
          </p:nvPr>
        </p:nvGraphicFramePr>
        <p:xfrm>
          <a:off x="838200" y="2515235"/>
          <a:ext cx="10515604" cy="3977640"/>
        </p:xfrm>
        <a:graphic>
          <a:graphicData uri="http://schemas.openxmlformats.org/drawingml/2006/table">
            <a:tbl>
              <a:tblPr firstRow="1" bandRow="1">
                <a:tableStyleId>{5C22544A-7EE6-4342-B048-85BDC9FD1C3A}</a:tableStyleId>
              </a:tblPr>
              <a:tblGrid>
                <a:gridCol w="1997764">
                  <a:extLst>
                    <a:ext uri="{9D8B030D-6E8A-4147-A177-3AD203B41FA5}">
                      <a16:colId xmlns:a16="http://schemas.microsoft.com/office/drawing/2014/main" val="777413921"/>
                    </a:ext>
                  </a:extLst>
                </a:gridCol>
                <a:gridCol w="728870">
                  <a:extLst>
                    <a:ext uri="{9D8B030D-6E8A-4147-A177-3AD203B41FA5}">
                      <a16:colId xmlns:a16="http://schemas.microsoft.com/office/drawing/2014/main" val="3974370621"/>
                    </a:ext>
                  </a:extLst>
                </a:gridCol>
                <a:gridCol w="795130">
                  <a:extLst>
                    <a:ext uri="{9D8B030D-6E8A-4147-A177-3AD203B41FA5}">
                      <a16:colId xmlns:a16="http://schemas.microsoft.com/office/drawing/2014/main" val="3943960364"/>
                    </a:ext>
                  </a:extLst>
                </a:gridCol>
                <a:gridCol w="781878">
                  <a:extLst>
                    <a:ext uri="{9D8B030D-6E8A-4147-A177-3AD203B41FA5}">
                      <a16:colId xmlns:a16="http://schemas.microsoft.com/office/drawing/2014/main" val="2216541728"/>
                    </a:ext>
                  </a:extLst>
                </a:gridCol>
                <a:gridCol w="834887">
                  <a:extLst>
                    <a:ext uri="{9D8B030D-6E8A-4147-A177-3AD203B41FA5}">
                      <a16:colId xmlns:a16="http://schemas.microsoft.com/office/drawing/2014/main" val="3956848274"/>
                    </a:ext>
                  </a:extLst>
                </a:gridCol>
                <a:gridCol w="967409">
                  <a:extLst>
                    <a:ext uri="{9D8B030D-6E8A-4147-A177-3AD203B41FA5}">
                      <a16:colId xmlns:a16="http://schemas.microsoft.com/office/drawing/2014/main" val="1589295838"/>
                    </a:ext>
                  </a:extLst>
                </a:gridCol>
                <a:gridCol w="927652">
                  <a:extLst>
                    <a:ext uri="{9D8B030D-6E8A-4147-A177-3AD203B41FA5}">
                      <a16:colId xmlns:a16="http://schemas.microsoft.com/office/drawing/2014/main" val="722781235"/>
                    </a:ext>
                  </a:extLst>
                </a:gridCol>
                <a:gridCol w="940905">
                  <a:extLst>
                    <a:ext uri="{9D8B030D-6E8A-4147-A177-3AD203B41FA5}">
                      <a16:colId xmlns:a16="http://schemas.microsoft.com/office/drawing/2014/main" val="3996560174"/>
                    </a:ext>
                  </a:extLst>
                </a:gridCol>
                <a:gridCol w="967408">
                  <a:extLst>
                    <a:ext uri="{9D8B030D-6E8A-4147-A177-3AD203B41FA5}">
                      <a16:colId xmlns:a16="http://schemas.microsoft.com/office/drawing/2014/main" val="2755364608"/>
                    </a:ext>
                  </a:extLst>
                </a:gridCol>
                <a:gridCol w="728870">
                  <a:extLst>
                    <a:ext uri="{9D8B030D-6E8A-4147-A177-3AD203B41FA5}">
                      <a16:colId xmlns:a16="http://schemas.microsoft.com/office/drawing/2014/main" val="3121779872"/>
                    </a:ext>
                  </a:extLst>
                </a:gridCol>
                <a:gridCol w="844831">
                  <a:extLst>
                    <a:ext uri="{9D8B030D-6E8A-4147-A177-3AD203B41FA5}">
                      <a16:colId xmlns:a16="http://schemas.microsoft.com/office/drawing/2014/main" val="3789921674"/>
                    </a:ext>
                  </a:extLst>
                </a:gridCol>
              </a:tblGrid>
              <a:tr h="370840">
                <a:tc>
                  <a:txBody>
                    <a:bodyPr/>
                    <a:lstStyle/>
                    <a:p>
                      <a:r>
                        <a:rPr lang="en-GB" dirty="0"/>
                        <a:t>Journal Article</a:t>
                      </a:r>
                    </a:p>
                  </a:txBody>
                  <a:tcPr/>
                </a:tc>
                <a:tc>
                  <a:txBody>
                    <a:bodyPr/>
                    <a:lstStyle/>
                    <a:p>
                      <a:r>
                        <a:rPr lang="en-GB" dirty="0"/>
                        <a:t>CASP Q1</a:t>
                      </a:r>
                    </a:p>
                  </a:txBody>
                  <a:tcPr/>
                </a:tc>
                <a:tc>
                  <a:txBody>
                    <a:bodyPr/>
                    <a:lstStyle/>
                    <a:p>
                      <a:r>
                        <a:rPr lang="en-GB" dirty="0"/>
                        <a:t>CASP Q2</a:t>
                      </a:r>
                    </a:p>
                  </a:txBody>
                  <a:tcPr/>
                </a:tc>
                <a:tc>
                  <a:txBody>
                    <a:bodyPr/>
                    <a:lstStyle/>
                    <a:p>
                      <a:r>
                        <a:rPr lang="en-GB" dirty="0"/>
                        <a:t>CASP Q3</a:t>
                      </a:r>
                    </a:p>
                  </a:txBody>
                  <a:tcPr/>
                </a:tc>
                <a:tc>
                  <a:txBody>
                    <a:bodyPr/>
                    <a:lstStyle/>
                    <a:p>
                      <a:r>
                        <a:rPr lang="en-GB" dirty="0"/>
                        <a:t>CASP Q4</a:t>
                      </a:r>
                    </a:p>
                  </a:txBody>
                  <a:tcPr/>
                </a:tc>
                <a:tc>
                  <a:txBody>
                    <a:bodyPr/>
                    <a:lstStyle/>
                    <a:p>
                      <a:r>
                        <a:rPr lang="en-GB" dirty="0"/>
                        <a:t>CASP Q5</a:t>
                      </a:r>
                    </a:p>
                  </a:txBody>
                  <a:tcPr/>
                </a:tc>
                <a:tc>
                  <a:txBody>
                    <a:bodyPr/>
                    <a:lstStyle/>
                    <a:p>
                      <a:r>
                        <a:rPr lang="en-GB" dirty="0"/>
                        <a:t>CASP Q6</a:t>
                      </a:r>
                    </a:p>
                  </a:txBody>
                  <a:tcPr/>
                </a:tc>
                <a:tc>
                  <a:txBody>
                    <a:bodyPr/>
                    <a:lstStyle/>
                    <a:p>
                      <a:r>
                        <a:rPr lang="en-GB" dirty="0"/>
                        <a:t>CASP Q7</a:t>
                      </a:r>
                    </a:p>
                  </a:txBody>
                  <a:tcPr/>
                </a:tc>
                <a:tc>
                  <a:txBody>
                    <a:bodyPr/>
                    <a:lstStyle/>
                    <a:p>
                      <a:r>
                        <a:rPr lang="en-GB" dirty="0"/>
                        <a:t>CASP Q8</a:t>
                      </a:r>
                    </a:p>
                  </a:txBody>
                  <a:tcPr/>
                </a:tc>
                <a:tc>
                  <a:txBody>
                    <a:bodyPr/>
                    <a:lstStyle/>
                    <a:p>
                      <a:r>
                        <a:rPr lang="en-GB" dirty="0"/>
                        <a:t>CASP Q9</a:t>
                      </a:r>
                    </a:p>
                  </a:txBody>
                  <a:tcPr/>
                </a:tc>
                <a:tc>
                  <a:txBody>
                    <a:bodyPr/>
                    <a:lstStyle/>
                    <a:p>
                      <a:r>
                        <a:rPr lang="en-GB" dirty="0"/>
                        <a:t>CASP Q10</a:t>
                      </a:r>
                    </a:p>
                  </a:txBody>
                  <a:tcPr/>
                </a:tc>
                <a:extLst>
                  <a:ext uri="{0D108BD9-81ED-4DB2-BD59-A6C34878D82A}">
                    <a16:rowId xmlns:a16="http://schemas.microsoft.com/office/drawing/2014/main" val="2082674363"/>
                  </a:ext>
                </a:extLst>
              </a:tr>
              <a:tr h="370840">
                <a:tc>
                  <a:txBody>
                    <a:bodyPr/>
                    <a:lstStyle/>
                    <a:p>
                      <a:r>
                        <a:rPr lang="en-GB" dirty="0"/>
                        <a:t>Title, author, date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0" indent="0">
                        <a:buFont typeface="Wingdings" panose="05000000000000000000" pitchFamily="2" charset="2"/>
                        <a:buNone/>
                      </a:pPr>
                      <a:r>
                        <a:rPr lang="en-GB" dirty="0"/>
                        <a:t>X N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extLst>
                  <a:ext uri="{0D108BD9-81ED-4DB2-BD59-A6C34878D82A}">
                    <a16:rowId xmlns:a16="http://schemas.microsoft.com/office/drawing/2014/main" val="85166205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Title, author, date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0" indent="0">
                        <a:buFont typeface="Wingdings" panose="05000000000000000000" pitchFamily="2" charset="2"/>
                        <a:buNone/>
                      </a:pPr>
                      <a:r>
                        <a:rPr lang="en-GB" dirty="0"/>
                        <a:t>X N</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extLst>
                  <a:ext uri="{0D108BD9-81ED-4DB2-BD59-A6C34878D82A}">
                    <a16:rowId xmlns:a16="http://schemas.microsoft.com/office/drawing/2014/main" val="1097291873"/>
                  </a:ext>
                </a:extLst>
              </a:tr>
              <a:tr h="370840">
                <a:tc>
                  <a:txBody>
                    <a:bodyPr/>
                    <a:lstStyle/>
                    <a:p>
                      <a:r>
                        <a:rPr lang="en-GB" dirty="0"/>
                        <a:t>Title, author, date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0" indent="0">
                        <a:buFont typeface="Wingdings" panose="05000000000000000000" pitchFamily="2" charset="2"/>
                        <a:buNone/>
                      </a:pPr>
                      <a:r>
                        <a:rPr lang="en-GB" dirty="0"/>
                        <a:t>X N</a:t>
                      </a:r>
                    </a:p>
                  </a:txBody>
                  <a:tcPr/>
                </a:tc>
                <a:tc>
                  <a:txBody>
                    <a:bodyPr/>
                    <a:lstStyle/>
                    <a:p>
                      <a:pPr marL="0" indent="0">
                        <a:buFont typeface="Wingdings" panose="05000000000000000000" pitchFamily="2" charset="2"/>
                        <a:buNone/>
                      </a:pPr>
                      <a:r>
                        <a:rPr lang="en-GB" dirty="0"/>
                        <a:t>X N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extLst>
                  <a:ext uri="{0D108BD9-81ED-4DB2-BD59-A6C34878D82A}">
                    <a16:rowId xmlns:a16="http://schemas.microsoft.com/office/drawing/2014/main" val="419858926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Title, author, date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extLst>
                  <a:ext uri="{0D108BD9-81ED-4DB2-BD59-A6C34878D82A}">
                    <a16:rowId xmlns:a16="http://schemas.microsoft.com/office/drawing/2014/main" val="2713695554"/>
                  </a:ext>
                </a:extLst>
              </a:tr>
              <a:tr h="370840">
                <a:tc>
                  <a:txBody>
                    <a:bodyPr/>
                    <a:lstStyle/>
                    <a:p>
                      <a:r>
                        <a:rPr lang="en-GB" dirty="0"/>
                        <a:t>Title, author, date </a:t>
                      </a:r>
                    </a:p>
                  </a:txBody>
                  <a:tcPr/>
                </a:tc>
                <a:tc>
                  <a:txBody>
                    <a:bodyPr/>
                    <a:lstStyle/>
                    <a:p>
                      <a:pPr marL="0" indent="0">
                        <a:buFont typeface="Wingdings" panose="05000000000000000000" pitchFamily="2" charset="2"/>
                        <a:buNone/>
                      </a:pPr>
                      <a:r>
                        <a:rPr lang="en-GB" dirty="0"/>
                        <a:t>X N </a:t>
                      </a:r>
                    </a:p>
                  </a:txBody>
                  <a:tcPr/>
                </a:tc>
                <a:tc>
                  <a:txBody>
                    <a:bodyPr/>
                    <a:lstStyle/>
                    <a:p>
                      <a:pPr marL="0" indent="0">
                        <a:buFont typeface="Wingdings" panose="05000000000000000000" pitchFamily="2" charset="2"/>
                        <a:buNone/>
                      </a:pPr>
                      <a:r>
                        <a:rPr lang="en-GB" dirty="0"/>
                        <a:t>X N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0" indent="0">
                        <a:buFont typeface="Wingdings" panose="05000000000000000000" pitchFamily="2" charset="2"/>
                        <a:buNone/>
                      </a:pPr>
                      <a:r>
                        <a:rPr lang="en-GB" dirty="0"/>
                        <a:t>X N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extLst>
                  <a:ext uri="{0D108BD9-81ED-4DB2-BD59-A6C34878D82A}">
                    <a16:rowId xmlns:a16="http://schemas.microsoft.com/office/drawing/2014/main" val="130559078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Title, author, date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extLst>
                  <a:ext uri="{0D108BD9-81ED-4DB2-BD59-A6C34878D82A}">
                    <a16:rowId xmlns:a16="http://schemas.microsoft.com/office/drawing/2014/main" val="1500494505"/>
                  </a:ext>
                </a:extLst>
              </a:tr>
              <a:tr h="370840">
                <a:tc>
                  <a:txBody>
                    <a:bodyPr/>
                    <a:lstStyle/>
                    <a:p>
                      <a:r>
                        <a:rPr lang="en-GB" dirty="0"/>
                        <a:t>Title, author, date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extLst>
                  <a:ext uri="{0D108BD9-81ED-4DB2-BD59-A6C34878D82A}">
                    <a16:rowId xmlns:a16="http://schemas.microsoft.com/office/drawing/2014/main" val="3666681273"/>
                  </a:ext>
                </a:extLst>
              </a:tr>
              <a:tr h="370840">
                <a:tc>
                  <a:txBody>
                    <a:bodyPr/>
                    <a:lstStyle/>
                    <a:p>
                      <a:r>
                        <a:rPr lang="en-GB" dirty="0"/>
                        <a:t>Title, author, date </a:t>
                      </a:r>
                    </a:p>
                  </a:txBody>
                  <a:tcPr/>
                </a:tc>
                <a:tc>
                  <a:txBody>
                    <a:bodyPr/>
                    <a:lstStyle/>
                    <a:p>
                      <a:pPr marL="0" indent="0">
                        <a:buFont typeface="Wingdings" panose="05000000000000000000" pitchFamily="2" charset="2"/>
                        <a:buNone/>
                      </a:pPr>
                      <a:r>
                        <a:rPr lang="en-GB" dirty="0"/>
                        <a:t>X N </a:t>
                      </a:r>
                    </a:p>
                  </a:txBody>
                  <a:tcPr/>
                </a:tc>
                <a:tc>
                  <a:txBody>
                    <a:bodyPr/>
                    <a:lstStyle/>
                    <a:p>
                      <a:pPr marL="0" indent="0">
                        <a:buFont typeface="Wingdings" panose="05000000000000000000" pitchFamily="2" charset="2"/>
                        <a:buNone/>
                      </a:pPr>
                      <a:r>
                        <a:rPr lang="en-GB" dirty="0"/>
                        <a:t>X N </a:t>
                      </a:r>
                    </a:p>
                  </a:txBody>
                  <a:tcPr/>
                </a:tc>
                <a:tc>
                  <a:txBody>
                    <a:bodyPr/>
                    <a:lstStyle/>
                    <a:p>
                      <a:pPr marL="0" indent="0">
                        <a:buFont typeface="Wingdings" panose="05000000000000000000" pitchFamily="2" charset="2"/>
                        <a:buNone/>
                      </a:pPr>
                      <a:r>
                        <a:rPr lang="en-GB" dirty="0"/>
                        <a:t>X N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0" indent="0">
                        <a:buFont typeface="Wingdings" panose="05000000000000000000" pitchFamily="2" charset="2"/>
                        <a:buNone/>
                      </a:pPr>
                      <a:r>
                        <a:rPr lang="en-GB" dirty="0"/>
                        <a:t>X N </a:t>
                      </a:r>
                    </a:p>
                  </a:txBody>
                  <a:tcPr/>
                </a:tc>
                <a:tc>
                  <a:txBody>
                    <a:bodyPr/>
                    <a:lstStyle/>
                    <a:p>
                      <a:pPr marL="0" indent="0">
                        <a:buFont typeface="Wingdings" panose="05000000000000000000" pitchFamily="2" charset="2"/>
                        <a:buNone/>
                      </a:pPr>
                      <a:r>
                        <a:rPr lang="en-GB" dirty="0"/>
                        <a:t>X N </a:t>
                      </a:r>
                    </a:p>
                  </a:txBody>
                  <a:tcPr/>
                </a:tc>
                <a:tc>
                  <a:txBody>
                    <a:bodyPr/>
                    <a:lstStyle/>
                    <a:p>
                      <a:pPr marL="0" indent="0">
                        <a:buFont typeface="Wingdings" panose="05000000000000000000" pitchFamily="2" charset="2"/>
                        <a:buNone/>
                      </a:pPr>
                      <a:r>
                        <a:rPr lang="en-GB" dirty="0"/>
                        <a:t>X N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extLst>
                  <a:ext uri="{0D108BD9-81ED-4DB2-BD59-A6C34878D82A}">
                    <a16:rowId xmlns:a16="http://schemas.microsoft.com/office/drawing/2014/main" val="95355449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Title, author, date </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tc>
                  <a:txBody>
                    <a:bodyPr/>
                    <a:lstStyle/>
                    <a:p>
                      <a:pPr marL="285750" indent="-285750">
                        <a:buFont typeface="Wingdings" panose="05000000000000000000" pitchFamily="2" charset="2"/>
                        <a:buChar char="ü"/>
                      </a:pPr>
                      <a:r>
                        <a:rPr lang="en-GB" dirty="0"/>
                        <a:t>Y</a:t>
                      </a:r>
                    </a:p>
                  </a:txBody>
                  <a:tcPr/>
                </a:tc>
                <a:extLst>
                  <a:ext uri="{0D108BD9-81ED-4DB2-BD59-A6C34878D82A}">
                    <a16:rowId xmlns:a16="http://schemas.microsoft.com/office/drawing/2014/main" val="3515430789"/>
                  </a:ext>
                </a:extLst>
              </a:tr>
            </a:tbl>
          </a:graphicData>
        </a:graphic>
      </p:graphicFrame>
    </p:spTree>
    <p:extLst>
      <p:ext uri="{BB962C8B-B14F-4D97-AF65-F5344CB8AC3E}">
        <p14:creationId xmlns:p14="http://schemas.microsoft.com/office/powerpoint/2010/main" val="24182481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2C8CB-1F9A-4578-A7EC-E185B462F4A0}"/>
              </a:ext>
            </a:extLst>
          </p:cNvPr>
          <p:cNvSpPr>
            <a:spLocks noGrp="1"/>
          </p:cNvSpPr>
          <p:nvPr>
            <p:ph type="title"/>
          </p:nvPr>
        </p:nvSpPr>
        <p:spPr/>
        <p:txBody>
          <a:bodyPr/>
          <a:lstStyle/>
          <a:p>
            <a:r>
              <a:rPr lang="en-GB" dirty="0"/>
              <a:t>Evidence 3: CREATION OF THEMES</a:t>
            </a:r>
          </a:p>
        </p:txBody>
      </p:sp>
      <p:sp>
        <p:nvSpPr>
          <p:cNvPr id="3" name="Content Placeholder 2">
            <a:extLst>
              <a:ext uri="{FF2B5EF4-FFF2-40B4-BE49-F238E27FC236}">
                <a16:creationId xmlns:a16="http://schemas.microsoft.com/office/drawing/2014/main" id="{E7C97AE6-F3E1-46BA-ACFD-27AC203A75F2}"/>
              </a:ext>
            </a:extLst>
          </p:cNvPr>
          <p:cNvSpPr>
            <a:spLocks noGrp="1"/>
          </p:cNvSpPr>
          <p:nvPr>
            <p:ph idx="1"/>
          </p:nvPr>
        </p:nvSpPr>
        <p:spPr/>
        <p:txBody>
          <a:bodyPr>
            <a:normAutofit lnSpcReduction="10000"/>
          </a:bodyPr>
          <a:lstStyle/>
          <a:p>
            <a:r>
              <a:rPr lang="en-GB" dirty="0"/>
              <a:t>You must evidence how your themes were created so that someone else could follow your process</a:t>
            </a:r>
          </a:p>
          <a:p>
            <a:r>
              <a:rPr lang="en-GB" dirty="0"/>
              <a:t>This links with chapter two and must act as back up to whatever write up you put in the ‘creation of themes’ section</a:t>
            </a:r>
          </a:p>
          <a:p>
            <a:r>
              <a:rPr lang="en-GB" dirty="0"/>
              <a:t>Usually students tend to include one of the following as evidence:</a:t>
            </a:r>
          </a:p>
          <a:p>
            <a:pPr lvl="1">
              <a:buFont typeface="Wingdings" panose="05000000000000000000" pitchFamily="2" charset="2"/>
              <a:buChar char="v"/>
            </a:pPr>
            <a:r>
              <a:rPr lang="en-GB" dirty="0"/>
              <a:t>Photocopied examples of highlighted or underlined text</a:t>
            </a:r>
          </a:p>
          <a:p>
            <a:pPr lvl="1">
              <a:buFont typeface="Wingdings" panose="05000000000000000000" pitchFamily="2" charset="2"/>
              <a:buChar char="v"/>
            </a:pPr>
            <a:r>
              <a:rPr lang="en-GB" dirty="0"/>
              <a:t>Basic chart to show a simple coding process (i.e. taking underlined / highlighted text and showing your own process of how this turned into 4 – 6 themes)</a:t>
            </a:r>
          </a:p>
          <a:p>
            <a:pPr lvl="1">
              <a:buFont typeface="Wingdings" panose="05000000000000000000" pitchFamily="2" charset="2"/>
              <a:buChar char="v"/>
            </a:pPr>
            <a:r>
              <a:rPr lang="en-GB" dirty="0"/>
              <a:t>A write up / reflective piece of writing / chart or timeline outlining the thematic process</a:t>
            </a:r>
          </a:p>
          <a:p>
            <a:endParaRPr lang="en-GB" dirty="0"/>
          </a:p>
          <a:p>
            <a:endParaRPr lang="en-GB" dirty="0"/>
          </a:p>
        </p:txBody>
      </p:sp>
    </p:spTree>
    <p:extLst>
      <p:ext uri="{BB962C8B-B14F-4D97-AF65-F5344CB8AC3E}">
        <p14:creationId xmlns:p14="http://schemas.microsoft.com/office/powerpoint/2010/main" val="6962246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0E5BBB-56AA-418B-9FD7-C23F1172B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C65319-8E5E-436E-90F8-672DBF246BD4}"/>
              </a:ext>
            </a:extLst>
          </p:cNvPr>
          <p:cNvSpPr>
            <a:spLocks noGrp="1"/>
          </p:cNvSpPr>
          <p:nvPr>
            <p:ph type="title"/>
          </p:nvPr>
        </p:nvSpPr>
        <p:spPr>
          <a:xfrm>
            <a:off x="784743" y="685800"/>
            <a:ext cx="5958837" cy="1485900"/>
          </a:xfrm>
        </p:spPr>
        <p:txBody>
          <a:bodyPr>
            <a:normAutofit/>
          </a:bodyPr>
          <a:lstStyle/>
          <a:p>
            <a:r>
              <a:rPr lang="en-GB" dirty="0"/>
              <a:t>TOP TIP</a:t>
            </a:r>
          </a:p>
        </p:txBody>
      </p:sp>
      <p:sp>
        <p:nvSpPr>
          <p:cNvPr id="3" name="Content Placeholder 2">
            <a:extLst>
              <a:ext uri="{FF2B5EF4-FFF2-40B4-BE49-F238E27FC236}">
                <a16:creationId xmlns:a16="http://schemas.microsoft.com/office/drawing/2014/main" id="{15EF12AC-863C-42C5-957D-CED175F95625}"/>
              </a:ext>
            </a:extLst>
          </p:cNvPr>
          <p:cNvSpPr>
            <a:spLocks noGrp="1"/>
          </p:cNvSpPr>
          <p:nvPr>
            <p:ph idx="1"/>
          </p:nvPr>
        </p:nvSpPr>
        <p:spPr>
          <a:xfrm>
            <a:off x="784743" y="2286000"/>
            <a:ext cx="5958837" cy="3581400"/>
          </a:xfrm>
        </p:spPr>
        <p:txBody>
          <a:bodyPr>
            <a:normAutofit/>
          </a:bodyPr>
          <a:lstStyle/>
          <a:p>
            <a:r>
              <a:rPr lang="en-GB" dirty="0"/>
              <a:t>Decide with your supervisor or module lead which suits best in terms of showing how your themes were created and how to evidence them in the Appendix </a:t>
            </a:r>
          </a:p>
          <a:p>
            <a:r>
              <a:rPr lang="en-GB" dirty="0"/>
              <a:t>It may be different for all of you </a:t>
            </a:r>
          </a:p>
        </p:txBody>
      </p:sp>
      <p:sp>
        <p:nvSpPr>
          <p:cNvPr id="12" name="Rectangle 11">
            <a:extLst>
              <a:ext uri="{FF2B5EF4-FFF2-40B4-BE49-F238E27FC236}">
                <a16:creationId xmlns:a16="http://schemas.microsoft.com/office/drawing/2014/main" id="{255C65B6-0A7E-4C1D-96A4-E6C635594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Light Bulb and Gear">
            <a:extLst>
              <a:ext uri="{FF2B5EF4-FFF2-40B4-BE49-F238E27FC236}">
                <a16:creationId xmlns:a16="http://schemas.microsoft.com/office/drawing/2014/main" id="{29481DC5-0DE7-41C8-8831-CE66B121ED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52340" y="1778834"/>
            <a:ext cx="3299579" cy="3299579"/>
          </a:xfrm>
          <a:prstGeom prst="rect">
            <a:avLst/>
          </a:prstGeom>
        </p:spPr>
      </p:pic>
    </p:spTree>
    <p:extLst>
      <p:ext uri="{BB962C8B-B14F-4D97-AF65-F5344CB8AC3E}">
        <p14:creationId xmlns:p14="http://schemas.microsoft.com/office/powerpoint/2010/main" val="41753284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C843D-6346-4A40-8069-8FA47917FED2}"/>
              </a:ext>
            </a:extLst>
          </p:cNvPr>
          <p:cNvSpPr>
            <a:spLocks noGrp="1"/>
          </p:cNvSpPr>
          <p:nvPr>
            <p:ph type="title"/>
          </p:nvPr>
        </p:nvSpPr>
        <p:spPr/>
        <p:txBody>
          <a:bodyPr/>
          <a:lstStyle/>
          <a:p>
            <a:r>
              <a:rPr lang="en-GB" dirty="0"/>
              <a:t>Remember your process… </a:t>
            </a:r>
          </a:p>
        </p:txBody>
      </p:sp>
      <p:graphicFrame>
        <p:nvGraphicFramePr>
          <p:cNvPr id="4" name="Content Placeholder 3">
            <a:extLst>
              <a:ext uri="{FF2B5EF4-FFF2-40B4-BE49-F238E27FC236}">
                <a16:creationId xmlns:a16="http://schemas.microsoft.com/office/drawing/2014/main" id="{9A8A42F7-B667-435B-95F9-1D8C67049245}"/>
              </a:ext>
            </a:extLst>
          </p:cNvPr>
          <p:cNvGraphicFramePr>
            <a:graphicFrameLocks noGrp="1"/>
          </p:cNvGraphicFramePr>
          <p:nvPr>
            <p:ph idx="1"/>
            <p:extLst>
              <p:ext uri="{D42A27DB-BD31-4B8C-83A1-F6EECF244321}">
                <p14:modId xmlns:p14="http://schemas.microsoft.com/office/powerpoint/2010/main" val="1303374510"/>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41304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89655-8808-46D6-99EC-9A8A79F57B99}"/>
              </a:ext>
            </a:extLst>
          </p:cNvPr>
          <p:cNvSpPr>
            <a:spLocks noGrp="1"/>
          </p:cNvSpPr>
          <p:nvPr>
            <p:ph type="title"/>
          </p:nvPr>
        </p:nvSpPr>
        <p:spPr/>
        <p:txBody>
          <a:bodyPr/>
          <a:lstStyle/>
          <a:p>
            <a:r>
              <a:rPr lang="en-GB" dirty="0"/>
              <a:t>Presentation</a:t>
            </a:r>
          </a:p>
        </p:txBody>
      </p:sp>
      <p:sp>
        <p:nvSpPr>
          <p:cNvPr id="3" name="Content Placeholder 2">
            <a:extLst>
              <a:ext uri="{FF2B5EF4-FFF2-40B4-BE49-F238E27FC236}">
                <a16:creationId xmlns:a16="http://schemas.microsoft.com/office/drawing/2014/main" id="{C9483A39-0982-4F2C-8F54-D3C153FD4139}"/>
              </a:ext>
            </a:extLst>
          </p:cNvPr>
          <p:cNvSpPr>
            <a:spLocks noGrp="1"/>
          </p:cNvSpPr>
          <p:nvPr>
            <p:ph idx="1"/>
          </p:nvPr>
        </p:nvSpPr>
        <p:spPr/>
        <p:txBody>
          <a:bodyPr>
            <a:normAutofit/>
          </a:bodyPr>
          <a:lstStyle/>
          <a:p>
            <a:r>
              <a:rPr lang="en-GB" dirty="0"/>
              <a:t>It is important to remember that the word limit is part of the task.  </a:t>
            </a:r>
          </a:p>
          <a:p>
            <a:r>
              <a:rPr lang="en-GB" dirty="0"/>
              <a:t>You will lose marks if you go over or under 10% of your given word count. </a:t>
            </a:r>
          </a:p>
          <a:p>
            <a:r>
              <a:rPr lang="en-GB" dirty="0"/>
              <a:t>It is a requirement that you submit your work in a word processed format.</a:t>
            </a:r>
          </a:p>
          <a:p>
            <a:r>
              <a:rPr lang="en-GB" dirty="0"/>
              <a:t>White, A4 paper in portrait format to be used.  </a:t>
            </a:r>
          </a:p>
          <a:p>
            <a:r>
              <a:rPr lang="en-GB" dirty="0"/>
              <a:t>Seek guidance for any  illustrative material before submission</a:t>
            </a:r>
          </a:p>
          <a:p>
            <a:r>
              <a:rPr lang="en-GB" dirty="0"/>
              <a:t>Black word-processed print to be used. </a:t>
            </a:r>
          </a:p>
          <a:p>
            <a:r>
              <a:rPr lang="en-GB" dirty="0"/>
              <a:t>The font chosen for the main body of the finished work is Arial, point 11.  </a:t>
            </a:r>
          </a:p>
        </p:txBody>
      </p:sp>
    </p:spTree>
    <p:extLst>
      <p:ext uri="{BB962C8B-B14F-4D97-AF65-F5344CB8AC3E}">
        <p14:creationId xmlns:p14="http://schemas.microsoft.com/office/powerpoint/2010/main" val="17443756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1848D-F065-475C-9E03-8FFC74DD4DD7}"/>
              </a:ext>
            </a:extLst>
          </p:cNvPr>
          <p:cNvSpPr>
            <a:spLocks noGrp="1"/>
          </p:cNvSpPr>
          <p:nvPr>
            <p:ph type="title"/>
          </p:nvPr>
        </p:nvSpPr>
        <p:spPr/>
        <p:txBody>
          <a:bodyPr/>
          <a:lstStyle/>
          <a:p>
            <a:r>
              <a:rPr lang="en-GB" dirty="0"/>
              <a:t>Presentation </a:t>
            </a:r>
          </a:p>
        </p:txBody>
      </p:sp>
      <p:sp>
        <p:nvSpPr>
          <p:cNvPr id="3" name="Content Placeholder 2">
            <a:extLst>
              <a:ext uri="{FF2B5EF4-FFF2-40B4-BE49-F238E27FC236}">
                <a16:creationId xmlns:a16="http://schemas.microsoft.com/office/drawing/2014/main" id="{CFCBDA4C-38FE-450C-B132-D6C6E2F2319A}"/>
              </a:ext>
            </a:extLst>
          </p:cNvPr>
          <p:cNvSpPr>
            <a:spLocks noGrp="1"/>
          </p:cNvSpPr>
          <p:nvPr>
            <p:ph idx="1"/>
          </p:nvPr>
        </p:nvSpPr>
        <p:spPr/>
        <p:txBody>
          <a:bodyPr>
            <a:normAutofit fontScale="92500" lnSpcReduction="10000"/>
          </a:bodyPr>
          <a:lstStyle/>
          <a:p>
            <a:r>
              <a:rPr lang="en-GB" dirty="0"/>
              <a:t>Make sure your left-hand margin is sufficiently wide for binding purposes.</a:t>
            </a:r>
          </a:p>
          <a:p>
            <a:r>
              <a:rPr lang="en-GB" dirty="0"/>
              <a:t>Pages shall be numbered consecutively from the first page of the first chapter throughout the main text (including appendices) in Arabic numerals (i.e. 1, 2, 3, etc.).</a:t>
            </a:r>
          </a:p>
          <a:p>
            <a:r>
              <a:rPr lang="en-GB" dirty="0"/>
              <a:t>Page numbers should be located centrally at the bottom of the page.</a:t>
            </a:r>
          </a:p>
          <a:p>
            <a:r>
              <a:rPr lang="en-GB" dirty="0"/>
              <a:t>Two hard copies of the complete work shall be submitted as well as an electronic version. The paper can be normal printer paper (80gms or above) and may be secured by a spiral binder or heat-binding.</a:t>
            </a:r>
          </a:p>
          <a:p>
            <a:r>
              <a:rPr lang="en-GB" dirty="0"/>
              <a:t>Main text should be divided into chapters beginning with an introductory chapter which sets the scene.  </a:t>
            </a:r>
          </a:p>
          <a:p>
            <a:r>
              <a:rPr lang="en-GB" dirty="0"/>
              <a:t>Each chapter should begin on a separate page.</a:t>
            </a:r>
          </a:p>
          <a:p>
            <a:endParaRPr lang="en-GB" dirty="0"/>
          </a:p>
        </p:txBody>
      </p:sp>
    </p:spTree>
    <p:extLst>
      <p:ext uri="{BB962C8B-B14F-4D97-AF65-F5344CB8AC3E}">
        <p14:creationId xmlns:p14="http://schemas.microsoft.com/office/powerpoint/2010/main" val="34743215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5F884-2E6C-460B-8D72-01298B28B8FD}"/>
              </a:ext>
            </a:extLst>
          </p:cNvPr>
          <p:cNvSpPr>
            <a:spLocks noGrp="1"/>
          </p:cNvSpPr>
          <p:nvPr>
            <p:ph type="title"/>
          </p:nvPr>
        </p:nvSpPr>
        <p:spPr/>
        <p:txBody>
          <a:bodyPr/>
          <a:lstStyle/>
          <a:p>
            <a:r>
              <a:rPr lang="en-GB" dirty="0"/>
              <a:t>Submission Details </a:t>
            </a:r>
          </a:p>
        </p:txBody>
      </p:sp>
      <p:sp>
        <p:nvSpPr>
          <p:cNvPr id="3" name="Content Placeholder 2">
            <a:extLst>
              <a:ext uri="{FF2B5EF4-FFF2-40B4-BE49-F238E27FC236}">
                <a16:creationId xmlns:a16="http://schemas.microsoft.com/office/drawing/2014/main" id="{96A8724A-779B-4BDE-85DE-4972FE0D6433}"/>
              </a:ext>
            </a:extLst>
          </p:cNvPr>
          <p:cNvSpPr>
            <a:spLocks noGrp="1"/>
          </p:cNvSpPr>
          <p:nvPr>
            <p:ph idx="1"/>
          </p:nvPr>
        </p:nvSpPr>
        <p:spPr>
          <a:xfrm>
            <a:off x="838200" y="1825624"/>
            <a:ext cx="10515600" cy="4866723"/>
          </a:xfrm>
        </p:spPr>
        <p:txBody>
          <a:bodyPr>
            <a:normAutofit/>
          </a:bodyPr>
          <a:lstStyle/>
          <a:p>
            <a:pPr marL="0" indent="0">
              <a:buNone/>
            </a:pPr>
            <a:r>
              <a:rPr lang="en-GB" dirty="0"/>
              <a:t>You need to submit your thesis in TWO forms:</a:t>
            </a:r>
          </a:p>
          <a:p>
            <a:r>
              <a:rPr lang="en-GB" dirty="0"/>
              <a:t>An electronic version - this counts as your academic submission</a:t>
            </a:r>
          </a:p>
          <a:p>
            <a:r>
              <a:rPr lang="en-GB" dirty="0"/>
              <a:t>This is done via TURNITIN</a:t>
            </a:r>
          </a:p>
          <a:p>
            <a:r>
              <a:rPr lang="en-GB" dirty="0"/>
              <a:t>Please remember that your final THESIS SUBMISSION DEADLINE DATE is FRIDAY 5TH APRIL 2019 at 11.55PM</a:t>
            </a:r>
          </a:p>
          <a:p>
            <a:endParaRPr lang="en-GB" dirty="0"/>
          </a:p>
          <a:p>
            <a:r>
              <a:rPr lang="en-GB" dirty="0"/>
              <a:t>You will then need to submit TWO BOUND COPIES of your final thesis on MONDAY 8TH APRIL by the end of the working day (5pm) in the admin office (behind ASG01)</a:t>
            </a:r>
          </a:p>
          <a:p>
            <a:r>
              <a:rPr lang="en-GB" b="1" dirty="0"/>
              <a:t>PLEASE BIND YOUR WORK WHETHER YOU ARE RESEARCH PROJECT OR DISSERTATION</a:t>
            </a:r>
          </a:p>
          <a:p>
            <a:endParaRPr lang="en-GB" dirty="0"/>
          </a:p>
          <a:p>
            <a:endParaRPr lang="en-GB" dirty="0"/>
          </a:p>
        </p:txBody>
      </p:sp>
    </p:spTree>
    <p:extLst>
      <p:ext uri="{BB962C8B-B14F-4D97-AF65-F5344CB8AC3E}">
        <p14:creationId xmlns:p14="http://schemas.microsoft.com/office/powerpoint/2010/main" val="41549580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14F5A-301B-463C-83E8-B6B16098D8F7}"/>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4597A3E7-1A03-468D-B259-BA3BDB5C69A0}"/>
              </a:ext>
            </a:extLst>
          </p:cNvPr>
          <p:cNvSpPr>
            <a:spLocks noGrp="1"/>
          </p:cNvSpPr>
          <p:nvPr>
            <p:ph idx="1"/>
          </p:nvPr>
        </p:nvSpPr>
        <p:spPr/>
        <p:txBody>
          <a:bodyPr/>
          <a:lstStyle/>
          <a:p>
            <a:r>
              <a:rPr lang="en-GB" dirty="0"/>
              <a:t>Where can you bind copies of dissertations or research?</a:t>
            </a:r>
          </a:p>
        </p:txBody>
      </p:sp>
    </p:spTree>
    <p:extLst>
      <p:ext uri="{BB962C8B-B14F-4D97-AF65-F5344CB8AC3E}">
        <p14:creationId xmlns:p14="http://schemas.microsoft.com/office/powerpoint/2010/main" val="1509210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9ADB-D744-4075-8864-CB8C03653B1C}"/>
              </a:ext>
            </a:extLst>
          </p:cNvPr>
          <p:cNvSpPr>
            <a:spLocks noGrp="1"/>
          </p:cNvSpPr>
          <p:nvPr>
            <p:ph type="title"/>
          </p:nvPr>
        </p:nvSpPr>
        <p:spPr>
          <a:xfrm>
            <a:off x="1371600" y="685800"/>
            <a:ext cx="9601200" cy="1485900"/>
          </a:xfrm>
        </p:spPr>
        <p:txBody>
          <a:bodyPr>
            <a:normAutofit/>
          </a:bodyPr>
          <a:lstStyle/>
          <a:p>
            <a:r>
              <a:rPr lang="en-GB"/>
              <a:t>TIPS FOR HIGHER MARKS</a:t>
            </a:r>
            <a:endParaRPr lang="en-GB" dirty="0"/>
          </a:p>
        </p:txBody>
      </p:sp>
      <p:graphicFrame>
        <p:nvGraphicFramePr>
          <p:cNvPr id="12" name="Content Placeholder 2">
            <a:extLst>
              <a:ext uri="{FF2B5EF4-FFF2-40B4-BE49-F238E27FC236}">
                <a16:creationId xmlns:a16="http://schemas.microsoft.com/office/drawing/2014/main" id="{81320241-AEF9-408A-98A9-005FB7BF33CB}"/>
              </a:ext>
            </a:extLst>
          </p:cNvPr>
          <p:cNvGraphicFramePr>
            <a:graphicFrameLocks noGrp="1"/>
          </p:cNvGraphicFramePr>
          <p:nvPr>
            <p:ph idx="1"/>
            <p:extLst>
              <p:ext uri="{D42A27DB-BD31-4B8C-83A1-F6EECF244321}">
                <p14:modId xmlns:p14="http://schemas.microsoft.com/office/powerpoint/2010/main" val="3373871023"/>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70833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DA1EA8-6BFA-467A-91D1-DC4F961B8D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72DD4-84D3-4150-8C6F-0582F31BBAD3}"/>
              </a:ext>
            </a:extLst>
          </p:cNvPr>
          <p:cNvSpPr>
            <a:spLocks noGrp="1"/>
          </p:cNvSpPr>
          <p:nvPr>
            <p:ph type="title"/>
          </p:nvPr>
        </p:nvSpPr>
        <p:spPr>
          <a:xfrm>
            <a:off x="640080" y="639704"/>
            <a:ext cx="3299579" cy="5577840"/>
          </a:xfrm>
        </p:spPr>
        <p:txBody>
          <a:bodyPr anchor="ctr">
            <a:normAutofit/>
          </a:bodyPr>
          <a:lstStyle/>
          <a:p>
            <a:pPr algn="ctr"/>
            <a:r>
              <a:rPr lang="en-GB" dirty="0"/>
              <a:t>TODAY</a:t>
            </a:r>
            <a:endParaRPr lang="en-GB"/>
          </a:p>
        </p:txBody>
      </p:sp>
      <p:graphicFrame>
        <p:nvGraphicFramePr>
          <p:cNvPr id="5" name="Content Placeholder 2">
            <a:extLst>
              <a:ext uri="{FF2B5EF4-FFF2-40B4-BE49-F238E27FC236}">
                <a16:creationId xmlns:a16="http://schemas.microsoft.com/office/drawing/2014/main" id="{F554A15B-09C0-4098-B537-821AB8CA80B4}"/>
              </a:ext>
            </a:extLst>
          </p:cNvPr>
          <p:cNvGraphicFramePr>
            <a:graphicFrameLocks noGrp="1"/>
          </p:cNvGraphicFramePr>
          <p:nvPr>
            <p:ph idx="1"/>
            <p:extLst>
              <p:ext uri="{D42A27DB-BD31-4B8C-83A1-F6EECF244321}">
                <p14:modId xmlns:p14="http://schemas.microsoft.com/office/powerpoint/2010/main" val="267089787"/>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79725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DA1EA8-6BFA-467A-91D1-DC4F961B8D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58BCA3-82D4-4CF3-A45C-2F79EB190C95}"/>
              </a:ext>
            </a:extLst>
          </p:cNvPr>
          <p:cNvSpPr>
            <a:spLocks noGrp="1"/>
          </p:cNvSpPr>
          <p:nvPr>
            <p:ph type="title"/>
          </p:nvPr>
        </p:nvSpPr>
        <p:spPr>
          <a:xfrm>
            <a:off x="640080" y="639704"/>
            <a:ext cx="3299579" cy="5577840"/>
          </a:xfrm>
        </p:spPr>
        <p:txBody>
          <a:bodyPr anchor="ctr">
            <a:normAutofit/>
          </a:bodyPr>
          <a:lstStyle/>
          <a:p>
            <a:pPr algn="ctr"/>
            <a:r>
              <a:rPr lang="en-GB" dirty="0"/>
              <a:t>THIRD CHAPTER TASKS: START NOW</a:t>
            </a:r>
            <a:endParaRPr lang="en-GB"/>
          </a:p>
        </p:txBody>
      </p:sp>
      <p:graphicFrame>
        <p:nvGraphicFramePr>
          <p:cNvPr id="5" name="Content Placeholder 2">
            <a:extLst>
              <a:ext uri="{FF2B5EF4-FFF2-40B4-BE49-F238E27FC236}">
                <a16:creationId xmlns:a16="http://schemas.microsoft.com/office/drawing/2014/main" id="{50FF6C27-F3FB-4D21-B590-6E878B1BDD05}"/>
              </a:ext>
            </a:extLst>
          </p:cNvPr>
          <p:cNvGraphicFramePr>
            <a:graphicFrameLocks noGrp="1"/>
          </p:cNvGraphicFramePr>
          <p:nvPr>
            <p:ph idx="1"/>
            <p:extLst>
              <p:ext uri="{D42A27DB-BD31-4B8C-83A1-F6EECF244321}">
                <p14:modId xmlns:p14="http://schemas.microsoft.com/office/powerpoint/2010/main" val="264910738"/>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703425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4A2318"/>
      </a:dk2>
      <a:lt2>
        <a:srgbClr val="EDECEB"/>
      </a:lt2>
      <a:accent1>
        <a:srgbClr val="F3C82E"/>
      </a:accent1>
      <a:accent2>
        <a:srgbClr val="A26176"/>
      </a:accent2>
      <a:accent3>
        <a:srgbClr val="74A94E"/>
      </a:accent3>
      <a:accent4>
        <a:srgbClr val="188E8D"/>
      </a:accent4>
      <a:accent5>
        <a:srgbClr val="EE913A"/>
      </a:accent5>
      <a:accent6>
        <a:srgbClr val="DF5D4A"/>
      </a:accent6>
      <a:hlink>
        <a:srgbClr val="188E8D"/>
      </a:hlink>
      <a:folHlink>
        <a:srgbClr val="A26176"/>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D7AA1D6E-F3E9-4763-A3BC-84DF2E02F60F}"/>
    </a:ext>
  </a:extLst>
</a:theme>
</file>

<file path=docProps/app.xml><?xml version="1.0" encoding="utf-8"?>
<Properties xmlns="http://schemas.openxmlformats.org/officeDocument/2006/extended-properties" xmlns:vt="http://schemas.openxmlformats.org/officeDocument/2006/docPropsVTypes">
  <TotalTime>1</TotalTime>
  <Words>2605</Words>
  <Application>Microsoft Office PowerPoint</Application>
  <PresentationFormat>Widescreen</PresentationFormat>
  <Paragraphs>382</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Calibri</vt:lpstr>
      <vt:lpstr>Franklin Gothic Book</vt:lpstr>
      <vt:lpstr>Times New Roman</vt:lpstr>
      <vt:lpstr>Wingdings</vt:lpstr>
      <vt:lpstr>Crop</vt:lpstr>
      <vt:lpstr>Your Final Thesis</vt:lpstr>
      <vt:lpstr>Main Points</vt:lpstr>
      <vt:lpstr>Main Points</vt:lpstr>
      <vt:lpstr>PowerPoint Presentation</vt:lpstr>
      <vt:lpstr>Overview</vt:lpstr>
      <vt:lpstr> Chapter one:  INTRODUCTION AND  BACKGROUND </vt:lpstr>
      <vt:lpstr>Chapter One</vt:lpstr>
      <vt:lpstr>Question</vt:lpstr>
      <vt:lpstr>TOP TIP </vt:lpstr>
      <vt:lpstr> Chapter two:  METHODOLOGY, METHODS AND SEARCH STRATEGY </vt:lpstr>
      <vt:lpstr>The detail: Chapter Two</vt:lpstr>
      <vt:lpstr>TOP TIP</vt:lpstr>
      <vt:lpstr>Question </vt:lpstr>
      <vt:lpstr>Search Strategy  </vt:lpstr>
      <vt:lpstr>Creation of themes section: Write Up  </vt:lpstr>
      <vt:lpstr>Creation of Themes: Evidence in Appendix</vt:lpstr>
      <vt:lpstr>TOP TIP </vt:lpstr>
      <vt:lpstr> Chapter three: THEMATIC ANALYSIS OF LITERATURE </vt:lpstr>
      <vt:lpstr>Detail for Chapter Three</vt:lpstr>
      <vt:lpstr> Chapter four:  RESULTS, CONCLUSION AND RECOMMENDATIONS  </vt:lpstr>
      <vt:lpstr>Recommendations </vt:lpstr>
      <vt:lpstr>‘Fiddly bits’: The beginning</vt:lpstr>
      <vt:lpstr>The End</vt:lpstr>
      <vt:lpstr>Appendices </vt:lpstr>
      <vt:lpstr>Evidence 1: SEARCH STRATEGY</vt:lpstr>
      <vt:lpstr>Evidence 2: CASP (or methods)</vt:lpstr>
      <vt:lpstr>Evidence 3: CREATION OF THEMES</vt:lpstr>
      <vt:lpstr>TOP TIP</vt:lpstr>
      <vt:lpstr>Remember your process… </vt:lpstr>
      <vt:lpstr>Presentation</vt:lpstr>
      <vt:lpstr>Presentation </vt:lpstr>
      <vt:lpstr>Submission Details </vt:lpstr>
      <vt:lpstr>Question</vt:lpstr>
      <vt:lpstr>TIPS FOR HIGHER MARKS</vt:lpstr>
      <vt:lpstr>TODAY</vt:lpstr>
      <vt:lpstr>THIRD CHAPTER TASKS: START NOW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Your Final Thesis</dc:title>
  <dc:creator>Tania Davies</dc:creator>
  <cp:lastModifiedBy>Tania Davies</cp:lastModifiedBy>
  <cp:revision>1</cp:revision>
  <dcterms:created xsi:type="dcterms:W3CDTF">2018-11-13T21:32:30Z</dcterms:created>
  <dcterms:modified xsi:type="dcterms:W3CDTF">2018-11-13T21:33:36Z</dcterms:modified>
</cp:coreProperties>
</file>