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251" autoAdjust="0"/>
    <p:restoredTop sz="94660"/>
  </p:normalViewPr>
  <p:slideViewPr>
    <p:cSldViewPr snapToGrid="0">
      <p:cViewPr varScale="1">
        <p:scale>
          <a:sx n="55" d="100"/>
          <a:sy n="55" d="100"/>
        </p:scale>
        <p:origin x="1012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5.png"/><Relationship Id="rId7" Type="http://schemas.openxmlformats.org/officeDocument/2006/relationships/image" Target="../media/image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6.svg"/><Relationship Id="rId4" Type="http://schemas.openxmlformats.org/officeDocument/2006/relationships/image" Target="../media/image6.svg"/><Relationship Id="rId9" Type="http://schemas.openxmlformats.org/officeDocument/2006/relationships/image" Target="../media/image15.pn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9.png"/><Relationship Id="rId7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9.png"/><Relationship Id="rId7" Type="http://schemas.openxmlformats.org/officeDocument/2006/relationships/image" Target="../media/image3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3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svg"/><Relationship Id="rId3" Type="http://schemas.openxmlformats.org/officeDocument/2006/relationships/image" Target="../media/image5.png"/><Relationship Id="rId7" Type="http://schemas.openxmlformats.org/officeDocument/2006/relationships/image" Target="../media/image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6.svg"/><Relationship Id="rId4" Type="http://schemas.openxmlformats.org/officeDocument/2006/relationships/image" Target="../media/image6.svg"/><Relationship Id="rId9" Type="http://schemas.openxmlformats.org/officeDocument/2006/relationships/image" Target="../media/image15.pn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svg"/><Relationship Id="rId3" Type="http://schemas.openxmlformats.org/officeDocument/2006/relationships/image" Target="../media/image9.png"/><Relationship Id="rId7" Type="http://schemas.openxmlformats.org/officeDocument/2006/relationships/image" Target="../media/image27.png"/><Relationship Id="rId2" Type="http://schemas.openxmlformats.org/officeDocument/2006/relationships/image" Target="../media/image26.svg"/><Relationship Id="rId1" Type="http://schemas.openxmlformats.org/officeDocument/2006/relationships/image" Target="../media/image25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svg"/><Relationship Id="rId3" Type="http://schemas.openxmlformats.org/officeDocument/2006/relationships/image" Target="../media/image29.png"/><Relationship Id="rId7" Type="http://schemas.openxmlformats.org/officeDocument/2006/relationships/image" Target="../media/image3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4.svg"/><Relationship Id="rId5" Type="http://schemas.openxmlformats.org/officeDocument/2006/relationships/image" Target="../media/image3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CB6C146-A8FE-469D-8288-8A7029CD9257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1F4B2A28-EB4B-42B8-8BAA-628DE42A5B0F}">
      <dgm:prSet/>
      <dgm:spPr/>
      <dgm:t>
        <a:bodyPr/>
        <a:lstStyle/>
        <a:p>
          <a:pPr>
            <a:defRPr cap="all"/>
          </a:pPr>
          <a:r>
            <a:rPr lang="en-GB" b="1"/>
            <a:t>Purpose of Presentation</a:t>
          </a:r>
          <a:endParaRPr lang="en-US"/>
        </a:p>
      </dgm:t>
    </dgm:pt>
    <dgm:pt modelId="{74960F8A-1A21-44CB-9999-6BFBDB2273A8}" type="parTrans" cxnId="{5C205964-C64B-433C-8C0B-C5605A3047F2}">
      <dgm:prSet/>
      <dgm:spPr/>
      <dgm:t>
        <a:bodyPr/>
        <a:lstStyle/>
        <a:p>
          <a:endParaRPr lang="en-US"/>
        </a:p>
      </dgm:t>
    </dgm:pt>
    <dgm:pt modelId="{4CBB19E2-9655-45D8-93DC-53023176AE3E}" type="sibTrans" cxnId="{5C205964-C64B-433C-8C0B-C5605A3047F2}">
      <dgm:prSet/>
      <dgm:spPr/>
      <dgm:t>
        <a:bodyPr/>
        <a:lstStyle/>
        <a:p>
          <a:endParaRPr lang="en-US"/>
        </a:p>
      </dgm:t>
    </dgm:pt>
    <dgm:pt modelId="{E40634BF-4FFC-45EE-88FD-9A6A36BC3EB1}">
      <dgm:prSet/>
      <dgm:spPr/>
      <dgm:t>
        <a:bodyPr/>
        <a:lstStyle/>
        <a:p>
          <a:pPr>
            <a:defRPr cap="all"/>
          </a:pPr>
          <a:r>
            <a:rPr lang="en-GB"/>
            <a:t>To reflect on personal strengths and areas for growth</a:t>
          </a:r>
          <a:endParaRPr lang="en-US"/>
        </a:p>
      </dgm:t>
    </dgm:pt>
    <dgm:pt modelId="{9405C4F4-42ED-4FA7-8EE1-12FEBE4F8590}" type="parTrans" cxnId="{50745DE5-5E5A-4302-921B-35708EF192C9}">
      <dgm:prSet/>
      <dgm:spPr/>
      <dgm:t>
        <a:bodyPr/>
        <a:lstStyle/>
        <a:p>
          <a:endParaRPr lang="en-US"/>
        </a:p>
      </dgm:t>
    </dgm:pt>
    <dgm:pt modelId="{7912F12D-16E4-4873-89C6-9CDE0E243CC8}" type="sibTrans" cxnId="{50745DE5-5E5A-4302-921B-35708EF192C9}">
      <dgm:prSet/>
      <dgm:spPr/>
      <dgm:t>
        <a:bodyPr/>
        <a:lstStyle/>
        <a:p>
          <a:endParaRPr lang="en-US"/>
        </a:p>
      </dgm:t>
    </dgm:pt>
    <dgm:pt modelId="{26617E2F-7555-473F-A4C0-7767E02E115B}">
      <dgm:prSet/>
      <dgm:spPr/>
      <dgm:t>
        <a:bodyPr/>
        <a:lstStyle/>
        <a:p>
          <a:pPr>
            <a:defRPr cap="all"/>
          </a:pPr>
          <a:r>
            <a:rPr lang="en-GB"/>
            <a:t>To support strategic planning for a career in health and social care</a:t>
          </a:r>
          <a:endParaRPr lang="en-US"/>
        </a:p>
      </dgm:t>
    </dgm:pt>
    <dgm:pt modelId="{9832D244-D581-4DCC-B0A1-7F21F937453D}" type="parTrans" cxnId="{70317857-DDB3-4B10-B63B-2EBB992445FE}">
      <dgm:prSet/>
      <dgm:spPr/>
      <dgm:t>
        <a:bodyPr/>
        <a:lstStyle/>
        <a:p>
          <a:endParaRPr lang="en-US"/>
        </a:p>
      </dgm:t>
    </dgm:pt>
    <dgm:pt modelId="{EC3430CC-A4A9-49E6-A8B0-D316CC699F5B}" type="sibTrans" cxnId="{70317857-DDB3-4B10-B63B-2EBB992445FE}">
      <dgm:prSet/>
      <dgm:spPr/>
      <dgm:t>
        <a:bodyPr/>
        <a:lstStyle/>
        <a:p>
          <a:endParaRPr lang="en-US"/>
        </a:p>
      </dgm:t>
    </dgm:pt>
    <dgm:pt modelId="{C5C5F3C4-5F2A-4A50-B5E3-6CDEFDF9B04C}">
      <dgm:prSet/>
      <dgm:spPr/>
      <dgm:t>
        <a:bodyPr/>
        <a:lstStyle/>
        <a:p>
          <a:pPr>
            <a:defRPr cap="all"/>
          </a:pPr>
          <a:r>
            <a:rPr lang="en-GB"/>
            <a:t>To use SWOT analysis as a development tool</a:t>
          </a:r>
          <a:endParaRPr lang="en-US"/>
        </a:p>
      </dgm:t>
    </dgm:pt>
    <dgm:pt modelId="{D68B9909-849A-4D6F-A75D-E323ACDC3959}" type="parTrans" cxnId="{7B7FE392-1823-49F2-876E-5628FC4B09EB}">
      <dgm:prSet/>
      <dgm:spPr/>
      <dgm:t>
        <a:bodyPr/>
        <a:lstStyle/>
        <a:p>
          <a:endParaRPr lang="en-US"/>
        </a:p>
      </dgm:t>
    </dgm:pt>
    <dgm:pt modelId="{FC064152-11F6-4C3F-B5E7-DB3834BFBA8A}" type="sibTrans" cxnId="{7B7FE392-1823-49F2-876E-5628FC4B09EB}">
      <dgm:prSet/>
      <dgm:spPr/>
      <dgm:t>
        <a:bodyPr/>
        <a:lstStyle/>
        <a:p>
          <a:endParaRPr lang="en-US"/>
        </a:p>
      </dgm:t>
    </dgm:pt>
    <dgm:pt modelId="{591ADE86-45A3-471A-86B2-E604F8B84AB0}" type="pres">
      <dgm:prSet presAssocID="{2CB6C146-A8FE-469D-8288-8A7029CD9257}" presName="root" presStyleCnt="0">
        <dgm:presLayoutVars>
          <dgm:dir/>
          <dgm:resizeHandles val="exact"/>
        </dgm:presLayoutVars>
      </dgm:prSet>
      <dgm:spPr/>
    </dgm:pt>
    <dgm:pt modelId="{D53F6C4A-8080-4AAC-BE2C-F6F6895D7A1E}" type="pres">
      <dgm:prSet presAssocID="{1F4B2A28-EB4B-42B8-8BAA-628DE42A5B0F}" presName="compNode" presStyleCnt="0"/>
      <dgm:spPr/>
    </dgm:pt>
    <dgm:pt modelId="{A0EF706F-383F-4EDD-9AF0-AA2F583FC87D}" type="pres">
      <dgm:prSet presAssocID="{1F4B2A28-EB4B-42B8-8BAA-628DE42A5B0F}" presName="iconBgRect" presStyleLbl="bgShp" presStyleIdx="0" presStyleCnt="4"/>
      <dgm:spPr/>
    </dgm:pt>
    <dgm:pt modelId="{6EAE121B-AAAA-4272-9D65-345C3B9BB856}" type="pres">
      <dgm:prSet presAssocID="{1F4B2A28-EB4B-42B8-8BAA-628DE42A5B0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8EB5B2FB-74A8-44FC-BF86-6D3296B67A50}" type="pres">
      <dgm:prSet presAssocID="{1F4B2A28-EB4B-42B8-8BAA-628DE42A5B0F}" presName="spaceRect" presStyleCnt="0"/>
      <dgm:spPr/>
    </dgm:pt>
    <dgm:pt modelId="{F595E9BE-70A5-4A56-B23F-214E040DA315}" type="pres">
      <dgm:prSet presAssocID="{1F4B2A28-EB4B-42B8-8BAA-628DE42A5B0F}" presName="textRect" presStyleLbl="revTx" presStyleIdx="0" presStyleCnt="4">
        <dgm:presLayoutVars>
          <dgm:chMax val="1"/>
          <dgm:chPref val="1"/>
        </dgm:presLayoutVars>
      </dgm:prSet>
      <dgm:spPr/>
    </dgm:pt>
    <dgm:pt modelId="{614738C9-AE47-4946-8871-4F6A8E18D1B5}" type="pres">
      <dgm:prSet presAssocID="{4CBB19E2-9655-45D8-93DC-53023176AE3E}" presName="sibTrans" presStyleCnt="0"/>
      <dgm:spPr/>
    </dgm:pt>
    <dgm:pt modelId="{AEEFB835-AED4-4CD1-8CA6-D4857D8BFD37}" type="pres">
      <dgm:prSet presAssocID="{E40634BF-4FFC-45EE-88FD-9A6A36BC3EB1}" presName="compNode" presStyleCnt="0"/>
      <dgm:spPr/>
    </dgm:pt>
    <dgm:pt modelId="{EC05DA75-F7B9-4BC2-A9DF-427F95AF0D42}" type="pres">
      <dgm:prSet presAssocID="{E40634BF-4FFC-45EE-88FD-9A6A36BC3EB1}" presName="iconBgRect" presStyleLbl="bgShp" presStyleIdx="1" presStyleCnt="4"/>
      <dgm:spPr/>
    </dgm:pt>
    <dgm:pt modelId="{6A8A6BAC-974B-43DE-B0C3-350DBC0FBBB6}" type="pres">
      <dgm:prSet presAssocID="{E40634BF-4FFC-45EE-88FD-9A6A36BC3EB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63F93F6D-345B-409B-811C-CFFA6DC405FD}" type="pres">
      <dgm:prSet presAssocID="{E40634BF-4FFC-45EE-88FD-9A6A36BC3EB1}" presName="spaceRect" presStyleCnt="0"/>
      <dgm:spPr/>
    </dgm:pt>
    <dgm:pt modelId="{6D2EF08F-3E31-4EAF-802A-04A1606F176D}" type="pres">
      <dgm:prSet presAssocID="{E40634BF-4FFC-45EE-88FD-9A6A36BC3EB1}" presName="textRect" presStyleLbl="revTx" presStyleIdx="1" presStyleCnt="4">
        <dgm:presLayoutVars>
          <dgm:chMax val="1"/>
          <dgm:chPref val="1"/>
        </dgm:presLayoutVars>
      </dgm:prSet>
      <dgm:spPr/>
    </dgm:pt>
    <dgm:pt modelId="{2A5AA383-C629-43A9-AF98-890FDA0E453E}" type="pres">
      <dgm:prSet presAssocID="{7912F12D-16E4-4873-89C6-9CDE0E243CC8}" presName="sibTrans" presStyleCnt="0"/>
      <dgm:spPr/>
    </dgm:pt>
    <dgm:pt modelId="{3E4E4DBF-9ABD-459C-8160-C6FB6D5B15F3}" type="pres">
      <dgm:prSet presAssocID="{26617E2F-7555-473F-A4C0-7767E02E115B}" presName="compNode" presStyleCnt="0"/>
      <dgm:spPr/>
    </dgm:pt>
    <dgm:pt modelId="{2DCBE303-9419-40B4-8FB9-71F17B764639}" type="pres">
      <dgm:prSet presAssocID="{26617E2F-7555-473F-A4C0-7767E02E115B}" presName="iconBgRect" presStyleLbl="bgShp" presStyleIdx="2" presStyleCnt="4"/>
      <dgm:spPr/>
    </dgm:pt>
    <dgm:pt modelId="{ABAAE8CD-5153-41C0-9F66-7091337ECA2F}" type="pres">
      <dgm:prSet presAssocID="{26617E2F-7555-473F-A4C0-7767E02E115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5972ADF-D5F8-48F5-9B9E-039E175D3511}" type="pres">
      <dgm:prSet presAssocID="{26617E2F-7555-473F-A4C0-7767E02E115B}" presName="spaceRect" presStyleCnt="0"/>
      <dgm:spPr/>
    </dgm:pt>
    <dgm:pt modelId="{0DAD1366-A828-4605-A1DB-B27B91CA9E8C}" type="pres">
      <dgm:prSet presAssocID="{26617E2F-7555-473F-A4C0-7767E02E115B}" presName="textRect" presStyleLbl="revTx" presStyleIdx="2" presStyleCnt="4">
        <dgm:presLayoutVars>
          <dgm:chMax val="1"/>
          <dgm:chPref val="1"/>
        </dgm:presLayoutVars>
      </dgm:prSet>
      <dgm:spPr/>
    </dgm:pt>
    <dgm:pt modelId="{CC0A43DB-55EF-4835-BAD4-9DCFBCC9183C}" type="pres">
      <dgm:prSet presAssocID="{EC3430CC-A4A9-49E6-A8B0-D316CC699F5B}" presName="sibTrans" presStyleCnt="0"/>
      <dgm:spPr/>
    </dgm:pt>
    <dgm:pt modelId="{273671AB-A8A1-49FC-9746-84903CCDBDD2}" type="pres">
      <dgm:prSet presAssocID="{C5C5F3C4-5F2A-4A50-B5E3-6CDEFDF9B04C}" presName="compNode" presStyleCnt="0"/>
      <dgm:spPr/>
    </dgm:pt>
    <dgm:pt modelId="{C40E1460-C022-41EC-892D-A00E1F0A1FD3}" type="pres">
      <dgm:prSet presAssocID="{C5C5F3C4-5F2A-4A50-B5E3-6CDEFDF9B04C}" presName="iconBgRect" presStyleLbl="bgShp" presStyleIdx="3" presStyleCnt="4"/>
      <dgm:spPr/>
    </dgm:pt>
    <dgm:pt modelId="{48E1C975-F454-4FC9-964F-3A19C1824C92}" type="pres">
      <dgm:prSet presAssocID="{C5C5F3C4-5F2A-4A50-B5E3-6CDEFDF9B04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68025F50-8867-4B77-B9AF-17BAF71DB39A}" type="pres">
      <dgm:prSet presAssocID="{C5C5F3C4-5F2A-4A50-B5E3-6CDEFDF9B04C}" presName="spaceRect" presStyleCnt="0"/>
      <dgm:spPr/>
    </dgm:pt>
    <dgm:pt modelId="{1E1F5DF3-C651-4766-A6F7-2126DA5BD90F}" type="pres">
      <dgm:prSet presAssocID="{C5C5F3C4-5F2A-4A50-B5E3-6CDEFDF9B04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C205964-C64B-433C-8C0B-C5605A3047F2}" srcId="{2CB6C146-A8FE-469D-8288-8A7029CD9257}" destId="{1F4B2A28-EB4B-42B8-8BAA-628DE42A5B0F}" srcOrd="0" destOrd="0" parTransId="{74960F8A-1A21-44CB-9999-6BFBDB2273A8}" sibTransId="{4CBB19E2-9655-45D8-93DC-53023176AE3E}"/>
    <dgm:cxn modelId="{3B8E0948-45E4-411A-8F6E-9D78A1B87579}" type="presOf" srcId="{1F4B2A28-EB4B-42B8-8BAA-628DE42A5B0F}" destId="{F595E9BE-70A5-4A56-B23F-214E040DA315}" srcOrd="0" destOrd="0" presId="urn:microsoft.com/office/officeart/2018/5/layout/IconCircleLabelList"/>
    <dgm:cxn modelId="{909D4E75-E546-440F-8254-ED41475C3051}" type="presOf" srcId="{2CB6C146-A8FE-469D-8288-8A7029CD9257}" destId="{591ADE86-45A3-471A-86B2-E604F8B84AB0}" srcOrd="0" destOrd="0" presId="urn:microsoft.com/office/officeart/2018/5/layout/IconCircleLabelList"/>
    <dgm:cxn modelId="{70317857-DDB3-4B10-B63B-2EBB992445FE}" srcId="{2CB6C146-A8FE-469D-8288-8A7029CD9257}" destId="{26617E2F-7555-473F-A4C0-7767E02E115B}" srcOrd="2" destOrd="0" parTransId="{9832D244-D581-4DCC-B0A1-7F21F937453D}" sibTransId="{EC3430CC-A4A9-49E6-A8B0-D316CC699F5B}"/>
    <dgm:cxn modelId="{9F5E128D-81FF-411E-BC4D-1DE86B05D008}" type="presOf" srcId="{C5C5F3C4-5F2A-4A50-B5E3-6CDEFDF9B04C}" destId="{1E1F5DF3-C651-4766-A6F7-2126DA5BD90F}" srcOrd="0" destOrd="0" presId="urn:microsoft.com/office/officeart/2018/5/layout/IconCircleLabelList"/>
    <dgm:cxn modelId="{71EB478D-46F1-4AE9-BC72-6F22B8A85CDD}" type="presOf" srcId="{26617E2F-7555-473F-A4C0-7767E02E115B}" destId="{0DAD1366-A828-4605-A1DB-B27B91CA9E8C}" srcOrd="0" destOrd="0" presId="urn:microsoft.com/office/officeart/2018/5/layout/IconCircleLabelList"/>
    <dgm:cxn modelId="{7B7FE392-1823-49F2-876E-5628FC4B09EB}" srcId="{2CB6C146-A8FE-469D-8288-8A7029CD9257}" destId="{C5C5F3C4-5F2A-4A50-B5E3-6CDEFDF9B04C}" srcOrd="3" destOrd="0" parTransId="{D68B9909-849A-4D6F-A75D-E323ACDC3959}" sibTransId="{FC064152-11F6-4C3F-B5E7-DB3834BFBA8A}"/>
    <dgm:cxn modelId="{DE4CBDD7-60AE-4428-BD8E-5C2B629CCC9B}" type="presOf" srcId="{E40634BF-4FFC-45EE-88FD-9A6A36BC3EB1}" destId="{6D2EF08F-3E31-4EAF-802A-04A1606F176D}" srcOrd="0" destOrd="0" presId="urn:microsoft.com/office/officeart/2018/5/layout/IconCircleLabelList"/>
    <dgm:cxn modelId="{50745DE5-5E5A-4302-921B-35708EF192C9}" srcId="{2CB6C146-A8FE-469D-8288-8A7029CD9257}" destId="{E40634BF-4FFC-45EE-88FD-9A6A36BC3EB1}" srcOrd="1" destOrd="0" parTransId="{9405C4F4-42ED-4FA7-8EE1-12FEBE4F8590}" sibTransId="{7912F12D-16E4-4873-89C6-9CDE0E243CC8}"/>
    <dgm:cxn modelId="{21B42AF7-4596-48C6-BB25-3FD5DA2A0098}" type="presParOf" srcId="{591ADE86-45A3-471A-86B2-E604F8B84AB0}" destId="{D53F6C4A-8080-4AAC-BE2C-F6F6895D7A1E}" srcOrd="0" destOrd="0" presId="urn:microsoft.com/office/officeart/2018/5/layout/IconCircleLabelList"/>
    <dgm:cxn modelId="{E01D2352-D9A6-4A22-8290-C80DE2CE9BD9}" type="presParOf" srcId="{D53F6C4A-8080-4AAC-BE2C-F6F6895D7A1E}" destId="{A0EF706F-383F-4EDD-9AF0-AA2F583FC87D}" srcOrd="0" destOrd="0" presId="urn:microsoft.com/office/officeart/2018/5/layout/IconCircleLabelList"/>
    <dgm:cxn modelId="{101ADDCA-35EE-49F4-A690-4C1BFB227FAF}" type="presParOf" srcId="{D53F6C4A-8080-4AAC-BE2C-F6F6895D7A1E}" destId="{6EAE121B-AAAA-4272-9D65-345C3B9BB856}" srcOrd="1" destOrd="0" presId="urn:microsoft.com/office/officeart/2018/5/layout/IconCircleLabelList"/>
    <dgm:cxn modelId="{09BB0DC9-E71C-42D6-B109-FA46DD96CDEA}" type="presParOf" srcId="{D53F6C4A-8080-4AAC-BE2C-F6F6895D7A1E}" destId="{8EB5B2FB-74A8-44FC-BF86-6D3296B67A50}" srcOrd="2" destOrd="0" presId="urn:microsoft.com/office/officeart/2018/5/layout/IconCircleLabelList"/>
    <dgm:cxn modelId="{94990C36-5231-451E-99BB-D499E5ECF767}" type="presParOf" srcId="{D53F6C4A-8080-4AAC-BE2C-F6F6895D7A1E}" destId="{F595E9BE-70A5-4A56-B23F-214E040DA315}" srcOrd="3" destOrd="0" presId="urn:microsoft.com/office/officeart/2018/5/layout/IconCircleLabelList"/>
    <dgm:cxn modelId="{1B4AF9A2-B75D-476F-B500-45ACC8042BCE}" type="presParOf" srcId="{591ADE86-45A3-471A-86B2-E604F8B84AB0}" destId="{614738C9-AE47-4946-8871-4F6A8E18D1B5}" srcOrd="1" destOrd="0" presId="urn:microsoft.com/office/officeart/2018/5/layout/IconCircleLabelList"/>
    <dgm:cxn modelId="{92CF18F2-5FB3-43AC-9ED4-8604C36E8656}" type="presParOf" srcId="{591ADE86-45A3-471A-86B2-E604F8B84AB0}" destId="{AEEFB835-AED4-4CD1-8CA6-D4857D8BFD37}" srcOrd="2" destOrd="0" presId="urn:microsoft.com/office/officeart/2018/5/layout/IconCircleLabelList"/>
    <dgm:cxn modelId="{8651D83A-9FAF-44EA-9DA4-51943AD0597A}" type="presParOf" srcId="{AEEFB835-AED4-4CD1-8CA6-D4857D8BFD37}" destId="{EC05DA75-F7B9-4BC2-A9DF-427F95AF0D42}" srcOrd="0" destOrd="0" presId="urn:microsoft.com/office/officeart/2018/5/layout/IconCircleLabelList"/>
    <dgm:cxn modelId="{1865A775-6861-420C-B763-26FD35B7B50D}" type="presParOf" srcId="{AEEFB835-AED4-4CD1-8CA6-D4857D8BFD37}" destId="{6A8A6BAC-974B-43DE-B0C3-350DBC0FBBB6}" srcOrd="1" destOrd="0" presId="urn:microsoft.com/office/officeart/2018/5/layout/IconCircleLabelList"/>
    <dgm:cxn modelId="{9D17693D-A37B-4AA2-ABBB-60D57FFB0E28}" type="presParOf" srcId="{AEEFB835-AED4-4CD1-8CA6-D4857D8BFD37}" destId="{63F93F6D-345B-409B-811C-CFFA6DC405FD}" srcOrd="2" destOrd="0" presId="urn:microsoft.com/office/officeart/2018/5/layout/IconCircleLabelList"/>
    <dgm:cxn modelId="{4F0581B9-3BCA-4A56-9A88-71373A970DED}" type="presParOf" srcId="{AEEFB835-AED4-4CD1-8CA6-D4857D8BFD37}" destId="{6D2EF08F-3E31-4EAF-802A-04A1606F176D}" srcOrd="3" destOrd="0" presId="urn:microsoft.com/office/officeart/2018/5/layout/IconCircleLabelList"/>
    <dgm:cxn modelId="{09AB9EF2-521E-4874-993D-0692FF60D1AE}" type="presParOf" srcId="{591ADE86-45A3-471A-86B2-E604F8B84AB0}" destId="{2A5AA383-C629-43A9-AF98-890FDA0E453E}" srcOrd="3" destOrd="0" presId="urn:microsoft.com/office/officeart/2018/5/layout/IconCircleLabelList"/>
    <dgm:cxn modelId="{EB5E6334-672A-4D87-AC5E-A6768E9F28F9}" type="presParOf" srcId="{591ADE86-45A3-471A-86B2-E604F8B84AB0}" destId="{3E4E4DBF-9ABD-459C-8160-C6FB6D5B15F3}" srcOrd="4" destOrd="0" presId="urn:microsoft.com/office/officeart/2018/5/layout/IconCircleLabelList"/>
    <dgm:cxn modelId="{2419E072-CF6D-445B-954C-07F8B9D60C84}" type="presParOf" srcId="{3E4E4DBF-9ABD-459C-8160-C6FB6D5B15F3}" destId="{2DCBE303-9419-40B4-8FB9-71F17B764639}" srcOrd="0" destOrd="0" presId="urn:microsoft.com/office/officeart/2018/5/layout/IconCircleLabelList"/>
    <dgm:cxn modelId="{4F4E3E1C-89AC-4C87-BD2F-3C951AB21FD7}" type="presParOf" srcId="{3E4E4DBF-9ABD-459C-8160-C6FB6D5B15F3}" destId="{ABAAE8CD-5153-41C0-9F66-7091337ECA2F}" srcOrd="1" destOrd="0" presId="urn:microsoft.com/office/officeart/2018/5/layout/IconCircleLabelList"/>
    <dgm:cxn modelId="{3E91026E-85B5-408D-A29E-1907ECAD1681}" type="presParOf" srcId="{3E4E4DBF-9ABD-459C-8160-C6FB6D5B15F3}" destId="{C5972ADF-D5F8-48F5-9B9E-039E175D3511}" srcOrd="2" destOrd="0" presId="urn:microsoft.com/office/officeart/2018/5/layout/IconCircleLabelList"/>
    <dgm:cxn modelId="{12AD65D3-BBF2-47D7-A079-46A88247F893}" type="presParOf" srcId="{3E4E4DBF-9ABD-459C-8160-C6FB6D5B15F3}" destId="{0DAD1366-A828-4605-A1DB-B27B91CA9E8C}" srcOrd="3" destOrd="0" presId="urn:microsoft.com/office/officeart/2018/5/layout/IconCircleLabelList"/>
    <dgm:cxn modelId="{B8678A86-D415-4E92-AFB3-76417719D34C}" type="presParOf" srcId="{591ADE86-45A3-471A-86B2-E604F8B84AB0}" destId="{CC0A43DB-55EF-4835-BAD4-9DCFBCC9183C}" srcOrd="5" destOrd="0" presId="urn:microsoft.com/office/officeart/2018/5/layout/IconCircleLabelList"/>
    <dgm:cxn modelId="{1E4BED3E-012B-4666-B2E4-DB6B50F0C4D1}" type="presParOf" srcId="{591ADE86-45A3-471A-86B2-E604F8B84AB0}" destId="{273671AB-A8A1-49FC-9746-84903CCDBDD2}" srcOrd="6" destOrd="0" presId="urn:microsoft.com/office/officeart/2018/5/layout/IconCircleLabelList"/>
    <dgm:cxn modelId="{015CFB19-F072-4462-B8CD-10C58BF55E81}" type="presParOf" srcId="{273671AB-A8A1-49FC-9746-84903CCDBDD2}" destId="{C40E1460-C022-41EC-892D-A00E1F0A1FD3}" srcOrd="0" destOrd="0" presId="urn:microsoft.com/office/officeart/2018/5/layout/IconCircleLabelList"/>
    <dgm:cxn modelId="{9B9886D6-D34C-43E0-8A09-84879F167359}" type="presParOf" srcId="{273671AB-A8A1-49FC-9746-84903CCDBDD2}" destId="{48E1C975-F454-4FC9-964F-3A19C1824C92}" srcOrd="1" destOrd="0" presId="urn:microsoft.com/office/officeart/2018/5/layout/IconCircleLabelList"/>
    <dgm:cxn modelId="{8A729DB6-DE43-46F5-99A4-7F2654ADA81A}" type="presParOf" srcId="{273671AB-A8A1-49FC-9746-84903CCDBDD2}" destId="{68025F50-8867-4B77-B9AF-17BAF71DB39A}" srcOrd="2" destOrd="0" presId="urn:microsoft.com/office/officeart/2018/5/layout/IconCircleLabelList"/>
    <dgm:cxn modelId="{360AAB89-2525-46DC-AEE8-D2BAA94F6FC3}" type="presParOf" srcId="{273671AB-A8A1-49FC-9746-84903CCDBDD2}" destId="{1E1F5DF3-C651-4766-A6F7-2126DA5BD90F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4C506A-FBAE-4F4A-8260-9A10A739503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850D5894-F3CA-41C5-B5B5-9B226C1A15C4}">
      <dgm:prSet/>
      <dgm:spPr/>
      <dgm:t>
        <a:bodyPr/>
        <a:lstStyle/>
        <a:p>
          <a:pPr>
            <a:defRPr cap="all"/>
          </a:pPr>
          <a:r>
            <a:rPr lang="en-GB" b="1"/>
            <a:t>Key Strengths</a:t>
          </a:r>
          <a:endParaRPr lang="en-US"/>
        </a:p>
      </dgm:t>
    </dgm:pt>
    <dgm:pt modelId="{49B3DFB6-5FDD-4FCB-AF89-544E125D3366}" type="parTrans" cxnId="{E5FB3838-F3FD-47CF-96CE-C70C61BEECCA}">
      <dgm:prSet/>
      <dgm:spPr/>
      <dgm:t>
        <a:bodyPr/>
        <a:lstStyle/>
        <a:p>
          <a:endParaRPr lang="en-US"/>
        </a:p>
      </dgm:t>
    </dgm:pt>
    <dgm:pt modelId="{52657549-6F43-4F96-9C99-46472E5BC10F}" type="sibTrans" cxnId="{E5FB3838-F3FD-47CF-96CE-C70C61BEECCA}">
      <dgm:prSet/>
      <dgm:spPr/>
      <dgm:t>
        <a:bodyPr/>
        <a:lstStyle/>
        <a:p>
          <a:endParaRPr lang="en-US"/>
        </a:p>
      </dgm:t>
    </dgm:pt>
    <dgm:pt modelId="{DAABF0BE-FB30-44BA-811C-173EE1F60A3E}">
      <dgm:prSet/>
      <dgm:spPr/>
      <dgm:t>
        <a:bodyPr/>
        <a:lstStyle/>
        <a:p>
          <a:pPr>
            <a:defRPr cap="all"/>
          </a:pPr>
          <a:r>
            <a:rPr lang="en-GB"/>
            <a:t>Strong analytical skills in evaluating public health strategies</a:t>
          </a:r>
          <a:endParaRPr lang="en-US"/>
        </a:p>
      </dgm:t>
    </dgm:pt>
    <dgm:pt modelId="{3F5F913E-2603-4F53-B8F2-997F880ECF9C}" type="parTrans" cxnId="{73A2F0EF-B8A5-4C34-B886-58F04C70FEEC}">
      <dgm:prSet/>
      <dgm:spPr/>
      <dgm:t>
        <a:bodyPr/>
        <a:lstStyle/>
        <a:p>
          <a:endParaRPr lang="en-US"/>
        </a:p>
      </dgm:t>
    </dgm:pt>
    <dgm:pt modelId="{A663A55B-8B9B-48F2-81EF-2EB4EB7D25CE}" type="sibTrans" cxnId="{73A2F0EF-B8A5-4C34-B886-58F04C70FEEC}">
      <dgm:prSet/>
      <dgm:spPr/>
      <dgm:t>
        <a:bodyPr/>
        <a:lstStyle/>
        <a:p>
          <a:endParaRPr lang="en-US"/>
        </a:p>
      </dgm:t>
    </dgm:pt>
    <dgm:pt modelId="{28B9AFF4-A970-40D3-BE74-B9D0205C63D4}">
      <dgm:prSet/>
      <dgm:spPr/>
      <dgm:t>
        <a:bodyPr/>
        <a:lstStyle/>
        <a:p>
          <a:pPr>
            <a:defRPr cap="all"/>
          </a:pPr>
          <a:r>
            <a:rPr lang="en-GB"/>
            <a:t>Excellent task organization and structured planning</a:t>
          </a:r>
          <a:endParaRPr lang="en-US"/>
        </a:p>
      </dgm:t>
    </dgm:pt>
    <dgm:pt modelId="{ABEC45CB-D80B-450B-AC75-BF5542AA70DD}" type="parTrans" cxnId="{CF69ACE7-F3EB-4541-BE20-24EE9EDBC5F0}">
      <dgm:prSet/>
      <dgm:spPr/>
      <dgm:t>
        <a:bodyPr/>
        <a:lstStyle/>
        <a:p>
          <a:endParaRPr lang="en-US"/>
        </a:p>
      </dgm:t>
    </dgm:pt>
    <dgm:pt modelId="{9086F7F3-4AC4-4051-A9C1-F42B41FC871B}" type="sibTrans" cxnId="{CF69ACE7-F3EB-4541-BE20-24EE9EDBC5F0}">
      <dgm:prSet/>
      <dgm:spPr/>
      <dgm:t>
        <a:bodyPr/>
        <a:lstStyle/>
        <a:p>
          <a:endParaRPr lang="en-US"/>
        </a:p>
      </dgm:t>
    </dgm:pt>
    <dgm:pt modelId="{A9AC4EFB-AC3E-4084-B8E8-91CF700E725F}">
      <dgm:prSet/>
      <dgm:spPr/>
      <dgm:t>
        <a:bodyPr/>
        <a:lstStyle/>
        <a:p>
          <a:pPr>
            <a:defRPr cap="all"/>
          </a:pPr>
          <a:r>
            <a:rPr lang="en-GB"/>
            <a:t>Creativity in visual communication and presentation design</a:t>
          </a:r>
          <a:endParaRPr lang="en-US"/>
        </a:p>
      </dgm:t>
    </dgm:pt>
    <dgm:pt modelId="{59733669-F946-42EF-86D2-A8CF9F94B8C1}" type="parTrans" cxnId="{EC6B9231-EAD1-4C8A-A572-E509500D15DB}">
      <dgm:prSet/>
      <dgm:spPr/>
      <dgm:t>
        <a:bodyPr/>
        <a:lstStyle/>
        <a:p>
          <a:endParaRPr lang="en-US"/>
        </a:p>
      </dgm:t>
    </dgm:pt>
    <dgm:pt modelId="{113D61F4-ACCC-4879-94E9-76291A5C361E}" type="sibTrans" cxnId="{EC6B9231-EAD1-4C8A-A572-E509500D15DB}">
      <dgm:prSet/>
      <dgm:spPr/>
      <dgm:t>
        <a:bodyPr/>
        <a:lstStyle/>
        <a:p>
          <a:endParaRPr lang="en-US"/>
        </a:p>
      </dgm:t>
    </dgm:pt>
    <dgm:pt modelId="{A58AFEC6-2E46-485F-9A4A-25853456630B}">
      <dgm:prSet/>
      <dgm:spPr/>
      <dgm:t>
        <a:bodyPr/>
        <a:lstStyle/>
        <a:p>
          <a:pPr>
            <a:defRPr cap="all"/>
          </a:pPr>
          <a:r>
            <a:rPr lang="en-GB"/>
            <a:t>Collaborative learning and group engagement</a:t>
          </a:r>
          <a:endParaRPr lang="en-US"/>
        </a:p>
      </dgm:t>
    </dgm:pt>
    <dgm:pt modelId="{0A02E7A0-56EA-408F-A2E1-D14920B725C0}" type="parTrans" cxnId="{853CE886-CA70-4392-AA4F-3787039AE2FE}">
      <dgm:prSet/>
      <dgm:spPr/>
      <dgm:t>
        <a:bodyPr/>
        <a:lstStyle/>
        <a:p>
          <a:endParaRPr lang="en-US"/>
        </a:p>
      </dgm:t>
    </dgm:pt>
    <dgm:pt modelId="{9F4E57BA-A3C7-4D4F-8A66-BC8619BA6A90}" type="sibTrans" cxnId="{853CE886-CA70-4392-AA4F-3787039AE2FE}">
      <dgm:prSet/>
      <dgm:spPr/>
      <dgm:t>
        <a:bodyPr/>
        <a:lstStyle/>
        <a:p>
          <a:endParaRPr lang="en-US"/>
        </a:p>
      </dgm:t>
    </dgm:pt>
    <dgm:pt modelId="{F777940A-CA4F-4DCE-9641-50AC811BC5F0}" type="pres">
      <dgm:prSet presAssocID="{3D4C506A-FBAE-4F4A-8260-9A10A739503D}" presName="root" presStyleCnt="0">
        <dgm:presLayoutVars>
          <dgm:dir/>
          <dgm:resizeHandles val="exact"/>
        </dgm:presLayoutVars>
      </dgm:prSet>
      <dgm:spPr/>
    </dgm:pt>
    <dgm:pt modelId="{F2D6D51A-4615-44A6-82C5-7DBAE0BE4629}" type="pres">
      <dgm:prSet presAssocID="{850D5894-F3CA-41C5-B5B5-9B226C1A15C4}" presName="compNode" presStyleCnt="0"/>
      <dgm:spPr/>
    </dgm:pt>
    <dgm:pt modelId="{6735B83D-358F-4100-A814-ECEA81ECA521}" type="pres">
      <dgm:prSet presAssocID="{850D5894-F3CA-41C5-B5B5-9B226C1A15C4}" presName="iconBgRect" presStyleLbl="bgShp" presStyleIdx="0" presStyleCnt="5"/>
      <dgm:spPr/>
    </dgm:pt>
    <dgm:pt modelId="{DA2A73BB-C161-413E-9A1B-ED4830BB051F}" type="pres">
      <dgm:prSet presAssocID="{850D5894-F3CA-41C5-B5B5-9B226C1A15C4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B4A8967-FED2-4A69-A454-A5F480DA6454}" type="pres">
      <dgm:prSet presAssocID="{850D5894-F3CA-41C5-B5B5-9B226C1A15C4}" presName="spaceRect" presStyleCnt="0"/>
      <dgm:spPr/>
    </dgm:pt>
    <dgm:pt modelId="{A5DD3422-ABE6-409B-A30F-8B38CF9969AA}" type="pres">
      <dgm:prSet presAssocID="{850D5894-F3CA-41C5-B5B5-9B226C1A15C4}" presName="textRect" presStyleLbl="revTx" presStyleIdx="0" presStyleCnt="5">
        <dgm:presLayoutVars>
          <dgm:chMax val="1"/>
          <dgm:chPref val="1"/>
        </dgm:presLayoutVars>
      </dgm:prSet>
      <dgm:spPr/>
    </dgm:pt>
    <dgm:pt modelId="{AE36D381-0616-4CB4-BCD3-5E0DD45ECA0D}" type="pres">
      <dgm:prSet presAssocID="{52657549-6F43-4F96-9C99-46472E5BC10F}" presName="sibTrans" presStyleCnt="0"/>
      <dgm:spPr/>
    </dgm:pt>
    <dgm:pt modelId="{7C6E0125-2F9C-4A22-AC2F-DBD0ABAD3B96}" type="pres">
      <dgm:prSet presAssocID="{DAABF0BE-FB30-44BA-811C-173EE1F60A3E}" presName="compNode" presStyleCnt="0"/>
      <dgm:spPr/>
    </dgm:pt>
    <dgm:pt modelId="{19633173-298E-4FE6-8E48-B0B8C7E4E978}" type="pres">
      <dgm:prSet presAssocID="{DAABF0BE-FB30-44BA-811C-173EE1F60A3E}" presName="iconBgRect" presStyleLbl="bgShp" presStyleIdx="1" presStyleCnt="5"/>
      <dgm:spPr/>
    </dgm:pt>
    <dgm:pt modelId="{8B953F7F-38D8-435B-B12C-6AB3277BE66D}" type="pres">
      <dgm:prSet presAssocID="{DAABF0BE-FB30-44BA-811C-173EE1F60A3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C3F25B2A-9552-4685-9438-73E41AA46169}" type="pres">
      <dgm:prSet presAssocID="{DAABF0BE-FB30-44BA-811C-173EE1F60A3E}" presName="spaceRect" presStyleCnt="0"/>
      <dgm:spPr/>
    </dgm:pt>
    <dgm:pt modelId="{7B6EE2D1-11E7-4936-ACAF-3532F2A4B534}" type="pres">
      <dgm:prSet presAssocID="{DAABF0BE-FB30-44BA-811C-173EE1F60A3E}" presName="textRect" presStyleLbl="revTx" presStyleIdx="1" presStyleCnt="5">
        <dgm:presLayoutVars>
          <dgm:chMax val="1"/>
          <dgm:chPref val="1"/>
        </dgm:presLayoutVars>
      </dgm:prSet>
      <dgm:spPr/>
    </dgm:pt>
    <dgm:pt modelId="{90C65D28-14D0-4536-8992-279E5E45EDB6}" type="pres">
      <dgm:prSet presAssocID="{A663A55B-8B9B-48F2-81EF-2EB4EB7D25CE}" presName="sibTrans" presStyleCnt="0"/>
      <dgm:spPr/>
    </dgm:pt>
    <dgm:pt modelId="{3A3C8A47-15CE-485C-AFC1-A8B74F1C302D}" type="pres">
      <dgm:prSet presAssocID="{28B9AFF4-A970-40D3-BE74-B9D0205C63D4}" presName="compNode" presStyleCnt="0"/>
      <dgm:spPr/>
    </dgm:pt>
    <dgm:pt modelId="{D8FC0C3C-87F0-45BD-AE6F-5953446E2AB4}" type="pres">
      <dgm:prSet presAssocID="{28B9AFF4-A970-40D3-BE74-B9D0205C63D4}" presName="iconBgRect" presStyleLbl="bgShp" presStyleIdx="2" presStyleCnt="5"/>
      <dgm:spPr/>
    </dgm:pt>
    <dgm:pt modelId="{C3C79D27-3AEA-48F3-8C8C-395178D8FACE}" type="pres">
      <dgm:prSet presAssocID="{28B9AFF4-A970-40D3-BE74-B9D0205C63D4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B9ED0ECC-1C0B-4F56-BBBD-07227F0D66BB}" type="pres">
      <dgm:prSet presAssocID="{28B9AFF4-A970-40D3-BE74-B9D0205C63D4}" presName="spaceRect" presStyleCnt="0"/>
      <dgm:spPr/>
    </dgm:pt>
    <dgm:pt modelId="{99836D15-5C49-4D7F-8AF8-B411D0942644}" type="pres">
      <dgm:prSet presAssocID="{28B9AFF4-A970-40D3-BE74-B9D0205C63D4}" presName="textRect" presStyleLbl="revTx" presStyleIdx="2" presStyleCnt="5">
        <dgm:presLayoutVars>
          <dgm:chMax val="1"/>
          <dgm:chPref val="1"/>
        </dgm:presLayoutVars>
      </dgm:prSet>
      <dgm:spPr/>
    </dgm:pt>
    <dgm:pt modelId="{7971F5AB-36AE-4CC9-AB71-95E17632F87E}" type="pres">
      <dgm:prSet presAssocID="{9086F7F3-4AC4-4051-A9C1-F42B41FC871B}" presName="sibTrans" presStyleCnt="0"/>
      <dgm:spPr/>
    </dgm:pt>
    <dgm:pt modelId="{5658143B-9ACB-4E08-B327-EE3C024719FA}" type="pres">
      <dgm:prSet presAssocID="{A9AC4EFB-AC3E-4084-B8E8-91CF700E725F}" presName="compNode" presStyleCnt="0"/>
      <dgm:spPr/>
    </dgm:pt>
    <dgm:pt modelId="{C0E78A6D-1DD9-4784-9CCD-E84C8CD168AD}" type="pres">
      <dgm:prSet presAssocID="{A9AC4EFB-AC3E-4084-B8E8-91CF700E725F}" presName="iconBgRect" presStyleLbl="bgShp" presStyleIdx="3" presStyleCnt="5"/>
      <dgm:spPr/>
    </dgm:pt>
    <dgm:pt modelId="{E55457AF-01BD-480D-9F32-8F8A2C12EFC7}" type="pres">
      <dgm:prSet presAssocID="{A9AC4EFB-AC3E-4084-B8E8-91CF700E725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4AF195EB-0470-4376-8808-8862B2411CF5}" type="pres">
      <dgm:prSet presAssocID="{A9AC4EFB-AC3E-4084-B8E8-91CF700E725F}" presName="spaceRect" presStyleCnt="0"/>
      <dgm:spPr/>
    </dgm:pt>
    <dgm:pt modelId="{DC2DBCD9-D689-4A5F-B30B-062E5A2FF6DE}" type="pres">
      <dgm:prSet presAssocID="{A9AC4EFB-AC3E-4084-B8E8-91CF700E725F}" presName="textRect" presStyleLbl="revTx" presStyleIdx="3" presStyleCnt="5">
        <dgm:presLayoutVars>
          <dgm:chMax val="1"/>
          <dgm:chPref val="1"/>
        </dgm:presLayoutVars>
      </dgm:prSet>
      <dgm:spPr/>
    </dgm:pt>
    <dgm:pt modelId="{6ADD66EE-BC4A-4E00-AF89-E3517B9CB8F9}" type="pres">
      <dgm:prSet presAssocID="{113D61F4-ACCC-4879-94E9-76291A5C361E}" presName="sibTrans" presStyleCnt="0"/>
      <dgm:spPr/>
    </dgm:pt>
    <dgm:pt modelId="{A3D21E4E-C960-4937-AC12-BE6CF44F54DE}" type="pres">
      <dgm:prSet presAssocID="{A58AFEC6-2E46-485F-9A4A-25853456630B}" presName="compNode" presStyleCnt="0"/>
      <dgm:spPr/>
    </dgm:pt>
    <dgm:pt modelId="{4C53EEF1-E436-4D53-8F49-813F5957667E}" type="pres">
      <dgm:prSet presAssocID="{A58AFEC6-2E46-485F-9A4A-25853456630B}" presName="iconBgRect" presStyleLbl="bgShp" presStyleIdx="4" presStyleCnt="5"/>
      <dgm:spPr/>
    </dgm:pt>
    <dgm:pt modelId="{87BFBE49-76DB-4CA8-B249-C0F183097B3E}" type="pres">
      <dgm:prSet presAssocID="{A58AFEC6-2E46-485F-9A4A-25853456630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B637BB4E-6D7D-4986-A169-2832C8C74494}" type="pres">
      <dgm:prSet presAssocID="{A58AFEC6-2E46-485F-9A4A-25853456630B}" presName="spaceRect" presStyleCnt="0"/>
      <dgm:spPr/>
    </dgm:pt>
    <dgm:pt modelId="{CF362A1D-D7CF-4430-8EDF-4B946D626CDB}" type="pres">
      <dgm:prSet presAssocID="{A58AFEC6-2E46-485F-9A4A-25853456630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138B1E2C-10C5-4418-9FAE-B05ED035DE7F}" type="presOf" srcId="{DAABF0BE-FB30-44BA-811C-173EE1F60A3E}" destId="{7B6EE2D1-11E7-4936-ACAF-3532F2A4B534}" srcOrd="0" destOrd="0" presId="urn:microsoft.com/office/officeart/2018/5/layout/IconCircleLabelList"/>
    <dgm:cxn modelId="{EC6B9231-EAD1-4C8A-A572-E509500D15DB}" srcId="{3D4C506A-FBAE-4F4A-8260-9A10A739503D}" destId="{A9AC4EFB-AC3E-4084-B8E8-91CF700E725F}" srcOrd="3" destOrd="0" parTransId="{59733669-F946-42EF-86D2-A8CF9F94B8C1}" sibTransId="{113D61F4-ACCC-4879-94E9-76291A5C361E}"/>
    <dgm:cxn modelId="{572FCC35-2663-4BE8-BCA1-4E2F048F0B94}" type="presOf" srcId="{A58AFEC6-2E46-485F-9A4A-25853456630B}" destId="{CF362A1D-D7CF-4430-8EDF-4B946D626CDB}" srcOrd="0" destOrd="0" presId="urn:microsoft.com/office/officeart/2018/5/layout/IconCircleLabelList"/>
    <dgm:cxn modelId="{E5FB3838-F3FD-47CF-96CE-C70C61BEECCA}" srcId="{3D4C506A-FBAE-4F4A-8260-9A10A739503D}" destId="{850D5894-F3CA-41C5-B5B5-9B226C1A15C4}" srcOrd="0" destOrd="0" parTransId="{49B3DFB6-5FDD-4FCB-AF89-544E125D3366}" sibTransId="{52657549-6F43-4F96-9C99-46472E5BC10F}"/>
    <dgm:cxn modelId="{853CE886-CA70-4392-AA4F-3787039AE2FE}" srcId="{3D4C506A-FBAE-4F4A-8260-9A10A739503D}" destId="{A58AFEC6-2E46-485F-9A4A-25853456630B}" srcOrd="4" destOrd="0" parTransId="{0A02E7A0-56EA-408F-A2E1-D14920B725C0}" sibTransId="{9F4E57BA-A3C7-4D4F-8A66-BC8619BA6A90}"/>
    <dgm:cxn modelId="{CF052C87-5EAF-4C18-8A4C-04887E49B77C}" type="presOf" srcId="{3D4C506A-FBAE-4F4A-8260-9A10A739503D}" destId="{F777940A-CA4F-4DCE-9641-50AC811BC5F0}" srcOrd="0" destOrd="0" presId="urn:microsoft.com/office/officeart/2018/5/layout/IconCircleLabelList"/>
    <dgm:cxn modelId="{E750F38C-0F3C-4713-ACC0-79014C4B265F}" type="presOf" srcId="{28B9AFF4-A970-40D3-BE74-B9D0205C63D4}" destId="{99836D15-5C49-4D7F-8AF8-B411D0942644}" srcOrd="0" destOrd="0" presId="urn:microsoft.com/office/officeart/2018/5/layout/IconCircleLabelList"/>
    <dgm:cxn modelId="{6071A4CE-2594-428D-8777-B9670ADD2583}" type="presOf" srcId="{850D5894-F3CA-41C5-B5B5-9B226C1A15C4}" destId="{A5DD3422-ABE6-409B-A30F-8B38CF9969AA}" srcOrd="0" destOrd="0" presId="urn:microsoft.com/office/officeart/2018/5/layout/IconCircleLabelList"/>
    <dgm:cxn modelId="{FB1C04E3-A778-40A6-BAC4-45476BFCC8DF}" type="presOf" srcId="{A9AC4EFB-AC3E-4084-B8E8-91CF700E725F}" destId="{DC2DBCD9-D689-4A5F-B30B-062E5A2FF6DE}" srcOrd="0" destOrd="0" presId="urn:microsoft.com/office/officeart/2018/5/layout/IconCircleLabelList"/>
    <dgm:cxn modelId="{CF69ACE7-F3EB-4541-BE20-24EE9EDBC5F0}" srcId="{3D4C506A-FBAE-4F4A-8260-9A10A739503D}" destId="{28B9AFF4-A970-40D3-BE74-B9D0205C63D4}" srcOrd="2" destOrd="0" parTransId="{ABEC45CB-D80B-450B-AC75-BF5542AA70DD}" sibTransId="{9086F7F3-4AC4-4051-A9C1-F42B41FC871B}"/>
    <dgm:cxn modelId="{73A2F0EF-B8A5-4C34-B886-58F04C70FEEC}" srcId="{3D4C506A-FBAE-4F4A-8260-9A10A739503D}" destId="{DAABF0BE-FB30-44BA-811C-173EE1F60A3E}" srcOrd="1" destOrd="0" parTransId="{3F5F913E-2603-4F53-B8F2-997F880ECF9C}" sibTransId="{A663A55B-8B9B-48F2-81EF-2EB4EB7D25CE}"/>
    <dgm:cxn modelId="{26652CED-BD97-4AF7-88B4-E8DB7BBA1FA4}" type="presParOf" srcId="{F777940A-CA4F-4DCE-9641-50AC811BC5F0}" destId="{F2D6D51A-4615-44A6-82C5-7DBAE0BE4629}" srcOrd="0" destOrd="0" presId="urn:microsoft.com/office/officeart/2018/5/layout/IconCircleLabelList"/>
    <dgm:cxn modelId="{A45C90C1-1222-42DD-8E14-9DA504FB62EF}" type="presParOf" srcId="{F2D6D51A-4615-44A6-82C5-7DBAE0BE4629}" destId="{6735B83D-358F-4100-A814-ECEA81ECA521}" srcOrd="0" destOrd="0" presId="urn:microsoft.com/office/officeart/2018/5/layout/IconCircleLabelList"/>
    <dgm:cxn modelId="{F6AF8822-C4AD-449D-A023-8FAAC61CB170}" type="presParOf" srcId="{F2D6D51A-4615-44A6-82C5-7DBAE0BE4629}" destId="{DA2A73BB-C161-413E-9A1B-ED4830BB051F}" srcOrd="1" destOrd="0" presId="urn:microsoft.com/office/officeart/2018/5/layout/IconCircleLabelList"/>
    <dgm:cxn modelId="{0EE2C078-9685-416F-A7BC-217D792025F5}" type="presParOf" srcId="{F2D6D51A-4615-44A6-82C5-7DBAE0BE4629}" destId="{EB4A8967-FED2-4A69-A454-A5F480DA6454}" srcOrd="2" destOrd="0" presId="urn:microsoft.com/office/officeart/2018/5/layout/IconCircleLabelList"/>
    <dgm:cxn modelId="{37C8F9DD-F53C-48EF-A3B3-1E7D895A456B}" type="presParOf" srcId="{F2D6D51A-4615-44A6-82C5-7DBAE0BE4629}" destId="{A5DD3422-ABE6-409B-A30F-8B38CF9969AA}" srcOrd="3" destOrd="0" presId="urn:microsoft.com/office/officeart/2018/5/layout/IconCircleLabelList"/>
    <dgm:cxn modelId="{B0358B06-7A28-4E22-9DAD-9ACA6E4388D1}" type="presParOf" srcId="{F777940A-CA4F-4DCE-9641-50AC811BC5F0}" destId="{AE36D381-0616-4CB4-BCD3-5E0DD45ECA0D}" srcOrd="1" destOrd="0" presId="urn:microsoft.com/office/officeart/2018/5/layout/IconCircleLabelList"/>
    <dgm:cxn modelId="{40CAA5EF-C396-447E-A880-8244E1377F01}" type="presParOf" srcId="{F777940A-CA4F-4DCE-9641-50AC811BC5F0}" destId="{7C6E0125-2F9C-4A22-AC2F-DBD0ABAD3B96}" srcOrd="2" destOrd="0" presId="urn:microsoft.com/office/officeart/2018/5/layout/IconCircleLabelList"/>
    <dgm:cxn modelId="{A9CCA553-DDB6-42CA-9805-94C7C0C783B4}" type="presParOf" srcId="{7C6E0125-2F9C-4A22-AC2F-DBD0ABAD3B96}" destId="{19633173-298E-4FE6-8E48-B0B8C7E4E978}" srcOrd="0" destOrd="0" presId="urn:microsoft.com/office/officeart/2018/5/layout/IconCircleLabelList"/>
    <dgm:cxn modelId="{29D02CF6-5260-43B2-A492-E65C61405515}" type="presParOf" srcId="{7C6E0125-2F9C-4A22-AC2F-DBD0ABAD3B96}" destId="{8B953F7F-38D8-435B-B12C-6AB3277BE66D}" srcOrd="1" destOrd="0" presId="urn:microsoft.com/office/officeart/2018/5/layout/IconCircleLabelList"/>
    <dgm:cxn modelId="{F4702F17-7C38-4B43-BFE4-608C7B40FA00}" type="presParOf" srcId="{7C6E0125-2F9C-4A22-AC2F-DBD0ABAD3B96}" destId="{C3F25B2A-9552-4685-9438-73E41AA46169}" srcOrd="2" destOrd="0" presId="urn:microsoft.com/office/officeart/2018/5/layout/IconCircleLabelList"/>
    <dgm:cxn modelId="{676FF460-DCC0-4089-A06A-CB0CDE107EBB}" type="presParOf" srcId="{7C6E0125-2F9C-4A22-AC2F-DBD0ABAD3B96}" destId="{7B6EE2D1-11E7-4936-ACAF-3532F2A4B534}" srcOrd="3" destOrd="0" presId="urn:microsoft.com/office/officeart/2018/5/layout/IconCircleLabelList"/>
    <dgm:cxn modelId="{E5744BB3-53E7-4E46-8D40-B3E1522DEB38}" type="presParOf" srcId="{F777940A-CA4F-4DCE-9641-50AC811BC5F0}" destId="{90C65D28-14D0-4536-8992-279E5E45EDB6}" srcOrd="3" destOrd="0" presId="urn:microsoft.com/office/officeart/2018/5/layout/IconCircleLabelList"/>
    <dgm:cxn modelId="{1D70EB1A-6514-4964-AEED-FAF1B2D92322}" type="presParOf" srcId="{F777940A-CA4F-4DCE-9641-50AC811BC5F0}" destId="{3A3C8A47-15CE-485C-AFC1-A8B74F1C302D}" srcOrd="4" destOrd="0" presId="urn:microsoft.com/office/officeart/2018/5/layout/IconCircleLabelList"/>
    <dgm:cxn modelId="{D64823B6-6DA7-4641-A9F3-5DEC76328AF3}" type="presParOf" srcId="{3A3C8A47-15CE-485C-AFC1-A8B74F1C302D}" destId="{D8FC0C3C-87F0-45BD-AE6F-5953446E2AB4}" srcOrd="0" destOrd="0" presId="urn:microsoft.com/office/officeart/2018/5/layout/IconCircleLabelList"/>
    <dgm:cxn modelId="{A584A031-263D-4126-9F84-BBECC4619087}" type="presParOf" srcId="{3A3C8A47-15CE-485C-AFC1-A8B74F1C302D}" destId="{C3C79D27-3AEA-48F3-8C8C-395178D8FACE}" srcOrd="1" destOrd="0" presId="urn:microsoft.com/office/officeart/2018/5/layout/IconCircleLabelList"/>
    <dgm:cxn modelId="{524A12A7-EA2D-467F-935E-D58D83E5DD47}" type="presParOf" srcId="{3A3C8A47-15CE-485C-AFC1-A8B74F1C302D}" destId="{B9ED0ECC-1C0B-4F56-BBBD-07227F0D66BB}" srcOrd="2" destOrd="0" presId="urn:microsoft.com/office/officeart/2018/5/layout/IconCircleLabelList"/>
    <dgm:cxn modelId="{1023146A-67E8-493C-A957-9A450FE264D2}" type="presParOf" srcId="{3A3C8A47-15CE-485C-AFC1-A8B74F1C302D}" destId="{99836D15-5C49-4D7F-8AF8-B411D0942644}" srcOrd="3" destOrd="0" presId="urn:microsoft.com/office/officeart/2018/5/layout/IconCircleLabelList"/>
    <dgm:cxn modelId="{B974F8EF-8C68-49E1-8505-237FA2F71B8F}" type="presParOf" srcId="{F777940A-CA4F-4DCE-9641-50AC811BC5F0}" destId="{7971F5AB-36AE-4CC9-AB71-95E17632F87E}" srcOrd="5" destOrd="0" presId="urn:microsoft.com/office/officeart/2018/5/layout/IconCircleLabelList"/>
    <dgm:cxn modelId="{22999268-6F1F-4FD2-B882-5FBA96EBA23F}" type="presParOf" srcId="{F777940A-CA4F-4DCE-9641-50AC811BC5F0}" destId="{5658143B-9ACB-4E08-B327-EE3C024719FA}" srcOrd="6" destOrd="0" presId="urn:microsoft.com/office/officeart/2018/5/layout/IconCircleLabelList"/>
    <dgm:cxn modelId="{E751AB3D-3941-4C9D-83ED-2EC957DE678F}" type="presParOf" srcId="{5658143B-9ACB-4E08-B327-EE3C024719FA}" destId="{C0E78A6D-1DD9-4784-9CCD-E84C8CD168AD}" srcOrd="0" destOrd="0" presId="urn:microsoft.com/office/officeart/2018/5/layout/IconCircleLabelList"/>
    <dgm:cxn modelId="{2E961F7C-B8C0-479C-A973-D5E0ABE79F2D}" type="presParOf" srcId="{5658143B-9ACB-4E08-B327-EE3C024719FA}" destId="{E55457AF-01BD-480D-9F32-8F8A2C12EFC7}" srcOrd="1" destOrd="0" presId="urn:microsoft.com/office/officeart/2018/5/layout/IconCircleLabelList"/>
    <dgm:cxn modelId="{5C239198-CB9D-4E55-99AC-87E61D8E85D8}" type="presParOf" srcId="{5658143B-9ACB-4E08-B327-EE3C024719FA}" destId="{4AF195EB-0470-4376-8808-8862B2411CF5}" srcOrd="2" destOrd="0" presId="urn:microsoft.com/office/officeart/2018/5/layout/IconCircleLabelList"/>
    <dgm:cxn modelId="{7817EDFE-76C2-4F23-9E12-A995D281E17A}" type="presParOf" srcId="{5658143B-9ACB-4E08-B327-EE3C024719FA}" destId="{DC2DBCD9-D689-4A5F-B30B-062E5A2FF6DE}" srcOrd="3" destOrd="0" presId="urn:microsoft.com/office/officeart/2018/5/layout/IconCircleLabelList"/>
    <dgm:cxn modelId="{0545323B-747F-4079-9985-E300A834A875}" type="presParOf" srcId="{F777940A-CA4F-4DCE-9641-50AC811BC5F0}" destId="{6ADD66EE-BC4A-4E00-AF89-E3517B9CB8F9}" srcOrd="7" destOrd="0" presId="urn:microsoft.com/office/officeart/2018/5/layout/IconCircleLabelList"/>
    <dgm:cxn modelId="{E4FD8860-5E34-4163-ABC9-EF72FC1313F2}" type="presParOf" srcId="{F777940A-CA4F-4DCE-9641-50AC811BC5F0}" destId="{A3D21E4E-C960-4937-AC12-BE6CF44F54DE}" srcOrd="8" destOrd="0" presId="urn:microsoft.com/office/officeart/2018/5/layout/IconCircleLabelList"/>
    <dgm:cxn modelId="{2F12DD2D-64FC-4256-BB32-736EA0C20A23}" type="presParOf" srcId="{A3D21E4E-C960-4937-AC12-BE6CF44F54DE}" destId="{4C53EEF1-E436-4D53-8F49-813F5957667E}" srcOrd="0" destOrd="0" presId="urn:microsoft.com/office/officeart/2018/5/layout/IconCircleLabelList"/>
    <dgm:cxn modelId="{C28FD9A8-AA76-43BB-B107-19DC080C140D}" type="presParOf" srcId="{A3D21E4E-C960-4937-AC12-BE6CF44F54DE}" destId="{87BFBE49-76DB-4CA8-B249-C0F183097B3E}" srcOrd="1" destOrd="0" presId="urn:microsoft.com/office/officeart/2018/5/layout/IconCircleLabelList"/>
    <dgm:cxn modelId="{EBA89F36-1027-4B0C-A434-763DB87AB635}" type="presParOf" srcId="{A3D21E4E-C960-4937-AC12-BE6CF44F54DE}" destId="{B637BB4E-6D7D-4986-A169-2832C8C74494}" srcOrd="2" destOrd="0" presId="urn:microsoft.com/office/officeart/2018/5/layout/IconCircleLabelList"/>
    <dgm:cxn modelId="{BDB808A0-120D-47FB-87C1-8EF43DB91BD4}" type="presParOf" srcId="{A3D21E4E-C960-4937-AC12-BE6CF44F54DE}" destId="{CF362A1D-D7CF-4430-8EDF-4B946D626CDB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339D941-1DF9-49B0-AAF3-E2C7FB8AEEA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35125DD-C932-475D-A280-A14EBC1AC508}">
      <dgm:prSet/>
      <dgm:spPr/>
      <dgm:t>
        <a:bodyPr/>
        <a:lstStyle/>
        <a:p>
          <a:r>
            <a:rPr lang="en-GB" b="1"/>
            <a:t>Areas for Improvement</a:t>
          </a:r>
          <a:endParaRPr lang="en-US"/>
        </a:p>
      </dgm:t>
    </dgm:pt>
    <dgm:pt modelId="{3621ACA6-23AE-4F8C-B1C3-F6079CDE2993}" type="parTrans" cxnId="{C39BF389-2821-4031-A435-0B407ED03702}">
      <dgm:prSet/>
      <dgm:spPr/>
      <dgm:t>
        <a:bodyPr/>
        <a:lstStyle/>
        <a:p>
          <a:endParaRPr lang="en-US"/>
        </a:p>
      </dgm:t>
    </dgm:pt>
    <dgm:pt modelId="{A63ECFAD-A1CB-4409-BB83-C1B8D23155C1}" type="sibTrans" cxnId="{C39BF389-2821-4031-A435-0B407ED03702}">
      <dgm:prSet/>
      <dgm:spPr/>
      <dgm:t>
        <a:bodyPr/>
        <a:lstStyle/>
        <a:p>
          <a:endParaRPr lang="en-US"/>
        </a:p>
      </dgm:t>
    </dgm:pt>
    <dgm:pt modelId="{66870445-3F78-4CF3-AE79-7BB359DFBCBC}">
      <dgm:prSet/>
      <dgm:spPr/>
      <dgm:t>
        <a:bodyPr/>
        <a:lstStyle/>
        <a:p>
          <a:r>
            <a:rPr lang="en-GB"/>
            <a:t>Public speaking anxiety</a:t>
          </a:r>
          <a:endParaRPr lang="en-US"/>
        </a:p>
      </dgm:t>
    </dgm:pt>
    <dgm:pt modelId="{B5C3947F-9496-42C8-9841-42739BB3FEB6}" type="parTrans" cxnId="{F949E37E-203E-4401-A1DE-399363A9FA96}">
      <dgm:prSet/>
      <dgm:spPr/>
      <dgm:t>
        <a:bodyPr/>
        <a:lstStyle/>
        <a:p>
          <a:endParaRPr lang="en-US"/>
        </a:p>
      </dgm:t>
    </dgm:pt>
    <dgm:pt modelId="{C7A47D98-017C-4E41-855D-6619935BD920}" type="sibTrans" cxnId="{F949E37E-203E-4401-A1DE-399363A9FA96}">
      <dgm:prSet/>
      <dgm:spPr/>
      <dgm:t>
        <a:bodyPr/>
        <a:lstStyle/>
        <a:p>
          <a:endParaRPr lang="en-US"/>
        </a:p>
      </dgm:t>
    </dgm:pt>
    <dgm:pt modelId="{762F5DD4-591A-4B2A-BE7A-6EC874AFCDCE}">
      <dgm:prSet/>
      <dgm:spPr/>
      <dgm:t>
        <a:bodyPr/>
        <a:lstStyle/>
        <a:p>
          <a:r>
            <a:rPr lang="en-GB"/>
            <a:t>Limited frontline care experience</a:t>
          </a:r>
          <a:endParaRPr lang="en-US"/>
        </a:p>
      </dgm:t>
    </dgm:pt>
    <dgm:pt modelId="{8AF0CA94-53D4-4861-A544-374DB6E7309F}" type="parTrans" cxnId="{5BB40393-50C9-402B-98B2-0221362DCF21}">
      <dgm:prSet/>
      <dgm:spPr/>
      <dgm:t>
        <a:bodyPr/>
        <a:lstStyle/>
        <a:p>
          <a:endParaRPr lang="en-US"/>
        </a:p>
      </dgm:t>
    </dgm:pt>
    <dgm:pt modelId="{6B6AB859-FBC6-41C8-808E-BE18C111E2E4}" type="sibTrans" cxnId="{5BB40393-50C9-402B-98B2-0221362DCF21}">
      <dgm:prSet/>
      <dgm:spPr/>
      <dgm:t>
        <a:bodyPr/>
        <a:lstStyle/>
        <a:p>
          <a:endParaRPr lang="en-US"/>
        </a:p>
      </dgm:t>
    </dgm:pt>
    <dgm:pt modelId="{A99D6846-286B-4581-B536-4B26893248BE}">
      <dgm:prSet/>
      <dgm:spPr/>
      <dgm:t>
        <a:bodyPr/>
        <a:lstStyle/>
        <a:p>
          <a:r>
            <a:rPr lang="en-GB"/>
            <a:t>Occasional need for reassurance in academic tasks</a:t>
          </a:r>
          <a:endParaRPr lang="en-US"/>
        </a:p>
      </dgm:t>
    </dgm:pt>
    <dgm:pt modelId="{AF07BB66-E319-4099-A8AF-ABF124A10035}" type="parTrans" cxnId="{FB5C4D0C-D8E5-40B1-9AB0-8687DD9769CF}">
      <dgm:prSet/>
      <dgm:spPr/>
      <dgm:t>
        <a:bodyPr/>
        <a:lstStyle/>
        <a:p>
          <a:endParaRPr lang="en-US"/>
        </a:p>
      </dgm:t>
    </dgm:pt>
    <dgm:pt modelId="{86A5E291-B816-449F-A826-96FEC63388C5}" type="sibTrans" cxnId="{FB5C4D0C-D8E5-40B1-9AB0-8687DD9769CF}">
      <dgm:prSet/>
      <dgm:spPr/>
      <dgm:t>
        <a:bodyPr/>
        <a:lstStyle/>
        <a:p>
          <a:endParaRPr lang="en-US"/>
        </a:p>
      </dgm:t>
    </dgm:pt>
    <dgm:pt modelId="{0FC9F129-392E-4320-A50A-7E6355CDCD13}" type="pres">
      <dgm:prSet presAssocID="{D339D941-1DF9-49B0-AAF3-E2C7FB8AEEA4}" presName="root" presStyleCnt="0">
        <dgm:presLayoutVars>
          <dgm:dir/>
          <dgm:resizeHandles val="exact"/>
        </dgm:presLayoutVars>
      </dgm:prSet>
      <dgm:spPr/>
    </dgm:pt>
    <dgm:pt modelId="{28523161-52AF-426C-9B58-981E7B97E5B5}" type="pres">
      <dgm:prSet presAssocID="{435125DD-C932-475D-A280-A14EBC1AC508}" presName="compNode" presStyleCnt="0"/>
      <dgm:spPr/>
    </dgm:pt>
    <dgm:pt modelId="{CA6DE67D-8C32-4CDE-B6CA-7C54436FDA37}" type="pres">
      <dgm:prSet presAssocID="{435125DD-C932-475D-A280-A14EBC1AC508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48C67150-5D05-4787-ABAE-A07DF987E3FF}" type="pres">
      <dgm:prSet presAssocID="{435125DD-C932-475D-A280-A14EBC1AC508}" presName="spaceRect" presStyleCnt="0"/>
      <dgm:spPr/>
    </dgm:pt>
    <dgm:pt modelId="{3266B08E-DC5F-4621-AB64-3925F281154E}" type="pres">
      <dgm:prSet presAssocID="{435125DD-C932-475D-A280-A14EBC1AC508}" presName="textRect" presStyleLbl="revTx" presStyleIdx="0" presStyleCnt="4">
        <dgm:presLayoutVars>
          <dgm:chMax val="1"/>
          <dgm:chPref val="1"/>
        </dgm:presLayoutVars>
      </dgm:prSet>
      <dgm:spPr/>
    </dgm:pt>
    <dgm:pt modelId="{FBD40E63-2C97-4241-86C4-BE192B1EB7E4}" type="pres">
      <dgm:prSet presAssocID="{A63ECFAD-A1CB-4409-BB83-C1B8D23155C1}" presName="sibTrans" presStyleCnt="0"/>
      <dgm:spPr/>
    </dgm:pt>
    <dgm:pt modelId="{01202861-824F-4666-A227-51CF52826A29}" type="pres">
      <dgm:prSet presAssocID="{66870445-3F78-4CF3-AE79-7BB359DFBCBC}" presName="compNode" presStyleCnt="0"/>
      <dgm:spPr/>
    </dgm:pt>
    <dgm:pt modelId="{4EC9759F-C96C-40B0-ACFF-2619E04F7A9E}" type="pres">
      <dgm:prSet presAssocID="{66870445-3F78-4CF3-AE79-7BB359DFBCB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1E3BAC6C-3B1A-467D-9863-8E860B2A6B09}" type="pres">
      <dgm:prSet presAssocID="{66870445-3F78-4CF3-AE79-7BB359DFBCBC}" presName="spaceRect" presStyleCnt="0"/>
      <dgm:spPr/>
    </dgm:pt>
    <dgm:pt modelId="{5DBC9A15-0EB4-46A5-A7D1-EF0FD4CB59FC}" type="pres">
      <dgm:prSet presAssocID="{66870445-3F78-4CF3-AE79-7BB359DFBCBC}" presName="textRect" presStyleLbl="revTx" presStyleIdx="1" presStyleCnt="4">
        <dgm:presLayoutVars>
          <dgm:chMax val="1"/>
          <dgm:chPref val="1"/>
        </dgm:presLayoutVars>
      </dgm:prSet>
      <dgm:spPr/>
    </dgm:pt>
    <dgm:pt modelId="{48541615-FD66-41C2-AF12-F7E71519FB00}" type="pres">
      <dgm:prSet presAssocID="{C7A47D98-017C-4E41-855D-6619935BD920}" presName="sibTrans" presStyleCnt="0"/>
      <dgm:spPr/>
    </dgm:pt>
    <dgm:pt modelId="{F648D804-8571-45DC-95C7-DA4FAC5BD042}" type="pres">
      <dgm:prSet presAssocID="{762F5DD4-591A-4B2A-BE7A-6EC874AFCDCE}" presName="compNode" presStyleCnt="0"/>
      <dgm:spPr/>
    </dgm:pt>
    <dgm:pt modelId="{D12DDD39-10A3-49DE-9481-0C37ACED2824}" type="pres">
      <dgm:prSet presAssocID="{762F5DD4-591A-4B2A-BE7A-6EC874AFCDC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7654AC51-4962-40E5-9BFD-2E6A7F85C078}" type="pres">
      <dgm:prSet presAssocID="{762F5DD4-591A-4B2A-BE7A-6EC874AFCDCE}" presName="spaceRect" presStyleCnt="0"/>
      <dgm:spPr/>
    </dgm:pt>
    <dgm:pt modelId="{EF3985AC-622D-43B1-8360-C74FE2877FB7}" type="pres">
      <dgm:prSet presAssocID="{762F5DD4-591A-4B2A-BE7A-6EC874AFCDCE}" presName="textRect" presStyleLbl="revTx" presStyleIdx="2" presStyleCnt="4">
        <dgm:presLayoutVars>
          <dgm:chMax val="1"/>
          <dgm:chPref val="1"/>
        </dgm:presLayoutVars>
      </dgm:prSet>
      <dgm:spPr/>
    </dgm:pt>
    <dgm:pt modelId="{10932469-ADC6-4207-AD2B-D8F44A088494}" type="pres">
      <dgm:prSet presAssocID="{6B6AB859-FBC6-41C8-808E-BE18C111E2E4}" presName="sibTrans" presStyleCnt="0"/>
      <dgm:spPr/>
    </dgm:pt>
    <dgm:pt modelId="{20EDC7DB-5D4A-4403-BE52-54C83575D9CC}" type="pres">
      <dgm:prSet presAssocID="{A99D6846-286B-4581-B536-4B26893248BE}" presName="compNode" presStyleCnt="0"/>
      <dgm:spPr/>
    </dgm:pt>
    <dgm:pt modelId="{3D3094C9-6D57-4B44-B4BC-CA850ECB63F3}" type="pres">
      <dgm:prSet presAssocID="{A99D6846-286B-4581-B536-4B26893248BE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66740946-746E-4CFA-8113-611096FB3A99}" type="pres">
      <dgm:prSet presAssocID="{A99D6846-286B-4581-B536-4B26893248BE}" presName="spaceRect" presStyleCnt="0"/>
      <dgm:spPr/>
    </dgm:pt>
    <dgm:pt modelId="{66B4DD4E-C804-48BE-AE6F-B1548F38B45B}" type="pres">
      <dgm:prSet presAssocID="{A99D6846-286B-4581-B536-4B26893248BE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FB5C4D0C-D8E5-40B1-9AB0-8687DD9769CF}" srcId="{D339D941-1DF9-49B0-AAF3-E2C7FB8AEEA4}" destId="{A99D6846-286B-4581-B536-4B26893248BE}" srcOrd="3" destOrd="0" parTransId="{AF07BB66-E319-4099-A8AF-ABF124A10035}" sibTransId="{86A5E291-B816-449F-A826-96FEC63388C5}"/>
    <dgm:cxn modelId="{C0B8BE10-C8EB-4FC5-AF32-353E55273AEB}" type="presOf" srcId="{D339D941-1DF9-49B0-AAF3-E2C7FB8AEEA4}" destId="{0FC9F129-392E-4320-A50A-7E6355CDCD13}" srcOrd="0" destOrd="0" presId="urn:microsoft.com/office/officeart/2018/2/layout/IconLabelList"/>
    <dgm:cxn modelId="{78D58520-0581-4325-A0E6-3D5F20231CB1}" type="presOf" srcId="{66870445-3F78-4CF3-AE79-7BB359DFBCBC}" destId="{5DBC9A15-0EB4-46A5-A7D1-EF0FD4CB59FC}" srcOrd="0" destOrd="0" presId="urn:microsoft.com/office/officeart/2018/2/layout/IconLabelList"/>
    <dgm:cxn modelId="{1A5B5D74-AC06-4B11-BBEA-566445FED01B}" type="presOf" srcId="{A99D6846-286B-4581-B536-4B26893248BE}" destId="{66B4DD4E-C804-48BE-AE6F-B1548F38B45B}" srcOrd="0" destOrd="0" presId="urn:microsoft.com/office/officeart/2018/2/layout/IconLabelList"/>
    <dgm:cxn modelId="{F949E37E-203E-4401-A1DE-399363A9FA96}" srcId="{D339D941-1DF9-49B0-AAF3-E2C7FB8AEEA4}" destId="{66870445-3F78-4CF3-AE79-7BB359DFBCBC}" srcOrd="1" destOrd="0" parTransId="{B5C3947F-9496-42C8-9841-42739BB3FEB6}" sibTransId="{C7A47D98-017C-4E41-855D-6619935BD920}"/>
    <dgm:cxn modelId="{C9C00D87-E83B-40BA-B832-1E146D6E1B56}" type="presOf" srcId="{435125DD-C932-475D-A280-A14EBC1AC508}" destId="{3266B08E-DC5F-4621-AB64-3925F281154E}" srcOrd="0" destOrd="0" presId="urn:microsoft.com/office/officeart/2018/2/layout/IconLabelList"/>
    <dgm:cxn modelId="{C39BF389-2821-4031-A435-0B407ED03702}" srcId="{D339D941-1DF9-49B0-AAF3-E2C7FB8AEEA4}" destId="{435125DD-C932-475D-A280-A14EBC1AC508}" srcOrd="0" destOrd="0" parTransId="{3621ACA6-23AE-4F8C-B1C3-F6079CDE2993}" sibTransId="{A63ECFAD-A1CB-4409-BB83-C1B8D23155C1}"/>
    <dgm:cxn modelId="{5BB40393-50C9-402B-98B2-0221362DCF21}" srcId="{D339D941-1DF9-49B0-AAF3-E2C7FB8AEEA4}" destId="{762F5DD4-591A-4B2A-BE7A-6EC874AFCDCE}" srcOrd="2" destOrd="0" parTransId="{8AF0CA94-53D4-4861-A544-374DB6E7309F}" sibTransId="{6B6AB859-FBC6-41C8-808E-BE18C111E2E4}"/>
    <dgm:cxn modelId="{360668D9-C80D-42CB-ABE8-2CCAB11ABF15}" type="presOf" srcId="{762F5DD4-591A-4B2A-BE7A-6EC874AFCDCE}" destId="{EF3985AC-622D-43B1-8360-C74FE2877FB7}" srcOrd="0" destOrd="0" presId="urn:microsoft.com/office/officeart/2018/2/layout/IconLabelList"/>
    <dgm:cxn modelId="{F8D3DF1D-0A7D-494F-87A2-74E836E72F50}" type="presParOf" srcId="{0FC9F129-392E-4320-A50A-7E6355CDCD13}" destId="{28523161-52AF-426C-9B58-981E7B97E5B5}" srcOrd="0" destOrd="0" presId="urn:microsoft.com/office/officeart/2018/2/layout/IconLabelList"/>
    <dgm:cxn modelId="{307850C0-7EE3-4D13-B603-28F29B7954D3}" type="presParOf" srcId="{28523161-52AF-426C-9B58-981E7B97E5B5}" destId="{CA6DE67D-8C32-4CDE-B6CA-7C54436FDA37}" srcOrd="0" destOrd="0" presId="urn:microsoft.com/office/officeart/2018/2/layout/IconLabelList"/>
    <dgm:cxn modelId="{0CCF5C5E-BB8E-46A9-9AC9-7669B615F207}" type="presParOf" srcId="{28523161-52AF-426C-9B58-981E7B97E5B5}" destId="{48C67150-5D05-4787-ABAE-A07DF987E3FF}" srcOrd="1" destOrd="0" presId="urn:microsoft.com/office/officeart/2018/2/layout/IconLabelList"/>
    <dgm:cxn modelId="{4CD3B3BE-32C8-4958-84B7-4F26B45BCDA1}" type="presParOf" srcId="{28523161-52AF-426C-9B58-981E7B97E5B5}" destId="{3266B08E-DC5F-4621-AB64-3925F281154E}" srcOrd="2" destOrd="0" presId="urn:microsoft.com/office/officeart/2018/2/layout/IconLabelList"/>
    <dgm:cxn modelId="{C24E35BD-A75B-444D-8508-F4F7C49256F1}" type="presParOf" srcId="{0FC9F129-392E-4320-A50A-7E6355CDCD13}" destId="{FBD40E63-2C97-4241-86C4-BE192B1EB7E4}" srcOrd="1" destOrd="0" presId="urn:microsoft.com/office/officeart/2018/2/layout/IconLabelList"/>
    <dgm:cxn modelId="{3F66DC43-9EB8-46A9-B465-5B58CFD343F2}" type="presParOf" srcId="{0FC9F129-392E-4320-A50A-7E6355CDCD13}" destId="{01202861-824F-4666-A227-51CF52826A29}" srcOrd="2" destOrd="0" presId="urn:microsoft.com/office/officeart/2018/2/layout/IconLabelList"/>
    <dgm:cxn modelId="{4E2DE628-07DD-4244-9AB3-F8DEB4AAAE95}" type="presParOf" srcId="{01202861-824F-4666-A227-51CF52826A29}" destId="{4EC9759F-C96C-40B0-ACFF-2619E04F7A9E}" srcOrd="0" destOrd="0" presId="urn:microsoft.com/office/officeart/2018/2/layout/IconLabelList"/>
    <dgm:cxn modelId="{C86CFB8F-14AD-417A-B309-62C866BE896C}" type="presParOf" srcId="{01202861-824F-4666-A227-51CF52826A29}" destId="{1E3BAC6C-3B1A-467D-9863-8E860B2A6B09}" srcOrd="1" destOrd="0" presId="urn:microsoft.com/office/officeart/2018/2/layout/IconLabelList"/>
    <dgm:cxn modelId="{01A5CED6-654B-45CD-B1E7-46576C37920E}" type="presParOf" srcId="{01202861-824F-4666-A227-51CF52826A29}" destId="{5DBC9A15-0EB4-46A5-A7D1-EF0FD4CB59FC}" srcOrd="2" destOrd="0" presId="urn:microsoft.com/office/officeart/2018/2/layout/IconLabelList"/>
    <dgm:cxn modelId="{6F27CEA8-DCEA-460B-9CAF-D8A5DAFA92C5}" type="presParOf" srcId="{0FC9F129-392E-4320-A50A-7E6355CDCD13}" destId="{48541615-FD66-41C2-AF12-F7E71519FB00}" srcOrd="3" destOrd="0" presId="urn:microsoft.com/office/officeart/2018/2/layout/IconLabelList"/>
    <dgm:cxn modelId="{AE64AA16-916D-4558-8131-EAA333C4EA74}" type="presParOf" srcId="{0FC9F129-392E-4320-A50A-7E6355CDCD13}" destId="{F648D804-8571-45DC-95C7-DA4FAC5BD042}" srcOrd="4" destOrd="0" presId="urn:microsoft.com/office/officeart/2018/2/layout/IconLabelList"/>
    <dgm:cxn modelId="{2F54B5E5-30C5-4501-A011-2938472469F5}" type="presParOf" srcId="{F648D804-8571-45DC-95C7-DA4FAC5BD042}" destId="{D12DDD39-10A3-49DE-9481-0C37ACED2824}" srcOrd="0" destOrd="0" presId="urn:microsoft.com/office/officeart/2018/2/layout/IconLabelList"/>
    <dgm:cxn modelId="{2F8BBB8A-B083-483D-B872-C31B12BA1CF0}" type="presParOf" srcId="{F648D804-8571-45DC-95C7-DA4FAC5BD042}" destId="{7654AC51-4962-40E5-9BFD-2E6A7F85C078}" srcOrd="1" destOrd="0" presId="urn:microsoft.com/office/officeart/2018/2/layout/IconLabelList"/>
    <dgm:cxn modelId="{47E4E937-9B5B-499F-A5CA-E6C61790F076}" type="presParOf" srcId="{F648D804-8571-45DC-95C7-DA4FAC5BD042}" destId="{EF3985AC-622D-43B1-8360-C74FE2877FB7}" srcOrd="2" destOrd="0" presId="urn:microsoft.com/office/officeart/2018/2/layout/IconLabelList"/>
    <dgm:cxn modelId="{27BBB57B-F038-4C68-BD7A-6CD1EB607FDC}" type="presParOf" srcId="{0FC9F129-392E-4320-A50A-7E6355CDCD13}" destId="{10932469-ADC6-4207-AD2B-D8F44A088494}" srcOrd="5" destOrd="0" presId="urn:microsoft.com/office/officeart/2018/2/layout/IconLabelList"/>
    <dgm:cxn modelId="{D8F13640-EF31-48A9-BF09-CB9AF728BF74}" type="presParOf" srcId="{0FC9F129-392E-4320-A50A-7E6355CDCD13}" destId="{20EDC7DB-5D4A-4403-BE52-54C83575D9CC}" srcOrd="6" destOrd="0" presId="urn:microsoft.com/office/officeart/2018/2/layout/IconLabelList"/>
    <dgm:cxn modelId="{8C5B6671-B6A0-48A8-96F7-4807D0D1AB2A}" type="presParOf" srcId="{20EDC7DB-5D4A-4403-BE52-54C83575D9CC}" destId="{3D3094C9-6D57-4B44-B4BC-CA850ECB63F3}" srcOrd="0" destOrd="0" presId="urn:microsoft.com/office/officeart/2018/2/layout/IconLabelList"/>
    <dgm:cxn modelId="{08DD6831-B13C-44BD-90F9-CB574BE1DB33}" type="presParOf" srcId="{20EDC7DB-5D4A-4403-BE52-54C83575D9CC}" destId="{66740946-746E-4CFA-8113-611096FB3A99}" srcOrd="1" destOrd="0" presId="urn:microsoft.com/office/officeart/2018/2/layout/IconLabelList"/>
    <dgm:cxn modelId="{4B438894-6631-4AC7-ABC2-FBE644D8E4B4}" type="presParOf" srcId="{20EDC7DB-5D4A-4403-BE52-54C83575D9CC}" destId="{66B4DD4E-C804-48BE-AE6F-B1548F38B45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0E731FA-624C-4995-96D1-D5BF553CAFC8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09F994F-7B7C-4CF6-81E3-42320D33B83D}">
      <dgm:prSet/>
      <dgm:spPr/>
      <dgm:t>
        <a:bodyPr/>
        <a:lstStyle/>
        <a:p>
          <a:r>
            <a:rPr lang="en-GB" b="1"/>
            <a:t>Available Opportunities</a:t>
          </a:r>
          <a:endParaRPr lang="en-US"/>
        </a:p>
      </dgm:t>
    </dgm:pt>
    <dgm:pt modelId="{15D41B56-F468-45CC-9251-0D3C0A2C99E4}" type="parTrans" cxnId="{3BF8E728-17AD-4DE6-BFE9-ACFD58171CAE}">
      <dgm:prSet/>
      <dgm:spPr/>
      <dgm:t>
        <a:bodyPr/>
        <a:lstStyle/>
        <a:p>
          <a:endParaRPr lang="en-US"/>
        </a:p>
      </dgm:t>
    </dgm:pt>
    <dgm:pt modelId="{FB9868AE-B2E2-464E-AB33-F57717381A16}" type="sibTrans" cxnId="{3BF8E728-17AD-4DE6-BFE9-ACFD58171CAE}">
      <dgm:prSet/>
      <dgm:spPr/>
      <dgm:t>
        <a:bodyPr/>
        <a:lstStyle/>
        <a:p>
          <a:endParaRPr lang="en-US"/>
        </a:p>
      </dgm:t>
    </dgm:pt>
    <dgm:pt modelId="{5FDEE76E-9EF5-420C-BE24-0F3C82F37807}">
      <dgm:prSet/>
      <dgm:spPr/>
      <dgm:t>
        <a:bodyPr/>
        <a:lstStyle/>
        <a:p>
          <a:r>
            <a:rPr lang="en-GB"/>
            <a:t>Access to university resources (LinkedIn Learning, Moodle)</a:t>
          </a:r>
          <a:endParaRPr lang="en-US"/>
        </a:p>
      </dgm:t>
    </dgm:pt>
    <dgm:pt modelId="{1B6396BE-B017-4B51-B300-029F8454F27A}" type="parTrans" cxnId="{1BD1551B-FEDC-4408-B028-A789D3C4B859}">
      <dgm:prSet/>
      <dgm:spPr/>
      <dgm:t>
        <a:bodyPr/>
        <a:lstStyle/>
        <a:p>
          <a:endParaRPr lang="en-US"/>
        </a:p>
      </dgm:t>
    </dgm:pt>
    <dgm:pt modelId="{2F0B079D-6C7D-4CBE-A134-A323733425EB}" type="sibTrans" cxnId="{1BD1551B-FEDC-4408-B028-A789D3C4B859}">
      <dgm:prSet/>
      <dgm:spPr/>
      <dgm:t>
        <a:bodyPr/>
        <a:lstStyle/>
        <a:p>
          <a:endParaRPr lang="en-US"/>
        </a:p>
      </dgm:t>
    </dgm:pt>
    <dgm:pt modelId="{3E6372B8-7C9D-455C-81BB-18FC02F7D5A0}">
      <dgm:prSet/>
      <dgm:spPr/>
      <dgm:t>
        <a:bodyPr/>
        <a:lstStyle/>
        <a:p>
          <a:r>
            <a:rPr lang="en-GB"/>
            <a:t>Placement opportunities in community health services</a:t>
          </a:r>
          <a:endParaRPr lang="en-US"/>
        </a:p>
      </dgm:t>
    </dgm:pt>
    <dgm:pt modelId="{FC4B5A49-BCD5-42BA-B476-FFC5E5EA7AE2}" type="parTrans" cxnId="{0026FC28-1FE5-48A9-B7E7-2902A327FD66}">
      <dgm:prSet/>
      <dgm:spPr/>
      <dgm:t>
        <a:bodyPr/>
        <a:lstStyle/>
        <a:p>
          <a:endParaRPr lang="en-US"/>
        </a:p>
      </dgm:t>
    </dgm:pt>
    <dgm:pt modelId="{517E180F-A087-48CC-8AD2-E41A1D2470C0}" type="sibTrans" cxnId="{0026FC28-1FE5-48A9-B7E7-2902A327FD66}">
      <dgm:prSet/>
      <dgm:spPr/>
      <dgm:t>
        <a:bodyPr/>
        <a:lstStyle/>
        <a:p>
          <a:endParaRPr lang="en-US"/>
        </a:p>
      </dgm:t>
    </dgm:pt>
    <dgm:pt modelId="{98DD835D-9753-4261-83DE-A1B4A31CF163}">
      <dgm:prSet/>
      <dgm:spPr/>
      <dgm:t>
        <a:bodyPr/>
        <a:lstStyle/>
        <a:p>
          <a:r>
            <a:rPr lang="en-GB"/>
            <a:t>Supportive academic network and peer collaboration</a:t>
          </a:r>
          <a:endParaRPr lang="en-US"/>
        </a:p>
      </dgm:t>
    </dgm:pt>
    <dgm:pt modelId="{ED04DA2F-C26B-4826-ABA2-06FE33B9E679}" type="parTrans" cxnId="{FBB5AA92-A87E-43CB-A943-C444C89DD898}">
      <dgm:prSet/>
      <dgm:spPr/>
      <dgm:t>
        <a:bodyPr/>
        <a:lstStyle/>
        <a:p>
          <a:endParaRPr lang="en-US"/>
        </a:p>
      </dgm:t>
    </dgm:pt>
    <dgm:pt modelId="{F803E6AA-419C-4F14-9339-9241D45EABAD}" type="sibTrans" cxnId="{FBB5AA92-A87E-43CB-A943-C444C89DD898}">
      <dgm:prSet/>
      <dgm:spPr/>
      <dgm:t>
        <a:bodyPr/>
        <a:lstStyle/>
        <a:p>
          <a:endParaRPr lang="en-US"/>
        </a:p>
      </dgm:t>
    </dgm:pt>
    <dgm:pt modelId="{77021750-F726-4019-93BD-D4E00E3257DA}" type="pres">
      <dgm:prSet presAssocID="{D0E731FA-624C-4995-96D1-D5BF553CAFC8}" presName="outerComposite" presStyleCnt="0">
        <dgm:presLayoutVars>
          <dgm:chMax val="5"/>
          <dgm:dir/>
          <dgm:resizeHandles val="exact"/>
        </dgm:presLayoutVars>
      </dgm:prSet>
      <dgm:spPr/>
    </dgm:pt>
    <dgm:pt modelId="{D56C790A-2402-4ED4-B505-4250C9ABA667}" type="pres">
      <dgm:prSet presAssocID="{D0E731FA-624C-4995-96D1-D5BF553CAFC8}" presName="dummyMaxCanvas" presStyleCnt="0">
        <dgm:presLayoutVars/>
      </dgm:prSet>
      <dgm:spPr/>
    </dgm:pt>
    <dgm:pt modelId="{C3100F75-9513-4E7A-A54A-071ED20195A6}" type="pres">
      <dgm:prSet presAssocID="{D0E731FA-624C-4995-96D1-D5BF553CAFC8}" presName="FourNodes_1" presStyleLbl="node1" presStyleIdx="0" presStyleCnt="4">
        <dgm:presLayoutVars>
          <dgm:bulletEnabled val="1"/>
        </dgm:presLayoutVars>
      </dgm:prSet>
      <dgm:spPr/>
    </dgm:pt>
    <dgm:pt modelId="{8EA67FD0-304F-4D69-9CEA-24AC22C64684}" type="pres">
      <dgm:prSet presAssocID="{D0E731FA-624C-4995-96D1-D5BF553CAFC8}" presName="FourNodes_2" presStyleLbl="node1" presStyleIdx="1" presStyleCnt="4">
        <dgm:presLayoutVars>
          <dgm:bulletEnabled val="1"/>
        </dgm:presLayoutVars>
      </dgm:prSet>
      <dgm:spPr/>
    </dgm:pt>
    <dgm:pt modelId="{24EA8E6C-5CCE-45E6-A2D4-EC12B7F4BB84}" type="pres">
      <dgm:prSet presAssocID="{D0E731FA-624C-4995-96D1-D5BF553CAFC8}" presName="FourNodes_3" presStyleLbl="node1" presStyleIdx="2" presStyleCnt="4">
        <dgm:presLayoutVars>
          <dgm:bulletEnabled val="1"/>
        </dgm:presLayoutVars>
      </dgm:prSet>
      <dgm:spPr/>
    </dgm:pt>
    <dgm:pt modelId="{A946DC83-9706-49C3-A9B7-A06B757855CE}" type="pres">
      <dgm:prSet presAssocID="{D0E731FA-624C-4995-96D1-D5BF553CAFC8}" presName="FourNodes_4" presStyleLbl="node1" presStyleIdx="3" presStyleCnt="4">
        <dgm:presLayoutVars>
          <dgm:bulletEnabled val="1"/>
        </dgm:presLayoutVars>
      </dgm:prSet>
      <dgm:spPr/>
    </dgm:pt>
    <dgm:pt modelId="{D3C7AE0C-B914-4F78-8447-82B0B8715632}" type="pres">
      <dgm:prSet presAssocID="{D0E731FA-624C-4995-96D1-D5BF553CAFC8}" presName="FourConn_1-2" presStyleLbl="fgAccFollowNode1" presStyleIdx="0" presStyleCnt="3">
        <dgm:presLayoutVars>
          <dgm:bulletEnabled val="1"/>
        </dgm:presLayoutVars>
      </dgm:prSet>
      <dgm:spPr/>
    </dgm:pt>
    <dgm:pt modelId="{8F30BF22-B5A5-4985-A7B0-1C6C217B2E55}" type="pres">
      <dgm:prSet presAssocID="{D0E731FA-624C-4995-96D1-D5BF553CAFC8}" presName="FourConn_2-3" presStyleLbl="fgAccFollowNode1" presStyleIdx="1" presStyleCnt="3">
        <dgm:presLayoutVars>
          <dgm:bulletEnabled val="1"/>
        </dgm:presLayoutVars>
      </dgm:prSet>
      <dgm:spPr/>
    </dgm:pt>
    <dgm:pt modelId="{1D966456-FF97-41B9-B706-E0C6A0E32BBF}" type="pres">
      <dgm:prSet presAssocID="{D0E731FA-624C-4995-96D1-D5BF553CAFC8}" presName="FourConn_3-4" presStyleLbl="fgAccFollowNode1" presStyleIdx="2" presStyleCnt="3">
        <dgm:presLayoutVars>
          <dgm:bulletEnabled val="1"/>
        </dgm:presLayoutVars>
      </dgm:prSet>
      <dgm:spPr/>
    </dgm:pt>
    <dgm:pt modelId="{6A2B215B-9240-473D-A028-2BB64642C8E3}" type="pres">
      <dgm:prSet presAssocID="{D0E731FA-624C-4995-96D1-D5BF553CAFC8}" presName="FourNodes_1_text" presStyleLbl="node1" presStyleIdx="3" presStyleCnt="4">
        <dgm:presLayoutVars>
          <dgm:bulletEnabled val="1"/>
        </dgm:presLayoutVars>
      </dgm:prSet>
      <dgm:spPr/>
    </dgm:pt>
    <dgm:pt modelId="{A1E1FE67-1B27-41DC-86BC-4CD547C44441}" type="pres">
      <dgm:prSet presAssocID="{D0E731FA-624C-4995-96D1-D5BF553CAFC8}" presName="FourNodes_2_text" presStyleLbl="node1" presStyleIdx="3" presStyleCnt="4">
        <dgm:presLayoutVars>
          <dgm:bulletEnabled val="1"/>
        </dgm:presLayoutVars>
      </dgm:prSet>
      <dgm:spPr/>
    </dgm:pt>
    <dgm:pt modelId="{52DC26E5-1283-4F61-905B-67B470BE9F0F}" type="pres">
      <dgm:prSet presAssocID="{D0E731FA-624C-4995-96D1-D5BF553CAFC8}" presName="FourNodes_3_text" presStyleLbl="node1" presStyleIdx="3" presStyleCnt="4">
        <dgm:presLayoutVars>
          <dgm:bulletEnabled val="1"/>
        </dgm:presLayoutVars>
      </dgm:prSet>
      <dgm:spPr/>
    </dgm:pt>
    <dgm:pt modelId="{83922B57-DC55-48CF-83AB-D921E2D94689}" type="pres">
      <dgm:prSet presAssocID="{D0E731FA-624C-4995-96D1-D5BF553CAFC8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1BD1551B-FEDC-4408-B028-A789D3C4B859}" srcId="{D0E731FA-624C-4995-96D1-D5BF553CAFC8}" destId="{5FDEE76E-9EF5-420C-BE24-0F3C82F37807}" srcOrd="1" destOrd="0" parTransId="{1B6396BE-B017-4B51-B300-029F8454F27A}" sibTransId="{2F0B079D-6C7D-4CBE-A134-A323733425EB}"/>
    <dgm:cxn modelId="{2B0D5B28-55E4-4575-82D3-86F99925F497}" type="presOf" srcId="{3E6372B8-7C9D-455C-81BB-18FC02F7D5A0}" destId="{24EA8E6C-5CCE-45E6-A2D4-EC12B7F4BB84}" srcOrd="0" destOrd="0" presId="urn:microsoft.com/office/officeart/2005/8/layout/vProcess5"/>
    <dgm:cxn modelId="{3BF8E728-17AD-4DE6-BFE9-ACFD58171CAE}" srcId="{D0E731FA-624C-4995-96D1-D5BF553CAFC8}" destId="{109F994F-7B7C-4CF6-81E3-42320D33B83D}" srcOrd="0" destOrd="0" parTransId="{15D41B56-F468-45CC-9251-0D3C0A2C99E4}" sibTransId="{FB9868AE-B2E2-464E-AB33-F57717381A16}"/>
    <dgm:cxn modelId="{0026FC28-1FE5-48A9-B7E7-2902A327FD66}" srcId="{D0E731FA-624C-4995-96D1-D5BF553CAFC8}" destId="{3E6372B8-7C9D-455C-81BB-18FC02F7D5A0}" srcOrd="2" destOrd="0" parTransId="{FC4B5A49-BCD5-42BA-B476-FFC5E5EA7AE2}" sibTransId="{517E180F-A087-48CC-8AD2-E41A1D2470C0}"/>
    <dgm:cxn modelId="{53868129-9F5C-4702-ABB3-5ECE8662E5C6}" type="presOf" srcId="{2F0B079D-6C7D-4CBE-A134-A323733425EB}" destId="{8F30BF22-B5A5-4985-A7B0-1C6C217B2E55}" srcOrd="0" destOrd="0" presId="urn:microsoft.com/office/officeart/2005/8/layout/vProcess5"/>
    <dgm:cxn modelId="{6D52C42D-9FF7-4FDC-85F0-3E88412AE435}" type="presOf" srcId="{5FDEE76E-9EF5-420C-BE24-0F3C82F37807}" destId="{8EA67FD0-304F-4D69-9CEA-24AC22C64684}" srcOrd="0" destOrd="0" presId="urn:microsoft.com/office/officeart/2005/8/layout/vProcess5"/>
    <dgm:cxn modelId="{FD0ADD40-D302-48AE-803D-B7C639ECA884}" type="presOf" srcId="{517E180F-A087-48CC-8AD2-E41A1D2470C0}" destId="{1D966456-FF97-41B9-B706-E0C6A0E32BBF}" srcOrd="0" destOrd="0" presId="urn:microsoft.com/office/officeart/2005/8/layout/vProcess5"/>
    <dgm:cxn modelId="{67F75F42-770E-430B-A643-7DD8EE838BDC}" type="presOf" srcId="{D0E731FA-624C-4995-96D1-D5BF553CAFC8}" destId="{77021750-F726-4019-93BD-D4E00E3257DA}" srcOrd="0" destOrd="0" presId="urn:microsoft.com/office/officeart/2005/8/layout/vProcess5"/>
    <dgm:cxn modelId="{77876C4C-C4BA-4209-A1C7-C54A21797C05}" type="presOf" srcId="{98DD835D-9753-4261-83DE-A1B4A31CF163}" destId="{A946DC83-9706-49C3-A9B7-A06B757855CE}" srcOrd="0" destOrd="0" presId="urn:microsoft.com/office/officeart/2005/8/layout/vProcess5"/>
    <dgm:cxn modelId="{9B8DC972-BA29-4F73-8533-BEAB6133C979}" type="presOf" srcId="{FB9868AE-B2E2-464E-AB33-F57717381A16}" destId="{D3C7AE0C-B914-4F78-8447-82B0B8715632}" srcOrd="0" destOrd="0" presId="urn:microsoft.com/office/officeart/2005/8/layout/vProcess5"/>
    <dgm:cxn modelId="{FBB5AA92-A87E-43CB-A943-C444C89DD898}" srcId="{D0E731FA-624C-4995-96D1-D5BF553CAFC8}" destId="{98DD835D-9753-4261-83DE-A1B4A31CF163}" srcOrd="3" destOrd="0" parTransId="{ED04DA2F-C26B-4826-ABA2-06FE33B9E679}" sibTransId="{F803E6AA-419C-4F14-9339-9241D45EABAD}"/>
    <dgm:cxn modelId="{4AF4429C-335C-4722-A97B-194CDF6DF797}" type="presOf" srcId="{109F994F-7B7C-4CF6-81E3-42320D33B83D}" destId="{C3100F75-9513-4E7A-A54A-071ED20195A6}" srcOrd="0" destOrd="0" presId="urn:microsoft.com/office/officeart/2005/8/layout/vProcess5"/>
    <dgm:cxn modelId="{5D53A3B5-1E4A-4CBF-99D5-FBA6B27677E6}" type="presOf" srcId="{5FDEE76E-9EF5-420C-BE24-0F3C82F37807}" destId="{A1E1FE67-1B27-41DC-86BC-4CD547C44441}" srcOrd="1" destOrd="0" presId="urn:microsoft.com/office/officeart/2005/8/layout/vProcess5"/>
    <dgm:cxn modelId="{9140C5C3-0FBE-45DC-B89B-B98ED8ACE64E}" type="presOf" srcId="{98DD835D-9753-4261-83DE-A1B4A31CF163}" destId="{83922B57-DC55-48CF-83AB-D921E2D94689}" srcOrd="1" destOrd="0" presId="urn:microsoft.com/office/officeart/2005/8/layout/vProcess5"/>
    <dgm:cxn modelId="{45F9C2C5-4E84-4435-AF4D-7BCE4739C242}" type="presOf" srcId="{3E6372B8-7C9D-455C-81BB-18FC02F7D5A0}" destId="{52DC26E5-1283-4F61-905B-67B470BE9F0F}" srcOrd="1" destOrd="0" presId="urn:microsoft.com/office/officeart/2005/8/layout/vProcess5"/>
    <dgm:cxn modelId="{94CB25FB-414F-410B-B2E9-01379E858713}" type="presOf" srcId="{109F994F-7B7C-4CF6-81E3-42320D33B83D}" destId="{6A2B215B-9240-473D-A028-2BB64642C8E3}" srcOrd="1" destOrd="0" presId="urn:microsoft.com/office/officeart/2005/8/layout/vProcess5"/>
    <dgm:cxn modelId="{90C54A6E-77B2-4F11-8815-EE1F54F1096C}" type="presParOf" srcId="{77021750-F726-4019-93BD-D4E00E3257DA}" destId="{D56C790A-2402-4ED4-B505-4250C9ABA667}" srcOrd="0" destOrd="0" presId="urn:microsoft.com/office/officeart/2005/8/layout/vProcess5"/>
    <dgm:cxn modelId="{9F3BC7E7-A980-47B7-8C29-F4B6BBF6728E}" type="presParOf" srcId="{77021750-F726-4019-93BD-D4E00E3257DA}" destId="{C3100F75-9513-4E7A-A54A-071ED20195A6}" srcOrd="1" destOrd="0" presId="urn:microsoft.com/office/officeart/2005/8/layout/vProcess5"/>
    <dgm:cxn modelId="{59A253A3-2B41-4173-BA85-15A53535EFC6}" type="presParOf" srcId="{77021750-F726-4019-93BD-D4E00E3257DA}" destId="{8EA67FD0-304F-4D69-9CEA-24AC22C64684}" srcOrd="2" destOrd="0" presId="urn:microsoft.com/office/officeart/2005/8/layout/vProcess5"/>
    <dgm:cxn modelId="{E85CE415-518E-496B-B658-761FFB2706A7}" type="presParOf" srcId="{77021750-F726-4019-93BD-D4E00E3257DA}" destId="{24EA8E6C-5CCE-45E6-A2D4-EC12B7F4BB84}" srcOrd="3" destOrd="0" presId="urn:microsoft.com/office/officeart/2005/8/layout/vProcess5"/>
    <dgm:cxn modelId="{E6029297-4CE1-412D-ADFA-EDD7D0884A1A}" type="presParOf" srcId="{77021750-F726-4019-93BD-D4E00E3257DA}" destId="{A946DC83-9706-49C3-A9B7-A06B757855CE}" srcOrd="4" destOrd="0" presId="urn:microsoft.com/office/officeart/2005/8/layout/vProcess5"/>
    <dgm:cxn modelId="{DB6F54B9-95AC-4F22-ADFA-9831FBC13DBF}" type="presParOf" srcId="{77021750-F726-4019-93BD-D4E00E3257DA}" destId="{D3C7AE0C-B914-4F78-8447-82B0B8715632}" srcOrd="5" destOrd="0" presId="urn:microsoft.com/office/officeart/2005/8/layout/vProcess5"/>
    <dgm:cxn modelId="{FC0B4611-C8C0-455C-947C-EC597D4F8F7B}" type="presParOf" srcId="{77021750-F726-4019-93BD-D4E00E3257DA}" destId="{8F30BF22-B5A5-4985-A7B0-1C6C217B2E55}" srcOrd="6" destOrd="0" presId="urn:microsoft.com/office/officeart/2005/8/layout/vProcess5"/>
    <dgm:cxn modelId="{A9D277AA-E21A-4D7A-8483-E4629AD89233}" type="presParOf" srcId="{77021750-F726-4019-93BD-D4E00E3257DA}" destId="{1D966456-FF97-41B9-B706-E0C6A0E32BBF}" srcOrd="7" destOrd="0" presId="urn:microsoft.com/office/officeart/2005/8/layout/vProcess5"/>
    <dgm:cxn modelId="{866F7417-631D-4E6C-BE92-B7CB5660A7A7}" type="presParOf" srcId="{77021750-F726-4019-93BD-D4E00E3257DA}" destId="{6A2B215B-9240-473D-A028-2BB64642C8E3}" srcOrd="8" destOrd="0" presId="urn:microsoft.com/office/officeart/2005/8/layout/vProcess5"/>
    <dgm:cxn modelId="{F19261A7-C443-4655-8830-805F0356F858}" type="presParOf" srcId="{77021750-F726-4019-93BD-D4E00E3257DA}" destId="{A1E1FE67-1B27-41DC-86BC-4CD547C44441}" srcOrd="9" destOrd="0" presId="urn:microsoft.com/office/officeart/2005/8/layout/vProcess5"/>
    <dgm:cxn modelId="{1C55E09A-FDFF-4DD3-9830-35BD8D079502}" type="presParOf" srcId="{77021750-F726-4019-93BD-D4E00E3257DA}" destId="{52DC26E5-1283-4F61-905B-67B470BE9F0F}" srcOrd="10" destOrd="0" presId="urn:microsoft.com/office/officeart/2005/8/layout/vProcess5"/>
    <dgm:cxn modelId="{362ACAB9-4000-418F-84DE-02E43166567A}" type="presParOf" srcId="{77021750-F726-4019-93BD-D4E00E3257DA}" destId="{83922B57-DC55-48CF-83AB-D921E2D9468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CFBD74D-8EB8-46F6-A971-F9EAB94BCA75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2F8DF8DF-1E3D-4E6F-8171-5F8E543EDBA3}">
      <dgm:prSet/>
      <dgm:spPr/>
      <dgm:t>
        <a:bodyPr/>
        <a:lstStyle/>
        <a:p>
          <a:pPr>
            <a:defRPr cap="all"/>
          </a:pPr>
          <a:r>
            <a:rPr lang="en-GB" b="1"/>
            <a:t>Potential Challenges</a:t>
          </a:r>
          <a:endParaRPr lang="en-US"/>
        </a:p>
      </dgm:t>
    </dgm:pt>
    <dgm:pt modelId="{90BED64E-1661-44B2-A4CD-49365D1E417A}" type="parTrans" cxnId="{597F219F-B6F8-4C83-AC4F-62038D5F11D0}">
      <dgm:prSet/>
      <dgm:spPr/>
      <dgm:t>
        <a:bodyPr/>
        <a:lstStyle/>
        <a:p>
          <a:endParaRPr lang="en-US"/>
        </a:p>
      </dgm:t>
    </dgm:pt>
    <dgm:pt modelId="{311B4816-FB7F-4BDF-AB88-4F2E9BE8A18F}" type="sibTrans" cxnId="{597F219F-B6F8-4C83-AC4F-62038D5F11D0}">
      <dgm:prSet/>
      <dgm:spPr/>
      <dgm:t>
        <a:bodyPr/>
        <a:lstStyle/>
        <a:p>
          <a:endParaRPr lang="en-US"/>
        </a:p>
      </dgm:t>
    </dgm:pt>
    <dgm:pt modelId="{C7EEF88A-0373-4DE0-92C2-DE4750B0BF41}">
      <dgm:prSet/>
      <dgm:spPr/>
      <dgm:t>
        <a:bodyPr/>
        <a:lstStyle/>
        <a:p>
          <a:pPr>
            <a:defRPr cap="all"/>
          </a:pPr>
          <a:r>
            <a:rPr lang="en-GB"/>
            <a:t>Competitive job market in social care</a:t>
          </a:r>
          <a:endParaRPr lang="en-US"/>
        </a:p>
      </dgm:t>
    </dgm:pt>
    <dgm:pt modelId="{0311D8C5-9165-4F4B-94B6-279CE1085151}" type="parTrans" cxnId="{E4F6FEEA-0B41-4D8E-AF39-4FE991789C97}">
      <dgm:prSet/>
      <dgm:spPr/>
      <dgm:t>
        <a:bodyPr/>
        <a:lstStyle/>
        <a:p>
          <a:endParaRPr lang="en-US"/>
        </a:p>
      </dgm:t>
    </dgm:pt>
    <dgm:pt modelId="{D3CFA9C7-AD4E-4710-8C3E-F1F8B51F4618}" type="sibTrans" cxnId="{E4F6FEEA-0B41-4D8E-AF39-4FE991789C97}">
      <dgm:prSet/>
      <dgm:spPr/>
      <dgm:t>
        <a:bodyPr/>
        <a:lstStyle/>
        <a:p>
          <a:endParaRPr lang="en-US"/>
        </a:p>
      </dgm:t>
    </dgm:pt>
    <dgm:pt modelId="{3443F2BB-0F47-4874-AA69-62CC68467643}">
      <dgm:prSet/>
      <dgm:spPr/>
      <dgm:t>
        <a:bodyPr/>
        <a:lstStyle/>
        <a:p>
          <a:pPr>
            <a:defRPr cap="all"/>
          </a:pPr>
          <a:r>
            <a:rPr lang="en-GB"/>
            <a:t>Policy changes affecting service delivery</a:t>
          </a:r>
          <a:endParaRPr lang="en-US"/>
        </a:p>
      </dgm:t>
    </dgm:pt>
    <dgm:pt modelId="{8A407B0D-5BA8-45CA-8778-9825A1920AEE}" type="parTrans" cxnId="{104E570B-951C-41AD-8FD3-3BDD00CE1076}">
      <dgm:prSet/>
      <dgm:spPr/>
      <dgm:t>
        <a:bodyPr/>
        <a:lstStyle/>
        <a:p>
          <a:endParaRPr lang="en-US"/>
        </a:p>
      </dgm:t>
    </dgm:pt>
    <dgm:pt modelId="{29C5D487-C3E8-4AC8-86A5-14E4C5C98152}" type="sibTrans" cxnId="{104E570B-951C-41AD-8FD3-3BDD00CE1076}">
      <dgm:prSet/>
      <dgm:spPr/>
      <dgm:t>
        <a:bodyPr/>
        <a:lstStyle/>
        <a:p>
          <a:endParaRPr lang="en-US"/>
        </a:p>
      </dgm:t>
    </dgm:pt>
    <dgm:pt modelId="{5B1E71B5-4056-4698-80BA-C11444214B54}">
      <dgm:prSet/>
      <dgm:spPr/>
      <dgm:t>
        <a:bodyPr/>
        <a:lstStyle/>
        <a:p>
          <a:pPr>
            <a:defRPr cap="all"/>
          </a:pPr>
          <a:r>
            <a:rPr lang="en-GB"/>
            <a:t>Balancing academic workload with personal development</a:t>
          </a:r>
          <a:endParaRPr lang="en-US"/>
        </a:p>
      </dgm:t>
    </dgm:pt>
    <dgm:pt modelId="{C7ADE7CC-474A-45FE-8ADE-D7E433EE8545}" type="parTrans" cxnId="{792BCA0B-6403-4EF4-86A8-484854B4F447}">
      <dgm:prSet/>
      <dgm:spPr/>
      <dgm:t>
        <a:bodyPr/>
        <a:lstStyle/>
        <a:p>
          <a:endParaRPr lang="en-US"/>
        </a:p>
      </dgm:t>
    </dgm:pt>
    <dgm:pt modelId="{7AF8D81B-8B8F-4B68-BEAB-4923A8427223}" type="sibTrans" cxnId="{792BCA0B-6403-4EF4-86A8-484854B4F447}">
      <dgm:prSet/>
      <dgm:spPr/>
      <dgm:t>
        <a:bodyPr/>
        <a:lstStyle/>
        <a:p>
          <a:endParaRPr lang="en-US"/>
        </a:p>
      </dgm:t>
    </dgm:pt>
    <dgm:pt modelId="{08188EF9-E137-495E-9ED4-A4D5FA8CA211}" type="pres">
      <dgm:prSet presAssocID="{3CFBD74D-8EB8-46F6-A971-F9EAB94BCA75}" presName="root" presStyleCnt="0">
        <dgm:presLayoutVars>
          <dgm:dir/>
          <dgm:resizeHandles val="exact"/>
        </dgm:presLayoutVars>
      </dgm:prSet>
      <dgm:spPr/>
    </dgm:pt>
    <dgm:pt modelId="{5BB05CDA-5F7A-43EC-80DF-4B81CAE8230A}" type="pres">
      <dgm:prSet presAssocID="{2F8DF8DF-1E3D-4E6F-8171-5F8E543EDBA3}" presName="compNode" presStyleCnt="0"/>
      <dgm:spPr/>
    </dgm:pt>
    <dgm:pt modelId="{366FF10F-8ABE-43C2-AC5F-BB5EEFDED4F9}" type="pres">
      <dgm:prSet presAssocID="{2F8DF8DF-1E3D-4E6F-8171-5F8E543EDBA3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0462A1B-8D30-4237-99E9-B37FE96C9916}" type="pres">
      <dgm:prSet presAssocID="{2F8DF8DF-1E3D-4E6F-8171-5F8E543EDBA3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9A8BA9AA-3EAE-4365-BAF6-32E8ADD4450A}" type="pres">
      <dgm:prSet presAssocID="{2F8DF8DF-1E3D-4E6F-8171-5F8E543EDBA3}" presName="spaceRect" presStyleCnt="0"/>
      <dgm:spPr/>
    </dgm:pt>
    <dgm:pt modelId="{E4BFC2BC-3C31-4728-A936-58991AB5D08C}" type="pres">
      <dgm:prSet presAssocID="{2F8DF8DF-1E3D-4E6F-8171-5F8E543EDBA3}" presName="textRect" presStyleLbl="revTx" presStyleIdx="0" presStyleCnt="4">
        <dgm:presLayoutVars>
          <dgm:chMax val="1"/>
          <dgm:chPref val="1"/>
        </dgm:presLayoutVars>
      </dgm:prSet>
      <dgm:spPr/>
    </dgm:pt>
    <dgm:pt modelId="{66201C6D-D355-4888-8FEE-8B2D7FA2A86B}" type="pres">
      <dgm:prSet presAssocID="{311B4816-FB7F-4BDF-AB88-4F2E9BE8A18F}" presName="sibTrans" presStyleCnt="0"/>
      <dgm:spPr/>
    </dgm:pt>
    <dgm:pt modelId="{6DCC16F1-F58B-47D9-BCAD-645C3592C325}" type="pres">
      <dgm:prSet presAssocID="{C7EEF88A-0373-4DE0-92C2-DE4750B0BF41}" presName="compNode" presStyleCnt="0"/>
      <dgm:spPr/>
    </dgm:pt>
    <dgm:pt modelId="{9FA5CD78-260C-4ED2-9E5A-F3FF8B0A17E9}" type="pres">
      <dgm:prSet presAssocID="{C7EEF88A-0373-4DE0-92C2-DE4750B0BF41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8CF5F8AE-8F3D-47BD-9A4B-CBE9C7FB024C}" type="pres">
      <dgm:prSet presAssocID="{C7EEF88A-0373-4DE0-92C2-DE4750B0BF4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741A59AB-A638-4882-BC06-B85F8DD6CBAB}" type="pres">
      <dgm:prSet presAssocID="{C7EEF88A-0373-4DE0-92C2-DE4750B0BF41}" presName="spaceRect" presStyleCnt="0"/>
      <dgm:spPr/>
    </dgm:pt>
    <dgm:pt modelId="{8460AF64-109B-4DE6-B8A1-868BE91B3BB7}" type="pres">
      <dgm:prSet presAssocID="{C7EEF88A-0373-4DE0-92C2-DE4750B0BF41}" presName="textRect" presStyleLbl="revTx" presStyleIdx="1" presStyleCnt="4">
        <dgm:presLayoutVars>
          <dgm:chMax val="1"/>
          <dgm:chPref val="1"/>
        </dgm:presLayoutVars>
      </dgm:prSet>
      <dgm:spPr/>
    </dgm:pt>
    <dgm:pt modelId="{9394F3E3-949D-45E1-9FCA-F6D0607B7E65}" type="pres">
      <dgm:prSet presAssocID="{D3CFA9C7-AD4E-4710-8C3E-F1F8B51F4618}" presName="sibTrans" presStyleCnt="0"/>
      <dgm:spPr/>
    </dgm:pt>
    <dgm:pt modelId="{B6F15F41-F8F7-4F4A-B680-3048F5A5F00F}" type="pres">
      <dgm:prSet presAssocID="{3443F2BB-0F47-4874-AA69-62CC68467643}" presName="compNode" presStyleCnt="0"/>
      <dgm:spPr/>
    </dgm:pt>
    <dgm:pt modelId="{57F6E088-9DD5-4A04-8DF7-4A455F5494FB}" type="pres">
      <dgm:prSet presAssocID="{3443F2BB-0F47-4874-AA69-62CC68467643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FE84FB8B-0E45-4F9C-AAEF-F010606BE7E7}" type="pres">
      <dgm:prSet presAssocID="{3443F2BB-0F47-4874-AA69-62CC6846764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B31DF9C-536C-4CF4-AC20-9BD1B75F94E1}" type="pres">
      <dgm:prSet presAssocID="{3443F2BB-0F47-4874-AA69-62CC68467643}" presName="spaceRect" presStyleCnt="0"/>
      <dgm:spPr/>
    </dgm:pt>
    <dgm:pt modelId="{1004503E-628D-457D-A0B4-2D9712176519}" type="pres">
      <dgm:prSet presAssocID="{3443F2BB-0F47-4874-AA69-62CC68467643}" presName="textRect" presStyleLbl="revTx" presStyleIdx="2" presStyleCnt="4">
        <dgm:presLayoutVars>
          <dgm:chMax val="1"/>
          <dgm:chPref val="1"/>
        </dgm:presLayoutVars>
      </dgm:prSet>
      <dgm:spPr/>
    </dgm:pt>
    <dgm:pt modelId="{903C4214-1C37-4536-8D0E-8E3B0EDBD3A9}" type="pres">
      <dgm:prSet presAssocID="{29C5D487-C3E8-4AC8-86A5-14E4C5C98152}" presName="sibTrans" presStyleCnt="0"/>
      <dgm:spPr/>
    </dgm:pt>
    <dgm:pt modelId="{F1EB2664-AEF1-428E-88E1-B1CFBA393AEC}" type="pres">
      <dgm:prSet presAssocID="{5B1E71B5-4056-4698-80BA-C11444214B54}" presName="compNode" presStyleCnt="0"/>
      <dgm:spPr/>
    </dgm:pt>
    <dgm:pt modelId="{E4CB67EF-C2CC-48F2-9C99-C26314FE0309}" type="pres">
      <dgm:prSet presAssocID="{5B1E71B5-4056-4698-80BA-C11444214B54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6217381-C2FB-4E6E-89AF-DFAD032BFED1}" type="pres">
      <dgm:prSet presAssocID="{5B1E71B5-4056-4698-80BA-C11444214B5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1EC28357-7865-41DC-92A3-FEDDC473E0EF}" type="pres">
      <dgm:prSet presAssocID="{5B1E71B5-4056-4698-80BA-C11444214B54}" presName="spaceRect" presStyleCnt="0"/>
      <dgm:spPr/>
    </dgm:pt>
    <dgm:pt modelId="{A147AA2F-4AEA-4FF5-9846-828E2783E65E}" type="pres">
      <dgm:prSet presAssocID="{5B1E71B5-4056-4698-80BA-C11444214B5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5C56F01-713D-44BB-9B3C-2E71574951FA}" type="presOf" srcId="{2F8DF8DF-1E3D-4E6F-8171-5F8E543EDBA3}" destId="{E4BFC2BC-3C31-4728-A936-58991AB5D08C}" srcOrd="0" destOrd="0" presId="urn:microsoft.com/office/officeart/2018/5/layout/IconLeafLabelList"/>
    <dgm:cxn modelId="{104E570B-951C-41AD-8FD3-3BDD00CE1076}" srcId="{3CFBD74D-8EB8-46F6-A971-F9EAB94BCA75}" destId="{3443F2BB-0F47-4874-AA69-62CC68467643}" srcOrd="2" destOrd="0" parTransId="{8A407B0D-5BA8-45CA-8778-9825A1920AEE}" sibTransId="{29C5D487-C3E8-4AC8-86A5-14E4C5C98152}"/>
    <dgm:cxn modelId="{792BCA0B-6403-4EF4-86A8-484854B4F447}" srcId="{3CFBD74D-8EB8-46F6-A971-F9EAB94BCA75}" destId="{5B1E71B5-4056-4698-80BA-C11444214B54}" srcOrd="3" destOrd="0" parTransId="{C7ADE7CC-474A-45FE-8ADE-D7E433EE8545}" sibTransId="{7AF8D81B-8B8F-4B68-BEAB-4923A8427223}"/>
    <dgm:cxn modelId="{C4CB272F-25F7-4ED0-9A41-96FCC1750E38}" type="presOf" srcId="{5B1E71B5-4056-4698-80BA-C11444214B54}" destId="{A147AA2F-4AEA-4FF5-9846-828E2783E65E}" srcOrd="0" destOrd="0" presId="urn:microsoft.com/office/officeart/2018/5/layout/IconLeafLabelList"/>
    <dgm:cxn modelId="{597F219F-B6F8-4C83-AC4F-62038D5F11D0}" srcId="{3CFBD74D-8EB8-46F6-A971-F9EAB94BCA75}" destId="{2F8DF8DF-1E3D-4E6F-8171-5F8E543EDBA3}" srcOrd="0" destOrd="0" parTransId="{90BED64E-1661-44B2-A4CD-49365D1E417A}" sibTransId="{311B4816-FB7F-4BDF-AB88-4F2E9BE8A18F}"/>
    <dgm:cxn modelId="{865618AE-3651-48EB-96EF-DBFEB6B95405}" type="presOf" srcId="{C7EEF88A-0373-4DE0-92C2-DE4750B0BF41}" destId="{8460AF64-109B-4DE6-B8A1-868BE91B3BB7}" srcOrd="0" destOrd="0" presId="urn:microsoft.com/office/officeart/2018/5/layout/IconLeafLabelList"/>
    <dgm:cxn modelId="{ACFDA6E4-956C-4CA6-A8AA-19AD60228894}" type="presOf" srcId="{3CFBD74D-8EB8-46F6-A971-F9EAB94BCA75}" destId="{08188EF9-E137-495E-9ED4-A4D5FA8CA211}" srcOrd="0" destOrd="0" presId="urn:microsoft.com/office/officeart/2018/5/layout/IconLeafLabelList"/>
    <dgm:cxn modelId="{E4F6FEEA-0B41-4D8E-AF39-4FE991789C97}" srcId="{3CFBD74D-8EB8-46F6-A971-F9EAB94BCA75}" destId="{C7EEF88A-0373-4DE0-92C2-DE4750B0BF41}" srcOrd="1" destOrd="0" parTransId="{0311D8C5-9165-4F4B-94B6-279CE1085151}" sibTransId="{D3CFA9C7-AD4E-4710-8C3E-F1F8B51F4618}"/>
    <dgm:cxn modelId="{11A9C4FF-40D8-4BA6-A9C4-3F5E956487D6}" type="presOf" srcId="{3443F2BB-0F47-4874-AA69-62CC68467643}" destId="{1004503E-628D-457D-A0B4-2D9712176519}" srcOrd="0" destOrd="0" presId="urn:microsoft.com/office/officeart/2018/5/layout/IconLeafLabelList"/>
    <dgm:cxn modelId="{0BC0A5D3-375E-4D91-8719-F5264DD0A37D}" type="presParOf" srcId="{08188EF9-E137-495E-9ED4-A4D5FA8CA211}" destId="{5BB05CDA-5F7A-43EC-80DF-4B81CAE8230A}" srcOrd="0" destOrd="0" presId="urn:microsoft.com/office/officeart/2018/5/layout/IconLeafLabelList"/>
    <dgm:cxn modelId="{A61871F5-016D-4F2D-A1A8-EEB1E7AE6B3E}" type="presParOf" srcId="{5BB05CDA-5F7A-43EC-80DF-4B81CAE8230A}" destId="{366FF10F-8ABE-43C2-AC5F-BB5EEFDED4F9}" srcOrd="0" destOrd="0" presId="urn:microsoft.com/office/officeart/2018/5/layout/IconLeafLabelList"/>
    <dgm:cxn modelId="{8BF3F8EF-5D09-48ED-AD2A-C38F465E617C}" type="presParOf" srcId="{5BB05CDA-5F7A-43EC-80DF-4B81CAE8230A}" destId="{10462A1B-8D30-4237-99E9-B37FE96C9916}" srcOrd="1" destOrd="0" presId="urn:microsoft.com/office/officeart/2018/5/layout/IconLeafLabelList"/>
    <dgm:cxn modelId="{E83FEF05-F61E-48D1-BBE4-5B660CCDBF8C}" type="presParOf" srcId="{5BB05CDA-5F7A-43EC-80DF-4B81CAE8230A}" destId="{9A8BA9AA-3EAE-4365-BAF6-32E8ADD4450A}" srcOrd="2" destOrd="0" presId="urn:microsoft.com/office/officeart/2018/5/layout/IconLeafLabelList"/>
    <dgm:cxn modelId="{EFB77618-D6CF-422D-9F5F-8B791B5E0290}" type="presParOf" srcId="{5BB05CDA-5F7A-43EC-80DF-4B81CAE8230A}" destId="{E4BFC2BC-3C31-4728-A936-58991AB5D08C}" srcOrd="3" destOrd="0" presId="urn:microsoft.com/office/officeart/2018/5/layout/IconLeafLabelList"/>
    <dgm:cxn modelId="{82DE0644-2F4E-429B-B832-0CF0901D71D9}" type="presParOf" srcId="{08188EF9-E137-495E-9ED4-A4D5FA8CA211}" destId="{66201C6D-D355-4888-8FEE-8B2D7FA2A86B}" srcOrd="1" destOrd="0" presId="urn:microsoft.com/office/officeart/2018/5/layout/IconLeafLabelList"/>
    <dgm:cxn modelId="{2976933C-6388-4203-B0EB-61B89B9DFC52}" type="presParOf" srcId="{08188EF9-E137-495E-9ED4-A4D5FA8CA211}" destId="{6DCC16F1-F58B-47D9-BCAD-645C3592C325}" srcOrd="2" destOrd="0" presId="urn:microsoft.com/office/officeart/2018/5/layout/IconLeafLabelList"/>
    <dgm:cxn modelId="{42A87966-9C19-4941-90F4-5D321E6D75B3}" type="presParOf" srcId="{6DCC16F1-F58B-47D9-BCAD-645C3592C325}" destId="{9FA5CD78-260C-4ED2-9E5A-F3FF8B0A17E9}" srcOrd="0" destOrd="0" presId="urn:microsoft.com/office/officeart/2018/5/layout/IconLeafLabelList"/>
    <dgm:cxn modelId="{8F2F7DAC-5D4A-401A-899E-BAB7226D6543}" type="presParOf" srcId="{6DCC16F1-F58B-47D9-BCAD-645C3592C325}" destId="{8CF5F8AE-8F3D-47BD-9A4B-CBE9C7FB024C}" srcOrd="1" destOrd="0" presId="urn:microsoft.com/office/officeart/2018/5/layout/IconLeafLabelList"/>
    <dgm:cxn modelId="{D9199D1C-6A10-4333-9F6D-47A38BD900AE}" type="presParOf" srcId="{6DCC16F1-F58B-47D9-BCAD-645C3592C325}" destId="{741A59AB-A638-4882-BC06-B85F8DD6CBAB}" srcOrd="2" destOrd="0" presId="urn:microsoft.com/office/officeart/2018/5/layout/IconLeafLabelList"/>
    <dgm:cxn modelId="{695AFEEB-53E6-4F38-84BF-F0C50548E0E7}" type="presParOf" srcId="{6DCC16F1-F58B-47D9-BCAD-645C3592C325}" destId="{8460AF64-109B-4DE6-B8A1-868BE91B3BB7}" srcOrd="3" destOrd="0" presId="urn:microsoft.com/office/officeart/2018/5/layout/IconLeafLabelList"/>
    <dgm:cxn modelId="{5DA8E39D-4DD5-4505-B579-15FDEEC37C17}" type="presParOf" srcId="{08188EF9-E137-495E-9ED4-A4D5FA8CA211}" destId="{9394F3E3-949D-45E1-9FCA-F6D0607B7E65}" srcOrd="3" destOrd="0" presId="urn:microsoft.com/office/officeart/2018/5/layout/IconLeafLabelList"/>
    <dgm:cxn modelId="{8B246D18-8965-476A-BE07-A0B6254F38FF}" type="presParOf" srcId="{08188EF9-E137-495E-9ED4-A4D5FA8CA211}" destId="{B6F15F41-F8F7-4F4A-B680-3048F5A5F00F}" srcOrd="4" destOrd="0" presId="urn:microsoft.com/office/officeart/2018/5/layout/IconLeafLabelList"/>
    <dgm:cxn modelId="{5213F012-7F1A-4B7B-9E1A-1C0D5229E7C3}" type="presParOf" srcId="{B6F15F41-F8F7-4F4A-B680-3048F5A5F00F}" destId="{57F6E088-9DD5-4A04-8DF7-4A455F5494FB}" srcOrd="0" destOrd="0" presId="urn:microsoft.com/office/officeart/2018/5/layout/IconLeafLabelList"/>
    <dgm:cxn modelId="{6767F0AD-1721-4E17-BF2E-81701C41F0D4}" type="presParOf" srcId="{B6F15F41-F8F7-4F4A-B680-3048F5A5F00F}" destId="{FE84FB8B-0E45-4F9C-AAEF-F010606BE7E7}" srcOrd="1" destOrd="0" presId="urn:microsoft.com/office/officeart/2018/5/layout/IconLeafLabelList"/>
    <dgm:cxn modelId="{94CC88CB-3F2A-4108-9996-E8D5E5B5BCD1}" type="presParOf" srcId="{B6F15F41-F8F7-4F4A-B680-3048F5A5F00F}" destId="{EB31DF9C-536C-4CF4-AC20-9BD1B75F94E1}" srcOrd="2" destOrd="0" presId="urn:microsoft.com/office/officeart/2018/5/layout/IconLeafLabelList"/>
    <dgm:cxn modelId="{0220859C-36FB-423A-A608-FA7FCACCE438}" type="presParOf" srcId="{B6F15F41-F8F7-4F4A-B680-3048F5A5F00F}" destId="{1004503E-628D-457D-A0B4-2D9712176519}" srcOrd="3" destOrd="0" presId="urn:microsoft.com/office/officeart/2018/5/layout/IconLeafLabelList"/>
    <dgm:cxn modelId="{1D9C82BF-3110-4347-98B4-3C6C52929832}" type="presParOf" srcId="{08188EF9-E137-495E-9ED4-A4D5FA8CA211}" destId="{903C4214-1C37-4536-8D0E-8E3B0EDBD3A9}" srcOrd="5" destOrd="0" presId="urn:microsoft.com/office/officeart/2018/5/layout/IconLeafLabelList"/>
    <dgm:cxn modelId="{1235D20D-D8D0-47FF-BDF4-82FF35BB2DBE}" type="presParOf" srcId="{08188EF9-E137-495E-9ED4-A4D5FA8CA211}" destId="{F1EB2664-AEF1-428E-88E1-B1CFBA393AEC}" srcOrd="6" destOrd="0" presId="urn:microsoft.com/office/officeart/2018/5/layout/IconLeafLabelList"/>
    <dgm:cxn modelId="{62D4E164-9AA8-4991-84A2-709B88B0BFDB}" type="presParOf" srcId="{F1EB2664-AEF1-428E-88E1-B1CFBA393AEC}" destId="{E4CB67EF-C2CC-48F2-9C99-C26314FE0309}" srcOrd="0" destOrd="0" presId="urn:microsoft.com/office/officeart/2018/5/layout/IconLeafLabelList"/>
    <dgm:cxn modelId="{3314F66A-6940-40ED-8F8C-4B00CD3909DD}" type="presParOf" srcId="{F1EB2664-AEF1-428E-88E1-B1CFBA393AEC}" destId="{16217381-C2FB-4E6E-89AF-DFAD032BFED1}" srcOrd="1" destOrd="0" presId="urn:microsoft.com/office/officeart/2018/5/layout/IconLeafLabelList"/>
    <dgm:cxn modelId="{EA4291E5-9E33-42CB-A8F0-9077C3DD8D21}" type="presParOf" srcId="{F1EB2664-AEF1-428E-88E1-B1CFBA393AEC}" destId="{1EC28357-7865-41DC-92A3-FEDDC473E0EF}" srcOrd="2" destOrd="0" presId="urn:microsoft.com/office/officeart/2018/5/layout/IconLeafLabelList"/>
    <dgm:cxn modelId="{2B16BAF5-2DAF-4226-B73F-2EA3770FF91B}" type="presParOf" srcId="{F1EB2664-AEF1-428E-88E1-B1CFBA393AEC}" destId="{A147AA2F-4AEA-4FF5-9846-828E2783E65E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3B2C22B-9831-4514-851C-7B58BDEFBB53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93E40D86-9E16-41E5-8DBB-379CC6B647EB}">
      <dgm:prSet/>
      <dgm:spPr/>
      <dgm:t>
        <a:bodyPr/>
        <a:lstStyle/>
        <a:p>
          <a:pPr>
            <a:defRPr cap="all"/>
          </a:pPr>
          <a:r>
            <a:rPr lang="en-GB" b="1"/>
            <a:t>Using Strengths to Overcome Challenges</a:t>
          </a:r>
          <a:endParaRPr lang="en-US"/>
        </a:p>
      </dgm:t>
    </dgm:pt>
    <dgm:pt modelId="{6FED09CA-0141-490F-BEAF-09BF87ABCC05}" type="parTrans" cxnId="{01256D48-312C-4C86-AAE5-81844F347F9E}">
      <dgm:prSet/>
      <dgm:spPr/>
      <dgm:t>
        <a:bodyPr/>
        <a:lstStyle/>
        <a:p>
          <a:endParaRPr lang="en-US"/>
        </a:p>
      </dgm:t>
    </dgm:pt>
    <dgm:pt modelId="{B17CCBDA-7E47-480B-AB58-37AD7DB0B73F}" type="sibTrans" cxnId="{01256D48-312C-4C86-AAE5-81844F347F9E}">
      <dgm:prSet/>
      <dgm:spPr/>
      <dgm:t>
        <a:bodyPr/>
        <a:lstStyle/>
        <a:p>
          <a:endParaRPr lang="en-US"/>
        </a:p>
      </dgm:t>
    </dgm:pt>
    <dgm:pt modelId="{2589A5B9-6FCE-4023-8A83-01BAB473B831}">
      <dgm:prSet/>
      <dgm:spPr/>
      <dgm:t>
        <a:bodyPr/>
        <a:lstStyle/>
        <a:p>
          <a:pPr>
            <a:defRPr cap="all"/>
          </a:pPr>
          <a:r>
            <a:rPr lang="en-GB"/>
            <a:t>Use analytical and organizational strengths to structure public speaking practice</a:t>
          </a:r>
          <a:endParaRPr lang="en-US"/>
        </a:p>
      </dgm:t>
    </dgm:pt>
    <dgm:pt modelId="{D0878083-61D1-4624-89E4-CA89D0A9F470}" type="parTrans" cxnId="{0E1AC28C-D881-4664-8709-0ABB2C828738}">
      <dgm:prSet/>
      <dgm:spPr/>
      <dgm:t>
        <a:bodyPr/>
        <a:lstStyle/>
        <a:p>
          <a:endParaRPr lang="en-US"/>
        </a:p>
      </dgm:t>
    </dgm:pt>
    <dgm:pt modelId="{75326A55-F5D3-4C77-82B0-2C25C503DBB6}" type="sibTrans" cxnId="{0E1AC28C-D881-4664-8709-0ABB2C828738}">
      <dgm:prSet/>
      <dgm:spPr/>
      <dgm:t>
        <a:bodyPr/>
        <a:lstStyle/>
        <a:p>
          <a:endParaRPr lang="en-US"/>
        </a:p>
      </dgm:t>
    </dgm:pt>
    <dgm:pt modelId="{3CB1B475-1638-42E3-BDE5-8FB8A35C0075}">
      <dgm:prSet/>
      <dgm:spPr/>
      <dgm:t>
        <a:bodyPr/>
        <a:lstStyle/>
        <a:p>
          <a:pPr>
            <a:defRPr cap="all"/>
          </a:pPr>
          <a:r>
            <a:rPr lang="en-GB"/>
            <a:t>Leverage creativity to design engaging presentations that boost confidence</a:t>
          </a:r>
          <a:endParaRPr lang="en-US"/>
        </a:p>
      </dgm:t>
    </dgm:pt>
    <dgm:pt modelId="{8E4ABB06-095A-4C1A-9761-814FF43C8793}" type="parTrans" cxnId="{45CEEB5B-3229-439E-8A1C-D7DA3A69CC6F}">
      <dgm:prSet/>
      <dgm:spPr/>
      <dgm:t>
        <a:bodyPr/>
        <a:lstStyle/>
        <a:p>
          <a:endParaRPr lang="en-US"/>
        </a:p>
      </dgm:t>
    </dgm:pt>
    <dgm:pt modelId="{BA266CB1-64F4-44E2-8D7A-4C9D75745660}" type="sibTrans" cxnId="{45CEEB5B-3229-439E-8A1C-D7DA3A69CC6F}">
      <dgm:prSet/>
      <dgm:spPr/>
      <dgm:t>
        <a:bodyPr/>
        <a:lstStyle/>
        <a:p>
          <a:endParaRPr lang="en-US"/>
        </a:p>
      </dgm:t>
    </dgm:pt>
    <dgm:pt modelId="{3AFE58A6-EFB0-4598-AC2A-212536E8B37B}">
      <dgm:prSet/>
      <dgm:spPr/>
      <dgm:t>
        <a:bodyPr/>
        <a:lstStyle/>
        <a:p>
          <a:pPr>
            <a:defRPr cap="all"/>
          </a:pPr>
          <a:r>
            <a:rPr lang="en-GB"/>
            <a:t>Use collaborative skills to seek peer feedback and mentorship</a:t>
          </a:r>
          <a:endParaRPr lang="en-US"/>
        </a:p>
      </dgm:t>
    </dgm:pt>
    <dgm:pt modelId="{1E7F26BA-C3C7-4F21-B715-9956457963A5}" type="parTrans" cxnId="{8282926F-083C-4637-952B-DAB14D5B7F65}">
      <dgm:prSet/>
      <dgm:spPr/>
      <dgm:t>
        <a:bodyPr/>
        <a:lstStyle/>
        <a:p>
          <a:endParaRPr lang="en-US"/>
        </a:p>
      </dgm:t>
    </dgm:pt>
    <dgm:pt modelId="{6A752414-104D-450C-B701-C88E863D1D4D}" type="sibTrans" cxnId="{8282926F-083C-4637-952B-DAB14D5B7F65}">
      <dgm:prSet/>
      <dgm:spPr/>
      <dgm:t>
        <a:bodyPr/>
        <a:lstStyle/>
        <a:p>
          <a:endParaRPr lang="en-US"/>
        </a:p>
      </dgm:t>
    </dgm:pt>
    <dgm:pt modelId="{858DABD7-7C53-4701-AC1E-8CD4355900DD}" type="pres">
      <dgm:prSet presAssocID="{73B2C22B-9831-4514-851C-7B58BDEFBB53}" presName="root" presStyleCnt="0">
        <dgm:presLayoutVars>
          <dgm:dir/>
          <dgm:resizeHandles val="exact"/>
        </dgm:presLayoutVars>
      </dgm:prSet>
      <dgm:spPr/>
    </dgm:pt>
    <dgm:pt modelId="{63EE3F0D-8C75-42F7-AE31-E20C035EE3C5}" type="pres">
      <dgm:prSet presAssocID="{93E40D86-9E16-41E5-8DBB-379CC6B647EB}" presName="compNode" presStyleCnt="0"/>
      <dgm:spPr/>
    </dgm:pt>
    <dgm:pt modelId="{2205BA39-589C-4892-A6BF-6940E8D86344}" type="pres">
      <dgm:prSet presAssocID="{93E40D86-9E16-41E5-8DBB-379CC6B647EB}" presName="iconBgRect" presStyleLbl="bgShp" presStyleIdx="0" presStyleCnt="4"/>
      <dgm:spPr/>
    </dgm:pt>
    <dgm:pt modelId="{BFB55DCC-D72C-4F5D-8458-FDA249D09067}" type="pres">
      <dgm:prSet presAssocID="{93E40D86-9E16-41E5-8DBB-379CC6B647E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6875CD3-5B73-4AAF-BF24-AD3334CDD403}" type="pres">
      <dgm:prSet presAssocID="{93E40D86-9E16-41E5-8DBB-379CC6B647EB}" presName="spaceRect" presStyleCnt="0"/>
      <dgm:spPr/>
    </dgm:pt>
    <dgm:pt modelId="{52DFAF81-AB38-410A-9D6F-A486C32284EF}" type="pres">
      <dgm:prSet presAssocID="{93E40D86-9E16-41E5-8DBB-379CC6B647EB}" presName="textRect" presStyleLbl="revTx" presStyleIdx="0" presStyleCnt="4">
        <dgm:presLayoutVars>
          <dgm:chMax val="1"/>
          <dgm:chPref val="1"/>
        </dgm:presLayoutVars>
      </dgm:prSet>
      <dgm:spPr/>
    </dgm:pt>
    <dgm:pt modelId="{6FF6CD35-7E50-4EBD-A835-5535DD519BA5}" type="pres">
      <dgm:prSet presAssocID="{B17CCBDA-7E47-480B-AB58-37AD7DB0B73F}" presName="sibTrans" presStyleCnt="0"/>
      <dgm:spPr/>
    </dgm:pt>
    <dgm:pt modelId="{FB1DDD3B-B444-4C06-8226-EE8777A3A4EB}" type="pres">
      <dgm:prSet presAssocID="{2589A5B9-6FCE-4023-8A83-01BAB473B831}" presName="compNode" presStyleCnt="0"/>
      <dgm:spPr/>
    </dgm:pt>
    <dgm:pt modelId="{85B7B8C0-8403-4106-B5C2-AE48B90CEC51}" type="pres">
      <dgm:prSet presAssocID="{2589A5B9-6FCE-4023-8A83-01BAB473B831}" presName="iconBgRect" presStyleLbl="bgShp" presStyleIdx="1" presStyleCnt="4"/>
      <dgm:spPr/>
    </dgm:pt>
    <dgm:pt modelId="{E0AD80D1-024D-4E86-93B0-F44F0C9BC3BE}" type="pres">
      <dgm:prSet presAssocID="{2589A5B9-6FCE-4023-8A83-01BAB473B83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2C78E899-3A04-42DC-8297-DC8084165CB5}" type="pres">
      <dgm:prSet presAssocID="{2589A5B9-6FCE-4023-8A83-01BAB473B831}" presName="spaceRect" presStyleCnt="0"/>
      <dgm:spPr/>
    </dgm:pt>
    <dgm:pt modelId="{69B46A0C-C51F-4B9C-803F-DB9EC601A836}" type="pres">
      <dgm:prSet presAssocID="{2589A5B9-6FCE-4023-8A83-01BAB473B831}" presName="textRect" presStyleLbl="revTx" presStyleIdx="1" presStyleCnt="4">
        <dgm:presLayoutVars>
          <dgm:chMax val="1"/>
          <dgm:chPref val="1"/>
        </dgm:presLayoutVars>
      </dgm:prSet>
      <dgm:spPr/>
    </dgm:pt>
    <dgm:pt modelId="{41BF1350-D2BE-41C9-9B57-B492584B4EFB}" type="pres">
      <dgm:prSet presAssocID="{75326A55-F5D3-4C77-82B0-2C25C503DBB6}" presName="sibTrans" presStyleCnt="0"/>
      <dgm:spPr/>
    </dgm:pt>
    <dgm:pt modelId="{9D3F4139-B856-403C-B237-3DFFB28484F3}" type="pres">
      <dgm:prSet presAssocID="{3CB1B475-1638-42E3-BDE5-8FB8A35C0075}" presName="compNode" presStyleCnt="0"/>
      <dgm:spPr/>
    </dgm:pt>
    <dgm:pt modelId="{3ACBFF1A-03FD-4C8C-B853-CD00B0AADEDB}" type="pres">
      <dgm:prSet presAssocID="{3CB1B475-1638-42E3-BDE5-8FB8A35C0075}" presName="iconBgRect" presStyleLbl="bgShp" presStyleIdx="2" presStyleCnt="4"/>
      <dgm:spPr/>
    </dgm:pt>
    <dgm:pt modelId="{973940A8-23E4-40A6-AD4A-7CB49F1CCA53}" type="pres">
      <dgm:prSet presAssocID="{3CB1B475-1638-42E3-BDE5-8FB8A35C007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5A64CD09-25B6-48B9-A350-3567725D11E4}" type="pres">
      <dgm:prSet presAssocID="{3CB1B475-1638-42E3-BDE5-8FB8A35C0075}" presName="spaceRect" presStyleCnt="0"/>
      <dgm:spPr/>
    </dgm:pt>
    <dgm:pt modelId="{57CFDB1E-710D-47A1-B062-352700186903}" type="pres">
      <dgm:prSet presAssocID="{3CB1B475-1638-42E3-BDE5-8FB8A35C0075}" presName="textRect" presStyleLbl="revTx" presStyleIdx="2" presStyleCnt="4">
        <dgm:presLayoutVars>
          <dgm:chMax val="1"/>
          <dgm:chPref val="1"/>
        </dgm:presLayoutVars>
      </dgm:prSet>
      <dgm:spPr/>
    </dgm:pt>
    <dgm:pt modelId="{9DB219A6-1EE1-4AA9-823E-4A7B1B94CB53}" type="pres">
      <dgm:prSet presAssocID="{BA266CB1-64F4-44E2-8D7A-4C9D75745660}" presName="sibTrans" presStyleCnt="0"/>
      <dgm:spPr/>
    </dgm:pt>
    <dgm:pt modelId="{9DF2D9BA-B515-4B90-AC5E-78A0BACF078D}" type="pres">
      <dgm:prSet presAssocID="{3AFE58A6-EFB0-4598-AC2A-212536E8B37B}" presName="compNode" presStyleCnt="0"/>
      <dgm:spPr/>
    </dgm:pt>
    <dgm:pt modelId="{35EDE231-20A3-43D3-9E35-CAA3A059C87F}" type="pres">
      <dgm:prSet presAssocID="{3AFE58A6-EFB0-4598-AC2A-212536E8B37B}" presName="iconBgRect" presStyleLbl="bgShp" presStyleIdx="3" presStyleCnt="4"/>
      <dgm:spPr/>
    </dgm:pt>
    <dgm:pt modelId="{D395B469-2A2B-406F-8B0E-19D200B1D62D}" type="pres">
      <dgm:prSet presAssocID="{3AFE58A6-EFB0-4598-AC2A-212536E8B37B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93E6D11D-BBD4-4394-AF22-8C94727CD67D}" type="pres">
      <dgm:prSet presAssocID="{3AFE58A6-EFB0-4598-AC2A-212536E8B37B}" presName="spaceRect" presStyleCnt="0"/>
      <dgm:spPr/>
    </dgm:pt>
    <dgm:pt modelId="{4683140E-1B36-476A-A3B6-72D8ED9486A8}" type="pres">
      <dgm:prSet presAssocID="{3AFE58A6-EFB0-4598-AC2A-212536E8B37B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1CBA214-04AA-49CF-8130-196D2D59A225}" type="presOf" srcId="{93E40D86-9E16-41E5-8DBB-379CC6B647EB}" destId="{52DFAF81-AB38-410A-9D6F-A486C32284EF}" srcOrd="0" destOrd="0" presId="urn:microsoft.com/office/officeart/2018/5/layout/IconCircleLabelList"/>
    <dgm:cxn modelId="{7DAEAF1F-C9D1-49DB-A964-8B8B9A4C3D7F}" type="presOf" srcId="{3CB1B475-1638-42E3-BDE5-8FB8A35C0075}" destId="{57CFDB1E-710D-47A1-B062-352700186903}" srcOrd="0" destOrd="0" presId="urn:microsoft.com/office/officeart/2018/5/layout/IconCircleLabelList"/>
    <dgm:cxn modelId="{9BA5342F-54C5-4B80-9B10-0AB466C53B28}" type="presOf" srcId="{3AFE58A6-EFB0-4598-AC2A-212536E8B37B}" destId="{4683140E-1B36-476A-A3B6-72D8ED9486A8}" srcOrd="0" destOrd="0" presId="urn:microsoft.com/office/officeart/2018/5/layout/IconCircleLabelList"/>
    <dgm:cxn modelId="{45CEEB5B-3229-439E-8A1C-D7DA3A69CC6F}" srcId="{73B2C22B-9831-4514-851C-7B58BDEFBB53}" destId="{3CB1B475-1638-42E3-BDE5-8FB8A35C0075}" srcOrd="2" destOrd="0" parTransId="{8E4ABB06-095A-4C1A-9761-814FF43C8793}" sibTransId="{BA266CB1-64F4-44E2-8D7A-4C9D75745660}"/>
    <dgm:cxn modelId="{01256D48-312C-4C86-AAE5-81844F347F9E}" srcId="{73B2C22B-9831-4514-851C-7B58BDEFBB53}" destId="{93E40D86-9E16-41E5-8DBB-379CC6B647EB}" srcOrd="0" destOrd="0" parTransId="{6FED09CA-0141-490F-BEAF-09BF87ABCC05}" sibTransId="{B17CCBDA-7E47-480B-AB58-37AD7DB0B73F}"/>
    <dgm:cxn modelId="{8282926F-083C-4637-952B-DAB14D5B7F65}" srcId="{73B2C22B-9831-4514-851C-7B58BDEFBB53}" destId="{3AFE58A6-EFB0-4598-AC2A-212536E8B37B}" srcOrd="3" destOrd="0" parTransId="{1E7F26BA-C3C7-4F21-B715-9956457963A5}" sibTransId="{6A752414-104D-450C-B701-C88E863D1D4D}"/>
    <dgm:cxn modelId="{0E1AC28C-D881-4664-8709-0ABB2C828738}" srcId="{73B2C22B-9831-4514-851C-7B58BDEFBB53}" destId="{2589A5B9-6FCE-4023-8A83-01BAB473B831}" srcOrd="1" destOrd="0" parTransId="{D0878083-61D1-4624-89E4-CA89D0A9F470}" sibTransId="{75326A55-F5D3-4C77-82B0-2C25C503DBB6}"/>
    <dgm:cxn modelId="{0FA25EA2-0663-4369-A342-DF564F5C9C42}" type="presOf" srcId="{2589A5B9-6FCE-4023-8A83-01BAB473B831}" destId="{69B46A0C-C51F-4B9C-803F-DB9EC601A836}" srcOrd="0" destOrd="0" presId="urn:microsoft.com/office/officeart/2018/5/layout/IconCircleLabelList"/>
    <dgm:cxn modelId="{9EFB49F3-80B3-495D-ABCE-19F80ADFD80E}" type="presOf" srcId="{73B2C22B-9831-4514-851C-7B58BDEFBB53}" destId="{858DABD7-7C53-4701-AC1E-8CD4355900DD}" srcOrd="0" destOrd="0" presId="urn:microsoft.com/office/officeart/2018/5/layout/IconCircleLabelList"/>
    <dgm:cxn modelId="{99385598-3533-43AF-AED3-793E12C757D3}" type="presParOf" srcId="{858DABD7-7C53-4701-AC1E-8CD4355900DD}" destId="{63EE3F0D-8C75-42F7-AE31-E20C035EE3C5}" srcOrd="0" destOrd="0" presId="urn:microsoft.com/office/officeart/2018/5/layout/IconCircleLabelList"/>
    <dgm:cxn modelId="{4CE26462-C06A-44AD-98B6-0E7B2B45ECB3}" type="presParOf" srcId="{63EE3F0D-8C75-42F7-AE31-E20C035EE3C5}" destId="{2205BA39-589C-4892-A6BF-6940E8D86344}" srcOrd="0" destOrd="0" presId="urn:microsoft.com/office/officeart/2018/5/layout/IconCircleLabelList"/>
    <dgm:cxn modelId="{2C6EC392-9A46-41CF-A66F-8B790534B15D}" type="presParOf" srcId="{63EE3F0D-8C75-42F7-AE31-E20C035EE3C5}" destId="{BFB55DCC-D72C-4F5D-8458-FDA249D09067}" srcOrd="1" destOrd="0" presId="urn:microsoft.com/office/officeart/2018/5/layout/IconCircleLabelList"/>
    <dgm:cxn modelId="{3688977B-DCE5-4B36-9458-D02AE88A1C42}" type="presParOf" srcId="{63EE3F0D-8C75-42F7-AE31-E20C035EE3C5}" destId="{36875CD3-5B73-4AAF-BF24-AD3334CDD403}" srcOrd="2" destOrd="0" presId="urn:microsoft.com/office/officeart/2018/5/layout/IconCircleLabelList"/>
    <dgm:cxn modelId="{E9C04D4B-0775-454B-B8E8-439CA7029088}" type="presParOf" srcId="{63EE3F0D-8C75-42F7-AE31-E20C035EE3C5}" destId="{52DFAF81-AB38-410A-9D6F-A486C32284EF}" srcOrd="3" destOrd="0" presId="urn:microsoft.com/office/officeart/2018/5/layout/IconCircleLabelList"/>
    <dgm:cxn modelId="{906427DC-3301-42BC-86DA-17236906FB5C}" type="presParOf" srcId="{858DABD7-7C53-4701-AC1E-8CD4355900DD}" destId="{6FF6CD35-7E50-4EBD-A835-5535DD519BA5}" srcOrd="1" destOrd="0" presId="urn:microsoft.com/office/officeart/2018/5/layout/IconCircleLabelList"/>
    <dgm:cxn modelId="{87C10910-D17A-4736-9119-5FD974B04878}" type="presParOf" srcId="{858DABD7-7C53-4701-AC1E-8CD4355900DD}" destId="{FB1DDD3B-B444-4C06-8226-EE8777A3A4EB}" srcOrd="2" destOrd="0" presId="urn:microsoft.com/office/officeart/2018/5/layout/IconCircleLabelList"/>
    <dgm:cxn modelId="{91DBD5BF-90BD-4801-B2CE-5DED56B4001E}" type="presParOf" srcId="{FB1DDD3B-B444-4C06-8226-EE8777A3A4EB}" destId="{85B7B8C0-8403-4106-B5C2-AE48B90CEC51}" srcOrd="0" destOrd="0" presId="urn:microsoft.com/office/officeart/2018/5/layout/IconCircleLabelList"/>
    <dgm:cxn modelId="{B858AC86-2881-4A98-9253-08A50BD30E6C}" type="presParOf" srcId="{FB1DDD3B-B444-4C06-8226-EE8777A3A4EB}" destId="{E0AD80D1-024D-4E86-93B0-F44F0C9BC3BE}" srcOrd="1" destOrd="0" presId="urn:microsoft.com/office/officeart/2018/5/layout/IconCircleLabelList"/>
    <dgm:cxn modelId="{898631F4-26EF-47F9-A94D-610FFD98A080}" type="presParOf" srcId="{FB1DDD3B-B444-4C06-8226-EE8777A3A4EB}" destId="{2C78E899-3A04-42DC-8297-DC8084165CB5}" srcOrd="2" destOrd="0" presId="urn:microsoft.com/office/officeart/2018/5/layout/IconCircleLabelList"/>
    <dgm:cxn modelId="{23F6F32E-F6DD-4495-AC7A-292C271A2ECF}" type="presParOf" srcId="{FB1DDD3B-B444-4C06-8226-EE8777A3A4EB}" destId="{69B46A0C-C51F-4B9C-803F-DB9EC601A836}" srcOrd="3" destOrd="0" presId="urn:microsoft.com/office/officeart/2018/5/layout/IconCircleLabelList"/>
    <dgm:cxn modelId="{E15D0EA6-E2A8-4100-8B27-EEDB1B40A6E4}" type="presParOf" srcId="{858DABD7-7C53-4701-AC1E-8CD4355900DD}" destId="{41BF1350-D2BE-41C9-9B57-B492584B4EFB}" srcOrd="3" destOrd="0" presId="urn:microsoft.com/office/officeart/2018/5/layout/IconCircleLabelList"/>
    <dgm:cxn modelId="{79695A0C-604F-4FD1-8B15-02E250A750EB}" type="presParOf" srcId="{858DABD7-7C53-4701-AC1E-8CD4355900DD}" destId="{9D3F4139-B856-403C-B237-3DFFB28484F3}" srcOrd="4" destOrd="0" presId="urn:microsoft.com/office/officeart/2018/5/layout/IconCircleLabelList"/>
    <dgm:cxn modelId="{BBC14438-4227-49BD-AD0C-22A5966455F5}" type="presParOf" srcId="{9D3F4139-B856-403C-B237-3DFFB28484F3}" destId="{3ACBFF1A-03FD-4C8C-B853-CD00B0AADEDB}" srcOrd="0" destOrd="0" presId="urn:microsoft.com/office/officeart/2018/5/layout/IconCircleLabelList"/>
    <dgm:cxn modelId="{72872633-DC3A-44E6-97D5-C45A33E2AAE5}" type="presParOf" srcId="{9D3F4139-B856-403C-B237-3DFFB28484F3}" destId="{973940A8-23E4-40A6-AD4A-7CB49F1CCA53}" srcOrd="1" destOrd="0" presId="urn:microsoft.com/office/officeart/2018/5/layout/IconCircleLabelList"/>
    <dgm:cxn modelId="{5F266D1E-ABB7-455A-8568-8786363E4FDD}" type="presParOf" srcId="{9D3F4139-B856-403C-B237-3DFFB28484F3}" destId="{5A64CD09-25B6-48B9-A350-3567725D11E4}" srcOrd="2" destOrd="0" presId="urn:microsoft.com/office/officeart/2018/5/layout/IconCircleLabelList"/>
    <dgm:cxn modelId="{95DAB4CF-5DE2-4087-8E48-FBC8DE1C3B36}" type="presParOf" srcId="{9D3F4139-B856-403C-B237-3DFFB28484F3}" destId="{57CFDB1E-710D-47A1-B062-352700186903}" srcOrd="3" destOrd="0" presId="urn:microsoft.com/office/officeart/2018/5/layout/IconCircleLabelList"/>
    <dgm:cxn modelId="{03371650-170F-445B-94B5-A626F98549F5}" type="presParOf" srcId="{858DABD7-7C53-4701-AC1E-8CD4355900DD}" destId="{9DB219A6-1EE1-4AA9-823E-4A7B1B94CB53}" srcOrd="5" destOrd="0" presId="urn:microsoft.com/office/officeart/2018/5/layout/IconCircleLabelList"/>
    <dgm:cxn modelId="{83E12686-8528-4132-90F7-AB2CD4BBDE4E}" type="presParOf" srcId="{858DABD7-7C53-4701-AC1E-8CD4355900DD}" destId="{9DF2D9BA-B515-4B90-AC5E-78A0BACF078D}" srcOrd="6" destOrd="0" presId="urn:microsoft.com/office/officeart/2018/5/layout/IconCircleLabelList"/>
    <dgm:cxn modelId="{53F2E545-F65B-4D74-B6A2-37DD8CFD3ED4}" type="presParOf" srcId="{9DF2D9BA-B515-4B90-AC5E-78A0BACF078D}" destId="{35EDE231-20A3-43D3-9E35-CAA3A059C87F}" srcOrd="0" destOrd="0" presId="urn:microsoft.com/office/officeart/2018/5/layout/IconCircleLabelList"/>
    <dgm:cxn modelId="{BB0422D5-3AF2-402E-A07B-E44FBE4091CD}" type="presParOf" srcId="{9DF2D9BA-B515-4B90-AC5E-78A0BACF078D}" destId="{D395B469-2A2B-406F-8B0E-19D200B1D62D}" srcOrd="1" destOrd="0" presId="urn:microsoft.com/office/officeart/2018/5/layout/IconCircleLabelList"/>
    <dgm:cxn modelId="{F46E619B-8B72-4BC7-9E60-4C9789C25261}" type="presParOf" srcId="{9DF2D9BA-B515-4B90-AC5E-78A0BACF078D}" destId="{93E6D11D-BBD4-4394-AF22-8C94727CD67D}" srcOrd="2" destOrd="0" presId="urn:microsoft.com/office/officeart/2018/5/layout/IconCircleLabelList"/>
    <dgm:cxn modelId="{3638FA97-3F95-4BFF-8550-32A2B27EFE4D}" type="presParOf" srcId="{9DF2D9BA-B515-4B90-AC5E-78A0BACF078D}" destId="{4683140E-1B36-476A-A3B6-72D8ED9486A8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EF706F-383F-4EDD-9AF0-AA2F583FC87D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AE121B-AAAA-4272-9D65-345C3B9BB856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95E9BE-70A5-4A56-B23F-214E040DA315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b="1" kern="1200"/>
            <a:t>Purpose of Presentation</a:t>
          </a:r>
          <a:endParaRPr lang="en-US" sz="1400" kern="1200"/>
        </a:p>
      </dsp:txBody>
      <dsp:txXfrm>
        <a:off x="100682" y="2684598"/>
        <a:ext cx="2370489" cy="720000"/>
      </dsp:txXfrm>
    </dsp:sp>
    <dsp:sp modelId="{EC05DA75-F7B9-4BC2-A9DF-427F95AF0D42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A8A6BAC-974B-43DE-B0C3-350DBC0FBBB6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2EF08F-3E31-4EAF-802A-04A1606F176D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To reflect on personal strengths and areas for growth</a:t>
          </a:r>
          <a:endParaRPr lang="en-US" sz="1400" kern="1200"/>
        </a:p>
      </dsp:txBody>
      <dsp:txXfrm>
        <a:off x="2886007" y="2684598"/>
        <a:ext cx="2370489" cy="720000"/>
      </dsp:txXfrm>
    </dsp:sp>
    <dsp:sp modelId="{2DCBE303-9419-40B4-8FB9-71F17B764639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AAE8CD-5153-41C0-9F66-7091337ECA2F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AD1366-A828-4605-A1DB-B27B91CA9E8C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To support strategic planning for a career in health and social care</a:t>
          </a:r>
          <a:endParaRPr lang="en-US" sz="1400" kern="1200"/>
        </a:p>
      </dsp:txBody>
      <dsp:txXfrm>
        <a:off x="5671332" y="2684598"/>
        <a:ext cx="2370489" cy="720000"/>
      </dsp:txXfrm>
    </dsp:sp>
    <dsp:sp modelId="{C40E1460-C022-41EC-892D-A00E1F0A1FD3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E1C975-F454-4FC9-964F-3A19C1824C92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E1F5DF3-C651-4766-A6F7-2126DA5BD90F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400" kern="1200"/>
            <a:t>To use SWOT analysis as a development tool</a:t>
          </a:r>
          <a:endParaRPr lang="en-US" sz="1400" kern="1200"/>
        </a:p>
      </dsp:txBody>
      <dsp:txXfrm>
        <a:off x="8456657" y="2684598"/>
        <a:ext cx="237048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35B83D-358F-4100-A814-ECEA81ECA521}">
      <dsp:nvSpPr>
        <dsp:cNvPr id="0" name=""/>
        <dsp:cNvSpPr/>
      </dsp:nvSpPr>
      <dsp:spPr>
        <a:xfrm>
          <a:off x="684914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2A73BB-C161-413E-9A1B-ED4830BB051F}">
      <dsp:nvSpPr>
        <dsp:cNvPr id="0" name=""/>
        <dsp:cNvSpPr/>
      </dsp:nvSpPr>
      <dsp:spPr>
        <a:xfrm>
          <a:off x="91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DD3422-ABE6-409B-A30F-8B38CF9969AA}">
      <dsp:nvSpPr>
        <dsp:cNvPr id="0" name=""/>
        <dsp:cNvSpPr/>
      </dsp:nvSpPr>
      <dsp:spPr>
        <a:xfrm>
          <a:off x="33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/>
            <a:t>Key Strengths</a:t>
          </a:r>
          <a:endParaRPr lang="en-US" sz="1200" kern="1200"/>
        </a:p>
      </dsp:txBody>
      <dsp:txXfrm>
        <a:off x="333914" y="2456402"/>
        <a:ext cx="1800000" cy="720000"/>
      </dsp:txXfrm>
    </dsp:sp>
    <dsp:sp modelId="{19633173-298E-4FE6-8E48-B0B8C7E4E978}">
      <dsp:nvSpPr>
        <dsp:cNvPr id="0" name=""/>
        <dsp:cNvSpPr/>
      </dsp:nvSpPr>
      <dsp:spPr>
        <a:xfrm>
          <a:off x="2799914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953F7F-38D8-435B-B12C-6AB3277BE66D}">
      <dsp:nvSpPr>
        <dsp:cNvPr id="0" name=""/>
        <dsp:cNvSpPr/>
      </dsp:nvSpPr>
      <dsp:spPr>
        <a:xfrm>
          <a:off x="303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6EE2D1-11E7-4936-ACAF-3532F2A4B534}">
      <dsp:nvSpPr>
        <dsp:cNvPr id="0" name=""/>
        <dsp:cNvSpPr/>
      </dsp:nvSpPr>
      <dsp:spPr>
        <a:xfrm>
          <a:off x="244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Strong analytical skills in evaluating public health strategies</a:t>
          </a:r>
          <a:endParaRPr lang="en-US" sz="1200" kern="1200"/>
        </a:p>
      </dsp:txBody>
      <dsp:txXfrm>
        <a:off x="2448914" y="2456402"/>
        <a:ext cx="1800000" cy="720000"/>
      </dsp:txXfrm>
    </dsp:sp>
    <dsp:sp modelId="{D8FC0C3C-87F0-45BD-AE6F-5953446E2AB4}">
      <dsp:nvSpPr>
        <dsp:cNvPr id="0" name=""/>
        <dsp:cNvSpPr/>
      </dsp:nvSpPr>
      <dsp:spPr>
        <a:xfrm>
          <a:off x="4914914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C79D27-3AEA-48F3-8C8C-395178D8FACE}">
      <dsp:nvSpPr>
        <dsp:cNvPr id="0" name=""/>
        <dsp:cNvSpPr/>
      </dsp:nvSpPr>
      <dsp:spPr>
        <a:xfrm>
          <a:off x="514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836D15-5C49-4D7F-8AF8-B411D0942644}">
      <dsp:nvSpPr>
        <dsp:cNvPr id="0" name=""/>
        <dsp:cNvSpPr/>
      </dsp:nvSpPr>
      <dsp:spPr>
        <a:xfrm>
          <a:off x="456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Excellent task organization and structured planning</a:t>
          </a:r>
          <a:endParaRPr lang="en-US" sz="1200" kern="1200"/>
        </a:p>
      </dsp:txBody>
      <dsp:txXfrm>
        <a:off x="4563914" y="2456402"/>
        <a:ext cx="1800000" cy="720000"/>
      </dsp:txXfrm>
    </dsp:sp>
    <dsp:sp modelId="{C0E78A6D-1DD9-4784-9CCD-E84C8CD168AD}">
      <dsp:nvSpPr>
        <dsp:cNvPr id="0" name=""/>
        <dsp:cNvSpPr/>
      </dsp:nvSpPr>
      <dsp:spPr>
        <a:xfrm>
          <a:off x="7029914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5457AF-01BD-480D-9F32-8F8A2C12EFC7}">
      <dsp:nvSpPr>
        <dsp:cNvPr id="0" name=""/>
        <dsp:cNvSpPr/>
      </dsp:nvSpPr>
      <dsp:spPr>
        <a:xfrm>
          <a:off x="7263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2DBCD9-D689-4A5F-B30B-062E5A2FF6DE}">
      <dsp:nvSpPr>
        <dsp:cNvPr id="0" name=""/>
        <dsp:cNvSpPr/>
      </dsp:nvSpPr>
      <dsp:spPr>
        <a:xfrm>
          <a:off x="6678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Creativity in visual communication and presentation design</a:t>
          </a:r>
          <a:endParaRPr lang="en-US" sz="1200" kern="1200"/>
        </a:p>
      </dsp:txBody>
      <dsp:txXfrm>
        <a:off x="6678914" y="2456402"/>
        <a:ext cx="1800000" cy="720000"/>
      </dsp:txXfrm>
    </dsp:sp>
    <dsp:sp modelId="{4C53EEF1-E436-4D53-8F49-813F5957667E}">
      <dsp:nvSpPr>
        <dsp:cNvPr id="0" name=""/>
        <dsp:cNvSpPr/>
      </dsp:nvSpPr>
      <dsp:spPr>
        <a:xfrm>
          <a:off x="9144914" y="1016402"/>
          <a:ext cx="1098000" cy="1098000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BFBE49-76DB-4CA8-B249-C0F183097B3E}">
      <dsp:nvSpPr>
        <dsp:cNvPr id="0" name=""/>
        <dsp:cNvSpPr/>
      </dsp:nvSpPr>
      <dsp:spPr>
        <a:xfrm>
          <a:off x="9378914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F362A1D-D7CF-4430-8EDF-4B946D626CDB}">
      <dsp:nvSpPr>
        <dsp:cNvPr id="0" name=""/>
        <dsp:cNvSpPr/>
      </dsp:nvSpPr>
      <dsp:spPr>
        <a:xfrm>
          <a:off x="8793914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Collaborative learning and group engagement</a:t>
          </a:r>
          <a:endParaRPr lang="en-US" sz="1200" kern="1200"/>
        </a:p>
      </dsp:txBody>
      <dsp:txXfrm>
        <a:off x="8793914" y="2456402"/>
        <a:ext cx="18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6DE67D-8C32-4CDE-B6CA-7C54436FDA37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66B08E-DC5F-4621-AB64-3925F281154E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b="1" kern="1200"/>
            <a:t>Areas for Improvement</a:t>
          </a:r>
          <a:endParaRPr lang="en-US" sz="1700" kern="1200"/>
        </a:p>
      </dsp:txBody>
      <dsp:txXfrm>
        <a:off x="100682" y="2427484"/>
        <a:ext cx="2370489" cy="720000"/>
      </dsp:txXfrm>
    </dsp:sp>
    <dsp:sp modelId="{4EC9759F-C96C-40B0-ACFF-2619E04F7A9E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BC9A15-0EB4-46A5-A7D1-EF0FD4CB59FC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Public speaking anxiety</a:t>
          </a:r>
          <a:endParaRPr lang="en-US" sz="1700" kern="1200"/>
        </a:p>
      </dsp:txBody>
      <dsp:txXfrm>
        <a:off x="2886007" y="2427484"/>
        <a:ext cx="2370489" cy="720000"/>
      </dsp:txXfrm>
    </dsp:sp>
    <dsp:sp modelId="{D12DDD39-10A3-49DE-9481-0C37ACED2824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3985AC-622D-43B1-8360-C74FE2877FB7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Limited frontline care experience</a:t>
          </a:r>
          <a:endParaRPr lang="en-US" sz="1700" kern="1200"/>
        </a:p>
      </dsp:txBody>
      <dsp:txXfrm>
        <a:off x="5671332" y="2427484"/>
        <a:ext cx="2370489" cy="720000"/>
      </dsp:txXfrm>
    </dsp:sp>
    <dsp:sp modelId="{3D3094C9-6D57-4B44-B4BC-CA850ECB63F3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B4DD4E-C804-48BE-AE6F-B1548F38B45B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Occasional need for reassurance in academic tasks</a:t>
          </a:r>
          <a:endParaRPr lang="en-US" sz="1700" kern="1200"/>
        </a:p>
      </dsp:txBody>
      <dsp:txXfrm>
        <a:off x="8456657" y="2427484"/>
        <a:ext cx="2370489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100F75-9513-4E7A-A54A-071ED20195A6}">
      <dsp:nvSpPr>
        <dsp:cNvPr id="0" name=""/>
        <dsp:cNvSpPr/>
      </dsp:nvSpPr>
      <dsp:spPr>
        <a:xfrm>
          <a:off x="0" y="0"/>
          <a:ext cx="8742263" cy="92241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Available Opportunities</a:t>
          </a:r>
          <a:endParaRPr lang="en-US" sz="2400" kern="1200"/>
        </a:p>
      </dsp:txBody>
      <dsp:txXfrm>
        <a:off x="27017" y="27017"/>
        <a:ext cx="7668958" cy="868383"/>
      </dsp:txXfrm>
    </dsp:sp>
    <dsp:sp modelId="{8EA67FD0-304F-4D69-9CEA-24AC22C64684}">
      <dsp:nvSpPr>
        <dsp:cNvPr id="0" name=""/>
        <dsp:cNvSpPr/>
      </dsp:nvSpPr>
      <dsp:spPr>
        <a:xfrm>
          <a:off x="732164" y="1090129"/>
          <a:ext cx="8742263" cy="92241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Access to university resources (LinkedIn Learning, Moodle)</a:t>
          </a:r>
          <a:endParaRPr lang="en-US" sz="2400" kern="1200"/>
        </a:p>
      </dsp:txBody>
      <dsp:txXfrm>
        <a:off x="759181" y="1117146"/>
        <a:ext cx="7356493" cy="868383"/>
      </dsp:txXfrm>
    </dsp:sp>
    <dsp:sp modelId="{24EA8E6C-5CCE-45E6-A2D4-EC12B7F4BB84}">
      <dsp:nvSpPr>
        <dsp:cNvPr id="0" name=""/>
        <dsp:cNvSpPr/>
      </dsp:nvSpPr>
      <dsp:spPr>
        <a:xfrm>
          <a:off x="1453401" y="2180258"/>
          <a:ext cx="8742263" cy="92241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Placement opportunities in community health services</a:t>
          </a:r>
          <a:endParaRPr lang="en-US" sz="2400" kern="1200"/>
        </a:p>
      </dsp:txBody>
      <dsp:txXfrm>
        <a:off x="1480418" y="2207275"/>
        <a:ext cx="7367421" cy="868383"/>
      </dsp:txXfrm>
    </dsp:sp>
    <dsp:sp modelId="{A946DC83-9706-49C3-A9B7-A06B757855CE}">
      <dsp:nvSpPr>
        <dsp:cNvPr id="0" name=""/>
        <dsp:cNvSpPr/>
      </dsp:nvSpPr>
      <dsp:spPr>
        <a:xfrm>
          <a:off x="2185565" y="3270387"/>
          <a:ext cx="8742263" cy="922417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Supportive academic network and peer collaboration</a:t>
          </a:r>
          <a:endParaRPr lang="en-US" sz="2400" kern="1200"/>
        </a:p>
      </dsp:txBody>
      <dsp:txXfrm>
        <a:off x="2212582" y="3297404"/>
        <a:ext cx="7356493" cy="868383"/>
      </dsp:txXfrm>
    </dsp:sp>
    <dsp:sp modelId="{D3C7AE0C-B914-4F78-8447-82B0B8715632}">
      <dsp:nvSpPr>
        <dsp:cNvPr id="0" name=""/>
        <dsp:cNvSpPr/>
      </dsp:nvSpPr>
      <dsp:spPr>
        <a:xfrm>
          <a:off x="8142692" y="706487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8277595" y="706487"/>
        <a:ext cx="329765" cy="451177"/>
      </dsp:txXfrm>
    </dsp:sp>
    <dsp:sp modelId="{8F30BF22-B5A5-4985-A7B0-1C6C217B2E55}">
      <dsp:nvSpPr>
        <dsp:cNvPr id="0" name=""/>
        <dsp:cNvSpPr/>
      </dsp:nvSpPr>
      <dsp:spPr>
        <a:xfrm>
          <a:off x="8874856" y="179661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009759" y="1796616"/>
        <a:ext cx="329765" cy="451177"/>
      </dsp:txXfrm>
    </dsp:sp>
    <dsp:sp modelId="{1D966456-FF97-41B9-B706-E0C6A0E32BBF}">
      <dsp:nvSpPr>
        <dsp:cNvPr id="0" name=""/>
        <dsp:cNvSpPr/>
      </dsp:nvSpPr>
      <dsp:spPr>
        <a:xfrm>
          <a:off x="9596093" y="2886746"/>
          <a:ext cx="599571" cy="599571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700" kern="1200"/>
        </a:p>
      </dsp:txBody>
      <dsp:txXfrm>
        <a:off x="9730996" y="2886746"/>
        <a:ext cx="329765" cy="45117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66FF10F-8ABE-43C2-AC5F-BB5EEFDED4F9}">
      <dsp:nvSpPr>
        <dsp:cNvPr id="0" name=""/>
        <dsp:cNvSpPr/>
      </dsp:nvSpPr>
      <dsp:spPr>
        <a:xfrm>
          <a:off x="562927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462A1B-8D30-4237-99E9-B37FE96C9916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BFC2BC-3C31-4728-A936-58991AB5D08C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b="1" kern="1200"/>
            <a:t>Potential Challenges</a:t>
          </a:r>
          <a:endParaRPr lang="en-US" sz="1500" kern="1200"/>
        </a:p>
      </dsp:txBody>
      <dsp:txXfrm>
        <a:off x="100682" y="2684598"/>
        <a:ext cx="2370489" cy="720000"/>
      </dsp:txXfrm>
    </dsp:sp>
    <dsp:sp modelId="{9FA5CD78-260C-4ED2-9E5A-F3FF8B0A17E9}">
      <dsp:nvSpPr>
        <dsp:cNvPr id="0" name=""/>
        <dsp:cNvSpPr/>
      </dsp:nvSpPr>
      <dsp:spPr>
        <a:xfrm>
          <a:off x="3348252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F5F8AE-8F3D-47BD-9A4B-CBE9C7FB024C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60AF64-109B-4DE6-B8A1-868BE91B3BB7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Competitive job market in social care</a:t>
          </a:r>
          <a:endParaRPr lang="en-US" sz="1500" kern="1200"/>
        </a:p>
      </dsp:txBody>
      <dsp:txXfrm>
        <a:off x="2886007" y="2684598"/>
        <a:ext cx="2370489" cy="720000"/>
      </dsp:txXfrm>
    </dsp:sp>
    <dsp:sp modelId="{57F6E088-9DD5-4A04-8DF7-4A455F5494FB}">
      <dsp:nvSpPr>
        <dsp:cNvPr id="0" name=""/>
        <dsp:cNvSpPr/>
      </dsp:nvSpPr>
      <dsp:spPr>
        <a:xfrm>
          <a:off x="6133577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84FB8B-0E45-4F9C-AAEF-F010606BE7E7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04503E-628D-457D-A0B4-2D9712176519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Policy changes affecting service delivery</a:t>
          </a:r>
          <a:endParaRPr lang="en-US" sz="1500" kern="1200"/>
        </a:p>
      </dsp:txBody>
      <dsp:txXfrm>
        <a:off x="5671332" y="2684598"/>
        <a:ext cx="2370489" cy="720000"/>
      </dsp:txXfrm>
    </dsp:sp>
    <dsp:sp modelId="{E4CB67EF-C2CC-48F2-9C99-C26314FE0309}">
      <dsp:nvSpPr>
        <dsp:cNvPr id="0" name=""/>
        <dsp:cNvSpPr/>
      </dsp:nvSpPr>
      <dsp:spPr>
        <a:xfrm>
          <a:off x="8918902" y="788206"/>
          <a:ext cx="1445998" cy="1445998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217381-C2FB-4E6E-89AF-DFAD032BFED1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47AA2F-4AEA-4FF5-9846-828E2783E65E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500" kern="1200"/>
            <a:t>Balancing academic workload with personal development</a:t>
          </a:r>
          <a:endParaRPr lang="en-US" sz="1500" kern="1200"/>
        </a:p>
      </dsp:txBody>
      <dsp:txXfrm>
        <a:off x="8456657" y="2684598"/>
        <a:ext cx="2370489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05BA39-589C-4892-A6BF-6940E8D86344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B55DCC-D72C-4F5D-8458-FDA249D09067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DFAF81-AB38-410A-9D6F-A486C32284EF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b="1" kern="1200"/>
            <a:t>Using Strengths to Overcome Challenges</a:t>
          </a:r>
          <a:endParaRPr lang="en-US" sz="1200" kern="1200"/>
        </a:p>
      </dsp:txBody>
      <dsp:txXfrm>
        <a:off x="100682" y="2684598"/>
        <a:ext cx="2370489" cy="720000"/>
      </dsp:txXfrm>
    </dsp:sp>
    <dsp:sp modelId="{85B7B8C0-8403-4106-B5C2-AE48B90CEC51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AD80D1-024D-4E86-93B0-F44F0C9BC3BE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B46A0C-C51F-4B9C-803F-DB9EC601A836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Use analytical and organizational strengths to structure public speaking practice</a:t>
          </a:r>
          <a:endParaRPr lang="en-US" sz="1200" kern="1200"/>
        </a:p>
      </dsp:txBody>
      <dsp:txXfrm>
        <a:off x="2886007" y="2684598"/>
        <a:ext cx="2370489" cy="720000"/>
      </dsp:txXfrm>
    </dsp:sp>
    <dsp:sp modelId="{3ACBFF1A-03FD-4C8C-B853-CD00B0AADEDB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3940A8-23E4-40A6-AD4A-7CB49F1CCA53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CFDB1E-710D-47A1-B062-352700186903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Leverage creativity to design engaging presentations that boost confidence</a:t>
          </a:r>
          <a:endParaRPr lang="en-US" sz="1200" kern="1200"/>
        </a:p>
      </dsp:txBody>
      <dsp:txXfrm>
        <a:off x="5671332" y="2684598"/>
        <a:ext cx="2370489" cy="720000"/>
      </dsp:txXfrm>
    </dsp:sp>
    <dsp:sp modelId="{35EDE231-20A3-43D3-9E35-CAA3A059C87F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95B469-2A2B-406F-8B0E-19D200B1D62D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83140E-1B36-476A-A3B6-72D8ED9486A8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Use collaborative skills to seek peer feedback and mentorship</a:t>
          </a:r>
          <a:endParaRPr lang="en-US" sz="1200" kern="1200"/>
        </a:p>
      </dsp:txBody>
      <dsp:txXfrm>
        <a:off x="8456657" y="2684598"/>
        <a:ext cx="237048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511648-CCFE-9763-C7CF-87204694CD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CD2FB34-9E72-00F2-478E-3FDE8686B4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E484DA-32C3-00B2-6127-62C3EB7BDB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B0852-76B9-462B-98F7-52E8436E63E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72E903-F19B-29FA-AA99-E0FBF1FF1A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979CE0-FD8E-1FC9-B0D5-72E705283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47EF-EE77-4177-954D-121664C3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98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CABDD-7D3B-A2A7-E021-419FB580F8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5F4EB1-9267-25E1-1C25-72FA7D2EBC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8EADEC-8EC0-BCB5-3008-0EFE828D56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B0852-76B9-462B-98F7-52E8436E63E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0D3CF7-7002-E3FB-8716-4610700FB4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D715B9-0F9B-B2FF-D5A2-E38EF8F06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47EF-EE77-4177-954D-121664C3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7448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F7F4C3-8A21-F907-51F9-D235F51EC6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53AEDE-9E80-C760-D2BA-2DF662C43C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0E6671-B983-5D73-C2BC-6871D8BCD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B0852-76B9-462B-98F7-52E8436E63E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7C5BCD-A3FD-C4C8-71DC-F947D3572E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8CCB59-2603-0FD0-0E87-666F920BD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47EF-EE77-4177-954D-121664C3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1317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61A65-227C-8B43-8217-020AC72D00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D126BC-BDE9-04E7-4996-ABF06F2F26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9206BAE-E781-DF96-E0F2-9D558AD2AC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381A43-283A-3CDD-CBE9-9A405166C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B0852-76B9-462B-98F7-52E8436E63E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572151-0F9E-3D04-9580-D278E771A5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3CEDE2-03F0-3B6A-5412-0D61609200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47EF-EE77-4177-954D-121664C3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4828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141C5-E89F-091E-4FD1-F03DA83F4C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518B08-322D-7AE4-1558-26E8AFF0F39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E88E75-FC04-1A54-9D51-C7B4EE8A2F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95F03CE-D7AB-EE2D-F662-0F2181FCCA9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4826159-4245-0E43-DB9C-36FCD3FE51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BA47DF-74F6-0FFA-8C44-58DCCEBED3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B0852-76B9-462B-98F7-52E8436E63E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E03680-FD6E-578F-E995-6BE503860F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5B0B55-ADDC-4B43-FC4C-1E69C9AFB0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47EF-EE77-4177-954D-121664C3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7418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239E1C-57C3-5F52-4509-7DEA0F58D2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01D46BA-FE85-C9C4-64BC-3C890AE010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B0852-76B9-462B-98F7-52E8436E63E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1C8535-4807-C918-C033-1387227C51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8A72EF-4E88-1BE3-E761-50F2DD280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47EF-EE77-4177-954D-121664C3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649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477C62-686E-051F-66CF-6CA6A1DB2C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B0852-76B9-462B-98F7-52E8436E63E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408EF2-FBBB-1F3D-0CE4-F56C4C5836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2D64050-62D0-08B9-78B1-36524555DF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47EF-EE77-4177-954D-121664C3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5681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A7961-8FB0-B66D-B944-38459D007F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D947A-6773-F49B-625F-E7AB6D5D1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EA1475-99A9-842B-ED02-BA46241D89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9496E1-CC7F-5AB4-95C0-C1C4561357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B0852-76B9-462B-98F7-52E8436E63E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475154-6D9E-477C-3C07-B2B191F840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DBE44F-22C8-6C93-2777-5DD8A0132B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47EF-EE77-4177-954D-121664C3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2701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59DBF-04B0-6EE6-E0C8-248B4422A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DCA9F3-3BC4-02AF-39B8-120589A80B0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CDA7804-06A1-C5F5-CBDD-071EACC354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F7BFEB-D4C9-0664-92CB-6C62D316E8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B0852-76B9-462B-98F7-52E8436E63E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2F1A96-1B38-6C72-0097-ED48BB87EA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57E762-D08E-CFB4-C9F6-2E4000B01C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47EF-EE77-4177-954D-121664C3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2750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2AA67-0C71-399B-9B6F-B0E6F7F062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A1D472-EDD8-B821-8825-9E471D4B81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1E03D9-8E70-45FB-06EB-D4A4A2252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B0852-76B9-462B-98F7-52E8436E63E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4674BF-AE32-3999-0799-FA4B00B428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992466-22E2-01B9-40F2-8109E959E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47EF-EE77-4177-954D-121664C3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493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790B0E1-7881-5C79-A8D6-7CDC210A868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5BBACB-7B93-C5C8-09E7-CD8C140972B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2443B3-B66B-E0D0-E8BC-CA258EFEB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7B0852-76B9-462B-98F7-52E8436E63E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9CC8A6-C38D-4DF4-6B64-B4290A7C98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54B81C-BC7D-DDD8-FEEB-2ED44FF2C7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9747EF-EE77-4177-954D-121664C3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296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AD52BF-D700-D38C-6585-8C0D9D0B24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F79AF6-4051-E43E-76DE-28B130571A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3A0D60-F2A4-4FBA-E93D-1376E5A558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07B0852-76B9-462B-98F7-52E8436E63EB}" type="datetimeFigureOut">
              <a:rPr lang="en-GB" smtClean="0"/>
              <a:t>07/10/2025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F8165F-4068-4724-05F5-68100A5A8A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AA4D3A-6274-F30D-5770-D88EDEC226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79747EF-EE77-4177-954D-121664C331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221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72E667-1BB0-50F6-BB6C-781E32FA9B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US" sz="19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Tempany Hartwell - 2416686</a:t>
            </a:r>
            <a:br>
              <a:rPr lang="en-US" sz="19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9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LCHS4009 </a:t>
            </a:r>
            <a:r>
              <a:rPr lang="en-US" sz="19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_BIRM)</a:t>
            </a:r>
            <a:br>
              <a:rPr lang="en-US" sz="19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Category: Birmingham Campus</a:t>
            </a:r>
            <a:br>
              <a:rPr lang="en-US" sz="19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19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 – Vivian Osuchukwu</a:t>
            </a:r>
            <a:endParaRPr lang="en-GB" sz="1900">
              <a:solidFill>
                <a:schemeClr val="tx2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A340A2-2C32-4F53-3AE9-069FC188A2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en-GB" sz="2000" dirty="0">
                <a:solidFill>
                  <a:schemeClr val="tx2"/>
                </a:solidFill>
              </a:rPr>
              <a:t>Personal SWOT Analysis for Professional Development in Health &amp; Social Care</a:t>
            </a:r>
          </a:p>
        </p:txBody>
      </p:sp>
      <p:pic>
        <p:nvPicPr>
          <p:cNvPr id="7" name="Graphic 6" descr="Lecturer">
            <a:extLst>
              <a:ext uri="{FF2B5EF4-FFF2-40B4-BE49-F238E27FC236}">
                <a16:creationId xmlns:a16="http://schemas.microsoft.com/office/drawing/2014/main" id="{B1527444-A777-F19F-A665-A85F679DAC1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903430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4E504F-83CD-7AE5-15F2-06D5A836E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2800" b="1">
                <a:solidFill>
                  <a:srgbClr val="FFFFFF"/>
                </a:solidFill>
              </a:rPr>
              <a:t>Introduction</a:t>
            </a:r>
            <a:br>
              <a:rPr lang="en-GB" sz="2800" b="1">
                <a:solidFill>
                  <a:srgbClr val="FFFFFF"/>
                </a:solidFill>
              </a:rPr>
            </a:br>
            <a:endParaRPr lang="en-GB" sz="28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05C7AD3-6FB0-5D36-E382-1EFF57434F4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457156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9200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B3A3A5-E339-1BE1-1C7D-F00EFF6E3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Strengths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B4BC89-4877-DDBD-F285-884221977A4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3830461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18493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661252-0972-4DBA-2104-EFD0A0892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Weaknesses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26CE8D8-B3FB-04C9-059C-1FE1A085064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1235826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08684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C70B69-B2BD-84C2-4C80-2AEF0028A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Opportunities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A39B9B-32E4-100F-8CD5-9B718E3F4F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569921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360451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D2E691-90E2-3DF9-7BED-234D889896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Threats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CED98ED-F088-2C9D-0D0F-B8A254712E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090771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712142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40147-D1EA-995D-DC07-514EF3255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Strategic Integration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EC3C57-C5DD-0173-CA27-769375A2885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04006113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729352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9909C2F-ED62-71D3-A9F1-4AFA887BFF8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71599" y="2318197"/>
            <a:ext cx="9724031" cy="36833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References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Care Learning. (2025). </a:t>
            </a:r>
            <a:r>
              <a:rPr kumimoji="0" lang="en-US" altLang="en-US" sz="20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How to Use a SWOT Analysis in Health and Social Care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 Available at: [Accessed 7 Oct 2025]. → “SWOT analysis improves decision-making and adaptability in health and social care” (p. 2).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AutoNum type="arabicPeriod" startAt="2"/>
              <a:tabLst/>
            </a:pP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Improvement Cymru. (2024). </a:t>
            </a:r>
            <a:r>
              <a:rPr kumimoji="0" lang="en-US" altLang="en-US" sz="20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SWOT Analysis Toolkit Guide</a:t>
            </a:r>
            <a:r>
              <a:rPr kumimoji="0" lang="en-US" altLang="en-US" sz="20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 NHS Wales. Available at: [Accessed 7 Oct 2025]. → “SWOT helps visualise future goals and overcome challenges” (p. 3).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10246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</TotalTime>
  <Words>278</Words>
  <Application>Microsoft Office PowerPoint</Application>
  <PresentationFormat>Widescreen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Tempany Hartwell - 2416686 (LCHS4009 _BIRM) Category: Birmingham Campus Lecturer – Vivian Osuchukwu</vt:lpstr>
      <vt:lpstr>Introduction </vt:lpstr>
      <vt:lpstr>Strengths</vt:lpstr>
      <vt:lpstr>Weaknesses</vt:lpstr>
      <vt:lpstr>Opportunities</vt:lpstr>
      <vt:lpstr>Threats</vt:lpstr>
      <vt:lpstr>Strategic Integration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Adele McCann</dc:creator>
  <cp:lastModifiedBy>Adele McCann</cp:lastModifiedBy>
  <cp:revision>1</cp:revision>
  <dcterms:created xsi:type="dcterms:W3CDTF">2025-10-07T16:05:14Z</dcterms:created>
  <dcterms:modified xsi:type="dcterms:W3CDTF">2025-10-07T16:30:24Z</dcterms:modified>
</cp:coreProperties>
</file>