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58" r:id="rId4"/>
    <p:sldId id="260" r:id="rId5"/>
    <p:sldId id="265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22E56B1-130A-324A-B78C-1D7D39AEA78D}">
          <p14:sldIdLst>
            <p14:sldId id="256"/>
            <p14:sldId id="267"/>
            <p14:sldId id="258"/>
            <p14:sldId id="260"/>
            <p14:sldId id="265"/>
          </p14:sldIdLst>
        </p14:section>
        <p14:section name="Untitled Section" id="{57E5B922-0142-1046-9738-C8AC5C7985B2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6012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29FA36-629F-EC4F-9BF1-DCA5E0570ECB}" type="doc">
      <dgm:prSet loTypeId="urn:microsoft.com/office/officeart/2005/8/layout/cycle6" loCatId="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0AA07AB-FF26-C549-8BA9-B3EF06156C71}" type="pres">
      <dgm:prSet presAssocID="{6E29FA36-629F-EC4F-9BF1-DCA5E0570ECB}" presName="cycle" presStyleCnt="0">
        <dgm:presLayoutVars>
          <dgm:dir/>
          <dgm:resizeHandles val="exact"/>
        </dgm:presLayoutVars>
      </dgm:prSet>
      <dgm:spPr/>
    </dgm:pt>
  </dgm:ptLst>
  <dgm:cxnLst>
    <dgm:cxn modelId="{1B3B259E-90C5-DE4A-B51D-8113EB78658D}" type="presOf" srcId="{6E29FA36-629F-EC4F-9BF1-DCA5E0570ECB}" destId="{30AA07AB-FF26-C549-8BA9-B3EF06156C71}" srcOrd="0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1562CA-424B-A14B-B50B-9625EB0EF1A3}" type="doc">
      <dgm:prSet loTypeId="urn:microsoft.com/office/officeart/2005/8/layout/cycle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C7FD69B-5C58-EC40-8F06-F0D00C6D2412}">
      <dgm:prSet phldrT="[Text]" custT="1"/>
      <dgm:spPr/>
      <dgm:t>
        <a:bodyPr/>
        <a:lstStyle/>
        <a:p>
          <a:r>
            <a:rPr lang="en-GB" sz="1400" b="1" dirty="0"/>
            <a:t>FORMING</a:t>
          </a:r>
        </a:p>
      </dgm:t>
    </dgm:pt>
    <dgm:pt modelId="{A0D87A6C-7E04-FE49-91B4-D006230A7458}" type="parTrans" cxnId="{DF7F1461-0C77-FE45-9CA2-891F4E5790D2}">
      <dgm:prSet/>
      <dgm:spPr/>
      <dgm:t>
        <a:bodyPr/>
        <a:lstStyle/>
        <a:p>
          <a:endParaRPr lang="en-GB"/>
        </a:p>
      </dgm:t>
    </dgm:pt>
    <dgm:pt modelId="{1301ECCE-E1A9-0447-871F-788AFAA6E23D}" type="sibTrans" cxnId="{DF7F1461-0C77-FE45-9CA2-891F4E5790D2}">
      <dgm:prSet/>
      <dgm:spPr/>
      <dgm:t>
        <a:bodyPr/>
        <a:lstStyle/>
        <a:p>
          <a:endParaRPr lang="en-GB"/>
        </a:p>
      </dgm:t>
    </dgm:pt>
    <dgm:pt modelId="{DA221C64-357C-184E-9945-03693D235074}">
      <dgm:prSet phldrT="[Text]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</a:rPr>
            <a:t>STORMING</a:t>
          </a:r>
        </a:p>
      </dgm:t>
    </dgm:pt>
    <dgm:pt modelId="{07BA85E9-6982-D84E-A315-A30461D02FB3}" type="parTrans" cxnId="{59AB47A6-828D-8644-B1D8-7EC8A8CE5AFA}">
      <dgm:prSet/>
      <dgm:spPr/>
      <dgm:t>
        <a:bodyPr/>
        <a:lstStyle/>
        <a:p>
          <a:endParaRPr lang="en-GB"/>
        </a:p>
      </dgm:t>
    </dgm:pt>
    <dgm:pt modelId="{FCC17858-A8CF-444C-B795-B91288B097C3}" type="sibTrans" cxnId="{59AB47A6-828D-8644-B1D8-7EC8A8CE5AFA}">
      <dgm:prSet/>
      <dgm:spPr/>
      <dgm:t>
        <a:bodyPr/>
        <a:lstStyle/>
        <a:p>
          <a:endParaRPr lang="en-GB"/>
        </a:p>
      </dgm:t>
    </dgm:pt>
    <dgm:pt modelId="{03A51461-A95B-5440-A793-FFAD2C107637}">
      <dgm:prSet phldrT="[Text]" custT="1"/>
      <dgm:spPr/>
      <dgm:t>
        <a:bodyPr/>
        <a:lstStyle/>
        <a:p>
          <a:r>
            <a:rPr lang="en-GB" sz="1400" b="1" dirty="0"/>
            <a:t>NORMING</a:t>
          </a:r>
        </a:p>
      </dgm:t>
    </dgm:pt>
    <dgm:pt modelId="{197EE0B4-2C0B-D147-A8FF-6E57AE649CFB}" type="parTrans" cxnId="{D3F66FE9-6D98-B448-A05E-D431B71139C3}">
      <dgm:prSet/>
      <dgm:spPr/>
      <dgm:t>
        <a:bodyPr/>
        <a:lstStyle/>
        <a:p>
          <a:endParaRPr lang="en-GB"/>
        </a:p>
      </dgm:t>
    </dgm:pt>
    <dgm:pt modelId="{6B681A94-E003-754F-B651-9D303D198008}" type="sibTrans" cxnId="{D3F66FE9-6D98-B448-A05E-D431B71139C3}">
      <dgm:prSet/>
      <dgm:spPr/>
      <dgm:t>
        <a:bodyPr/>
        <a:lstStyle/>
        <a:p>
          <a:endParaRPr lang="en-GB"/>
        </a:p>
      </dgm:t>
    </dgm:pt>
    <dgm:pt modelId="{DEE70C46-6136-2F41-BDAB-DE39F56DB9D6}">
      <dgm:prSet phldrT="[Text]" custT="1"/>
      <dgm:spPr/>
      <dgm:t>
        <a:bodyPr/>
        <a:lstStyle/>
        <a:p>
          <a:r>
            <a:rPr lang="en-GB" sz="1400" b="1" dirty="0"/>
            <a:t>PERFORMING</a:t>
          </a:r>
        </a:p>
      </dgm:t>
    </dgm:pt>
    <dgm:pt modelId="{F124AD2F-95D2-7D48-AABD-CC577944F616}" type="parTrans" cxnId="{3F0632CD-E883-7F4C-9CD8-C8843B499656}">
      <dgm:prSet/>
      <dgm:spPr/>
      <dgm:t>
        <a:bodyPr/>
        <a:lstStyle/>
        <a:p>
          <a:endParaRPr lang="en-GB"/>
        </a:p>
      </dgm:t>
    </dgm:pt>
    <dgm:pt modelId="{EB510BCF-B1B5-F749-9FA9-D69CC4A890D3}" type="sibTrans" cxnId="{3F0632CD-E883-7F4C-9CD8-C8843B499656}">
      <dgm:prSet/>
      <dgm:spPr/>
      <dgm:t>
        <a:bodyPr/>
        <a:lstStyle/>
        <a:p>
          <a:endParaRPr lang="en-GB"/>
        </a:p>
      </dgm:t>
    </dgm:pt>
    <dgm:pt modelId="{FDDAC28F-87A5-754D-9487-142090C650E4}">
      <dgm:prSet phldrT="[Text]" custT="1"/>
      <dgm:spPr/>
      <dgm:t>
        <a:bodyPr/>
        <a:lstStyle/>
        <a:p>
          <a:r>
            <a:rPr lang="en-GB" sz="1400" b="1" dirty="0"/>
            <a:t>ADJOURNING</a:t>
          </a:r>
        </a:p>
      </dgm:t>
    </dgm:pt>
    <dgm:pt modelId="{8992D2D9-518D-324C-BF75-E776E7C92925}" type="parTrans" cxnId="{6EE4DB71-8DC7-304C-B69F-653A604BC29F}">
      <dgm:prSet/>
      <dgm:spPr/>
      <dgm:t>
        <a:bodyPr/>
        <a:lstStyle/>
        <a:p>
          <a:endParaRPr lang="en-GB"/>
        </a:p>
      </dgm:t>
    </dgm:pt>
    <dgm:pt modelId="{D743232A-EC23-584E-8FE1-D610AB690405}" type="sibTrans" cxnId="{6EE4DB71-8DC7-304C-B69F-653A604BC29F}">
      <dgm:prSet/>
      <dgm:spPr/>
      <dgm:t>
        <a:bodyPr/>
        <a:lstStyle/>
        <a:p>
          <a:endParaRPr lang="en-GB"/>
        </a:p>
      </dgm:t>
    </dgm:pt>
    <dgm:pt modelId="{05C3E1A8-F08B-2F4F-91C0-5E50BDE5F406}" type="pres">
      <dgm:prSet presAssocID="{E11562CA-424B-A14B-B50B-9625EB0EF1A3}" presName="cycle" presStyleCnt="0">
        <dgm:presLayoutVars>
          <dgm:dir/>
          <dgm:resizeHandles val="exact"/>
        </dgm:presLayoutVars>
      </dgm:prSet>
      <dgm:spPr/>
    </dgm:pt>
    <dgm:pt modelId="{3B20A436-2D80-FA42-B2E7-94408EC37D78}" type="pres">
      <dgm:prSet presAssocID="{1C7FD69B-5C58-EC40-8F06-F0D00C6D2412}" presName="dummy" presStyleCnt="0"/>
      <dgm:spPr/>
    </dgm:pt>
    <dgm:pt modelId="{BE9C65DF-7202-434B-B914-5DC96251A484}" type="pres">
      <dgm:prSet presAssocID="{1C7FD69B-5C58-EC40-8F06-F0D00C6D2412}" presName="node" presStyleLbl="revTx" presStyleIdx="0" presStyleCnt="5">
        <dgm:presLayoutVars>
          <dgm:bulletEnabled val="1"/>
        </dgm:presLayoutVars>
      </dgm:prSet>
      <dgm:spPr/>
    </dgm:pt>
    <dgm:pt modelId="{6C52E4BC-76FE-D646-9B45-597AEFD260C4}" type="pres">
      <dgm:prSet presAssocID="{1301ECCE-E1A9-0447-871F-788AFAA6E23D}" presName="sibTrans" presStyleLbl="node1" presStyleIdx="0" presStyleCnt="5"/>
      <dgm:spPr/>
    </dgm:pt>
    <dgm:pt modelId="{4CD7B315-48D9-C74D-960B-823FD5ECE7F7}" type="pres">
      <dgm:prSet presAssocID="{DA221C64-357C-184E-9945-03693D235074}" presName="dummy" presStyleCnt="0"/>
      <dgm:spPr/>
    </dgm:pt>
    <dgm:pt modelId="{8E0C4B22-4C62-D142-BD9C-B0F117FEBBDB}" type="pres">
      <dgm:prSet presAssocID="{DA221C64-357C-184E-9945-03693D235074}" presName="node" presStyleLbl="revTx" presStyleIdx="1" presStyleCnt="5" custScaleX="143111">
        <dgm:presLayoutVars>
          <dgm:bulletEnabled val="1"/>
        </dgm:presLayoutVars>
      </dgm:prSet>
      <dgm:spPr/>
    </dgm:pt>
    <dgm:pt modelId="{33794B4D-682C-024C-8AFA-588031C6A1DC}" type="pres">
      <dgm:prSet presAssocID="{FCC17858-A8CF-444C-B795-B91288B097C3}" presName="sibTrans" presStyleLbl="node1" presStyleIdx="1" presStyleCnt="5"/>
      <dgm:spPr/>
    </dgm:pt>
    <dgm:pt modelId="{840E76E8-2949-2E4C-9E04-12B0866BE878}" type="pres">
      <dgm:prSet presAssocID="{03A51461-A95B-5440-A793-FFAD2C107637}" presName="dummy" presStyleCnt="0"/>
      <dgm:spPr/>
    </dgm:pt>
    <dgm:pt modelId="{539174FD-9E11-1A49-BD3E-E3333B41DBF3}" type="pres">
      <dgm:prSet presAssocID="{03A51461-A95B-5440-A793-FFAD2C107637}" presName="node" presStyleLbl="revTx" presStyleIdx="2" presStyleCnt="5" custScaleX="117199">
        <dgm:presLayoutVars>
          <dgm:bulletEnabled val="1"/>
        </dgm:presLayoutVars>
      </dgm:prSet>
      <dgm:spPr/>
    </dgm:pt>
    <dgm:pt modelId="{46FBA476-6C2B-1448-9B94-DDDCFB8D42CF}" type="pres">
      <dgm:prSet presAssocID="{6B681A94-E003-754F-B651-9D303D198008}" presName="sibTrans" presStyleLbl="node1" presStyleIdx="2" presStyleCnt="5"/>
      <dgm:spPr/>
    </dgm:pt>
    <dgm:pt modelId="{18D5CBDA-F0EC-944D-8A37-24BAAA12791F}" type="pres">
      <dgm:prSet presAssocID="{DEE70C46-6136-2F41-BDAB-DE39F56DB9D6}" presName="dummy" presStyleCnt="0"/>
      <dgm:spPr/>
    </dgm:pt>
    <dgm:pt modelId="{CF099A23-DF76-CC4D-AE69-B25BD54987AD}" type="pres">
      <dgm:prSet presAssocID="{DEE70C46-6136-2F41-BDAB-DE39F56DB9D6}" presName="node" presStyleLbl="revTx" presStyleIdx="3" presStyleCnt="5" custScaleX="156045">
        <dgm:presLayoutVars>
          <dgm:bulletEnabled val="1"/>
        </dgm:presLayoutVars>
      </dgm:prSet>
      <dgm:spPr/>
    </dgm:pt>
    <dgm:pt modelId="{5ED67F4F-F6AB-2D4D-BF2E-F8443255B246}" type="pres">
      <dgm:prSet presAssocID="{EB510BCF-B1B5-F749-9FA9-D69CC4A890D3}" presName="sibTrans" presStyleLbl="node1" presStyleIdx="3" presStyleCnt="5" custScaleX="104688"/>
      <dgm:spPr/>
    </dgm:pt>
    <dgm:pt modelId="{8967C5D7-3002-C045-97E4-35298AF687C0}" type="pres">
      <dgm:prSet presAssocID="{FDDAC28F-87A5-754D-9487-142090C650E4}" presName="dummy" presStyleCnt="0"/>
      <dgm:spPr/>
    </dgm:pt>
    <dgm:pt modelId="{3ACC2B8F-6C26-D640-806B-194ADD03D370}" type="pres">
      <dgm:prSet presAssocID="{FDDAC28F-87A5-754D-9487-142090C650E4}" presName="node" presStyleLbl="revTx" presStyleIdx="4" presStyleCnt="5" custScaleX="173325">
        <dgm:presLayoutVars>
          <dgm:bulletEnabled val="1"/>
        </dgm:presLayoutVars>
      </dgm:prSet>
      <dgm:spPr/>
    </dgm:pt>
    <dgm:pt modelId="{7051E2CD-DD4B-A847-930B-CCF54D352AB7}" type="pres">
      <dgm:prSet presAssocID="{D743232A-EC23-584E-8FE1-D610AB690405}" presName="sibTrans" presStyleLbl="node1" presStyleIdx="4" presStyleCnt="5"/>
      <dgm:spPr/>
    </dgm:pt>
  </dgm:ptLst>
  <dgm:cxnLst>
    <dgm:cxn modelId="{6BFE7D0A-1FD7-CE4C-AEBF-61AA7B597F27}" type="presOf" srcId="{1301ECCE-E1A9-0447-871F-788AFAA6E23D}" destId="{6C52E4BC-76FE-D646-9B45-597AEFD260C4}" srcOrd="0" destOrd="0" presId="urn:microsoft.com/office/officeart/2005/8/layout/cycle1"/>
    <dgm:cxn modelId="{AB4D1A0D-A2CC-8543-939A-D96D0E618377}" type="presOf" srcId="{DEE70C46-6136-2F41-BDAB-DE39F56DB9D6}" destId="{CF099A23-DF76-CC4D-AE69-B25BD54987AD}" srcOrd="0" destOrd="0" presId="urn:microsoft.com/office/officeart/2005/8/layout/cycle1"/>
    <dgm:cxn modelId="{EBC05D0D-3A17-A74A-B786-BB4095F4B325}" type="presOf" srcId="{1C7FD69B-5C58-EC40-8F06-F0D00C6D2412}" destId="{BE9C65DF-7202-434B-B914-5DC96251A484}" srcOrd="0" destOrd="0" presId="urn:microsoft.com/office/officeart/2005/8/layout/cycle1"/>
    <dgm:cxn modelId="{E7D5D318-EA49-5449-82CC-77053224AE34}" type="presOf" srcId="{FCC17858-A8CF-444C-B795-B91288B097C3}" destId="{33794B4D-682C-024C-8AFA-588031C6A1DC}" srcOrd="0" destOrd="0" presId="urn:microsoft.com/office/officeart/2005/8/layout/cycle1"/>
    <dgm:cxn modelId="{B9B36B48-BF20-FF47-96DA-40A37E96663C}" type="presOf" srcId="{6B681A94-E003-754F-B651-9D303D198008}" destId="{46FBA476-6C2B-1448-9B94-DDDCFB8D42CF}" srcOrd="0" destOrd="0" presId="urn:microsoft.com/office/officeart/2005/8/layout/cycle1"/>
    <dgm:cxn modelId="{2A19DD55-7007-5B49-8281-5FB2055AAE3B}" type="presOf" srcId="{03A51461-A95B-5440-A793-FFAD2C107637}" destId="{539174FD-9E11-1A49-BD3E-E3333B41DBF3}" srcOrd="0" destOrd="0" presId="urn:microsoft.com/office/officeart/2005/8/layout/cycle1"/>
    <dgm:cxn modelId="{DF7F1461-0C77-FE45-9CA2-891F4E5790D2}" srcId="{E11562CA-424B-A14B-B50B-9625EB0EF1A3}" destId="{1C7FD69B-5C58-EC40-8F06-F0D00C6D2412}" srcOrd="0" destOrd="0" parTransId="{A0D87A6C-7E04-FE49-91B4-D006230A7458}" sibTransId="{1301ECCE-E1A9-0447-871F-788AFAA6E23D}"/>
    <dgm:cxn modelId="{16855A6E-D554-B84E-BEBE-67176A666EA9}" type="presOf" srcId="{DA221C64-357C-184E-9945-03693D235074}" destId="{8E0C4B22-4C62-D142-BD9C-B0F117FEBBDB}" srcOrd="0" destOrd="0" presId="urn:microsoft.com/office/officeart/2005/8/layout/cycle1"/>
    <dgm:cxn modelId="{6EE4DB71-8DC7-304C-B69F-653A604BC29F}" srcId="{E11562CA-424B-A14B-B50B-9625EB0EF1A3}" destId="{FDDAC28F-87A5-754D-9487-142090C650E4}" srcOrd="4" destOrd="0" parTransId="{8992D2D9-518D-324C-BF75-E776E7C92925}" sibTransId="{D743232A-EC23-584E-8FE1-D610AB690405}"/>
    <dgm:cxn modelId="{72628975-7073-5046-A284-DD7B05E4AEFC}" type="presOf" srcId="{FDDAC28F-87A5-754D-9487-142090C650E4}" destId="{3ACC2B8F-6C26-D640-806B-194ADD03D370}" srcOrd="0" destOrd="0" presId="urn:microsoft.com/office/officeart/2005/8/layout/cycle1"/>
    <dgm:cxn modelId="{DC672787-3E32-6D42-AD28-90A1BC2AEAE0}" type="presOf" srcId="{D743232A-EC23-584E-8FE1-D610AB690405}" destId="{7051E2CD-DD4B-A847-930B-CCF54D352AB7}" srcOrd="0" destOrd="0" presId="urn:microsoft.com/office/officeart/2005/8/layout/cycle1"/>
    <dgm:cxn modelId="{59AB47A6-828D-8644-B1D8-7EC8A8CE5AFA}" srcId="{E11562CA-424B-A14B-B50B-9625EB0EF1A3}" destId="{DA221C64-357C-184E-9945-03693D235074}" srcOrd="1" destOrd="0" parTransId="{07BA85E9-6982-D84E-A315-A30461D02FB3}" sibTransId="{FCC17858-A8CF-444C-B795-B91288B097C3}"/>
    <dgm:cxn modelId="{3F0632CD-E883-7F4C-9CD8-C8843B499656}" srcId="{E11562CA-424B-A14B-B50B-9625EB0EF1A3}" destId="{DEE70C46-6136-2F41-BDAB-DE39F56DB9D6}" srcOrd="3" destOrd="0" parTransId="{F124AD2F-95D2-7D48-AABD-CC577944F616}" sibTransId="{EB510BCF-B1B5-F749-9FA9-D69CC4A890D3}"/>
    <dgm:cxn modelId="{D3F66FE9-6D98-B448-A05E-D431B71139C3}" srcId="{E11562CA-424B-A14B-B50B-9625EB0EF1A3}" destId="{03A51461-A95B-5440-A793-FFAD2C107637}" srcOrd="2" destOrd="0" parTransId="{197EE0B4-2C0B-D147-A8FF-6E57AE649CFB}" sibTransId="{6B681A94-E003-754F-B651-9D303D198008}"/>
    <dgm:cxn modelId="{B183E1E9-BDF2-B843-913D-603258F12790}" type="presOf" srcId="{E11562CA-424B-A14B-B50B-9625EB0EF1A3}" destId="{05C3E1A8-F08B-2F4F-91C0-5E50BDE5F406}" srcOrd="0" destOrd="0" presId="urn:microsoft.com/office/officeart/2005/8/layout/cycle1"/>
    <dgm:cxn modelId="{80A1B6F8-40BB-284A-A43F-FEB574322952}" type="presOf" srcId="{EB510BCF-B1B5-F749-9FA9-D69CC4A890D3}" destId="{5ED67F4F-F6AB-2D4D-BF2E-F8443255B246}" srcOrd="0" destOrd="0" presId="urn:microsoft.com/office/officeart/2005/8/layout/cycle1"/>
    <dgm:cxn modelId="{507FD5A8-30A2-534E-BA83-0F7CC034E429}" type="presParOf" srcId="{05C3E1A8-F08B-2F4F-91C0-5E50BDE5F406}" destId="{3B20A436-2D80-FA42-B2E7-94408EC37D78}" srcOrd="0" destOrd="0" presId="urn:microsoft.com/office/officeart/2005/8/layout/cycle1"/>
    <dgm:cxn modelId="{3D78D939-9C2E-8848-AAE5-F74DF9FBF39C}" type="presParOf" srcId="{05C3E1A8-F08B-2F4F-91C0-5E50BDE5F406}" destId="{BE9C65DF-7202-434B-B914-5DC96251A484}" srcOrd="1" destOrd="0" presId="urn:microsoft.com/office/officeart/2005/8/layout/cycle1"/>
    <dgm:cxn modelId="{0FB73679-135C-A640-95E1-2C1DCCD2DA5B}" type="presParOf" srcId="{05C3E1A8-F08B-2F4F-91C0-5E50BDE5F406}" destId="{6C52E4BC-76FE-D646-9B45-597AEFD260C4}" srcOrd="2" destOrd="0" presId="urn:microsoft.com/office/officeart/2005/8/layout/cycle1"/>
    <dgm:cxn modelId="{D82D907C-1731-0444-937D-68C6111EEF2D}" type="presParOf" srcId="{05C3E1A8-F08B-2F4F-91C0-5E50BDE5F406}" destId="{4CD7B315-48D9-C74D-960B-823FD5ECE7F7}" srcOrd="3" destOrd="0" presId="urn:microsoft.com/office/officeart/2005/8/layout/cycle1"/>
    <dgm:cxn modelId="{F6D305DE-F6FD-3740-8C15-2A7625E5832B}" type="presParOf" srcId="{05C3E1A8-F08B-2F4F-91C0-5E50BDE5F406}" destId="{8E0C4B22-4C62-D142-BD9C-B0F117FEBBDB}" srcOrd="4" destOrd="0" presId="urn:microsoft.com/office/officeart/2005/8/layout/cycle1"/>
    <dgm:cxn modelId="{7AA5C1D9-9C8D-C241-A39F-EB420CCE3E97}" type="presParOf" srcId="{05C3E1A8-F08B-2F4F-91C0-5E50BDE5F406}" destId="{33794B4D-682C-024C-8AFA-588031C6A1DC}" srcOrd="5" destOrd="0" presId="urn:microsoft.com/office/officeart/2005/8/layout/cycle1"/>
    <dgm:cxn modelId="{EB5F7185-0D40-7741-B141-34BBCCD26C90}" type="presParOf" srcId="{05C3E1A8-F08B-2F4F-91C0-5E50BDE5F406}" destId="{840E76E8-2949-2E4C-9E04-12B0866BE878}" srcOrd="6" destOrd="0" presId="urn:microsoft.com/office/officeart/2005/8/layout/cycle1"/>
    <dgm:cxn modelId="{FA099A50-3420-8D40-A1F3-9E8C344AC1A4}" type="presParOf" srcId="{05C3E1A8-F08B-2F4F-91C0-5E50BDE5F406}" destId="{539174FD-9E11-1A49-BD3E-E3333B41DBF3}" srcOrd="7" destOrd="0" presId="urn:microsoft.com/office/officeart/2005/8/layout/cycle1"/>
    <dgm:cxn modelId="{D77B52BA-CE03-1E4A-9BFC-EC989A07E400}" type="presParOf" srcId="{05C3E1A8-F08B-2F4F-91C0-5E50BDE5F406}" destId="{46FBA476-6C2B-1448-9B94-DDDCFB8D42CF}" srcOrd="8" destOrd="0" presId="urn:microsoft.com/office/officeart/2005/8/layout/cycle1"/>
    <dgm:cxn modelId="{1B832018-3CDA-DB44-BA74-A2CBC5A0B7BD}" type="presParOf" srcId="{05C3E1A8-F08B-2F4F-91C0-5E50BDE5F406}" destId="{18D5CBDA-F0EC-944D-8A37-24BAAA12791F}" srcOrd="9" destOrd="0" presId="urn:microsoft.com/office/officeart/2005/8/layout/cycle1"/>
    <dgm:cxn modelId="{6293AB7C-6964-2142-998B-B8FA021E1147}" type="presParOf" srcId="{05C3E1A8-F08B-2F4F-91C0-5E50BDE5F406}" destId="{CF099A23-DF76-CC4D-AE69-B25BD54987AD}" srcOrd="10" destOrd="0" presId="urn:microsoft.com/office/officeart/2005/8/layout/cycle1"/>
    <dgm:cxn modelId="{A7128500-29B9-DB49-A9B5-598A9F02467F}" type="presParOf" srcId="{05C3E1A8-F08B-2F4F-91C0-5E50BDE5F406}" destId="{5ED67F4F-F6AB-2D4D-BF2E-F8443255B246}" srcOrd="11" destOrd="0" presId="urn:microsoft.com/office/officeart/2005/8/layout/cycle1"/>
    <dgm:cxn modelId="{CE3FC666-3E3B-0345-AE67-E660EBD25032}" type="presParOf" srcId="{05C3E1A8-F08B-2F4F-91C0-5E50BDE5F406}" destId="{8967C5D7-3002-C045-97E4-35298AF687C0}" srcOrd="12" destOrd="0" presId="urn:microsoft.com/office/officeart/2005/8/layout/cycle1"/>
    <dgm:cxn modelId="{D0BBEF40-346A-A245-B4F1-76265EFCDE60}" type="presParOf" srcId="{05C3E1A8-F08B-2F4F-91C0-5E50BDE5F406}" destId="{3ACC2B8F-6C26-D640-806B-194ADD03D370}" srcOrd="13" destOrd="0" presId="urn:microsoft.com/office/officeart/2005/8/layout/cycle1"/>
    <dgm:cxn modelId="{47AF7FE6-501F-8147-AE0B-55D7BEC1F228}" type="presParOf" srcId="{05C3E1A8-F08B-2F4F-91C0-5E50BDE5F406}" destId="{7051E2CD-DD4B-A847-930B-CCF54D352AB7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FEA6EF-CD7A-6445-88DC-C781CA8DAA46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EB5F1E4-014D-7447-87E7-63E9317A1A86}">
      <dgm:prSet phldrT="[Text]" custT="1"/>
      <dgm:spPr>
        <a:ln>
          <a:solidFill>
            <a:srgbClr val="00B0F0"/>
          </a:solidFill>
        </a:ln>
      </dgm:spPr>
      <dgm:t>
        <a:bodyPr/>
        <a:lstStyle/>
        <a:p>
          <a:r>
            <a:rPr lang="en-GB" sz="1400" dirty="0"/>
            <a:t>Competing</a:t>
          </a:r>
        </a:p>
        <a:p>
          <a:r>
            <a:rPr lang="en-GB" sz="1100" i="1" dirty="0"/>
            <a:t>Focus on getting your perspective accepted, </a:t>
          </a:r>
          <a:r>
            <a:rPr lang="en-GB" sz="1100" i="1" u="sng" dirty="0"/>
            <a:t>try to win</a:t>
          </a:r>
        </a:p>
      </dgm:t>
    </dgm:pt>
    <dgm:pt modelId="{21F74D47-4187-1443-BDD2-102BCF590BED}" type="parTrans" cxnId="{3032D6F1-B234-FC4E-A2A7-03197E981763}">
      <dgm:prSet/>
      <dgm:spPr/>
      <dgm:t>
        <a:bodyPr/>
        <a:lstStyle/>
        <a:p>
          <a:endParaRPr lang="en-GB"/>
        </a:p>
      </dgm:t>
    </dgm:pt>
    <dgm:pt modelId="{338FD876-1A1E-1643-81D6-B43C62FD8151}" type="sibTrans" cxnId="{3032D6F1-B234-FC4E-A2A7-03197E981763}">
      <dgm:prSet/>
      <dgm:spPr/>
      <dgm:t>
        <a:bodyPr/>
        <a:lstStyle/>
        <a:p>
          <a:endParaRPr lang="en-GB"/>
        </a:p>
      </dgm:t>
    </dgm:pt>
    <dgm:pt modelId="{91D9E89C-76BF-D248-87B8-47065686419C}">
      <dgm:prSet phldrT="[Text]" custT="1"/>
      <dgm:spPr>
        <a:ln>
          <a:solidFill>
            <a:srgbClr val="00B0F0"/>
          </a:solidFill>
        </a:ln>
      </dgm:spPr>
      <dgm:t>
        <a:bodyPr/>
        <a:lstStyle/>
        <a:p>
          <a:r>
            <a:rPr lang="en-GB" sz="1400" b="1" i="1" dirty="0">
              <a:latin typeface="Arial Rounded MT Bold" panose="020F0704030504030204" pitchFamily="34" charset="77"/>
            </a:rPr>
            <a:t>Collaborating</a:t>
          </a:r>
        </a:p>
        <a:p>
          <a:r>
            <a:rPr lang="en-GB" sz="1000" i="1" dirty="0"/>
            <a:t>Come together to </a:t>
          </a:r>
          <a:r>
            <a:rPr lang="en-GB" sz="1000" i="1" u="sng" dirty="0"/>
            <a:t>develop a mut</a:t>
          </a:r>
          <a:r>
            <a:rPr lang="en-GB" sz="1000" i="1" dirty="0"/>
            <a:t>ually beneficial </a:t>
          </a:r>
          <a:r>
            <a:rPr lang="en-GB" sz="1000" i="1" u="sng" dirty="0"/>
            <a:t>solution,</a:t>
          </a:r>
          <a:r>
            <a:rPr lang="en-GB" sz="1000" i="1" dirty="0"/>
            <a:t> learn for each other</a:t>
          </a:r>
        </a:p>
      </dgm:t>
    </dgm:pt>
    <dgm:pt modelId="{DD43157C-594B-0A46-8BEF-1B5C39213C48}" type="parTrans" cxnId="{008A2674-AD8E-0648-8D23-5950B67E4CCE}">
      <dgm:prSet/>
      <dgm:spPr/>
      <dgm:t>
        <a:bodyPr/>
        <a:lstStyle/>
        <a:p>
          <a:endParaRPr lang="en-GB"/>
        </a:p>
      </dgm:t>
    </dgm:pt>
    <dgm:pt modelId="{2AA786FF-A025-3049-B972-520890717ACE}" type="sibTrans" cxnId="{008A2674-AD8E-0648-8D23-5950B67E4CCE}">
      <dgm:prSet/>
      <dgm:spPr/>
      <dgm:t>
        <a:bodyPr/>
        <a:lstStyle/>
        <a:p>
          <a:endParaRPr lang="en-GB"/>
        </a:p>
      </dgm:t>
    </dgm:pt>
    <dgm:pt modelId="{2155B4EA-89F7-E244-AC87-07965A07AA3C}">
      <dgm:prSet phldrT="[Text]" custT="1"/>
      <dgm:spPr>
        <a:ln>
          <a:solidFill>
            <a:srgbClr val="00B0F0"/>
          </a:solidFill>
        </a:ln>
      </dgm:spPr>
      <dgm:t>
        <a:bodyPr/>
        <a:lstStyle/>
        <a:p>
          <a:r>
            <a:rPr lang="en-GB" sz="1400" dirty="0"/>
            <a:t>Compromising</a:t>
          </a:r>
        </a:p>
        <a:p>
          <a:r>
            <a:rPr lang="en-GB" sz="1200" i="1" u="sng" dirty="0"/>
            <a:t>Reach a consensus </a:t>
          </a:r>
          <a:r>
            <a:rPr lang="en-GB" sz="1200" i="1" dirty="0"/>
            <a:t>that is acceptable to all</a:t>
          </a:r>
        </a:p>
      </dgm:t>
    </dgm:pt>
    <dgm:pt modelId="{5F15F644-B182-5547-A2F4-E165DCE0508F}" type="parTrans" cxnId="{B544BE26-78BF-284C-8456-B90DC9F9886A}">
      <dgm:prSet/>
      <dgm:spPr/>
      <dgm:t>
        <a:bodyPr/>
        <a:lstStyle/>
        <a:p>
          <a:endParaRPr lang="en-GB"/>
        </a:p>
      </dgm:t>
    </dgm:pt>
    <dgm:pt modelId="{E97954BC-D643-7C42-829E-46F0C24C221C}" type="sibTrans" cxnId="{B544BE26-78BF-284C-8456-B90DC9F9886A}">
      <dgm:prSet/>
      <dgm:spPr/>
      <dgm:t>
        <a:bodyPr/>
        <a:lstStyle/>
        <a:p>
          <a:endParaRPr lang="en-GB"/>
        </a:p>
      </dgm:t>
    </dgm:pt>
    <dgm:pt modelId="{2551C9D1-A088-5240-AF7D-5C128B8654F9}">
      <dgm:prSet phldrT="[Text]" custT="1"/>
      <dgm:spPr>
        <a:ln>
          <a:solidFill>
            <a:srgbClr val="00B0F0"/>
          </a:solidFill>
        </a:ln>
      </dgm:spPr>
      <dgm:t>
        <a:bodyPr/>
        <a:lstStyle/>
        <a:p>
          <a:r>
            <a:rPr lang="en-GB" sz="1400" dirty="0"/>
            <a:t>Avoiding</a:t>
          </a:r>
        </a:p>
        <a:p>
          <a:r>
            <a:rPr lang="en-GB" sz="1200" i="1" u="sng" dirty="0"/>
            <a:t>Take a step back </a:t>
          </a:r>
          <a:r>
            <a:rPr lang="en-GB" sz="1200" i="1" dirty="0"/>
            <a:t>from the conflict and let them play out</a:t>
          </a:r>
        </a:p>
      </dgm:t>
    </dgm:pt>
    <dgm:pt modelId="{7DD5A669-1BFD-BB4B-ADE3-11B82951B2B5}" type="parTrans" cxnId="{BC5EE051-1D3C-894A-9977-0CFCC3607B65}">
      <dgm:prSet/>
      <dgm:spPr/>
      <dgm:t>
        <a:bodyPr/>
        <a:lstStyle/>
        <a:p>
          <a:endParaRPr lang="en-GB"/>
        </a:p>
      </dgm:t>
    </dgm:pt>
    <dgm:pt modelId="{C18B95D5-7346-9D4C-9C8F-EDAFA2D6096D}" type="sibTrans" cxnId="{BC5EE051-1D3C-894A-9977-0CFCC3607B65}">
      <dgm:prSet/>
      <dgm:spPr/>
      <dgm:t>
        <a:bodyPr/>
        <a:lstStyle/>
        <a:p>
          <a:endParaRPr lang="en-GB"/>
        </a:p>
      </dgm:t>
    </dgm:pt>
    <dgm:pt modelId="{F4FF4513-0D10-1445-A444-F9FAE51BF94C}" type="pres">
      <dgm:prSet presAssocID="{E5FEA6EF-CD7A-6445-88DC-C781CA8DAA46}" presName="diagram" presStyleCnt="0">
        <dgm:presLayoutVars>
          <dgm:dir/>
          <dgm:resizeHandles val="exact"/>
        </dgm:presLayoutVars>
      </dgm:prSet>
      <dgm:spPr/>
    </dgm:pt>
    <dgm:pt modelId="{3DC0F293-77C0-3840-B7D6-AFBF55983FCC}" type="pres">
      <dgm:prSet presAssocID="{2EB5F1E4-014D-7447-87E7-63E9317A1A86}" presName="node" presStyleLbl="node1" presStyleIdx="0" presStyleCnt="4">
        <dgm:presLayoutVars>
          <dgm:bulletEnabled val="1"/>
        </dgm:presLayoutVars>
      </dgm:prSet>
      <dgm:spPr/>
    </dgm:pt>
    <dgm:pt modelId="{5648936E-96B4-4A4B-AFAF-10F2E68F4205}" type="pres">
      <dgm:prSet presAssocID="{338FD876-1A1E-1643-81D6-B43C62FD8151}" presName="sibTrans" presStyleCnt="0"/>
      <dgm:spPr/>
    </dgm:pt>
    <dgm:pt modelId="{3CF1152D-20F0-2F48-8690-7A16D393F1F1}" type="pres">
      <dgm:prSet presAssocID="{91D9E89C-76BF-D248-87B8-47065686419C}" presName="node" presStyleLbl="node1" presStyleIdx="1" presStyleCnt="4" custLinFactNeighborX="8337" custLinFactNeighborY="-1847">
        <dgm:presLayoutVars>
          <dgm:bulletEnabled val="1"/>
        </dgm:presLayoutVars>
      </dgm:prSet>
      <dgm:spPr/>
    </dgm:pt>
    <dgm:pt modelId="{56E20DE7-BD05-1E44-8CF1-DF51B2417FFF}" type="pres">
      <dgm:prSet presAssocID="{2AA786FF-A025-3049-B972-520890717ACE}" presName="sibTrans" presStyleCnt="0"/>
      <dgm:spPr/>
    </dgm:pt>
    <dgm:pt modelId="{F5CEB4E2-6974-8047-9C9E-A27B5BD42684}" type="pres">
      <dgm:prSet presAssocID="{2155B4EA-89F7-E244-AC87-07965A07AA3C}" presName="node" presStyleLbl="node1" presStyleIdx="2" presStyleCnt="4">
        <dgm:presLayoutVars>
          <dgm:bulletEnabled val="1"/>
        </dgm:presLayoutVars>
      </dgm:prSet>
      <dgm:spPr/>
    </dgm:pt>
    <dgm:pt modelId="{2B7AC9F3-2A69-9240-839E-2BDD72C11BCF}" type="pres">
      <dgm:prSet presAssocID="{E97954BC-D643-7C42-829E-46F0C24C221C}" presName="sibTrans" presStyleCnt="0"/>
      <dgm:spPr/>
    </dgm:pt>
    <dgm:pt modelId="{D1FF9D28-BF61-224D-A471-D0C9ABEF83C3}" type="pres">
      <dgm:prSet presAssocID="{2551C9D1-A088-5240-AF7D-5C128B8654F9}" presName="node" presStyleLbl="node1" presStyleIdx="3" presStyleCnt="4">
        <dgm:presLayoutVars>
          <dgm:bulletEnabled val="1"/>
        </dgm:presLayoutVars>
      </dgm:prSet>
      <dgm:spPr/>
    </dgm:pt>
  </dgm:ptLst>
  <dgm:cxnLst>
    <dgm:cxn modelId="{B544BE26-78BF-284C-8456-B90DC9F9886A}" srcId="{E5FEA6EF-CD7A-6445-88DC-C781CA8DAA46}" destId="{2155B4EA-89F7-E244-AC87-07965A07AA3C}" srcOrd="2" destOrd="0" parTransId="{5F15F644-B182-5547-A2F4-E165DCE0508F}" sibTransId="{E97954BC-D643-7C42-829E-46F0C24C221C}"/>
    <dgm:cxn modelId="{D5459647-359E-A343-BF7F-A993CAD8E300}" type="presOf" srcId="{2155B4EA-89F7-E244-AC87-07965A07AA3C}" destId="{F5CEB4E2-6974-8047-9C9E-A27B5BD42684}" srcOrd="0" destOrd="0" presId="urn:microsoft.com/office/officeart/2005/8/layout/default"/>
    <dgm:cxn modelId="{BC5EE051-1D3C-894A-9977-0CFCC3607B65}" srcId="{E5FEA6EF-CD7A-6445-88DC-C781CA8DAA46}" destId="{2551C9D1-A088-5240-AF7D-5C128B8654F9}" srcOrd="3" destOrd="0" parTransId="{7DD5A669-1BFD-BB4B-ADE3-11B82951B2B5}" sibTransId="{C18B95D5-7346-9D4C-9C8F-EDAFA2D6096D}"/>
    <dgm:cxn modelId="{CF39DE5B-F714-6448-9D9D-7F906CFE797F}" type="presOf" srcId="{91D9E89C-76BF-D248-87B8-47065686419C}" destId="{3CF1152D-20F0-2F48-8690-7A16D393F1F1}" srcOrd="0" destOrd="0" presId="urn:microsoft.com/office/officeart/2005/8/layout/default"/>
    <dgm:cxn modelId="{B9C5446B-E369-6A43-80DE-EA0FEDFDDD3D}" type="presOf" srcId="{2551C9D1-A088-5240-AF7D-5C128B8654F9}" destId="{D1FF9D28-BF61-224D-A471-D0C9ABEF83C3}" srcOrd="0" destOrd="0" presId="urn:microsoft.com/office/officeart/2005/8/layout/default"/>
    <dgm:cxn modelId="{167BED6B-5C26-3442-90CB-1526604ED3AE}" type="presOf" srcId="{E5FEA6EF-CD7A-6445-88DC-C781CA8DAA46}" destId="{F4FF4513-0D10-1445-A444-F9FAE51BF94C}" srcOrd="0" destOrd="0" presId="urn:microsoft.com/office/officeart/2005/8/layout/default"/>
    <dgm:cxn modelId="{008A2674-AD8E-0648-8D23-5950B67E4CCE}" srcId="{E5FEA6EF-CD7A-6445-88DC-C781CA8DAA46}" destId="{91D9E89C-76BF-D248-87B8-47065686419C}" srcOrd="1" destOrd="0" parTransId="{DD43157C-594B-0A46-8BEF-1B5C39213C48}" sibTransId="{2AA786FF-A025-3049-B972-520890717ACE}"/>
    <dgm:cxn modelId="{122B2689-3E88-0745-8E66-4F48E4B68F90}" type="presOf" srcId="{2EB5F1E4-014D-7447-87E7-63E9317A1A86}" destId="{3DC0F293-77C0-3840-B7D6-AFBF55983FCC}" srcOrd="0" destOrd="0" presId="urn:microsoft.com/office/officeart/2005/8/layout/default"/>
    <dgm:cxn modelId="{3032D6F1-B234-FC4E-A2A7-03197E981763}" srcId="{E5FEA6EF-CD7A-6445-88DC-C781CA8DAA46}" destId="{2EB5F1E4-014D-7447-87E7-63E9317A1A86}" srcOrd="0" destOrd="0" parTransId="{21F74D47-4187-1443-BDD2-102BCF590BED}" sibTransId="{338FD876-1A1E-1643-81D6-B43C62FD8151}"/>
    <dgm:cxn modelId="{83506C6B-85C0-554D-89C1-78015BAE5F1A}" type="presParOf" srcId="{F4FF4513-0D10-1445-A444-F9FAE51BF94C}" destId="{3DC0F293-77C0-3840-B7D6-AFBF55983FCC}" srcOrd="0" destOrd="0" presId="urn:microsoft.com/office/officeart/2005/8/layout/default"/>
    <dgm:cxn modelId="{A8583349-F58A-514A-A982-1CBE5254B9C2}" type="presParOf" srcId="{F4FF4513-0D10-1445-A444-F9FAE51BF94C}" destId="{5648936E-96B4-4A4B-AFAF-10F2E68F4205}" srcOrd="1" destOrd="0" presId="urn:microsoft.com/office/officeart/2005/8/layout/default"/>
    <dgm:cxn modelId="{E31C3810-49E5-8041-8222-BA7CD636C646}" type="presParOf" srcId="{F4FF4513-0D10-1445-A444-F9FAE51BF94C}" destId="{3CF1152D-20F0-2F48-8690-7A16D393F1F1}" srcOrd="2" destOrd="0" presId="urn:microsoft.com/office/officeart/2005/8/layout/default"/>
    <dgm:cxn modelId="{6B8D1032-0D7C-7B48-BA3A-29DF142F4837}" type="presParOf" srcId="{F4FF4513-0D10-1445-A444-F9FAE51BF94C}" destId="{56E20DE7-BD05-1E44-8CF1-DF51B2417FFF}" srcOrd="3" destOrd="0" presId="urn:microsoft.com/office/officeart/2005/8/layout/default"/>
    <dgm:cxn modelId="{76C6EDF4-4871-EB42-AECD-ADE61FB411C4}" type="presParOf" srcId="{F4FF4513-0D10-1445-A444-F9FAE51BF94C}" destId="{F5CEB4E2-6974-8047-9C9E-A27B5BD42684}" srcOrd="4" destOrd="0" presId="urn:microsoft.com/office/officeart/2005/8/layout/default"/>
    <dgm:cxn modelId="{13E49A7A-3735-D045-B47A-16DCD00141C9}" type="presParOf" srcId="{F4FF4513-0D10-1445-A444-F9FAE51BF94C}" destId="{2B7AC9F3-2A69-9240-839E-2BDD72C11BCF}" srcOrd="5" destOrd="0" presId="urn:microsoft.com/office/officeart/2005/8/layout/default"/>
    <dgm:cxn modelId="{D1C69B08-8AB4-B641-AF6E-59E8EB61C355}" type="presParOf" srcId="{F4FF4513-0D10-1445-A444-F9FAE51BF94C}" destId="{D1FF9D28-BF61-224D-A471-D0C9ABEF83C3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FE84D0-0671-DD40-A69B-4FCAA8CC6912}" type="doc">
      <dgm:prSet loTypeId="urn:microsoft.com/office/officeart/2005/8/layout/hierarchy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A8D8D69-EC5A-A94D-89AB-7182AB2EDB6B}">
      <dgm:prSet phldrT="[Text]"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Delegation</a:t>
          </a:r>
        </a:p>
      </dgm:t>
    </dgm:pt>
    <dgm:pt modelId="{D55CF8A7-8478-0248-A85E-92093A9895C2}" type="parTrans" cxnId="{D00A43BA-A78C-E143-8CCC-816DB61782E4}">
      <dgm:prSet/>
      <dgm:spPr/>
      <dgm:t>
        <a:bodyPr/>
        <a:lstStyle/>
        <a:p>
          <a:endParaRPr lang="en-GB"/>
        </a:p>
      </dgm:t>
    </dgm:pt>
    <dgm:pt modelId="{B4B4BD6A-4519-9E45-87B7-E29847C86C6E}" type="sibTrans" cxnId="{D00A43BA-A78C-E143-8CCC-816DB61782E4}">
      <dgm:prSet/>
      <dgm:spPr/>
      <dgm:t>
        <a:bodyPr/>
        <a:lstStyle/>
        <a:p>
          <a:endParaRPr lang="en-GB"/>
        </a:p>
      </dgm:t>
    </dgm:pt>
    <dgm:pt modelId="{4987D632-9A15-C744-BCBA-D87AD4509F2A}">
      <dgm:prSet phldrT="[Text]"/>
      <dgm:spPr/>
      <dgm:t>
        <a:bodyPr/>
        <a:lstStyle/>
        <a:p>
          <a:r>
            <a:rPr lang="en-GB" dirty="0"/>
            <a:t>Improve team skills</a:t>
          </a:r>
        </a:p>
      </dgm:t>
    </dgm:pt>
    <dgm:pt modelId="{E8571C87-615A-754E-85C2-7E0F6826E58A}" type="parTrans" cxnId="{282B5C10-8E14-5146-8238-319973927186}">
      <dgm:prSet/>
      <dgm:spPr/>
      <dgm:t>
        <a:bodyPr/>
        <a:lstStyle/>
        <a:p>
          <a:endParaRPr lang="en-GB"/>
        </a:p>
      </dgm:t>
    </dgm:pt>
    <dgm:pt modelId="{C59A7E2B-0AB8-2440-AF34-AD6DAF28CA91}" type="sibTrans" cxnId="{282B5C10-8E14-5146-8238-319973927186}">
      <dgm:prSet/>
      <dgm:spPr/>
      <dgm:t>
        <a:bodyPr/>
        <a:lstStyle/>
        <a:p>
          <a:endParaRPr lang="en-GB"/>
        </a:p>
      </dgm:t>
    </dgm:pt>
    <dgm:pt modelId="{C625A546-722A-FB49-B607-AF87AE8A97F2}">
      <dgm:prSet phldrT="[Text]"/>
      <dgm:spPr/>
      <dgm:t>
        <a:bodyPr/>
        <a:lstStyle/>
        <a:p>
          <a:r>
            <a:rPr lang="en-GB" dirty="0"/>
            <a:t>Focus on higher-level task</a:t>
          </a:r>
        </a:p>
      </dgm:t>
    </dgm:pt>
    <dgm:pt modelId="{312F89A7-9DC1-7244-904F-4EE46860044E}" type="parTrans" cxnId="{CAB37A5E-3CEC-1E47-B8EB-8C0BF7F5C329}">
      <dgm:prSet/>
      <dgm:spPr/>
      <dgm:t>
        <a:bodyPr/>
        <a:lstStyle/>
        <a:p>
          <a:endParaRPr lang="en-GB"/>
        </a:p>
      </dgm:t>
    </dgm:pt>
    <dgm:pt modelId="{C785E671-23F8-624C-8E6A-6622FA68FEA3}" type="sibTrans" cxnId="{CAB37A5E-3CEC-1E47-B8EB-8C0BF7F5C329}">
      <dgm:prSet/>
      <dgm:spPr/>
      <dgm:t>
        <a:bodyPr/>
        <a:lstStyle/>
        <a:p>
          <a:endParaRPr lang="en-GB"/>
        </a:p>
      </dgm:t>
    </dgm:pt>
    <dgm:pt modelId="{EE3AE83F-D78E-3142-8780-79F9F9C426F2}">
      <dgm:prSet phldrT="[Text]"/>
      <dgm:spPr/>
      <dgm:t>
        <a:bodyPr/>
        <a:lstStyle/>
        <a:p>
          <a:r>
            <a:rPr lang="en-GB" dirty="0"/>
            <a:t>Improve trust, communication</a:t>
          </a:r>
        </a:p>
      </dgm:t>
    </dgm:pt>
    <dgm:pt modelId="{61E2924B-D41E-2E44-9FFD-CAAD068170E9}" type="parTrans" cxnId="{63461618-9776-FE4D-9DDB-1A8FE50200C5}">
      <dgm:prSet/>
      <dgm:spPr/>
      <dgm:t>
        <a:bodyPr/>
        <a:lstStyle/>
        <a:p>
          <a:endParaRPr lang="en-GB"/>
        </a:p>
      </dgm:t>
    </dgm:pt>
    <dgm:pt modelId="{111217EB-3CB7-C147-88E1-DD9FB15002D8}" type="sibTrans" cxnId="{63461618-9776-FE4D-9DDB-1A8FE50200C5}">
      <dgm:prSet/>
      <dgm:spPr/>
      <dgm:t>
        <a:bodyPr/>
        <a:lstStyle/>
        <a:p>
          <a:endParaRPr lang="en-GB"/>
        </a:p>
      </dgm:t>
    </dgm:pt>
    <dgm:pt modelId="{C8163543-CEBF-3743-A1F1-BB648A3A3D8B}">
      <dgm:prSet phldrT="[Text]"/>
      <dgm:spPr/>
      <dgm:t>
        <a:bodyPr/>
        <a:lstStyle/>
        <a:p>
          <a:r>
            <a:rPr lang="en-GB" dirty="0"/>
            <a:t>Motivation</a:t>
          </a:r>
        </a:p>
      </dgm:t>
    </dgm:pt>
    <dgm:pt modelId="{D8366A3C-9167-F842-B90E-CE9F73C8C15C}" type="parTrans" cxnId="{FDB5F3E2-6877-8248-BFFD-AA2BAE8DB622}">
      <dgm:prSet/>
      <dgm:spPr/>
      <dgm:t>
        <a:bodyPr/>
        <a:lstStyle/>
        <a:p>
          <a:endParaRPr lang="en-GB"/>
        </a:p>
      </dgm:t>
    </dgm:pt>
    <dgm:pt modelId="{4E2DD765-D61B-9A47-B050-308648E69108}" type="sibTrans" cxnId="{FDB5F3E2-6877-8248-BFFD-AA2BAE8DB622}">
      <dgm:prSet/>
      <dgm:spPr/>
      <dgm:t>
        <a:bodyPr/>
        <a:lstStyle/>
        <a:p>
          <a:endParaRPr lang="en-GB"/>
        </a:p>
      </dgm:t>
    </dgm:pt>
    <dgm:pt modelId="{47E3585D-0939-CB48-8AFF-8B573B573D76}">
      <dgm:prSet phldrT="[Text]"/>
      <dgm:spPr/>
      <dgm:t>
        <a:bodyPr/>
        <a:lstStyle/>
        <a:p>
          <a:r>
            <a:rPr lang="en-GB" dirty="0"/>
            <a:t>Improve efficiency, productivity</a:t>
          </a:r>
        </a:p>
      </dgm:t>
    </dgm:pt>
    <dgm:pt modelId="{EEC270E0-6F2D-0044-AEEE-1B56FD16D570}" type="parTrans" cxnId="{50BFD1D9-57FD-A941-A4F4-B3AFBAA0FB06}">
      <dgm:prSet/>
      <dgm:spPr/>
      <dgm:t>
        <a:bodyPr/>
        <a:lstStyle/>
        <a:p>
          <a:endParaRPr lang="en-GB"/>
        </a:p>
      </dgm:t>
    </dgm:pt>
    <dgm:pt modelId="{54AC2930-F0B0-3149-97E3-F3181F43D661}" type="sibTrans" cxnId="{50BFD1D9-57FD-A941-A4F4-B3AFBAA0FB06}">
      <dgm:prSet/>
      <dgm:spPr/>
      <dgm:t>
        <a:bodyPr/>
        <a:lstStyle/>
        <a:p>
          <a:endParaRPr lang="en-GB"/>
        </a:p>
      </dgm:t>
    </dgm:pt>
    <dgm:pt modelId="{8DF95E65-3348-BD49-BF3A-FA8948BC020D}" type="pres">
      <dgm:prSet presAssocID="{76FE84D0-0671-DD40-A69B-4FCAA8CC69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F534BF4-F21D-E34C-9ADF-B6B3ECC2098C}" type="pres">
      <dgm:prSet presAssocID="{5A8D8D69-EC5A-A94D-89AB-7182AB2EDB6B}" presName="hierRoot1" presStyleCnt="0"/>
      <dgm:spPr/>
    </dgm:pt>
    <dgm:pt modelId="{BDFE04AF-A40E-664D-AA2E-AB5B89FAD45B}" type="pres">
      <dgm:prSet presAssocID="{5A8D8D69-EC5A-A94D-89AB-7182AB2EDB6B}" presName="composite" presStyleCnt="0"/>
      <dgm:spPr/>
    </dgm:pt>
    <dgm:pt modelId="{1042087D-3EBC-2942-BAD6-82426BE143F5}" type="pres">
      <dgm:prSet presAssocID="{5A8D8D69-EC5A-A94D-89AB-7182AB2EDB6B}" presName="background" presStyleLbl="node0" presStyleIdx="0" presStyleCnt="1"/>
      <dgm:spPr/>
    </dgm:pt>
    <dgm:pt modelId="{31F9B219-4E0D-8F4E-98FA-82C2E371C976}" type="pres">
      <dgm:prSet presAssocID="{5A8D8D69-EC5A-A94D-89AB-7182AB2EDB6B}" presName="text" presStyleLbl="fgAcc0" presStyleIdx="0" presStyleCnt="1" custLinFactNeighborX="-1741" custLinFactNeighborY="-4114">
        <dgm:presLayoutVars>
          <dgm:chPref val="3"/>
        </dgm:presLayoutVars>
      </dgm:prSet>
      <dgm:spPr/>
    </dgm:pt>
    <dgm:pt modelId="{3BE37210-55B8-694B-A067-0154760197CF}" type="pres">
      <dgm:prSet presAssocID="{5A8D8D69-EC5A-A94D-89AB-7182AB2EDB6B}" presName="hierChild2" presStyleCnt="0"/>
      <dgm:spPr/>
    </dgm:pt>
    <dgm:pt modelId="{B90D81D2-05E6-FB4A-AF02-750C2CCA356C}" type="pres">
      <dgm:prSet presAssocID="{E8571C87-615A-754E-85C2-7E0F6826E58A}" presName="Name10" presStyleLbl="parChTrans1D2" presStyleIdx="0" presStyleCnt="2"/>
      <dgm:spPr/>
    </dgm:pt>
    <dgm:pt modelId="{8C938AFF-8C3F-E54E-A912-DAFA56EA5314}" type="pres">
      <dgm:prSet presAssocID="{4987D632-9A15-C744-BCBA-D87AD4509F2A}" presName="hierRoot2" presStyleCnt="0"/>
      <dgm:spPr/>
    </dgm:pt>
    <dgm:pt modelId="{172DC7F1-DF76-3846-A678-BFD140098275}" type="pres">
      <dgm:prSet presAssocID="{4987D632-9A15-C744-BCBA-D87AD4509F2A}" presName="composite2" presStyleCnt="0"/>
      <dgm:spPr/>
    </dgm:pt>
    <dgm:pt modelId="{3246CEE7-31FA-C349-B101-7B16B5819BCE}" type="pres">
      <dgm:prSet presAssocID="{4987D632-9A15-C744-BCBA-D87AD4509F2A}" presName="background2" presStyleLbl="node2" presStyleIdx="0" presStyleCnt="2"/>
      <dgm:spPr/>
    </dgm:pt>
    <dgm:pt modelId="{7608D379-DF2B-794F-A769-5769291DD7CF}" type="pres">
      <dgm:prSet presAssocID="{4987D632-9A15-C744-BCBA-D87AD4509F2A}" presName="text2" presStyleLbl="fgAcc2" presStyleIdx="0" presStyleCnt="2">
        <dgm:presLayoutVars>
          <dgm:chPref val="3"/>
        </dgm:presLayoutVars>
      </dgm:prSet>
      <dgm:spPr/>
    </dgm:pt>
    <dgm:pt modelId="{7F80C36D-4FEB-E84E-A9F0-8C582870532C}" type="pres">
      <dgm:prSet presAssocID="{4987D632-9A15-C744-BCBA-D87AD4509F2A}" presName="hierChild3" presStyleCnt="0"/>
      <dgm:spPr/>
    </dgm:pt>
    <dgm:pt modelId="{9B501F76-C88F-794C-8B63-603AA8BAD1C0}" type="pres">
      <dgm:prSet presAssocID="{312F89A7-9DC1-7244-904F-4EE46860044E}" presName="Name17" presStyleLbl="parChTrans1D3" presStyleIdx="0" presStyleCnt="3"/>
      <dgm:spPr/>
    </dgm:pt>
    <dgm:pt modelId="{7028B8C3-B157-1C41-BD85-677FCD3D919A}" type="pres">
      <dgm:prSet presAssocID="{C625A546-722A-FB49-B607-AF87AE8A97F2}" presName="hierRoot3" presStyleCnt="0"/>
      <dgm:spPr/>
    </dgm:pt>
    <dgm:pt modelId="{44FBB6A5-3BE1-C34C-981C-9E715912A8E3}" type="pres">
      <dgm:prSet presAssocID="{C625A546-722A-FB49-B607-AF87AE8A97F2}" presName="composite3" presStyleCnt="0"/>
      <dgm:spPr/>
    </dgm:pt>
    <dgm:pt modelId="{55E231C4-59C9-E542-AA52-C2A727B6C27B}" type="pres">
      <dgm:prSet presAssocID="{C625A546-722A-FB49-B607-AF87AE8A97F2}" presName="background3" presStyleLbl="node3" presStyleIdx="0" presStyleCnt="3"/>
      <dgm:spPr/>
    </dgm:pt>
    <dgm:pt modelId="{7897BD24-210B-DD4A-80CE-EFA36A9F1E1C}" type="pres">
      <dgm:prSet presAssocID="{C625A546-722A-FB49-B607-AF87AE8A97F2}" presName="text3" presStyleLbl="fgAcc3" presStyleIdx="0" presStyleCnt="3">
        <dgm:presLayoutVars>
          <dgm:chPref val="3"/>
        </dgm:presLayoutVars>
      </dgm:prSet>
      <dgm:spPr/>
    </dgm:pt>
    <dgm:pt modelId="{FE4574FC-AC9C-9C40-9C25-E94DDD295F1A}" type="pres">
      <dgm:prSet presAssocID="{C625A546-722A-FB49-B607-AF87AE8A97F2}" presName="hierChild4" presStyleCnt="0"/>
      <dgm:spPr/>
    </dgm:pt>
    <dgm:pt modelId="{EA5293F0-114B-4F41-87AE-8A008CB1F67C}" type="pres">
      <dgm:prSet presAssocID="{61E2924B-D41E-2E44-9FFD-CAAD068170E9}" presName="Name17" presStyleLbl="parChTrans1D3" presStyleIdx="1" presStyleCnt="3"/>
      <dgm:spPr/>
    </dgm:pt>
    <dgm:pt modelId="{B31C8A63-C2BF-1941-B771-CEABC515460F}" type="pres">
      <dgm:prSet presAssocID="{EE3AE83F-D78E-3142-8780-79F9F9C426F2}" presName="hierRoot3" presStyleCnt="0"/>
      <dgm:spPr/>
    </dgm:pt>
    <dgm:pt modelId="{91860C8A-0573-B141-8A0F-7D6759E1EE21}" type="pres">
      <dgm:prSet presAssocID="{EE3AE83F-D78E-3142-8780-79F9F9C426F2}" presName="composite3" presStyleCnt="0"/>
      <dgm:spPr/>
    </dgm:pt>
    <dgm:pt modelId="{99803ACC-073A-BD4B-B887-FEF4F2F9A8F0}" type="pres">
      <dgm:prSet presAssocID="{EE3AE83F-D78E-3142-8780-79F9F9C426F2}" presName="background3" presStyleLbl="node3" presStyleIdx="1" presStyleCnt="3"/>
      <dgm:spPr/>
    </dgm:pt>
    <dgm:pt modelId="{A1949D69-75B9-974E-A75F-3CA64D6F85ED}" type="pres">
      <dgm:prSet presAssocID="{EE3AE83F-D78E-3142-8780-79F9F9C426F2}" presName="text3" presStyleLbl="fgAcc3" presStyleIdx="1" presStyleCnt="3">
        <dgm:presLayoutVars>
          <dgm:chPref val="3"/>
        </dgm:presLayoutVars>
      </dgm:prSet>
      <dgm:spPr/>
    </dgm:pt>
    <dgm:pt modelId="{8960F2E6-20A6-DD44-97F3-7D9526FC114C}" type="pres">
      <dgm:prSet presAssocID="{EE3AE83F-D78E-3142-8780-79F9F9C426F2}" presName="hierChild4" presStyleCnt="0"/>
      <dgm:spPr/>
    </dgm:pt>
    <dgm:pt modelId="{34B3A7CF-1E02-074E-8354-1B2CD59328A2}" type="pres">
      <dgm:prSet presAssocID="{D8366A3C-9167-F842-B90E-CE9F73C8C15C}" presName="Name10" presStyleLbl="parChTrans1D2" presStyleIdx="1" presStyleCnt="2"/>
      <dgm:spPr/>
    </dgm:pt>
    <dgm:pt modelId="{0FF2A296-B862-9C4A-8E46-A0C8281508DB}" type="pres">
      <dgm:prSet presAssocID="{C8163543-CEBF-3743-A1F1-BB648A3A3D8B}" presName="hierRoot2" presStyleCnt="0"/>
      <dgm:spPr/>
    </dgm:pt>
    <dgm:pt modelId="{FBF7CE8A-CF3C-0E4F-987A-1B92AADCC0AB}" type="pres">
      <dgm:prSet presAssocID="{C8163543-CEBF-3743-A1F1-BB648A3A3D8B}" presName="composite2" presStyleCnt="0"/>
      <dgm:spPr/>
    </dgm:pt>
    <dgm:pt modelId="{3FC76BA1-20B3-394D-ADA6-7F28089F9CFD}" type="pres">
      <dgm:prSet presAssocID="{C8163543-CEBF-3743-A1F1-BB648A3A3D8B}" presName="background2" presStyleLbl="node2" presStyleIdx="1" presStyleCnt="2"/>
      <dgm:spPr/>
    </dgm:pt>
    <dgm:pt modelId="{A51F54B8-02A4-5041-9DC2-15F941E1FF84}" type="pres">
      <dgm:prSet presAssocID="{C8163543-CEBF-3743-A1F1-BB648A3A3D8B}" presName="text2" presStyleLbl="fgAcc2" presStyleIdx="1" presStyleCnt="2">
        <dgm:presLayoutVars>
          <dgm:chPref val="3"/>
        </dgm:presLayoutVars>
      </dgm:prSet>
      <dgm:spPr/>
    </dgm:pt>
    <dgm:pt modelId="{0DEFC857-F144-C944-8CDD-D9D22401A5B9}" type="pres">
      <dgm:prSet presAssocID="{C8163543-CEBF-3743-A1F1-BB648A3A3D8B}" presName="hierChild3" presStyleCnt="0"/>
      <dgm:spPr/>
    </dgm:pt>
    <dgm:pt modelId="{4EAC6075-A44F-714C-AEB6-0FBC60CA7FAC}" type="pres">
      <dgm:prSet presAssocID="{EEC270E0-6F2D-0044-AEEE-1B56FD16D570}" presName="Name17" presStyleLbl="parChTrans1D3" presStyleIdx="2" presStyleCnt="3"/>
      <dgm:spPr/>
    </dgm:pt>
    <dgm:pt modelId="{CF2ADFAC-8502-2F4F-A15F-72E1726A1EDE}" type="pres">
      <dgm:prSet presAssocID="{47E3585D-0939-CB48-8AFF-8B573B573D76}" presName="hierRoot3" presStyleCnt="0"/>
      <dgm:spPr/>
    </dgm:pt>
    <dgm:pt modelId="{A69A3E1A-88FB-6446-A684-177117D3B9E5}" type="pres">
      <dgm:prSet presAssocID="{47E3585D-0939-CB48-8AFF-8B573B573D76}" presName="composite3" presStyleCnt="0"/>
      <dgm:spPr/>
    </dgm:pt>
    <dgm:pt modelId="{4F4853FC-ABDE-4945-808B-75E6564D7DA4}" type="pres">
      <dgm:prSet presAssocID="{47E3585D-0939-CB48-8AFF-8B573B573D76}" presName="background3" presStyleLbl="node3" presStyleIdx="2" presStyleCnt="3"/>
      <dgm:spPr/>
    </dgm:pt>
    <dgm:pt modelId="{230951CC-33F7-B848-B7C2-FC5E591D664A}" type="pres">
      <dgm:prSet presAssocID="{47E3585D-0939-CB48-8AFF-8B573B573D76}" presName="text3" presStyleLbl="fgAcc3" presStyleIdx="2" presStyleCnt="3">
        <dgm:presLayoutVars>
          <dgm:chPref val="3"/>
        </dgm:presLayoutVars>
      </dgm:prSet>
      <dgm:spPr/>
    </dgm:pt>
    <dgm:pt modelId="{F8FF8647-034B-BC47-814D-63E4D00DEC07}" type="pres">
      <dgm:prSet presAssocID="{47E3585D-0939-CB48-8AFF-8B573B573D76}" presName="hierChild4" presStyleCnt="0"/>
      <dgm:spPr/>
    </dgm:pt>
  </dgm:ptLst>
  <dgm:cxnLst>
    <dgm:cxn modelId="{DCCE5100-189B-4D40-9D6C-DECDEC3998F9}" type="presOf" srcId="{61E2924B-D41E-2E44-9FFD-CAAD068170E9}" destId="{EA5293F0-114B-4F41-87AE-8A008CB1F67C}" srcOrd="0" destOrd="0" presId="urn:microsoft.com/office/officeart/2005/8/layout/hierarchy1"/>
    <dgm:cxn modelId="{F8782105-BDE2-D149-9703-75624119EBCE}" type="presOf" srcId="{C625A546-722A-FB49-B607-AF87AE8A97F2}" destId="{7897BD24-210B-DD4A-80CE-EFA36A9F1E1C}" srcOrd="0" destOrd="0" presId="urn:microsoft.com/office/officeart/2005/8/layout/hierarchy1"/>
    <dgm:cxn modelId="{0DAEF705-84A6-D041-B147-B55A2FC0ACC7}" type="presOf" srcId="{76FE84D0-0671-DD40-A69B-4FCAA8CC6912}" destId="{8DF95E65-3348-BD49-BF3A-FA8948BC020D}" srcOrd="0" destOrd="0" presId="urn:microsoft.com/office/officeart/2005/8/layout/hierarchy1"/>
    <dgm:cxn modelId="{253AA908-058C-F349-9E64-C5196EF01638}" type="presOf" srcId="{47E3585D-0939-CB48-8AFF-8B573B573D76}" destId="{230951CC-33F7-B848-B7C2-FC5E591D664A}" srcOrd="0" destOrd="0" presId="urn:microsoft.com/office/officeart/2005/8/layout/hierarchy1"/>
    <dgm:cxn modelId="{C448800D-0759-B146-9DBE-C973913986E2}" type="presOf" srcId="{4987D632-9A15-C744-BCBA-D87AD4509F2A}" destId="{7608D379-DF2B-794F-A769-5769291DD7CF}" srcOrd="0" destOrd="0" presId="urn:microsoft.com/office/officeart/2005/8/layout/hierarchy1"/>
    <dgm:cxn modelId="{282B5C10-8E14-5146-8238-319973927186}" srcId="{5A8D8D69-EC5A-A94D-89AB-7182AB2EDB6B}" destId="{4987D632-9A15-C744-BCBA-D87AD4509F2A}" srcOrd="0" destOrd="0" parTransId="{E8571C87-615A-754E-85C2-7E0F6826E58A}" sibTransId="{C59A7E2B-0AB8-2440-AF34-AD6DAF28CA91}"/>
    <dgm:cxn modelId="{A980ED14-A092-4E40-B370-2B1AF6250413}" type="presOf" srcId="{EEC270E0-6F2D-0044-AEEE-1B56FD16D570}" destId="{4EAC6075-A44F-714C-AEB6-0FBC60CA7FAC}" srcOrd="0" destOrd="0" presId="urn:microsoft.com/office/officeart/2005/8/layout/hierarchy1"/>
    <dgm:cxn modelId="{63461618-9776-FE4D-9DDB-1A8FE50200C5}" srcId="{4987D632-9A15-C744-BCBA-D87AD4509F2A}" destId="{EE3AE83F-D78E-3142-8780-79F9F9C426F2}" srcOrd="1" destOrd="0" parTransId="{61E2924B-D41E-2E44-9FFD-CAAD068170E9}" sibTransId="{111217EB-3CB7-C147-88E1-DD9FB15002D8}"/>
    <dgm:cxn modelId="{AACCC228-02E8-1941-8A2B-BEF88CC5BDDD}" type="presOf" srcId="{312F89A7-9DC1-7244-904F-4EE46860044E}" destId="{9B501F76-C88F-794C-8B63-603AA8BAD1C0}" srcOrd="0" destOrd="0" presId="urn:microsoft.com/office/officeart/2005/8/layout/hierarchy1"/>
    <dgm:cxn modelId="{4994FF38-F6B4-5747-98EF-CA05A024BA76}" type="presOf" srcId="{E8571C87-615A-754E-85C2-7E0F6826E58A}" destId="{B90D81D2-05E6-FB4A-AF02-750C2CCA356C}" srcOrd="0" destOrd="0" presId="urn:microsoft.com/office/officeart/2005/8/layout/hierarchy1"/>
    <dgm:cxn modelId="{5CB6EA5A-4552-E443-85D3-A2A22100B97D}" type="presOf" srcId="{EE3AE83F-D78E-3142-8780-79F9F9C426F2}" destId="{A1949D69-75B9-974E-A75F-3CA64D6F85ED}" srcOrd="0" destOrd="0" presId="urn:microsoft.com/office/officeart/2005/8/layout/hierarchy1"/>
    <dgm:cxn modelId="{CAB37A5E-3CEC-1E47-B8EB-8C0BF7F5C329}" srcId="{4987D632-9A15-C744-BCBA-D87AD4509F2A}" destId="{C625A546-722A-FB49-B607-AF87AE8A97F2}" srcOrd="0" destOrd="0" parTransId="{312F89A7-9DC1-7244-904F-4EE46860044E}" sibTransId="{C785E671-23F8-624C-8E6A-6622FA68FEA3}"/>
    <dgm:cxn modelId="{2F6ECA72-C3D6-FB4A-826D-EF13A89A7ACB}" type="presOf" srcId="{C8163543-CEBF-3743-A1F1-BB648A3A3D8B}" destId="{A51F54B8-02A4-5041-9DC2-15F941E1FF84}" srcOrd="0" destOrd="0" presId="urn:microsoft.com/office/officeart/2005/8/layout/hierarchy1"/>
    <dgm:cxn modelId="{451A38A2-EF28-904F-8A62-5569A321AB87}" type="presOf" srcId="{5A8D8D69-EC5A-A94D-89AB-7182AB2EDB6B}" destId="{31F9B219-4E0D-8F4E-98FA-82C2E371C976}" srcOrd="0" destOrd="0" presId="urn:microsoft.com/office/officeart/2005/8/layout/hierarchy1"/>
    <dgm:cxn modelId="{D00A43BA-A78C-E143-8CCC-816DB61782E4}" srcId="{76FE84D0-0671-DD40-A69B-4FCAA8CC6912}" destId="{5A8D8D69-EC5A-A94D-89AB-7182AB2EDB6B}" srcOrd="0" destOrd="0" parTransId="{D55CF8A7-8478-0248-A85E-92093A9895C2}" sibTransId="{B4B4BD6A-4519-9E45-87B7-E29847C86C6E}"/>
    <dgm:cxn modelId="{50BFD1D9-57FD-A941-A4F4-B3AFBAA0FB06}" srcId="{C8163543-CEBF-3743-A1F1-BB648A3A3D8B}" destId="{47E3585D-0939-CB48-8AFF-8B573B573D76}" srcOrd="0" destOrd="0" parTransId="{EEC270E0-6F2D-0044-AEEE-1B56FD16D570}" sibTransId="{54AC2930-F0B0-3149-97E3-F3181F43D661}"/>
    <dgm:cxn modelId="{FDB5F3E2-6877-8248-BFFD-AA2BAE8DB622}" srcId="{5A8D8D69-EC5A-A94D-89AB-7182AB2EDB6B}" destId="{C8163543-CEBF-3743-A1F1-BB648A3A3D8B}" srcOrd="1" destOrd="0" parTransId="{D8366A3C-9167-F842-B90E-CE9F73C8C15C}" sibTransId="{4E2DD765-D61B-9A47-B050-308648E69108}"/>
    <dgm:cxn modelId="{CF2A95F3-E7EE-214F-BBDB-E40674E910E4}" type="presOf" srcId="{D8366A3C-9167-F842-B90E-CE9F73C8C15C}" destId="{34B3A7CF-1E02-074E-8354-1B2CD59328A2}" srcOrd="0" destOrd="0" presId="urn:microsoft.com/office/officeart/2005/8/layout/hierarchy1"/>
    <dgm:cxn modelId="{BC6D2B95-62B3-5145-8640-9981EA980659}" type="presParOf" srcId="{8DF95E65-3348-BD49-BF3A-FA8948BC020D}" destId="{CF534BF4-F21D-E34C-9ADF-B6B3ECC2098C}" srcOrd="0" destOrd="0" presId="urn:microsoft.com/office/officeart/2005/8/layout/hierarchy1"/>
    <dgm:cxn modelId="{5DC961BE-B564-184E-9C57-AD3BDBB3FC8B}" type="presParOf" srcId="{CF534BF4-F21D-E34C-9ADF-B6B3ECC2098C}" destId="{BDFE04AF-A40E-664D-AA2E-AB5B89FAD45B}" srcOrd="0" destOrd="0" presId="urn:microsoft.com/office/officeart/2005/8/layout/hierarchy1"/>
    <dgm:cxn modelId="{6252EEDF-5F74-9E4A-9AAE-11CF4F2AE73E}" type="presParOf" srcId="{BDFE04AF-A40E-664D-AA2E-AB5B89FAD45B}" destId="{1042087D-3EBC-2942-BAD6-82426BE143F5}" srcOrd="0" destOrd="0" presId="urn:microsoft.com/office/officeart/2005/8/layout/hierarchy1"/>
    <dgm:cxn modelId="{5DE82EEC-948F-B044-B710-4D2D5AE80390}" type="presParOf" srcId="{BDFE04AF-A40E-664D-AA2E-AB5B89FAD45B}" destId="{31F9B219-4E0D-8F4E-98FA-82C2E371C976}" srcOrd="1" destOrd="0" presId="urn:microsoft.com/office/officeart/2005/8/layout/hierarchy1"/>
    <dgm:cxn modelId="{903C2F4C-3045-4F4C-849C-CC8E621FBA94}" type="presParOf" srcId="{CF534BF4-F21D-E34C-9ADF-B6B3ECC2098C}" destId="{3BE37210-55B8-694B-A067-0154760197CF}" srcOrd="1" destOrd="0" presId="urn:microsoft.com/office/officeart/2005/8/layout/hierarchy1"/>
    <dgm:cxn modelId="{768B36AE-FC14-BE4C-A80C-CC305569FB12}" type="presParOf" srcId="{3BE37210-55B8-694B-A067-0154760197CF}" destId="{B90D81D2-05E6-FB4A-AF02-750C2CCA356C}" srcOrd="0" destOrd="0" presId="urn:microsoft.com/office/officeart/2005/8/layout/hierarchy1"/>
    <dgm:cxn modelId="{D26FC9BA-4F9F-DC41-B12B-3D217A9F2C66}" type="presParOf" srcId="{3BE37210-55B8-694B-A067-0154760197CF}" destId="{8C938AFF-8C3F-E54E-A912-DAFA56EA5314}" srcOrd="1" destOrd="0" presId="urn:microsoft.com/office/officeart/2005/8/layout/hierarchy1"/>
    <dgm:cxn modelId="{715B5C14-3183-A24A-B1C0-0B2EC30401A4}" type="presParOf" srcId="{8C938AFF-8C3F-E54E-A912-DAFA56EA5314}" destId="{172DC7F1-DF76-3846-A678-BFD140098275}" srcOrd="0" destOrd="0" presId="urn:microsoft.com/office/officeart/2005/8/layout/hierarchy1"/>
    <dgm:cxn modelId="{31E0908F-36B1-5B49-B787-242FCC40487A}" type="presParOf" srcId="{172DC7F1-DF76-3846-A678-BFD140098275}" destId="{3246CEE7-31FA-C349-B101-7B16B5819BCE}" srcOrd="0" destOrd="0" presId="urn:microsoft.com/office/officeart/2005/8/layout/hierarchy1"/>
    <dgm:cxn modelId="{28C19090-209E-3D45-9465-127455974DC5}" type="presParOf" srcId="{172DC7F1-DF76-3846-A678-BFD140098275}" destId="{7608D379-DF2B-794F-A769-5769291DD7CF}" srcOrd="1" destOrd="0" presId="urn:microsoft.com/office/officeart/2005/8/layout/hierarchy1"/>
    <dgm:cxn modelId="{E4FBC75D-2013-4B46-8D34-6B163BDC0699}" type="presParOf" srcId="{8C938AFF-8C3F-E54E-A912-DAFA56EA5314}" destId="{7F80C36D-4FEB-E84E-A9F0-8C582870532C}" srcOrd="1" destOrd="0" presId="urn:microsoft.com/office/officeart/2005/8/layout/hierarchy1"/>
    <dgm:cxn modelId="{C807BC7E-9152-294B-BB95-8723958C99CA}" type="presParOf" srcId="{7F80C36D-4FEB-E84E-A9F0-8C582870532C}" destId="{9B501F76-C88F-794C-8B63-603AA8BAD1C0}" srcOrd="0" destOrd="0" presId="urn:microsoft.com/office/officeart/2005/8/layout/hierarchy1"/>
    <dgm:cxn modelId="{18EFAE9F-E0A6-8F46-83F9-C94D5480DBE7}" type="presParOf" srcId="{7F80C36D-4FEB-E84E-A9F0-8C582870532C}" destId="{7028B8C3-B157-1C41-BD85-677FCD3D919A}" srcOrd="1" destOrd="0" presId="urn:microsoft.com/office/officeart/2005/8/layout/hierarchy1"/>
    <dgm:cxn modelId="{6477B967-FAA1-DE45-87E7-E37332A4C8EB}" type="presParOf" srcId="{7028B8C3-B157-1C41-BD85-677FCD3D919A}" destId="{44FBB6A5-3BE1-C34C-981C-9E715912A8E3}" srcOrd="0" destOrd="0" presId="urn:microsoft.com/office/officeart/2005/8/layout/hierarchy1"/>
    <dgm:cxn modelId="{FAAE5BA9-A65B-DB4C-9192-40E5497E9C8C}" type="presParOf" srcId="{44FBB6A5-3BE1-C34C-981C-9E715912A8E3}" destId="{55E231C4-59C9-E542-AA52-C2A727B6C27B}" srcOrd="0" destOrd="0" presId="urn:microsoft.com/office/officeart/2005/8/layout/hierarchy1"/>
    <dgm:cxn modelId="{A14612C8-2315-9144-AA8C-744FE36766B3}" type="presParOf" srcId="{44FBB6A5-3BE1-C34C-981C-9E715912A8E3}" destId="{7897BD24-210B-DD4A-80CE-EFA36A9F1E1C}" srcOrd="1" destOrd="0" presId="urn:microsoft.com/office/officeart/2005/8/layout/hierarchy1"/>
    <dgm:cxn modelId="{A74CFABF-ABE6-6348-8826-816BCC416150}" type="presParOf" srcId="{7028B8C3-B157-1C41-BD85-677FCD3D919A}" destId="{FE4574FC-AC9C-9C40-9C25-E94DDD295F1A}" srcOrd="1" destOrd="0" presId="urn:microsoft.com/office/officeart/2005/8/layout/hierarchy1"/>
    <dgm:cxn modelId="{F15EF144-F629-6F4F-8289-E60F7E255A47}" type="presParOf" srcId="{7F80C36D-4FEB-E84E-A9F0-8C582870532C}" destId="{EA5293F0-114B-4F41-87AE-8A008CB1F67C}" srcOrd="2" destOrd="0" presId="urn:microsoft.com/office/officeart/2005/8/layout/hierarchy1"/>
    <dgm:cxn modelId="{1F5E4F7A-3541-384D-871F-A8BB4052D468}" type="presParOf" srcId="{7F80C36D-4FEB-E84E-A9F0-8C582870532C}" destId="{B31C8A63-C2BF-1941-B771-CEABC515460F}" srcOrd="3" destOrd="0" presId="urn:microsoft.com/office/officeart/2005/8/layout/hierarchy1"/>
    <dgm:cxn modelId="{198A9D12-ADDE-9A42-997A-D2F6BA8F0968}" type="presParOf" srcId="{B31C8A63-C2BF-1941-B771-CEABC515460F}" destId="{91860C8A-0573-B141-8A0F-7D6759E1EE21}" srcOrd="0" destOrd="0" presId="urn:microsoft.com/office/officeart/2005/8/layout/hierarchy1"/>
    <dgm:cxn modelId="{8A4EAD2D-77D0-FA47-A81A-233EB73D0371}" type="presParOf" srcId="{91860C8A-0573-B141-8A0F-7D6759E1EE21}" destId="{99803ACC-073A-BD4B-B887-FEF4F2F9A8F0}" srcOrd="0" destOrd="0" presId="urn:microsoft.com/office/officeart/2005/8/layout/hierarchy1"/>
    <dgm:cxn modelId="{4A2A1E61-B9ED-BD49-91AC-F38896E09701}" type="presParOf" srcId="{91860C8A-0573-B141-8A0F-7D6759E1EE21}" destId="{A1949D69-75B9-974E-A75F-3CA64D6F85ED}" srcOrd="1" destOrd="0" presId="urn:microsoft.com/office/officeart/2005/8/layout/hierarchy1"/>
    <dgm:cxn modelId="{97B30E83-D08E-2347-8F2E-18C4CB9C9C57}" type="presParOf" srcId="{B31C8A63-C2BF-1941-B771-CEABC515460F}" destId="{8960F2E6-20A6-DD44-97F3-7D9526FC114C}" srcOrd="1" destOrd="0" presId="urn:microsoft.com/office/officeart/2005/8/layout/hierarchy1"/>
    <dgm:cxn modelId="{D5747307-084D-8E4B-9AB7-EAD803969409}" type="presParOf" srcId="{3BE37210-55B8-694B-A067-0154760197CF}" destId="{34B3A7CF-1E02-074E-8354-1B2CD59328A2}" srcOrd="2" destOrd="0" presId="urn:microsoft.com/office/officeart/2005/8/layout/hierarchy1"/>
    <dgm:cxn modelId="{AB86E3EE-F0E5-3B49-88B8-389A603D2926}" type="presParOf" srcId="{3BE37210-55B8-694B-A067-0154760197CF}" destId="{0FF2A296-B862-9C4A-8E46-A0C8281508DB}" srcOrd="3" destOrd="0" presId="urn:microsoft.com/office/officeart/2005/8/layout/hierarchy1"/>
    <dgm:cxn modelId="{9842B2AC-DF7A-BB41-9173-C841FACFF4F5}" type="presParOf" srcId="{0FF2A296-B862-9C4A-8E46-A0C8281508DB}" destId="{FBF7CE8A-CF3C-0E4F-987A-1B92AADCC0AB}" srcOrd="0" destOrd="0" presId="urn:microsoft.com/office/officeart/2005/8/layout/hierarchy1"/>
    <dgm:cxn modelId="{84CE3380-DC7A-1E42-92E7-B085A2E1286D}" type="presParOf" srcId="{FBF7CE8A-CF3C-0E4F-987A-1B92AADCC0AB}" destId="{3FC76BA1-20B3-394D-ADA6-7F28089F9CFD}" srcOrd="0" destOrd="0" presId="urn:microsoft.com/office/officeart/2005/8/layout/hierarchy1"/>
    <dgm:cxn modelId="{92451759-FB49-EA49-8DDB-2582CC06AED4}" type="presParOf" srcId="{FBF7CE8A-CF3C-0E4F-987A-1B92AADCC0AB}" destId="{A51F54B8-02A4-5041-9DC2-15F941E1FF84}" srcOrd="1" destOrd="0" presId="urn:microsoft.com/office/officeart/2005/8/layout/hierarchy1"/>
    <dgm:cxn modelId="{E46075B1-9538-BC46-81EB-A79B0077880A}" type="presParOf" srcId="{0FF2A296-B862-9C4A-8E46-A0C8281508DB}" destId="{0DEFC857-F144-C944-8CDD-D9D22401A5B9}" srcOrd="1" destOrd="0" presId="urn:microsoft.com/office/officeart/2005/8/layout/hierarchy1"/>
    <dgm:cxn modelId="{C33BA3E4-329A-F949-AEB5-91893F422491}" type="presParOf" srcId="{0DEFC857-F144-C944-8CDD-D9D22401A5B9}" destId="{4EAC6075-A44F-714C-AEB6-0FBC60CA7FAC}" srcOrd="0" destOrd="0" presId="urn:microsoft.com/office/officeart/2005/8/layout/hierarchy1"/>
    <dgm:cxn modelId="{6E4AFD1B-A524-D543-96C9-B783C55556EF}" type="presParOf" srcId="{0DEFC857-F144-C944-8CDD-D9D22401A5B9}" destId="{CF2ADFAC-8502-2F4F-A15F-72E1726A1EDE}" srcOrd="1" destOrd="0" presId="urn:microsoft.com/office/officeart/2005/8/layout/hierarchy1"/>
    <dgm:cxn modelId="{5C17210A-8B34-1B4C-9BCA-985A711F688D}" type="presParOf" srcId="{CF2ADFAC-8502-2F4F-A15F-72E1726A1EDE}" destId="{A69A3E1A-88FB-6446-A684-177117D3B9E5}" srcOrd="0" destOrd="0" presId="urn:microsoft.com/office/officeart/2005/8/layout/hierarchy1"/>
    <dgm:cxn modelId="{8E197C09-1A69-284C-8CCB-C5E3C2BA38B7}" type="presParOf" srcId="{A69A3E1A-88FB-6446-A684-177117D3B9E5}" destId="{4F4853FC-ABDE-4945-808B-75E6564D7DA4}" srcOrd="0" destOrd="0" presId="urn:microsoft.com/office/officeart/2005/8/layout/hierarchy1"/>
    <dgm:cxn modelId="{A98069C0-ED0F-3246-8100-2A0DA585D487}" type="presParOf" srcId="{A69A3E1A-88FB-6446-A684-177117D3B9E5}" destId="{230951CC-33F7-B848-B7C2-FC5E591D664A}" srcOrd="1" destOrd="0" presId="urn:microsoft.com/office/officeart/2005/8/layout/hierarchy1"/>
    <dgm:cxn modelId="{2EA2CEFA-FA6E-CD4D-9C6D-EBA5359AC7FA}" type="presParOf" srcId="{CF2ADFAC-8502-2F4F-A15F-72E1726A1EDE}" destId="{F8FF8647-034B-BC47-814D-63E4D00DEC0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C65DF-7202-434B-B914-5DC96251A484}">
      <dsp:nvSpPr>
        <dsp:cNvPr id="0" name=""/>
        <dsp:cNvSpPr/>
      </dsp:nvSpPr>
      <dsp:spPr>
        <a:xfrm>
          <a:off x="3516286" y="26833"/>
          <a:ext cx="924264" cy="924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FORMING</a:t>
          </a:r>
        </a:p>
      </dsp:txBody>
      <dsp:txXfrm>
        <a:off x="3516286" y="26833"/>
        <a:ext cx="924264" cy="924264"/>
      </dsp:txXfrm>
    </dsp:sp>
    <dsp:sp modelId="{6C52E4BC-76FE-D646-9B45-597AEFD260C4}">
      <dsp:nvSpPr>
        <dsp:cNvPr id="0" name=""/>
        <dsp:cNvSpPr/>
      </dsp:nvSpPr>
      <dsp:spPr>
        <a:xfrm>
          <a:off x="1337692" y="-433"/>
          <a:ext cx="3470863" cy="3470863"/>
        </a:xfrm>
        <a:prstGeom prst="circularArrow">
          <a:avLst>
            <a:gd name="adj1" fmla="val 5193"/>
            <a:gd name="adj2" fmla="val 335370"/>
            <a:gd name="adj3" fmla="val 21295454"/>
            <a:gd name="adj4" fmla="val 19764300"/>
            <a:gd name="adj5" fmla="val 60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C4B22-4C62-D142-BD9C-B0F117FEBBDB}">
      <dsp:nvSpPr>
        <dsp:cNvPr id="0" name=""/>
        <dsp:cNvSpPr/>
      </dsp:nvSpPr>
      <dsp:spPr>
        <a:xfrm>
          <a:off x="3876560" y="1748807"/>
          <a:ext cx="1322724" cy="924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STORMING</a:t>
          </a:r>
        </a:p>
      </dsp:txBody>
      <dsp:txXfrm>
        <a:off x="3876560" y="1748807"/>
        <a:ext cx="1322724" cy="924264"/>
      </dsp:txXfrm>
    </dsp:sp>
    <dsp:sp modelId="{33794B4D-682C-024C-8AFA-588031C6A1DC}">
      <dsp:nvSpPr>
        <dsp:cNvPr id="0" name=""/>
        <dsp:cNvSpPr/>
      </dsp:nvSpPr>
      <dsp:spPr>
        <a:xfrm>
          <a:off x="1337692" y="-433"/>
          <a:ext cx="3470863" cy="3470863"/>
        </a:xfrm>
        <a:prstGeom prst="circularArrow">
          <a:avLst>
            <a:gd name="adj1" fmla="val 5193"/>
            <a:gd name="adj2" fmla="val 335370"/>
            <a:gd name="adj3" fmla="val 3829310"/>
            <a:gd name="adj4" fmla="val 2251327"/>
            <a:gd name="adj5" fmla="val 60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174FD-9E11-1A49-BD3E-E3333B41DBF3}">
      <dsp:nvSpPr>
        <dsp:cNvPr id="0" name=""/>
        <dsp:cNvSpPr/>
      </dsp:nvSpPr>
      <dsp:spPr>
        <a:xfrm>
          <a:off x="2531509" y="2813046"/>
          <a:ext cx="1083228" cy="924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NORMING</a:t>
          </a:r>
        </a:p>
      </dsp:txBody>
      <dsp:txXfrm>
        <a:off x="2531509" y="2813046"/>
        <a:ext cx="1083228" cy="924264"/>
      </dsp:txXfrm>
    </dsp:sp>
    <dsp:sp modelId="{46FBA476-6C2B-1448-9B94-DDDCFB8D42CF}">
      <dsp:nvSpPr>
        <dsp:cNvPr id="0" name=""/>
        <dsp:cNvSpPr/>
      </dsp:nvSpPr>
      <dsp:spPr>
        <a:xfrm>
          <a:off x="1337692" y="-433"/>
          <a:ext cx="3470863" cy="3470863"/>
        </a:xfrm>
        <a:prstGeom prst="circularArrow">
          <a:avLst>
            <a:gd name="adj1" fmla="val 5193"/>
            <a:gd name="adj2" fmla="val 335370"/>
            <a:gd name="adj3" fmla="val 8213303"/>
            <a:gd name="adj4" fmla="val 6635320"/>
            <a:gd name="adj5" fmla="val 60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99A23-DF76-CC4D-AE69-B25BD54987AD}">
      <dsp:nvSpPr>
        <dsp:cNvPr id="0" name=""/>
        <dsp:cNvSpPr/>
      </dsp:nvSpPr>
      <dsp:spPr>
        <a:xfrm>
          <a:off x="887190" y="1748807"/>
          <a:ext cx="1442268" cy="924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PERFORMING</a:t>
          </a:r>
        </a:p>
      </dsp:txBody>
      <dsp:txXfrm>
        <a:off x="887190" y="1748807"/>
        <a:ext cx="1442268" cy="924264"/>
      </dsp:txXfrm>
    </dsp:sp>
    <dsp:sp modelId="{5ED67F4F-F6AB-2D4D-BF2E-F8443255B246}">
      <dsp:nvSpPr>
        <dsp:cNvPr id="0" name=""/>
        <dsp:cNvSpPr/>
      </dsp:nvSpPr>
      <dsp:spPr>
        <a:xfrm>
          <a:off x="1256334" y="-433"/>
          <a:ext cx="3633577" cy="3470863"/>
        </a:xfrm>
        <a:prstGeom prst="circularArrow">
          <a:avLst>
            <a:gd name="adj1" fmla="val 5193"/>
            <a:gd name="adj2" fmla="val 335370"/>
            <a:gd name="adj3" fmla="val 12300330"/>
            <a:gd name="adj4" fmla="val 10769176"/>
            <a:gd name="adj5" fmla="val 60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C2B8F-6C26-D640-806B-194ADD03D370}">
      <dsp:nvSpPr>
        <dsp:cNvPr id="0" name=""/>
        <dsp:cNvSpPr/>
      </dsp:nvSpPr>
      <dsp:spPr>
        <a:xfrm>
          <a:off x="1366837" y="26833"/>
          <a:ext cx="1601981" cy="924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ADJOURNING</a:t>
          </a:r>
        </a:p>
      </dsp:txBody>
      <dsp:txXfrm>
        <a:off x="1366837" y="26833"/>
        <a:ext cx="1601981" cy="924264"/>
      </dsp:txXfrm>
    </dsp:sp>
    <dsp:sp modelId="{7051E2CD-DD4B-A847-930B-CCF54D352AB7}">
      <dsp:nvSpPr>
        <dsp:cNvPr id="0" name=""/>
        <dsp:cNvSpPr/>
      </dsp:nvSpPr>
      <dsp:spPr>
        <a:xfrm>
          <a:off x="1337692" y="-433"/>
          <a:ext cx="3470863" cy="3470863"/>
        </a:xfrm>
        <a:prstGeom prst="circularArrow">
          <a:avLst>
            <a:gd name="adj1" fmla="val 5193"/>
            <a:gd name="adj2" fmla="val 335370"/>
            <a:gd name="adj3" fmla="val 16867973"/>
            <a:gd name="adj4" fmla="val 15967009"/>
            <a:gd name="adj5" fmla="val 60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C0F293-77C0-3840-B7D6-AFBF55983FCC}">
      <dsp:nvSpPr>
        <dsp:cNvPr id="0" name=""/>
        <dsp:cNvSpPr/>
      </dsp:nvSpPr>
      <dsp:spPr>
        <a:xfrm>
          <a:off x="470057" y="442"/>
          <a:ext cx="1332591" cy="799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Competing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i="1" kern="1200" dirty="0"/>
            <a:t>Focus on getting your perspective accepted, </a:t>
          </a:r>
          <a:r>
            <a:rPr lang="en-GB" sz="1100" i="1" u="sng" kern="1200" dirty="0"/>
            <a:t>try to win</a:t>
          </a:r>
        </a:p>
      </dsp:txBody>
      <dsp:txXfrm>
        <a:off x="470057" y="442"/>
        <a:ext cx="1332591" cy="799554"/>
      </dsp:txXfrm>
    </dsp:sp>
    <dsp:sp modelId="{3CF1152D-20F0-2F48-8690-7A16D393F1F1}">
      <dsp:nvSpPr>
        <dsp:cNvPr id="0" name=""/>
        <dsp:cNvSpPr/>
      </dsp:nvSpPr>
      <dsp:spPr>
        <a:xfrm>
          <a:off x="2047006" y="0"/>
          <a:ext cx="1332591" cy="799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kern="1200" dirty="0">
              <a:latin typeface="Arial Rounded MT Bold" panose="020F0704030504030204" pitchFamily="34" charset="77"/>
            </a:rPr>
            <a:t>Collaborating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i="1" kern="1200" dirty="0"/>
            <a:t>Come together to </a:t>
          </a:r>
          <a:r>
            <a:rPr lang="en-GB" sz="1000" i="1" u="sng" kern="1200" dirty="0"/>
            <a:t>develop a mut</a:t>
          </a:r>
          <a:r>
            <a:rPr lang="en-GB" sz="1000" i="1" kern="1200" dirty="0"/>
            <a:t>ually beneficial </a:t>
          </a:r>
          <a:r>
            <a:rPr lang="en-GB" sz="1000" i="1" u="sng" kern="1200" dirty="0"/>
            <a:t>solution,</a:t>
          </a:r>
          <a:r>
            <a:rPr lang="en-GB" sz="1000" i="1" kern="1200" dirty="0"/>
            <a:t> learn for each other</a:t>
          </a:r>
        </a:p>
      </dsp:txBody>
      <dsp:txXfrm>
        <a:off x="2047006" y="0"/>
        <a:ext cx="1332591" cy="799554"/>
      </dsp:txXfrm>
    </dsp:sp>
    <dsp:sp modelId="{F5CEB4E2-6974-8047-9C9E-A27B5BD42684}">
      <dsp:nvSpPr>
        <dsp:cNvPr id="0" name=""/>
        <dsp:cNvSpPr/>
      </dsp:nvSpPr>
      <dsp:spPr>
        <a:xfrm>
          <a:off x="470057" y="933256"/>
          <a:ext cx="1332591" cy="799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Compromising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sng" kern="1200" dirty="0"/>
            <a:t>Reach a consensus </a:t>
          </a:r>
          <a:r>
            <a:rPr lang="en-GB" sz="1200" i="1" kern="1200" dirty="0"/>
            <a:t>that is acceptable to all</a:t>
          </a:r>
        </a:p>
      </dsp:txBody>
      <dsp:txXfrm>
        <a:off x="470057" y="933256"/>
        <a:ext cx="1332591" cy="799554"/>
      </dsp:txXfrm>
    </dsp:sp>
    <dsp:sp modelId="{D1FF9D28-BF61-224D-A471-D0C9ABEF83C3}">
      <dsp:nvSpPr>
        <dsp:cNvPr id="0" name=""/>
        <dsp:cNvSpPr/>
      </dsp:nvSpPr>
      <dsp:spPr>
        <a:xfrm>
          <a:off x="1935908" y="933256"/>
          <a:ext cx="1332591" cy="799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Avoiding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sng" kern="1200" dirty="0"/>
            <a:t>Take a step back </a:t>
          </a:r>
          <a:r>
            <a:rPr lang="en-GB" sz="1200" i="1" kern="1200" dirty="0"/>
            <a:t>from the conflict and let them play out</a:t>
          </a:r>
        </a:p>
      </dsp:txBody>
      <dsp:txXfrm>
        <a:off x="1935908" y="933256"/>
        <a:ext cx="1332591" cy="7995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C6075-A44F-714C-AEB6-0FBC60CA7FAC}">
      <dsp:nvSpPr>
        <dsp:cNvPr id="0" name=""/>
        <dsp:cNvSpPr/>
      </dsp:nvSpPr>
      <dsp:spPr>
        <a:xfrm>
          <a:off x="3902732" y="2281155"/>
          <a:ext cx="91440" cy="39000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90002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B3A7CF-1E02-074E-8354-1B2CD59328A2}">
      <dsp:nvSpPr>
        <dsp:cNvPr id="0" name=""/>
        <dsp:cNvSpPr/>
      </dsp:nvSpPr>
      <dsp:spPr>
        <a:xfrm>
          <a:off x="2695870" y="1004595"/>
          <a:ext cx="1252581" cy="4250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0807"/>
              </a:lnTo>
              <a:lnTo>
                <a:pt x="1252581" y="300807"/>
              </a:lnTo>
              <a:lnTo>
                <a:pt x="1252581" y="42503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5293F0-114B-4F41-87AE-8A008CB1F67C}">
      <dsp:nvSpPr>
        <dsp:cNvPr id="0" name=""/>
        <dsp:cNvSpPr/>
      </dsp:nvSpPr>
      <dsp:spPr>
        <a:xfrm>
          <a:off x="1489982" y="2281155"/>
          <a:ext cx="819490" cy="3900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775"/>
              </a:lnTo>
              <a:lnTo>
                <a:pt x="819490" y="265775"/>
              </a:lnTo>
              <a:lnTo>
                <a:pt x="819490" y="390002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501F76-C88F-794C-8B63-603AA8BAD1C0}">
      <dsp:nvSpPr>
        <dsp:cNvPr id="0" name=""/>
        <dsp:cNvSpPr/>
      </dsp:nvSpPr>
      <dsp:spPr>
        <a:xfrm>
          <a:off x="670491" y="2281155"/>
          <a:ext cx="819490" cy="390002"/>
        </a:xfrm>
        <a:custGeom>
          <a:avLst/>
          <a:gdLst/>
          <a:ahLst/>
          <a:cxnLst/>
          <a:rect l="0" t="0" r="0" b="0"/>
          <a:pathLst>
            <a:path>
              <a:moveTo>
                <a:pt x="819490" y="0"/>
              </a:moveTo>
              <a:lnTo>
                <a:pt x="819490" y="265775"/>
              </a:lnTo>
              <a:lnTo>
                <a:pt x="0" y="265775"/>
              </a:lnTo>
              <a:lnTo>
                <a:pt x="0" y="390002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0D81D2-05E6-FB4A-AF02-750C2CCA356C}">
      <dsp:nvSpPr>
        <dsp:cNvPr id="0" name=""/>
        <dsp:cNvSpPr/>
      </dsp:nvSpPr>
      <dsp:spPr>
        <a:xfrm>
          <a:off x="1489982" y="1004595"/>
          <a:ext cx="1205888" cy="425034"/>
        </a:xfrm>
        <a:custGeom>
          <a:avLst/>
          <a:gdLst/>
          <a:ahLst/>
          <a:cxnLst/>
          <a:rect l="0" t="0" r="0" b="0"/>
          <a:pathLst>
            <a:path>
              <a:moveTo>
                <a:pt x="1205888" y="0"/>
              </a:moveTo>
              <a:lnTo>
                <a:pt x="1205888" y="300807"/>
              </a:lnTo>
              <a:lnTo>
                <a:pt x="0" y="300807"/>
              </a:lnTo>
              <a:lnTo>
                <a:pt x="0" y="42503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42087D-3EBC-2942-BAD6-82426BE143F5}">
      <dsp:nvSpPr>
        <dsp:cNvPr id="0" name=""/>
        <dsp:cNvSpPr/>
      </dsp:nvSpPr>
      <dsp:spPr>
        <a:xfrm>
          <a:off x="2025378" y="153071"/>
          <a:ext cx="1340983" cy="851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9B219-4E0D-8F4E-98FA-82C2E371C976}">
      <dsp:nvSpPr>
        <dsp:cNvPr id="0" name=""/>
        <dsp:cNvSpPr/>
      </dsp:nvSpPr>
      <dsp:spPr>
        <a:xfrm>
          <a:off x="2174377" y="294619"/>
          <a:ext cx="1340983" cy="851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rgbClr val="FF0000"/>
              </a:solidFill>
            </a:rPr>
            <a:t>Delegation</a:t>
          </a:r>
        </a:p>
      </dsp:txBody>
      <dsp:txXfrm>
        <a:off x="2199317" y="319559"/>
        <a:ext cx="1291103" cy="801644"/>
      </dsp:txXfrm>
    </dsp:sp>
    <dsp:sp modelId="{3246CEE7-31FA-C349-B101-7B16B5819BCE}">
      <dsp:nvSpPr>
        <dsp:cNvPr id="0" name=""/>
        <dsp:cNvSpPr/>
      </dsp:nvSpPr>
      <dsp:spPr>
        <a:xfrm>
          <a:off x="819490" y="1429630"/>
          <a:ext cx="1340983" cy="851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8D379-DF2B-794F-A769-5769291DD7CF}">
      <dsp:nvSpPr>
        <dsp:cNvPr id="0" name=""/>
        <dsp:cNvSpPr/>
      </dsp:nvSpPr>
      <dsp:spPr>
        <a:xfrm>
          <a:off x="968488" y="1571178"/>
          <a:ext cx="1340983" cy="851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Improve team skills</a:t>
          </a:r>
        </a:p>
      </dsp:txBody>
      <dsp:txXfrm>
        <a:off x="993428" y="1596118"/>
        <a:ext cx="1291103" cy="801644"/>
      </dsp:txXfrm>
    </dsp:sp>
    <dsp:sp modelId="{55E231C4-59C9-E542-AA52-C2A727B6C27B}">
      <dsp:nvSpPr>
        <dsp:cNvPr id="0" name=""/>
        <dsp:cNvSpPr/>
      </dsp:nvSpPr>
      <dsp:spPr>
        <a:xfrm>
          <a:off x="0" y="2671158"/>
          <a:ext cx="1340983" cy="851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7BD24-210B-DD4A-80CE-EFA36A9F1E1C}">
      <dsp:nvSpPr>
        <dsp:cNvPr id="0" name=""/>
        <dsp:cNvSpPr/>
      </dsp:nvSpPr>
      <dsp:spPr>
        <a:xfrm>
          <a:off x="148998" y="2812706"/>
          <a:ext cx="1340983" cy="851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Focus on higher-level task</a:t>
          </a:r>
        </a:p>
      </dsp:txBody>
      <dsp:txXfrm>
        <a:off x="173938" y="2837646"/>
        <a:ext cx="1291103" cy="801644"/>
      </dsp:txXfrm>
    </dsp:sp>
    <dsp:sp modelId="{99803ACC-073A-BD4B-B887-FEF4F2F9A8F0}">
      <dsp:nvSpPr>
        <dsp:cNvPr id="0" name=""/>
        <dsp:cNvSpPr/>
      </dsp:nvSpPr>
      <dsp:spPr>
        <a:xfrm>
          <a:off x="1638980" y="2671158"/>
          <a:ext cx="1340983" cy="851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49D69-75B9-974E-A75F-3CA64D6F85ED}">
      <dsp:nvSpPr>
        <dsp:cNvPr id="0" name=""/>
        <dsp:cNvSpPr/>
      </dsp:nvSpPr>
      <dsp:spPr>
        <a:xfrm>
          <a:off x="1787978" y="2812706"/>
          <a:ext cx="1340983" cy="851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Improve trust, communication</a:t>
          </a:r>
        </a:p>
      </dsp:txBody>
      <dsp:txXfrm>
        <a:off x="1812918" y="2837646"/>
        <a:ext cx="1291103" cy="801644"/>
      </dsp:txXfrm>
    </dsp:sp>
    <dsp:sp modelId="{3FC76BA1-20B3-394D-ADA6-7F28089F9CFD}">
      <dsp:nvSpPr>
        <dsp:cNvPr id="0" name=""/>
        <dsp:cNvSpPr/>
      </dsp:nvSpPr>
      <dsp:spPr>
        <a:xfrm>
          <a:off x="3277960" y="1429630"/>
          <a:ext cx="1340983" cy="851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F54B8-02A4-5041-9DC2-15F941E1FF84}">
      <dsp:nvSpPr>
        <dsp:cNvPr id="0" name=""/>
        <dsp:cNvSpPr/>
      </dsp:nvSpPr>
      <dsp:spPr>
        <a:xfrm>
          <a:off x="3426959" y="1571178"/>
          <a:ext cx="1340983" cy="851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Motivation</a:t>
          </a:r>
        </a:p>
      </dsp:txBody>
      <dsp:txXfrm>
        <a:off x="3451899" y="1596118"/>
        <a:ext cx="1291103" cy="801644"/>
      </dsp:txXfrm>
    </dsp:sp>
    <dsp:sp modelId="{4F4853FC-ABDE-4945-808B-75E6564D7DA4}">
      <dsp:nvSpPr>
        <dsp:cNvPr id="0" name=""/>
        <dsp:cNvSpPr/>
      </dsp:nvSpPr>
      <dsp:spPr>
        <a:xfrm>
          <a:off x="3277960" y="2671158"/>
          <a:ext cx="1340983" cy="851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951CC-33F7-B848-B7C2-FC5E591D664A}">
      <dsp:nvSpPr>
        <dsp:cNvPr id="0" name=""/>
        <dsp:cNvSpPr/>
      </dsp:nvSpPr>
      <dsp:spPr>
        <a:xfrm>
          <a:off x="3426959" y="2812706"/>
          <a:ext cx="1340983" cy="851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Improve efficiency, productivity</a:t>
          </a:r>
        </a:p>
      </dsp:txBody>
      <dsp:txXfrm>
        <a:off x="3451899" y="2837646"/>
        <a:ext cx="1291103" cy="8016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image" Target="../media/image7.jpeg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9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cipd@cipd.co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9EB46-C5D9-8A4B-B02D-5FE4D188E7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Effective Team Working and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D930C3-10C0-E243-B0A4-5F948E32E0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6. CONFLICT HANDLING AND DELEGATION STRATEGIES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D76755-B7AB-B84B-8B9C-2922B288FBF3}"/>
              </a:ext>
            </a:extLst>
          </p:cNvPr>
          <p:cNvSpPr txBox="1"/>
          <p:nvPr/>
        </p:nvSpPr>
        <p:spPr>
          <a:xfrm>
            <a:off x="6477000" y="4978399"/>
            <a:ext cx="3439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Student : ANDRA TANASA</a:t>
            </a:r>
          </a:p>
        </p:txBody>
      </p:sp>
      <p:pic>
        <p:nvPicPr>
          <p:cNvPr id="5" name="Picture 4" descr="LEGGETT &amp; PLATT AUTOMOTIVE GROUP – ASIA">
            <a:extLst>
              <a:ext uri="{FF2B5EF4-FFF2-40B4-BE49-F238E27FC236}">
                <a16:creationId xmlns:a16="http://schemas.microsoft.com/office/drawing/2014/main" id="{DD3A2D36-F63F-5243-91BF-6BF4791862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398" y="4317998"/>
            <a:ext cx="2186906" cy="66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918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D4BD1-6F4C-8F48-B91B-30B463842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6. Conflict handling and delegation strategies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DD4E48C-21B3-0E45-A03F-930F4439A3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2734426"/>
              </p:ext>
            </p:extLst>
          </p:nvPr>
        </p:nvGraphicFramePr>
        <p:xfrm>
          <a:off x="-260342" y="3523788"/>
          <a:ext cx="5007028" cy="1731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ight Arrow 7">
            <a:extLst>
              <a:ext uri="{FF2B5EF4-FFF2-40B4-BE49-F238E27FC236}">
                <a16:creationId xmlns:a16="http://schemas.microsoft.com/office/drawing/2014/main" id="{37E97813-6AD4-E946-84E1-4D8F58C4F415}"/>
              </a:ext>
            </a:extLst>
          </p:cNvPr>
          <p:cNvSpPr/>
          <p:nvPr/>
        </p:nvSpPr>
        <p:spPr>
          <a:xfrm>
            <a:off x="1014413" y="2449286"/>
            <a:ext cx="1881192" cy="1140580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Types of conflict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B5BE4A-7153-5344-80E7-CEA752529A31}"/>
              </a:ext>
            </a:extLst>
          </p:cNvPr>
          <p:cNvSpPr txBox="1"/>
          <p:nvPr/>
        </p:nvSpPr>
        <p:spPr>
          <a:xfrm>
            <a:off x="5040085" y="2700338"/>
            <a:ext cx="58565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 TASK CONFLICT </a:t>
            </a:r>
          </a:p>
          <a:p>
            <a:r>
              <a:rPr lang="en-US" sz="1200" dirty="0"/>
              <a:t>Different engineer ideas, views, how to understand the task related with different knowledge, experience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1A1235-9282-844A-ABCC-869C5B2B8B54}"/>
              </a:ext>
            </a:extLst>
          </p:cNvPr>
          <p:cNvSpPr txBox="1"/>
          <p:nvPr/>
        </p:nvSpPr>
        <p:spPr>
          <a:xfrm>
            <a:off x="6248400" y="3814763"/>
            <a:ext cx="5038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RELATIONSHIP CONFLICT </a:t>
            </a:r>
          </a:p>
          <a:p>
            <a:r>
              <a:rPr lang="en-US" sz="1200" dirty="0"/>
              <a:t>Different team attitude, preferences, personal styles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2C07E5-9AF9-914A-A348-81F2A8E05320}"/>
              </a:ext>
            </a:extLst>
          </p:cNvPr>
          <p:cNvSpPr txBox="1"/>
          <p:nvPr/>
        </p:nvSpPr>
        <p:spPr>
          <a:xfrm>
            <a:off x="6977744" y="5116287"/>
            <a:ext cx="3337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PROCESS CONFLICT</a:t>
            </a:r>
          </a:p>
          <a:p>
            <a:r>
              <a:rPr lang="en-US" sz="1200" dirty="0"/>
              <a:t>Delegation tasks in engineering, responsibility and strategy related with all team members, team leader preferences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65518A-0F13-6846-AECC-7D95BAEF107A}"/>
              </a:ext>
            </a:extLst>
          </p:cNvPr>
          <p:cNvSpPr txBox="1"/>
          <p:nvPr/>
        </p:nvSpPr>
        <p:spPr>
          <a:xfrm>
            <a:off x="1685924" y="5021413"/>
            <a:ext cx="44100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STATUS CONFLICT</a:t>
            </a:r>
          </a:p>
          <a:p>
            <a:r>
              <a:rPr lang="en-US" sz="1200" dirty="0"/>
              <a:t>Conflicts related to our boss , leading the power in a direction that is not correct all the time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1D2220-EC79-8449-A1DD-75EE3D0F453B}"/>
              </a:ext>
            </a:extLst>
          </p:cNvPr>
          <p:cNvSpPr txBox="1"/>
          <p:nvPr/>
        </p:nvSpPr>
        <p:spPr>
          <a:xfrm>
            <a:off x="1014412" y="3753153"/>
            <a:ext cx="4689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ORGANISATIONAL CONFLICT</a:t>
            </a:r>
          </a:p>
          <a:p>
            <a:r>
              <a:rPr lang="en-US" sz="1200" dirty="0"/>
              <a:t>Conflict related to the organization structure, lack communication between internal management and divisional management, different values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078C466-A9F9-3744-BB39-831E74C40624}"/>
              </a:ext>
            </a:extLst>
          </p:cNvPr>
          <p:cNvSpPr txBox="1"/>
          <p:nvPr/>
        </p:nvSpPr>
        <p:spPr>
          <a:xfrm>
            <a:off x="9644063" y="6048078"/>
            <a:ext cx="14001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(</a:t>
            </a:r>
            <a:r>
              <a:rPr lang="en-US" sz="1200" dirty="0"/>
              <a:t>Tiefenbacher,2020</a:t>
            </a:r>
            <a:r>
              <a:rPr lang="en-US" sz="800" dirty="0"/>
              <a:t>)</a:t>
            </a:r>
          </a:p>
        </p:txBody>
      </p:sp>
      <p:pic>
        <p:nvPicPr>
          <p:cNvPr id="1028" name="Picture 4" descr="LEGGETT &amp; PLATT AUTOMOTIVE GROUP – ASIA">
            <a:extLst>
              <a:ext uri="{FF2B5EF4-FFF2-40B4-BE49-F238E27FC236}">
                <a16:creationId xmlns:a16="http://schemas.microsoft.com/office/drawing/2014/main" id="{10780DEF-F5E5-7D48-B7D8-6E7D59D1B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13" y="1581918"/>
            <a:ext cx="2186906" cy="80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Our L&amp;amp;P Production Excellence... - Leggett &amp;amp; Platt Automotive | Facebook">
            <a:extLst>
              <a:ext uri="{FF2B5EF4-FFF2-40B4-BE49-F238E27FC236}">
                <a16:creationId xmlns:a16="http://schemas.microsoft.com/office/drawing/2014/main" id="{33146D36-4C9F-434E-9B16-9F07EF2F5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5" y="2449286"/>
            <a:ext cx="1969296" cy="132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586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60043-E65C-5B41-A20B-E6395E569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6. Conflict handling and delegation strategies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55C5F-786D-5D44-8EF1-4B2098807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2498" y="2903519"/>
            <a:ext cx="2772306" cy="1598677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299DEBF-A79C-864A-A86E-A23615183C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8837073"/>
              </p:ext>
            </p:extLst>
          </p:nvPr>
        </p:nvGraphicFramePr>
        <p:xfrm>
          <a:off x="871538" y="2400300"/>
          <a:ext cx="6086475" cy="3738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896DF94-06D8-CF46-937D-D7B80854E532}"/>
              </a:ext>
            </a:extLst>
          </p:cNvPr>
          <p:cNvSpPr txBox="1"/>
          <p:nvPr/>
        </p:nvSpPr>
        <p:spPr>
          <a:xfrm>
            <a:off x="5798346" y="5845820"/>
            <a:ext cx="14430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(Tuckman, 1965)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583433-DF88-3A4E-B98B-0BC356FCBBDF}"/>
              </a:ext>
            </a:extLst>
          </p:cNvPr>
          <p:cNvSpPr txBox="1"/>
          <p:nvPr/>
        </p:nvSpPr>
        <p:spPr>
          <a:xfrm>
            <a:off x="5314950" y="2757488"/>
            <a:ext cx="1143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Meet the team, Unclear individual engineering  roles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458B57-EA77-954A-B83B-4D3A57186D1C}"/>
              </a:ext>
            </a:extLst>
          </p:cNvPr>
          <p:cNvSpPr txBox="1"/>
          <p:nvPr/>
        </p:nvSpPr>
        <p:spPr>
          <a:xfrm>
            <a:off x="4614863" y="5614988"/>
            <a:ext cx="14811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Engineering team commit to achieve team goals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7EB78D-0E94-D744-BEF1-84BE3AD94A48}"/>
              </a:ext>
            </a:extLst>
          </p:cNvPr>
          <p:cNvSpPr txBox="1"/>
          <p:nvPr/>
        </p:nvSpPr>
        <p:spPr>
          <a:xfrm>
            <a:off x="871538" y="4700588"/>
            <a:ext cx="13430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Team is performing well and the roles are flexible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54ACFF-7076-804F-9889-A275FD078E7D}"/>
              </a:ext>
            </a:extLst>
          </p:cNvPr>
          <p:cNvSpPr txBox="1"/>
          <p:nvPr/>
        </p:nvSpPr>
        <p:spPr>
          <a:xfrm>
            <a:off x="1071563" y="2757488"/>
            <a:ext cx="9429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Recognition team and personal relationship created already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5B4968-CBD2-F64A-ABAA-7905B6370551}"/>
              </a:ext>
            </a:extLst>
          </p:cNvPr>
          <p:cNvSpPr txBox="1"/>
          <p:nvPr/>
        </p:nvSpPr>
        <p:spPr>
          <a:xfrm>
            <a:off x="5815013" y="4572000"/>
            <a:ext cx="114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Conflict</a:t>
            </a:r>
          </a:p>
        </p:txBody>
      </p: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A09731A8-CF30-FB46-9B84-2DD9AF1275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1099977"/>
              </p:ext>
            </p:extLst>
          </p:nvPr>
        </p:nvGraphicFramePr>
        <p:xfrm>
          <a:off x="7381876" y="3429000"/>
          <a:ext cx="3738558" cy="1733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8" name="Triangle 17">
            <a:extLst>
              <a:ext uri="{FF2B5EF4-FFF2-40B4-BE49-F238E27FC236}">
                <a16:creationId xmlns:a16="http://schemas.microsoft.com/office/drawing/2014/main" id="{9A65D61C-042B-3E4B-B1A9-D194C86B3B5B}"/>
              </a:ext>
            </a:extLst>
          </p:cNvPr>
          <p:cNvSpPr/>
          <p:nvPr/>
        </p:nvSpPr>
        <p:spPr>
          <a:xfrm>
            <a:off x="8001000" y="2182954"/>
            <a:ext cx="2700338" cy="1149067"/>
          </a:xfrm>
          <a:prstGeom prst="triangle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highlight>
                  <a:srgbClr val="FF0000"/>
                </a:highlight>
              </a:rPr>
              <a:t>CONFLICT </a:t>
            </a:r>
            <a:r>
              <a:rPr lang="en-US" dirty="0">
                <a:solidFill>
                  <a:schemeClr val="bg1"/>
                </a:solidFill>
              </a:rPr>
              <a:t>MODEL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16EDF99-9E07-9542-A1E3-A43654A17FB4}"/>
              </a:ext>
            </a:extLst>
          </p:cNvPr>
          <p:cNvSpPr txBox="1"/>
          <p:nvPr/>
        </p:nvSpPr>
        <p:spPr>
          <a:xfrm>
            <a:off x="9839325" y="5972847"/>
            <a:ext cx="12811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(Kilmann ,1970)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D62085D-4850-8140-86C6-777AD4B617CA}"/>
              </a:ext>
            </a:extLst>
          </p:cNvPr>
          <p:cNvSpPr/>
          <p:nvPr/>
        </p:nvSpPr>
        <p:spPr>
          <a:xfrm>
            <a:off x="8401050" y="5259233"/>
            <a:ext cx="1876425" cy="7732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Accommodating</a:t>
            </a:r>
          </a:p>
          <a:p>
            <a:pPr algn="ctr"/>
            <a:r>
              <a:rPr lang="en-US" sz="1200" i="1" u="sng" dirty="0"/>
              <a:t>Accept the perspective of other </a:t>
            </a:r>
            <a:r>
              <a:rPr lang="en-US" sz="1200" i="1" dirty="0"/>
              <a:t>party to call a truce</a:t>
            </a:r>
          </a:p>
        </p:txBody>
      </p:sp>
      <p:pic>
        <p:nvPicPr>
          <p:cNvPr id="1026" name="Picture 2" descr="How to manage conflict effectively | Training Journal">
            <a:extLst>
              <a:ext uri="{FF2B5EF4-FFF2-40B4-BE49-F238E27FC236}">
                <a16:creationId xmlns:a16="http://schemas.microsoft.com/office/drawing/2014/main" id="{E75F57E5-A09B-EE45-83B5-26D4820D49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082" y="4835604"/>
            <a:ext cx="1481137" cy="847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LEGGETT &amp; PLATT AUTOMOTIVE GROUP – ASIA">
            <a:extLst>
              <a:ext uri="{FF2B5EF4-FFF2-40B4-BE49-F238E27FC236}">
                <a16:creationId xmlns:a16="http://schemas.microsoft.com/office/drawing/2014/main" id="{7BA5D73F-71E3-5E4F-AA97-CB8283ED95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45" y="1534500"/>
            <a:ext cx="2233317" cy="82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92CDDF0-1A43-AE45-8B5C-73C78226B582}"/>
              </a:ext>
            </a:extLst>
          </p:cNvPr>
          <p:cNvSpPr txBox="1"/>
          <p:nvPr/>
        </p:nvSpPr>
        <p:spPr>
          <a:xfrm>
            <a:off x="6096000" y="4127836"/>
            <a:ext cx="161321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When the responsibilities are sort, the conflict appear</a:t>
            </a:r>
          </a:p>
        </p:txBody>
      </p:sp>
      <p:sp>
        <p:nvSpPr>
          <p:cNvPr id="14" name="5-point Star 13">
            <a:extLst>
              <a:ext uri="{FF2B5EF4-FFF2-40B4-BE49-F238E27FC236}">
                <a16:creationId xmlns:a16="http://schemas.microsoft.com/office/drawing/2014/main" id="{2CD90FE9-6A9A-E34D-9FAB-1E4A93234D83}"/>
              </a:ext>
            </a:extLst>
          </p:cNvPr>
          <p:cNvSpPr/>
          <p:nvPr/>
        </p:nvSpPr>
        <p:spPr>
          <a:xfrm>
            <a:off x="10701338" y="3429000"/>
            <a:ext cx="195260" cy="195943"/>
          </a:xfrm>
          <a:prstGeom prst="star5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602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F221B-FF77-0741-AA3A-4F347607B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6.Conflict handling and delegation strategies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5D4D3-AD01-474E-8825-F279D343B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396" y="2482035"/>
            <a:ext cx="9601196" cy="3318936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C9C2325-56CA-3749-80BA-BEF4D2DE46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9919782"/>
              </p:ext>
            </p:extLst>
          </p:nvPr>
        </p:nvGraphicFramePr>
        <p:xfrm>
          <a:off x="5714999" y="2286000"/>
          <a:ext cx="4767943" cy="3852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rapezium 5">
            <a:extLst>
              <a:ext uri="{FF2B5EF4-FFF2-40B4-BE49-F238E27FC236}">
                <a16:creationId xmlns:a16="http://schemas.microsoft.com/office/drawing/2014/main" id="{F620F876-1B45-4B4B-A90F-AAA645D12707}"/>
              </a:ext>
            </a:extLst>
          </p:cNvPr>
          <p:cNvSpPr/>
          <p:nvPr/>
        </p:nvSpPr>
        <p:spPr>
          <a:xfrm>
            <a:off x="1426029" y="2556931"/>
            <a:ext cx="3962400" cy="3397555"/>
          </a:xfrm>
          <a:prstGeom prst="trapezoid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/>
              <a:t>“The term </a:t>
            </a:r>
            <a:r>
              <a:rPr lang="en-US" sz="1400" b="1" dirty="0"/>
              <a:t>Delegation</a:t>
            </a:r>
            <a:r>
              <a:rPr lang="en-US" sz="1400" dirty="0"/>
              <a:t> is commonly used to describe a variety of different forms and degrees of power sharing with individual subordinates. Major  aspects of </a:t>
            </a:r>
            <a:r>
              <a:rPr lang="en-US" sz="1400" u="sng" dirty="0"/>
              <a:t>delegation include responsibilities, </a:t>
            </a:r>
            <a:r>
              <a:rPr lang="en-US" sz="1400" dirty="0"/>
              <a:t>discretion, the </a:t>
            </a:r>
            <a:r>
              <a:rPr lang="en-US" sz="1400" u="sng" dirty="0"/>
              <a:t>authority to take action</a:t>
            </a:r>
            <a:r>
              <a:rPr lang="en-US" sz="1400" dirty="0"/>
              <a:t> and </a:t>
            </a:r>
            <a:r>
              <a:rPr lang="en-US" sz="1400" u="sng" dirty="0"/>
              <a:t>implement decision </a:t>
            </a:r>
            <a:r>
              <a:rPr lang="en-US" sz="1400" dirty="0"/>
              <a:t>without prior approval, the frequency and nature of reporting requirements and the flow of performance information”.  </a:t>
            </a:r>
          </a:p>
          <a:p>
            <a:pPr algn="ctr"/>
            <a:r>
              <a:rPr lang="en-US" sz="1400" dirty="0"/>
              <a:t>(Sherman,1966)</a:t>
            </a:r>
          </a:p>
          <a:p>
            <a:pPr algn="ctr"/>
            <a:r>
              <a:rPr lang="en-US" sz="1400" dirty="0"/>
              <a:t>(Webber, 1981)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A9A7672-0A04-FE4B-AD83-D2DF57EA2D31}"/>
              </a:ext>
            </a:extLst>
          </p:cNvPr>
          <p:cNvSpPr/>
          <p:nvPr/>
        </p:nvSpPr>
        <p:spPr>
          <a:xfrm>
            <a:off x="4800600" y="2556930"/>
            <a:ext cx="2917371" cy="1122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US" sz="11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Members contribute for team: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1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INTELIGENCE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1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DOMINANCE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1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EXTRAVERSION/INTRAVERSION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sz="1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STABILITY/ANXIETY</a:t>
            </a:r>
          </a:p>
          <a:p>
            <a:pPr algn="ctr"/>
            <a:r>
              <a:rPr lang="en-US" sz="11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			(Belbin, 1981)</a:t>
            </a:r>
          </a:p>
          <a:p>
            <a:pPr algn="ctr"/>
            <a:r>
              <a:rPr lang="en-US" sz="1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sz="1400" dirty="0"/>
          </a:p>
        </p:txBody>
      </p:sp>
      <p:sp>
        <p:nvSpPr>
          <p:cNvPr id="4" name="5-point Star 3">
            <a:extLst>
              <a:ext uri="{FF2B5EF4-FFF2-40B4-BE49-F238E27FC236}">
                <a16:creationId xmlns:a16="http://schemas.microsoft.com/office/drawing/2014/main" id="{D0E06F76-6C07-6D4E-B247-EB1404DE8719}"/>
              </a:ext>
            </a:extLst>
          </p:cNvPr>
          <p:cNvSpPr/>
          <p:nvPr/>
        </p:nvSpPr>
        <p:spPr>
          <a:xfrm>
            <a:off x="9360351" y="2034266"/>
            <a:ext cx="1904996" cy="122161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rgbClr val="FF0000"/>
                </a:solidFill>
              </a:rPr>
              <a:t>Win-Win</a:t>
            </a:r>
          </a:p>
        </p:txBody>
      </p:sp>
      <p:pic>
        <p:nvPicPr>
          <p:cNvPr id="9" name="Picture 4" descr="LEGGETT &amp; PLATT AUTOMOTIVE GROUP – ASIA">
            <a:extLst>
              <a:ext uri="{FF2B5EF4-FFF2-40B4-BE49-F238E27FC236}">
                <a16:creationId xmlns:a16="http://schemas.microsoft.com/office/drawing/2014/main" id="{0885B16F-9E29-7044-8B59-06F75DDF3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91" y="1578274"/>
            <a:ext cx="2088935" cy="769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EC79246D-2DCE-FC45-8EFE-64E4A075F4C0}"/>
              </a:ext>
            </a:extLst>
          </p:cNvPr>
          <p:cNvSpPr/>
          <p:nvPr/>
        </p:nvSpPr>
        <p:spPr>
          <a:xfrm>
            <a:off x="9012249" y="2591166"/>
            <a:ext cx="838200" cy="524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rgbClr val="C00000"/>
                </a:solidFill>
              </a:rPr>
              <a:t>Shaper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768D9FA-1538-404D-B8AB-1CB4DD0937A8}"/>
              </a:ext>
            </a:extLst>
          </p:cNvPr>
          <p:cNvSpPr/>
          <p:nvPr/>
        </p:nvSpPr>
        <p:spPr>
          <a:xfrm>
            <a:off x="8803811" y="1936657"/>
            <a:ext cx="1338944" cy="524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Coordinator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78D0B9C-D2D0-3541-801D-A4503C58DFEF}"/>
              </a:ext>
            </a:extLst>
          </p:cNvPr>
          <p:cNvSpPr/>
          <p:nvPr/>
        </p:nvSpPr>
        <p:spPr>
          <a:xfrm>
            <a:off x="9933215" y="1663232"/>
            <a:ext cx="838200" cy="524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bg1"/>
                </a:solidFill>
              </a:rPr>
              <a:t>Plant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A07A1C0-FDCF-B349-A52B-371ECFF0D059}"/>
              </a:ext>
            </a:extLst>
          </p:cNvPr>
          <p:cNvSpPr/>
          <p:nvPr/>
        </p:nvSpPr>
        <p:spPr>
          <a:xfrm>
            <a:off x="10808815" y="2591166"/>
            <a:ext cx="1055919" cy="524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Specialist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4F3ECB4-F00A-EA41-A529-0C48100E49E5}"/>
              </a:ext>
            </a:extLst>
          </p:cNvPr>
          <p:cNvSpPr/>
          <p:nvPr/>
        </p:nvSpPr>
        <p:spPr>
          <a:xfrm>
            <a:off x="9685582" y="3110180"/>
            <a:ext cx="1311719" cy="5964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Resource investigator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10DD9549-429D-D145-B1DC-15C4BAF0255A}"/>
              </a:ext>
            </a:extLst>
          </p:cNvPr>
          <p:cNvSpPr/>
          <p:nvPr/>
        </p:nvSpPr>
        <p:spPr>
          <a:xfrm>
            <a:off x="10726519" y="3057559"/>
            <a:ext cx="1378407" cy="684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rgbClr val="C00000"/>
                </a:solidFill>
              </a:rPr>
              <a:t>Implementer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006D416-AEDC-5E45-985F-C1A7113DE6FB}"/>
              </a:ext>
            </a:extLst>
          </p:cNvPr>
          <p:cNvSpPr/>
          <p:nvPr/>
        </p:nvSpPr>
        <p:spPr>
          <a:xfrm>
            <a:off x="10544852" y="2002365"/>
            <a:ext cx="944334" cy="524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rgbClr val="C00000"/>
                </a:solidFill>
              </a:rPr>
              <a:t>Team worker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A01A044-0372-8B41-B24B-3B5EE577AB2C}"/>
              </a:ext>
            </a:extLst>
          </p:cNvPr>
          <p:cNvSpPr/>
          <p:nvPr/>
        </p:nvSpPr>
        <p:spPr>
          <a:xfrm>
            <a:off x="8846003" y="3166625"/>
            <a:ext cx="944334" cy="524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Finisher</a:t>
            </a:r>
          </a:p>
        </p:txBody>
      </p:sp>
    </p:spTree>
    <p:extLst>
      <p:ext uri="{BB962C8B-B14F-4D97-AF65-F5344CB8AC3E}">
        <p14:creationId xmlns:p14="http://schemas.microsoft.com/office/powerpoint/2010/main" val="2896045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EDBF2-C77F-3D43-8609-76804F290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088B0-A8C7-AD40-BEAD-F45075205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/>
              <a:t>1. CIPD, 2020, Managing conflict in the modern workplace, Chartered Institute of Personnel and Development, 151, The Broadway London, </a:t>
            </a:r>
            <a:r>
              <a:rPr lang="en-US" sz="1400" dirty="0">
                <a:hlinkClick r:id="rId2"/>
              </a:rPr>
              <a:t>cipd@cipd.co.uk</a:t>
            </a:r>
            <a:r>
              <a:rPr lang="en-US" sz="1400" dirty="0"/>
              <a:t>;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DR.Bruce</a:t>
            </a:r>
            <a:r>
              <a:rPr lang="en-US" sz="1400" dirty="0"/>
              <a:t> Tuckman, 1965, Tuckman model of Team Development, </a:t>
            </a:r>
            <a:r>
              <a:rPr lang="en-US" sz="1400" dirty="0" err="1"/>
              <a:t>theintactone.com</a:t>
            </a:r>
            <a:r>
              <a:rPr lang="en-US" sz="1400" dirty="0"/>
              <a:t>;</a:t>
            </a:r>
          </a:p>
          <a:p>
            <a:r>
              <a:rPr lang="en-US" sz="1400" dirty="0"/>
              <a:t>3.Https;//</a:t>
            </a:r>
            <a:r>
              <a:rPr lang="en-US" sz="1400" dirty="0" err="1"/>
              <a:t>www.mindtools.com</a:t>
            </a:r>
            <a:r>
              <a:rPr lang="en-US" sz="1400" dirty="0"/>
              <a:t>/pages/articles; </a:t>
            </a:r>
          </a:p>
          <a:p>
            <a:r>
              <a:rPr lang="en-US" sz="1400" dirty="0"/>
              <a:t>4.John Sherman Cooper, 1966, The art of benefits of delegation;</a:t>
            </a:r>
          </a:p>
          <a:p>
            <a:r>
              <a:rPr lang="en-US" sz="1400" dirty="0"/>
              <a:t>5. Kurt Kevin, 1940, </a:t>
            </a:r>
            <a:r>
              <a:rPr lang="en-US" sz="1400" dirty="0" err="1"/>
              <a:t>Psychologie</a:t>
            </a:r>
            <a:r>
              <a:rPr lang="en-US" sz="1400" dirty="0"/>
              <a:t> </a:t>
            </a:r>
            <a:r>
              <a:rPr lang="en-US" sz="1400" dirty="0" err="1"/>
              <a:t>dynamique</a:t>
            </a:r>
            <a:r>
              <a:rPr lang="en-US" sz="1400" dirty="0"/>
              <a:t> , Le relations </a:t>
            </a:r>
            <a:r>
              <a:rPr lang="en-US" sz="1400" dirty="0" err="1"/>
              <a:t>humaines</a:t>
            </a:r>
            <a:r>
              <a:rPr lang="en-US" sz="1400" dirty="0"/>
              <a:t>, Presses </a:t>
            </a:r>
            <a:r>
              <a:rPr lang="en-US" sz="1400" dirty="0" err="1"/>
              <a:t>Universitaires</a:t>
            </a:r>
            <a:r>
              <a:rPr lang="en-US" sz="1400" dirty="0"/>
              <a:t> de France;</a:t>
            </a:r>
          </a:p>
          <a:p>
            <a:r>
              <a:rPr lang="en-US" sz="1400" dirty="0"/>
              <a:t>6. Thomas </a:t>
            </a:r>
            <a:r>
              <a:rPr lang="en-US" sz="1400" dirty="0" err="1"/>
              <a:t>Kilman</a:t>
            </a:r>
            <a:r>
              <a:rPr lang="en-US" sz="1400" dirty="0"/>
              <a:t>, 1974, Conflict mode instrument, </a:t>
            </a:r>
            <a:r>
              <a:rPr lang="en-US" sz="1400" dirty="0" err="1"/>
              <a:t>skillsone.com</a:t>
            </a:r>
            <a:r>
              <a:rPr lang="en-US" sz="1400" dirty="0"/>
              <a:t>;</a:t>
            </a:r>
          </a:p>
          <a:p>
            <a:r>
              <a:rPr lang="en-US" sz="1400" dirty="0"/>
              <a:t>7. Wanda </a:t>
            </a:r>
            <a:r>
              <a:rPr lang="en-US" sz="1400" dirty="0" err="1"/>
              <a:t>Tiefenbacher</a:t>
            </a:r>
            <a:r>
              <a:rPr lang="en-US" sz="1400" dirty="0"/>
              <a:t>, 2020,  Team conflict: understanding types of conflict and how to manage them sustainably;</a:t>
            </a:r>
          </a:p>
          <a:p>
            <a:r>
              <a:rPr lang="en-US" sz="1400" dirty="0"/>
              <a:t>8. Webber, 1981, Guidelines for effective delegation.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9203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10808</TotalTime>
  <Words>521</Words>
  <Application>Microsoft Macintosh PowerPoint</Application>
  <PresentationFormat>Widescreen</PresentationFormat>
  <Paragraphs>78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Rounded MT Bold</vt:lpstr>
      <vt:lpstr>Garamond</vt:lpstr>
      <vt:lpstr>Wingdings</vt:lpstr>
      <vt:lpstr>Organic</vt:lpstr>
      <vt:lpstr>Effective Team Working and Communication</vt:lpstr>
      <vt:lpstr>6. Conflict handling and delegation strategies </vt:lpstr>
      <vt:lpstr>6. Conflict handling and delegation strategies </vt:lpstr>
      <vt:lpstr>6.Conflict handling and delegation strategies 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Nicu Tanasa</dc:creator>
  <cp:keywords/>
  <dc:description/>
  <cp:lastModifiedBy>Nicu Tanasa</cp:lastModifiedBy>
  <cp:revision>81</cp:revision>
  <dcterms:created xsi:type="dcterms:W3CDTF">2021-01-19T17:35:52Z</dcterms:created>
  <dcterms:modified xsi:type="dcterms:W3CDTF">2021-11-04T12:33:33Z</dcterms:modified>
  <cp:category/>
</cp:coreProperties>
</file>