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86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0ECB11-1E2E-460A-962A-8FB4B3B33844}" type="datetimeFigureOut">
              <a:rPr lang="en-IN" smtClean="0"/>
              <a:t>19-04-2018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4D623B-02F0-47DF-8973-0C08CE094B8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6812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The revenue of the</a:t>
            </a:r>
            <a:r>
              <a:rPr lang="en-US" baseline="0" dirty="0" smtClean="0"/>
              <a:t> restaurant industry in UK is increasing every year thereby offering a growth and profitability of the company. </a:t>
            </a: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4D623B-02F0-47DF-8973-0C08CE094B8A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504332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Entrepreneurship</a:t>
            </a:r>
            <a:endParaRPr lang="en-IN" dirty="0"/>
          </a:p>
        </p:txBody>
      </p:sp>
      <p:sp>
        <p:nvSpPr>
          <p:cNvPr id="2" name="TextBox 1"/>
          <p:cNvSpPr txBox="1"/>
          <p:nvPr/>
        </p:nvSpPr>
        <p:spPr>
          <a:xfrm>
            <a:off x="1442421" y="2743200"/>
            <a:ext cx="62484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2800" dirty="0" smtClean="0"/>
              <a:t>Name 		: Vivek Patel</a:t>
            </a:r>
          </a:p>
          <a:p>
            <a:pPr lvl="1"/>
            <a:r>
              <a:rPr lang="en-GB" sz="2800" dirty="0" smtClean="0"/>
              <a:t>Student </a:t>
            </a:r>
            <a:r>
              <a:rPr lang="en-GB" sz="2800" dirty="0" smtClean="0"/>
              <a:t>Code</a:t>
            </a:r>
            <a:r>
              <a:rPr lang="en-GB" sz="2800" dirty="0" smtClean="0"/>
              <a:t>	: 1605775</a:t>
            </a:r>
          </a:p>
          <a:p>
            <a:pPr lvl="1"/>
            <a:r>
              <a:rPr lang="en-GB" sz="2800" dirty="0" smtClean="0"/>
              <a:t>Title </a:t>
            </a:r>
            <a:r>
              <a:rPr lang="en-GB" sz="2800" dirty="0" smtClean="0"/>
              <a:t> </a:t>
            </a:r>
            <a:r>
              <a:rPr lang="en-GB" sz="2800" dirty="0" smtClean="0"/>
              <a:t>		: Business Plan</a:t>
            </a:r>
          </a:p>
          <a:p>
            <a:pPr lvl="1"/>
            <a:r>
              <a:rPr lang="en-GB" sz="2800" dirty="0" smtClean="0"/>
              <a:t>Subject </a:t>
            </a:r>
            <a:r>
              <a:rPr lang="en-GB" sz="2800" dirty="0" smtClean="0"/>
              <a:t>		: </a:t>
            </a:r>
            <a:r>
              <a:rPr lang="en-US" sz="2800" dirty="0" smtClean="0"/>
              <a:t>Entrepreneurship</a:t>
            </a:r>
            <a:endParaRPr lang="en-GB" sz="2800" dirty="0" smtClean="0"/>
          </a:p>
          <a:p>
            <a:pPr lvl="1"/>
            <a:r>
              <a:rPr lang="en-GB" sz="2800" dirty="0" smtClean="0"/>
              <a:t>Subject </a:t>
            </a:r>
            <a:r>
              <a:rPr lang="en-GB" sz="2800" dirty="0" smtClean="0"/>
              <a:t>Code</a:t>
            </a:r>
            <a:r>
              <a:rPr lang="en-GB" sz="2800" dirty="0" smtClean="0"/>
              <a:t>	: SBMA7111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30411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800" dirty="0" smtClean="0"/>
              <a:t>An entrepreneur is referred to as individual who has interest towards taking risk to make financial gains.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800" dirty="0" smtClean="0"/>
              <a:t>Entrepreneurship is referred to as the factor or the drive which increases interests of the entrepreneurs to start up a business. </a:t>
            </a:r>
            <a:endParaRPr lang="en-IN" sz="2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586524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2800" dirty="0" smtClean="0"/>
              <a:t>To start up a new restaurant in UK</a:t>
            </a:r>
          </a:p>
          <a:p>
            <a:pPr>
              <a:lnSpc>
                <a:spcPct val="150000"/>
              </a:lnSpc>
            </a:pPr>
            <a:r>
              <a:rPr lang="en-US" sz="2800" dirty="0" smtClean="0"/>
              <a:t>The rising number of tourists to the country and increasing demand for good quality of food and beverages has lead to the development of the idea. </a:t>
            </a:r>
          </a:p>
          <a:p>
            <a:pPr>
              <a:lnSpc>
                <a:spcPct val="150000"/>
              </a:lnSpc>
            </a:pPr>
            <a:r>
              <a:rPr lang="en-US" sz="2800" dirty="0" smtClean="0"/>
              <a:t>Name of the restaurant: ‘hungers den’</a:t>
            </a:r>
            <a:endParaRPr lang="en-IN" sz="2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Business idea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595001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US" sz="2800" dirty="0" smtClean="0"/>
              <a:t>A multi-cuisine restaurant offering a wide range of dishes</a:t>
            </a:r>
          </a:p>
          <a:p>
            <a:pPr>
              <a:lnSpc>
                <a:spcPct val="150000"/>
              </a:lnSpc>
            </a:pPr>
            <a:r>
              <a:rPr lang="en-US" sz="2800" dirty="0" smtClean="0"/>
              <a:t>Availability of a large variety of drinks (alcoholic as well as non alcoholic beverages)</a:t>
            </a:r>
          </a:p>
          <a:p>
            <a:pPr>
              <a:lnSpc>
                <a:spcPct val="150000"/>
              </a:lnSpc>
            </a:pPr>
            <a:r>
              <a:rPr lang="en-US" sz="2800" dirty="0" smtClean="0"/>
              <a:t>Fine dining</a:t>
            </a:r>
          </a:p>
          <a:p>
            <a:pPr>
              <a:lnSpc>
                <a:spcPct val="150000"/>
              </a:lnSpc>
            </a:pPr>
            <a:r>
              <a:rPr lang="en-US" sz="2800" dirty="0" smtClean="0"/>
              <a:t>Events and party space</a:t>
            </a:r>
          </a:p>
          <a:p>
            <a:pPr>
              <a:lnSpc>
                <a:spcPct val="150000"/>
              </a:lnSpc>
            </a:pPr>
            <a:endParaRPr lang="en-US" sz="2800" dirty="0" smtClean="0"/>
          </a:p>
          <a:p>
            <a:pPr>
              <a:lnSpc>
                <a:spcPct val="150000"/>
              </a:lnSpc>
            </a:pPr>
            <a:endParaRPr lang="en-US" sz="2800" dirty="0" smtClean="0"/>
          </a:p>
          <a:p>
            <a:pPr>
              <a:lnSpc>
                <a:spcPct val="150000"/>
              </a:lnSpc>
            </a:pPr>
            <a:endParaRPr lang="en-IN" sz="2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Services offered 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07614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Restaurant industry in UK</a:t>
            </a:r>
            <a:endParaRPr lang="en-IN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2247900"/>
            <a:ext cx="8077199" cy="415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5202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Competitors</a:t>
            </a:r>
            <a:endParaRPr lang="en-IN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500" y="2133600"/>
            <a:ext cx="7747000" cy="4495800"/>
          </a:xfrm>
        </p:spPr>
      </p:pic>
    </p:spTree>
    <p:extLst>
      <p:ext uri="{BB962C8B-B14F-4D97-AF65-F5344CB8AC3E}">
        <p14:creationId xmlns:p14="http://schemas.microsoft.com/office/powerpoint/2010/main" val="3085864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Political: stable government decisions, adequate support from the government </a:t>
            </a:r>
          </a:p>
          <a:p>
            <a:r>
              <a:rPr lang="en-US" dirty="0" smtClean="0"/>
              <a:t>Economic: UK is economical stable with growing GDP</a:t>
            </a:r>
          </a:p>
          <a:p>
            <a:r>
              <a:rPr lang="en-US" dirty="0" smtClean="0"/>
              <a:t>Socio-cultural: people associated with high income level and high occupational level</a:t>
            </a:r>
          </a:p>
          <a:p>
            <a:r>
              <a:rPr lang="en-US" dirty="0" smtClean="0"/>
              <a:t>Technological: availability of advanced, new and latest technologies in the country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PEST analysis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883555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u="sng" dirty="0" smtClean="0"/>
              <a:t>Segmentation</a:t>
            </a:r>
          </a:p>
          <a:p>
            <a:r>
              <a:rPr lang="en-US" dirty="0" smtClean="0"/>
              <a:t>Demographic segmentation</a:t>
            </a:r>
          </a:p>
          <a:p>
            <a:r>
              <a:rPr lang="en-US" dirty="0" smtClean="0"/>
              <a:t>Psychographic segmentation</a:t>
            </a:r>
          </a:p>
          <a:p>
            <a:r>
              <a:rPr lang="en-US" dirty="0" smtClean="0"/>
              <a:t>Behavioral segmentation</a:t>
            </a:r>
          </a:p>
          <a:p>
            <a:pPr marL="0" indent="0">
              <a:buNone/>
            </a:pPr>
            <a:r>
              <a:rPr lang="en-US" b="1" u="sng" dirty="0" smtClean="0"/>
              <a:t>Targeting</a:t>
            </a:r>
          </a:p>
          <a:p>
            <a:r>
              <a:rPr lang="en-US" dirty="0"/>
              <a:t>Tourists and travellers</a:t>
            </a:r>
          </a:p>
          <a:p>
            <a:r>
              <a:rPr lang="en-US" dirty="0"/>
              <a:t>Working professional travelling purposes</a:t>
            </a:r>
          </a:p>
          <a:p>
            <a:r>
              <a:rPr lang="en-US" dirty="0"/>
              <a:t>Large families </a:t>
            </a:r>
          </a:p>
          <a:p>
            <a:endParaRPr lang="en-IN" b="1" u="sng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STP analysis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458432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 smtClean="0"/>
              <a:t>The increasing demand for the restaurants 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High profitability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High rate of sales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Drastic growth of hospitality industry</a:t>
            </a:r>
            <a:endParaRPr lang="en-IN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Attracting investors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025849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US" dirty="0"/>
              <a:t>This presentation depicts that the restaurant business would bring highly financially gain and growth which would attract major investors for the daring project. Hence, starting a new restaurant in UK would be a successful venture. </a:t>
            </a:r>
            <a:endParaRPr lang="en-IN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 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369447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09600" y="3200400"/>
            <a:ext cx="7756263" cy="1054250"/>
          </a:xfrm>
        </p:spPr>
        <p:txBody>
          <a:bodyPr/>
          <a:lstStyle/>
          <a:p>
            <a:r>
              <a:rPr lang="en-US" smtClean="0"/>
              <a:t>Thank you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18304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44</TotalTime>
  <Words>276</Words>
  <Application>Microsoft Office PowerPoint</Application>
  <PresentationFormat>On-screen Show (4:3)</PresentationFormat>
  <Paragraphs>45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Book Antiqua</vt:lpstr>
      <vt:lpstr>Calibri</vt:lpstr>
      <vt:lpstr>Wingdings</vt:lpstr>
      <vt:lpstr>Hardcover</vt:lpstr>
      <vt:lpstr>Entrepreneurship</vt:lpstr>
      <vt:lpstr>Introduction</vt:lpstr>
      <vt:lpstr>Business idea</vt:lpstr>
      <vt:lpstr>Services offered </vt:lpstr>
      <vt:lpstr>Restaurant industry in UK</vt:lpstr>
      <vt:lpstr>Competitors</vt:lpstr>
      <vt:lpstr>PEST analysis</vt:lpstr>
      <vt:lpstr>STP analysis</vt:lpstr>
      <vt:lpstr>Attracting investors</vt:lpstr>
      <vt:lpstr>Conclusion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Entrepreneurship</dc:title>
  <dc:creator>Hp</dc:creator>
  <cp:lastModifiedBy>Vivekbhai Patel</cp:lastModifiedBy>
  <cp:revision>30</cp:revision>
  <dcterms:created xsi:type="dcterms:W3CDTF">2006-08-16T00:00:00Z</dcterms:created>
  <dcterms:modified xsi:type="dcterms:W3CDTF">2018-04-19T13:25:17Z</dcterms:modified>
</cp:coreProperties>
</file>