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60" r:id="rId3"/>
    <p:sldId id="257" r:id="rId4"/>
    <p:sldId id="258" r:id="rId5"/>
    <p:sldId id="265" r:id="rId6"/>
    <p:sldId id="261" r:id="rId7"/>
    <p:sldId id="262" r:id="rId8"/>
    <p:sldId id="263" r:id="rId9"/>
    <p:sldId id="264" r:id="rId10"/>
    <p:sldId id="266" r:id="rId11"/>
    <p:sldId id="267" r:id="rId12"/>
    <p:sldId id="270" r:id="rId13"/>
    <p:sldId id="268" r:id="rId14"/>
    <p:sldId id="269" r:id="rId15"/>
    <p:sldId id="259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F97E55-C779-C08F-2FBB-7F5E32526C69}" v="652" dt="2025-01-24T11:55:00.548"/>
    <p1510:client id="{518CC08E-9D42-FA01-5AC6-2DE21BA18235}" v="191" dt="2025-01-23T14:21:44.7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s Payne (2404673)" userId="S::2404673@student.uwtsd.ac.uk::ed0b3384-1cc3-4ded-8502-9d6621b9a9ea" providerId="AD" clId="Web-{44F97E55-C779-C08F-2FBB-7F5E32526C69}"/>
    <pc:docChg chg="addSld delSld modSld">
      <pc:chgData name="Ellis Payne (2404673)" userId="S::2404673@student.uwtsd.ac.uk::ed0b3384-1cc3-4ded-8502-9d6621b9a9ea" providerId="AD" clId="Web-{44F97E55-C779-C08F-2FBB-7F5E32526C69}" dt="2025-01-24T11:49:35.909" v="539" actId="14100"/>
      <pc:docMkLst>
        <pc:docMk/>
      </pc:docMkLst>
      <pc:sldChg chg="modSp">
        <pc:chgData name="Ellis Payne (2404673)" userId="S::2404673@student.uwtsd.ac.uk::ed0b3384-1cc3-4ded-8502-9d6621b9a9ea" providerId="AD" clId="Web-{44F97E55-C779-C08F-2FBB-7F5E32526C69}" dt="2025-01-24T10:06:56.567" v="135" actId="20577"/>
        <pc:sldMkLst>
          <pc:docMk/>
          <pc:sldMk cId="3580657492" sldId="257"/>
        </pc:sldMkLst>
        <pc:spChg chg="mod">
          <ac:chgData name="Ellis Payne (2404673)" userId="S::2404673@student.uwtsd.ac.uk::ed0b3384-1cc3-4ded-8502-9d6621b9a9ea" providerId="AD" clId="Web-{44F97E55-C779-C08F-2FBB-7F5E32526C69}" dt="2025-01-24T10:06:56.567" v="135" actId="20577"/>
          <ac:spMkLst>
            <pc:docMk/>
            <pc:sldMk cId="3580657492" sldId="257"/>
            <ac:spMk id="3" creationId="{34F438F2-2DEB-07D0-8CF0-746AE4855728}"/>
          </ac:spMkLst>
        </pc:spChg>
      </pc:sldChg>
      <pc:sldChg chg="modSp">
        <pc:chgData name="Ellis Payne (2404673)" userId="S::2404673@student.uwtsd.ac.uk::ed0b3384-1cc3-4ded-8502-9d6621b9a9ea" providerId="AD" clId="Web-{44F97E55-C779-C08F-2FBB-7F5E32526C69}" dt="2025-01-24T10:22:54.601" v="219" actId="20577"/>
        <pc:sldMkLst>
          <pc:docMk/>
          <pc:sldMk cId="1536860648" sldId="259"/>
        </pc:sldMkLst>
        <pc:spChg chg="mod">
          <ac:chgData name="Ellis Payne (2404673)" userId="S::2404673@student.uwtsd.ac.uk::ed0b3384-1cc3-4ded-8502-9d6621b9a9ea" providerId="AD" clId="Web-{44F97E55-C779-C08F-2FBB-7F5E32526C69}" dt="2025-01-24T10:22:54.601" v="219" actId="20577"/>
          <ac:spMkLst>
            <pc:docMk/>
            <pc:sldMk cId="1536860648" sldId="259"/>
            <ac:spMk id="3" creationId="{610D8C48-6C5A-6836-C0B3-41FAD541CD76}"/>
          </ac:spMkLst>
        </pc:spChg>
      </pc:sldChg>
      <pc:sldChg chg="addSp delSp modSp mod setBg">
        <pc:chgData name="Ellis Payne (2404673)" userId="S::2404673@student.uwtsd.ac.uk::ed0b3384-1cc3-4ded-8502-9d6621b9a9ea" providerId="AD" clId="Web-{44F97E55-C779-C08F-2FBB-7F5E32526C69}" dt="2025-01-24T10:03:48.654" v="83" actId="20577"/>
        <pc:sldMkLst>
          <pc:docMk/>
          <pc:sldMk cId="413131872" sldId="260"/>
        </pc:sldMkLst>
        <pc:spChg chg="mod">
          <ac:chgData name="Ellis Payne (2404673)" userId="S::2404673@student.uwtsd.ac.uk::ed0b3384-1cc3-4ded-8502-9d6621b9a9ea" providerId="AD" clId="Web-{44F97E55-C779-C08F-2FBB-7F5E32526C69}" dt="2025-01-24T10:01:11.836" v="75"/>
          <ac:spMkLst>
            <pc:docMk/>
            <pc:sldMk cId="413131872" sldId="260"/>
            <ac:spMk id="2" creationId="{5381AB87-F8E5-3408-1C5E-1F8795D55FCD}"/>
          </ac:spMkLst>
        </pc:spChg>
        <pc:spChg chg="mod ord">
          <ac:chgData name="Ellis Payne (2404673)" userId="S::2404673@student.uwtsd.ac.uk::ed0b3384-1cc3-4ded-8502-9d6621b9a9ea" providerId="AD" clId="Web-{44F97E55-C779-C08F-2FBB-7F5E32526C69}" dt="2025-01-24T10:03:48.654" v="83" actId="20577"/>
          <ac:spMkLst>
            <pc:docMk/>
            <pc:sldMk cId="413131872" sldId="260"/>
            <ac:spMk id="3" creationId="{A42760A1-DDB8-7613-DC7E-1C265B843E15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01:11.821" v="74"/>
          <ac:spMkLst>
            <pc:docMk/>
            <pc:sldMk cId="413131872" sldId="260"/>
            <ac:spMk id="9" creationId="{B210AC1D-4063-4C6E-9528-FA9C4C0C18E6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01:11.821" v="74"/>
          <ac:spMkLst>
            <pc:docMk/>
            <pc:sldMk cId="413131872" sldId="260"/>
            <ac:spMk id="11" creationId="{02F8C595-E68C-4306-AED8-DC7826A0A506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01:11.836" v="75"/>
          <ac:spMkLst>
            <pc:docMk/>
            <pc:sldMk cId="413131872" sldId="260"/>
            <ac:spMk id="16" creationId="{7DE220E6-BA55-4F04-B3C4-F4985F3E77AF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01:11.836" v="75"/>
          <ac:spMkLst>
            <pc:docMk/>
            <pc:sldMk cId="413131872" sldId="260"/>
            <ac:spMk id="17" creationId="{5AE190BC-D2FD-433E-AB89-0DF68EFD6D09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01:11.836" v="75"/>
          <ac:spMkLst>
            <pc:docMk/>
            <pc:sldMk cId="413131872" sldId="260"/>
            <ac:spMk id="18" creationId="{43E8FEA2-54EE-4F84-B5DB-A055A7D805EE}"/>
          </ac:spMkLst>
        </pc:spChg>
        <pc:picChg chg="add mod">
          <ac:chgData name="Ellis Payne (2404673)" userId="S::2404673@student.uwtsd.ac.uk::ed0b3384-1cc3-4ded-8502-9d6621b9a9ea" providerId="AD" clId="Web-{44F97E55-C779-C08F-2FBB-7F5E32526C69}" dt="2025-01-24T10:01:11.836" v="75"/>
          <ac:picMkLst>
            <pc:docMk/>
            <pc:sldMk cId="413131872" sldId="260"/>
            <ac:picMk id="4" creationId="{5116EEB5-9858-6540-C4FE-A15035F02DA5}"/>
          </ac:picMkLst>
        </pc:picChg>
        <pc:cxnChg chg="add del">
          <ac:chgData name="Ellis Payne (2404673)" userId="S::2404673@student.uwtsd.ac.uk::ed0b3384-1cc3-4ded-8502-9d6621b9a9ea" providerId="AD" clId="Web-{44F97E55-C779-C08F-2FBB-7F5E32526C69}" dt="2025-01-24T10:01:11.821" v="74"/>
          <ac:cxnSpMkLst>
            <pc:docMk/>
            <pc:sldMk cId="413131872" sldId="260"/>
            <ac:cxnSpMk id="13" creationId="{E58B1629-F209-47B0-BA59-6BD937DBB08F}"/>
          </ac:cxnSpMkLst>
        </pc:cxnChg>
        <pc:cxnChg chg="add">
          <ac:chgData name="Ellis Payne (2404673)" userId="S::2404673@student.uwtsd.ac.uk::ed0b3384-1cc3-4ded-8502-9d6621b9a9ea" providerId="AD" clId="Web-{44F97E55-C779-C08F-2FBB-7F5E32526C69}" dt="2025-01-24T10:01:11.836" v="75"/>
          <ac:cxnSpMkLst>
            <pc:docMk/>
            <pc:sldMk cId="413131872" sldId="260"/>
            <ac:cxnSpMk id="15" creationId="{E58B1629-F209-47B0-BA59-6BD937DBB08F}"/>
          </ac:cxnSpMkLst>
        </pc:cxnChg>
      </pc:sldChg>
      <pc:sldChg chg="addSp delSp modSp mod setBg">
        <pc:chgData name="Ellis Payne (2404673)" userId="S::2404673@student.uwtsd.ac.uk::ed0b3384-1cc3-4ded-8502-9d6621b9a9ea" providerId="AD" clId="Web-{44F97E55-C779-C08F-2FBB-7F5E32526C69}" dt="2025-01-24T10:25:14.450" v="341" actId="20577"/>
        <pc:sldMkLst>
          <pc:docMk/>
          <pc:sldMk cId="2549921154" sldId="261"/>
        </pc:sldMkLst>
        <pc:spChg chg="mod">
          <ac:chgData name="Ellis Payne (2404673)" userId="S::2404673@student.uwtsd.ac.uk::ed0b3384-1cc3-4ded-8502-9d6621b9a9ea" providerId="AD" clId="Web-{44F97E55-C779-C08F-2FBB-7F5E32526C69}" dt="2025-01-24T10:21:30.942" v="214"/>
          <ac:spMkLst>
            <pc:docMk/>
            <pc:sldMk cId="2549921154" sldId="261"/>
            <ac:spMk id="2" creationId="{5108D76A-3ACC-96CA-BAAF-B47F13DE0CC5}"/>
          </ac:spMkLst>
        </pc:spChg>
        <pc:spChg chg="del">
          <ac:chgData name="Ellis Payne (2404673)" userId="S::2404673@student.uwtsd.ac.uk::ed0b3384-1cc3-4ded-8502-9d6621b9a9ea" providerId="AD" clId="Web-{44F97E55-C779-C08F-2FBB-7F5E32526C69}" dt="2025-01-24T10:21:28.239" v="213"/>
          <ac:spMkLst>
            <pc:docMk/>
            <pc:sldMk cId="2549921154" sldId="261"/>
            <ac:spMk id="3" creationId="{D9E64C75-BD61-3F83-4FD9-6017C2621194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22:49.898" v="216"/>
          <ac:spMkLst>
            <pc:docMk/>
            <pc:sldMk cId="2549921154" sldId="261"/>
            <ac:spMk id="5" creationId="{1193C2DB-C5FD-C67C-412F-F903623BDDA1}"/>
          </ac:spMkLst>
        </pc:spChg>
        <pc:spChg chg="add mod">
          <ac:chgData name="Ellis Payne (2404673)" userId="S::2404673@student.uwtsd.ac.uk::ed0b3384-1cc3-4ded-8502-9d6621b9a9ea" providerId="AD" clId="Web-{44F97E55-C779-C08F-2FBB-7F5E32526C69}" dt="2025-01-24T10:25:14.450" v="341" actId="20577"/>
          <ac:spMkLst>
            <pc:docMk/>
            <pc:sldMk cId="2549921154" sldId="261"/>
            <ac:spMk id="6" creationId="{2C4607F8-C9D2-D322-6EEC-239530E2EAB2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21:30.942" v="214"/>
          <ac:spMkLst>
            <pc:docMk/>
            <pc:sldMk cId="2549921154" sldId="261"/>
            <ac:spMk id="9" creationId="{D284A420-F50C-4C2C-B88E-E6F4EF504B6E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21:30.942" v="214"/>
          <ac:spMkLst>
            <pc:docMk/>
            <pc:sldMk cId="2549921154" sldId="261"/>
            <ac:spMk id="11" creationId="{893A6D2E-5228-4998-9E24-EFCCA024675E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21:30.942" v="214"/>
          <ac:spMkLst>
            <pc:docMk/>
            <pc:sldMk cId="2549921154" sldId="261"/>
            <ac:spMk id="17" creationId="{0C5012CC-71C4-4FA0-9F88-477BB5EA396D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21:30.942" v="214"/>
          <ac:spMkLst>
            <pc:docMk/>
            <pc:sldMk cId="2549921154" sldId="261"/>
            <ac:spMk id="19" creationId="{13A48C6C-3CC4-4EE5-A773-EC1EB7F59CD4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21:30.942" v="214"/>
          <ac:spMkLst>
            <pc:docMk/>
            <pc:sldMk cId="2549921154" sldId="261"/>
            <ac:spMk id="21" creationId="{A6FC486F-EE17-4AB5-AFD2-50FD675AEFB7}"/>
          </ac:spMkLst>
        </pc:spChg>
        <pc:picChg chg="add mod ord">
          <ac:chgData name="Ellis Payne (2404673)" userId="S::2404673@student.uwtsd.ac.uk::ed0b3384-1cc3-4ded-8502-9d6621b9a9ea" providerId="AD" clId="Web-{44F97E55-C779-C08F-2FBB-7F5E32526C69}" dt="2025-01-24T10:21:30.942" v="214"/>
          <ac:picMkLst>
            <pc:docMk/>
            <pc:sldMk cId="2549921154" sldId="261"/>
            <ac:picMk id="4" creationId="{021997C9-CEF4-908E-9914-E3FA6804B7DB}"/>
          </ac:picMkLst>
        </pc:picChg>
        <pc:cxnChg chg="add">
          <ac:chgData name="Ellis Payne (2404673)" userId="S::2404673@student.uwtsd.ac.uk::ed0b3384-1cc3-4ded-8502-9d6621b9a9ea" providerId="AD" clId="Web-{44F97E55-C779-C08F-2FBB-7F5E32526C69}" dt="2025-01-24T10:21:30.942" v="214"/>
          <ac:cxnSpMkLst>
            <pc:docMk/>
            <pc:sldMk cId="2549921154" sldId="261"/>
            <ac:cxnSpMk id="13" creationId="{3ADB48DB-8E25-4F2F-8C02-5B793937255F}"/>
          </ac:cxnSpMkLst>
        </pc:cxnChg>
        <pc:cxnChg chg="add">
          <ac:chgData name="Ellis Payne (2404673)" userId="S::2404673@student.uwtsd.ac.uk::ed0b3384-1cc3-4ded-8502-9d6621b9a9ea" providerId="AD" clId="Web-{44F97E55-C779-C08F-2FBB-7F5E32526C69}" dt="2025-01-24T10:21:30.942" v="214"/>
          <ac:cxnSpMkLst>
            <pc:docMk/>
            <pc:sldMk cId="2549921154" sldId="261"/>
            <ac:cxnSpMk id="15" creationId="{C32BA7E3-7313-49C8-A245-A85BDEB13EB3}"/>
          </ac:cxnSpMkLst>
        </pc:cxnChg>
        <pc:cxnChg chg="add">
          <ac:chgData name="Ellis Payne (2404673)" userId="S::2404673@student.uwtsd.ac.uk::ed0b3384-1cc3-4ded-8502-9d6621b9a9ea" providerId="AD" clId="Web-{44F97E55-C779-C08F-2FBB-7F5E32526C69}" dt="2025-01-24T10:21:30.942" v="214"/>
          <ac:cxnSpMkLst>
            <pc:docMk/>
            <pc:sldMk cId="2549921154" sldId="261"/>
            <ac:cxnSpMk id="23" creationId="{76BCE0AD-4A3C-4FDB-8E9D-2C3827AD7A92}"/>
          </ac:cxnSpMkLst>
        </pc:cxnChg>
      </pc:sldChg>
      <pc:sldChg chg="addSp delSp modSp mod setBg">
        <pc:chgData name="Ellis Payne (2404673)" userId="S::2404673@student.uwtsd.ac.uk::ed0b3384-1cc3-4ded-8502-9d6621b9a9ea" providerId="AD" clId="Web-{44F97E55-C779-C08F-2FBB-7F5E32526C69}" dt="2025-01-24T11:19:19.126" v="388"/>
        <pc:sldMkLst>
          <pc:docMk/>
          <pc:sldMk cId="2527563456" sldId="262"/>
        </pc:sldMkLst>
        <pc:spChg chg="mod">
          <ac:chgData name="Ellis Payne (2404673)" userId="S::2404673@student.uwtsd.ac.uk::ed0b3384-1cc3-4ded-8502-9d6621b9a9ea" providerId="AD" clId="Web-{44F97E55-C779-C08F-2FBB-7F5E32526C69}" dt="2025-01-24T10:58:36.973" v="353"/>
          <ac:spMkLst>
            <pc:docMk/>
            <pc:sldMk cId="2527563456" sldId="262"/>
            <ac:spMk id="2" creationId="{AD6D6328-C28B-C81A-1DDF-3F4359E2E037}"/>
          </ac:spMkLst>
        </pc:spChg>
        <pc:spChg chg="del">
          <ac:chgData name="Ellis Payne (2404673)" userId="S::2404673@student.uwtsd.ac.uk::ed0b3384-1cc3-4ded-8502-9d6621b9a9ea" providerId="AD" clId="Web-{44F97E55-C779-C08F-2FBB-7F5E32526C69}" dt="2025-01-24T10:57:45.581" v="348"/>
          <ac:spMkLst>
            <pc:docMk/>
            <pc:sldMk cId="2527563456" sldId="262"/>
            <ac:spMk id="3" creationId="{BE3AEFDC-6F7C-638E-3E4A-19F3A3D87448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1:19:19.126" v="388"/>
          <ac:spMkLst>
            <pc:docMk/>
            <pc:sldMk cId="2527563456" sldId="262"/>
            <ac:spMk id="8" creationId="{1378A95A-2CD6-93DE-F138-023DBF0D21F3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58:36.973" v="353"/>
          <ac:spMkLst>
            <pc:docMk/>
            <pc:sldMk cId="2527563456" sldId="262"/>
            <ac:spMk id="11" creationId="{90D0877E-6CD0-4206-8A18-56CEE73EFBF9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58:36.973" v="353"/>
          <ac:spMkLst>
            <pc:docMk/>
            <pc:sldMk cId="2527563456" sldId="262"/>
            <ac:spMk id="13" creationId="{E18AC0D4-F32D-4067-9F63-E553F4AFFF0E}"/>
          </ac:spMkLst>
        </pc:spChg>
        <pc:picChg chg="add mod ord">
          <ac:chgData name="Ellis Payne (2404673)" userId="S::2404673@student.uwtsd.ac.uk::ed0b3384-1cc3-4ded-8502-9d6621b9a9ea" providerId="AD" clId="Web-{44F97E55-C779-C08F-2FBB-7F5E32526C69}" dt="2025-01-24T10:58:36.973" v="353"/>
          <ac:picMkLst>
            <pc:docMk/>
            <pc:sldMk cId="2527563456" sldId="262"/>
            <ac:picMk id="4" creationId="{14A2F51C-0A18-0AB3-F361-67F0A8D057D3}"/>
          </ac:picMkLst>
        </pc:picChg>
        <pc:cxnChg chg="add">
          <ac:chgData name="Ellis Payne (2404673)" userId="S::2404673@student.uwtsd.ac.uk::ed0b3384-1cc3-4ded-8502-9d6621b9a9ea" providerId="AD" clId="Web-{44F97E55-C779-C08F-2FBB-7F5E32526C69}" dt="2025-01-24T10:58:36.973" v="353"/>
          <ac:cxnSpMkLst>
            <pc:docMk/>
            <pc:sldMk cId="2527563456" sldId="262"/>
            <ac:cxnSpMk id="15" creationId="{9E499B2F-6D89-41AB-B19D-C0493939F71F}"/>
          </ac:cxnSpMkLst>
        </pc:cxnChg>
      </pc:sldChg>
      <pc:sldChg chg="addSp delSp modSp mod setBg">
        <pc:chgData name="Ellis Payne (2404673)" userId="S::2404673@student.uwtsd.ac.uk::ed0b3384-1cc3-4ded-8502-9d6621b9a9ea" providerId="AD" clId="Web-{44F97E55-C779-C08F-2FBB-7F5E32526C69}" dt="2025-01-24T11:19:10.501" v="387" actId="20577"/>
        <pc:sldMkLst>
          <pc:docMk/>
          <pc:sldMk cId="314762137" sldId="263"/>
        </pc:sldMkLst>
        <pc:spChg chg="mod">
          <ac:chgData name="Ellis Payne (2404673)" userId="S::2404673@student.uwtsd.ac.uk::ed0b3384-1cc3-4ded-8502-9d6621b9a9ea" providerId="AD" clId="Web-{44F97E55-C779-C08F-2FBB-7F5E32526C69}" dt="2025-01-24T10:59:10.084" v="365"/>
          <ac:spMkLst>
            <pc:docMk/>
            <pc:sldMk cId="314762137" sldId="263"/>
            <ac:spMk id="2" creationId="{4A0ACCB5-4C7A-F147-9406-BC576F835A15}"/>
          </ac:spMkLst>
        </pc:spChg>
        <pc:spChg chg="del">
          <ac:chgData name="Ellis Payne (2404673)" userId="S::2404673@student.uwtsd.ac.uk::ed0b3384-1cc3-4ded-8502-9d6621b9a9ea" providerId="AD" clId="Web-{44F97E55-C779-C08F-2FBB-7F5E32526C69}" dt="2025-01-24T10:42:20.814" v="342"/>
          <ac:spMkLst>
            <pc:docMk/>
            <pc:sldMk cId="314762137" sldId="263"/>
            <ac:spMk id="3" creationId="{4176FABD-FD96-F3A6-2CFE-63F369E94120}"/>
          </ac:spMkLst>
        </pc:spChg>
        <pc:spChg chg="add del mod">
          <ac:chgData name="Ellis Payne (2404673)" userId="S::2404673@student.uwtsd.ac.uk::ed0b3384-1cc3-4ded-8502-9d6621b9a9ea" providerId="AD" clId="Web-{44F97E55-C779-C08F-2FBB-7F5E32526C69}" dt="2025-01-24T10:42:38.080" v="344"/>
          <ac:spMkLst>
            <pc:docMk/>
            <pc:sldMk cId="314762137" sldId="263"/>
            <ac:spMk id="6" creationId="{B289010C-D6F5-7859-637E-E29165B51850}"/>
          </ac:spMkLst>
        </pc:spChg>
        <pc:spChg chg="add del mod">
          <ac:chgData name="Ellis Payne (2404673)" userId="S::2404673@student.uwtsd.ac.uk::ed0b3384-1cc3-4ded-8502-9d6621b9a9ea" providerId="AD" clId="Web-{44F97E55-C779-C08F-2FBB-7F5E32526C69}" dt="2025-01-24T10:54:44.168" v="346"/>
          <ac:spMkLst>
            <pc:docMk/>
            <pc:sldMk cId="314762137" sldId="263"/>
            <ac:spMk id="9" creationId="{6724BB9E-20C5-65E3-6C8F-34780DBC75B8}"/>
          </ac:spMkLst>
        </pc:spChg>
        <pc:spChg chg="add del mod">
          <ac:chgData name="Ellis Payne (2404673)" userId="S::2404673@student.uwtsd.ac.uk::ed0b3384-1cc3-4ded-8502-9d6621b9a9ea" providerId="AD" clId="Web-{44F97E55-C779-C08F-2FBB-7F5E32526C69}" dt="2025-01-24T10:58:26.348" v="351"/>
          <ac:spMkLst>
            <pc:docMk/>
            <pc:sldMk cId="314762137" sldId="263"/>
            <ac:spMk id="12" creationId="{FD767DA3-DC36-0686-5C38-860183AA3AAD}"/>
          </ac:spMkLst>
        </pc:spChg>
        <pc:spChg chg="add mod">
          <ac:chgData name="Ellis Payne (2404673)" userId="S::2404673@student.uwtsd.ac.uk::ed0b3384-1cc3-4ded-8502-9d6621b9a9ea" providerId="AD" clId="Web-{44F97E55-C779-C08F-2FBB-7F5E32526C69}" dt="2025-01-24T11:19:10.501" v="387" actId="20577"/>
          <ac:spMkLst>
            <pc:docMk/>
            <pc:sldMk cId="314762137" sldId="263"/>
            <ac:spMk id="17" creationId="{FD09ADE5-30C5-9827-5C11-D3728ABC311D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59:10.084" v="365"/>
          <ac:spMkLst>
            <pc:docMk/>
            <pc:sldMk cId="314762137" sldId="263"/>
            <ac:spMk id="20" creationId="{7DE220E6-BA55-4F04-B3C4-F4985F3E77AF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59:10.084" v="365"/>
          <ac:spMkLst>
            <pc:docMk/>
            <pc:sldMk cId="314762137" sldId="263"/>
            <ac:spMk id="22" creationId="{5AE190BC-D2FD-433E-AB89-0DF68EFD6D09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59:10.084" v="365"/>
          <ac:spMkLst>
            <pc:docMk/>
            <pc:sldMk cId="314762137" sldId="263"/>
            <ac:spMk id="24" creationId="{43E8FEA2-54EE-4F84-B5DB-A055A7D805EE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59:10.084" v="365"/>
          <ac:spMkLst>
            <pc:docMk/>
            <pc:sldMk cId="314762137" sldId="263"/>
            <ac:spMk id="31" creationId="{10C92917-A828-4B36-95DE-11CA4F9C2335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59:10.084" v="365"/>
          <ac:spMkLst>
            <pc:docMk/>
            <pc:sldMk cId="314762137" sldId="263"/>
            <ac:spMk id="33" creationId="{E335820B-3A29-42C5-AA8D-10ECA43CD985}"/>
          </ac:spMkLst>
        </pc:spChg>
        <pc:picChg chg="add del mod ord">
          <ac:chgData name="Ellis Payne (2404673)" userId="S::2404673@student.uwtsd.ac.uk::ed0b3384-1cc3-4ded-8502-9d6621b9a9ea" providerId="AD" clId="Web-{44F97E55-C779-C08F-2FBB-7F5E32526C69}" dt="2025-01-24T10:42:23.955" v="343"/>
          <ac:picMkLst>
            <pc:docMk/>
            <pc:sldMk cId="314762137" sldId="263"/>
            <ac:picMk id="4" creationId="{5EFE73A7-F3BA-B18F-42CD-A3B9D253274D}"/>
          </ac:picMkLst>
        </pc:picChg>
        <pc:picChg chg="add del mod ord">
          <ac:chgData name="Ellis Payne (2404673)" userId="S::2404673@student.uwtsd.ac.uk::ed0b3384-1cc3-4ded-8502-9d6621b9a9ea" providerId="AD" clId="Web-{44F97E55-C779-C08F-2FBB-7F5E32526C69}" dt="2025-01-24T10:42:40.862" v="345"/>
          <ac:picMkLst>
            <pc:docMk/>
            <pc:sldMk cId="314762137" sldId="263"/>
            <ac:picMk id="7" creationId="{04037046-B494-EDF6-6767-092E404F5B64}"/>
          </ac:picMkLst>
        </pc:picChg>
        <pc:picChg chg="add del mod ord">
          <ac:chgData name="Ellis Payne (2404673)" userId="S::2404673@student.uwtsd.ac.uk::ed0b3384-1cc3-4ded-8502-9d6621b9a9ea" providerId="AD" clId="Web-{44F97E55-C779-C08F-2FBB-7F5E32526C69}" dt="2025-01-24T10:54:46.137" v="347"/>
          <ac:picMkLst>
            <pc:docMk/>
            <pc:sldMk cId="314762137" sldId="263"/>
            <ac:picMk id="10" creationId="{36343D09-072D-A530-B5D3-52147954ABC4}"/>
          </ac:picMkLst>
        </pc:picChg>
        <pc:picChg chg="add mod ord">
          <ac:chgData name="Ellis Payne (2404673)" userId="S::2404673@student.uwtsd.ac.uk::ed0b3384-1cc3-4ded-8502-9d6621b9a9ea" providerId="AD" clId="Web-{44F97E55-C779-C08F-2FBB-7F5E32526C69}" dt="2025-01-24T10:59:10.084" v="365"/>
          <ac:picMkLst>
            <pc:docMk/>
            <pc:sldMk cId="314762137" sldId="263"/>
            <ac:picMk id="13" creationId="{14BF279E-AAFB-3A29-682B-B364AF4E17D5}"/>
          </ac:picMkLst>
        </pc:picChg>
        <pc:cxnChg chg="add del">
          <ac:chgData name="Ellis Payne (2404673)" userId="S::2404673@student.uwtsd.ac.uk::ed0b3384-1cc3-4ded-8502-9d6621b9a9ea" providerId="AD" clId="Web-{44F97E55-C779-C08F-2FBB-7F5E32526C69}" dt="2025-01-24T10:59:10.084" v="365"/>
          <ac:cxnSpMkLst>
            <pc:docMk/>
            <pc:sldMk cId="314762137" sldId="263"/>
            <ac:cxnSpMk id="26" creationId="{E58B1629-F209-47B0-BA59-6BD937DBB08F}"/>
          </ac:cxnSpMkLst>
        </pc:cxnChg>
        <pc:cxnChg chg="add">
          <ac:chgData name="Ellis Payne (2404673)" userId="S::2404673@student.uwtsd.ac.uk::ed0b3384-1cc3-4ded-8502-9d6621b9a9ea" providerId="AD" clId="Web-{44F97E55-C779-C08F-2FBB-7F5E32526C69}" dt="2025-01-24T10:59:10.084" v="365"/>
          <ac:cxnSpMkLst>
            <pc:docMk/>
            <pc:sldMk cId="314762137" sldId="263"/>
            <ac:cxnSpMk id="35" creationId="{E58B1629-F209-47B0-BA59-6BD937DBB08F}"/>
          </ac:cxnSpMkLst>
        </pc:cxnChg>
      </pc:sldChg>
      <pc:sldChg chg="addSp delSp modSp mod setBg">
        <pc:chgData name="Ellis Payne (2404673)" userId="S::2404673@student.uwtsd.ac.uk::ed0b3384-1cc3-4ded-8502-9d6621b9a9ea" providerId="AD" clId="Web-{44F97E55-C779-C08F-2FBB-7F5E32526C69}" dt="2025-01-24T11:25:00.513" v="408" actId="20577"/>
        <pc:sldMkLst>
          <pc:docMk/>
          <pc:sldMk cId="261079129" sldId="264"/>
        </pc:sldMkLst>
        <pc:spChg chg="mod ord">
          <ac:chgData name="Ellis Payne (2404673)" userId="S::2404673@student.uwtsd.ac.uk::ed0b3384-1cc3-4ded-8502-9d6621b9a9ea" providerId="AD" clId="Web-{44F97E55-C779-C08F-2FBB-7F5E32526C69}" dt="2025-01-24T11:25:00.513" v="408" actId="20577"/>
          <ac:spMkLst>
            <pc:docMk/>
            <pc:sldMk cId="261079129" sldId="264"/>
            <ac:spMk id="2" creationId="{AA05DB52-38FC-4B8C-371C-93AAC44BD115}"/>
          </ac:spMkLst>
        </pc:spChg>
        <pc:spChg chg="del">
          <ac:chgData name="Ellis Payne (2404673)" userId="S::2404673@student.uwtsd.ac.uk::ed0b3384-1cc3-4ded-8502-9d6621b9a9ea" providerId="AD" clId="Web-{44F97E55-C779-C08F-2FBB-7F5E32526C69}" dt="2025-01-24T11:24:45.997" v="406"/>
          <ac:spMkLst>
            <pc:docMk/>
            <pc:sldMk cId="261079129" sldId="264"/>
            <ac:spMk id="3" creationId="{0CC0B27A-354E-DD44-E0B0-4874FD89428C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24:49.919" v="407"/>
          <ac:spMkLst>
            <pc:docMk/>
            <pc:sldMk cId="261079129" sldId="264"/>
            <ac:spMk id="9" creationId="{D284A420-F50C-4C2C-B88E-E6F4EF504B6E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24:49.919" v="407"/>
          <ac:spMkLst>
            <pc:docMk/>
            <pc:sldMk cId="261079129" sldId="264"/>
            <ac:spMk id="11" creationId="{893A6D2E-5228-4998-9E24-EFCCA024675E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24:49.919" v="407"/>
          <ac:spMkLst>
            <pc:docMk/>
            <pc:sldMk cId="261079129" sldId="264"/>
            <ac:spMk id="17" creationId="{42AE77C8-8636-492A-ABA7-1B8730025A08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24:49.919" v="407"/>
          <ac:spMkLst>
            <pc:docMk/>
            <pc:sldMk cId="261079129" sldId="264"/>
            <ac:spMk id="19" creationId="{079AB7E9-4C3D-48E5-BDC2-C6EBF5170B1F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24:49.919" v="407"/>
          <ac:spMkLst>
            <pc:docMk/>
            <pc:sldMk cId="261079129" sldId="264"/>
            <ac:spMk id="23" creationId="{095830D2-F2AE-4DD8-B586-89B0977916FF}"/>
          </ac:spMkLst>
        </pc:spChg>
        <pc:picChg chg="add mod ord">
          <ac:chgData name="Ellis Payne (2404673)" userId="S::2404673@student.uwtsd.ac.uk::ed0b3384-1cc3-4ded-8502-9d6621b9a9ea" providerId="AD" clId="Web-{44F97E55-C779-C08F-2FBB-7F5E32526C69}" dt="2025-01-24T11:24:49.919" v="407"/>
          <ac:picMkLst>
            <pc:docMk/>
            <pc:sldMk cId="261079129" sldId="264"/>
            <ac:picMk id="4" creationId="{C9CE63B1-0420-FD3B-84A9-5E0E98D9DF93}"/>
          </ac:picMkLst>
        </pc:picChg>
        <pc:cxnChg chg="add">
          <ac:chgData name="Ellis Payne (2404673)" userId="S::2404673@student.uwtsd.ac.uk::ed0b3384-1cc3-4ded-8502-9d6621b9a9ea" providerId="AD" clId="Web-{44F97E55-C779-C08F-2FBB-7F5E32526C69}" dt="2025-01-24T11:24:49.919" v="407"/>
          <ac:cxnSpMkLst>
            <pc:docMk/>
            <pc:sldMk cId="261079129" sldId="264"/>
            <ac:cxnSpMk id="13" creationId="{3ADB48DB-8E25-4F2F-8C02-5B793937255F}"/>
          </ac:cxnSpMkLst>
        </pc:cxnChg>
        <pc:cxnChg chg="add">
          <ac:chgData name="Ellis Payne (2404673)" userId="S::2404673@student.uwtsd.ac.uk::ed0b3384-1cc3-4ded-8502-9d6621b9a9ea" providerId="AD" clId="Web-{44F97E55-C779-C08F-2FBB-7F5E32526C69}" dt="2025-01-24T11:24:49.919" v="407"/>
          <ac:cxnSpMkLst>
            <pc:docMk/>
            <pc:sldMk cId="261079129" sldId="264"/>
            <ac:cxnSpMk id="15" creationId="{C32BA7E3-7313-49C8-A245-A85BDEB13EB3}"/>
          </ac:cxnSpMkLst>
        </pc:cxnChg>
        <pc:cxnChg chg="add">
          <ac:chgData name="Ellis Payne (2404673)" userId="S::2404673@student.uwtsd.ac.uk::ed0b3384-1cc3-4ded-8502-9d6621b9a9ea" providerId="AD" clId="Web-{44F97E55-C779-C08F-2FBB-7F5E32526C69}" dt="2025-01-24T11:24:49.919" v="407"/>
          <ac:cxnSpMkLst>
            <pc:docMk/>
            <pc:sldMk cId="261079129" sldId="264"/>
            <ac:cxnSpMk id="21" creationId="{3B3C8882-5AB4-43BB-A137-6E7A8B730356}"/>
          </ac:cxnSpMkLst>
        </pc:cxnChg>
      </pc:sldChg>
      <pc:sldChg chg="addSp delSp modSp mod setBg">
        <pc:chgData name="Ellis Payne (2404673)" userId="S::2404673@student.uwtsd.ac.uk::ed0b3384-1cc3-4ded-8502-9d6621b9a9ea" providerId="AD" clId="Web-{44F97E55-C779-C08F-2FBB-7F5E32526C69}" dt="2025-01-24T10:20:01.001" v="203" actId="20577"/>
        <pc:sldMkLst>
          <pc:docMk/>
          <pc:sldMk cId="2368617892" sldId="265"/>
        </pc:sldMkLst>
        <pc:spChg chg="mod ord">
          <ac:chgData name="Ellis Payne (2404673)" userId="S::2404673@student.uwtsd.ac.uk::ed0b3384-1cc3-4ded-8502-9d6621b9a9ea" providerId="AD" clId="Web-{44F97E55-C779-C08F-2FBB-7F5E32526C69}" dt="2025-01-24T10:08:25.774" v="146"/>
          <ac:spMkLst>
            <pc:docMk/>
            <pc:sldMk cId="2368617892" sldId="265"/>
            <ac:spMk id="2" creationId="{70BCF4DF-BB73-980A-A867-E136E6CB1D29}"/>
          </ac:spMkLst>
        </pc:spChg>
        <pc:spChg chg="del">
          <ac:chgData name="Ellis Payne (2404673)" userId="S::2404673@student.uwtsd.ac.uk::ed0b3384-1cc3-4ded-8502-9d6621b9a9ea" providerId="AD" clId="Web-{44F97E55-C779-C08F-2FBB-7F5E32526C69}" dt="2025-01-24T10:07:47.460" v="140"/>
          <ac:spMkLst>
            <pc:docMk/>
            <pc:sldMk cId="2368617892" sldId="265"/>
            <ac:spMk id="3" creationId="{D9EBD417-AB22-B794-AA7A-79B130778432}"/>
          </ac:spMkLst>
        </pc:spChg>
        <pc:spChg chg="add del mod">
          <ac:chgData name="Ellis Payne (2404673)" userId="S::2404673@student.uwtsd.ac.uk::ed0b3384-1cc3-4ded-8502-9d6621b9a9ea" providerId="AD" clId="Web-{44F97E55-C779-C08F-2FBB-7F5E32526C69}" dt="2025-01-24T10:08:25.774" v="146"/>
          <ac:spMkLst>
            <pc:docMk/>
            <pc:sldMk cId="2368617892" sldId="265"/>
            <ac:spMk id="8" creationId="{57AC4700-3DAB-1961-8F10-BA48190DBF97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08:25.774" v="146"/>
          <ac:spMkLst>
            <pc:docMk/>
            <pc:sldMk cId="2368617892" sldId="265"/>
            <ac:spMk id="11" creationId="{B210AC1D-4063-4C6E-9528-FA9C4C0C18E6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08:25.774" v="146"/>
          <ac:spMkLst>
            <pc:docMk/>
            <pc:sldMk cId="2368617892" sldId="265"/>
            <ac:spMk id="13" creationId="{02F8C595-E68C-4306-AED8-DC7826A0A506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08:25.758" v="145"/>
          <ac:spMkLst>
            <pc:docMk/>
            <pc:sldMk cId="2368617892" sldId="265"/>
            <ac:spMk id="20" creationId="{D284A420-F50C-4C2C-B88E-E6F4EF504B6E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08:25.758" v="145"/>
          <ac:spMkLst>
            <pc:docMk/>
            <pc:sldMk cId="2368617892" sldId="265"/>
            <ac:spMk id="22" creationId="{893A6D2E-5228-4998-9E24-EFCCA024675E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08:25.758" v="145"/>
          <ac:spMkLst>
            <pc:docMk/>
            <pc:sldMk cId="2368617892" sldId="265"/>
            <ac:spMk id="28" creationId="{AA857166-A416-4C5E-8AA9-5D5D1E13D151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08:25.758" v="145"/>
          <ac:spMkLst>
            <pc:docMk/>
            <pc:sldMk cId="2368617892" sldId="265"/>
            <ac:spMk id="30" creationId="{454D4344-7A53-4BC2-BE3F-111FE485330E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08:25.758" v="145"/>
          <ac:spMkLst>
            <pc:docMk/>
            <pc:sldMk cId="2368617892" sldId="265"/>
            <ac:spMk id="32" creationId="{13A48C6C-3CC4-4EE5-A773-EC1EB7F59CD4}"/>
          </ac:spMkLst>
        </pc:spChg>
        <pc:spChg chg="add del">
          <ac:chgData name="Ellis Payne (2404673)" userId="S::2404673@student.uwtsd.ac.uk::ed0b3384-1cc3-4ded-8502-9d6621b9a9ea" providerId="AD" clId="Web-{44F97E55-C779-C08F-2FBB-7F5E32526C69}" dt="2025-01-24T10:08:25.758" v="145"/>
          <ac:spMkLst>
            <pc:docMk/>
            <pc:sldMk cId="2368617892" sldId="265"/>
            <ac:spMk id="34" creationId="{F489C2E0-4895-4B72-85EA-7EE9FAFFDC7E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08:25.774" v="146"/>
          <ac:spMkLst>
            <pc:docMk/>
            <pc:sldMk cId="2368617892" sldId="265"/>
            <ac:spMk id="38" creationId="{3ECBE1F1-D69B-4AFA-ABD5-8E41720EF6DE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0:08:25.774" v="146"/>
          <ac:spMkLst>
            <pc:docMk/>
            <pc:sldMk cId="2368617892" sldId="265"/>
            <ac:spMk id="39" creationId="{603A6265-E10C-4B85-9C20-E75FCAF9CC63}"/>
          </ac:spMkLst>
        </pc:spChg>
        <pc:spChg chg="add mod">
          <ac:chgData name="Ellis Payne (2404673)" userId="S::2404673@student.uwtsd.ac.uk::ed0b3384-1cc3-4ded-8502-9d6621b9a9ea" providerId="AD" clId="Web-{44F97E55-C779-C08F-2FBB-7F5E32526C69}" dt="2025-01-24T10:20:01.001" v="203" actId="20577"/>
          <ac:spMkLst>
            <pc:docMk/>
            <pc:sldMk cId="2368617892" sldId="265"/>
            <ac:spMk id="40" creationId="{57AC4700-3DAB-1961-8F10-BA48190DBF97}"/>
          </ac:spMkLst>
        </pc:spChg>
        <pc:picChg chg="add mod ord">
          <ac:chgData name="Ellis Payne (2404673)" userId="S::2404673@student.uwtsd.ac.uk::ed0b3384-1cc3-4ded-8502-9d6621b9a9ea" providerId="AD" clId="Web-{44F97E55-C779-C08F-2FBB-7F5E32526C69}" dt="2025-01-24T10:08:25.774" v="146"/>
          <ac:picMkLst>
            <pc:docMk/>
            <pc:sldMk cId="2368617892" sldId="265"/>
            <ac:picMk id="4" creationId="{86AC1ABD-3543-10C9-E233-F766EA7AF81B}"/>
          </ac:picMkLst>
        </pc:picChg>
        <pc:cxnChg chg="add del">
          <ac:chgData name="Ellis Payne (2404673)" userId="S::2404673@student.uwtsd.ac.uk::ed0b3384-1cc3-4ded-8502-9d6621b9a9ea" providerId="AD" clId="Web-{44F97E55-C779-C08F-2FBB-7F5E32526C69}" dt="2025-01-24T10:08:25.774" v="146"/>
          <ac:cxnSpMkLst>
            <pc:docMk/>
            <pc:sldMk cId="2368617892" sldId="265"/>
            <ac:cxnSpMk id="15" creationId="{E58B1629-F209-47B0-BA59-6BD937DBB08F}"/>
          </ac:cxnSpMkLst>
        </pc:cxnChg>
        <pc:cxnChg chg="add">
          <ac:chgData name="Ellis Payne (2404673)" userId="S::2404673@student.uwtsd.ac.uk::ed0b3384-1cc3-4ded-8502-9d6621b9a9ea" providerId="AD" clId="Web-{44F97E55-C779-C08F-2FBB-7F5E32526C69}" dt="2025-01-24T10:08:25.774" v="146"/>
          <ac:cxnSpMkLst>
            <pc:docMk/>
            <pc:sldMk cId="2368617892" sldId="265"/>
            <ac:cxnSpMk id="41" creationId="{61FF92BA-874E-408A-BFAD-416A7FFE5976}"/>
          </ac:cxnSpMkLst>
        </pc:cxnChg>
      </pc:sldChg>
      <pc:sldChg chg="addSp delSp modSp new mod setBg">
        <pc:chgData name="Ellis Payne (2404673)" userId="S::2404673@student.uwtsd.ac.uk::ed0b3384-1cc3-4ded-8502-9d6621b9a9ea" providerId="AD" clId="Web-{44F97E55-C779-C08F-2FBB-7F5E32526C69}" dt="2025-01-24T11:40:02.779" v="490" actId="20577"/>
        <pc:sldMkLst>
          <pc:docMk/>
          <pc:sldMk cId="1273788171" sldId="266"/>
        </pc:sldMkLst>
        <pc:spChg chg="mod">
          <ac:chgData name="Ellis Payne (2404673)" userId="S::2404673@student.uwtsd.ac.uk::ed0b3384-1cc3-4ded-8502-9d6621b9a9ea" providerId="AD" clId="Web-{44F97E55-C779-C08F-2FBB-7F5E32526C69}" dt="2025-01-24T11:38:15.885" v="423"/>
          <ac:spMkLst>
            <pc:docMk/>
            <pc:sldMk cId="1273788171" sldId="266"/>
            <ac:spMk id="2" creationId="{EDD2AE39-71E6-5BFA-CAA4-1DBDE91DC0FE}"/>
          </ac:spMkLst>
        </pc:spChg>
        <pc:spChg chg="del">
          <ac:chgData name="Ellis Payne (2404673)" userId="S::2404673@student.uwtsd.ac.uk::ed0b3384-1cc3-4ded-8502-9d6621b9a9ea" providerId="AD" clId="Web-{44F97E55-C779-C08F-2FBB-7F5E32526C69}" dt="2025-01-24T11:38:11.025" v="422"/>
          <ac:spMkLst>
            <pc:docMk/>
            <pc:sldMk cId="1273788171" sldId="266"/>
            <ac:spMk id="3" creationId="{457ACAF6-0CCC-3501-FC66-1FF86F4BF45E}"/>
          </ac:spMkLst>
        </pc:spChg>
        <pc:spChg chg="add mod">
          <ac:chgData name="Ellis Payne (2404673)" userId="S::2404673@student.uwtsd.ac.uk::ed0b3384-1cc3-4ded-8502-9d6621b9a9ea" providerId="AD" clId="Web-{44F97E55-C779-C08F-2FBB-7F5E32526C69}" dt="2025-01-24T11:40:02.779" v="490" actId="20577"/>
          <ac:spMkLst>
            <pc:docMk/>
            <pc:sldMk cId="1273788171" sldId="266"/>
            <ac:spMk id="8" creationId="{3C76BA70-8DC5-BECC-22E5-666BF395F0A2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38:15.885" v="423"/>
          <ac:spMkLst>
            <pc:docMk/>
            <pc:sldMk cId="1273788171" sldId="266"/>
            <ac:spMk id="11" creationId="{B210AC1D-4063-4C6E-9528-FA9C4C0C18E6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38:15.885" v="423"/>
          <ac:spMkLst>
            <pc:docMk/>
            <pc:sldMk cId="1273788171" sldId="266"/>
            <ac:spMk id="13" creationId="{02F8C595-E68C-4306-AED8-DC7826A0A506}"/>
          </ac:spMkLst>
        </pc:spChg>
        <pc:picChg chg="add mod ord">
          <ac:chgData name="Ellis Payne (2404673)" userId="S::2404673@student.uwtsd.ac.uk::ed0b3384-1cc3-4ded-8502-9d6621b9a9ea" providerId="AD" clId="Web-{44F97E55-C779-C08F-2FBB-7F5E32526C69}" dt="2025-01-24T11:38:15.885" v="423"/>
          <ac:picMkLst>
            <pc:docMk/>
            <pc:sldMk cId="1273788171" sldId="266"/>
            <ac:picMk id="4" creationId="{8E6A370C-248B-134B-82AA-5BCF256D33B1}"/>
          </ac:picMkLst>
        </pc:picChg>
        <pc:cxnChg chg="add">
          <ac:chgData name="Ellis Payne (2404673)" userId="S::2404673@student.uwtsd.ac.uk::ed0b3384-1cc3-4ded-8502-9d6621b9a9ea" providerId="AD" clId="Web-{44F97E55-C779-C08F-2FBB-7F5E32526C69}" dt="2025-01-24T11:38:15.885" v="423"/>
          <ac:cxnSpMkLst>
            <pc:docMk/>
            <pc:sldMk cId="1273788171" sldId="266"/>
            <ac:cxnSpMk id="15" creationId="{E58B1629-F209-47B0-BA59-6BD937DBB08F}"/>
          </ac:cxnSpMkLst>
        </pc:cxnChg>
      </pc:sldChg>
      <pc:sldChg chg="addSp delSp modSp new mod setBg">
        <pc:chgData name="Ellis Payne (2404673)" userId="S::2404673@student.uwtsd.ac.uk::ed0b3384-1cc3-4ded-8502-9d6621b9a9ea" providerId="AD" clId="Web-{44F97E55-C779-C08F-2FBB-7F5E32526C69}" dt="2025-01-24T11:45:44.354" v="509" actId="14100"/>
        <pc:sldMkLst>
          <pc:docMk/>
          <pc:sldMk cId="3532485216" sldId="267"/>
        </pc:sldMkLst>
        <pc:spChg chg="mod ord">
          <ac:chgData name="Ellis Payne (2404673)" userId="S::2404673@student.uwtsd.ac.uk::ed0b3384-1cc3-4ded-8502-9d6621b9a9ea" providerId="AD" clId="Web-{44F97E55-C779-C08F-2FBB-7F5E32526C69}" dt="2025-01-24T11:40:39.437" v="492"/>
          <ac:spMkLst>
            <pc:docMk/>
            <pc:sldMk cId="3532485216" sldId="267"/>
            <ac:spMk id="2" creationId="{71C4B852-70FF-251C-57A9-5625CC700ADF}"/>
          </ac:spMkLst>
        </pc:spChg>
        <pc:spChg chg="del">
          <ac:chgData name="Ellis Payne (2404673)" userId="S::2404673@student.uwtsd.ac.uk::ed0b3384-1cc3-4ded-8502-9d6621b9a9ea" providerId="AD" clId="Web-{44F97E55-C779-C08F-2FBB-7F5E32526C69}" dt="2025-01-24T11:40:30.296" v="491"/>
          <ac:spMkLst>
            <pc:docMk/>
            <pc:sldMk cId="3532485216" sldId="267"/>
            <ac:spMk id="3" creationId="{2CE9E611-B187-90B3-9CDC-39F4BCBCFA26}"/>
          </ac:spMkLst>
        </pc:spChg>
        <pc:spChg chg="add mod">
          <ac:chgData name="Ellis Payne (2404673)" userId="S::2404673@student.uwtsd.ac.uk::ed0b3384-1cc3-4ded-8502-9d6621b9a9ea" providerId="AD" clId="Web-{44F97E55-C779-C08F-2FBB-7F5E32526C69}" dt="2025-01-24T11:45:44.354" v="509" actId="14100"/>
          <ac:spMkLst>
            <pc:docMk/>
            <pc:sldMk cId="3532485216" sldId="267"/>
            <ac:spMk id="8" creationId="{A2543B1D-9AA5-37BC-A4F5-7727AE1D5D9B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40:39.437" v="492"/>
          <ac:spMkLst>
            <pc:docMk/>
            <pc:sldMk cId="3532485216" sldId="267"/>
            <ac:spMk id="11" creationId="{B65C0385-5E30-4D2E-AF9F-4639659D34E9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40:39.437" v="492"/>
          <ac:spMkLst>
            <pc:docMk/>
            <pc:sldMk cId="3532485216" sldId="267"/>
            <ac:spMk id="13" creationId="{81FB66B5-0DCE-404D-B0A0-E1E48E7BBFD7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40:39.437" v="492"/>
          <ac:spMkLst>
            <pc:docMk/>
            <pc:sldMk cId="3532485216" sldId="267"/>
            <ac:spMk id="15" creationId="{E335820B-3A29-42C5-AA8D-10ECA43CD985}"/>
          </ac:spMkLst>
        </pc:spChg>
        <pc:picChg chg="add mod ord">
          <ac:chgData name="Ellis Payne (2404673)" userId="S::2404673@student.uwtsd.ac.uk::ed0b3384-1cc3-4ded-8502-9d6621b9a9ea" providerId="AD" clId="Web-{44F97E55-C779-C08F-2FBB-7F5E32526C69}" dt="2025-01-24T11:40:39.437" v="492"/>
          <ac:picMkLst>
            <pc:docMk/>
            <pc:sldMk cId="3532485216" sldId="267"/>
            <ac:picMk id="4" creationId="{4621D82F-5A6D-2007-DD19-190191BC0A36}"/>
          </ac:picMkLst>
        </pc:picChg>
        <pc:cxnChg chg="add">
          <ac:chgData name="Ellis Payne (2404673)" userId="S::2404673@student.uwtsd.ac.uk::ed0b3384-1cc3-4ded-8502-9d6621b9a9ea" providerId="AD" clId="Web-{44F97E55-C779-C08F-2FBB-7F5E32526C69}" dt="2025-01-24T11:40:39.437" v="492"/>
          <ac:cxnSpMkLst>
            <pc:docMk/>
            <pc:sldMk cId="3532485216" sldId="267"/>
            <ac:cxnSpMk id="17" creationId="{E58B1629-F209-47B0-BA59-6BD937DBB08F}"/>
          </ac:cxnSpMkLst>
        </pc:cxnChg>
      </pc:sldChg>
      <pc:sldChg chg="addSp modSp new mod setBg">
        <pc:chgData name="Ellis Payne (2404673)" userId="S::2404673@student.uwtsd.ac.uk::ed0b3384-1cc3-4ded-8502-9d6621b9a9ea" providerId="AD" clId="Web-{44F97E55-C779-C08F-2FBB-7F5E32526C69}" dt="2025-01-24T11:48:04.296" v="531"/>
        <pc:sldMkLst>
          <pc:docMk/>
          <pc:sldMk cId="2638570784" sldId="268"/>
        </pc:sldMkLst>
        <pc:spChg chg="mod">
          <ac:chgData name="Ellis Payne (2404673)" userId="S::2404673@student.uwtsd.ac.uk::ed0b3384-1cc3-4ded-8502-9d6621b9a9ea" providerId="AD" clId="Web-{44F97E55-C779-C08F-2FBB-7F5E32526C69}" dt="2025-01-24T11:48:04.296" v="531"/>
          <ac:spMkLst>
            <pc:docMk/>
            <pc:sldMk cId="2638570784" sldId="268"/>
            <ac:spMk id="2" creationId="{AC437ED9-2A0F-5D8B-91AB-0B59F19AA7FB}"/>
          </ac:spMkLst>
        </pc:spChg>
        <pc:spChg chg="mod">
          <ac:chgData name="Ellis Payne (2404673)" userId="S::2404673@student.uwtsd.ac.uk::ed0b3384-1cc3-4ded-8502-9d6621b9a9ea" providerId="AD" clId="Web-{44F97E55-C779-C08F-2FBB-7F5E32526C69}" dt="2025-01-24T11:48:04.296" v="531"/>
          <ac:spMkLst>
            <pc:docMk/>
            <pc:sldMk cId="2638570784" sldId="268"/>
            <ac:spMk id="3" creationId="{73B7DF23-4F40-32A0-EF0F-DEDBD3281487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48:04.296" v="531"/>
          <ac:spMkLst>
            <pc:docMk/>
            <pc:sldMk cId="2638570784" sldId="268"/>
            <ac:spMk id="9" creationId="{AF6CB648-9554-488A-B457-99CAAD1DA528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48:04.296" v="531"/>
          <ac:spMkLst>
            <pc:docMk/>
            <pc:sldMk cId="2638570784" sldId="268"/>
            <ac:spMk id="11" creationId="{1CC260F1-CD9A-42C9-8ED4-1C61328D8F9E}"/>
          </ac:spMkLst>
        </pc:spChg>
        <pc:picChg chg="add mod">
          <ac:chgData name="Ellis Payne (2404673)" userId="S::2404673@student.uwtsd.ac.uk::ed0b3384-1cc3-4ded-8502-9d6621b9a9ea" providerId="AD" clId="Web-{44F97E55-C779-C08F-2FBB-7F5E32526C69}" dt="2025-01-24T11:48:04.296" v="531"/>
          <ac:picMkLst>
            <pc:docMk/>
            <pc:sldMk cId="2638570784" sldId="268"/>
            <ac:picMk id="4" creationId="{80E579A2-C075-A132-F28D-C7501DE9D34F}"/>
          </ac:picMkLst>
        </pc:picChg>
        <pc:cxnChg chg="add">
          <ac:chgData name="Ellis Payne (2404673)" userId="S::2404673@student.uwtsd.ac.uk::ed0b3384-1cc3-4ded-8502-9d6621b9a9ea" providerId="AD" clId="Web-{44F97E55-C779-C08F-2FBB-7F5E32526C69}" dt="2025-01-24T11:48:04.296" v="531"/>
          <ac:cxnSpMkLst>
            <pc:docMk/>
            <pc:sldMk cId="2638570784" sldId="268"/>
            <ac:cxnSpMk id="13" creationId="{61FF92BA-874E-408A-BFAD-416A7FFE5976}"/>
          </ac:cxnSpMkLst>
        </pc:cxnChg>
      </pc:sldChg>
      <pc:sldChg chg="addSp delSp modSp new mod setBg">
        <pc:chgData name="Ellis Payne (2404673)" userId="S::2404673@student.uwtsd.ac.uk::ed0b3384-1cc3-4ded-8502-9d6621b9a9ea" providerId="AD" clId="Web-{44F97E55-C779-C08F-2FBB-7F5E32526C69}" dt="2025-01-24T11:49:35.909" v="539" actId="14100"/>
        <pc:sldMkLst>
          <pc:docMk/>
          <pc:sldMk cId="2008093260" sldId="269"/>
        </pc:sldMkLst>
        <pc:spChg chg="mod">
          <ac:chgData name="Ellis Payne (2404673)" userId="S::2404673@student.uwtsd.ac.uk::ed0b3384-1cc3-4ded-8502-9d6621b9a9ea" providerId="AD" clId="Web-{44F97E55-C779-C08F-2FBB-7F5E32526C69}" dt="2025-01-24T11:48:47.907" v="533"/>
          <ac:spMkLst>
            <pc:docMk/>
            <pc:sldMk cId="2008093260" sldId="269"/>
            <ac:spMk id="2" creationId="{FA70C09D-EB9F-FF20-89B1-3FD72B1EB558}"/>
          </ac:spMkLst>
        </pc:spChg>
        <pc:spChg chg="del">
          <ac:chgData name="Ellis Payne (2404673)" userId="S::2404673@student.uwtsd.ac.uk::ed0b3384-1cc3-4ded-8502-9d6621b9a9ea" providerId="AD" clId="Web-{44F97E55-C779-C08F-2FBB-7F5E32526C69}" dt="2025-01-24T11:48:40.548" v="532"/>
          <ac:spMkLst>
            <pc:docMk/>
            <pc:sldMk cId="2008093260" sldId="269"/>
            <ac:spMk id="3" creationId="{A5430057-BC1E-6F4B-1C04-6964D4E899A1}"/>
          </ac:spMkLst>
        </pc:spChg>
        <pc:spChg chg="add mod">
          <ac:chgData name="Ellis Payne (2404673)" userId="S::2404673@student.uwtsd.ac.uk::ed0b3384-1cc3-4ded-8502-9d6621b9a9ea" providerId="AD" clId="Web-{44F97E55-C779-C08F-2FBB-7F5E32526C69}" dt="2025-01-24T11:49:35.909" v="539" actId="14100"/>
          <ac:spMkLst>
            <pc:docMk/>
            <pc:sldMk cId="2008093260" sldId="269"/>
            <ac:spMk id="8" creationId="{910D455C-1C4A-D0A5-9368-0947BE5DC606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48:47.907" v="533"/>
          <ac:spMkLst>
            <pc:docMk/>
            <pc:sldMk cId="2008093260" sldId="269"/>
            <ac:spMk id="11" creationId="{10C92917-A828-4B36-95DE-11CA4F9C2335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48:47.907" v="533"/>
          <ac:spMkLst>
            <pc:docMk/>
            <pc:sldMk cId="2008093260" sldId="269"/>
            <ac:spMk id="13" creationId="{E335820B-3A29-42C5-AA8D-10ECA43CD985}"/>
          </ac:spMkLst>
        </pc:spChg>
        <pc:picChg chg="add mod ord">
          <ac:chgData name="Ellis Payne (2404673)" userId="S::2404673@student.uwtsd.ac.uk::ed0b3384-1cc3-4ded-8502-9d6621b9a9ea" providerId="AD" clId="Web-{44F97E55-C779-C08F-2FBB-7F5E32526C69}" dt="2025-01-24T11:48:47.907" v="533"/>
          <ac:picMkLst>
            <pc:docMk/>
            <pc:sldMk cId="2008093260" sldId="269"/>
            <ac:picMk id="4" creationId="{25DA86FE-F255-5039-F9BA-7E929772092B}"/>
          </ac:picMkLst>
        </pc:picChg>
        <pc:cxnChg chg="add">
          <ac:chgData name="Ellis Payne (2404673)" userId="S::2404673@student.uwtsd.ac.uk::ed0b3384-1cc3-4ded-8502-9d6621b9a9ea" providerId="AD" clId="Web-{44F97E55-C779-C08F-2FBB-7F5E32526C69}" dt="2025-01-24T11:48:47.907" v="533"/>
          <ac:cxnSpMkLst>
            <pc:docMk/>
            <pc:sldMk cId="2008093260" sldId="269"/>
            <ac:cxnSpMk id="15" creationId="{E58B1629-F209-47B0-BA59-6BD937DBB08F}"/>
          </ac:cxnSpMkLst>
        </pc:cxnChg>
      </pc:sldChg>
      <pc:sldChg chg="addSp modSp new mod setBg">
        <pc:chgData name="Ellis Payne (2404673)" userId="S::2404673@student.uwtsd.ac.uk::ed0b3384-1cc3-4ded-8502-9d6621b9a9ea" providerId="AD" clId="Web-{44F97E55-C779-C08F-2FBB-7F5E32526C69}" dt="2025-01-24T11:46:55.341" v="525" actId="14100"/>
        <pc:sldMkLst>
          <pc:docMk/>
          <pc:sldMk cId="1225978656" sldId="270"/>
        </pc:sldMkLst>
        <pc:spChg chg="mod">
          <ac:chgData name="Ellis Payne (2404673)" userId="S::2404673@student.uwtsd.ac.uk::ed0b3384-1cc3-4ded-8502-9d6621b9a9ea" providerId="AD" clId="Web-{44F97E55-C779-C08F-2FBB-7F5E32526C69}" dt="2025-01-24T11:46:35.340" v="520" actId="20577"/>
          <ac:spMkLst>
            <pc:docMk/>
            <pc:sldMk cId="1225978656" sldId="270"/>
            <ac:spMk id="2" creationId="{E06C59FC-551D-0038-AFC1-74E29F32ABF0}"/>
          </ac:spMkLst>
        </pc:spChg>
        <pc:spChg chg="mod ord">
          <ac:chgData name="Ellis Payne (2404673)" userId="S::2404673@student.uwtsd.ac.uk::ed0b3384-1cc3-4ded-8502-9d6621b9a9ea" providerId="AD" clId="Web-{44F97E55-C779-C08F-2FBB-7F5E32526C69}" dt="2025-01-24T11:46:55.341" v="525" actId="14100"/>
          <ac:spMkLst>
            <pc:docMk/>
            <pc:sldMk cId="1225978656" sldId="270"/>
            <ac:spMk id="3" creationId="{4B7829D5-9F39-8DEA-6175-0C2F1E8B9120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45:59.464" v="511"/>
          <ac:spMkLst>
            <pc:docMk/>
            <pc:sldMk cId="1225978656" sldId="270"/>
            <ac:spMk id="10" creationId="{10C92917-A828-4B36-95DE-11CA4F9C2335}"/>
          </ac:spMkLst>
        </pc:spChg>
        <pc:spChg chg="add">
          <ac:chgData name="Ellis Payne (2404673)" userId="S::2404673@student.uwtsd.ac.uk::ed0b3384-1cc3-4ded-8502-9d6621b9a9ea" providerId="AD" clId="Web-{44F97E55-C779-C08F-2FBB-7F5E32526C69}" dt="2025-01-24T11:45:59.464" v="511"/>
          <ac:spMkLst>
            <pc:docMk/>
            <pc:sldMk cId="1225978656" sldId="270"/>
            <ac:spMk id="12" creationId="{E335820B-3A29-42C5-AA8D-10ECA43CD985}"/>
          </ac:spMkLst>
        </pc:spChg>
        <pc:picChg chg="add mod">
          <ac:chgData name="Ellis Payne (2404673)" userId="S::2404673@student.uwtsd.ac.uk::ed0b3384-1cc3-4ded-8502-9d6621b9a9ea" providerId="AD" clId="Web-{44F97E55-C779-C08F-2FBB-7F5E32526C69}" dt="2025-01-24T11:45:59.464" v="511"/>
          <ac:picMkLst>
            <pc:docMk/>
            <pc:sldMk cId="1225978656" sldId="270"/>
            <ac:picMk id="5" creationId="{29185EAD-2611-2561-35B4-9714665DC50C}"/>
          </ac:picMkLst>
        </pc:picChg>
        <pc:cxnChg chg="add">
          <ac:chgData name="Ellis Payne (2404673)" userId="S::2404673@student.uwtsd.ac.uk::ed0b3384-1cc3-4ded-8502-9d6621b9a9ea" providerId="AD" clId="Web-{44F97E55-C779-C08F-2FBB-7F5E32526C69}" dt="2025-01-24T11:45:59.464" v="511"/>
          <ac:cxnSpMkLst>
            <pc:docMk/>
            <pc:sldMk cId="1225978656" sldId="270"/>
            <ac:cxnSpMk id="14" creationId="{E58B1629-F209-47B0-BA59-6BD937DBB08F}"/>
          </ac:cxnSpMkLst>
        </pc:cxnChg>
      </pc:sldChg>
      <pc:sldChg chg="new del">
        <pc:chgData name="Ellis Payne (2404673)" userId="S::2404673@student.uwtsd.ac.uk::ed0b3384-1cc3-4ded-8502-9d6621b9a9ea" providerId="AD" clId="Web-{44F97E55-C779-C08F-2FBB-7F5E32526C69}" dt="2025-01-24T11:37:18.602" v="421"/>
        <pc:sldMkLst>
          <pc:docMk/>
          <pc:sldMk cId="3704455784" sldId="270"/>
        </pc:sldMkLst>
      </pc:sldChg>
    </pc:docChg>
  </pc:docChgLst>
  <pc:docChgLst>
    <pc:chgData name="Ellis Payne (2404673)" userId="S::2404673@student.uwtsd.ac.uk::ed0b3384-1cc3-4ded-8502-9d6621b9a9ea" providerId="AD" clId="Web-{518CC08E-9D42-FA01-5AC6-2DE21BA18235}"/>
    <pc:docChg chg="addSld modSld addMainMaster delMainMaster">
      <pc:chgData name="Ellis Payne (2404673)" userId="S::2404673@student.uwtsd.ac.uk::ed0b3384-1cc3-4ded-8502-9d6621b9a9ea" providerId="AD" clId="Web-{518CC08E-9D42-FA01-5AC6-2DE21BA18235}" dt="2025-01-23T14:15:21.052" v="196" actId="20577"/>
      <pc:docMkLst>
        <pc:docMk/>
      </pc:docMkLst>
      <pc:sldChg chg="addSp delSp modSp mod setBg modClrScheme chgLayout">
        <pc:chgData name="Ellis Payne (2404673)" userId="S::2404673@student.uwtsd.ac.uk::ed0b3384-1cc3-4ded-8502-9d6621b9a9ea" providerId="AD" clId="Web-{518CC08E-9D42-FA01-5AC6-2DE21BA18235}" dt="2025-01-23T11:59:17.994" v="34"/>
        <pc:sldMkLst>
          <pc:docMk/>
          <pc:sldMk cId="109857222" sldId="256"/>
        </pc:sldMkLst>
        <pc:spChg chg="mod">
          <ac:chgData name="Ellis Payne (2404673)" userId="S::2404673@student.uwtsd.ac.uk::ed0b3384-1cc3-4ded-8502-9d6621b9a9ea" providerId="AD" clId="Web-{518CC08E-9D42-FA01-5AC6-2DE21BA18235}" dt="2025-01-23T11:59:17.994" v="3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lis Payne (2404673)" userId="S::2404673@student.uwtsd.ac.uk::ed0b3384-1cc3-4ded-8502-9d6621b9a9ea" providerId="AD" clId="Web-{518CC08E-9D42-FA01-5AC6-2DE21BA18235}" dt="2025-01-23T11:59:17.994" v="3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llis Payne (2404673)" userId="S::2404673@student.uwtsd.ac.uk::ed0b3384-1cc3-4ded-8502-9d6621b9a9ea" providerId="AD" clId="Web-{518CC08E-9D42-FA01-5AC6-2DE21BA18235}" dt="2025-01-23T11:58:54.353" v="29"/>
          <ac:spMkLst>
            <pc:docMk/>
            <pc:sldMk cId="109857222" sldId="256"/>
            <ac:spMk id="9" creationId="{E20BB609-EF92-42DB-836C-0699A590B5CF}"/>
          </ac:spMkLst>
        </pc:spChg>
        <pc:spChg chg="add del">
          <ac:chgData name="Ellis Payne (2404673)" userId="S::2404673@student.uwtsd.ac.uk::ed0b3384-1cc3-4ded-8502-9d6621b9a9ea" providerId="AD" clId="Web-{518CC08E-9D42-FA01-5AC6-2DE21BA18235}" dt="2025-01-23T11:58:54.353" v="29"/>
          <ac:spMkLst>
            <pc:docMk/>
            <pc:sldMk cId="109857222" sldId="256"/>
            <ac:spMk id="11" creationId="{40FA88D0-E295-4CF3-934C-6423EACEB025}"/>
          </ac:spMkLst>
        </pc:spChg>
        <pc:spChg chg="add del">
          <ac:chgData name="Ellis Payne (2404673)" userId="S::2404673@student.uwtsd.ac.uk::ed0b3384-1cc3-4ded-8502-9d6621b9a9ea" providerId="AD" clId="Web-{518CC08E-9D42-FA01-5AC6-2DE21BA18235}" dt="2025-01-23T11:59:05.072" v="31"/>
          <ac:spMkLst>
            <pc:docMk/>
            <pc:sldMk cId="109857222" sldId="256"/>
            <ac:spMk id="17" creationId="{526E0BFB-CDF1-4990-8C11-AC849311E0A8}"/>
          </ac:spMkLst>
        </pc:spChg>
        <pc:spChg chg="add del">
          <ac:chgData name="Ellis Payne (2404673)" userId="S::2404673@student.uwtsd.ac.uk::ed0b3384-1cc3-4ded-8502-9d6621b9a9ea" providerId="AD" clId="Web-{518CC08E-9D42-FA01-5AC6-2DE21BA18235}" dt="2025-01-23T11:59:05.072" v="31"/>
          <ac:spMkLst>
            <pc:docMk/>
            <pc:sldMk cId="109857222" sldId="256"/>
            <ac:spMk id="19" creationId="{6069A1F8-9BEB-4786-9694-FC48B2D75D21}"/>
          </ac:spMkLst>
        </pc:spChg>
        <pc:spChg chg="add del">
          <ac:chgData name="Ellis Payne (2404673)" userId="S::2404673@student.uwtsd.ac.uk::ed0b3384-1cc3-4ded-8502-9d6621b9a9ea" providerId="AD" clId="Web-{518CC08E-9D42-FA01-5AC6-2DE21BA18235}" dt="2025-01-23T11:59:05.072" v="31"/>
          <ac:spMkLst>
            <pc:docMk/>
            <pc:sldMk cId="109857222" sldId="256"/>
            <ac:spMk id="20" creationId="{AF2F604E-43BE-4DC3-B983-E071523364F8}"/>
          </ac:spMkLst>
        </pc:spChg>
        <pc:spChg chg="add del">
          <ac:chgData name="Ellis Payne (2404673)" userId="S::2404673@student.uwtsd.ac.uk::ed0b3384-1cc3-4ded-8502-9d6621b9a9ea" providerId="AD" clId="Web-{518CC08E-9D42-FA01-5AC6-2DE21BA18235}" dt="2025-01-23T11:59:05.072" v="31"/>
          <ac:spMkLst>
            <pc:docMk/>
            <pc:sldMk cId="109857222" sldId="256"/>
            <ac:spMk id="21" creationId="{08C9B587-E65E-4B52-B37C-ABEBB6E87928}"/>
          </ac:spMkLst>
        </pc:spChg>
        <pc:spChg chg="add del">
          <ac:chgData name="Ellis Payne (2404673)" userId="S::2404673@student.uwtsd.ac.uk::ed0b3384-1cc3-4ded-8502-9d6621b9a9ea" providerId="AD" clId="Web-{518CC08E-9D42-FA01-5AC6-2DE21BA18235}" dt="2025-01-23T11:59:17.916" v="33"/>
          <ac:spMkLst>
            <pc:docMk/>
            <pc:sldMk cId="109857222" sldId="256"/>
            <ac:spMk id="23" creationId="{6D901597-12EB-45F9-BB71-F4A2E9CD2964}"/>
          </ac:spMkLst>
        </pc:spChg>
        <pc:spChg chg="add del">
          <ac:chgData name="Ellis Payne (2404673)" userId="S::2404673@student.uwtsd.ac.uk::ed0b3384-1cc3-4ded-8502-9d6621b9a9ea" providerId="AD" clId="Web-{518CC08E-9D42-FA01-5AC6-2DE21BA18235}" dt="2025-01-23T11:59:17.916" v="33"/>
          <ac:spMkLst>
            <pc:docMk/>
            <pc:sldMk cId="109857222" sldId="256"/>
            <ac:spMk id="24" creationId="{B8A06957-B519-4112-A297-4689EAE57F01}"/>
          </ac:spMkLst>
        </pc:spChg>
        <pc:spChg chg="add del">
          <ac:chgData name="Ellis Payne (2404673)" userId="S::2404673@student.uwtsd.ac.uk::ed0b3384-1cc3-4ded-8502-9d6621b9a9ea" providerId="AD" clId="Web-{518CC08E-9D42-FA01-5AC6-2DE21BA18235}" dt="2025-01-23T11:59:17.916" v="33"/>
          <ac:spMkLst>
            <pc:docMk/>
            <pc:sldMk cId="109857222" sldId="256"/>
            <ac:spMk id="25" creationId="{4887703D-59A7-4805-B57F-99173594EECB}"/>
          </ac:spMkLst>
        </pc:spChg>
        <pc:spChg chg="add del">
          <ac:chgData name="Ellis Payne (2404673)" userId="S::2404673@student.uwtsd.ac.uk::ed0b3384-1cc3-4ded-8502-9d6621b9a9ea" providerId="AD" clId="Web-{518CC08E-9D42-FA01-5AC6-2DE21BA18235}" dt="2025-01-23T11:59:17.916" v="33"/>
          <ac:spMkLst>
            <pc:docMk/>
            <pc:sldMk cId="109857222" sldId="256"/>
            <ac:spMk id="27" creationId="{E857A3BA-A9AD-43E0-A911-3E9658723FEB}"/>
          </ac:spMkLst>
        </pc:spChg>
        <pc:spChg chg="add">
          <ac:chgData name="Ellis Payne (2404673)" userId="S::2404673@student.uwtsd.ac.uk::ed0b3384-1cc3-4ded-8502-9d6621b9a9ea" providerId="AD" clId="Web-{518CC08E-9D42-FA01-5AC6-2DE21BA18235}" dt="2025-01-23T11:59:17.994" v="34"/>
          <ac:spMkLst>
            <pc:docMk/>
            <pc:sldMk cId="109857222" sldId="256"/>
            <ac:spMk id="34" creationId="{3CE82FC2-F860-45B2-A3D6-C0687566A1B8}"/>
          </ac:spMkLst>
        </pc:spChg>
        <pc:spChg chg="add">
          <ac:chgData name="Ellis Payne (2404673)" userId="S::2404673@student.uwtsd.ac.uk::ed0b3384-1cc3-4ded-8502-9d6621b9a9ea" providerId="AD" clId="Web-{518CC08E-9D42-FA01-5AC6-2DE21BA18235}" dt="2025-01-23T11:59:17.994" v="34"/>
          <ac:spMkLst>
            <pc:docMk/>
            <pc:sldMk cId="109857222" sldId="256"/>
            <ac:spMk id="35" creationId="{EFAE907D-B057-4259-A679-952AEED00DD9}"/>
          </ac:spMkLst>
        </pc:spChg>
        <pc:spChg chg="add">
          <ac:chgData name="Ellis Payne (2404673)" userId="S::2404673@student.uwtsd.ac.uk::ed0b3384-1cc3-4ded-8502-9d6621b9a9ea" providerId="AD" clId="Web-{518CC08E-9D42-FA01-5AC6-2DE21BA18235}" dt="2025-01-23T11:59:17.994" v="34"/>
          <ac:spMkLst>
            <pc:docMk/>
            <pc:sldMk cId="109857222" sldId="256"/>
            <ac:spMk id="36" creationId="{F489C2E0-4895-4B72-85EA-7EE9FAFFDC7E}"/>
          </ac:spMkLst>
        </pc:spChg>
        <pc:grpChg chg="add del">
          <ac:chgData name="Ellis Payne (2404673)" userId="S::2404673@student.uwtsd.ac.uk::ed0b3384-1cc3-4ded-8502-9d6621b9a9ea" providerId="AD" clId="Web-{518CC08E-9D42-FA01-5AC6-2DE21BA18235}" dt="2025-01-23T11:59:17.916" v="33"/>
          <ac:grpSpMkLst>
            <pc:docMk/>
            <pc:sldMk cId="109857222" sldId="256"/>
            <ac:grpSpMk id="28" creationId="{21B0DEDD-DA5F-418A-B256-C1F53D913AB9}"/>
          </ac:grpSpMkLst>
        </pc:grpChg>
        <pc:picChg chg="add del">
          <ac:chgData name="Ellis Payne (2404673)" userId="S::2404673@student.uwtsd.ac.uk::ed0b3384-1cc3-4ded-8502-9d6621b9a9ea" providerId="AD" clId="Web-{518CC08E-9D42-FA01-5AC6-2DE21BA18235}" dt="2025-01-23T11:58:54.353" v="29"/>
          <ac:picMkLst>
            <pc:docMk/>
            <pc:sldMk cId="109857222" sldId="256"/>
            <ac:picMk id="4" creationId="{7589F94B-8744-6329-5D0C-4D8151FA4380}"/>
          </ac:picMkLst>
        </pc:picChg>
        <pc:picChg chg="add del">
          <ac:chgData name="Ellis Payne (2404673)" userId="S::2404673@student.uwtsd.ac.uk::ed0b3384-1cc3-4ded-8502-9d6621b9a9ea" providerId="AD" clId="Web-{518CC08E-9D42-FA01-5AC6-2DE21BA18235}" dt="2025-01-23T11:59:05.072" v="31"/>
          <ac:picMkLst>
            <pc:docMk/>
            <pc:sldMk cId="109857222" sldId="256"/>
            <ac:picMk id="18" creationId="{8D7BCA8B-50C2-1329-4EBD-F221154A26FC}"/>
          </ac:picMkLst>
        </pc:picChg>
        <pc:picChg chg="add del">
          <ac:chgData name="Ellis Payne (2404673)" userId="S::2404673@student.uwtsd.ac.uk::ed0b3384-1cc3-4ded-8502-9d6621b9a9ea" providerId="AD" clId="Web-{518CC08E-9D42-FA01-5AC6-2DE21BA18235}" dt="2025-01-23T11:59:17.916" v="33"/>
          <ac:picMkLst>
            <pc:docMk/>
            <pc:sldMk cId="109857222" sldId="256"/>
            <ac:picMk id="26" creationId="{7D0DB488-3825-7C04-E4A5-B7956C0CB28B}"/>
          </ac:picMkLst>
        </pc:picChg>
        <pc:picChg chg="add">
          <ac:chgData name="Ellis Payne (2404673)" userId="S::2404673@student.uwtsd.ac.uk::ed0b3384-1cc3-4ded-8502-9d6621b9a9ea" providerId="AD" clId="Web-{518CC08E-9D42-FA01-5AC6-2DE21BA18235}" dt="2025-01-23T11:59:17.994" v="34"/>
          <ac:picMkLst>
            <pc:docMk/>
            <pc:sldMk cId="109857222" sldId="256"/>
            <ac:picMk id="38" creationId="{79F06A56-93CB-6B94-5993-92225E678575}"/>
          </ac:picMkLst>
        </pc:picChg>
        <pc:cxnChg chg="add del">
          <ac:chgData name="Ellis Payne (2404673)" userId="S::2404673@student.uwtsd.ac.uk::ed0b3384-1cc3-4ded-8502-9d6621b9a9ea" providerId="AD" clId="Web-{518CC08E-9D42-FA01-5AC6-2DE21BA18235}" dt="2025-01-23T11:58:54.353" v="29"/>
          <ac:cxnSpMkLst>
            <pc:docMk/>
            <pc:sldMk cId="109857222" sldId="256"/>
            <ac:cxnSpMk id="13" creationId="{8F4E56A8-93D5-4BE3-AE61-84677331AD07}"/>
          </ac:cxnSpMkLst>
        </pc:cxnChg>
        <pc:cxnChg chg="add del">
          <ac:chgData name="Ellis Payne (2404673)" userId="S::2404673@student.uwtsd.ac.uk::ed0b3384-1cc3-4ded-8502-9d6621b9a9ea" providerId="AD" clId="Web-{518CC08E-9D42-FA01-5AC6-2DE21BA18235}" dt="2025-01-23T11:58:54.353" v="29"/>
          <ac:cxnSpMkLst>
            <pc:docMk/>
            <pc:sldMk cId="109857222" sldId="256"/>
            <ac:cxnSpMk id="15" creationId="{BD492A0C-1773-477B-83B5-C707CB057709}"/>
          </ac:cxnSpMkLst>
        </pc:cxnChg>
        <pc:cxnChg chg="add">
          <ac:chgData name="Ellis Payne (2404673)" userId="S::2404673@student.uwtsd.ac.uk::ed0b3384-1cc3-4ded-8502-9d6621b9a9ea" providerId="AD" clId="Web-{518CC08E-9D42-FA01-5AC6-2DE21BA18235}" dt="2025-01-23T11:59:17.994" v="34"/>
          <ac:cxnSpMkLst>
            <pc:docMk/>
            <pc:sldMk cId="109857222" sldId="256"/>
            <ac:cxnSpMk id="37" creationId="{E8629BEE-13D1-4CDD-8A7D-0A9F9688BAF3}"/>
          </ac:cxnSpMkLst>
        </pc:cxnChg>
      </pc:sldChg>
      <pc:sldChg chg="addSp delSp modSp new mod setBg">
        <pc:chgData name="Ellis Payne (2404673)" userId="S::2404673@student.uwtsd.ac.uk::ed0b3384-1cc3-4ded-8502-9d6621b9a9ea" providerId="AD" clId="Web-{518CC08E-9D42-FA01-5AC6-2DE21BA18235}" dt="2025-01-23T12:18:19.524" v="82" actId="20577"/>
        <pc:sldMkLst>
          <pc:docMk/>
          <pc:sldMk cId="3580657492" sldId="257"/>
        </pc:sldMkLst>
        <pc:spChg chg="mod ord">
          <ac:chgData name="Ellis Payne (2404673)" userId="S::2404673@student.uwtsd.ac.uk::ed0b3384-1cc3-4ded-8502-9d6621b9a9ea" providerId="AD" clId="Web-{518CC08E-9D42-FA01-5AC6-2DE21BA18235}" dt="2025-01-23T12:15:06.894" v="65"/>
          <ac:spMkLst>
            <pc:docMk/>
            <pc:sldMk cId="3580657492" sldId="257"/>
            <ac:spMk id="2" creationId="{F64A5A69-C2CB-1E6A-0548-FA297ADC1E1F}"/>
          </ac:spMkLst>
        </pc:spChg>
        <pc:spChg chg="mod ord">
          <ac:chgData name="Ellis Payne (2404673)" userId="S::2404673@student.uwtsd.ac.uk::ed0b3384-1cc3-4ded-8502-9d6621b9a9ea" providerId="AD" clId="Web-{518CC08E-9D42-FA01-5AC6-2DE21BA18235}" dt="2025-01-23T12:18:19.524" v="82" actId="20577"/>
          <ac:spMkLst>
            <pc:docMk/>
            <pc:sldMk cId="3580657492" sldId="257"/>
            <ac:spMk id="3" creationId="{34F438F2-2DEB-07D0-8CF0-746AE4855728}"/>
          </ac:spMkLst>
        </pc:spChg>
        <pc:spChg chg="add del mod">
          <ac:chgData name="Ellis Payne (2404673)" userId="S::2404673@student.uwtsd.ac.uk::ed0b3384-1cc3-4ded-8502-9d6621b9a9ea" providerId="AD" clId="Web-{518CC08E-9D42-FA01-5AC6-2DE21BA18235}" dt="2025-01-23T12:14:24.893" v="54"/>
          <ac:spMkLst>
            <pc:docMk/>
            <pc:sldMk cId="3580657492" sldId="257"/>
            <ac:spMk id="4" creationId="{5BDD469D-7D0C-C23F-4E05-E3E99B245F0B}"/>
          </ac:spMkLst>
        </pc:spChg>
        <pc:spChg chg="add del mod">
          <ac:chgData name="Ellis Payne (2404673)" userId="S::2404673@student.uwtsd.ac.uk::ed0b3384-1cc3-4ded-8502-9d6621b9a9ea" providerId="AD" clId="Web-{518CC08E-9D42-FA01-5AC6-2DE21BA18235}" dt="2025-01-23T12:14:29.409" v="57"/>
          <ac:spMkLst>
            <pc:docMk/>
            <pc:sldMk cId="3580657492" sldId="257"/>
            <ac:spMk id="5" creationId="{6F57BB72-6E08-7CE3-A9D0-C607F5781D64}"/>
          </ac:spMkLst>
        </pc:spChg>
        <pc:spChg chg="add del">
          <ac:chgData name="Ellis Payne (2404673)" userId="S::2404673@student.uwtsd.ac.uk::ed0b3384-1cc3-4ded-8502-9d6621b9a9ea" providerId="AD" clId="Web-{518CC08E-9D42-FA01-5AC6-2DE21BA18235}" dt="2025-01-23T12:15:06.894" v="65"/>
          <ac:spMkLst>
            <pc:docMk/>
            <pc:sldMk cId="3580657492" sldId="257"/>
            <ac:spMk id="11" creationId="{B210AC1D-4063-4C6E-9528-FA9C4C0C18E6}"/>
          </ac:spMkLst>
        </pc:spChg>
        <pc:spChg chg="add del">
          <ac:chgData name="Ellis Payne (2404673)" userId="S::2404673@student.uwtsd.ac.uk::ed0b3384-1cc3-4ded-8502-9d6621b9a9ea" providerId="AD" clId="Web-{518CC08E-9D42-FA01-5AC6-2DE21BA18235}" dt="2025-01-23T12:15:06.894" v="65"/>
          <ac:spMkLst>
            <pc:docMk/>
            <pc:sldMk cId="3580657492" sldId="257"/>
            <ac:spMk id="13" creationId="{02F8C595-E68C-4306-AED8-DC7826A0A506}"/>
          </ac:spMkLst>
        </pc:spChg>
        <pc:spChg chg="add">
          <ac:chgData name="Ellis Payne (2404673)" userId="S::2404673@student.uwtsd.ac.uk::ed0b3384-1cc3-4ded-8502-9d6621b9a9ea" providerId="AD" clId="Web-{518CC08E-9D42-FA01-5AC6-2DE21BA18235}" dt="2025-01-23T12:15:06.894" v="65"/>
          <ac:spMkLst>
            <pc:docMk/>
            <pc:sldMk cId="3580657492" sldId="257"/>
            <ac:spMk id="20" creationId="{3ECBE1F1-D69B-4AFA-ABD5-8E41720EF6DE}"/>
          </ac:spMkLst>
        </pc:spChg>
        <pc:spChg chg="add">
          <ac:chgData name="Ellis Payne (2404673)" userId="S::2404673@student.uwtsd.ac.uk::ed0b3384-1cc3-4ded-8502-9d6621b9a9ea" providerId="AD" clId="Web-{518CC08E-9D42-FA01-5AC6-2DE21BA18235}" dt="2025-01-23T12:15:06.894" v="65"/>
          <ac:spMkLst>
            <pc:docMk/>
            <pc:sldMk cId="3580657492" sldId="257"/>
            <ac:spMk id="22" creationId="{603A6265-E10C-4B85-9C20-E75FCAF9CC63}"/>
          </ac:spMkLst>
        </pc:spChg>
        <pc:picChg chg="add mod">
          <ac:chgData name="Ellis Payne (2404673)" userId="S::2404673@student.uwtsd.ac.uk::ed0b3384-1cc3-4ded-8502-9d6621b9a9ea" providerId="AD" clId="Web-{518CC08E-9D42-FA01-5AC6-2DE21BA18235}" dt="2025-01-23T12:15:06.894" v="65"/>
          <ac:picMkLst>
            <pc:docMk/>
            <pc:sldMk cId="3580657492" sldId="257"/>
            <ac:picMk id="6" creationId="{A749AFFD-D4CE-A40C-937C-4FD35E09AD2F}"/>
          </ac:picMkLst>
        </pc:picChg>
        <pc:cxnChg chg="add del">
          <ac:chgData name="Ellis Payne (2404673)" userId="S::2404673@student.uwtsd.ac.uk::ed0b3384-1cc3-4ded-8502-9d6621b9a9ea" providerId="AD" clId="Web-{518CC08E-9D42-FA01-5AC6-2DE21BA18235}" dt="2025-01-23T12:15:06.894" v="65"/>
          <ac:cxnSpMkLst>
            <pc:docMk/>
            <pc:sldMk cId="3580657492" sldId="257"/>
            <ac:cxnSpMk id="15" creationId="{E58B1629-F209-47B0-BA59-6BD937DBB08F}"/>
          </ac:cxnSpMkLst>
        </pc:cxnChg>
        <pc:cxnChg chg="add">
          <ac:chgData name="Ellis Payne (2404673)" userId="S::2404673@student.uwtsd.ac.uk::ed0b3384-1cc3-4ded-8502-9d6621b9a9ea" providerId="AD" clId="Web-{518CC08E-9D42-FA01-5AC6-2DE21BA18235}" dt="2025-01-23T12:15:06.894" v="65"/>
          <ac:cxnSpMkLst>
            <pc:docMk/>
            <pc:sldMk cId="3580657492" sldId="257"/>
            <ac:cxnSpMk id="24" creationId="{61FF92BA-874E-408A-BFAD-416A7FFE5976}"/>
          </ac:cxnSpMkLst>
        </pc:cxnChg>
      </pc:sldChg>
      <pc:sldChg chg="addSp modSp new mod setBg">
        <pc:chgData name="Ellis Payne (2404673)" userId="S::2404673@student.uwtsd.ac.uk::ed0b3384-1cc3-4ded-8502-9d6621b9a9ea" providerId="AD" clId="Web-{518CC08E-9D42-FA01-5AC6-2DE21BA18235}" dt="2025-01-23T12:20:34.168" v="95"/>
        <pc:sldMkLst>
          <pc:docMk/>
          <pc:sldMk cId="2729131142" sldId="258"/>
        </pc:sldMkLst>
        <pc:spChg chg="mod">
          <ac:chgData name="Ellis Payne (2404673)" userId="S::2404673@student.uwtsd.ac.uk::ed0b3384-1cc3-4ded-8502-9d6621b9a9ea" providerId="AD" clId="Web-{518CC08E-9D42-FA01-5AC6-2DE21BA18235}" dt="2025-01-23T12:20:34.168" v="95"/>
          <ac:spMkLst>
            <pc:docMk/>
            <pc:sldMk cId="2729131142" sldId="258"/>
            <ac:spMk id="2" creationId="{2C10C029-66B9-0AAC-CC14-C3330BEE34C5}"/>
          </ac:spMkLst>
        </pc:spChg>
        <pc:spChg chg="mod ord">
          <ac:chgData name="Ellis Payne (2404673)" userId="S::2404673@student.uwtsd.ac.uk::ed0b3384-1cc3-4ded-8502-9d6621b9a9ea" providerId="AD" clId="Web-{518CC08E-9D42-FA01-5AC6-2DE21BA18235}" dt="2025-01-23T12:20:34.168" v="95"/>
          <ac:spMkLst>
            <pc:docMk/>
            <pc:sldMk cId="2729131142" sldId="258"/>
            <ac:spMk id="3" creationId="{646B0D93-0E6A-50A4-4F7A-FF915BD07421}"/>
          </ac:spMkLst>
        </pc:spChg>
        <pc:spChg chg="add">
          <ac:chgData name="Ellis Payne (2404673)" userId="S::2404673@student.uwtsd.ac.uk::ed0b3384-1cc3-4ded-8502-9d6621b9a9ea" providerId="AD" clId="Web-{518CC08E-9D42-FA01-5AC6-2DE21BA18235}" dt="2025-01-23T12:20:34.168" v="95"/>
          <ac:spMkLst>
            <pc:docMk/>
            <pc:sldMk cId="2729131142" sldId="258"/>
            <ac:spMk id="9" creationId="{10C92917-A828-4B36-95DE-11CA4F9C2335}"/>
          </ac:spMkLst>
        </pc:spChg>
        <pc:spChg chg="add">
          <ac:chgData name="Ellis Payne (2404673)" userId="S::2404673@student.uwtsd.ac.uk::ed0b3384-1cc3-4ded-8502-9d6621b9a9ea" providerId="AD" clId="Web-{518CC08E-9D42-FA01-5AC6-2DE21BA18235}" dt="2025-01-23T12:20:34.168" v="95"/>
          <ac:spMkLst>
            <pc:docMk/>
            <pc:sldMk cId="2729131142" sldId="258"/>
            <ac:spMk id="11" creationId="{E335820B-3A29-42C5-AA8D-10ECA43CD985}"/>
          </ac:spMkLst>
        </pc:spChg>
        <pc:picChg chg="add mod">
          <ac:chgData name="Ellis Payne (2404673)" userId="S::2404673@student.uwtsd.ac.uk::ed0b3384-1cc3-4ded-8502-9d6621b9a9ea" providerId="AD" clId="Web-{518CC08E-9D42-FA01-5AC6-2DE21BA18235}" dt="2025-01-23T12:20:34.168" v="95"/>
          <ac:picMkLst>
            <pc:docMk/>
            <pc:sldMk cId="2729131142" sldId="258"/>
            <ac:picMk id="4" creationId="{F9C07626-1899-EB23-CA25-A79CF848E836}"/>
          </ac:picMkLst>
        </pc:picChg>
        <pc:cxnChg chg="add">
          <ac:chgData name="Ellis Payne (2404673)" userId="S::2404673@student.uwtsd.ac.uk::ed0b3384-1cc3-4ded-8502-9d6621b9a9ea" providerId="AD" clId="Web-{518CC08E-9D42-FA01-5AC6-2DE21BA18235}" dt="2025-01-23T12:20:34.168" v="95"/>
          <ac:cxnSpMkLst>
            <pc:docMk/>
            <pc:sldMk cId="2729131142" sldId="258"/>
            <ac:cxnSpMk id="13" creationId="{E58B1629-F209-47B0-BA59-6BD937DBB08F}"/>
          </ac:cxnSpMkLst>
        </pc:cxnChg>
      </pc:sldChg>
      <pc:sldChg chg="modSp new">
        <pc:chgData name="Ellis Payne (2404673)" userId="S::2404673@student.uwtsd.ac.uk::ed0b3384-1cc3-4ded-8502-9d6621b9a9ea" providerId="AD" clId="Web-{518CC08E-9D42-FA01-5AC6-2DE21BA18235}" dt="2025-01-23T14:08:27.897" v="130" actId="20577"/>
        <pc:sldMkLst>
          <pc:docMk/>
          <pc:sldMk cId="1536860648" sldId="259"/>
        </pc:sldMkLst>
        <pc:spChg chg="mod">
          <ac:chgData name="Ellis Payne (2404673)" userId="S::2404673@student.uwtsd.ac.uk::ed0b3384-1cc3-4ded-8502-9d6621b9a9ea" providerId="AD" clId="Web-{518CC08E-9D42-FA01-5AC6-2DE21BA18235}" dt="2025-01-23T14:02:19.837" v="109" actId="20577"/>
          <ac:spMkLst>
            <pc:docMk/>
            <pc:sldMk cId="1536860648" sldId="259"/>
            <ac:spMk id="2" creationId="{81E427E3-5051-BF4F-5857-7A029ECE20CB}"/>
          </ac:spMkLst>
        </pc:spChg>
        <pc:spChg chg="mod">
          <ac:chgData name="Ellis Payne (2404673)" userId="S::2404673@student.uwtsd.ac.uk::ed0b3384-1cc3-4ded-8502-9d6621b9a9ea" providerId="AD" clId="Web-{518CC08E-9D42-FA01-5AC6-2DE21BA18235}" dt="2025-01-23T14:08:27.897" v="130" actId="20577"/>
          <ac:spMkLst>
            <pc:docMk/>
            <pc:sldMk cId="1536860648" sldId="259"/>
            <ac:spMk id="3" creationId="{610D8C48-6C5A-6836-C0B3-41FAD541CD76}"/>
          </ac:spMkLst>
        </pc:spChg>
      </pc:sldChg>
      <pc:sldChg chg="modSp new">
        <pc:chgData name="Ellis Payne (2404673)" userId="S::2404673@student.uwtsd.ac.uk::ed0b3384-1cc3-4ded-8502-9d6621b9a9ea" providerId="AD" clId="Web-{518CC08E-9D42-FA01-5AC6-2DE21BA18235}" dt="2025-01-23T14:02:09.056" v="103" actId="20577"/>
        <pc:sldMkLst>
          <pc:docMk/>
          <pc:sldMk cId="413131872" sldId="260"/>
        </pc:sldMkLst>
        <pc:spChg chg="mod">
          <ac:chgData name="Ellis Payne (2404673)" userId="S::2404673@student.uwtsd.ac.uk::ed0b3384-1cc3-4ded-8502-9d6621b9a9ea" providerId="AD" clId="Web-{518CC08E-9D42-FA01-5AC6-2DE21BA18235}" dt="2025-01-23T14:02:09.056" v="103" actId="20577"/>
          <ac:spMkLst>
            <pc:docMk/>
            <pc:sldMk cId="413131872" sldId="260"/>
            <ac:spMk id="2" creationId="{5381AB87-F8E5-3408-1C5E-1F8795D55FCD}"/>
          </ac:spMkLst>
        </pc:spChg>
      </pc:sldChg>
      <pc:sldChg chg="modSp new">
        <pc:chgData name="Ellis Payne (2404673)" userId="S::2404673@student.uwtsd.ac.uk::ed0b3384-1cc3-4ded-8502-9d6621b9a9ea" providerId="AD" clId="Web-{518CC08E-9D42-FA01-5AC6-2DE21BA18235}" dt="2025-01-23T14:13:33.564" v="141" actId="20577"/>
        <pc:sldMkLst>
          <pc:docMk/>
          <pc:sldMk cId="2549921154" sldId="261"/>
        </pc:sldMkLst>
        <pc:spChg chg="mod">
          <ac:chgData name="Ellis Payne (2404673)" userId="S::2404673@student.uwtsd.ac.uk::ed0b3384-1cc3-4ded-8502-9d6621b9a9ea" providerId="AD" clId="Web-{518CC08E-9D42-FA01-5AC6-2DE21BA18235}" dt="2025-01-23T14:13:33.564" v="141" actId="20577"/>
          <ac:spMkLst>
            <pc:docMk/>
            <pc:sldMk cId="2549921154" sldId="261"/>
            <ac:spMk id="2" creationId="{5108D76A-3ACC-96CA-BAAF-B47F13DE0CC5}"/>
          </ac:spMkLst>
        </pc:spChg>
      </pc:sldChg>
      <pc:sldChg chg="modSp new">
        <pc:chgData name="Ellis Payne (2404673)" userId="S::2404673@student.uwtsd.ac.uk::ed0b3384-1cc3-4ded-8502-9d6621b9a9ea" providerId="AD" clId="Web-{518CC08E-9D42-FA01-5AC6-2DE21BA18235}" dt="2025-01-23T14:13:40.033" v="148" actId="20577"/>
        <pc:sldMkLst>
          <pc:docMk/>
          <pc:sldMk cId="2527563456" sldId="262"/>
        </pc:sldMkLst>
        <pc:spChg chg="mod">
          <ac:chgData name="Ellis Payne (2404673)" userId="S::2404673@student.uwtsd.ac.uk::ed0b3384-1cc3-4ded-8502-9d6621b9a9ea" providerId="AD" clId="Web-{518CC08E-9D42-FA01-5AC6-2DE21BA18235}" dt="2025-01-23T14:13:40.033" v="148" actId="20577"/>
          <ac:spMkLst>
            <pc:docMk/>
            <pc:sldMk cId="2527563456" sldId="262"/>
            <ac:spMk id="2" creationId="{AD6D6328-C28B-C81A-1DDF-3F4359E2E037}"/>
          </ac:spMkLst>
        </pc:spChg>
      </pc:sldChg>
      <pc:sldChg chg="modSp new">
        <pc:chgData name="Ellis Payne (2404673)" userId="S::2404673@student.uwtsd.ac.uk::ed0b3384-1cc3-4ded-8502-9d6621b9a9ea" providerId="AD" clId="Web-{518CC08E-9D42-FA01-5AC6-2DE21BA18235}" dt="2025-01-23T14:14:01.690" v="173" actId="20577"/>
        <pc:sldMkLst>
          <pc:docMk/>
          <pc:sldMk cId="314762137" sldId="263"/>
        </pc:sldMkLst>
        <pc:spChg chg="mod">
          <ac:chgData name="Ellis Payne (2404673)" userId="S::2404673@student.uwtsd.ac.uk::ed0b3384-1cc3-4ded-8502-9d6621b9a9ea" providerId="AD" clId="Web-{518CC08E-9D42-FA01-5AC6-2DE21BA18235}" dt="2025-01-23T14:14:01.690" v="173" actId="20577"/>
          <ac:spMkLst>
            <pc:docMk/>
            <pc:sldMk cId="314762137" sldId="263"/>
            <ac:spMk id="2" creationId="{4A0ACCB5-4C7A-F147-9406-BC576F835A15}"/>
          </ac:spMkLst>
        </pc:spChg>
      </pc:sldChg>
      <pc:sldChg chg="modSp new">
        <pc:chgData name="Ellis Payne (2404673)" userId="S::2404673@student.uwtsd.ac.uk::ed0b3384-1cc3-4ded-8502-9d6621b9a9ea" providerId="AD" clId="Web-{518CC08E-9D42-FA01-5AC6-2DE21BA18235}" dt="2025-01-23T14:15:21.052" v="196" actId="20577"/>
        <pc:sldMkLst>
          <pc:docMk/>
          <pc:sldMk cId="261079129" sldId="264"/>
        </pc:sldMkLst>
        <pc:spChg chg="mod">
          <ac:chgData name="Ellis Payne (2404673)" userId="S::2404673@student.uwtsd.ac.uk::ed0b3384-1cc3-4ded-8502-9d6621b9a9ea" providerId="AD" clId="Web-{518CC08E-9D42-FA01-5AC6-2DE21BA18235}" dt="2025-01-23T14:15:21.052" v="196" actId="20577"/>
          <ac:spMkLst>
            <pc:docMk/>
            <pc:sldMk cId="261079129" sldId="264"/>
            <ac:spMk id="2" creationId="{AA05DB52-38FC-4B8C-371C-93AAC44BD115}"/>
          </ac:spMkLst>
        </pc:spChg>
      </pc:sldChg>
      <pc:sldChg chg="modSp new">
        <pc:chgData name="Ellis Payne (2404673)" userId="S::2404673@student.uwtsd.ac.uk::ed0b3384-1cc3-4ded-8502-9d6621b9a9ea" providerId="AD" clId="Web-{518CC08E-9D42-FA01-5AC6-2DE21BA18235}" dt="2025-01-23T14:15:07.942" v="185" actId="20577"/>
        <pc:sldMkLst>
          <pc:docMk/>
          <pc:sldMk cId="2368617892" sldId="265"/>
        </pc:sldMkLst>
        <pc:spChg chg="mod">
          <ac:chgData name="Ellis Payne (2404673)" userId="S::2404673@student.uwtsd.ac.uk::ed0b3384-1cc3-4ded-8502-9d6621b9a9ea" providerId="AD" clId="Web-{518CC08E-9D42-FA01-5AC6-2DE21BA18235}" dt="2025-01-23T14:15:07.942" v="185" actId="20577"/>
          <ac:spMkLst>
            <pc:docMk/>
            <pc:sldMk cId="2368617892" sldId="265"/>
            <ac:spMk id="2" creationId="{70BCF4DF-BB73-980A-A867-E136E6CB1D29}"/>
          </ac:spMkLst>
        </pc:spChg>
      </pc:sldChg>
      <pc:sldMasterChg chg="add del addSldLayout delSldLayout">
        <pc:chgData name="Ellis Payne (2404673)" userId="S::2404673@student.uwtsd.ac.uk::ed0b3384-1cc3-4ded-8502-9d6621b9a9ea" providerId="AD" clId="Web-{518CC08E-9D42-FA01-5AC6-2DE21BA18235}" dt="2025-01-23T11:59:17.994" v="34"/>
        <pc:sldMasterMkLst>
          <pc:docMk/>
          <pc:sldMasterMk cId="2460954070" sldId="2147483660"/>
        </pc:sldMasterMkLst>
        <pc:sldLayoutChg chg="add del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Ellis Payne (2404673)" userId="S::2404673@student.uwtsd.ac.uk::ed0b3384-1cc3-4ded-8502-9d6621b9a9ea" providerId="AD" clId="Web-{518CC08E-9D42-FA01-5AC6-2DE21BA18235}" dt="2025-01-23T11:58:54.353" v="29"/>
        <pc:sldMasterMkLst>
          <pc:docMk/>
          <pc:sldMasterMk cId="1178569581" sldId="2147483695"/>
        </pc:sldMasterMkLst>
        <pc:sldLayoutChg chg="add del">
          <pc:chgData name="Ellis Payne (2404673)" userId="S::2404673@student.uwtsd.ac.uk::ed0b3384-1cc3-4ded-8502-9d6621b9a9ea" providerId="AD" clId="Web-{518CC08E-9D42-FA01-5AC6-2DE21BA18235}" dt="2025-01-23T11:58:54.353" v="29"/>
          <pc:sldLayoutMkLst>
            <pc:docMk/>
            <pc:sldMasterMk cId="1178569581" sldId="2147483695"/>
            <pc:sldLayoutMk cId="3375049236" sldId="2147483684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8:54.353" v="29"/>
          <pc:sldLayoutMkLst>
            <pc:docMk/>
            <pc:sldMasterMk cId="1178569581" sldId="2147483695"/>
            <pc:sldLayoutMk cId="801704342" sldId="2147483685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8:54.353" v="29"/>
          <pc:sldLayoutMkLst>
            <pc:docMk/>
            <pc:sldMasterMk cId="1178569581" sldId="2147483695"/>
            <pc:sldLayoutMk cId="759739222" sldId="2147483686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8:54.353" v="29"/>
          <pc:sldLayoutMkLst>
            <pc:docMk/>
            <pc:sldMasterMk cId="1178569581" sldId="2147483695"/>
            <pc:sldLayoutMk cId="4242443732" sldId="2147483687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8:54.353" v="29"/>
          <pc:sldLayoutMkLst>
            <pc:docMk/>
            <pc:sldMasterMk cId="1178569581" sldId="2147483695"/>
            <pc:sldLayoutMk cId="3745487931" sldId="2147483688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8:54.353" v="29"/>
          <pc:sldLayoutMkLst>
            <pc:docMk/>
            <pc:sldMasterMk cId="1178569581" sldId="2147483695"/>
            <pc:sldLayoutMk cId="110284678" sldId="2147483689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8:54.353" v="29"/>
          <pc:sldLayoutMkLst>
            <pc:docMk/>
            <pc:sldMasterMk cId="1178569581" sldId="2147483695"/>
            <pc:sldLayoutMk cId="820241771" sldId="2147483690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8:54.353" v="29"/>
          <pc:sldLayoutMkLst>
            <pc:docMk/>
            <pc:sldMasterMk cId="1178569581" sldId="2147483695"/>
            <pc:sldLayoutMk cId="3410072099" sldId="2147483691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8:54.353" v="29"/>
          <pc:sldLayoutMkLst>
            <pc:docMk/>
            <pc:sldMasterMk cId="1178569581" sldId="2147483695"/>
            <pc:sldLayoutMk cId="3072169922" sldId="2147483692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8:54.353" v="29"/>
          <pc:sldLayoutMkLst>
            <pc:docMk/>
            <pc:sldMasterMk cId="1178569581" sldId="2147483695"/>
            <pc:sldLayoutMk cId="506961341" sldId="2147483693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8:54.353" v="29"/>
          <pc:sldLayoutMkLst>
            <pc:docMk/>
            <pc:sldMasterMk cId="1178569581" sldId="2147483695"/>
            <pc:sldLayoutMk cId="3175887277" sldId="2147483694"/>
          </pc:sldLayoutMkLst>
        </pc:sldLayoutChg>
      </pc:sldMasterChg>
      <pc:sldMasterChg chg="add del addSldLayout delSldLayout">
        <pc:chgData name="Ellis Payne (2404673)" userId="S::2404673@student.uwtsd.ac.uk::ed0b3384-1cc3-4ded-8502-9d6621b9a9ea" providerId="AD" clId="Web-{518CC08E-9D42-FA01-5AC6-2DE21BA18235}" dt="2025-01-23T11:59:05.072" v="31"/>
        <pc:sldMasterMkLst>
          <pc:docMk/>
          <pc:sldMasterMk cId="3514435265" sldId="2147483708"/>
        </pc:sldMasterMkLst>
        <pc:sldLayoutChg chg="add del">
          <pc:chgData name="Ellis Payne (2404673)" userId="S::2404673@student.uwtsd.ac.uk::ed0b3384-1cc3-4ded-8502-9d6621b9a9ea" providerId="AD" clId="Web-{518CC08E-9D42-FA01-5AC6-2DE21BA18235}" dt="2025-01-23T11:59:05.072" v="31"/>
          <pc:sldLayoutMkLst>
            <pc:docMk/>
            <pc:sldMasterMk cId="3514435265" sldId="2147483708"/>
            <pc:sldLayoutMk cId="815069465" sldId="2147483697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05.072" v="31"/>
          <pc:sldLayoutMkLst>
            <pc:docMk/>
            <pc:sldMasterMk cId="3514435265" sldId="2147483708"/>
            <pc:sldLayoutMk cId="2728458502" sldId="2147483698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05.072" v="31"/>
          <pc:sldLayoutMkLst>
            <pc:docMk/>
            <pc:sldMasterMk cId="3514435265" sldId="2147483708"/>
            <pc:sldLayoutMk cId="324808707" sldId="2147483699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05.072" v="31"/>
          <pc:sldLayoutMkLst>
            <pc:docMk/>
            <pc:sldMasterMk cId="3514435265" sldId="2147483708"/>
            <pc:sldLayoutMk cId="801786489" sldId="2147483700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05.072" v="31"/>
          <pc:sldLayoutMkLst>
            <pc:docMk/>
            <pc:sldMasterMk cId="3514435265" sldId="2147483708"/>
            <pc:sldLayoutMk cId="132957553" sldId="2147483701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05.072" v="31"/>
          <pc:sldLayoutMkLst>
            <pc:docMk/>
            <pc:sldMasterMk cId="3514435265" sldId="2147483708"/>
            <pc:sldLayoutMk cId="2224789463" sldId="2147483702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05.072" v="31"/>
          <pc:sldLayoutMkLst>
            <pc:docMk/>
            <pc:sldMasterMk cId="3514435265" sldId="2147483708"/>
            <pc:sldLayoutMk cId="4231149783" sldId="2147483703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05.072" v="31"/>
          <pc:sldLayoutMkLst>
            <pc:docMk/>
            <pc:sldMasterMk cId="3514435265" sldId="2147483708"/>
            <pc:sldLayoutMk cId="1707596013" sldId="2147483704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05.072" v="31"/>
          <pc:sldLayoutMkLst>
            <pc:docMk/>
            <pc:sldMasterMk cId="3514435265" sldId="2147483708"/>
            <pc:sldLayoutMk cId="836809011" sldId="2147483705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05.072" v="31"/>
          <pc:sldLayoutMkLst>
            <pc:docMk/>
            <pc:sldMasterMk cId="3514435265" sldId="2147483708"/>
            <pc:sldLayoutMk cId="2120175517" sldId="2147483706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05.072" v="31"/>
          <pc:sldLayoutMkLst>
            <pc:docMk/>
            <pc:sldMasterMk cId="3514435265" sldId="2147483708"/>
            <pc:sldLayoutMk cId="1884067314" sldId="2147483707"/>
          </pc:sldLayoutMkLst>
        </pc:sldLayoutChg>
      </pc:sldMasterChg>
      <pc:sldMasterChg chg="add addSldLayout">
        <pc:chgData name="Ellis Payne (2404673)" userId="S::2404673@student.uwtsd.ac.uk::ed0b3384-1cc3-4ded-8502-9d6621b9a9ea" providerId="AD" clId="Web-{518CC08E-9D42-FA01-5AC6-2DE21BA18235}" dt="2025-01-23T11:59:17.994" v="34"/>
        <pc:sldMasterMkLst>
          <pc:docMk/>
          <pc:sldMasterMk cId="1152936708" sldId="2147483734"/>
        </pc:sldMasterMkLst>
        <pc:sldLayoutChg chg="add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1152936708" sldId="2147483734"/>
            <pc:sldLayoutMk cId="3383688295" sldId="2147483723"/>
          </pc:sldLayoutMkLst>
        </pc:sldLayoutChg>
        <pc:sldLayoutChg chg="add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1152936708" sldId="2147483734"/>
            <pc:sldLayoutMk cId="1419719118" sldId="2147483724"/>
          </pc:sldLayoutMkLst>
        </pc:sldLayoutChg>
        <pc:sldLayoutChg chg="add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1152936708" sldId="2147483734"/>
            <pc:sldLayoutMk cId="3086783494" sldId="2147483725"/>
          </pc:sldLayoutMkLst>
        </pc:sldLayoutChg>
        <pc:sldLayoutChg chg="add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1152936708" sldId="2147483734"/>
            <pc:sldLayoutMk cId="6758509" sldId="2147483726"/>
          </pc:sldLayoutMkLst>
        </pc:sldLayoutChg>
        <pc:sldLayoutChg chg="add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1152936708" sldId="2147483734"/>
            <pc:sldLayoutMk cId="253343482" sldId="2147483727"/>
          </pc:sldLayoutMkLst>
        </pc:sldLayoutChg>
        <pc:sldLayoutChg chg="add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1152936708" sldId="2147483734"/>
            <pc:sldLayoutMk cId="955622321" sldId="2147483728"/>
          </pc:sldLayoutMkLst>
        </pc:sldLayoutChg>
        <pc:sldLayoutChg chg="add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1152936708" sldId="2147483734"/>
            <pc:sldLayoutMk cId="1898047817" sldId="2147483729"/>
          </pc:sldLayoutMkLst>
        </pc:sldLayoutChg>
        <pc:sldLayoutChg chg="add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1152936708" sldId="2147483734"/>
            <pc:sldLayoutMk cId="1392327496" sldId="2147483730"/>
          </pc:sldLayoutMkLst>
        </pc:sldLayoutChg>
        <pc:sldLayoutChg chg="add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1152936708" sldId="2147483734"/>
            <pc:sldLayoutMk cId="1942790737" sldId="2147483731"/>
          </pc:sldLayoutMkLst>
        </pc:sldLayoutChg>
        <pc:sldLayoutChg chg="add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1152936708" sldId="2147483734"/>
            <pc:sldLayoutMk cId="1939272147" sldId="2147483732"/>
          </pc:sldLayoutMkLst>
        </pc:sldLayoutChg>
        <pc:sldLayoutChg chg="add">
          <pc:chgData name="Ellis Payne (2404673)" userId="S::2404673@student.uwtsd.ac.uk::ed0b3384-1cc3-4ded-8502-9d6621b9a9ea" providerId="AD" clId="Web-{518CC08E-9D42-FA01-5AC6-2DE21BA18235}" dt="2025-01-23T11:59:17.994" v="34"/>
          <pc:sldLayoutMkLst>
            <pc:docMk/>
            <pc:sldMasterMk cId="1152936708" sldId="2147483734"/>
            <pc:sldLayoutMk cId="3657658949" sldId="2147483733"/>
          </pc:sldLayoutMkLst>
        </pc:sldLayoutChg>
      </pc:sldMasterChg>
      <pc:sldMasterChg chg="add del addSldLayout delSldLayout">
        <pc:chgData name="Ellis Payne (2404673)" userId="S::2404673@student.uwtsd.ac.uk::ed0b3384-1cc3-4ded-8502-9d6621b9a9ea" providerId="AD" clId="Web-{518CC08E-9D42-FA01-5AC6-2DE21BA18235}" dt="2025-01-23T11:59:17.916" v="33"/>
        <pc:sldMasterMkLst>
          <pc:docMk/>
          <pc:sldMasterMk cId="571175159" sldId="2147483760"/>
        </pc:sldMasterMkLst>
        <pc:sldLayoutChg chg="add del">
          <pc:chgData name="Ellis Payne (2404673)" userId="S::2404673@student.uwtsd.ac.uk::ed0b3384-1cc3-4ded-8502-9d6621b9a9ea" providerId="AD" clId="Web-{518CC08E-9D42-FA01-5AC6-2DE21BA18235}" dt="2025-01-23T11:59:17.916" v="33"/>
          <pc:sldLayoutMkLst>
            <pc:docMk/>
            <pc:sldMasterMk cId="571175159" sldId="2147483760"/>
            <pc:sldLayoutMk cId="479139971" sldId="2147483749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16" v="33"/>
          <pc:sldLayoutMkLst>
            <pc:docMk/>
            <pc:sldMasterMk cId="571175159" sldId="2147483760"/>
            <pc:sldLayoutMk cId="35551151" sldId="2147483750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16" v="33"/>
          <pc:sldLayoutMkLst>
            <pc:docMk/>
            <pc:sldMasterMk cId="571175159" sldId="2147483760"/>
            <pc:sldLayoutMk cId="4049169694" sldId="2147483751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16" v="33"/>
          <pc:sldLayoutMkLst>
            <pc:docMk/>
            <pc:sldMasterMk cId="571175159" sldId="2147483760"/>
            <pc:sldLayoutMk cId="2584526792" sldId="2147483752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16" v="33"/>
          <pc:sldLayoutMkLst>
            <pc:docMk/>
            <pc:sldMasterMk cId="571175159" sldId="2147483760"/>
            <pc:sldLayoutMk cId="112445246" sldId="2147483753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16" v="33"/>
          <pc:sldLayoutMkLst>
            <pc:docMk/>
            <pc:sldMasterMk cId="571175159" sldId="2147483760"/>
            <pc:sldLayoutMk cId="1276209941" sldId="2147483754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16" v="33"/>
          <pc:sldLayoutMkLst>
            <pc:docMk/>
            <pc:sldMasterMk cId="571175159" sldId="2147483760"/>
            <pc:sldLayoutMk cId="2011114350" sldId="2147483755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16" v="33"/>
          <pc:sldLayoutMkLst>
            <pc:docMk/>
            <pc:sldMasterMk cId="571175159" sldId="2147483760"/>
            <pc:sldLayoutMk cId="2398543957" sldId="2147483756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16" v="33"/>
          <pc:sldLayoutMkLst>
            <pc:docMk/>
            <pc:sldMasterMk cId="571175159" sldId="2147483760"/>
            <pc:sldLayoutMk cId="1281965100" sldId="2147483757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16" v="33"/>
          <pc:sldLayoutMkLst>
            <pc:docMk/>
            <pc:sldMasterMk cId="571175159" sldId="2147483760"/>
            <pc:sldLayoutMk cId="2932195288" sldId="2147483758"/>
          </pc:sldLayoutMkLst>
        </pc:sldLayoutChg>
        <pc:sldLayoutChg chg="add del">
          <pc:chgData name="Ellis Payne (2404673)" userId="S::2404673@student.uwtsd.ac.uk::ed0b3384-1cc3-4ded-8502-9d6621b9a9ea" providerId="AD" clId="Web-{518CC08E-9D42-FA01-5AC6-2DE21BA18235}" dt="2025-01-23T11:59:17.916" v="33"/>
          <pc:sldLayoutMkLst>
            <pc:docMk/>
            <pc:sldMasterMk cId="571175159" sldId="2147483760"/>
            <pc:sldLayoutMk cId="3955241684" sldId="21474837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8047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327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790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272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1/24/2025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658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43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3688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97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6783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8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5622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2936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0278319980955392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Slide Background">
            <a:extLst>
              <a:ext uri="{FF2B5EF4-FFF2-40B4-BE49-F238E27FC236}">
                <a16:creationId xmlns:a16="http://schemas.microsoft.com/office/drawing/2014/main" id="{3CE82FC2-F860-45B2-A3D6-C0687566A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FAE907D-B057-4259-A679-952AEED00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148" y="0"/>
            <a:ext cx="1221114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092683"/>
            <a:ext cx="4129645" cy="2787805"/>
          </a:xfrm>
        </p:spPr>
        <p:txBody>
          <a:bodyPr anchor="ctr">
            <a:normAutofit/>
          </a:bodyPr>
          <a:lstStyle/>
          <a:p>
            <a:r>
              <a:rPr lang="en-GB" dirty="0"/>
              <a:t>Creativity through Movement </a:t>
            </a:r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112905" cy="2787805"/>
          </a:xfrm>
          <a:prstGeom prst="rect">
            <a:avLst/>
          </a:prstGeom>
          <a:ln>
            <a:noFill/>
          </a:ln>
          <a:effectLst>
            <a:outerShdw blurRad="254000" dist="139700" dir="522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97280" y="991922"/>
            <a:ext cx="4114800" cy="1372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Ellis Payne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8629BEE-13D1-4CDD-8A7D-0A9F9688B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900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Picture 37">
            <a:extLst>
              <a:ext uri="{FF2B5EF4-FFF2-40B4-BE49-F238E27FC236}">
                <a16:creationId xmlns:a16="http://schemas.microsoft.com/office/drawing/2014/main" id="{79F06A56-93CB-6B94-5993-92225E6785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92" r="12761" b="-3"/>
          <a:stretch/>
        </p:blipFill>
        <p:spPr>
          <a:xfrm>
            <a:off x="6096001" y="10"/>
            <a:ext cx="6095999" cy="685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7DE220E6-BA55-4F04-B3C4-F4985F3E7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tint">
            <a:extLst>
              <a:ext uri="{FF2B5EF4-FFF2-40B4-BE49-F238E27FC236}">
                <a16:creationId xmlns:a16="http://schemas.microsoft.com/office/drawing/2014/main" id="{5AE190BC-D2FD-433E-AB89-0DF68EFD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5644" y="0"/>
            <a:ext cx="1046356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6864" y="0"/>
            <a:ext cx="5815134" cy="6858000"/>
          </a:xfrm>
          <a:prstGeom prst="rect">
            <a:avLst/>
          </a:prstGeom>
          <a:ln>
            <a:noFill/>
          </a:ln>
          <a:effectLst>
            <a:outerShdw blurRad="508000" dist="1905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1AB87-F8E5-3408-1C5E-1F8795D55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r>
              <a:rPr lang="en-GB" sz="4800"/>
              <a:t>Who is Creative ? </a:t>
            </a:r>
          </a:p>
        </p:txBody>
      </p:sp>
      <p:pic>
        <p:nvPicPr>
          <p:cNvPr id="4" name="Picture 3" descr="What is verbal creativity and why is it important? - World leading higher  education information and services">
            <a:extLst>
              <a:ext uri="{FF2B5EF4-FFF2-40B4-BE49-F238E27FC236}">
                <a16:creationId xmlns:a16="http://schemas.microsoft.com/office/drawing/2014/main" id="{5116EEB5-9858-6540-C4FE-A15035F02D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367" y="1572654"/>
            <a:ext cx="4950255" cy="371269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760A1-DDB8-7613-DC7E-1C265B843E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Everyone is creative !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Everyone takes their own paths of creativity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Problem solvers </a:t>
            </a:r>
          </a:p>
          <a:p>
            <a:pPr>
              <a:lnSpc>
                <a:spcPct val="100000"/>
              </a:lnSpc>
            </a:pPr>
            <a:r>
              <a:rPr lang="en-GB" dirty="0"/>
              <a:t>Artists, Singers, Sports Athletes, Dancers </a:t>
            </a:r>
          </a:p>
          <a:p>
            <a:pPr>
              <a:lnSpc>
                <a:spcPct val="100000"/>
              </a:lnSpc>
            </a:pPr>
            <a:r>
              <a:rPr lang="en-GB" dirty="0"/>
              <a:t>Children – Imaginative minds</a:t>
            </a:r>
          </a:p>
          <a:p>
            <a:pPr>
              <a:lnSpc>
                <a:spcPct val="100000"/>
              </a:lnSpc>
            </a:pPr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131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Unleashing the Power of Creativity: Ignite Your Imagination and Embrace  Innovation | Vartika Jaiswal">
            <a:extLst>
              <a:ext uri="{FF2B5EF4-FFF2-40B4-BE49-F238E27FC236}">
                <a16:creationId xmlns:a16="http://schemas.microsoft.com/office/drawing/2014/main" id="{A749AFFD-D4CE-A40C-937C-4FD35E09AD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42" r="27092" b="-2"/>
          <a:stretch/>
        </p:blipFill>
        <p:spPr>
          <a:xfrm>
            <a:off x="20" y="-2"/>
            <a:ext cx="4845848" cy="6858002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4750" y="-2"/>
            <a:ext cx="7347249" cy="3239337"/>
          </a:xfrm>
          <a:prstGeom prst="rect">
            <a:avLst/>
          </a:prstGeom>
          <a:ln>
            <a:noFill/>
          </a:ln>
          <a:effectLst>
            <a:outerShdw blurRad="139700" dist="88900" dir="546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4A5A69-C2CB-1E6A-0548-FA297ADC1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6552" y="858982"/>
            <a:ext cx="4369757" cy="2129878"/>
          </a:xfrm>
        </p:spPr>
        <p:txBody>
          <a:bodyPr>
            <a:normAutofit/>
          </a:bodyPr>
          <a:lstStyle/>
          <a:p>
            <a:r>
              <a:rPr lang="en-GB"/>
              <a:t>What is Creativity?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438F2-2DEB-07D0-8CF0-746AE48557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6552" y="3467499"/>
            <a:ext cx="5012796" cy="254441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100000"/>
              </a:lnSpc>
            </a:pPr>
            <a:endParaRPr lang="en-GB" sz="2000" dirty="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Why are they creative?</a:t>
            </a:r>
            <a:endParaRPr lang="en-GB" sz="2000" dirty="0"/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Attributes of a creative person?</a:t>
            </a:r>
            <a:endParaRPr lang="en-GB" sz="2000" dirty="0"/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Using your own imagination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Thinking outside the box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Express yourself- not being afraid to go out you comfort zone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endParaRPr lang="en-GB" sz="2000"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br>
              <a:rPr lang="en-US" sz="2000" dirty="0"/>
            </a:br>
            <a:endParaRPr lang="en-US" sz="200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0657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0C029-66B9-0AAC-CC14-C3330BEE3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/>
          </a:bodyPr>
          <a:lstStyle/>
          <a:p>
            <a:r>
              <a:rPr lang="en-GB" dirty="0"/>
              <a:t>Ken Robinson (2014)</a:t>
            </a:r>
          </a:p>
        </p:txBody>
      </p:sp>
      <p:pic>
        <p:nvPicPr>
          <p:cNvPr id="4" name="Picture 3" descr="Ken Robinson (educationalist) - Wikipedia">
            <a:extLst>
              <a:ext uri="{FF2B5EF4-FFF2-40B4-BE49-F238E27FC236}">
                <a16:creationId xmlns:a16="http://schemas.microsoft.com/office/drawing/2014/main" id="{F9C07626-1899-EB23-CA25-A79CF848E8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5182" y="2571501"/>
            <a:ext cx="3427516" cy="342751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B0D93-0E6A-50A4-4F7A-FF915BD074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4119258" cy="36015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Creativity is “the process of having original ideas that have value” (Robinson, 2014)</a:t>
            </a:r>
            <a:endParaRPr lang="en-US"/>
          </a:p>
          <a:p>
            <a:br>
              <a:rPr lang="en-US" dirty="0"/>
            </a:b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9131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23 Ways to Spark Your Creativity - Jenny Garrett Global">
            <a:extLst>
              <a:ext uri="{FF2B5EF4-FFF2-40B4-BE49-F238E27FC236}">
                <a16:creationId xmlns:a16="http://schemas.microsoft.com/office/drawing/2014/main" id="{86AC1ABD-3543-10C9-E233-F766EA7AF8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574" r="37437"/>
          <a:stretch/>
        </p:blipFill>
        <p:spPr>
          <a:xfrm>
            <a:off x="20" y="-2"/>
            <a:ext cx="4845848" cy="6858002"/>
          </a:xfrm>
          <a:prstGeom prst="rect">
            <a:avLst/>
          </a:prstGeom>
        </p:spPr>
      </p:pic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4750" y="-2"/>
            <a:ext cx="7347249" cy="3239337"/>
          </a:xfrm>
          <a:prstGeom prst="rect">
            <a:avLst/>
          </a:prstGeom>
          <a:ln>
            <a:noFill/>
          </a:ln>
          <a:effectLst>
            <a:outerShdw blurRad="139700" dist="88900" dir="546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BCF4DF-BB73-980A-A867-E136E6CB1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6552" y="858982"/>
            <a:ext cx="4369757" cy="2129878"/>
          </a:xfrm>
        </p:spPr>
        <p:txBody>
          <a:bodyPr>
            <a:normAutofit/>
          </a:bodyPr>
          <a:lstStyle/>
          <a:p>
            <a:r>
              <a:rPr lang="en-GB" dirty="0"/>
              <a:t>Why is Creativity Important</a:t>
            </a:r>
            <a:endParaRPr lang="en-GB"/>
          </a:p>
        </p:txBody>
      </p:sp>
      <p:sp>
        <p:nvSpPr>
          <p:cNvPr id="40" name="Content Placeholder 7">
            <a:extLst>
              <a:ext uri="{FF2B5EF4-FFF2-40B4-BE49-F238E27FC236}">
                <a16:creationId xmlns:a16="http://schemas.microsoft.com/office/drawing/2014/main" id="{57AC4700-3DAB-1961-8F10-BA48190DBF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6552" y="2696207"/>
            <a:ext cx="5012796" cy="33157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Helps solve problems – Lets you think of different ways to solve problems</a:t>
            </a:r>
          </a:p>
          <a:p>
            <a:r>
              <a:rPr lang="en-US" dirty="0"/>
              <a:t>Encourages teamwork</a:t>
            </a:r>
          </a:p>
          <a:p>
            <a:r>
              <a:rPr lang="en-US" dirty="0"/>
              <a:t>Makes learning fun </a:t>
            </a:r>
          </a:p>
          <a:p>
            <a:r>
              <a:rPr lang="en-US" dirty="0"/>
              <a:t>Builds Confidence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8617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0C5012CC-71C4-4FA0-9F88-477BB5EA39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148" y="0"/>
            <a:ext cx="6076852" cy="6849700"/>
          </a:xfrm>
          <a:prstGeom prst="rect">
            <a:avLst/>
          </a:prstGeom>
          <a:ln>
            <a:noFill/>
          </a:ln>
          <a:effectLst>
            <a:outerShdw blurRad="596900" dist="317500" dir="8820000" sx="87000" sy="87000" algn="t" rotWithShape="0">
              <a:schemeClr val="tx1">
                <a:alpha val="27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6FC486F-EE17-4AB5-AFD2-50FD675AE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299"/>
            <a:ext cx="12191999" cy="3541390"/>
          </a:xfrm>
          <a:prstGeom prst="rect">
            <a:avLst/>
          </a:prstGeom>
          <a:ln>
            <a:noFill/>
          </a:ln>
          <a:effectLst>
            <a:outerShdw blurRad="596900" dist="330200" dir="714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08D76A-3ACC-96CA-BAAF-B47F13DE0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613" y="926048"/>
            <a:ext cx="4993991" cy="225762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Creative Movement Through Education  </a:t>
            </a:r>
            <a:br>
              <a:rPr lang="en-US"/>
            </a:br>
            <a:endParaRPr lang="en-US"/>
          </a:p>
        </p:txBody>
      </p:sp>
      <p:pic>
        <p:nvPicPr>
          <p:cNvPr id="4" name="Content Placeholder 3" descr="Creative Movement for Preschool, Abundance Yoga at Abundance Yoga,  Birmingham AL, Sports + Rec">
            <a:extLst>
              <a:ext uri="{FF2B5EF4-FFF2-40B4-BE49-F238E27FC236}">
                <a16:creationId xmlns:a16="http://schemas.microsoft.com/office/drawing/2014/main" id="{021997C9-CEF4-908E-9914-E3FA6804B7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1" b="12815"/>
          <a:stretch/>
        </p:blipFill>
        <p:spPr>
          <a:xfrm>
            <a:off x="6115147" y="10"/>
            <a:ext cx="6076866" cy="3549679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6BCE0AD-4A3C-4FDB-8E9D-2C3827AD7A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C4607F8-C9D2-D322-6EEC-239530E2EAB2}"/>
              </a:ext>
            </a:extLst>
          </p:cNvPr>
          <p:cNvSpPr txBox="1"/>
          <p:nvPr/>
        </p:nvSpPr>
        <p:spPr>
          <a:xfrm>
            <a:off x="355600" y="3921760"/>
            <a:ext cx="557784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Creative Movement allows children to express ideas whilst using their bodies, this improves physical and mental development.</a:t>
            </a:r>
          </a:p>
          <a:p>
            <a:r>
              <a:rPr lang="en-GB" dirty="0"/>
              <a:t>It allows children to express feelings that they might </a:t>
            </a:r>
            <a:r>
              <a:rPr lang="en-GB"/>
              <a:t>not express through words</a:t>
            </a:r>
          </a:p>
          <a:p>
            <a:r>
              <a:rPr lang="en-GB" dirty="0"/>
              <a:t>Creative Movement activities build social skills as teamwork and communication is required. </a:t>
            </a:r>
          </a:p>
        </p:txBody>
      </p:sp>
    </p:spTree>
    <p:extLst>
      <p:ext uri="{BB962C8B-B14F-4D97-AF65-F5344CB8AC3E}">
        <p14:creationId xmlns:p14="http://schemas.microsoft.com/office/powerpoint/2010/main" val="2549921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90D0877E-6CD0-4206-8A18-56CEE73EF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18AC0D4-F32D-4067-9F63-E553F4AFF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2806021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6D6328-C28B-C81A-1DDF-3F4359E2E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384048"/>
            <a:ext cx="4889190" cy="2121408"/>
          </a:xfrm>
        </p:spPr>
        <p:txBody>
          <a:bodyPr anchor="ctr">
            <a:normAutofit/>
          </a:bodyPr>
          <a:lstStyle/>
          <a:p>
            <a:r>
              <a:rPr lang="en-GB" sz="3600"/>
              <a:t>Laban's Pillars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E499B2F-6D89-41AB-B19D-C0493939F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couple of yellow and green papers&#10;&#10;AI-generated content may be incorrect.">
            <a:extLst>
              <a:ext uri="{FF2B5EF4-FFF2-40B4-BE49-F238E27FC236}">
                <a16:creationId xmlns:a16="http://schemas.microsoft.com/office/drawing/2014/main" id="{14A2F51C-0A18-0AB3-F361-67F0A8D057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607" y="3142872"/>
            <a:ext cx="8048393" cy="285718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27563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ACCB5-4C7A-F147-9406-BC576F835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/>
          </a:bodyPr>
          <a:lstStyle/>
          <a:p>
            <a:r>
              <a:rPr lang="en-GB" dirty="0"/>
              <a:t>Foundation phase </a:t>
            </a:r>
            <a:r>
              <a:rPr lang="en-GB"/>
              <a:t>curricilum</a:t>
            </a:r>
            <a:r>
              <a:rPr lang="en-GB" dirty="0"/>
              <a:t> </a:t>
            </a:r>
            <a:endParaRPr lang="en-GB"/>
          </a:p>
        </p:txBody>
      </p:sp>
      <p:pic>
        <p:nvPicPr>
          <p:cNvPr id="13" name="Content Placeholder 12" descr="A brochure with a cartoon character&#10;&#10;AI-generated content may be incorrect.">
            <a:extLst>
              <a:ext uri="{FF2B5EF4-FFF2-40B4-BE49-F238E27FC236}">
                <a16:creationId xmlns:a16="http://schemas.microsoft.com/office/drawing/2014/main" id="{14BF279E-AAFB-3A29-682B-B364AF4E17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957" y="2571501"/>
            <a:ext cx="4743967" cy="3427516"/>
          </a:xfrm>
          <a:prstGeom prst="rect">
            <a:avLst/>
          </a:prstGeo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FD09ADE5-30C5-9827-5C11-D3728ABC3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282898"/>
            <a:ext cx="4119258" cy="3967341"/>
          </a:xfrm>
        </p:spPr>
        <p:txBody>
          <a:bodyPr anchor="ctr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The curriculum encourages children to express themselves through a wide range of activities</a:t>
            </a:r>
          </a:p>
          <a:p>
            <a:r>
              <a:rPr lang="en-US" dirty="0">
                <a:ea typeface="+mn-lt"/>
                <a:cs typeface="+mn-lt"/>
              </a:rPr>
              <a:t>The Foundation Phase includes a strong focus on the arts and physical development, helping children develop both their creative and physical abilities.</a:t>
            </a:r>
            <a:endParaRPr lang="en-US" dirty="0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762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42AE77C8-8636-492A-ABA7-1B8730025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Lost city of Atlantis believed found off Spain">
            <a:extLst>
              <a:ext uri="{FF2B5EF4-FFF2-40B4-BE49-F238E27FC236}">
                <a16:creationId xmlns:a16="http://schemas.microsoft.com/office/drawing/2014/main" id="{C9CE63B1-0420-FD3B-84A9-5E0E98D9DF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0" y="1"/>
            <a:ext cx="12191979" cy="685799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79AB7E9-4C3D-48E5-BDC2-C6EBF5170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51560" cy="6858000"/>
          </a:xfrm>
          <a:prstGeom prst="rect">
            <a:avLst/>
          </a:prstGeom>
          <a:ln>
            <a:noFill/>
          </a:ln>
          <a:effectLst>
            <a:outerShdw blurRad="190500" dist="76200" dir="570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B3C8882-5AB4-43BB-A137-6E7A8B730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779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095830D2-F2AE-4DD8-B586-89B097791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92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5DB52-38FC-4B8C-371C-93AAC44BD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79" y="558413"/>
            <a:ext cx="4755046" cy="219176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r"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Resource – Theme based lesson – Escaping the lost city </a:t>
            </a:r>
          </a:p>
        </p:txBody>
      </p:sp>
    </p:spTree>
    <p:extLst>
      <p:ext uri="{BB962C8B-B14F-4D97-AF65-F5344CB8AC3E}">
        <p14:creationId xmlns:p14="http://schemas.microsoft.com/office/powerpoint/2010/main" val="261079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2AE39-71E6-5BFA-CAA4-1DBDE91DC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r>
              <a:rPr lang="en-GB" sz="4800">
                <a:ea typeface="+mj-lt"/>
                <a:cs typeface="+mj-lt"/>
              </a:rPr>
              <a:t>Warm-Up (10 minutes)</a:t>
            </a:r>
            <a:endParaRPr lang="en-US" sz="4800"/>
          </a:p>
        </p:txBody>
      </p:sp>
      <p:pic>
        <p:nvPicPr>
          <p:cNvPr id="4" name="Content Placeholder 3" descr="Top 12 Warm Up Games and Exercises for Kids - MentalUP">
            <a:extLst>
              <a:ext uri="{FF2B5EF4-FFF2-40B4-BE49-F238E27FC236}">
                <a16:creationId xmlns:a16="http://schemas.microsoft.com/office/drawing/2014/main" id="{8E6A370C-248B-134B-82AA-5BCF256D33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228" r="10484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C76BA70-8DC5-BECC-22E5-666BF395F0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anchor="ctr">
            <a:normAutofit/>
          </a:bodyPr>
          <a:lstStyle/>
          <a:p>
            <a:r>
              <a:rPr lang="en-US" sz="1600" dirty="0">
                <a:ea typeface="+mn-lt"/>
                <a:cs typeface="+mn-lt"/>
              </a:rPr>
              <a:t>Ask students to imagine they’ve just entered the Lost City</a:t>
            </a:r>
          </a:p>
          <a:p>
            <a:r>
              <a:rPr lang="en-US" sz="1600" dirty="0">
                <a:ea typeface="+mn-lt"/>
                <a:cs typeface="+mn-lt"/>
              </a:rPr>
              <a:t>Begin with some gentle movements to get the body ready</a:t>
            </a:r>
          </a:p>
          <a:p>
            <a:r>
              <a:rPr lang="en-US" sz="1600" dirty="0"/>
              <a:t>Ask children to reach high as if they were climbing walls</a:t>
            </a:r>
          </a:p>
          <a:p>
            <a:r>
              <a:rPr lang="en-US" sz="1600" dirty="0"/>
              <a:t>Ask them to stretch low as if they were ducking a trap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37881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B65C0385-5E30-4D2E-AF9F-4639659D3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1FB66B5-0DCE-404D-B0A0-E1E48E7BB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278235"/>
            <a:ext cx="5346796" cy="4579763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A person standing on stairs in front of a building&#10;&#10;AI-generated content may be incorrect.">
            <a:extLst>
              <a:ext uri="{FF2B5EF4-FFF2-40B4-BE49-F238E27FC236}">
                <a16:creationId xmlns:a16="http://schemas.microsoft.com/office/drawing/2014/main" id="{4621D82F-5A6D-2007-DD19-190191BC0A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39" r="28788"/>
          <a:stretch/>
        </p:blipFill>
        <p:spPr>
          <a:xfrm>
            <a:off x="20" y="2284809"/>
            <a:ext cx="5346777" cy="4573191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4809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4B852-70FF-251C-57A9-5625CC700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ea typeface="+mj-lt"/>
                <a:cs typeface="+mj-lt"/>
              </a:rPr>
              <a:t>Main Activity: Navigating the Lost City (20 minutes)</a:t>
            </a:r>
            <a:endParaRPr lang="en-US" sz="37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2543B1D-9AA5-37BC-A4F5-7727AE1D5D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7512" y="1713938"/>
            <a:ext cx="6188182" cy="4902061"/>
          </a:xfrm>
        </p:spPr>
        <p:txBody>
          <a:bodyPr anchor="ctr">
            <a:normAutofit fontScale="550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Goal: Use imaginative movement to investigate various obstacles in the Lost City.</a:t>
            </a:r>
            <a:endParaRPr lang="en-US" dirty="0"/>
          </a:p>
          <a:p>
            <a:endParaRPr lang="en-US"/>
          </a:p>
          <a:p>
            <a:r>
              <a:rPr lang="en-US" dirty="0">
                <a:ea typeface="+mn-lt"/>
                <a:cs typeface="+mn-lt"/>
              </a:rPr>
              <a:t>Instructions: Section 1: Collaborative Task (10 minutes)</a:t>
            </a:r>
            <a:endParaRPr lang="en-US" dirty="0"/>
          </a:p>
          <a:p>
            <a:endParaRPr lang="en-US"/>
          </a:p>
          <a:p>
            <a:r>
              <a:rPr lang="en-US" dirty="0">
                <a:ea typeface="+mn-lt"/>
                <a:cs typeface="+mn-lt"/>
              </a:rPr>
              <a:t>Divide the class into groups of three to four students each.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Task: In order to escape the Lost City, each squad is given a unique challenge to conquer. To overcome these obstacles, they will have to move: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Trap Room: Your team must stay out of the trap. To get out of the trap, move in various ways (e.g., crawling, sliding under, jumping over).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The Perilous River: Picture yourself traversing a swiftly flowing river. How would you cross? To cross securely, you may try floating on your back or leaping over stepping stones.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The Mountain Path: Up ahead is a steep mountain. Demonstrate how your body might respond to ascending the mountain by making large, powerful motions. </a:t>
            </a:r>
          </a:p>
          <a:p>
            <a:r>
              <a:rPr lang="en-US" dirty="0">
                <a:ea typeface="+mn-lt"/>
                <a:cs typeface="+mn-lt"/>
              </a:rPr>
              <a:t>The Escape: The gates of the city are closing. To get out of the city, the crew must run fast. Run quickly, avoid obstacles, and jump to safety.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The class will watch groups as they display their obstacle-solving techniques, and they will be asked to determine which difficulty they are overcoming.</a:t>
            </a:r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24852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C59FC-551D-0038-AFC1-74E29F32A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 fontScale="90000"/>
          </a:bodyPr>
          <a:lstStyle/>
          <a:p>
            <a:r>
              <a:rPr lang="en-GB" dirty="0"/>
              <a:t>Main activity – Part 2- Individual expression  </a:t>
            </a:r>
          </a:p>
        </p:txBody>
      </p:sp>
      <p:pic>
        <p:nvPicPr>
          <p:cNvPr id="5" name="Content Placeholder 3" descr="A person standing on stairs in front of a building&#10;&#10;AI-generated content may be incorrect.">
            <a:extLst>
              <a:ext uri="{FF2B5EF4-FFF2-40B4-BE49-F238E27FC236}">
                <a16:creationId xmlns:a16="http://schemas.microsoft.com/office/drawing/2014/main" id="{29185EAD-2611-2561-35B4-9714665DC5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39" r="28788"/>
          <a:stretch/>
        </p:blipFill>
        <p:spPr>
          <a:xfrm>
            <a:off x="1235281" y="2571501"/>
            <a:ext cx="4007318" cy="342751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829D5-9F39-8DEA-6175-0C2F1E8B9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0361" y="2567378"/>
            <a:ext cx="6374778" cy="3682861"/>
          </a:xfrm>
        </p:spPr>
        <p:txBody>
          <a:bodyPr anchor="ctr">
            <a:normAutofit fontScale="77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Now encourage each student to picture themselves in the Lost City, facing a fresh task, but this time by themselves.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Task: They will design their own movement to convey the emotions (fear, excitement, relief, and irritation) that they might experience in that circumstance. A few instances are: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Fear: Make stiff, reluctant, and careful movements.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Excitement: Joyful jumping and rapid, bouncing motions.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Relief: Letting go of tension and doing slow, stretches.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Fast, abrupt motions, stomping, or crossed arms are signs of frustration.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After performing their movements for the class or a partner, students will describe their feelings at that precise moment.</a:t>
            </a:r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59786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CC260F1-CD9A-42C9-8ED4-1C61328D8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72772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437ED9-2A0F-5D8B-91AB-0B59F19AA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111983" cy="1515728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Reflection (10 minutes)</a:t>
            </a:r>
            <a:endParaRPr lang="en-US" dirty="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7DF23-4F40-32A0-EF0F-DEDBD3281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980525"/>
            <a:ext cx="4880343" cy="303139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200" dirty="0">
                <a:ea typeface="+mn-lt"/>
                <a:cs typeface="+mn-lt"/>
              </a:rPr>
              <a:t>Goal: Consider the ways in which movement can be utilised to communicate emotions and resolve issues.</a:t>
            </a:r>
            <a:endParaRPr lang="en-US" sz="1200" dirty="0"/>
          </a:p>
          <a:p>
            <a:pPr>
              <a:lnSpc>
                <a:spcPct val="100000"/>
              </a:lnSpc>
            </a:pPr>
            <a:endParaRPr lang="en-US" sz="1200"/>
          </a:p>
          <a:p>
            <a:pPr>
              <a:lnSpc>
                <a:spcPct val="100000"/>
              </a:lnSpc>
            </a:pPr>
            <a:r>
              <a:rPr lang="en-GB" sz="1200" dirty="0">
                <a:ea typeface="+mn-lt"/>
                <a:cs typeface="+mn-lt"/>
              </a:rPr>
              <a:t>Questions for Discussion: "What was it like to relocate as though you were fleeing the city? What feelings surfaced throughout the exercise?</a:t>
            </a:r>
            <a:endParaRPr lang="en-GB" sz="1200" dirty="0"/>
          </a:p>
          <a:p>
            <a:pPr>
              <a:lnSpc>
                <a:spcPct val="100000"/>
              </a:lnSpc>
            </a:pPr>
            <a:r>
              <a:rPr lang="en-GB" sz="1200" dirty="0">
                <a:ea typeface="+mn-lt"/>
                <a:cs typeface="+mn-lt"/>
              </a:rPr>
              <a:t>Was it hard to express enthusiasm or dread with your body alone? Why not?</a:t>
            </a:r>
            <a:endParaRPr lang="en-GB" sz="1200" dirty="0"/>
          </a:p>
          <a:p>
            <a:pPr>
              <a:lnSpc>
                <a:spcPct val="100000"/>
              </a:lnSpc>
            </a:pPr>
            <a:r>
              <a:rPr lang="en-GB" sz="1200" dirty="0">
                <a:ea typeface="+mn-lt"/>
                <a:cs typeface="+mn-lt"/>
              </a:rPr>
              <a:t>"How do you think movement helps us express what we’re feeling when words are hard to find?"</a:t>
            </a:r>
            <a:endParaRPr lang="en-GB" sz="1200" dirty="0"/>
          </a:p>
          <a:p>
            <a:pPr>
              <a:lnSpc>
                <a:spcPct val="100000"/>
              </a:lnSpc>
            </a:pPr>
            <a:r>
              <a:rPr lang="en-GB" sz="1200">
                <a:ea typeface="+mn-lt"/>
                <a:cs typeface="+mn-lt"/>
              </a:rPr>
              <a:t>Activity: Have students sit in a circle and speak briefly about their feelings during the excursion or how the physical exercises helped them feel more emotionally engaged.</a:t>
            </a:r>
            <a:endParaRPr lang="en-GB" sz="1200"/>
          </a:p>
        </p:txBody>
      </p:sp>
      <p:pic>
        <p:nvPicPr>
          <p:cNvPr id="4" name="Picture 3" descr="Reflecting on the End of Human Creativity | Daniel S">
            <a:extLst>
              <a:ext uri="{FF2B5EF4-FFF2-40B4-BE49-F238E27FC236}">
                <a16:creationId xmlns:a16="http://schemas.microsoft.com/office/drawing/2014/main" id="{80E579A2-C075-A132-F28D-C7501DE9D3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38" r="2" b="2"/>
          <a:stretch/>
        </p:blipFill>
        <p:spPr>
          <a:xfrm>
            <a:off x="6234580" y="3233692"/>
            <a:ext cx="4909730" cy="3006387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8570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70C09D-EB9F-FF20-89B1-3FD72B1EB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Cool Down (10 minutes)</a:t>
            </a:r>
            <a:endParaRPr lang="en-US" dirty="0"/>
          </a:p>
        </p:txBody>
      </p:sp>
      <p:pic>
        <p:nvPicPr>
          <p:cNvPr id="4" name="Content Placeholder 3" descr="98,063 Cool Down Royalty-Free Photos and Stock Images | Shutterstock">
            <a:extLst>
              <a:ext uri="{FF2B5EF4-FFF2-40B4-BE49-F238E27FC236}">
                <a16:creationId xmlns:a16="http://schemas.microsoft.com/office/drawing/2014/main" id="{25DA86FE-F255-5039-F9BA-7E92977209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920" y="2571501"/>
            <a:ext cx="4774040" cy="3427516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0D455C-1C4A-D0A5-9368-0947BE5DC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6761" y="2354018"/>
            <a:ext cx="5948058" cy="4312781"/>
          </a:xfrm>
        </p:spPr>
        <p:txBody>
          <a:bodyPr anchor="ctr">
            <a:normAutofit fontScale="775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Goal: After engaging in physical activity, calm the body and consider the experience.</a:t>
            </a:r>
            <a:endParaRPr lang="en-US" dirty="0"/>
          </a:p>
          <a:p>
            <a:endParaRPr lang="en-US"/>
          </a:p>
          <a:p>
            <a:r>
              <a:rPr lang="en-US" dirty="0">
                <a:ea typeface="+mn-lt"/>
                <a:cs typeface="+mn-lt"/>
              </a:rPr>
              <a:t>"Safe Passage &amp; Relaxation" is the activity.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The students have now left the Lost City safely! To help them relax, lead them through a sequence of stretches: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Stretch Up to the Sky: Raise your arms as though you've just escaped and are able to breathe without restriction.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Gentle Arm Circles: As though you're cooling off from the adventure, slowly move your arms forth and backward.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Relaxing Breaths: Inhale deeply and exhale while </a:t>
            </a:r>
            <a:r>
              <a:rPr lang="en-US" dirty="0" err="1">
                <a:ea typeface="+mn-lt"/>
                <a:cs typeface="+mn-lt"/>
              </a:rPr>
              <a:t>visualising</a:t>
            </a:r>
            <a:r>
              <a:rPr lang="en-US" dirty="0">
                <a:ea typeface="+mn-lt"/>
                <a:cs typeface="+mn-lt"/>
              </a:rPr>
              <a:t> the danger far away. Breathe and relax every part of your body.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For a minute, let the pupils sit quietly or lie on their backs and imagine that they are safe outside the Lost City.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80932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427E3-5051-BF4F-5857-7A029ECE2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D8C48-6C5A-6836-C0B3-41FAD541C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657199"/>
            <a:ext cx="10381205" cy="335471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 sz="1200" dirty="0">
                <a:ea typeface="+mn-lt"/>
                <a:cs typeface="+mn-lt"/>
              </a:rPr>
              <a:t>Fishkin, A. S., &amp; Johnson, A. S. (1998). Who is creative? Identifying children's creative abilities. </a:t>
            </a:r>
            <a:r>
              <a:rPr lang="en-GB" sz="1200" i="1" dirty="0">
                <a:ea typeface="+mn-lt"/>
                <a:cs typeface="+mn-lt"/>
              </a:rPr>
              <a:t>Creativity Research Journal, 11</a:t>
            </a:r>
            <a:r>
              <a:rPr lang="en-GB" sz="1200" dirty="0">
                <a:ea typeface="+mn-lt"/>
                <a:cs typeface="+mn-lt"/>
              </a:rPr>
              <a:t>(4), 297-308. </a:t>
            </a:r>
            <a:r>
              <a:rPr lang="en-GB" sz="1200" dirty="0">
                <a:ea typeface="+mn-lt"/>
                <a:cs typeface="+mn-lt"/>
                <a:hlinkClick r:id="rId2"/>
              </a:rPr>
              <a:t>https://doi.org/10.1080/02783199809553925</a:t>
            </a:r>
            <a:endParaRPr lang="en-GB" sz="1200"/>
          </a:p>
          <a:p>
            <a:r>
              <a:rPr lang="en-GB" sz="1200" dirty="0">
                <a:ea typeface="+mn-lt"/>
                <a:cs typeface="+mn-lt"/>
              </a:rPr>
              <a:t>Sternberg, R.J. (2003). </a:t>
            </a:r>
            <a:r>
              <a:rPr lang="en-GB" sz="1200" i="1" dirty="0">
                <a:ea typeface="+mn-lt"/>
                <a:cs typeface="+mn-lt"/>
              </a:rPr>
              <a:t>Creative thinking in the classroom</a:t>
            </a:r>
            <a:r>
              <a:rPr lang="en-GB" sz="1200" dirty="0">
                <a:ea typeface="+mn-lt"/>
                <a:cs typeface="+mn-lt"/>
              </a:rPr>
              <a:t>. </a:t>
            </a:r>
            <a:r>
              <a:rPr lang="en-GB" sz="1200" i="1" dirty="0">
                <a:ea typeface="+mn-lt"/>
                <a:cs typeface="+mn-lt"/>
              </a:rPr>
              <a:t>Handbook of creativity</a:t>
            </a:r>
            <a:r>
              <a:rPr lang="en-GB" sz="1200" dirty="0">
                <a:ea typeface="+mn-lt"/>
                <a:cs typeface="+mn-lt"/>
              </a:rPr>
              <a:t>. Cambridge University Press.</a:t>
            </a:r>
            <a:endParaRPr lang="en-GB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Graham, S., &amp; Kelly, L. (2014). </a:t>
            </a:r>
            <a:r>
              <a:rPr lang="en-GB" sz="1200" i="1" dirty="0">
                <a:ea typeface="+mn-lt"/>
                <a:cs typeface="+mn-lt"/>
              </a:rPr>
              <a:t>The Role of Movement in Early Childhood Education</a:t>
            </a:r>
            <a:r>
              <a:rPr lang="en-GB" sz="1200" dirty="0">
                <a:ea typeface="+mn-lt"/>
                <a:cs typeface="+mn-lt"/>
              </a:rPr>
              <a:t>. </a:t>
            </a:r>
            <a:r>
              <a:rPr lang="en-GB" sz="1200" i="1" dirty="0">
                <a:ea typeface="+mn-lt"/>
                <a:cs typeface="+mn-lt"/>
              </a:rPr>
              <a:t>Journal of Physical Education, Recreation &amp; Dance</a:t>
            </a:r>
            <a:r>
              <a:rPr lang="en-GB" sz="1200" dirty="0">
                <a:ea typeface="+mn-lt"/>
                <a:cs typeface="+mn-lt"/>
              </a:rPr>
              <a:t>, 85(6), 32-37.</a:t>
            </a:r>
            <a:endParaRPr lang="en-GB" dirty="0"/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6860648"/>
      </p:ext>
    </p:extLst>
  </p:cSld>
  <p:clrMapOvr>
    <a:masterClrMapping/>
  </p:clrMapOvr>
</p:sld>
</file>

<file path=ppt/theme/theme1.xml><?xml version="1.0" encoding="utf-8"?>
<a:theme xmlns:a="http://schemas.openxmlformats.org/drawingml/2006/main" name="BevelVTI">
  <a:themeElements>
    <a:clrScheme name="AnalogousFromRegularSeedLeftStep">
      <a:dk1>
        <a:srgbClr val="000000"/>
      </a:dk1>
      <a:lt1>
        <a:srgbClr val="FFFFFF"/>
      </a:lt1>
      <a:dk2>
        <a:srgbClr val="1B302B"/>
      </a:dk2>
      <a:lt2>
        <a:srgbClr val="F0F0F3"/>
      </a:lt2>
      <a:accent1>
        <a:srgbClr val="A3A51D"/>
      </a:accent1>
      <a:accent2>
        <a:srgbClr val="D58917"/>
      </a:accent2>
      <a:accent3>
        <a:srgbClr val="E74B29"/>
      </a:accent3>
      <a:accent4>
        <a:srgbClr val="D51744"/>
      </a:accent4>
      <a:accent5>
        <a:srgbClr val="E729A5"/>
      </a:accent5>
      <a:accent6>
        <a:srgbClr val="C817D5"/>
      </a:accent6>
      <a:hlink>
        <a:srgbClr val="6C6BCD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BevelVTI</vt:lpstr>
      <vt:lpstr>Creativity through Movement </vt:lpstr>
      <vt:lpstr>Who is Creative ? </vt:lpstr>
      <vt:lpstr>What is Creativity?</vt:lpstr>
      <vt:lpstr>Ken Robinson (2014)</vt:lpstr>
      <vt:lpstr>Why is Creativity Important</vt:lpstr>
      <vt:lpstr>Creative Movement Through Education   </vt:lpstr>
      <vt:lpstr>Laban's Pillars </vt:lpstr>
      <vt:lpstr>Foundation phase curricilum </vt:lpstr>
      <vt:lpstr>Resource – Theme based lesson – Escaping the lost city </vt:lpstr>
      <vt:lpstr>Warm-Up (10 minutes)</vt:lpstr>
      <vt:lpstr>Main Activity: Navigating the Lost City (20 minutes)</vt:lpstr>
      <vt:lpstr>Main activity – Part 2- Individual expression  </vt:lpstr>
      <vt:lpstr>Reflection (10 minutes)</vt:lpstr>
      <vt:lpstr>Cool Down (10 minutes)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230</cp:revision>
  <dcterms:created xsi:type="dcterms:W3CDTF">2025-01-23T11:51:05Z</dcterms:created>
  <dcterms:modified xsi:type="dcterms:W3CDTF">2025-01-24T11:55:00Z</dcterms:modified>
</cp:coreProperties>
</file>