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71" r:id="rId3"/>
    <p:sldId id="272" r:id="rId4"/>
    <p:sldId id="257" r:id="rId5"/>
    <p:sldId id="258" r:id="rId6"/>
    <p:sldId id="259" r:id="rId7"/>
    <p:sldId id="269" r:id="rId8"/>
    <p:sldId id="260" r:id="rId9"/>
    <p:sldId id="261" r:id="rId10"/>
    <p:sldId id="262" r:id="rId11"/>
    <p:sldId id="263" r:id="rId12"/>
    <p:sldId id="264" r:id="rId13"/>
    <p:sldId id="265" r:id="rId14"/>
    <p:sldId id="266" r:id="rId15"/>
    <p:sldId id="267" r:id="rId16"/>
    <p:sldId id="268"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varScale="1">
        <p:scale>
          <a:sx n="70" d="100"/>
          <a:sy n="70" d="100"/>
        </p:scale>
        <p:origin x="738"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A869A4-696E-4CA6-B264-CDDD9BB571D6}"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5EDBF6E6-D49B-4E0E-B16A-3A55F9F1F850}">
      <dgm:prSet/>
      <dgm:spPr/>
      <dgm:t>
        <a:bodyPr/>
        <a:lstStyle/>
        <a:p>
          <a:r>
            <a:rPr lang="en-US" dirty="0"/>
            <a:t>Vodafone, as a leading company in the telecommunications sector, is focusing on the development of its employees. Vodafone University, and other channels, are mediums to offer a variety of learning opportunities, a culture of reaching out and growing high. This decision signifies Vodafone's intention to achieve skills among people and keep it ahead in the telecommunications market.</a:t>
          </a:r>
        </a:p>
      </dgm:t>
    </dgm:pt>
    <dgm:pt modelId="{7FCE2897-594D-4CFD-876D-E28B32E08B46}" type="parTrans" cxnId="{BFA483A2-A740-4F81-9316-DF644FF85D44}">
      <dgm:prSet/>
      <dgm:spPr/>
      <dgm:t>
        <a:bodyPr/>
        <a:lstStyle/>
        <a:p>
          <a:endParaRPr lang="en-US"/>
        </a:p>
      </dgm:t>
    </dgm:pt>
    <dgm:pt modelId="{22444EBD-E205-4662-9499-425E77AEE65B}" type="sibTrans" cxnId="{BFA483A2-A740-4F81-9316-DF644FF85D44}">
      <dgm:prSet/>
      <dgm:spPr/>
      <dgm:t>
        <a:bodyPr/>
        <a:lstStyle/>
        <a:p>
          <a:endParaRPr lang="en-US"/>
        </a:p>
      </dgm:t>
    </dgm:pt>
    <dgm:pt modelId="{5C7266E7-BEFD-4EE4-88FC-AE12B74E9701}" type="pres">
      <dgm:prSet presAssocID="{28A869A4-696E-4CA6-B264-CDDD9BB571D6}" presName="Name0" presStyleCnt="0">
        <dgm:presLayoutVars>
          <dgm:chPref val="3"/>
          <dgm:dir/>
          <dgm:animLvl val="lvl"/>
          <dgm:resizeHandles/>
        </dgm:presLayoutVars>
      </dgm:prSet>
      <dgm:spPr/>
      <dgm:t>
        <a:bodyPr/>
        <a:lstStyle/>
        <a:p>
          <a:endParaRPr lang="en-US"/>
        </a:p>
      </dgm:t>
    </dgm:pt>
    <dgm:pt modelId="{CFD9BD1C-1BA5-45D5-AD13-1A0D50618562}" type="pres">
      <dgm:prSet presAssocID="{5EDBF6E6-D49B-4E0E-B16A-3A55F9F1F850}" presName="horFlow" presStyleCnt="0"/>
      <dgm:spPr/>
    </dgm:pt>
    <dgm:pt modelId="{05CDEF77-C917-4094-8494-F27184B3782F}" type="pres">
      <dgm:prSet presAssocID="{5EDBF6E6-D49B-4E0E-B16A-3A55F9F1F850}" presName="bigChev" presStyleLbl="node1" presStyleIdx="0" presStyleCnt="1"/>
      <dgm:spPr/>
      <dgm:t>
        <a:bodyPr/>
        <a:lstStyle/>
        <a:p>
          <a:endParaRPr lang="en-US"/>
        </a:p>
      </dgm:t>
    </dgm:pt>
  </dgm:ptLst>
  <dgm:cxnLst>
    <dgm:cxn modelId="{BFA483A2-A740-4F81-9316-DF644FF85D44}" srcId="{28A869A4-696E-4CA6-B264-CDDD9BB571D6}" destId="{5EDBF6E6-D49B-4E0E-B16A-3A55F9F1F850}" srcOrd="0" destOrd="0" parTransId="{7FCE2897-594D-4CFD-876D-E28B32E08B46}" sibTransId="{22444EBD-E205-4662-9499-425E77AEE65B}"/>
    <dgm:cxn modelId="{4197B279-044A-4552-8B6F-688B34CB2969}" type="presOf" srcId="{28A869A4-696E-4CA6-B264-CDDD9BB571D6}" destId="{5C7266E7-BEFD-4EE4-88FC-AE12B74E9701}" srcOrd="0" destOrd="0" presId="urn:microsoft.com/office/officeart/2005/8/layout/lProcess3"/>
    <dgm:cxn modelId="{1F0E2046-6189-4D71-93D3-6F40CE242A4F}" type="presOf" srcId="{5EDBF6E6-D49B-4E0E-B16A-3A55F9F1F850}" destId="{05CDEF77-C917-4094-8494-F27184B3782F}" srcOrd="0" destOrd="0" presId="urn:microsoft.com/office/officeart/2005/8/layout/lProcess3"/>
    <dgm:cxn modelId="{52E61BA8-D868-4666-930F-6DD05CCCFB17}" type="presParOf" srcId="{5C7266E7-BEFD-4EE4-88FC-AE12B74E9701}" destId="{CFD9BD1C-1BA5-45D5-AD13-1A0D50618562}" srcOrd="0" destOrd="0" presId="urn:microsoft.com/office/officeart/2005/8/layout/lProcess3"/>
    <dgm:cxn modelId="{1DF40360-876A-4C0D-B6A1-95D5E12964C6}" type="presParOf" srcId="{CFD9BD1C-1BA5-45D5-AD13-1A0D50618562}" destId="{05CDEF77-C917-4094-8494-F27184B3782F}"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68B948-A3B4-405F-A808-0F613F686D6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07F8B0-8FA5-42DA-A604-C6FAE94DBA85}">
      <dgm:prSet/>
      <dgm:spPr/>
      <dgm:t>
        <a:bodyPr/>
        <a:lstStyle/>
        <a:p>
          <a:r>
            <a:rPr lang="en-US" dirty="0"/>
            <a:t>Company statement on employee development</a:t>
          </a:r>
        </a:p>
      </dgm:t>
    </dgm:pt>
    <dgm:pt modelId="{CF2FE018-BF0A-43A2-9278-EF04A8E288F9}" type="parTrans" cxnId="{482B4594-A597-4363-849F-04377D723D8A}">
      <dgm:prSet/>
      <dgm:spPr/>
      <dgm:t>
        <a:bodyPr/>
        <a:lstStyle/>
        <a:p>
          <a:endParaRPr lang="en-US"/>
        </a:p>
      </dgm:t>
    </dgm:pt>
    <dgm:pt modelId="{8C3F7B6D-1BCD-4985-97F1-B1E462F71978}" type="sibTrans" cxnId="{482B4594-A597-4363-849F-04377D723D8A}">
      <dgm:prSet/>
      <dgm:spPr/>
      <dgm:t>
        <a:bodyPr/>
        <a:lstStyle/>
        <a:p>
          <a:endParaRPr lang="en-US"/>
        </a:p>
      </dgm:t>
    </dgm:pt>
    <dgm:pt modelId="{E5371456-EDF6-4F86-ABFD-10A7D81258A3}" type="pres">
      <dgm:prSet presAssocID="{B568B948-A3B4-405F-A808-0F613F686D6B}" presName="linear" presStyleCnt="0">
        <dgm:presLayoutVars>
          <dgm:animLvl val="lvl"/>
          <dgm:resizeHandles val="exact"/>
        </dgm:presLayoutVars>
      </dgm:prSet>
      <dgm:spPr/>
      <dgm:t>
        <a:bodyPr/>
        <a:lstStyle/>
        <a:p>
          <a:endParaRPr lang="en-US"/>
        </a:p>
      </dgm:t>
    </dgm:pt>
    <dgm:pt modelId="{A5B03E90-BE33-4BD9-A21A-468A7B975785}" type="pres">
      <dgm:prSet presAssocID="{9E07F8B0-8FA5-42DA-A604-C6FAE94DBA85}" presName="parentText" presStyleLbl="node1" presStyleIdx="0" presStyleCnt="1" custLinFactNeighborY="-50591">
        <dgm:presLayoutVars>
          <dgm:chMax val="0"/>
          <dgm:bulletEnabled val="1"/>
        </dgm:presLayoutVars>
      </dgm:prSet>
      <dgm:spPr/>
      <dgm:t>
        <a:bodyPr/>
        <a:lstStyle/>
        <a:p>
          <a:endParaRPr lang="en-US"/>
        </a:p>
      </dgm:t>
    </dgm:pt>
  </dgm:ptLst>
  <dgm:cxnLst>
    <dgm:cxn modelId="{DA76045B-46D0-4F21-B10E-87060A6FD652}" type="presOf" srcId="{B568B948-A3B4-405F-A808-0F613F686D6B}" destId="{E5371456-EDF6-4F86-ABFD-10A7D81258A3}" srcOrd="0" destOrd="0" presId="urn:microsoft.com/office/officeart/2005/8/layout/vList2"/>
    <dgm:cxn modelId="{CED6115A-71C9-46FD-99DE-38E391E64E56}" type="presOf" srcId="{9E07F8B0-8FA5-42DA-A604-C6FAE94DBA85}" destId="{A5B03E90-BE33-4BD9-A21A-468A7B975785}" srcOrd="0" destOrd="0" presId="urn:microsoft.com/office/officeart/2005/8/layout/vList2"/>
    <dgm:cxn modelId="{482B4594-A597-4363-849F-04377D723D8A}" srcId="{B568B948-A3B4-405F-A808-0F613F686D6B}" destId="{9E07F8B0-8FA5-42DA-A604-C6FAE94DBA85}" srcOrd="0" destOrd="0" parTransId="{CF2FE018-BF0A-43A2-9278-EF04A8E288F9}" sibTransId="{8C3F7B6D-1BCD-4985-97F1-B1E462F71978}"/>
    <dgm:cxn modelId="{3F53C4B7-5B0B-4158-A041-9535E112178B}" type="presParOf" srcId="{E5371456-EDF6-4F86-ABFD-10A7D81258A3}" destId="{A5B03E90-BE33-4BD9-A21A-468A7B975785}"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96993-B706-4D2C-B7D7-01E89192C06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1CC9017-94AF-431C-81FC-DFE6077FFB63}">
      <dgm:prSet/>
      <dgm:spPr/>
      <dgm:t>
        <a:bodyPr/>
        <a:lstStyle/>
        <a:p>
          <a:r>
            <a:rPr lang="en-US" dirty="0"/>
            <a:t>Vodafone gives more importance to employee development by introducing all-encompassing programs of employee talent management and career guidance. Vodafone concept promotes diverse learning which, in turn, empowers employees and boosts innovation in the organization. Such a dedication represents the company's vision of building a team of skilled professionals that will be the driving force of its achievements in a complex and ever-changing environment (</a:t>
          </a:r>
          <a:r>
            <a:rPr lang="en-US" dirty="0" err="1"/>
            <a:t>Shehzadi</a:t>
          </a:r>
          <a:r>
            <a:rPr lang="en-US" dirty="0"/>
            <a:t>, et al, 2021).</a:t>
          </a:r>
        </a:p>
      </dgm:t>
    </dgm:pt>
    <dgm:pt modelId="{09BCEF55-7F7F-4559-BDE9-E41A01DA3745}" type="parTrans" cxnId="{6E1EBDDF-4F7C-4A2E-B137-73D730E7918A}">
      <dgm:prSet/>
      <dgm:spPr/>
      <dgm:t>
        <a:bodyPr/>
        <a:lstStyle/>
        <a:p>
          <a:endParaRPr lang="en-US"/>
        </a:p>
      </dgm:t>
    </dgm:pt>
    <dgm:pt modelId="{BD4819C2-D155-4D6F-B6CA-FCB38704B763}" type="sibTrans" cxnId="{6E1EBDDF-4F7C-4A2E-B137-73D730E7918A}">
      <dgm:prSet/>
      <dgm:spPr/>
      <dgm:t>
        <a:bodyPr/>
        <a:lstStyle/>
        <a:p>
          <a:endParaRPr lang="en-US"/>
        </a:p>
      </dgm:t>
    </dgm:pt>
    <dgm:pt modelId="{7E25719A-A1DF-47CC-BF23-E8B23D6AC56B}" type="pres">
      <dgm:prSet presAssocID="{66D96993-B706-4D2C-B7D7-01E89192C063}" presName="linear" presStyleCnt="0">
        <dgm:presLayoutVars>
          <dgm:animLvl val="lvl"/>
          <dgm:resizeHandles val="exact"/>
        </dgm:presLayoutVars>
      </dgm:prSet>
      <dgm:spPr/>
      <dgm:t>
        <a:bodyPr/>
        <a:lstStyle/>
        <a:p>
          <a:endParaRPr lang="en-US"/>
        </a:p>
      </dgm:t>
    </dgm:pt>
    <dgm:pt modelId="{0381922B-02CE-4AA3-A9D9-0DD1DFBE1D39}" type="pres">
      <dgm:prSet presAssocID="{E1CC9017-94AF-431C-81FC-DFE6077FFB63}" presName="parentText" presStyleLbl="node1" presStyleIdx="0" presStyleCnt="1" custLinFactNeighborX="-1010" custLinFactNeighborY="-33075">
        <dgm:presLayoutVars>
          <dgm:chMax val="0"/>
          <dgm:bulletEnabled val="1"/>
        </dgm:presLayoutVars>
      </dgm:prSet>
      <dgm:spPr/>
      <dgm:t>
        <a:bodyPr/>
        <a:lstStyle/>
        <a:p>
          <a:endParaRPr lang="en-US"/>
        </a:p>
      </dgm:t>
    </dgm:pt>
  </dgm:ptLst>
  <dgm:cxnLst>
    <dgm:cxn modelId="{6E1EBDDF-4F7C-4A2E-B137-73D730E7918A}" srcId="{66D96993-B706-4D2C-B7D7-01E89192C063}" destId="{E1CC9017-94AF-431C-81FC-DFE6077FFB63}" srcOrd="0" destOrd="0" parTransId="{09BCEF55-7F7F-4559-BDE9-E41A01DA3745}" sibTransId="{BD4819C2-D155-4D6F-B6CA-FCB38704B763}"/>
    <dgm:cxn modelId="{4EA3C6F2-E5B5-45EF-B069-F03DFA8CE678}" type="presOf" srcId="{E1CC9017-94AF-431C-81FC-DFE6077FFB63}" destId="{0381922B-02CE-4AA3-A9D9-0DD1DFBE1D39}" srcOrd="0" destOrd="0" presId="urn:microsoft.com/office/officeart/2005/8/layout/vList2"/>
    <dgm:cxn modelId="{1C82DFF4-7979-4465-A78D-14993BDC6740}" type="presOf" srcId="{66D96993-B706-4D2C-B7D7-01E89192C063}" destId="{7E25719A-A1DF-47CC-BF23-E8B23D6AC56B}" srcOrd="0" destOrd="0" presId="urn:microsoft.com/office/officeart/2005/8/layout/vList2"/>
    <dgm:cxn modelId="{FCAE3A92-17F3-4C88-90CB-8BA78F76097F}" type="presParOf" srcId="{7E25719A-A1DF-47CC-BF23-E8B23D6AC56B}" destId="{0381922B-02CE-4AA3-A9D9-0DD1DFBE1D3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43E8A1-1A44-4D3E-850D-17AA00227E54}"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81E9D40A-2781-4BA0-960D-56D229E25BE6}">
      <dgm:prSet/>
      <dgm:spPr/>
      <dgm:t>
        <a:bodyPr/>
        <a:lstStyle/>
        <a:p>
          <a:r>
            <a:rPr lang="en-US" dirty="0"/>
            <a:t>Vodafone's Technology-Based Training Platforms</a:t>
          </a:r>
        </a:p>
      </dgm:t>
    </dgm:pt>
    <dgm:pt modelId="{09E61022-B933-4E35-8738-251870E5F8FE}" type="parTrans" cxnId="{A1C23B12-AA55-4C7F-9409-C57D01BEF055}">
      <dgm:prSet/>
      <dgm:spPr/>
      <dgm:t>
        <a:bodyPr/>
        <a:lstStyle/>
        <a:p>
          <a:endParaRPr lang="en-US"/>
        </a:p>
      </dgm:t>
    </dgm:pt>
    <dgm:pt modelId="{41E4A4AE-A0DC-4398-B00C-0B9316C0C729}" type="sibTrans" cxnId="{A1C23B12-AA55-4C7F-9409-C57D01BEF055}">
      <dgm:prSet/>
      <dgm:spPr/>
      <dgm:t>
        <a:bodyPr/>
        <a:lstStyle/>
        <a:p>
          <a:endParaRPr lang="en-US"/>
        </a:p>
      </dgm:t>
    </dgm:pt>
    <dgm:pt modelId="{CB8AB508-42E9-42F9-A0CA-D6EC192DC6AD}" type="pres">
      <dgm:prSet presAssocID="{EC43E8A1-1A44-4D3E-850D-17AA00227E54}" presName="CompostProcess" presStyleCnt="0">
        <dgm:presLayoutVars>
          <dgm:dir/>
          <dgm:resizeHandles val="exact"/>
        </dgm:presLayoutVars>
      </dgm:prSet>
      <dgm:spPr/>
      <dgm:t>
        <a:bodyPr/>
        <a:lstStyle/>
        <a:p>
          <a:endParaRPr lang="en-US"/>
        </a:p>
      </dgm:t>
    </dgm:pt>
    <dgm:pt modelId="{4B4221D1-19D7-4482-888D-5F490AAC8D90}" type="pres">
      <dgm:prSet presAssocID="{EC43E8A1-1A44-4D3E-850D-17AA00227E54}" presName="arrow" presStyleLbl="bgShp" presStyleIdx="0" presStyleCnt="1"/>
      <dgm:spPr/>
    </dgm:pt>
    <dgm:pt modelId="{AFD3E632-D411-4897-BD4F-FE333E794F1A}" type="pres">
      <dgm:prSet presAssocID="{EC43E8A1-1A44-4D3E-850D-17AA00227E54}" presName="linearProcess" presStyleCnt="0"/>
      <dgm:spPr/>
    </dgm:pt>
    <dgm:pt modelId="{EFBDFF76-8D02-4E64-9769-E6975B0F33C3}" type="pres">
      <dgm:prSet presAssocID="{81E9D40A-2781-4BA0-960D-56D229E25BE6}" presName="textNode" presStyleLbl="node1" presStyleIdx="0" presStyleCnt="1">
        <dgm:presLayoutVars>
          <dgm:bulletEnabled val="1"/>
        </dgm:presLayoutVars>
      </dgm:prSet>
      <dgm:spPr/>
      <dgm:t>
        <a:bodyPr/>
        <a:lstStyle/>
        <a:p>
          <a:endParaRPr lang="en-US"/>
        </a:p>
      </dgm:t>
    </dgm:pt>
  </dgm:ptLst>
  <dgm:cxnLst>
    <dgm:cxn modelId="{A1C23B12-AA55-4C7F-9409-C57D01BEF055}" srcId="{EC43E8A1-1A44-4D3E-850D-17AA00227E54}" destId="{81E9D40A-2781-4BA0-960D-56D229E25BE6}" srcOrd="0" destOrd="0" parTransId="{09E61022-B933-4E35-8738-251870E5F8FE}" sibTransId="{41E4A4AE-A0DC-4398-B00C-0B9316C0C729}"/>
    <dgm:cxn modelId="{5C3F84DB-4BC0-4FD0-BBBC-74B07A796E02}" type="presOf" srcId="{EC43E8A1-1A44-4D3E-850D-17AA00227E54}" destId="{CB8AB508-42E9-42F9-A0CA-D6EC192DC6AD}" srcOrd="0" destOrd="0" presId="urn:microsoft.com/office/officeart/2005/8/layout/hProcess9"/>
    <dgm:cxn modelId="{9AD5CCFF-83BA-49A8-A61A-BD3B4CD1A9C5}" type="presOf" srcId="{81E9D40A-2781-4BA0-960D-56D229E25BE6}" destId="{EFBDFF76-8D02-4E64-9769-E6975B0F33C3}" srcOrd="0" destOrd="0" presId="urn:microsoft.com/office/officeart/2005/8/layout/hProcess9"/>
    <dgm:cxn modelId="{2E490687-8B39-4669-8F4A-85254AC8DB81}" type="presParOf" srcId="{CB8AB508-42E9-42F9-A0CA-D6EC192DC6AD}" destId="{4B4221D1-19D7-4482-888D-5F490AAC8D90}" srcOrd="0" destOrd="0" presId="urn:microsoft.com/office/officeart/2005/8/layout/hProcess9"/>
    <dgm:cxn modelId="{6C4E4441-56DE-4EFB-8637-616923F1F3A4}" type="presParOf" srcId="{CB8AB508-42E9-42F9-A0CA-D6EC192DC6AD}" destId="{AFD3E632-D411-4897-BD4F-FE333E794F1A}" srcOrd="1" destOrd="0" presId="urn:microsoft.com/office/officeart/2005/8/layout/hProcess9"/>
    <dgm:cxn modelId="{82BCBEE9-B915-4350-B394-3DAB7F36939E}" type="presParOf" srcId="{AFD3E632-D411-4897-BD4F-FE333E794F1A}" destId="{EFBDFF76-8D02-4E64-9769-E6975B0F33C3}"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48F2AA-E94E-4476-B2B4-D034BC0FDEAF}"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82B77D5C-92BC-41EA-B3A9-5CCA2A9CC461}">
      <dgm:prSet/>
      <dgm:spPr/>
      <dgm:t>
        <a:bodyPr/>
        <a:lstStyle/>
        <a:p>
          <a:r>
            <a:rPr lang="en-US"/>
            <a:t>Vodafone University is an indefeatable pillar of an employee development program that contains a diverse set of e-learning materials and resources. Vodafone University offers comprehensive training, which is accessible by employees through various means, such as: interactive modules, virtual classrooms, and self-paced courses; thus, ensuring continuous learning and skill advancement for the whole company.</a:t>
          </a:r>
        </a:p>
      </dgm:t>
    </dgm:pt>
    <dgm:pt modelId="{9A6B37DF-4C1D-49EF-A729-2F8CC80766F8}" type="parTrans" cxnId="{13410554-6466-4710-88A8-7EB2A71F83A5}">
      <dgm:prSet/>
      <dgm:spPr/>
      <dgm:t>
        <a:bodyPr/>
        <a:lstStyle/>
        <a:p>
          <a:endParaRPr lang="en-US"/>
        </a:p>
      </dgm:t>
    </dgm:pt>
    <dgm:pt modelId="{260027C7-CCB6-4378-8749-C1857A1CE7A1}" type="sibTrans" cxnId="{13410554-6466-4710-88A8-7EB2A71F83A5}">
      <dgm:prSet/>
      <dgm:spPr/>
      <dgm:t>
        <a:bodyPr/>
        <a:lstStyle/>
        <a:p>
          <a:endParaRPr lang="en-US"/>
        </a:p>
      </dgm:t>
    </dgm:pt>
    <dgm:pt modelId="{4E88ED72-C5E2-4358-952C-21D49077B3FA}" type="pres">
      <dgm:prSet presAssocID="{BB48F2AA-E94E-4476-B2B4-D034BC0FDEAF}" presName="Name0" presStyleCnt="0">
        <dgm:presLayoutVars>
          <dgm:dir/>
          <dgm:resizeHandles val="exact"/>
        </dgm:presLayoutVars>
      </dgm:prSet>
      <dgm:spPr/>
      <dgm:t>
        <a:bodyPr/>
        <a:lstStyle/>
        <a:p>
          <a:endParaRPr lang="en-US"/>
        </a:p>
      </dgm:t>
    </dgm:pt>
    <dgm:pt modelId="{549C161A-6EBE-4C1C-AB50-272F23E793C1}" type="pres">
      <dgm:prSet presAssocID="{BB48F2AA-E94E-4476-B2B4-D034BC0FDEAF}" presName="arrow" presStyleLbl="bgShp" presStyleIdx="0" presStyleCnt="1"/>
      <dgm:spPr/>
    </dgm:pt>
    <dgm:pt modelId="{11ACDA37-5AB4-4335-8F09-83F99C15FC7C}" type="pres">
      <dgm:prSet presAssocID="{BB48F2AA-E94E-4476-B2B4-D034BC0FDEAF}" presName="points" presStyleCnt="0"/>
      <dgm:spPr/>
    </dgm:pt>
    <dgm:pt modelId="{9B283B16-5F1B-4421-9CBC-126E8AC513AB}" type="pres">
      <dgm:prSet presAssocID="{82B77D5C-92BC-41EA-B3A9-5CCA2A9CC461}" presName="compositeA" presStyleCnt="0"/>
      <dgm:spPr/>
    </dgm:pt>
    <dgm:pt modelId="{17AECB2C-EA7B-4BD1-9F70-8B5838FE7E9D}" type="pres">
      <dgm:prSet presAssocID="{82B77D5C-92BC-41EA-B3A9-5CCA2A9CC461}" presName="textA" presStyleLbl="revTx" presStyleIdx="0" presStyleCnt="1">
        <dgm:presLayoutVars>
          <dgm:bulletEnabled val="1"/>
        </dgm:presLayoutVars>
      </dgm:prSet>
      <dgm:spPr/>
      <dgm:t>
        <a:bodyPr/>
        <a:lstStyle/>
        <a:p>
          <a:endParaRPr lang="en-US"/>
        </a:p>
      </dgm:t>
    </dgm:pt>
    <dgm:pt modelId="{A883CC05-EB16-4591-8398-3C583085D631}" type="pres">
      <dgm:prSet presAssocID="{82B77D5C-92BC-41EA-B3A9-5CCA2A9CC461}" presName="circleA" presStyleLbl="node1" presStyleIdx="0" presStyleCnt="1"/>
      <dgm:spPr/>
    </dgm:pt>
    <dgm:pt modelId="{8FDB3A8B-24B1-46DD-BF72-E93C4DC84330}" type="pres">
      <dgm:prSet presAssocID="{82B77D5C-92BC-41EA-B3A9-5CCA2A9CC461}" presName="spaceA" presStyleCnt="0"/>
      <dgm:spPr/>
    </dgm:pt>
  </dgm:ptLst>
  <dgm:cxnLst>
    <dgm:cxn modelId="{92D9DEB8-5BB5-496C-B202-E95722A7306B}" type="presOf" srcId="{BB48F2AA-E94E-4476-B2B4-D034BC0FDEAF}" destId="{4E88ED72-C5E2-4358-952C-21D49077B3FA}" srcOrd="0" destOrd="0" presId="urn:microsoft.com/office/officeart/2005/8/layout/hProcess11"/>
    <dgm:cxn modelId="{13410554-6466-4710-88A8-7EB2A71F83A5}" srcId="{BB48F2AA-E94E-4476-B2B4-D034BC0FDEAF}" destId="{82B77D5C-92BC-41EA-B3A9-5CCA2A9CC461}" srcOrd="0" destOrd="0" parTransId="{9A6B37DF-4C1D-49EF-A729-2F8CC80766F8}" sibTransId="{260027C7-CCB6-4378-8749-C1857A1CE7A1}"/>
    <dgm:cxn modelId="{E7DA8ADA-7271-4B9F-A003-DF4B8E45E505}" type="presOf" srcId="{82B77D5C-92BC-41EA-B3A9-5CCA2A9CC461}" destId="{17AECB2C-EA7B-4BD1-9F70-8B5838FE7E9D}" srcOrd="0" destOrd="0" presId="urn:microsoft.com/office/officeart/2005/8/layout/hProcess11"/>
    <dgm:cxn modelId="{513FCB76-C606-4C9E-9D2F-F3A4B7E4C359}" type="presParOf" srcId="{4E88ED72-C5E2-4358-952C-21D49077B3FA}" destId="{549C161A-6EBE-4C1C-AB50-272F23E793C1}" srcOrd="0" destOrd="0" presId="urn:microsoft.com/office/officeart/2005/8/layout/hProcess11"/>
    <dgm:cxn modelId="{E1D19C16-5DE2-460F-A3E9-2AFDFE16086B}" type="presParOf" srcId="{4E88ED72-C5E2-4358-952C-21D49077B3FA}" destId="{11ACDA37-5AB4-4335-8F09-83F99C15FC7C}" srcOrd="1" destOrd="0" presId="urn:microsoft.com/office/officeart/2005/8/layout/hProcess11"/>
    <dgm:cxn modelId="{9E8CE4B4-C3DB-43FC-8971-35B473C7BBDB}" type="presParOf" srcId="{11ACDA37-5AB4-4335-8F09-83F99C15FC7C}" destId="{9B283B16-5F1B-4421-9CBC-126E8AC513AB}" srcOrd="0" destOrd="0" presId="urn:microsoft.com/office/officeart/2005/8/layout/hProcess11"/>
    <dgm:cxn modelId="{3A74EE25-EC54-43AD-AF91-84F57067B0A1}" type="presParOf" srcId="{9B283B16-5F1B-4421-9CBC-126E8AC513AB}" destId="{17AECB2C-EA7B-4BD1-9F70-8B5838FE7E9D}" srcOrd="0" destOrd="0" presId="urn:microsoft.com/office/officeart/2005/8/layout/hProcess11"/>
    <dgm:cxn modelId="{A3249237-15CC-4ADC-84CA-E587CF607E41}" type="presParOf" srcId="{9B283B16-5F1B-4421-9CBC-126E8AC513AB}" destId="{A883CC05-EB16-4591-8398-3C583085D631}" srcOrd="1" destOrd="0" presId="urn:microsoft.com/office/officeart/2005/8/layout/hProcess11"/>
    <dgm:cxn modelId="{2995F183-DA9D-4CD9-A593-E14A3A2B86F6}" type="presParOf" srcId="{9B283B16-5F1B-4421-9CBC-126E8AC513AB}" destId="{8FDB3A8B-24B1-46DD-BF72-E93C4DC84330}" srcOrd="2" destOrd="0" presId="urn:microsoft.com/office/officeart/2005/8/layout/hProcess1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607C7E-F9CC-4F63-9A5F-2DD9D55F3F9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07370416-52FC-4BAD-B5B7-AC554F338D52}">
      <dgm:prSet custT="1"/>
      <dgm:spPr/>
      <dgm:t>
        <a:bodyPr/>
        <a:lstStyle/>
        <a:p>
          <a:r>
            <a:rPr lang="en-US" sz="3200" b="1" dirty="0"/>
            <a:t>Importance of Technology in Training and Development:</a:t>
          </a:r>
        </a:p>
      </dgm:t>
    </dgm:pt>
    <dgm:pt modelId="{44B8A664-F2B8-4A73-B544-4F09D7E3E45C}" type="parTrans" cxnId="{1E803952-939E-4F97-9498-383D3826B17B}">
      <dgm:prSet/>
      <dgm:spPr/>
      <dgm:t>
        <a:bodyPr/>
        <a:lstStyle/>
        <a:p>
          <a:endParaRPr lang="en-US"/>
        </a:p>
      </dgm:t>
    </dgm:pt>
    <dgm:pt modelId="{63760CEE-754D-464B-ABB2-F4F04535D10B}" type="sibTrans" cxnId="{1E803952-939E-4F97-9498-383D3826B17B}">
      <dgm:prSet/>
      <dgm:spPr/>
      <dgm:t>
        <a:bodyPr/>
        <a:lstStyle/>
        <a:p>
          <a:endParaRPr lang="en-US"/>
        </a:p>
      </dgm:t>
    </dgm:pt>
    <dgm:pt modelId="{433E75CF-6F45-4BF2-97CE-BD86CBAB58D5}">
      <dgm:prSet/>
      <dgm:spPr/>
      <dgm:t>
        <a:bodyPr/>
        <a:lstStyle/>
        <a:p>
          <a:r>
            <a:rPr lang="en-US"/>
            <a:t>Technology turns teaching into an enjoyable and tangible possibility. With the aid of this tool, the delivery of training materials is provided efficiently. For instance, through the use of simulations and analytics the programs may be made more effective and productive. Companies may have the winning hand and the ability to train with the help of technology-based training.</a:t>
          </a:r>
        </a:p>
      </dgm:t>
    </dgm:pt>
    <dgm:pt modelId="{9B946E5F-401B-4533-BF93-9D437CC5A875}" type="parTrans" cxnId="{09A830DC-1FCF-4A88-9984-0660CA03E1B7}">
      <dgm:prSet/>
      <dgm:spPr/>
      <dgm:t>
        <a:bodyPr/>
        <a:lstStyle/>
        <a:p>
          <a:endParaRPr lang="en-US"/>
        </a:p>
      </dgm:t>
    </dgm:pt>
    <dgm:pt modelId="{E6CFE584-B249-4AD8-BE05-DFCF3CDBCC20}" type="sibTrans" cxnId="{09A830DC-1FCF-4A88-9984-0660CA03E1B7}">
      <dgm:prSet/>
      <dgm:spPr/>
      <dgm:t>
        <a:bodyPr/>
        <a:lstStyle/>
        <a:p>
          <a:endParaRPr lang="en-US"/>
        </a:p>
      </dgm:t>
    </dgm:pt>
    <dgm:pt modelId="{380C200E-03AF-42B3-B9D8-1CA3D75A2147}" type="pres">
      <dgm:prSet presAssocID="{B2607C7E-F9CC-4F63-9A5F-2DD9D55F3F97}" presName="Name0" presStyleCnt="0">
        <dgm:presLayoutVars>
          <dgm:chMax val="7"/>
          <dgm:dir/>
          <dgm:animLvl val="lvl"/>
          <dgm:resizeHandles val="exact"/>
        </dgm:presLayoutVars>
      </dgm:prSet>
      <dgm:spPr/>
      <dgm:t>
        <a:bodyPr/>
        <a:lstStyle/>
        <a:p>
          <a:endParaRPr lang="en-US"/>
        </a:p>
      </dgm:t>
    </dgm:pt>
    <dgm:pt modelId="{104BAAC9-4093-4B9B-8A25-7AD78197D0A4}" type="pres">
      <dgm:prSet presAssocID="{07370416-52FC-4BAD-B5B7-AC554F338D52}" presName="circle1" presStyleLbl="node1" presStyleIdx="0" presStyleCnt="2"/>
      <dgm:spPr/>
    </dgm:pt>
    <dgm:pt modelId="{097542DD-FB89-4E46-938C-570EC0EA991D}" type="pres">
      <dgm:prSet presAssocID="{07370416-52FC-4BAD-B5B7-AC554F338D52}" presName="space" presStyleCnt="0"/>
      <dgm:spPr/>
    </dgm:pt>
    <dgm:pt modelId="{A0121944-F52C-4BD3-8BB2-1FEE83B3502E}" type="pres">
      <dgm:prSet presAssocID="{07370416-52FC-4BAD-B5B7-AC554F338D52}" presName="rect1" presStyleLbl="alignAcc1" presStyleIdx="0" presStyleCnt="2"/>
      <dgm:spPr/>
      <dgm:t>
        <a:bodyPr/>
        <a:lstStyle/>
        <a:p>
          <a:endParaRPr lang="en-US"/>
        </a:p>
      </dgm:t>
    </dgm:pt>
    <dgm:pt modelId="{10B5B8C6-EEAB-4F59-AEAC-639674B440DC}" type="pres">
      <dgm:prSet presAssocID="{433E75CF-6F45-4BF2-97CE-BD86CBAB58D5}" presName="vertSpace2" presStyleLbl="node1" presStyleIdx="0" presStyleCnt="2"/>
      <dgm:spPr/>
    </dgm:pt>
    <dgm:pt modelId="{3FE6901D-4E31-45D4-A6D1-5BE408A6B763}" type="pres">
      <dgm:prSet presAssocID="{433E75CF-6F45-4BF2-97CE-BD86CBAB58D5}" presName="circle2" presStyleLbl="node1" presStyleIdx="1" presStyleCnt="2"/>
      <dgm:spPr/>
    </dgm:pt>
    <dgm:pt modelId="{5EC39325-C277-4D91-BB73-C78CCFFD1F8C}" type="pres">
      <dgm:prSet presAssocID="{433E75CF-6F45-4BF2-97CE-BD86CBAB58D5}" presName="rect2" presStyleLbl="alignAcc1" presStyleIdx="1" presStyleCnt="2"/>
      <dgm:spPr/>
      <dgm:t>
        <a:bodyPr/>
        <a:lstStyle/>
        <a:p>
          <a:endParaRPr lang="en-US"/>
        </a:p>
      </dgm:t>
    </dgm:pt>
    <dgm:pt modelId="{F61DE7E9-A9F8-41F9-A623-B5F03BA39EC8}" type="pres">
      <dgm:prSet presAssocID="{07370416-52FC-4BAD-B5B7-AC554F338D52}" presName="rect1ParTxNoCh" presStyleLbl="alignAcc1" presStyleIdx="1" presStyleCnt="2">
        <dgm:presLayoutVars>
          <dgm:chMax val="1"/>
          <dgm:bulletEnabled val="1"/>
        </dgm:presLayoutVars>
      </dgm:prSet>
      <dgm:spPr/>
      <dgm:t>
        <a:bodyPr/>
        <a:lstStyle/>
        <a:p>
          <a:endParaRPr lang="en-US"/>
        </a:p>
      </dgm:t>
    </dgm:pt>
    <dgm:pt modelId="{410C18D8-8085-455A-AE85-EE1B318D7E7A}" type="pres">
      <dgm:prSet presAssocID="{433E75CF-6F45-4BF2-97CE-BD86CBAB58D5}" presName="rect2ParTxNoCh" presStyleLbl="alignAcc1" presStyleIdx="1" presStyleCnt="2">
        <dgm:presLayoutVars>
          <dgm:chMax val="1"/>
          <dgm:bulletEnabled val="1"/>
        </dgm:presLayoutVars>
      </dgm:prSet>
      <dgm:spPr/>
      <dgm:t>
        <a:bodyPr/>
        <a:lstStyle/>
        <a:p>
          <a:endParaRPr lang="en-US"/>
        </a:p>
      </dgm:t>
    </dgm:pt>
  </dgm:ptLst>
  <dgm:cxnLst>
    <dgm:cxn modelId="{1E803952-939E-4F97-9498-383D3826B17B}" srcId="{B2607C7E-F9CC-4F63-9A5F-2DD9D55F3F97}" destId="{07370416-52FC-4BAD-B5B7-AC554F338D52}" srcOrd="0" destOrd="0" parTransId="{44B8A664-F2B8-4A73-B544-4F09D7E3E45C}" sibTransId="{63760CEE-754D-464B-ABB2-F4F04535D10B}"/>
    <dgm:cxn modelId="{5ACD43C8-D67E-442C-8925-AE7A3DEA638B}" type="presOf" srcId="{433E75CF-6F45-4BF2-97CE-BD86CBAB58D5}" destId="{410C18D8-8085-455A-AE85-EE1B318D7E7A}" srcOrd="1" destOrd="0" presId="urn:microsoft.com/office/officeart/2005/8/layout/target3"/>
    <dgm:cxn modelId="{09A830DC-1FCF-4A88-9984-0660CA03E1B7}" srcId="{B2607C7E-F9CC-4F63-9A5F-2DD9D55F3F97}" destId="{433E75CF-6F45-4BF2-97CE-BD86CBAB58D5}" srcOrd="1" destOrd="0" parTransId="{9B946E5F-401B-4533-BF93-9D437CC5A875}" sibTransId="{E6CFE584-B249-4AD8-BE05-DFCF3CDBCC20}"/>
    <dgm:cxn modelId="{C0DE01E0-44FF-4EA9-AA9A-18BA6B9E52EC}" type="presOf" srcId="{433E75CF-6F45-4BF2-97CE-BD86CBAB58D5}" destId="{5EC39325-C277-4D91-BB73-C78CCFFD1F8C}" srcOrd="0" destOrd="0" presId="urn:microsoft.com/office/officeart/2005/8/layout/target3"/>
    <dgm:cxn modelId="{472C943A-2A0B-4025-8046-61FC67E9CA59}" type="presOf" srcId="{07370416-52FC-4BAD-B5B7-AC554F338D52}" destId="{F61DE7E9-A9F8-41F9-A623-B5F03BA39EC8}" srcOrd="1" destOrd="0" presId="urn:microsoft.com/office/officeart/2005/8/layout/target3"/>
    <dgm:cxn modelId="{73E84FE9-2782-4F11-819E-3BBE501C9A9B}" type="presOf" srcId="{07370416-52FC-4BAD-B5B7-AC554F338D52}" destId="{A0121944-F52C-4BD3-8BB2-1FEE83B3502E}" srcOrd="0" destOrd="0" presId="urn:microsoft.com/office/officeart/2005/8/layout/target3"/>
    <dgm:cxn modelId="{B60C108B-9887-49B4-85A6-65DA9FFAD1A5}" type="presOf" srcId="{B2607C7E-F9CC-4F63-9A5F-2DD9D55F3F97}" destId="{380C200E-03AF-42B3-B9D8-1CA3D75A2147}" srcOrd="0" destOrd="0" presId="urn:microsoft.com/office/officeart/2005/8/layout/target3"/>
    <dgm:cxn modelId="{AF27331E-6C94-4FD4-AC37-E7742DDFB0A0}" type="presParOf" srcId="{380C200E-03AF-42B3-B9D8-1CA3D75A2147}" destId="{104BAAC9-4093-4B9B-8A25-7AD78197D0A4}" srcOrd="0" destOrd="0" presId="urn:microsoft.com/office/officeart/2005/8/layout/target3"/>
    <dgm:cxn modelId="{2F6F38F7-C730-49F1-B071-1817C5B6014F}" type="presParOf" srcId="{380C200E-03AF-42B3-B9D8-1CA3D75A2147}" destId="{097542DD-FB89-4E46-938C-570EC0EA991D}" srcOrd="1" destOrd="0" presId="urn:microsoft.com/office/officeart/2005/8/layout/target3"/>
    <dgm:cxn modelId="{2976D70B-6C0E-433E-8EA7-EF8A01463D0D}" type="presParOf" srcId="{380C200E-03AF-42B3-B9D8-1CA3D75A2147}" destId="{A0121944-F52C-4BD3-8BB2-1FEE83B3502E}" srcOrd="2" destOrd="0" presId="urn:microsoft.com/office/officeart/2005/8/layout/target3"/>
    <dgm:cxn modelId="{16ED3846-E087-41EA-B6DB-626164D26684}" type="presParOf" srcId="{380C200E-03AF-42B3-B9D8-1CA3D75A2147}" destId="{10B5B8C6-EEAB-4F59-AEAC-639674B440DC}" srcOrd="3" destOrd="0" presId="urn:microsoft.com/office/officeart/2005/8/layout/target3"/>
    <dgm:cxn modelId="{C4532179-24DC-474D-A3AD-FE07272C6B51}" type="presParOf" srcId="{380C200E-03AF-42B3-B9D8-1CA3D75A2147}" destId="{3FE6901D-4E31-45D4-A6D1-5BE408A6B763}" srcOrd="4" destOrd="0" presId="urn:microsoft.com/office/officeart/2005/8/layout/target3"/>
    <dgm:cxn modelId="{1374DA29-34E4-450F-8C4C-33F32723DB11}" type="presParOf" srcId="{380C200E-03AF-42B3-B9D8-1CA3D75A2147}" destId="{5EC39325-C277-4D91-BB73-C78CCFFD1F8C}" srcOrd="5" destOrd="0" presId="urn:microsoft.com/office/officeart/2005/8/layout/target3"/>
    <dgm:cxn modelId="{FED7B51D-6ADF-4EF3-91AE-90199C6D3AF3}" type="presParOf" srcId="{380C200E-03AF-42B3-B9D8-1CA3D75A2147}" destId="{F61DE7E9-A9F8-41F9-A623-B5F03BA39EC8}" srcOrd="6" destOrd="0" presId="urn:microsoft.com/office/officeart/2005/8/layout/target3"/>
    <dgm:cxn modelId="{271B3A4A-D4AF-41ED-8C64-7414864CE03A}" type="presParOf" srcId="{380C200E-03AF-42B3-B9D8-1CA3D75A2147}" destId="{410C18D8-8085-455A-AE85-EE1B318D7E7A}"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FAF936-5EF2-40AD-B48D-5C7A56B5C0E1}" type="doc">
      <dgm:prSet loTypeId="urn:microsoft.com/office/officeart/2005/8/layout/orgChart1" loCatId="hierarchy" qsTypeId="urn:microsoft.com/office/officeart/2005/8/quickstyle/simple3" qsCatId="simple" csTypeId="urn:microsoft.com/office/officeart/2005/8/colors/accent1_2" csCatId="accent1" phldr="1"/>
      <dgm:spPr/>
      <dgm:t>
        <a:bodyPr/>
        <a:lstStyle/>
        <a:p>
          <a:endParaRPr lang="en-US"/>
        </a:p>
      </dgm:t>
    </dgm:pt>
    <dgm:pt modelId="{7DDBF3E0-2B14-4D39-A532-C366603C1B2A}">
      <dgm:prSet/>
      <dgm:spPr/>
      <dgm:t>
        <a:bodyPr/>
        <a:lstStyle/>
        <a:p>
          <a:r>
            <a:rPr lang="en-US" dirty="0"/>
            <a:t>Benefits of technology-based training </a:t>
          </a:r>
          <a:r>
            <a:rPr lang="en-US" dirty="0" err="1"/>
            <a:t>programes</a:t>
          </a:r>
          <a:r>
            <a:rPr lang="en-US" dirty="0"/>
            <a:t> for employees</a:t>
          </a:r>
        </a:p>
      </dgm:t>
    </dgm:pt>
    <dgm:pt modelId="{CAD4FC96-9F66-4FD5-9DC1-6348EB5B0258}" type="parTrans" cxnId="{84846D99-B382-4AB3-BE0F-8F4798F4480B}">
      <dgm:prSet/>
      <dgm:spPr/>
      <dgm:t>
        <a:bodyPr/>
        <a:lstStyle/>
        <a:p>
          <a:endParaRPr lang="en-US"/>
        </a:p>
      </dgm:t>
    </dgm:pt>
    <dgm:pt modelId="{F98208DF-B245-41A8-A8D4-B3FF5E53E16C}" type="sibTrans" cxnId="{84846D99-B382-4AB3-BE0F-8F4798F4480B}">
      <dgm:prSet/>
      <dgm:spPr/>
      <dgm:t>
        <a:bodyPr/>
        <a:lstStyle/>
        <a:p>
          <a:endParaRPr lang="en-US"/>
        </a:p>
      </dgm:t>
    </dgm:pt>
    <dgm:pt modelId="{75BB0363-1D8D-40AC-9F66-3D11749B2788}" type="pres">
      <dgm:prSet presAssocID="{13FAF936-5EF2-40AD-B48D-5C7A56B5C0E1}" presName="hierChild1" presStyleCnt="0">
        <dgm:presLayoutVars>
          <dgm:orgChart val="1"/>
          <dgm:chPref val="1"/>
          <dgm:dir/>
          <dgm:animOne val="branch"/>
          <dgm:animLvl val="lvl"/>
          <dgm:resizeHandles/>
        </dgm:presLayoutVars>
      </dgm:prSet>
      <dgm:spPr/>
      <dgm:t>
        <a:bodyPr/>
        <a:lstStyle/>
        <a:p>
          <a:endParaRPr lang="en-US"/>
        </a:p>
      </dgm:t>
    </dgm:pt>
    <dgm:pt modelId="{41C1E531-4A9B-4F40-9CC6-8996B79CB8E0}" type="pres">
      <dgm:prSet presAssocID="{7DDBF3E0-2B14-4D39-A532-C366603C1B2A}" presName="hierRoot1" presStyleCnt="0">
        <dgm:presLayoutVars>
          <dgm:hierBranch val="init"/>
        </dgm:presLayoutVars>
      </dgm:prSet>
      <dgm:spPr/>
    </dgm:pt>
    <dgm:pt modelId="{1914E1FA-4F91-484F-969E-796443FB7935}" type="pres">
      <dgm:prSet presAssocID="{7DDBF3E0-2B14-4D39-A532-C366603C1B2A}" presName="rootComposite1" presStyleCnt="0"/>
      <dgm:spPr/>
    </dgm:pt>
    <dgm:pt modelId="{0333E614-1103-4637-80C7-9152698CD456}" type="pres">
      <dgm:prSet presAssocID="{7DDBF3E0-2B14-4D39-A532-C366603C1B2A}" presName="rootText1" presStyleLbl="node0" presStyleIdx="0" presStyleCnt="1" custScaleX="356070" custLinFactNeighborY="-15004">
        <dgm:presLayoutVars>
          <dgm:chPref val="3"/>
        </dgm:presLayoutVars>
      </dgm:prSet>
      <dgm:spPr/>
      <dgm:t>
        <a:bodyPr/>
        <a:lstStyle/>
        <a:p>
          <a:endParaRPr lang="en-US"/>
        </a:p>
      </dgm:t>
    </dgm:pt>
    <dgm:pt modelId="{0B331E06-4797-4755-87E2-DE414746EB37}" type="pres">
      <dgm:prSet presAssocID="{7DDBF3E0-2B14-4D39-A532-C366603C1B2A}" presName="rootConnector1" presStyleLbl="node1" presStyleIdx="0" presStyleCnt="0"/>
      <dgm:spPr/>
      <dgm:t>
        <a:bodyPr/>
        <a:lstStyle/>
        <a:p>
          <a:endParaRPr lang="en-US"/>
        </a:p>
      </dgm:t>
    </dgm:pt>
    <dgm:pt modelId="{63A32E45-B5BC-4A2C-87A5-3F90041A77A8}" type="pres">
      <dgm:prSet presAssocID="{7DDBF3E0-2B14-4D39-A532-C366603C1B2A}" presName="hierChild2" presStyleCnt="0"/>
      <dgm:spPr/>
    </dgm:pt>
    <dgm:pt modelId="{A91BB144-9CB1-4527-94E4-62B36B5924CA}" type="pres">
      <dgm:prSet presAssocID="{7DDBF3E0-2B14-4D39-A532-C366603C1B2A}" presName="hierChild3" presStyleCnt="0"/>
      <dgm:spPr/>
    </dgm:pt>
  </dgm:ptLst>
  <dgm:cxnLst>
    <dgm:cxn modelId="{C51DFB8E-8534-4018-ADD9-32AE2E331AB4}" type="presOf" srcId="{7DDBF3E0-2B14-4D39-A532-C366603C1B2A}" destId="{0B331E06-4797-4755-87E2-DE414746EB37}" srcOrd="1" destOrd="0" presId="urn:microsoft.com/office/officeart/2005/8/layout/orgChart1"/>
    <dgm:cxn modelId="{02C06A9F-FABD-4032-AE6C-BF9FED81F07C}" type="presOf" srcId="{7DDBF3E0-2B14-4D39-A532-C366603C1B2A}" destId="{0333E614-1103-4637-80C7-9152698CD456}" srcOrd="0" destOrd="0" presId="urn:microsoft.com/office/officeart/2005/8/layout/orgChart1"/>
    <dgm:cxn modelId="{84846D99-B382-4AB3-BE0F-8F4798F4480B}" srcId="{13FAF936-5EF2-40AD-B48D-5C7A56B5C0E1}" destId="{7DDBF3E0-2B14-4D39-A532-C366603C1B2A}" srcOrd="0" destOrd="0" parTransId="{CAD4FC96-9F66-4FD5-9DC1-6348EB5B0258}" sibTransId="{F98208DF-B245-41A8-A8D4-B3FF5E53E16C}"/>
    <dgm:cxn modelId="{BCFB20D9-FBA5-4B49-8491-B9B968F49C08}" type="presOf" srcId="{13FAF936-5EF2-40AD-B48D-5C7A56B5C0E1}" destId="{75BB0363-1D8D-40AC-9F66-3D11749B2788}" srcOrd="0" destOrd="0" presId="urn:microsoft.com/office/officeart/2005/8/layout/orgChart1"/>
    <dgm:cxn modelId="{366F7932-8ECD-455D-A726-C9ADC906F24E}" type="presParOf" srcId="{75BB0363-1D8D-40AC-9F66-3D11749B2788}" destId="{41C1E531-4A9B-4F40-9CC6-8996B79CB8E0}" srcOrd="0" destOrd="0" presId="urn:microsoft.com/office/officeart/2005/8/layout/orgChart1"/>
    <dgm:cxn modelId="{100C3BE2-D2F8-4304-821B-757A0329C2AC}" type="presParOf" srcId="{41C1E531-4A9B-4F40-9CC6-8996B79CB8E0}" destId="{1914E1FA-4F91-484F-969E-796443FB7935}" srcOrd="0" destOrd="0" presId="urn:microsoft.com/office/officeart/2005/8/layout/orgChart1"/>
    <dgm:cxn modelId="{313BAC2B-0B21-43CE-9661-954C1F6055B0}" type="presParOf" srcId="{1914E1FA-4F91-484F-969E-796443FB7935}" destId="{0333E614-1103-4637-80C7-9152698CD456}" srcOrd="0" destOrd="0" presId="urn:microsoft.com/office/officeart/2005/8/layout/orgChart1"/>
    <dgm:cxn modelId="{0A38617B-5EF3-4C37-845B-53E6FC44E2A8}" type="presParOf" srcId="{1914E1FA-4F91-484F-969E-796443FB7935}" destId="{0B331E06-4797-4755-87E2-DE414746EB37}" srcOrd="1" destOrd="0" presId="urn:microsoft.com/office/officeart/2005/8/layout/orgChart1"/>
    <dgm:cxn modelId="{1E788665-5E7C-4ECA-AA6F-66464B68CC89}" type="presParOf" srcId="{41C1E531-4A9B-4F40-9CC6-8996B79CB8E0}" destId="{63A32E45-B5BC-4A2C-87A5-3F90041A77A8}" srcOrd="1" destOrd="0" presId="urn:microsoft.com/office/officeart/2005/8/layout/orgChart1"/>
    <dgm:cxn modelId="{14948767-949E-485F-A06F-C226B1B260C8}" type="presParOf" srcId="{41C1E531-4A9B-4F40-9CC6-8996B79CB8E0}" destId="{A91BB144-9CB1-4527-94E4-62B36B5924C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F19487-CE43-474B-9F72-FC37559C6C2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AFFB9747-DA3D-425B-9614-A9E78E4312C6}">
      <dgm:prSet/>
      <dgm:spPr/>
      <dgm:t>
        <a:bodyPr/>
        <a:lstStyle/>
        <a:p>
          <a:r>
            <a:rPr lang="en-US" dirty="0"/>
            <a:t>1) Flexibility: Using technology/technology-led training can enable/bring in an aspect of the ‘learn when you want and how you want’ feature where employees have the luxury of speedy absorption of training information and training activities. As an example, most Google workers get opportunities to utilize resources such as online learning platforms like "Grow with Google" which are available 24/7 and accessible everywhere.</a:t>
          </a:r>
        </a:p>
      </dgm:t>
    </dgm:pt>
    <dgm:pt modelId="{A0B47B67-19DA-42AE-B050-273933500F79}" type="parTrans" cxnId="{1C086DE8-C040-4EFA-A472-6E9980599BC3}">
      <dgm:prSet/>
      <dgm:spPr/>
      <dgm:t>
        <a:bodyPr/>
        <a:lstStyle/>
        <a:p>
          <a:endParaRPr lang="en-US"/>
        </a:p>
      </dgm:t>
    </dgm:pt>
    <dgm:pt modelId="{C9855515-6F09-4F56-9405-E4A4B386E9CC}" type="sibTrans" cxnId="{1C086DE8-C040-4EFA-A472-6E9980599BC3}">
      <dgm:prSet/>
      <dgm:spPr/>
      <dgm:t>
        <a:bodyPr/>
        <a:lstStyle/>
        <a:p>
          <a:endParaRPr lang="en-US"/>
        </a:p>
      </dgm:t>
    </dgm:pt>
    <dgm:pt modelId="{C4327BA6-F057-4917-AE42-E63231DEA8E6}" type="pres">
      <dgm:prSet presAssocID="{2BF19487-CE43-474B-9F72-FC37559C6C23}" presName="hierChild1" presStyleCnt="0">
        <dgm:presLayoutVars>
          <dgm:orgChart val="1"/>
          <dgm:chPref val="1"/>
          <dgm:dir/>
          <dgm:animOne val="branch"/>
          <dgm:animLvl val="lvl"/>
          <dgm:resizeHandles/>
        </dgm:presLayoutVars>
      </dgm:prSet>
      <dgm:spPr/>
      <dgm:t>
        <a:bodyPr/>
        <a:lstStyle/>
        <a:p>
          <a:endParaRPr lang="en-US"/>
        </a:p>
      </dgm:t>
    </dgm:pt>
    <dgm:pt modelId="{87C960D6-D52F-47C1-BF6F-CBCAD0F345AA}" type="pres">
      <dgm:prSet presAssocID="{AFFB9747-DA3D-425B-9614-A9E78E4312C6}" presName="hierRoot1" presStyleCnt="0">
        <dgm:presLayoutVars>
          <dgm:hierBranch val="init"/>
        </dgm:presLayoutVars>
      </dgm:prSet>
      <dgm:spPr/>
    </dgm:pt>
    <dgm:pt modelId="{790F7328-4625-42D3-AE3C-12854C27C5A5}" type="pres">
      <dgm:prSet presAssocID="{AFFB9747-DA3D-425B-9614-A9E78E4312C6}" presName="rootComposite1" presStyleCnt="0"/>
      <dgm:spPr/>
    </dgm:pt>
    <dgm:pt modelId="{749BB2B1-DB37-4747-9EDF-6043EC3F3873}" type="pres">
      <dgm:prSet presAssocID="{AFFB9747-DA3D-425B-9614-A9E78E4312C6}" presName="rootText1" presStyleLbl="node0" presStyleIdx="0" presStyleCnt="1" custScaleX="122600">
        <dgm:presLayoutVars>
          <dgm:chPref val="3"/>
        </dgm:presLayoutVars>
      </dgm:prSet>
      <dgm:spPr/>
      <dgm:t>
        <a:bodyPr/>
        <a:lstStyle/>
        <a:p>
          <a:endParaRPr lang="en-US"/>
        </a:p>
      </dgm:t>
    </dgm:pt>
    <dgm:pt modelId="{6433A4E8-0DC7-4EA2-9543-4DC4CF05DEDE}" type="pres">
      <dgm:prSet presAssocID="{AFFB9747-DA3D-425B-9614-A9E78E4312C6}" presName="rootConnector1" presStyleLbl="node1" presStyleIdx="0" presStyleCnt="0"/>
      <dgm:spPr/>
      <dgm:t>
        <a:bodyPr/>
        <a:lstStyle/>
        <a:p>
          <a:endParaRPr lang="en-US"/>
        </a:p>
      </dgm:t>
    </dgm:pt>
    <dgm:pt modelId="{8F962CBB-6F80-4656-8AE8-41DD03A716F4}" type="pres">
      <dgm:prSet presAssocID="{AFFB9747-DA3D-425B-9614-A9E78E4312C6}" presName="hierChild2" presStyleCnt="0"/>
      <dgm:spPr/>
    </dgm:pt>
    <dgm:pt modelId="{73D9E13D-F8FB-4E2C-91D9-21E8E5D23E19}" type="pres">
      <dgm:prSet presAssocID="{AFFB9747-DA3D-425B-9614-A9E78E4312C6}" presName="hierChild3" presStyleCnt="0"/>
      <dgm:spPr/>
    </dgm:pt>
  </dgm:ptLst>
  <dgm:cxnLst>
    <dgm:cxn modelId="{BD027E34-AE28-4490-B684-9A63E4541DC9}" type="presOf" srcId="{AFFB9747-DA3D-425B-9614-A9E78E4312C6}" destId="{749BB2B1-DB37-4747-9EDF-6043EC3F3873}" srcOrd="0" destOrd="0" presId="urn:microsoft.com/office/officeart/2005/8/layout/orgChart1"/>
    <dgm:cxn modelId="{225959FC-09F8-4EDF-8FFD-BBD85DA3F3BB}" type="presOf" srcId="{AFFB9747-DA3D-425B-9614-A9E78E4312C6}" destId="{6433A4E8-0DC7-4EA2-9543-4DC4CF05DEDE}" srcOrd="1" destOrd="0" presId="urn:microsoft.com/office/officeart/2005/8/layout/orgChart1"/>
    <dgm:cxn modelId="{CC8F8F60-0616-4C7D-AC3A-BCE02761D30A}" type="presOf" srcId="{2BF19487-CE43-474B-9F72-FC37559C6C23}" destId="{C4327BA6-F057-4917-AE42-E63231DEA8E6}" srcOrd="0" destOrd="0" presId="urn:microsoft.com/office/officeart/2005/8/layout/orgChart1"/>
    <dgm:cxn modelId="{1C086DE8-C040-4EFA-A472-6E9980599BC3}" srcId="{2BF19487-CE43-474B-9F72-FC37559C6C23}" destId="{AFFB9747-DA3D-425B-9614-A9E78E4312C6}" srcOrd="0" destOrd="0" parTransId="{A0B47B67-19DA-42AE-B050-273933500F79}" sibTransId="{C9855515-6F09-4F56-9405-E4A4B386E9CC}"/>
    <dgm:cxn modelId="{E37D224A-BD6A-4069-9836-953B24747A52}" type="presParOf" srcId="{C4327BA6-F057-4917-AE42-E63231DEA8E6}" destId="{87C960D6-D52F-47C1-BF6F-CBCAD0F345AA}" srcOrd="0" destOrd="0" presId="urn:microsoft.com/office/officeart/2005/8/layout/orgChart1"/>
    <dgm:cxn modelId="{77AE3B73-4064-4DE0-8695-BAE0D9CFC422}" type="presParOf" srcId="{87C960D6-D52F-47C1-BF6F-CBCAD0F345AA}" destId="{790F7328-4625-42D3-AE3C-12854C27C5A5}" srcOrd="0" destOrd="0" presId="urn:microsoft.com/office/officeart/2005/8/layout/orgChart1"/>
    <dgm:cxn modelId="{42615651-505A-4109-9EF1-06F037A3FB85}" type="presParOf" srcId="{790F7328-4625-42D3-AE3C-12854C27C5A5}" destId="{749BB2B1-DB37-4747-9EDF-6043EC3F3873}" srcOrd="0" destOrd="0" presId="urn:microsoft.com/office/officeart/2005/8/layout/orgChart1"/>
    <dgm:cxn modelId="{0296D85E-2068-43A1-BB6F-6F3875DA0AF2}" type="presParOf" srcId="{790F7328-4625-42D3-AE3C-12854C27C5A5}" destId="{6433A4E8-0DC7-4EA2-9543-4DC4CF05DEDE}" srcOrd="1" destOrd="0" presId="urn:microsoft.com/office/officeart/2005/8/layout/orgChart1"/>
    <dgm:cxn modelId="{E7566DBB-6D0C-47D2-8960-71366FAC6CA5}" type="presParOf" srcId="{87C960D6-D52F-47C1-BF6F-CBCAD0F345AA}" destId="{8F962CBB-6F80-4656-8AE8-41DD03A716F4}" srcOrd="1" destOrd="0" presId="urn:microsoft.com/office/officeart/2005/8/layout/orgChart1"/>
    <dgm:cxn modelId="{01985172-0F84-4BF5-BB7A-B5E363A15873}" type="presParOf" srcId="{87C960D6-D52F-47C1-BF6F-CBCAD0F345AA}" destId="{73D9E13D-F8FB-4E2C-91D9-21E8E5D23E19}"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616F9D-902B-4BD7-8500-26481F5001F8}"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B87E3A15-13C9-4BC7-BAC8-E9E151644C97}">
      <dgm:prSet custT="1"/>
      <dgm:spPr/>
      <dgm:t>
        <a:bodyPr/>
        <a:lstStyle/>
        <a:p>
          <a:r>
            <a:rPr lang="en-US" sz="3200" b="1" dirty="0"/>
            <a:t>2) Accessibility</a:t>
          </a:r>
        </a:p>
      </dgm:t>
    </dgm:pt>
    <dgm:pt modelId="{C7840502-1443-4A3A-B871-1BCCFA88F78F}" type="parTrans" cxnId="{54CB95F7-8B76-497F-B463-A9439A386CC7}">
      <dgm:prSet/>
      <dgm:spPr/>
      <dgm:t>
        <a:bodyPr/>
        <a:lstStyle/>
        <a:p>
          <a:endParaRPr lang="en-US"/>
        </a:p>
      </dgm:t>
    </dgm:pt>
    <dgm:pt modelId="{40265A9C-0562-47B0-A391-AD585FEBE712}" type="sibTrans" cxnId="{54CB95F7-8B76-497F-B463-A9439A386CC7}">
      <dgm:prSet/>
      <dgm:spPr/>
      <dgm:t>
        <a:bodyPr/>
        <a:lstStyle/>
        <a:p>
          <a:endParaRPr lang="en-US"/>
        </a:p>
      </dgm:t>
    </dgm:pt>
    <dgm:pt modelId="{1B741FE3-90B0-4843-ADA9-96BAED5A1C30}">
      <dgm:prSet/>
      <dgm:spPr/>
      <dgm:t>
        <a:bodyPr/>
        <a:lstStyle/>
        <a:p>
          <a:r>
            <a:rPr lang="en-US" dirty="0"/>
            <a:t>Properly trained with effective technology-based learning on usually achieved locally meaning looking for popular learning materials from any part of the world. Instances such as the use of the "Your Learning" platform at IBM are however more visible as the platform is a virtual platform whereby learners access learning materials remotely and keep learning continually (</a:t>
          </a:r>
          <a:r>
            <a:rPr lang="en-US" dirty="0" err="1"/>
            <a:t>Shehzadi</a:t>
          </a:r>
          <a:r>
            <a:rPr lang="en-US" dirty="0"/>
            <a:t>, et al, 2021).</a:t>
          </a:r>
        </a:p>
      </dgm:t>
    </dgm:pt>
    <dgm:pt modelId="{24331DD1-2633-43E7-9346-E57ADC123B17}" type="parTrans" cxnId="{7BE99FB6-E948-46A8-9F86-637CA88A2397}">
      <dgm:prSet/>
      <dgm:spPr/>
      <dgm:t>
        <a:bodyPr/>
        <a:lstStyle/>
        <a:p>
          <a:endParaRPr lang="en-US"/>
        </a:p>
      </dgm:t>
    </dgm:pt>
    <dgm:pt modelId="{C6136763-CD90-4ACB-B485-62F5477281DF}" type="sibTrans" cxnId="{7BE99FB6-E948-46A8-9F86-637CA88A2397}">
      <dgm:prSet/>
      <dgm:spPr/>
      <dgm:t>
        <a:bodyPr/>
        <a:lstStyle/>
        <a:p>
          <a:endParaRPr lang="en-US"/>
        </a:p>
      </dgm:t>
    </dgm:pt>
    <dgm:pt modelId="{BD2955E5-C123-412A-B63C-9D9C913FA869}" type="pres">
      <dgm:prSet presAssocID="{3B616F9D-902B-4BD7-8500-26481F5001F8}" presName="hierChild1" presStyleCnt="0">
        <dgm:presLayoutVars>
          <dgm:chPref val="1"/>
          <dgm:dir/>
          <dgm:animOne val="branch"/>
          <dgm:animLvl val="lvl"/>
          <dgm:resizeHandles/>
        </dgm:presLayoutVars>
      </dgm:prSet>
      <dgm:spPr/>
      <dgm:t>
        <a:bodyPr/>
        <a:lstStyle/>
        <a:p>
          <a:endParaRPr lang="en-US"/>
        </a:p>
      </dgm:t>
    </dgm:pt>
    <dgm:pt modelId="{359F85EE-7504-4C84-8403-042C2C1E6464}" type="pres">
      <dgm:prSet presAssocID="{B87E3A15-13C9-4BC7-BAC8-E9E151644C97}" presName="hierRoot1" presStyleCnt="0"/>
      <dgm:spPr/>
    </dgm:pt>
    <dgm:pt modelId="{13DB0CC5-E069-4461-B8D4-1D20A096EDE6}" type="pres">
      <dgm:prSet presAssocID="{B87E3A15-13C9-4BC7-BAC8-E9E151644C97}" presName="composite" presStyleCnt="0"/>
      <dgm:spPr/>
    </dgm:pt>
    <dgm:pt modelId="{61C2BFDB-33B4-4F7F-9DF8-D4111A8A6E6B}" type="pres">
      <dgm:prSet presAssocID="{B87E3A15-13C9-4BC7-BAC8-E9E151644C97}" presName="background" presStyleLbl="node0" presStyleIdx="0" presStyleCnt="2"/>
      <dgm:spPr/>
    </dgm:pt>
    <dgm:pt modelId="{BD15BD32-0BAC-46FF-94EA-23F1B93B9BA4}" type="pres">
      <dgm:prSet presAssocID="{B87E3A15-13C9-4BC7-BAC8-E9E151644C97}" presName="text" presStyleLbl="fgAcc0" presStyleIdx="0" presStyleCnt="2" custLinFactNeighborX="3157" custLinFactNeighborY="5301">
        <dgm:presLayoutVars>
          <dgm:chPref val="3"/>
        </dgm:presLayoutVars>
      </dgm:prSet>
      <dgm:spPr/>
      <dgm:t>
        <a:bodyPr/>
        <a:lstStyle/>
        <a:p>
          <a:endParaRPr lang="en-US"/>
        </a:p>
      </dgm:t>
    </dgm:pt>
    <dgm:pt modelId="{78C191B4-B18D-4BE2-83B9-1243A1A2A845}" type="pres">
      <dgm:prSet presAssocID="{B87E3A15-13C9-4BC7-BAC8-E9E151644C97}" presName="hierChild2" presStyleCnt="0"/>
      <dgm:spPr/>
    </dgm:pt>
    <dgm:pt modelId="{C6404B7B-C2CC-446B-92CD-741024C39015}" type="pres">
      <dgm:prSet presAssocID="{1B741FE3-90B0-4843-ADA9-96BAED5A1C30}" presName="hierRoot1" presStyleCnt="0"/>
      <dgm:spPr/>
    </dgm:pt>
    <dgm:pt modelId="{BD6EAE94-901E-42CA-826D-F9C4BBCF4294}" type="pres">
      <dgm:prSet presAssocID="{1B741FE3-90B0-4843-ADA9-96BAED5A1C30}" presName="composite" presStyleCnt="0"/>
      <dgm:spPr/>
    </dgm:pt>
    <dgm:pt modelId="{066A53DE-DD5E-42DB-A44E-D68CE1A14454}" type="pres">
      <dgm:prSet presAssocID="{1B741FE3-90B0-4843-ADA9-96BAED5A1C30}" presName="background" presStyleLbl="node0" presStyleIdx="1" presStyleCnt="2"/>
      <dgm:spPr/>
    </dgm:pt>
    <dgm:pt modelId="{3F3118D0-1A36-45BC-B5FF-0AD43AF9A557}" type="pres">
      <dgm:prSet presAssocID="{1B741FE3-90B0-4843-ADA9-96BAED5A1C30}" presName="text" presStyleLbl="fgAcc0" presStyleIdx="1" presStyleCnt="2" custScaleY="104241" custLinFactNeighborX="55" custLinFactNeighborY="5831">
        <dgm:presLayoutVars>
          <dgm:chPref val="3"/>
        </dgm:presLayoutVars>
      </dgm:prSet>
      <dgm:spPr/>
      <dgm:t>
        <a:bodyPr/>
        <a:lstStyle/>
        <a:p>
          <a:endParaRPr lang="en-US"/>
        </a:p>
      </dgm:t>
    </dgm:pt>
    <dgm:pt modelId="{6D410577-4E01-420D-92EA-3FDEFA32B197}" type="pres">
      <dgm:prSet presAssocID="{1B741FE3-90B0-4843-ADA9-96BAED5A1C30}" presName="hierChild2" presStyleCnt="0"/>
      <dgm:spPr/>
    </dgm:pt>
  </dgm:ptLst>
  <dgm:cxnLst>
    <dgm:cxn modelId="{81C946CC-4D2A-4117-88EC-21E197F96A0D}" type="presOf" srcId="{B87E3A15-13C9-4BC7-BAC8-E9E151644C97}" destId="{BD15BD32-0BAC-46FF-94EA-23F1B93B9BA4}" srcOrd="0" destOrd="0" presId="urn:microsoft.com/office/officeart/2005/8/layout/hierarchy1"/>
    <dgm:cxn modelId="{33EA5EF7-F2A6-414E-A0E3-4ED72048D326}" type="presOf" srcId="{1B741FE3-90B0-4843-ADA9-96BAED5A1C30}" destId="{3F3118D0-1A36-45BC-B5FF-0AD43AF9A557}" srcOrd="0" destOrd="0" presId="urn:microsoft.com/office/officeart/2005/8/layout/hierarchy1"/>
    <dgm:cxn modelId="{7BE99FB6-E948-46A8-9F86-637CA88A2397}" srcId="{3B616F9D-902B-4BD7-8500-26481F5001F8}" destId="{1B741FE3-90B0-4843-ADA9-96BAED5A1C30}" srcOrd="1" destOrd="0" parTransId="{24331DD1-2633-43E7-9346-E57ADC123B17}" sibTransId="{C6136763-CD90-4ACB-B485-62F5477281DF}"/>
    <dgm:cxn modelId="{54CB95F7-8B76-497F-B463-A9439A386CC7}" srcId="{3B616F9D-902B-4BD7-8500-26481F5001F8}" destId="{B87E3A15-13C9-4BC7-BAC8-E9E151644C97}" srcOrd="0" destOrd="0" parTransId="{C7840502-1443-4A3A-B871-1BCCFA88F78F}" sibTransId="{40265A9C-0562-47B0-A391-AD585FEBE712}"/>
    <dgm:cxn modelId="{AF4C8752-F3AE-4669-B9C7-FD0244EE45AB}" type="presOf" srcId="{3B616F9D-902B-4BD7-8500-26481F5001F8}" destId="{BD2955E5-C123-412A-B63C-9D9C913FA869}" srcOrd="0" destOrd="0" presId="urn:microsoft.com/office/officeart/2005/8/layout/hierarchy1"/>
    <dgm:cxn modelId="{148F2FE1-6845-4A86-8331-B70DEED36FD3}" type="presParOf" srcId="{BD2955E5-C123-412A-B63C-9D9C913FA869}" destId="{359F85EE-7504-4C84-8403-042C2C1E6464}" srcOrd="0" destOrd="0" presId="urn:microsoft.com/office/officeart/2005/8/layout/hierarchy1"/>
    <dgm:cxn modelId="{14AC0A1D-1117-4C10-972C-6112768202EF}" type="presParOf" srcId="{359F85EE-7504-4C84-8403-042C2C1E6464}" destId="{13DB0CC5-E069-4461-B8D4-1D20A096EDE6}" srcOrd="0" destOrd="0" presId="urn:microsoft.com/office/officeart/2005/8/layout/hierarchy1"/>
    <dgm:cxn modelId="{E18CED1A-2D12-434D-98C2-BFC85737A830}" type="presParOf" srcId="{13DB0CC5-E069-4461-B8D4-1D20A096EDE6}" destId="{61C2BFDB-33B4-4F7F-9DF8-D4111A8A6E6B}" srcOrd="0" destOrd="0" presId="urn:microsoft.com/office/officeart/2005/8/layout/hierarchy1"/>
    <dgm:cxn modelId="{DCDC74C1-00A1-4735-9D29-AF62CD62C814}" type="presParOf" srcId="{13DB0CC5-E069-4461-B8D4-1D20A096EDE6}" destId="{BD15BD32-0BAC-46FF-94EA-23F1B93B9BA4}" srcOrd="1" destOrd="0" presId="urn:microsoft.com/office/officeart/2005/8/layout/hierarchy1"/>
    <dgm:cxn modelId="{AA03A5BF-8981-4F18-8C07-E3EE758A2757}" type="presParOf" srcId="{359F85EE-7504-4C84-8403-042C2C1E6464}" destId="{78C191B4-B18D-4BE2-83B9-1243A1A2A845}" srcOrd="1" destOrd="0" presId="urn:microsoft.com/office/officeart/2005/8/layout/hierarchy1"/>
    <dgm:cxn modelId="{31B4ED6F-93E9-4018-8E37-EDC1BABFBF6B}" type="presParOf" srcId="{BD2955E5-C123-412A-B63C-9D9C913FA869}" destId="{C6404B7B-C2CC-446B-92CD-741024C39015}" srcOrd="1" destOrd="0" presId="urn:microsoft.com/office/officeart/2005/8/layout/hierarchy1"/>
    <dgm:cxn modelId="{4395302E-052B-4657-8E65-5DF94DCA5CEC}" type="presParOf" srcId="{C6404B7B-C2CC-446B-92CD-741024C39015}" destId="{BD6EAE94-901E-42CA-826D-F9C4BBCF4294}" srcOrd="0" destOrd="0" presId="urn:microsoft.com/office/officeart/2005/8/layout/hierarchy1"/>
    <dgm:cxn modelId="{97EB8407-7370-4A72-99FD-9B02A5BA83C2}" type="presParOf" srcId="{BD6EAE94-901E-42CA-826D-F9C4BBCF4294}" destId="{066A53DE-DD5E-42DB-A44E-D68CE1A14454}" srcOrd="0" destOrd="0" presId="urn:microsoft.com/office/officeart/2005/8/layout/hierarchy1"/>
    <dgm:cxn modelId="{583EDA75-0FF2-4D31-9E11-AD3740F41652}" type="presParOf" srcId="{BD6EAE94-901E-42CA-826D-F9C4BBCF4294}" destId="{3F3118D0-1A36-45BC-B5FF-0AD43AF9A557}" srcOrd="1" destOrd="0" presId="urn:microsoft.com/office/officeart/2005/8/layout/hierarchy1"/>
    <dgm:cxn modelId="{3AD84BB6-DE07-42CB-9B34-0B8B892E9485}" type="presParOf" srcId="{C6404B7B-C2CC-446B-92CD-741024C39015}" destId="{6D410577-4E01-420D-92EA-3FDEFA32B19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6303865-D6A1-41A6-87BF-947FAD7A85D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2237D54D-B470-4A11-829E-C7783F353F04}">
      <dgm:prSet/>
      <dgm:spPr/>
      <dgm:t>
        <a:bodyPr/>
        <a:lstStyle/>
        <a:p>
          <a:r>
            <a:rPr lang="en-US" dirty="0"/>
            <a:t>3) Personalization:</a:t>
          </a:r>
        </a:p>
        <a:p>
          <a:r>
            <a:rPr lang="en-US" dirty="0"/>
            <a:t> Digital devices offer faculty the opportunity to implement student-centered methods by providing individualized learning opportunities that match their capabilities and interests. Microsoft employees take advantage of personalized learning paths on the "Microsoft Learn" platform, which studies pathways appropriately based on individuals' roles and competency level</a:t>
          </a:r>
        </a:p>
      </dgm:t>
    </dgm:pt>
    <dgm:pt modelId="{19D38599-94EA-48E9-9021-1A35047BC3B6}" type="parTrans" cxnId="{2F19E8DC-04D6-444B-B8E6-3B224103690C}">
      <dgm:prSet/>
      <dgm:spPr/>
      <dgm:t>
        <a:bodyPr/>
        <a:lstStyle/>
        <a:p>
          <a:endParaRPr lang="en-US"/>
        </a:p>
      </dgm:t>
    </dgm:pt>
    <dgm:pt modelId="{156C4F2E-3E57-44A6-BFD5-CACC75012B2D}" type="sibTrans" cxnId="{2F19E8DC-04D6-444B-B8E6-3B224103690C}">
      <dgm:prSet/>
      <dgm:spPr/>
      <dgm:t>
        <a:bodyPr/>
        <a:lstStyle/>
        <a:p>
          <a:endParaRPr lang="en-US"/>
        </a:p>
      </dgm:t>
    </dgm:pt>
    <dgm:pt modelId="{F4B89433-ECE6-4265-98AC-C1F3A1FBC070}" type="pres">
      <dgm:prSet presAssocID="{D6303865-D6A1-41A6-87BF-947FAD7A85D9}" presName="Name0" presStyleCnt="0">
        <dgm:presLayoutVars>
          <dgm:dir/>
          <dgm:resizeHandles val="exact"/>
        </dgm:presLayoutVars>
      </dgm:prSet>
      <dgm:spPr/>
      <dgm:t>
        <a:bodyPr/>
        <a:lstStyle/>
        <a:p>
          <a:endParaRPr lang="en-US"/>
        </a:p>
      </dgm:t>
    </dgm:pt>
    <dgm:pt modelId="{5D43157B-0888-4EF3-BD55-63B243C141C0}" type="pres">
      <dgm:prSet presAssocID="{2237D54D-B470-4A11-829E-C7783F353F04}" presName="node" presStyleLbl="node1" presStyleIdx="0" presStyleCnt="1" custScaleY="147826" custLinFactNeighborX="-15698" custLinFactNeighborY="-12608">
        <dgm:presLayoutVars>
          <dgm:bulletEnabled val="1"/>
        </dgm:presLayoutVars>
      </dgm:prSet>
      <dgm:spPr/>
      <dgm:t>
        <a:bodyPr/>
        <a:lstStyle/>
        <a:p>
          <a:endParaRPr lang="en-US"/>
        </a:p>
      </dgm:t>
    </dgm:pt>
  </dgm:ptLst>
  <dgm:cxnLst>
    <dgm:cxn modelId="{BF8368B5-864E-4C01-9A1F-837A6ABCD0AB}" type="presOf" srcId="{2237D54D-B470-4A11-829E-C7783F353F04}" destId="{5D43157B-0888-4EF3-BD55-63B243C141C0}" srcOrd="0" destOrd="0" presId="urn:microsoft.com/office/officeart/2005/8/layout/process1"/>
    <dgm:cxn modelId="{A5AE485A-787D-4996-8DB2-B892E7B6A21F}" type="presOf" srcId="{D6303865-D6A1-41A6-87BF-947FAD7A85D9}" destId="{F4B89433-ECE6-4265-98AC-C1F3A1FBC070}" srcOrd="0" destOrd="0" presId="urn:microsoft.com/office/officeart/2005/8/layout/process1"/>
    <dgm:cxn modelId="{2F19E8DC-04D6-444B-B8E6-3B224103690C}" srcId="{D6303865-D6A1-41A6-87BF-947FAD7A85D9}" destId="{2237D54D-B470-4A11-829E-C7783F353F04}" srcOrd="0" destOrd="0" parTransId="{19D38599-94EA-48E9-9021-1A35047BC3B6}" sibTransId="{156C4F2E-3E57-44A6-BFD5-CACC75012B2D}"/>
    <dgm:cxn modelId="{7D836E76-E25B-43FF-9BA6-3ECE88733B1E}" type="presParOf" srcId="{F4B89433-ECE6-4265-98AC-C1F3A1FBC070}" destId="{5D43157B-0888-4EF3-BD55-63B243C141C0}"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3416D3-E56A-4428-9668-E0FEEF6FB234}"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38242B31-0AAF-4253-AA68-93CF7ADB026D}">
      <dgm:prSet/>
      <dgm:spPr/>
      <dgm:t>
        <a:bodyPr/>
        <a:lstStyle/>
        <a:p>
          <a:r>
            <a:rPr lang="en-US" dirty="0"/>
            <a:t>3) Engagement:</a:t>
          </a:r>
        </a:p>
        <a:p>
          <a:r>
            <a:rPr lang="en-US" dirty="0"/>
            <a:t>By employing interactive and gamified learning formats, a greater sense of engagement is created among employees. Such as, staff at Amazon train by means of a VR simulation, which is a VTE-based interactive program allowing for immersive and interactive learner experience.</a:t>
          </a:r>
        </a:p>
      </dgm:t>
    </dgm:pt>
    <dgm:pt modelId="{6962531A-5E31-4CFC-A268-7884104867D6}" type="parTrans" cxnId="{C9AA1177-CAB4-409F-915D-A0C475F7CE1C}">
      <dgm:prSet/>
      <dgm:spPr/>
      <dgm:t>
        <a:bodyPr/>
        <a:lstStyle/>
        <a:p>
          <a:endParaRPr lang="en-US"/>
        </a:p>
      </dgm:t>
    </dgm:pt>
    <dgm:pt modelId="{261448BC-7EE2-431B-9D06-06F03CADCA71}" type="sibTrans" cxnId="{C9AA1177-CAB4-409F-915D-A0C475F7CE1C}">
      <dgm:prSet/>
      <dgm:spPr/>
      <dgm:t>
        <a:bodyPr/>
        <a:lstStyle/>
        <a:p>
          <a:endParaRPr lang="en-US"/>
        </a:p>
      </dgm:t>
    </dgm:pt>
    <dgm:pt modelId="{3CCA0496-F2DB-433C-BE6F-795FE7D71C96}" type="pres">
      <dgm:prSet presAssocID="{D83416D3-E56A-4428-9668-E0FEEF6FB234}" presName="Name0" presStyleCnt="0">
        <dgm:presLayoutVars>
          <dgm:dir/>
          <dgm:animLvl val="lvl"/>
          <dgm:resizeHandles val="exact"/>
        </dgm:presLayoutVars>
      </dgm:prSet>
      <dgm:spPr/>
      <dgm:t>
        <a:bodyPr/>
        <a:lstStyle/>
        <a:p>
          <a:endParaRPr lang="en-US"/>
        </a:p>
      </dgm:t>
    </dgm:pt>
    <dgm:pt modelId="{89843557-665E-45DC-9358-27A2CFBFD433}" type="pres">
      <dgm:prSet presAssocID="{38242B31-0AAF-4253-AA68-93CF7ADB026D}" presName="boxAndChildren" presStyleCnt="0"/>
      <dgm:spPr/>
    </dgm:pt>
    <dgm:pt modelId="{A4EEB329-6AD9-4769-8408-E59380118127}" type="pres">
      <dgm:prSet presAssocID="{38242B31-0AAF-4253-AA68-93CF7ADB026D}" presName="parentTextBox" presStyleLbl="node1" presStyleIdx="0" presStyleCnt="1" custLinFactNeighborY="-21951"/>
      <dgm:spPr/>
      <dgm:t>
        <a:bodyPr/>
        <a:lstStyle/>
        <a:p>
          <a:endParaRPr lang="en-US"/>
        </a:p>
      </dgm:t>
    </dgm:pt>
  </dgm:ptLst>
  <dgm:cxnLst>
    <dgm:cxn modelId="{C9AA1177-CAB4-409F-915D-A0C475F7CE1C}" srcId="{D83416D3-E56A-4428-9668-E0FEEF6FB234}" destId="{38242B31-0AAF-4253-AA68-93CF7ADB026D}" srcOrd="0" destOrd="0" parTransId="{6962531A-5E31-4CFC-A268-7884104867D6}" sibTransId="{261448BC-7EE2-431B-9D06-06F03CADCA71}"/>
    <dgm:cxn modelId="{D83799BD-56B6-4D85-BF9A-F5AD58DECD40}" type="presOf" srcId="{D83416D3-E56A-4428-9668-E0FEEF6FB234}" destId="{3CCA0496-F2DB-433C-BE6F-795FE7D71C96}" srcOrd="0" destOrd="0" presId="urn:microsoft.com/office/officeart/2005/8/layout/process4"/>
    <dgm:cxn modelId="{DB0438E6-39FC-43BA-B27F-AA447B579074}" type="presOf" srcId="{38242B31-0AAF-4253-AA68-93CF7ADB026D}" destId="{A4EEB329-6AD9-4769-8408-E59380118127}" srcOrd="0" destOrd="0" presId="urn:microsoft.com/office/officeart/2005/8/layout/process4"/>
    <dgm:cxn modelId="{2F18B271-AFAD-42A4-8989-CBFE1A6CE836}" type="presParOf" srcId="{3CCA0496-F2DB-433C-BE6F-795FE7D71C96}" destId="{89843557-665E-45DC-9358-27A2CFBFD433}" srcOrd="0" destOrd="0" presId="urn:microsoft.com/office/officeart/2005/8/layout/process4"/>
    <dgm:cxn modelId="{0F63BC66-2FA3-4870-97F7-FD648DD0635D}" type="presParOf" srcId="{89843557-665E-45DC-9358-27A2CFBFD433}" destId="{A4EEB329-6AD9-4769-8408-E5938011812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BB62A44-287F-4F88-89E1-6DCCCF36409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4350FA9-B252-4BCA-9D5C-C1AC0D175491}">
      <dgm:prSet/>
      <dgm:spPr/>
      <dgm:t>
        <a:bodyPr/>
        <a:lstStyle/>
        <a:p>
          <a:r>
            <a:rPr lang="en-US" dirty="0"/>
            <a:t>The benefits of technology-based training programs for employers</a:t>
          </a:r>
        </a:p>
      </dgm:t>
    </dgm:pt>
    <dgm:pt modelId="{B57697E9-91B9-4886-BDE0-58A487218700}" type="parTrans" cxnId="{9BB4CFA3-5CDA-4FFF-8A57-0BA36E6CC281}">
      <dgm:prSet/>
      <dgm:spPr/>
      <dgm:t>
        <a:bodyPr/>
        <a:lstStyle/>
        <a:p>
          <a:endParaRPr lang="en-US"/>
        </a:p>
      </dgm:t>
    </dgm:pt>
    <dgm:pt modelId="{36F4E5E8-C97F-48C6-9B48-98392205FB9F}" type="sibTrans" cxnId="{9BB4CFA3-5CDA-4FFF-8A57-0BA36E6CC281}">
      <dgm:prSet/>
      <dgm:spPr/>
      <dgm:t>
        <a:bodyPr/>
        <a:lstStyle/>
        <a:p>
          <a:endParaRPr lang="en-US"/>
        </a:p>
      </dgm:t>
    </dgm:pt>
    <dgm:pt modelId="{C2FD264A-D6A2-42AA-B3DF-0D8C2948B754}" type="pres">
      <dgm:prSet presAssocID="{8BB62A44-287F-4F88-89E1-6DCCCF364099}" presName="linear" presStyleCnt="0">
        <dgm:presLayoutVars>
          <dgm:animLvl val="lvl"/>
          <dgm:resizeHandles val="exact"/>
        </dgm:presLayoutVars>
      </dgm:prSet>
      <dgm:spPr/>
      <dgm:t>
        <a:bodyPr/>
        <a:lstStyle/>
        <a:p>
          <a:endParaRPr lang="en-US"/>
        </a:p>
      </dgm:t>
    </dgm:pt>
    <dgm:pt modelId="{642E7805-6B45-44CB-BE3A-D0F183339A82}" type="pres">
      <dgm:prSet presAssocID="{E4350FA9-B252-4BCA-9D5C-C1AC0D175491}" presName="parentText" presStyleLbl="node1" presStyleIdx="0" presStyleCnt="1">
        <dgm:presLayoutVars>
          <dgm:chMax val="0"/>
          <dgm:bulletEnabled val="1"/>
        </dgm:presLayoutVars>
      </dgm:prSet>
      <dgm:spPr/>
      <dgm:t>
        <a:bodyPr/>
        <a:lstStyle/>
        <a:p>
          <a:endParaRPr lang="en-US"/>
        </a:p>
      </dgm:t>
    </dgm:pt>
  </dgm:ptLst>
  <dgm:cxnLst>
    <dgm:cxn modelId="{9BB4CFA3-5CDA-4FFF-8A57-0BA36E6CC281}" srcId="{8BB62A44-287F-4F88-89E1-6DCCCF364099}" destId="{E4350FA9-B252-4BCA-9D5C-C1AC0D175491}" srcOrd="0" destOrd="0" parTransId="{B57697E9-91B9-4886-BDE0-58A487218700}" sibTransId="{36F4E5E8-C97F-48C6-9B48-98392205FB9F}"/>
    <dgm:cxn modelId="{1E11F150-B573-43EB-A7C9-A9B00F3CBB2A}" type="presOf" srcId="{E4350FA9-B252-4BCA-9D5C-C1AC0D175491}" destId="{642E7805-6B45-44CB-BE3A-D0F183339A82}" srcOrd="0" destOrd="0" presId="urn:microsoft.com/office/officeart/2005/8/layout/vList2"/>
    <dgm:cxn modelId="{8892A6A3-FCAB-4AC3-A406-545B5E32A693}" type="presOf" srcId="{8BB62A44-287F-4F88-89E1-6DCCCF364099}" destId="{C2FD264A-D6A2-42AA-B3DF-0D8C2948B754}" srcOrd="0" destOrd="0" presId="urn:microsoft.com/office/officeart/2005/8/layout/vList2"/>
    <dgm:cxn modelId="{93A710FD-C411-494E-A343-DFBB30D9C6FF}" type="presParOf" srcId="{C2FD264A-D6A2-42AA-B3DF-0D8C2948B754}" destId="{642E7805-6B45-44CB-BE3A-D0F183339A8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2922741-786F-4483-8FCB-B9DD47D0D743}"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4410D3F9-1F09-4600-9401-D267DF57FDE1}">
      <dgm:prSet/>
      <dgm:spPr/>
      <dgm:t>
        <a:bodyPr/>
        <a:lstStyle/>
        <a:p>
          <a:r>
            <a:rPr lang="en-US" dirty="0"/>
            <a:t>Following examples illustrate how technology-based training programs benefit both employees and employers by enhancing learning experiences,.</a:t>
          </a:r>
        </a:p>
      </dgm:t>
    </dgm:pt>
    <dgm:pt modelId="{4D417519-AC76-4F19-9A3A-EBAAC06388B9}" type="parTrans" cxnId="{134B8520-4AEF-4241-B9E2-1F5162BC88D9}">
      <dgm:prSet/>
      <dgm:spPr/>
      <dgm:t>
        <a:bodyPr/>
        <a:lstStyle/>
        <a:p>
          <a:endParaRPr lang="en-US"/>
        </a:p>
      </dgm:t>
    </dgm:pt>
    <dgm:pt modelId="{BF34932B-A830-48C6-B181-4105B5F3CABB}" type="sibTrans" cxnId="{134B8520-4AEF-4241-B9E2-1F5162BC88D9}">
      <dgm:prSet/>
      <dgm:spPr/>
      <dgm:t>
        <a:bodyPr/>
        <a:lstStyle/>
        <a:p>
          <a:endParaRPr lang="en-US"/>
        </a:p>
      </dgm:t>
    </dgm:pt>
    <dgm:pt modelId="{C644CD8D-A1DD-4134-844F-0A86AD6C67DD}">
      <dgm:prSet/>
      <dgm:spPr/>
      <dgm:t>
        <a:bodyPr/>
        <a:lstStyle/>
        <a:p>
          <a:r>
            <a:rPr lang="en-US" dirty="0"/>
            <a:t>Cost-Effectiveness: Recognizing that technology-based learning modules can be cost effective is an important concept in the sphere of training programs. For example, Walmart applies VR in their training modules that allows the employees to practice on a virtual plant leading to a str attention reduction of wastage of the training facilities and materials (</a:t>
          </a:r>
          <a:r>
            <a:rPr lang="en-US" dirty="0" err="1"/>
            <a:t>Blut</a:t>
          </a:r>
          <a:r>
            <a:rPr lang="en-US" dirty="0"/>
            <a:t>, et al, 2020).</a:t>
          </a:r>
        </a:p>
      </dgm:t>
    </dgm:pt>
    <dgm:pt modelId="{42CA0FF9-0E8C-4C9E-AE5A-4C7503730B82}" type="parTrans" cxnId="{3E592D8E-4FDD-4E60-B680-90B62C10AB35}">
      <dgm:prSet/>
      <dgm:spPr/>
      <dgm:t>
        <a:bodyPr/>
        <a:lstStyle/>
        <a:p>
          <a:endParaRPr lang="en-US"/>
        </a:p>
      </dgm:t>
    </dgm:pt>
    <dgm:pt modelId="{D2985C98-D41D-4C27-BB6A-4793C1AEF6FD}" type="sibTrans" cxnId="{3E592D8E-4FDD-4E60-B680-90B62C10AB35}">
      <dgm:prSet/>
      <dgm:spPr/>
      <dgm:t>
        <a:bodyPr/>
        <a:lstStyle/>
        <a:p>
          <a:endParaRPr lang="en-US"/>
        </a:p>
      </dgm:t>
    </dgm:pt>
    <dgm:pt modelId="{2CC50C5F-CB3E-4285-917A-E38F1AA0C5E6}" type="pres">
      <dgm:prSet presAssocID="{82922741-786F-4483-8FCB-B9DD47D0D743}" presName="Name0" presStyleCnt="0">
        <dgm:presLayoutVars>
          <dgm:chMax val="7"/>
          <dgm:dir/>
          <dgm:animLvl val="lvl"/>
          <dgm:resizeHandles val="exact"/>
        </dgm:presLayoutVars>
      </dgm:prSet>
      <dgm:spPr/>
      <dgm:t>
        <a:bodyPr/>
        <a:lstStyle/>
        <a:p>
          <a:endParaRPr lang="en-US"/>
        </a:p>
      </dgm:t>
    </dgm:pt>
    <dgm:pt modelId="{67743A7A-EBAB-4628-851A-2D2B9B9BD53F}" type="pres">
      <dgm:prSet presAssocID="{4410D3F9-1F09-4600-9401-D267DF57FDE1}" presName="circle1" presStyleLbl="node1" presStyleIdx="0" presStyleCnt="2"/>
      <dgm:spPr/>
    </dgm:pt>
    <dgm:pt modelId="{8B79C19B-B296-4021-88C0-39ED6DE116C9}" type="pres">
      <dgm:prSet presAssocID="{4410D3F9-1F09-4600-9401-D267DF57FDE1}" presName="space" presStyleCnt="0"/>
      <dgm:spPr/>
    </dgm:pt>
    <dgm:pt modelId="{7BEA9E46-9B4F-498D-A43F-8E605650F03B}" type="pres">
      <dgm:prSet presAssocID="{4410D3F9-1F09-4600-9401-D267DF57FDE1}" presName="rect1" presStyleLbl="alignAcc1" presStyleIdx="0" presStyleCnt="2"/>
      <dgm:spPr/>
      <dgm:t>
        <a:bodyPr/>
        <a:lstStyle/>
        <a:p>
          <a:endParaRPr lang="en-US"/>
        </a:p>
      </dgm:t>
    </dgm:pt>
    <dgm:pt modelId="{5B6575DD-BBD4-426F-A0DF-ABD6F7C58E32}" type="pres">
      <dgm:prSet presAssocID="{C644CD8D-A1DD-4134-844F-0A86AD6C67DD}" presName="vertSpace2" presStyleLbl="node1" presStyleIdx="0" presStyleCnt="2"/>
      <dgm:spPr/>
    </dgm:pt>
    <dgm:pt modelId="{EC36EEE0-8CD9-492E-BED5-3FF4A455A063}" type="pres">
      <dgm:prSet presAssocID="{C644CD8D-A1DD-4134-844F-0A86AD6C67DD}" presName="circle2" presStyleLbl="node1" presStyleIdx="1" presStyleCnt="2"/>
      <dgm:spPr/>
    </dgm:pt>
    <dgm:pt modelId="{92DE3AD5-04B9-4409-AE0C-26C766047F49}" type="pres">
      <dgm:prSet presAssocID="{C644CD8D-A1DD-4134-844F-0A86AD6C67DD}" presName="rect2" presStyleLbl="alignAcc1" presStyleIdx="1" presStyleCnt="2"/>
      <dgm:spPr/>
      <dgm:t>
        <a:bodyPr/>
        <a:lstStyle/>
        <a:p>
          <a:endParaRPr lang="en-US"/>
        </a:p>
      </dgm:t>
    </dgm:pt>
    <dgm:pt modelId="{EC591B73-A2EA-4C83-9456-AF82BFE0B3AE}" type="pres">
      <dgm:prSet presAssocID="{4410D3F9-1F09-4600-9401-D267DF57FDE1}" presName="rect1ParTxNoCh" presStyleLbl="alignAcc1" presStyleIdx="1" presStyleCnt="2">
        <dgm:presLayoutVars>
          <dgm:chMax val="1"/>
          <dgm:bulletEnabled val="1"/>
        </dgm:presLayoutVars>
      </dgm:prSet>
      <dgm:spPr/>
      <dgm:t>
        <a:bodyPr/>
        <a:lstStyle/>
        <a:p>
          <a:endParaRPr lang="en-US"/>
        </a:p>
      </dgm:t>
    </dgm:pt>
    <dgm:pt modelId="{B7F2C6ED-59E1-49F9-B65B-40103C15B24D}" type="pres">
      <dgm:prSet presAssocID="{C644CD8D-A1DD-4134-844F-0A86AD6C67DD}" presName="rect2ParTxNoCh" presStyleLbl="alignAcc1" presStyleIdx="1" presStyleCnt="2">
        <dgm:presLayoutVars>
          <dgm:chMax val="1"/>
          <dgm:bulletEnabled val="1"/>
        </dgm:presLayoutVars>
      </dgm:prSet>
      <dgm:spPr/>
      <dgm:t>
        <a:bodyPr/>
        <a:lstStyle/>
        <a:p>
          <a:endParaRPr lang="en-US"/>
        </a:p>
      </dgm:t>
    </dgm:pt>
  </dgm:ptLst>
  <dgm:cxnLst>
    <dgm:cxn modelId="{98375D5C-F413-4192-8D38-E1F842D8EAFE}" type="presOf" srcId="{C644CD8D-A1DD-4134-844F-0A86AD6C67DD}" destId="{B7F2C6ED-59E1-49F9-B65B-40103C15B24D}" srcOrd="1" destOrd="0" presId="urn:microsoft.com/office/officeart/2005/8/layout/target3"/>
    <dgm:cxn modelId="{8AD8659F-5825-488C-A598-1BCFF2DC2156}" type="presOf" srcId="{4410D3F9-1F09-4600-9401-D267DF57FDE1}" destId="{EC591B73-A2EA-4C83-9456-AF82BFE0B3AE}" srcOrd="1" destOrd="0" presId="urn:microsoft.com/office/officeart/2005/8/layout/target3"/>
    <dgm:cxn modelId="{DE9E8C0A-50C7-4A5D-803D-A3A8CB5FF3EF}" type="presOf" srcId="{4410D3F9-1F09-4600-9401-D267DF57FDE1}" destId="{7BEA9E46-9B4F-498D-A43F-8E605650F03B}" srcOrd="0" destOrd="0" presId="urn:microsoft.com/office/officeart/2005/8/layout/target3"/>
    <dgm:cxn modelId="{3E592D8E-4FDD-4E60-B680-90B62C10AB35}" srcId="{82922741-786F-4483-8FCB-B9DD47D0D743}" destId="{C644CD8D-A1DD-4134-844F-0A86AD6C67DD}" srcOrd="1" destOrd="0" parTransId="{42CA0FF9-0E8C-4C9E-AE5A-4C7503730B82}" sibTransId="{D2985C98-D41D-4C27-BB6A-4793C1AEF6FD}"/>
    <dgm:cxn modelId="{134B8520-4AEF-4241-B9E2-1F5162BC88D9}" srcId="{82922741-786F-4483-8FCB-B9DD47D0D743}" destId="{4410D3F9-1F09-4600-9401-D267DF57FDE1}" srcOrd="0" destOrd="0" parTransId="{4D417519-AC76-4F19-9A3A-EBAAC06388B9}" sibTransId="{BF34932B-A830-48C6-B181-4105B5F3CABB}"/>
    <dgm:cxn modelId="{5A791F55-7BBD-49D5-97C8-77066CC4FD6B}" type="presOf" srcId="{C644CD8D-A1DD-4134-844F-0A86AD6C67DD}" destId="{92DE3AD5-04B9-4409-AE0C-26C766047F49}" srcOrd="0" destOrd="0" presId="urn:microsoft.com/office/officeart/2005/8/layout/target3"/>
    <dgm:cxn modelId="{D49D2F83-0279-4C43-8F8A-C0E4CAF777C8}" type="presOf" srcId="{82922741-786F-4483-8FCB-B9DD47D0D743}" destId="{2CC50C5F-CB3E-4285-917A-E38F1AA0C5E6}" srcOrd="0" destOrd="0" presId="urn:microsoft.com/office/officeart/2005/8/layout/target3"/>
    <dgm:cxn modelId="{CAFB4D1C-1FBB-4076-8049-285506F0E8F1}" type="presParOf" srcId="{2CC50C5F-CB3E-4285-917A-E38F1AA0C5E6}" destId="{67743A7A-EBAB-4628-851A-2D2B9B9BD53F}" srcOrd="0" destOrd="0" presId="urn:microsoft.com/office/officeart/2005/8/layout/target3"/>
    <dgm:cxn modelId="{6F1835FB-AFC7-429D-BB1F-29AB9FD9E089}" type="presParOf" srcId="{2CC50C5F-CB3E-4285-917A-E38F1AA0C5E6}" destId="{8B79C19B-B296-4021-88C0-39ED6DE116C9}" srcOrd="1" destOrd="0" presId="urn:microsoft.com/office/officeart/2005/8/layout/target3"/>
    <dgm:cxn modelId="{97AB4826-4DC9-4DA4-88D6-1248DE47421C}" type="presParOf" srcId="{2CC50C5F-CB3E-4285-917A-E38F1AA0C5E6}" destId="{7BEA9E46-9B4F-498D-A43F-8E605650F03B}" srcOrd="2" destOrd="0" presId="urn:microsoft.com/office/officeart/2005/8/layout/target3"/>
    <dgm:cxn modelId="{A5F58127-5F7B-44ED-A9AF-DFCD2E03AD6F}" type="presParOf" srcId="{2CC50C5F-CB3E-4285-917A-E38F1AA0C5E6}" destId="{5B6575DD-BBD4-426F-A0DF-ABD6F7C58E32}" srcOrd="3" destOrd="0" presId="urn:microsoft.com/office/officeart/2005/8/layout/target3"/>
    <dgm:cxn modelId="{20B4E0B1-6F57-4FCB-A43E-BE22642C2463}" type="presParOf" srcId="{2CC50C5F-CB3E-4285-917A-E38F1AA0C5E6}" destId="{EC36EEE0-8CD9-492E-BED5-3FF4A455A063}" srcOrd="4" destOrd="0" presId="urn:microsoft.com/office/officeart/2005/8/layout/target3"/>
    <dgm:cxn modelId="{C23EE3BC-21C8-4A3A-930C-0F39FD7D8BC2}" type="presParOf" srcId="{2CC50C5F-CB3E-4285-917A-E38F1AA0C5E6}" destId="{92DE3AD5-04B9-4409-AE0C-26C766047F49}" srcOrd="5" destOrd="0" presId="urn:microsoft.com/office/officeart/2005/8/layout/target3"/>
    <dgm:cxn modelId="{AC6C23C9-12D4-493F-B0A2-83E7F4FA1D33}" type="presParOf" srcId="{2CC50C5F-CB3E-4285-917A-E38F1AA0C5E6}" destId="{EC591B73-A2EA-4C83-9456-AF82BFE0B3AE}" srcOrd="6" destOrd="0" presId="urn:microsoft.com/office/officeart/2005/8/layout/target3"/>
    <dgm:cxn modelId="{406FAAFB-131C-47F1-83C3-6D640C4DDDF9}" type="presParOf" srcId="{2CC50C5F-CB3E-4285-917A-E38F1AA0C5E6}" destId="{B7F2C6ED-59E1-49F9-B65B-40103C15B24D}" srcOrd="7"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A4FF33-11AA-4112-BF48-F3E9A03D648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04958DA7-589D-42A6-9E43-C0989A138F6A}">
      <dgm:prSet/>
      <dgm:spPr/>
      <dgm:t>
        <a:bodyPr/>
        <a:lstStyle/>
        <a:p>
          <a:r>
            <a:rPr lang="en-US" dirty="0"/>
            <a:t>2) Scalability: </a:t>
          </a:r>
        </a:p>
        <a:p>
          <a:r>
            <a:rPr lang="en-US" dirty="0"/>
            <a:t>Through the usage of technology, training programs can be ready to be scaled in an operationally effective way that can fit a big workforce number. In the example, McDonald's operates the "McDonald's Academy" digital platform that provides system-wide standardized materials to tens of thousands of employees worldwide making scalability and consistency possible (Haleem, et al, 2022).</a:t>
          </a:r>
        </a:p>
      </dgm:t>
    </dgm:pt>
    <dgm:pt modelId="{E04ED768-F7DA-44A2-9EE6-79750B33BC51}" type="parTrans" cxnId="{DB2A1178-7C4B-440C-9FAB-EF256E047977}">
      <dgm:prSet/>
      <dgm:spPr/>
      <dgm:t>
        <a:bodyPr/>
        <a:lstStyle/>
        <a:p>
          <a:endParaRPr lang="en-US"/>
        </a:p>
      </dgm:t>
    </dgm:pt>
    <dgm:pt modelId="{B62AFCD1-644F-4810-81F9-B5C9AA2E55EE}" type="sibTrans" cxnId="{DB2A1178-7C4B-440C-9FAB-EF256E047977}">
      <dgm:prSet/>
      <dgm:spPr/>
      <dgm:t>
        <a:bodyPr/>
        <a:lstStyle/>
        <a:p>
          <a:endParaRPr lang="en-US"/>
        </a:p>
      </dgm:t>
    </dgm:pt>
    <dgm:pt modelId="{A1BFEC61-2A88-437A-87C7-6A68291335DC}" type="pres">
      <dgm:prSet presAssocID="{5FA4FF33-11AA-4112-BF48-F3E9A03D6487}" presName="Name0" presStyleCnt="0">
        <dgm:presLayoutVars>
          <dgm:chMax val="7"/>
          <dgm:dir/>
          <dgm:animLvl val="lvl"/>
          <dgm:resizeHandles val="exact"/>
        </dgm:presLayoutVars>
      </dgm:prSet>
      <dgm:spPr/>
      <dgm:t>
        <a:bodyPr/>
        <a:lstStyle/>
        <a:p>
          <a:endParaRPr lang="en-US"/>
        </a:p>
      </dgm:t>
    </dgm:pt>
    <dgm:pt modelId="{7A1724BC-DA7F-4490-A3FA-B0CC476F4F30}" type="pres">
      <dgm:prSet presAssocID="{04958DA7-589D-42A6-9E43-C0989A138F6A}" presName="circle1" presStyleLbl="node1" presStyleIdx="0" presStyleCnt="1"/>
      <dgm:spPr/>
    </dgm:pt>
    <dgm:pt modelId="{463FC23A-F9BD-4DC6-AC71-A9C845E39FD6}" type="pres">
      <dgm:prSet presAssocID="{04958DA7-589D-42A6-9E43-C0989A138F6A}" presName="space" presStyleCnt="0"/>
      <dgm:spPr/>
    </dgm:pt>
    <dgm:pt modelId="{7E2734F5-A6CF-417B-8389-D42C80C5AADB}" type="pres">
      <dgm:prSet presAssocID="{04958DA7-589D-42A6-9E43-C0989A138F6A}" presName="rect1" presStyleLbl="alignAcc1" presStyleIdx="0" presStyleCnt="1"/>
      <dgm:spPr/>
      <dgm:t>
        <a:bodyPr/>
        <a:lstStyle/>
        <a:p>
          <a:endParaRPr lang="en-US"/>
        </a:p>
      </dgm:t>
    </dgm:pt>
    <dgm:pt modelId="{E89EE263-CAFC-4B8B-A9E8-8F180554B4C9}" type="pres">
      <dgm:prSet presAssocID="{04958DA7-589D-42A6-9E43-C0989A138F6A}" presName="rect1ParTxNoCh" presStyleLbl="alignAcc1" presStyleIdx="0" presStyleCnt="1">
        <dgm:presLayoutVars>
          <dgm:chMax val="1"/>
          <dgm:bulletEnabled val="1"/>
        </dgm:presLayoutVars>
      </dgm:prSet>
      <dgm:spPr/>
      <dgm:t>
        <a:bodyPr/>
        <a:lstStyle/>
        <a:p>
          <a:endParaRPr lang="en-US"/>
        </a:p>
      </dgm:t>
    </dgm:pt>
  </dgm:ptLst>
  <dgm:cxnLst>
    <dgm:cxn modelId="{9ACF11F6-A1DF-4EAA-A76D-8495A0AC6FCE}" type="presOf" srcId="{5FA4FF33-11AA-4112-BF48-F3E9A03D6487}" destId="{A1BFEC61-2A88-437A-87C7-6A68291335DC}" srcOrd="0" destOrd="0" presId="urn:microsoft.com/office/officeart/2005/8/layout/target3"/>
    <dgm:cxn modelId="{DB2A1178-7C4B-440C-9FAB-EF256E047977}" srcId="{5FA4FF33-11AA-4112-BF48-F3E9A03D6487}" destId="{04958DA7-589D-42A6-9E43-C0989A138F6A}" srcOrd="0" destOrd="0" parTransId="{E04ED768-F7DA-44A2-9EE6-79750B33BC51}" sibTransId="{B62AFCD1-644F-4810-81F9-B5C9AA2E55EE}"/>
    <dgm:cxn modelId="{1126E7BF-CCCE-4549-99B2-015B35D7D525}" type="presOf" srcId="{04958DA7-589D-42A6-9E43-C0989A138F6A}" destId="{E89EE263-CAFC-4B8B-A9E8-8F180554B4C9}" srcOrd="1" destOrd="0" presId="urn:microsoft.com/office/officeart/2005/8/layout/target3"/>
    <dgm:cxn modelId="{0204E813-F345-488A-A7DC-70904CFB0E39}" type="presOf" srcId="{04958DA7-589D-42A6-9E43-C0989A138F6A}" destId="{7E2734F5-A6CF-417B-8389-D42C80C5AADB}" srcOrd="0" destOrd="0" presId="urn:microsoft.com/office/officeart/2005/8/layout/target3"/>
    <dgm:cxn modelId="{A80FDFA4-7535-483B-8AE4-7F560B60F441}" type="presParOf" srcId="{A1BFEC61-2A88-437A-87C7-6A68291335DC}" destId="{7A1724BC-DA7F-4490-A3FA-B0CC476F4F30}" srcOrd="0" destOrd="0" presId="urn:microsoft.com/office/officeart/2005/8/layout/target3"/>
    <dgm:cxn modelId="{80C82361-F1DD-4FD3-B650-6019B85A6250}" type="presParOf" srcId="{A1BFEC61-2A88-437A-87C7-6A68291335DC}" destId="{463FC23A-F9BD-4DC6-AC71-A9C845E39FD6}" srcOrd="1" destOrd="0" presId="urn:microsoft.com/office/officeart/2005/8/layout/target3"/>
    <dgm:cxn modelId="{69180B19-1ADA-413C-BBAF-65F7C9B6364D}" type="presParOf" srcId="{A1BFEC61-2A88-437A-87C7-6A68291335DC}" destId="{7E2734F5-A6CF-417B-8389-D42C80C5AADB}" srcOrd="2" destOrd="0" presId="urn:microsoft.com/office/officeart/2005/8/layout/target3"/>
    <dgm:cxn modelId="{63D02DBC-0105-4E96-A13F-FF8EE532BBB6}" type="presParOf" srcId="{A1BFEC61-2A88-437A-87C7-6A68291335DC}" destId="{E89EE263-CAFC-4B8B-A9E8-8F180554B4C9}"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5D763D4-B97E-4893-BB8C-A80A38445BD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46F816AE-FFFF-413E-B89C-76DDC8BDD3EC}">
      <dgm:prSet/>
      <dgm:spPr/>
      <dgm:t>
        <a:bodyPr/>
        <a:lstStyle/>
        <a:p>
          <a:r>
            <a:rPr lang="en-US" dirty="0"/>
            <a:t>3) </a:t>
          </a:r>
          <a:r>
            <a:rPr lang="en-US" b="1" dirty="0"/>
            <a:t>Performance Tracking: </a:t>
          </a:r>
        </a:p>
        <a:p>
          <a:r>
            <a:rPr lang="en-US" dirty="0"/>
            <a:t>Technological advancements help the </a:t>
          </a:r>
          <a:r>
            <a:rPr lang="en-US" dirty="0" smtClean="0"/>
            <a:t>employee </a:t>
          </a:r>
          <a:r>
            <a:rPr lang="en-US" dirty="0"/>
            <a:t>training app to track and rate an individual's progress One LMS solution offered by LinkedIn which is employed by employers is the ability to monitor the progress of employees both in terms of their performance and the metrics that measure their learning. This makes it possible for employers to be more data-driven in refining training effectiveness.</a:t>
          </a:r>
        </a:p>
      </dgm:t>
    </dgm:pt>
    <dgm:pt modelId="{0D5E44EB-634B-43A0-BDE9-ABDF0D3F3740}" type="parTrans" cxnId="{9C832E8E-ED9A-484D-916E-5370D24E570D}">
      <dgm:prSet/>
      <dgm:spPr/>
      <dgm:t>
        <a:bodyPr/>
        <a:lstStyle/>
        <a:p>
          <a:endParaRPr lang="en-US"/>
        </a:p>
      </dgm:t>
    </dgm:pt>
    <dgm:pt modelId="{30D0ECF3-D6EB-41CF-8C20-BF9134C4B1B9}" type="sibTrans" cxnId="{9C832E8E-ED9A-484D-916E-5370D24E570D}">
      <dgm:prSet/>
      <dgm:spPr/>
      <dgm:t>
        <a:bodyPr/>
        <a:lstStyle/>
        <a:p>
          <a:endParaRPr lang="en-US"/>
        </a:p>
      </dgm:t>
    </dgm:pt>
    <dgm:pt modelId="{ADB4FEC8-2775-48E3-A515-5E66C963DD44}" type="pres">
      <dgm:prSet presAssocID="{E5D763D4-B97E-4893-BB8C-A80A38445BD9}" presName="CompostProcess" presStyleCnt="0">
        <dgm:presLayoutVars>
          <dgm:dir/>
          <dgm:resizeHandles val="exact"/>
        </dgm:presLayoutVars>
      </dgm:prSet>
      <dgm:spPr/>
      <dgm:t>
        <a:bodyPr/>
        <a:lstStyle/>
        <a:p>
          <a:endParaRPr lang="en-US"/>
        </a:p>
      </dgm:t>
    </dgm:pt>
    <dgm:pt modelId="{12780A00-EFCB-42AE-BC6C-487A0FCC698D}" type="pres">
      <dgm:prSet presAssocID="{E5D763D4-B97E-4893-BB8C-A80A38445BD9}" presName="arrow" presStyleLbl="bgShp" presStyleIdx="0" presStyleCnt="1"/>
      <dgm:spPr/>
    </dgm:pt>
    <dgm:pt modelId="{F5F2B1EB-3302-49C5-8BCB-45BD1CEC0AAB}" type="pres">
      <dgm:prSet presAssocID="{E5D763D4-B97E-4893-BB8C-A80A38445BD9}" presName="linearProcess" presStyleCnt="0"/>
      <dgm:spPr/>
    </dgm:pt>
    <dgm:pt modelId="{28984074-BFAA-4A50-ADFD-F4835D640241}" type="pres">
      <dgm:prSet presAssocID="{46F816AE-FFFF-413E-B89C-76DDC8BDD3EC}" presName="textNode" presStyleLbl="node1" presStyleIdx="0" presStyleCnt="1">
        <dgm:presLayoutVars>
          <dgm:bulletEnabled val="1"/>
        </dgm:presLayoutVars>
      </dgm:prSet>
      <dgm:spPr/>
      <dgm:t>
        <a:bodyPr/>
        <a:lstStyle/>
        <a:p>
          <a:endParaRPr lang="en-US"/>
        </a:p>
      </dgm:t>
    </dgm:pt>
  </dgm:ptLst>
  <dgm:cxnLst>
    <dgm:cxn modelId="{24834A78-6DC6-426C-8B6B-E4A3CDAF40BE}" type="presOf" srcId="{E5D763D4-B97E-4893-BB8C-A80A38445BD9}" destId="{ADB4FEC8-2775-48E3-A515-5E66C963DD44}" srcOrd="0" destOrd="0" presId="urn:microsoft.com/office/officeart/2005/8/layout/hProcess9"/>
    <dgm:cxn modelId="{5D53935C-DCE8-460C-BA56-3CA6D5C09066}" type="presOf" srcId="{46F816AE-FFFF-413E-B89C-76DDC8BDD3EC}" destId="{28984074-BFAA-4A50-ADFD-F4835D640241}" srcOrd="0" destOrd="0" presId="urn:microsoft.com/office/officeart/2005/8/layout/hProcess9"/>
    <dgm:cxn modelId="{9C832E8E-ED9A-484D-916E-5370D24E570D}" srcId="{E5D763D4-B97E-4893-BB8C-A80A38445BD9}" destId="{46F816AE-FFFF-413E-B89C-76DDC8BDD3EC}" srcOrd="0" destOrd="0" parTransId="{0D5E44EB-634B-43A0-BDE9-ABDF0D3F3740}" sibTransId="{30D0ECF3-D6EB-41CF-8C20-BF9134C4B1B9}"/>
    <dgm:cxn modelId="{5DF50102-D473-4737-ABCB-AFECAEFC0C85}" type="presParOf" srcId="{ADB4FEC8-2775-48E3-A515-5E66C963DD44}" destId="{12780A00-EFCB-42AE-BC6C-487A0FCC698D}" srcOrd="0" destOrd="0" presId="urn:microsoft.com/office/officeart/2005/8/layout/hProcess9"/>
    <dgm:cxn modelId="{AEB59382-3D3D-4E0D-ACE1-ABE95655274E}" type="presParOf" srcId="{ADB4FEC8-2775-48E3-A515-5E66C963DD44}" destId="{F5F2B1EB-3302-49C5-8BCB-45BD1CEC0AAB}" srcOrd="1" destOrd="0" presId="urn:microsoft.com/office/officeart/2005/8/layout/hProcess9"/>
    <dgm:cxn modelId="{53E5B555-B6B0-4F60-98D1-585F5DB3DF86}" type="presParOf" srcId="{F5F2B1EB-3302-49C5-8BCB-45BD1CEC0AAB}" destId="{28984074-BFAA-4A50-ADFD-F4835D640241}"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52A2AF0-EB4C-422A-9AAB-759638B9F73D}"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en-US"/>
        </a:p>
      </dgm:t>
    </dgm:pt>
    <dgm:pt modelId="{B7E10980-D5BB-46B6-B436-5097382C79BB}">
      <dgm:prSet/>
      <dgm:spPr/>
      <dgm:t>
        <a:bodyPr/>
        <a:lstStyle/>
        <a:p>
          <a:r>
            <a:rPr lang="en-US" b="1" dirty="0"/>
            <a:t>4) Adaptability:</a:t>
          </a:r>
        </a:p>
        <a:p>
          <a:r>
            <a:rPr lang="en-US" dirty="0"/>
            <a:t> Technology-oriented training methodologies can be readily updated and adjusted to align with the continuously evolving business aspects and industry dynamics. Take for instance Tesla’s in-house training infrastructure known as “Tesla University.” The platform continuously updates its training materials by keeping an eye on new technologies and market demand (Haleem, et al, 2022). Therefore, the employees tend to work with the latest knowledge and skills at any particular time.</a:t>
          </a:r>
        </a:p>
      </dgm:t>
    </dgm:pt>
    <dgm:pt modelId="{1C0C53B8-63F6-4EEA-B28D-F344FA3974F2}" type="parTrans" cxnId="{805ACF23-A8E4-460E-BFE8-D369694D72D1}">
      <dgm:prSet/>
      <dgm:spPr/>
      <dgm:t>
        <a:bodyPr/>
        <a:lstStyle/>
        <a:p>
          <a:endParaRPr lang="en-US"/>
        </a:p>
      </dgm:t>
    </dgm:pt>
    <dgm:pt modelId="{9CABEC25-F35A-4FC9-BEF7-47459AE3A003}" type="sibTrans" cxnId="{805ACF23-A8E4-460E-BFE8-D369694D72D1}">
      <dgm:prSet/>
      <dgm:spPr/>
      <dgm:t>
        <a:bodyPr/>
        <a:lstStyle/>
        <a:p>
          <a:endParaRPr lang="en-US"/>
        </a:p>
      </dgm:t>
    </dgm:pt>
    <dgm:pt modelId="{E1EADC48-FE0B-4582-8FE2-54D54E2A8359}" type="pres">
      <dgm:prSet presAssocID="{C52A2AF0-EB4C-422A-9AAB-759638B9F73D}" presName="Name0" presStyleCnt="0">
        <dgm:presLayoutVars>
          <dgm:chMax val="7"/>
          <dgm:dir/>
          <dgm:animLvl val="lvl"/>
          <dgm:resizeHandles val="exact"/>
        </dgm:presLayoutVars>
      </dgm:prSet>
      <dgm:spPr/>
      <dgm:t>
        <a:bodyPr/>
        <a:lstStyle/>
        <a:p>
          <a:endParaRPr lang="en-US"/>
        </a:p>
      </dgm:t>
    </dgm:pt>
    <dgm:pt modelId="{27B468F7-7F7E-4EEB-A6E6-95478EA0EA5A}" type="pres">
      <dgm:prSet presAssocID="{B7E10980-D5BB-46B6-B436-5097382C79BB}" presName="circle1" presStyleLbl="node1" presStyleIdx="0" presStyleCnt="1"/>
      <dgm:spPr/>
    </dgm:pt>
    <dgm:pt modelId="{6BFE4DD4-D29C-46CA-A44F-03FFA14D3428}" type="pres">
      <dgm:prSet presAssocID="{B7E10980-D5BB-46B6-B436-5097382C79BB}" presName="space" presStyleCnt="0"/>
      <dgm:spPr/>
    </dgm:pt>
    <dgm:pt modelId="{C3C10310-A05F-4F9E-9093-1261094FE707}" type="pres">
      <dgm:prSet presAssocID="{B7E10980-D5BB-46B6-B436-5097382C79BB}" presName="rect1" presStyleLbl="alignAcc1" presStyleIdx="0" presStyleCnt="1"/>
      <dgm:spPr/>
      <dgm:t>
        <a:bodyPr/>
        <a:lstStyle/>
        <a:p>
          <a:endParaRPr lang="en-US"/>
        </a:p>
      </dgm:t>
    </dgm:pt>
    <dgm:pt modelId="{B8C2F636-C77D-46A6-9CF8-F97A24C26D40}" type="pres">
      <dgm:prSet presAssocID="{B7E10980-D5BB-46B6-B436-5097382C79BB}" presName="rect1ParTxNoCh" presStyleLbl="alignAcc1" presStyleIdx="0" presStyleCnt="1">
        <dgm:presLayoutVars>
          <dgm:chMax val="1"/>
          <dgm:bulletEnabled val="1"/>
        </dgm:presLayoutVars>
      </dgm:prSet>
      <dgm:spPr/>
      <dgm:t>
        <a:bodyPr/>
        <a:lstStyle/>
        <a:p>
          <a:endParaRPr lang="en-US"/>
        </a:p>
      </dgm:t>
    </dgm:pt>
  </dgm:ptLst>
  <dgm:cxnLst>
    <dgm:cxn modelId="{805ACF23-A8E4-460E-BFE8-D369694D72D1}" srcId="{C52A2AF0-EB4C-422A-9AAB-759638B9F73D}" destId="{B7E10980-D5BB-46B6-B436-5097382C79BB}" srcOrd="0" destOrd="0" parTransId="{1C0C53B8-63F6-4EEA-B28D-F344FA3974F2}" sibTransId="{9CABEC25-F35A-4FC9-BEF7-47459AE3A003}"/>
    <dgm:cxn modelId="{CC5BB32B-5590-4F0A-868B-C1E48DBF6DC4}" type="presOf" srcId="{C52A2AF0-EB4C-422A-9AAB-759638B9F73D}" destId="{E1EADC48-FE0B-4582-8FE2-54D54E2A8359}" srcOrd="0" destOrd="0" presId="urn:microsoft.com/office/officeart/2005/8/layout/target3"/>
    <dgm:cxn modelId="{9DA96E39-9DE5-4DD1-8AEA-E3F9EECD98CA}" type="presOf" srcId="{B7E10980-D5BB-46B6-B436-5097382C79BB}" destId="{B8C2F636-C77D-46A6-9CF8-F97A24C26D40}" srcOrd="1" destOrd="0" presId="urn:microsoft.com/office/officeart/2005/8/layout/target3"/>
    <dgm:cxn modelId="{CEBB8913-9F06-4272-B56B-905BFF6D12DF}" type="presOf" srcId="{B7E10980-D5BB-46B6-B436-5097382C79BB}" destId="{C3C10310-A05F-4F9E-9093-1261094FE707}" srcOrd="0" destOrd="0" presId="urn:microsoft.com/office/officeart/2005/8/layout/target3"/>
    <dgm:cxn modelId="{BDE9E117-B954-4598-A4B9-AC268F543E63}" type="presParOf" srcId="{E1EADC48-FE0B-4582-8FE2-54D54E2A8359}" destId="{27B468F7-7F7E-4EEB-A6E6-95478EA0EA5A}" srcOrd="0" destOrd="0" presId="urn:microsoft.com/office/officeart/2005/8/layout/target3"/>
    <dgm:cxn modelId="{B9F61662-B60C-4C74-B96D-56C9955E9666}" type="presParOf" srcId="{E1EADC48-FE0B-4582-8FE2-54D54E2A8359}" destId="{6BFE4DD4-D29C-46CA-A44F-03FFA14D3428}" srcOrd="1" destOrd="0" presId="urn:microsoft.com/office/officeart/2005/8/layout/target3"/>
    <dgm:cxn modelId="{552A8313-6B5A-4A1A-9CC8-8E4FD6A65298}" type="presParOf" srcId="{E1EADC48-FE0B-4582-8FE2-54D54E2A8359}" destId="{C3C10310-A05F-4F9E-9093-1261094FE707}" srcOrd="2" destOrd="0" presId="urn:microsoft.com/office/officeart/2005/8/layout/target3"/>
    <dgm:cxn modelId="{E9B53615-B5B1-4464-B03E-897801CEAF4C}" type="presParOf" srcId="{E1EADC48-FE0B-4582-8FE2-54D54E2A8359}" destId="{B8C2F636-C77D-46A6-9CF8-F97A24C26D40}"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D7436C0-7DAC-4AC9-92B4-A44D600ACF67}" type="doc">
      <dgm:prSet loTypeId="urn:microsoft.com/office/officeart/2005/8/layout/hierarchy3" loCatId="hierarchy" qsTypeId="urn:microsoft.com/office/officeart/2005/8/quickstyle/simple5" qsCatId="simple" csTypeId="urn:microsoft.com/office/officeart/2005/8/colors/accent1_2" csCatId="accent1" phldr="1"/>
      <dgm:spPr/>
      <dgm:t>
        <a:bodyPr/>
        <a:lstStyle/>
        <a:p>
          <a:endParaRPr lang="en-US"/>
        </a:p>
      </dgm:t>
    </dgm:pt>
    <dgm:pt modelId="{643FB0D3-DB85-4F5C-88EB-2DB737662AA1}">
      <dgm:prSet/>
      <dgm:spPr/>
      <dgm:t>
        <a:bodyPr/>
        <a:lstStyle/>
        <a:p>
          <a:r>
            <a:rPr lang="en-US" dirty="0"/>
            <a:t>The Technology-based training systems give economical, extensible, and adaptable routes to workers development programs. When such a tool is there endowing organizations the capability to monitor their performance and achieve learning goals with a quick adaptation of people to ever-changing needs is possible. Technology integration in training amplifies outdated training methods with real-life situations, leaving employees learning with current and relevant information which in turn contributes to driving organizations for success and growth in a dynamic business sphere.</a:t>
          </a:r>
        </a:p>
      </dgm:t>
    </dgm:pt>
    <dgm:pt modelId="{82474B32-FA96-47B4-A049-9833B38AB9FC}" type="parTrans" cxnId="{C3B2A409-2753-461E-812F-F1CD57759A47}">
      <dgm:prSet/>
      <dgm:spPr/>
      <dgm:t>
        <a:bodyPr/>
        <a:lstStyle/>
        <a:p>
          <a:endParaRPr lang="en-US"/>
        </a:p>
      </dgm:t>
    </dgm:pt>
    <dgm:pt modelId="{B1BE5FDE-A75F-44CD-B138-7140AFB41EB3}" type="sibTrans" cxnId="{C3B2A409-2753-461E-812F-F1CD57759A47}">
      <dgm:prSet/>
      <dgm:spPr/>
      <dgm:t>
        <a:bodyPr/>
        <a:lstStyle/>
        <a:p>
          <a:endParaRPr lang="en-US"/>
        </a:p>
      </dgm:t>
    </dgm:pt>
    <dgm:pt modelId="{7097F4E1-4C15-4A9D-8AF1-381D0A67585D}" type="pres">
      <dgm:prSet presAssocID="{4D7436C0-7DAC-4AC9-92B4-A44D600ACF67}" presName="diagram" presStyleCnt="0">
        <dgm:presLayoutVars>
          <dgm:chPref val="1"/>
          <dgm:dir/>
          <dgm:animOne val="branch"/>
          <dgm:animLvl val="lvl"/>
          <dgm:resizeHandles/>
        </dgm:presLayoutVars>
      </dgm:prSet>
      <dgm:spPr/>
      <dgm:t>
        <a:bodyPr/>
        <a:lstStyle/>
        <a:p>
          <a:endParaRPr lang="en-US"/>
        </a:p>
      </dgm:t>
    </dgm:pt>
    <dgm:pt modelId="{ABF0FBFE-1233-4FA2-9505-24E07F95B51D}" type="pres">
      <dgm:prSet presAssocID="{643FB0D3-DB85-4F5C-88EB-2DB737662AA1}" presName="root" presStyleCnt="0"/>
      <dgm:spPr/>
    </dgm:pt>
    <dgm:pt modelId="{07CCF01D-F72E-4F73-9A4F-F0EF30614C82}" type="pres">
      <dgm:prSet presAssocID="{643FB0D3-DB85-4F5C-88EB-2DB737662AA1}" presName="rootComposite" presStyleCnt="0"/>
      <dgm:spPr/>
    </dgm:pt>
    <dgm:pt modelId="{D3B6AB7A-AF65-4C80-8957-9934FC1663A4}" type="pres">
      <dgm:prSet presAssocID="{643FB0D3-DB85-4F5C-88EB-2DB737662AA1}" presName="rootText" presStyleLbl="node1" presStyleIdx="0" presStyleCnt="1"/>
      <dgm:spPr/>
      <dgm:t>
        <a:bodyPr/>
        <a:lstStyle/>
        <a:p>
          <a:endParaRPr lang="en-US"/>
        </a:p>
      </dgm:t>
    </dgm:pt>
    <dgm:pt modelId="{A6C8F5BE-22A8-43C0-BCF0-915BD5EDBFE9}" type="pres">
      <dgm:prSet presAssocID="{643FB0D3-DB85-4F5C-88EB-2DB737662AA1}" presName="rootConnector" presStyleLbl="node1" presStyleIdx="0" presStyleCnt="1"/>
      <dgm:spPr/>
      <dgm:t>
        <a:bodyPr/>
        <a:lstStyle/>
        <a:p>
          <a:endParaRPr lang="en-US"/>
        </a:p>
      </dgm:t>
    </dgm:pt>
    <dgm:pt modelId="{D9429CAA-81F5-47BB-B597-FC92B521366C}" type="pres">
      <dgm:prSet presAssocID="{643FB0D3-DB85-4F5C-88EB-2DB737662AA1}" presName="childShape" presStyleCnt="0"/>
      <dgm:spPr/>
    </dgm:pt>
  </dgm:ptLst>
  <dgm:cxnLst>
    <dgm:cxn modelId="{E24E16B7-215A-4131-9ACE-B6EF42ACBD17}" type="presOf" srcId="{643FB0D3-DB85-4F5C-88EB-2DB737662AA1}" destId="{A6C8F5BE-22A8-43C0-BCF0-915BD5EDBFE9}" srcOrd="1" destOrd="0" presId="urn:microsoft.com/office/officeart/2005/8/layout/hierarchy3"/>
    <dgm:cxn modelId="{99CF746A-24B9-4710-9A07-E5E017AD34CA}" type="presOf" srcId="{4D7436C0-7DAC-4AC9-92B4-A44D600ACF67}" destId="{7097F4E1-4C15-4A9D-8AF1-381D0A67585D}" srcOrd="0" destOrd="0" presId="urn:microsoft.com/office/officeart/2005/8/layout/hierarchy3"/>
    <dgm:cxn modelId="{C3B2A409-2753-461E-812F-F1CD57759A47}" srcId="{4D7436C0-7DAC-4AC9-92B4-A44D600ACF67}" destId="{643FB0D3-DB85-4F5C-88EB-2DB737662AA1}" srcOrd="0" destOrd="0" parTransId="{82474B32-FA96-47B4-A049-9833B38AB9FC}" sibTransId="{B1BE5FDE-A75F-44CD-B138-7140AFB41EB3}"/>
    <dgm:cxn modelId="{DD39718E-DB61-4397-BB33-67DADA52199C}" type="presOf" srcId="{643FB0D3-DB85-4F5C-88EB-2DB737662AA1}" destId="{D3B6AB7A-AF65-4C80-8957-9934FC1663A4}" srcOrd="0" destOrd="0" presId="urn:microsoft.com/office/officeart/2005/8/layout/hierarchy3"/>
    <dgm:cxn modelId="{AAF0F7B9-7C73-4538-B5A0-66CCA32C25A2}" type="presParOf" srcId="{7097F4E1-4C15-4A9D-8AF1-381D0A67585D}" destId="{ABF0FBFE-1233-4FA2-9505-24E07F95B51D}" srcOrd="0" destOrd="0" presId="urn:microsoft.com/office/officeart/2005/8/layout/hierarchy3"/>
    <dgm:cxn modelId="{2A488995-CD3E-4914-A319-B6CC9B515DCA}" type="presParOf" srcId="{ABF0FBFE-1233-4FA2-9505-24E07F95B51D}" destId="{07CCF01D-F72E-4F73-9A4F-F0EF30614C82}" srcOrd="0" destOrd="0" presId="urn:microsoft.com/office/officeart/2005/8/layout/hierarchy3"/>
    <dgm:cxn modelId="{E884FE08-5AE4-459C-9DFA-132852CB1F85}" type="presParOf" srcId="{07CCF01D-F72E-4F73-9A4F-F0EF30614C82}" destId="{D3B6AB7A-AF65-4C80-8957-9934FC1663A4}" srcOrd="0" destOrd="0" presId="urn:microsoft.com/office/officeart/2005/8/layout/hierarchy3"/>
    <dgm:cxn modelId="{BD4FE50A-1EE1-4405-ACC0-642B2470E867}" type="presParOf" srcId="{07CCF01D-F72E-4F73-9A4F-F0EF30614C82}" destId="{A6C8F5BE-22A8-43C0-BCF0-915BD5EDBFE9}" srcOrd="1" destOrd="0" presId="urn:microsoft.com/office/officeart/2005/8/layout/hierarchy3"/>
    <dgm:cxn modelId="{7F38038F-1C53-4864-8A37-DB1DCDC2CE15}" type="presParOf" srcId="{ABF0FBFE-1233-4FA2-9505-24E07F95B51D}" destId="{D9429CAA-81F5-47BB-B597-FC92B521366C}"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E96952-5501-402F-8E22-6C1D197639DB}" type="datetimeFigureOut">
              <a:rPr lang="en-US" smtClean="0"/>
              <a:t>4/3/2024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5CFFD8-328F-4A00-87ED-512F664D5FC5}" type="slidenum">
              <a:rPr lang="en-US" smtClean="0"/>
              <a:t>‹#›</a:t>
            </a:fld>
            <a:endParaRPr lang="en-US"/>
          </a:p>
        </p:txBody>
      </p:sp>
    </p:spTree>
    <p:extLst>
      <p:ext uri="{BB962C8B-B14F-4D97-AF65-F5344CB8AC3E}">
        <p14:creationId xmlns:p14="http://schemas.microsoft.com/office/powerpoint/2010/main" val="1407320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Hey I am your new employee and my name is (……………) today I am going to deliver short presentation on the impact of technology on learning and development </a:t>
            </a:r>
            <a:r>
              <a:rPr lang="en-US" dirty="0" err="1"/>
              <a:t>soo</a:t>
            </a:r>
            <a:r>
              <a:rPr lang="en-US" dirty="0"/>
              <a:t> here we gib</a:t>
            </a:r>
          </a:p>
        </p:txBody>
      </p:sp>
      <p:sp>
        <p:nvSpPr>
          <p:cNvPr id="4" name="Slide Number Placeholder 3"/>
          <p:cNvSpPr>
            <a:spLocks noGrp="1"/>
          </p:cNvSpPr>
          <p:nvPr>
            <p:ph type="sldNum" sz="quarter" idx="5"/>
          </p:nvPr>
        </p:nvSpPr>
        <p:spPr/>
        <p:txBody>
          <a:bodyPr/>
          <a:lstStyle/>
          <a:p>
            <a:fld id="{4B5CFFD8-328F-4A00-87ED-512F664D5FC5}" type="slidenum">
              <a:rPr lang="en-US" smtClean="0"/>
              <a:t>1</a:t>
            </a:fld>
            <a:endParaRPr lang="en-US"/>
          </a:p>
        </p:txBody>
      </p:sp>
    </p:spTree>
    <p:extLst>
      <p:ext uri="{BB962C8B-B14F-4D97-AF65-F5344CB8AC3E}">
        <p14:creationId xmlns:p14="http://schemas.microsoft.com/office/powerpoint/2010/main" val="3765346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Vodafone, one of those leading telecommunication operators, concentrates oneself on the staff development by the means of the Vodafone University, for example. This attracts learners from all over the planet, contributing to the establishment of a rich culture of innovations and progress. By putting emphasis on talent development, Vodafone keeps its front runner standing in competitive telecommunication sector.</a:t>
            </a:r>
          </a:p>
        </p:txBody>
      </p:sp>
      <p:sp>
        <p:nvSpPr>
          <p:cNvPr id="4" name="Slide Number Placeholder 3"/>
          <p:cNvSpPr>
            <a:spLocks noGrp="1"/>
          </p:cNvSpPr>
          <p:nvPr>
            <p:ph type="sldNum" sz="quarter" idx="5"/>
          </p:nvPr>
        </p:nvSpPr>
        <p:spPr/>
        <p:txBody>
          <a:bodyPr/>
          <a:lstStyle/>
          <a:p>
            <a:fld id="{4B5CFFD8-328F-4A00-87ED-512F664D5FC5}" type="slidenum">
              <a:rPr lang="en-US" smtClean="0"/>
              <a:t>4</a:t>
            </a:fld>
            <a:endParaRPr lang="en-US"/>
          </a:p>
        </p:txBody>
      </p:sp>
    </p:spTree>
    <p:extLst>
      <p:ext uri="{BB962C8B-B14F-4D97-AF65-F5344CB8AC3E}">
        <p14:creationId xmlns:p14="http://schemas.microsoft.com/office/powerpoint/2010/main" val="2095827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Vodafone significantly upholds the development of employees by providing programs such as Vodafone University. The company promotes growth and innovation through various learning channels. This dedication to developing talent empowers Vodafone to stay ahead in the industry and to adapt to industry trends increasingly effectually</a:t>
            </a:r>
          </a:p>
        </p:txBody>
      </p:sp>
      <p:sp>
        <p:nvSpPr>
          <p:cNvPr id="4" name="Slide Number Placeholder 3"/>
          <p:cNvSpPr>
            <a:spLocks noGrp="1"/>
          </p:cNvSpPr>
          <p:nvPr>
            <p:ph type="sldNum" sz="quarter" idx="5"/>
          </p:nvPr>
        </p:nvSpPr>
        <p:spPr/>
        <p:txBody>
          <a:bodyPr/>
          <a:lstStyle/>
          <a:p>
            <a:fld id="{4B5CFFD8-328F-4A00-87ED-512F664D5FC5}" type="slidenum">
              <a:rPr lang="en-US" smtClean="0"/>
              <a:t>5</a:t>
            </a:fld>
            <a:endParaRPr lang="en-US"/>
          </a:p>
        </p:txBody>
      </p:sp>
    </p:spTree>
    <p:extLst>
      <p:ext uri="{BB962C8B-B14F-4D97-AF65-F5344CB8AC3E}">
        <p14:creationId xmlns:p14="http://schemas.microsoft.com/office/powerpoint/2010/main" val="1427851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Vodafone is like a center for development of employees, offering them a diversified list of e-learning materials and tools. It allows students to utilize training resources in form of interactive training materials, online classrooms, and self-paced courses which play a role of continuous learning and skill improvement. This holistic approach provides room for employees to discover a variety of learning activities as a means of supporting their career competence within the organization.</a:t>
            </a:r>
          </a:p>
        </p:txBody>
      </p:sp>
      <p:sp>
        <p:nvSpPr>
          <p:cNvPr id="4" name="Slide Number Placeholder 3"/>
          <p:cNvSpPr>
            <a:spLocks noGrp="1"/>
          </p:cNvSpPr>
          <p:nvPr>
            <p:ph type="sldNum" sz="quarter" idx="5"/>
          </p:nvPr>
        </p:nvSpPr>
        <p:spPr/>
        <p:txBody>
          <a:bodyPr/>
          <a:lstStyle/>
          <a:p>
            <a:fld id="{4B5CFFD8-328F-4A00-87ED-512F664D5FC5}" type="slidenum">
              <a:rPr lang="en-US" smtClean="0"/>
              <a:t>6</a:t>
            </a:fld>
            <a:endParaRPr lang="en-US"/>
          </a:p>
        </p:txBody>
      </p:sp>
    </p:spTree>
    <p:extLst>
      <p:ext uri="{BB962C8B-B14F-4D97-AF65-F5344CB8AC3E}">
        <p14:creationId xmlns:p14="http://schemas.microsoft.com/office/powerpoint/2010/main" val="3005811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allows for flexible learning since one can access learning materials round the clock via different devices. the remote access of this training modules favors the Vodafone employees, by enabling them to access the modules when they want and at their own pace, a factor which contributes to a work-life balance and individual preferences in learning.</a:t>
            </a:r>
          </a:p>
        </p:txBody>
      </p:sp>
      <p:sp>
        <p:nvSpPr>
          <p:cNvPr id="4" name="Slide Number Placeholder 3"/>
          <p:cNvSpPr>
            <a:spLocks noGrp="1"/>
          </p:cNvSpPr>
          <p:nvPr>
            <p:ph type="sldNum" sz="quarter" idx="5"/>
          </p:nvPr>
        </p:nvSpPr>
        <p:spPr/>
        <p:txBody>
          <a:bodyPr/>
          <a:lstStyle/>
          <a:p>
            <a:fld id="{4B5CFFD8-328F-4A00-87ED-512F664D5FC5}" type="slidenum">
              <a:rPr lang="en-US" smtClean="0"/>
              <a:t>8</a:t>
            </a:fld>
            <a:endParaRPr lang="en-US"/>
          </a:p>
        </p:txBody>
      </p:sp>
    </p:spTree>
    <p:extLst>
      <p:ext uri="{BB962C8B-B14F-4D97-AF65-F5344CB8AC3E}">
        <p14:creationId xmlns:p14="http://schemas.microsoft.com/office/powerpoint/2010/main" val="1582257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type of training offers a beneficial possibility to get the learning materials without problems no matter where you are. Employees of IBM exploit the "</a:t>
            </a:r>
            <a:r>
              <a:rPr lang="en-US" dirty="0" err="1"/>
              <a:t>YourLearning</a:t>
            </a:r>
            <a:r>
              <a:rPr lang="en-US" dirty="0"/>
              <a:t>" system, described as the special hub that is readily available to all workers, regardless of their location or their setup of the workplace, by which they are targeted to receive continuous learning.</a:t>
            </a:r>
          </a:p>
        </p:txBody>
      </p:sp>
      <p:sp>
        <p:nvSpPr>
          <p:cNvPr id="4" name="Slide Number Placeholder 3"/>
          <p:cNvSpPr>
            <a:spLocks noGrp="1"/>
          </p:cNvSpPr>
          <p:nvPr>
            <p:ph type="sldNum" sz="quarter" idx="5"/>
          </p:nvPr>
        </p:nvSpPr>
        <p:spPr/>
        <p:txBody>
          <a:bodyPr/>
          <a:lstStyle/>
          <a:p>
            <a:fld id="{4B5CFFD8-328F-4A00-87ED-512F664D5FC5}" type="slidenum">
              <a:rPr lang="en-US" smtClean="0"/>
              <a:t>9</a:t>
            </a:fld>
            <a:endParaRPr lang="en-US"/>
          </a:p>
        </p:txBody>
      </p:sp>
    </p:spTree>
    <p:extLst>
      <p:ext uri="{BB962C8B-B14F-4D97-AF65-F5344CB8AC3E}">
        <p14:creationId xmlns:p14="http://schemas.microsoft.com/office/powerpoint/2010/main" val="158579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Technology allows for the process of making learning experiences drop-shaped which can be approached according to personal needs and interests. Employees at Microsoft are able to use this "Microsoft Learn" learning platform with videos, written content, and hands-on coding practices tailored to their needs. This platform has customized journey that work or skill levels of the employee or learning objectives that an individual expectations that will provide employees with appropriate training that align with their specific needs in his career growth.</a:t>
            </a:r>
          </a:p>
        </p:txBody>
      </p:sp>
      <p:sp>
        <p:nvSpPr>
          <p:cNvPr id="4" name="Slide Number Placeholder 3"/>
          <p:cNvSpPr>
            <a:spLocks noGrp="1"/>
          </p:cNvSpPr>
          <p:nvPr>
            <p:ph type="sldNum" sz="quarter" idx="5"/>
          </p:nvPr>
        </p:nvSpPr>
        <p:spPr/>
        <p:txBody>
          <a:bodyPr/>
          <a:lstStyle/>
          <a:p>
            <a:fld id="{4B5CFFD8-328F-4A00-87ED-512F664D5FC5}" type="slidenum">
              <a:rPr lang="en-US" smtClean="0"/>
              <a:t>10</a:t>
            </a:fld>
            <a:endParaRPr lang="en-US"/>
          </a:p>
        </p:txBody>
      </p:sp>
    </p:spTree>
    <p:extLst>
      <p:ext uri="{BB962C8B-B14F-4D97-AF65-F5344CB8AC3E}">
        <p14:creationId xmlns:p14="http://schemas.microsoft.com/office/powerpoint/2010/main" val="4075026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interactive and gaming-based learning application methods help to better interact and attract the employees in training activities. For example, employees use virtual training simulations where they can experience the impact of their decisions in the "Amazon Virtual Training Environment (VTE)" platform. By using the interactive and immersive way we usually have with trainings, engagements go higher and trainings more fun and productive for the staffs members.</a:t>
            </a:r>
          </a:p>
          <a:p>
            <a:endParaRPr lang="en-US" dirty="0"/>
          </a:p>
        </p:txBody>
      </p:sp>
      <p:sp>
        <p:nvSpPr>
          <p:cNvPr id="4" name="Slide Number Placeholder 3"/>
          <p:cNvSpPr>
            <a:spLocks noGrp="1"/>
          </p:cNvSpPr>
          <p:nvPr>
            <p:ph type="sldNum" sz="quarter" idx="5"/>
          </p:nvPr>
        </p:nvSpPr>
        <p:spPr/>
        <p:txBody>
          <a:bodyPr/>
          <a:lstStyle/>
          <a:p>
            <a:fld id="{4B5CFFD8-328F-4A00-87ED-512F664D5FC5}" type="slidenum">
              <a:rPr lang="en-US" smtClean="0"/>
              <a:t>11</a:t>
            </a:fld>
            <a:endParaRPr lang="en-US"/>
          </a:p>
        </p:txBody>
      </p:sp>
    </p:spTree>
    <p:extLst>
      <p:ext uri="{BB962C8B-B14F-4D97-AF65-F5344CB8AC3E}">
        <p14:creationId xmlns:p14="http://schemas.microsoft.com/office/powerpoint/2010/main" val="241967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Technology-based training programs being cost-effective could reduce course fee levels substantially. Walmart's VR based training modules, whose existence requires no physical facilities and materials, allow the company to have significant cost savings whilst providing its workers with real experience of the training.</a:t>
            </a:r>
          </a:p>
        </p:txBody>
      </p:sp>
      <p:sp>
        <p:nvSpPr>
          <p:cNvPr id="4" name="Slide Number Placeholder 3"/>
          <p:cNvSpPr>
            <a:spLocks noGrp="1"/>
          </p:cNvSpPr>
          <p:nvPr>
            <p:ph type="sldNum" sz="quarter" idx="5"/>
          </p:nvPr>
        </p:nvSpPr>
        <p:spPr/>
        <p:txBody>
          <a:bodyPr/>
          <a:lstStyle/>
          <a:p>
            <a:fld id="{4B5CFFD8-328F-4A00-87ED-512F664D5FC5}" type="slidenum">
              <a:rPr lang="en-US" smtClean="0"/>
              <a:t>12</a:t>
            </a:fld>
            <a:endParaRPr lang="en-US"/>
          </a:p>
        </p:txBody>
      </p:sp>
    </p:spTree>
    <p:extLst>
      <p:ext uri="{BB962C8B-B14F-4D97-AF65-F5344CB8AC3E}">
        <p14:creationId xmlns:p14="http://schemas.microsoft.com/office/powerpoint/2010/main" val="4153787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technology employers can use to ensure training can be conducted on a large scale inclusive of even the largest workforce. McDonald's e-learning platform "McDonald's Academy" gets the firm's training material out across the globe. By doing so they get global uniformity and scalability which are used for many purposes, like: simplifying training management and delivery processes.</a:t>
            </a:r>
          </a:p>
        </p:txBody>
      </p:sp>
      <p:sp>
        <p:nvSpPr>
          <p:cNvPr id="4" name="Slide Number Placeholder 3"/>
          <p:cNvSpPr>
            <a:spLocks noGrp="1"/>
          </p:cNvSpPr>
          <p:nvPr>
            <p:ph type="sldNum" sz="quarter" idx="5"/>
          </p:nvPr>
        </p:nvSpPr>
        <p:spPr/>
        <p:txBody>
          <a:bodyPr/>
          <a:lstStyle/>
          <a:p>
            <a:fld id="{4B5CFFD8-328F-4A00-87ED-512F664D5FC5}" type="slidenum">
              <a:rPr lang="en-US" smtClean="0"/>
              <a:t>13</a:t>
            </a:fld>
            <a:endParaRPr lang="en-US"/>
          </a:p>
        </p:txBody>
      </p:sp>
    </p:spTree>
    <p:extLst>
      <p:ext uri="{BB962C8B-B14F-4D97-AF65-F5344CB8AC3E}">
        <p14:creationId xmlns:p14="http://schemas.microsoft.com/office/powerpoint/2010/main" val="1916860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provides numerous opportunities for the supervision of learner both during training and appraisal. LinkedIn uses learning management systems (LMS) to dwell on information retention and employee performance on the basis of set metrics. This data driven approach gives us wild facts for many effectiveness trainings and it makes sure that employees reach their learning objectives as well as the performance expectations.</a:t>
            </a:r>
          </a:p>
        </p:txBody>
      </p:sp>
      <p:sp>
        <p:nvSpPr>
          <p:cNvPr id="4" name="Slide Number Placeholder 3"/>
          <p:cNvSpPr>
            <a:spLocks noGrp="1"/>
          </p:cNvSpPr>
          <p:nvPr>
            <p:ph type="sldNum" sz="quarter" idx="5"/>
          </p:nvPr>
        </p:nvSpPr>
        <p:spPr/>
        <p:txBody>
          <a:bodyPr/>
          <a:lstStyle/>
          <a:p>
            <a:fld id="{4B5CFFD8-328F-4A00-87ED-512F664D5FC5}" type="slidenum">
              <a:rPr lang="en-US" smtClean="0"/>
              <a:t>14</a:t>
            </a:fld>
            <a:endParaRPr lang="en-US"/>
          </a:p>
        </p:txBody>
      </p:sp>
    </p:spTree>
    <p:extLst>
      <p:ext uri="{BB962C8B-B14F-4D97-AF65-F5344CB8AC3E}">
        <p14:creationId xmlns:p14="http://schemas.microsoft.com/office/powerpoint/2010/main" val="2821920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Technology-based programs are the pioneers in changes adjustments in the line of worker skills and shifting industry dynamics. The 'Tesla University' Training platform is more dynamic in providing updated training materials to match the evolving technologies and market needs. Here, one is confident that employees are updated with the latest knowledge and skills that are placed in them to continue meeting modern market demands.</a:t>
            </a:r>
          </a:p>
        </p:txBody>
      </p:sp>
      <p:sp>
        <p:nvSpPr>
          <p:cNvPr id="4" name="Slide Number Placeholder 3"/>
          <p:cNvSpPr>
            <a:spLocks noGrp="1"/>
          </p:cNvSpPr>
          <p:nvPr>
            <p:ph type="sldNum" sz="quarter" idx="5"/>
          </p:nvPr>
        </p:nvSpPr>
        <p:spPr/>
        <p:txBody>
          <a:bodyPr/>
          <a:lstStyle/>
          <a:p>
            <a:fld id="{4B5CFFD8-328F-4A00-87ED-512F664D5FC5}" type="slidenum">
              <a:rPr lang="en-US" smtClean="0"/>
              <a:t>15</a:t>
            </a:fld>
            <a:endParaRPr lang="en-US"/>
          </a:p>
        </p:txBody>
      </p:sp>
    </p:spTree>
    <p:extLst>
      <p:ext uri="{BB962C8B-B14F-4D97-AF65-F5344CB8AC3E}">
        <p14:creationId xmlns:p14="http://schemas.microsoft.com/office/powerpoint/2010/main" val="983803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based training programs can be considered a powerful tool for workforce development, so they can help to reduce costs and improve efficiency. They present scalability, tracking performance and customization to meet new demands of the business. Supporting such technology will be a key factor to ensure that workers will successively get the up to date and worth quality training which determines the organizational triumph in a VUCA business environment.</a:t>
            </a:r>
          </a:p>
          <a:p>
            <a:endParaRPr lang="en-US" dirty="0"/>
          </a:p>
        </p:txBody>
      </p:sp>
      <p:sp>
        <p:nvSpPr>
          <p:cNvPr id="4" name="Slide Number Placeholder 3"/>
          <p:cNvSpPr>
            <a:spLocks noGrp="1"/>
          </p:cNvSpPr>
          <p:nvPr>
            <p:ph type="sldNum" sz="quarter" idx="5"/>
          </p:nvPr>
        </p:nvSpPr>
        <p:spPr/>
        <p:txBody>
          <a:bodyPr/>
          <a:lstStyle/>
          <a:p>
            <a:fld id="{4B5CFFD8-328F-4A00-87ED-512F664D5FC5}" type="slidenum">
              <a:rPr lang="en-US" smtClean="0"/>
              <a:t>16</a:t>
            </a:fld>
            <a:endParaRPr lang="en-US"/>
          </a:p>
        </p:txBody>
      </p:sp>
    </p:spTree>
    <p:extLst>
      <p:ext uri="{BB962C8B-B14F-4D97-AF65-F5344CB8AC3E}">
        <p14:creationId xmlns:p14="http://schemas.microsoft.com/office/powerpoint/2010/main" val="1912964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4/3/2024</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4/3/2024</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5.pn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DC2489-5D65-4381-8C15-D2E37EFE565D}"/>
              </a:ext>
            </a:extLst>
          </p:cNvPr>
          <p:cNvSpPr>
            <a:spLocks noGrp="1"/>
          </p:cNvSpPr>
          <p:nvPr>
            <p:ph type="ctrTitle"/>
          </p:nvPr>
        </p:nvSpPr>
        <p:spPr/>
        <p:txBody>
          <a:bodyPr>
            <a:normAutofit fontScale="90000"/>
          </a:bodyPr>
          <a:lstStyle/>
          <a:p>
            <a:r>
              <a:rPr lang="en-US" sz="4900" b="1" dirty="0"/>
              <a:t>Component 1 (50%): Individual Presentation (15 minutes)</a:t>
            </a:r>
            <a:r>
              <a:rPr lang="en-US" dirty="0"/>
              <a:t/>
            </a:r>
            <a:br>
              <a:rPr lang="en-US" dirty="0"/>
            </a:br>
            <a:endParaRPr lang="en-US" dirty="0"/>
          </a:p>
        </p:txBody>
      </p:sp>
      <p:sp>
        <p:nvSpPr>
          <p:cNvPr id="3" name="Subtitle 2">
            <a:extLst>
              <a:ext uri="{FF2B5EF4-FFF2-40B4-BE49-F238E27FC236}">
                <a16:creationId xmlns:a16="http://schemas.microsoft.com/office/drawing/2014/main" xmlns="" id="{08FB43A7-4AE5-48E1-90AE-AB690AC9D01B}"/>
              </a:ext>
            </a:extLst>
          </p:cNvPr>
          <p:cNvSpPr>
            <a:spLocks noGrp="1"/>
          </p:cNvSpPr>
          <p:nvPr>
            <p:ph type="subTitle" idx="1"/>
          </p:nvPr>
        </p:nvSpPr>
        <p:spPr/>
        <p:txBody>
          <a:bodyPr>
            <a:normAutofit/>
          </a:bodyPr>
          <a:lstStyle/>
          <a:p>
            <a:r>
              <a:rPr lang="en-US" sz="5400" dirty="0"/>
              <a:t>Vodafone</a:t>
            </a:r>
          </a:p>
        </p:txBody>
      </p:sp>
    </p:spTree>
    <p:extLst>
      <p:ext uri="{BB962C8B-B14F-4D97-AF65-F5344CB8AC3E}">
        <p14:creationId xmlns:p14="http://schemas.microsoft.com/office/powerpoint/2010/main" val="841399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4400" y="423081"/>
            <a:ext cx="10645254" cy="832513"/>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t>UNIVERSITY OF WALES TRINITY SAINT DAVID</a:t>
            </a:r>
            <a:endParaRPr lang="en-US" dirty="0"/>
          </a:p>
        </p:txBody>
      </p:sp>
      <p:sp>
        <p:nvSpPr>
          <p:cNvPr id="5" name="Rectangle 4"/>
          <p:cNvSpPr/>
          <p:nvPr/>
        </p:nvSpPr>
        <p:spPr>
          <a:xfrm>
            <a:off x="1378425" y="1692323"/>
            <a:ext cx="9908274" cy="432634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smtClean="0"/>
              <a:t>NAME 				PRABHJOT KAUR</a:t>
            </a:r>
          </a:p>
          <a:p>
            <a:r>
              <a:rPr lang="en-US" b="1" dirty="0" smtClean="0"/>
              <a:t>STUDENT ID		2216654</a:t>
            </a:r>
          </a:p>
          <a:p>
            <a:r>
              <a:rPr lang="en-US" b="1" dirty="0" smtClean="0"/>
              <a:t>COURSE NAME 		MANAGING PEOPLE</a:t>
            </a:r>
          </a:p>
          <a:p>
            <a:r>
              <a:rPr lang="en-US" b="1" dirty="0" smtClean="0"/>
              <a:t>MODULE CODE 		LCBB5004</a:t>
            </a:r>
          </a:p>
        </p:txBody>
      </p:sp>
    </p:spTree>
    <p:extLst>
      <p:ext uri="{BB962C8B-B14F-4D97-AF65-F5344CB8AC3E}">
        <p14:creationId xmlns:p14="http://schemas.microsoft.com/office/powerpoint/2010/main" val="3813147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CONTENTS OF PRESENTATION</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5367781"/>
              </p:ext>
            </p:extLst>
          </p:nvPr>
        </p:nvGraphicFramePr>
        <p:xfrm>
          <a:off x="1141413" y="2667000"/>
          <a:ext cx="9906000" cy="4043680"/>
        </p:xfrm>
        <a:graphic>
          <a:graphicData uri="http://schemas.openxmlformats.org/drawingml/2006/table">
            <a:tbl>
              <a:tblPr firstRow="1" bandRow="1">
                <a:tableStyleId>{5C22544A-7EE6-4342-B048-85BDC9FD1C3A}</a:tableStyleId>
              </a:tblPr>
              <a:tblGrid>
                <a:gridCol w="4953000"/>
                <a:gridCol w="4953000"/>
              </a:tblGrid>
              <a:tr h="370840">
                <a:tc>
                  <a:txBody>
                    <a:bodyPr/>
                    <a:lstStyle/>
                    <a:p>
                      <a:r>
                        <a:rPr lang="en-US" dirty="0" smtClean="0"/>
                        <a:t>DESCRIPTION</a:t>
                      </a:r>
                      <a:endParaRPr lang="en-US" dirty="0"/>
                    </a:p>
                  </a:txBody>
                  <a:tcPr/>
                </a:tc>
                <a:tc>
                  <a:txBody>
                    <a:bodyPr/>
                    <a:lstStyle/>
                    <a:p>
                      <a:r>
                        <a:rPr lang="en-US" dirty="0" smtClean="0"/>
                        <a:t>SLIDE NO</a:t>
                      </a:r>
                      <a:endParaRPr lang="en-US" dirty="0"/>
                    </a:p>
                  </a:txBody>
                  <a:tcPr/>
                </a:tc>
              </a:tr>
              <a:tr h="370840">
                <a:tc>
                  <a:txBody>
                    <a:bodyPr/>
                    <a:lstStyle/>
                    <a:p>
                      <a:r>
                        <a:rPr lang="en-US" dirty="0" smtClean="0"/>
                        <a:t>INTRODUCTION</a:t>
                      </a:r>
                      <a:endParaRPr lang="en-US" dirty="0"/>
                    </a:p>
                  </a:txBody>
                  <a:tcPr/>
                </a:tc>
                <a:tc>
                  <a:txBody>
                    <a:bodyPr/>
                    <a:lstStyle/>
                    <a:p>
                      <a:r>
                        <a:rPr lang="en-US" dirty="0" smtClean="0"/>
                        <a:t>1</a:t>
                      </a:r>
                      <a:endParaRPr lang="en-US" dirty="0"/>
                    </a:p>
                  </a:txBody>
                  <a:tcPr/>
                </a:tc>
              </a:tr>
              <a:tr h="370840">
                <a:tc>
                  <a:txBody>
                    <a:bodyPr/>
                    <a:lstStyle/>
                    <a:p>
                      <a:r>
                        <a:rPr lang="en-US" dirty="0" smtClean="0"/>
                        <a:t>COMPANY STATEMENT ON EMPLOYEE DEVELOPMENT</a:t>
                      </a:r>
                      <a:endParaRPr lang="en-US" dirty="0"/>
                    </a:p>
                  </a:txBody>
                  <a:tcPr/>
                </a:tc>
                <a:tc>
                  <a:txBody>
                    <a:bodyPr/>
                    <a:lstStyle/>
                    <a:p>
                      <a:r>
                        <a:rPr lang="en-US" dirty="0" smtClean="0"/>
                        <a:t>2</a:t>
                      </a:r>
                      <a:endParaRPr lang="en-US" dirty="0"/>
                    </a:p>
                  </a:txBody>
                  <a:tcPr/>
                </a:tc>
              </a:tr>
              <a:tr h="370840">
                <a:tc>
                  <a:txBody>
                    <a:bodyPr/>
                    <a:lstStyle/>
                    <a:p>
                      <a:r>
                        <a:rPr lang="en-US" dirty="0" smtClean="0"/>
                        <a:t>IMPORTANCE OF TECHNOLOGY IN TRAINING</a:t>
                      </a:r>
                      <a:endParaRPr lang="en-US" dirty="0"/>
                    </a:p>
                  </a:txBody>
                  <a:tcPr/>
                </a:tc>
                <a:tc>
                  <a:txBody>
                    <a:bodyPr/>
                    <a:lstStyle/>
                    <a:p>
                      <a:r>
                        <a:rPr lang="en-US" dirty="0" smtClean="0"/>
                        <a:t>3-4</a:t>
                      </a:r>
                      <a:endParaRPr lang="en-US" dirty="0"/>
                    </a:p>
                  </a:txBody>
                  <a:tcPr/>
                </a:tc>
              </a:tr>
              <a:tr h="370840">
                <a:tc>
                  <a:txBody>
                    <a:bodyPr/>
                    <a:lstStyle/>
                    <a:p>
                      <a:r>
                        <a:rPr lang="en-US" dirty="0" smtClean="0"/>
                        <a:t>BENEFITS OF TECHNOLOGY-BASED</a:t>
                      </a:r>
                      <a:r>
                        <a:rPr lang="en-US" baseline="0" dirty="0" smtClean="0"/>
                        <a:t> TRAINING PROGRAMMS FOR EMPLOYEES</a:t>
                      </a:r>
                    </a:p>
                  </a:txBody>
                  <a:tcPr/>
                </a:tc>
                <a:tc>
                  <a:txBody>
                    <a:bodyPr/>
                    <a:lstStyle/>
                    <a:p>
                      <a:r>
                        <a:rPr lang="en-US" dirty="0" smtClean="0"/>
                        <a:t>5-9</a:t>
                      </a:r>
                      <a:endParaRPr lang="en-US" dirty="0"/>
                    </a:p>
                  </a:txBody>
                  <a:tcPr/>
                </a:tc>
              </a:tr>
              <a:tr h="370840">
                <a:tc>
                  <a:txBody>
                    <a:bodyPr/>
                    <a:lstStyle/>
                    <a:p>
                      <a:r>
                        <a:rPr lang="en-US" dirty="0" smtClean="0"/>
                        <a:t>BENEFITS OF TECHNOLOGY-BASED</a:t>
                      </a:r>
                      <a:r>
                        <a:rPr lang="en-US" baseline="0" dirty="0" smtClean="0"/>
                        <a:t> TRAINING PROGRAMMS FOR EMPLOYERS</a:t>
                      </a:r>
                      <a:endParaRPr lang="en-US" baseline="0" dirty="0" smtClean="0"/>
                    </a:p>
                  </a:txBody>
                  <a:tcPr/>
                </a:tc>
                <a:tc>
                  <a:txBody>
                    <a:bodyPr/>
                    <a:lstStyle/>
                    <a:p>
                      <a:r>
                        <a:rPr lang="en-US" dirty="0" smtClean="0"/>
                        <a:t>10-13</a:t>
                      </a:r>
                      <a:endParaRPr lang="en-US" dirty="0"/>
                    </a:p>
                  </a:txBody>
                  <a:tcPr/>
                </a:tc>
              </a:tr>
              <a:tr h="370840">
                <a:tc>
                  <a:txBody>
                    <a:bodyPr/>
                    <a:lstStyle/>
                    <a:p>
                      <a:r>
                        <a:rPr lang="en-US" dirty="0" smtClean="0"/>
                        <a:t>CONCLUSION</a:t>
                      </a:r>
                      <a:endParaRPr lang="en-US" dirty="0"/>
                    </a:p>
                  </a:txBody>
                  <a:tcPr/>
                </a:tc>
                <a:tc>
                  <a:txBody>
                    <a:bodyPr/>
                    <a:lstStyle/>
                    <a:p>
                      <a:r>
                        <a:rPr lang="en-US" dirty="0" smtClean="0"/>
                        <a:t>14</a:t>
                      </a:r>
                      <a:endParaRPr lang="en-US" dirty="0"/>
                    </a:p>
                  </a:txBody>
                  <a:tcPr/>
                </a:tc>
              </a:tr>
              <a:tr h="370840">
                <a:tc>
                  <a:txBody>
                    <a:bodyPr/>
                    <a:lstStyle/>
                    <a:p>
                      <a:r>
                        <a:rPr lang="en-US" dirty="0" smtClean="0"/>
                        <a:t>REFERENCES</a:t>
                      </a:r>
                      <a:endParaRPr lang="en-US" dirty="0"/>
                    </a:p>
                  </a:txBody>
                  <a:tcPr/>
                </a:tc>
                <a:tc>
                  <a:txBody>
                    <a:bodyPr/>
                    <a:lstStyle/>
                    <a:p>
                      <a:r>
                        <a:rPr lang="en-US" smtClean="0"/>
                        <a:t>15</a:t>
                      </a:r>
                      <a:endParaRPr lang="en-US" dirty="0"/>
                    </a:p>
                  </a:txBody>
                  <a:tcPr/>
                </a:tc>
              </a:tr>
            </a:tbl>
          </a:graphicData>
        </a:graphic>
      </p:graphicFrame>
    </p:spTree>
    <p:extLst>
      <p:ext uri="{BB962C8B-B14F-4D97-AF65-F5344CB8AC3E}">
        <p14:creationId xmlns:p14="http://schemas.microsoft.com/office/powerpoint/2010/main" val="192458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xmlns="" id="{4F6A38CC-EE6A-4B61-94A4-F3511EDD5F5D}"/>
              </a:ext>
            </a:extLst>
          </p:cNvPr>
          <p:cNvGraphicFramePr>
            <a:graphicFrameLocks noGrp="1"/>
          </p:cNvGraphicFramePr>
          <p:nvPr>
            <p:ph idx="1"/>
            <p:extLst>
              <p:ext uri="{D42A27DB-BD31-4B8C-83A1-F6EECF244321}">
                <p14:modId xmlns:p14="http://schemas.microsoft.com/office/powerpoint/2010/main" val="2094884963"/>
              </p:ext>
            </p:extLst>
          </p:nvPr>
        </p:nvGraphicFramePr>
        <p:xfrm>
          <a:off x="1141413" y="1371601"/>
          <a:ext cx="9905998" cy="3314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xmlns="" id="{575EA381-2064-4E8F-BC13-29A4E4428947}"/>
              </a:ext>
            </a:extLst>
          </p:cNvPr>
          <p:cNvSpPr/>
          <p:nvPr/>
        </p:nvSpPr>
        <p:spPr>
          <a:xfrm>
            <a:off x="3414713" y="529709"/>
            <a:ext cx="5272087" cy="769441"/>
          </a:xfrm>
          <a:prstGeom prst="rect">
            <a:avLst/>
          </a:prstGeom>
        </p:spPr>
        <p:txBody>
          <a:bodyPr wrap="square">
            <a:spAutoFit/>
          </a:bodyPr>
          <a:lstStyle/>
          <a:p>
            <a:r>
              <a:rPr lang="en-US" sz="4400" b="1" dirty="0"/>
              <a:t>INTRODUCTION:- </a:t>
            </a:r>
          </a:p>
        </p:txBody>
      </p:sp>
      <p:pic>
        <p:nvPicPr>
          <p:cNvPr id="7" name="Picture 6">
            <a:extLst>
              <a:ext uri="{FF2B5EF4-FFF2-40B4-BE49-F238E27FC236}">
                <a16:creationId xmlns:a16="http://schemas.microsoft.com/office/drawing/2014/main" xmlns="" id="{1D7F67AD-986C-4CAB-9698-B98160A29E5E}"/>
              </a:ext>
            </a:extLst>
          </p:cNvPr>
          <p:cNvPicPr>
            <a:picLocks noChangeAspect="1"/>
          </p:cNvPicPr>
          <p:nvPr/>
        </p:nvPicPr>
        <p:blipFill>
          <a:blip r:embed="rId8"/>
          <a:stretch>
            <a:fillRect/>
          </a:stretch>
        </p:blipFill>
        <p:spPr>
          <a:xfrm>
            <a:off x="1857375" y="4800598"/>
            <a:ext cx="7315199" cy="1943102"/>
          </a:xfrm>
          <a:prstGeom prst="rect">
            <a:avLst/>
          </a:prstGeom>
        </p:spPr>
      </p:pic>
    </p:spTree>
    <p:extLst>
      <p:ext uri="{BB962C8B-B14F-4D97-AF65-F5344CB8AC3E}">
        <p14:creationId xmlns:p14="http://schemas.microsoft.com/office/powerpoint/2010/main" val="368687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xmlns="" id="{1A71DE29-1DA0-43E4-9357-A3B1F92A34DB}"/>
              </a:ext>
            </a:extLst>
          </p:cNvPr>
          <p:cNvGraphicFramePr/>
          <p:nvPr>
            <p:extLst>
              <p:ext uri="{D42A27DB-BD31-4B8C-83A1-F6EECF244321}">
                <p14:modId xmlns:p14="http://schemas.microsoft.com/office/powerpoint/2010/main" val="1785000985"/>
              </p:ext>
            </p:extLst>
          </p:nvPr>
        </p:nvGraphicFramePr>
        <p:xfrm>
          <a:off x="1141413" y="609600"/>
          <a:ext cx="9905998" cy="1304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3">
            <a:extLst>
              <a:ext uri="{FF2B5EF4-FFF2-40B4-BE49-F238E27FC236}">
                <a16:creationId xmlns:a16="http://schemas.microsoft.com/office/drawing/2014/main" xmlns="" id="{16D96A29-1EC1-4DE9-8421-BDE5E8C02F5B}"/>
              </a:ext>
            </a:extLst>
          </p:cNvPr>
          <p:cNvGraphicFramePr>
            <a:graphicFrameLocks noGrp="1"/>
          </p:cNvGraphicFramePr>
          <p:nvPr>
            <p:ph idx="1"/>
            <p:extLst>
              <p:ext uri="{D42A27DB-BD31-4B8C-83A1-F6EECF244321}">
                <p14:modId xmlns:p14="http://schemas.microsoft.com/office/powerpoint/2010/main" val="352703074"/>
              </p:ext>
            </p:extLst>
          </p:nvPr>
        </p:nvGraphicFramePr>
        <p:xfrm>
          <a:off x="1141413" y="1743075"/>
          <a:ext cx="9774237" cy="27234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xmlns="" id="{7CD15FD3-F1D2-44B7-860B-120E9CCD5527}"/>
              </a:ext>
            </a:extLst>
          </p:cNvPr>
          <p:cNvPicPr>
            <a:picLocks noChangeAspect="1"/>
          </p:cNvPicPr>
          <p:nvPr/>
        </p:nvPicPr>
        <p:blipFill>
          <a:blip r:embed="rId13"/>
          <a:stretch>
            <a:fillRect/>
          </a:stretch>
        </p:blipFill>
        <p:spPr>
          <a:xfrm>
            <a:off x="1785939" y="4314825"/>
            <a:ext cx="8229600" cy="2543175"/>
          </a:xfrm>
          <a:prstGeom prst="rect">
            <a:avLst/>
          </a:prstGeom>
        </p:spPr>
      </p:pic>
    </p:spTree>
    <p:extLst>
      <p:ext uri="{BB962C8B-B14F-4D97-AF65-F5344CB8AC3E}">
        <p14:creationId xmlns:p14="http://schemas.microsoft.com/office/powerpoint/2010/main" val="2803188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xmlns="" id="{DE7E09A6-A902-4144-BB95-30DAB493D844}"/>
              </a:ext>
            </a:extLst>
          </p:cNvPr>
          <p:cNvGraphicFramePr/>
          <p:nvPr/>
        </p:nvGraphicFramePr>
        <p:xfrm>
          <a:off x="1141413" y="609600"/>
          <a:ext cx="9905998" cy="190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4">
            <a:extLst>
              <a:ext uri="{FF2B5EF4-FFF2-40B4-BE49-F238E27FC236}">
                <a16:creationId xmlns:a16="http://schemas.microsoft.com/office/drawing/2014/main" xmlns="" id="{5D766A7C-6D3B-4D16-9507-B35257BEB3D3}"/>
              </a:ext>
            </a:extLst>
          </p:cNvPr>
          <p:cNvGraphicFramePr>
            <a:graphicFrameLocks noGrp="1"/>
          </p:cNvGraphicFramePr>
          <p:nvPr>
            <p:ph idx="1"/>
            <p:extLst>
              <p:ext uri="{D42A27DB-BD31-4B8C-83A1-F6EECF244321}">
                <p14:modId xmlns:p14="http://schemas.microsoft.com/office/powerpoint/2010/main" val="2381195310"/>
              </p:ext>
            </p:extLst>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xmlns="" id="{AE424BD2-9CD8-45AF-8CB8-89453D4487DF}"/>
              </a:ext>
            </a:extLst>
          </p:cNvPr>
          <p:cNvPicPr>
            <a:picLocks noChangeAspect="1"/>
          </p:cNvPicPr>
          <p:nvPr/>
        </p:nvPicPr>
        <p:blipFill>
          <a:blip r:embed="rId13"/>
          <a:stretch>
            <a:fillRect/>
          </a:stretch>
        </p:blipFill>
        <p:spPr>
          <a:xfrm>
            <a:off x="2667000" y="4557712"/>
            <a:ext cx="6858000" cy="2300287"/>
          </a:xfrm>
          <a:prstGeom prst="rect">
            <a:avLst/>
          </a:prstGeom>
        </p:spPr>
      </p:pic>
    </p:spTree>
    <p:extLst>
      <p:ext uri="{BB962C8B-B14F-4D97-AF65-F5344CB8AC3E}">
        <p14:creationId xmlns:p14="http://schemas.microsoft.com/office/powerpoint/2010/main" val="1935158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8D00BC14-51A5-4A3B-B101-556495EC2EBD}"/>
              </a:ext>
            </a:extLst>
          </p:cNvPr>
          <p:cNvGraphicFramePr>
            <a:graphicFrameLocks noGrp="1"/>
          </p:cNvGraphicFramePr>
          <p:nvPr>
            <p:ph idx="1"/>
            <p:extLst>
              <p:ext uri="{D42A27DB-BD31-4B8C-83A1-F6EECF244321}">
                <p14:modId xmlns:p14="http://schemas.microsoft.com/office/powerpoint/2010/main" val="1518443423"/>
              </p:ext>
            </p:extLst>
          </p:nvPr>
        </p:nvGraphicFramePr>
        <p:xfrm>
          <a:off x="1141413" y="1185863"/>
          <a:ext cx="9905998" cy="4605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1888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xmlns="" id="{559E8573-B0FC-4DF0-8A27-9A726F91AE92}"/>
              </a:ext>
            </a:extLst>
          </p:cNvPr>
          <p:cNvGraphicFramePr/>
          <p:nvPr>
            <p:extLst>
              <p:ext uri="{D42A27DB-BD31-4B8C-83A1-F6EECF244321}">
                <p14:modId xmlns:p14="http://schemas.microsoft.com/office/powerpoint/2010/main" val="363896285"/>
              </p:ext>
            </p:extLst>
          </p:nvPr>
        </p:nvGraphicFramePr>
        <p:xfrm>
          <a:off x="1141413" y="609599"/>
          <a:ext cx="9905998" cy="1347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3">
            <a:extLst>
              <a:ext uri="{FF2B5EF4-FFF2-40B4-BE49-F238E27FC236}">
                <a16:creationId xmlns:a16="http://schemas.microsoft.com/office/drawing/2014/main" xmlns="" id="{9B103D92-921D-4E4E-916A-2775ABD85257}"/>
              </a:ext>
            </a:extLst>
          </p:cNvPr>
          <p:cNvGraphicFramePr>
            <a:graphicFrameLocks noGrp="1"/>
          </p:cNvGraphicFramePr>
          <p:nvPr>
            <p:ph idx="1"/>
            <p:extLst>
              <p:ext uri="{D42A27DB-BD31-4B8C-83A1-F6EECF244321}">
                <p14:modId xmlns:p14="http://schemas.microsoft.com/office/powerpoint/2010/main" val="1270940232"/>
              </p:ext>
            </p:extLst>
          </p:nvPr>
        </p:nvGraphicFramePr>
        <p:xfrm>
          <a:off x="4013199" y="2243138"/>
          <a:ext cx="7631113" cy="34051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xmlns="" id="{88F01490-4FAD-45B0-8514-9008AF095252}"/>
              </a:ext>
            </a:extLst>
          </p:cNvPr>
          <p:cNvPicPr>
            <a:picLocks noChangeAspect="1"/>
          </p:cNvPicPr>
          <p:nvPr/>
        </p:nvPicPr>
        <p:blipFill>
          <a:blip r:embed="rId13"/>
          <a:stretch>
            <a:fillRect/>
          </a:stretch>
        </p:blipFill>
        <p:spPr>
          <a:xfrm>
            <a:off x="171450" y="2243137"/>
            <a:ext cx="3486150" cy="3257551"/>
          </a:xfrm>
          <a:prstGeom prst="rect">
            <a:avLst/>
          </a:prstGeom>
        </p:spPr>
      </p:pic>
    </p:spTree>
    <p:extLst>
      <p:ext uri="{BB962C8B-B14F-4D97-AF65-F5344CB8AC3E}">
        <p14:creationId xmlns:p14="http://schemas.microsoft.com/office/powerpoint/2010/main" val="1677434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B20B9261-E367-40E8-8248-E8768A96F730}"/>
              </a:ext>
            </a:extLst>
          </p:cNvPr>
          <p:cNvGraphicFramePr>
            <a:graphicFrameLocks noGrp="1"/>
          </p:cNvGraphicFramePr>
          <p:nvPr>
            <p:ph idx="1"/>
            <p:extLst>
              <p:ext uri="{D42A27DB-BD31-4B8C-83A1-F6EECF244321}">
                <p14:modId xmlns:p14="http://schemas.microsoft.com/office/powerpoint/2010/main" val="3297196604"/>
              </p:ext>
            </p:extLst>
          </p:nvPr>
        </p:nvGraphicFramePr>
        <p:xfrm>
          <a:off x="884656" y="152399"/>
          <a:ext cx="9905998" cy="3605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757BD601-3A17-4EAD-A19D-CE9B16AB5D94}"/>
              </a:ext>
            </a:extLst>
          </p:cNvPr>
          <p:cNvPicPr>
            <a:picLocks noChangeAspect="1"/>
          </p:cNvPicPr>
          <p:nvPr/>
        </p:nvPicPr>
        <p:blipFill>
          <a:blip r:embed="rId8"/>
          <a:stretch>
            <a:fillRect/>
          </a:stretch>
        </p:blipFill>
        <p:spPr>
          <a:xfrm>
            <a:off x="884656" y="4029075"/>
            <a:ext cx="9702382" cy="2386013"/>
          </a:xfrm>
          <a:prstGeom prst="rect">
            <a:avLst/>
          </a:prstGeom>
          <a:ln>
            <a:noFill/>
          </a:ln>
          <a:effectLst>
            <a:softEdge rad="112500"/>
          </a:effectLst>
        </p:spPr>
      </p:pic>
    </p:spTree>
    <p:extLst>
      <p:ext uri="{BB962C8B-B14F-4D97-AF65-F5344CB8AC3E}">
        <p14:creationId xmlns:p14="http://schemas.microsoft.com/office/powerpoint/2010/main" val="11587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0BF0D15F-18A4-414E-B34B-CE55B1E71E3B}"/>
              </a:ext>
            </a:extLst>
          </p:cNvPr>
          <p:cNvGraphicFramePr>
            <a:graphicFrameLocks noGrp="1"/>
          </p:cNvGraphicFramePr>
          <p:nvPr>
            <p:ph idx="1"/>
            <p:extLst>
              <p:ext uri="{D42A27DB-BD31-4B8C-83A1-F6EECF244321}">
                <p14:modId xmlns:p14="http://schemas.microsoft.com/office/powerpoint/2010/main" val="4192733943"/>
              </p:ext>
            </p:extLst>
          </p:nvPr>
        </p:nvGraphicFramePr>
        <p:xfrm>
          <a:off x="1141413" y="857250"/>
          <a:ext cx="5187950" cy="5357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8AC5EDAC-1DC6-465C-B394-7D6182D65A74}"/>
              </a:ext>
            </a:extLst>
          </p:cNvPr>
          <p:cNvPicPr>
            <a:picLocks noChangeAspect="1"/>
          </p:cNvPicPr>
          <p:nvPr/>
        </p:nvPicPr>
        <p:blipFill>
          <a:blip r:embed="rId8"/>
          <a:stretch>
            <a:fillRect/>
          </a:stretch>
        </p:blipFill>
        <p:spPr>
          <a:xfrm>
            <a:off x="6896443" y="1028700"/>
            <a:ext cx="4905032" cy="4314825"/>
          </a:xfrm>
          <a:prstGeom prst="rect">
            <a:avLst/>
          </a:prstGeom>
        </p:spPr>
      </p:pic>
    </p:spTree>
    <p:extLst>
      <p:ext uri="{BB962C8B-B14F-4D97-AF65-F5344CB8AC3E}">
        <p14:creationId xmlns:p14="http://schemas.microsoft.com/office/powerpoint/2010/main" val="2906219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606899FA-FCF9-405F-9599-32E757CC6192}"/>
              </a:ext>
            </a:extLst>
          </p:cNvPr>
          <p:cNvGraphicFramePr>
            <a:graphicFrameLocks noGrp="1"/>
          </p:cNvGraphicFramePr>
          <p:nvPr>
            <p:ph idx="1"/>
            <p:extLst>
              <p:ext uri="{D42A27DB-BD31-4B8C-83A1-F6EECF244321}">
                <p14:modId xmlns:p14="http://schemas.microsoft.com/office/powerpoint/2010/main" val="2470262953"/>
              </p:ext>
            </p:extLst>
          </p:nvPr>
        </p:nvGraphicFramePr>
        <p:xfrm>
          <a:off x="969963" y="1323974"/>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F7417FAF-699E-48AF-BE21-1C505703B837}"/>
              </a:ext>
            </a:extLst>
          </p:cNvPr>
          <p:cNvPicPr>
            <a:picLocks noChangeAspect="1"/>
          </p:cNvPicPr>
          <p:nvPr/>
        </p:nvPicPr>
        <p:blipFill>
          <a:blip r:embed="rId8"/>
          <a:stretch>
            <a:fillRect/>
          </a:stretch>
        </p:blipFill>
        <p:spPr>
          <a:xfrm>
            <a:off x="1636712" y="4657724"/>
            <a:ext cx="8572500" cy="1966913"/>
          </a:xfrm>
          <a:prstGeom prst="rect">
            <a:avLst/>
          </a:prstGeom>
        </p:spPr>
      </p:pic>
    </p:spTree>
    <p:extLst>
      <p:ext uri="{BB962C8B-B14F-4D97-AF65-F5344CB8AC3E}">
        <p14:creationId xmlns:p14="http://schemas.microsoft.com/office/powerpoint/2010/main" val="1143124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xmlns="" id="{025F3DE5-E4BC-4690-BFC1-20CC31869AC9}"/>
              </a:ext>
            </a:extLst>
          </p:cNvPr>
          <p:cNvGraphicFramePr/>
          <p:nvPr>
            <p:extLst>
              <p:ext uri="{D42A27DB-BD31-4B8C-83A1-F6EECF244321}">
                <p14:modId xmlns:p14="http://schemas.microsoft.com/office/powerpoint/2010/main" val="587116508"/>
              </p:ext>
            </p:extLst>
          </p:nvPr>
        </p:nvGraphicFramePr>
        <p:xfrm>
          <a:off x="1141413" y="609600"/>
          <a:ext cx="9905998" cy="190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4">
            <a:extLst>
              <a:ext uri="{FF2B5EF4-FFF2-40B4-BE49-F238E27FC236}">
                <a16:creationId xmlns:a16="http://schemas.microsoft.com/office/drawing/2014/main" xmlns="" id="{ACE85B6A-DDD2-4186-A014-F71675510E94}"/>
              </a:ext>
            </a:extLst>
          </p:cNvPr>
          <p:cNvGraphicFramePr>
            <a:graphicFrameLocks noGrp="1"/>
          </p:cNvGraphicFramePr>
          <p:nvPr>
            <p:ph idx="1"/>
            <p:extLst>
              <p:ext uri="{D42A27DB-BD31-4B8C-83A1-F6EECF244321}">
                <p14:modId xmlns:p14="http://schemas.microsoft.com/office/powerpoint/2010/main" val="3083712009"/>
              </p:ext>
            </p:extLst>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81652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2E842C12-7EA8-46FD-BA21-140A3ED493AD}"/>
              </a:ext>
            </a:extLst>
          </p:cNvPr>
          <p:cNvGraphicFramePr>
            <a:graphicFrameLocks noGrp="1"/>
          </p:cNvGraphicFramePr>
          <p:nvPr>
            <p:ph idx="1"/>
            <p:extLst>
              <p:ext uri="{D42A27DB-BD31-4B8C-83A1-F6EECF244321}">
                <p14:modId xmlns:p14="http://schemas.microsoft.com/office/powerpoint/2010/main" val="31385591"/>
              </p:ext>
            </p:extLst>
          </p:nvPr>
        </p:nvGraphicFramePr>
        <p:xfrm>
          <a:off x="1141413" y="1500189"/>
          <a:ext cx="9905998" cy="4291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2340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5F56F78C-38F6-4284-98EF-6AFFC482A912}"/>
              </a:ext>
            </a:extLst>
          </p:cNvPr>
          <p:cNvGraphicFramePr>
            <a:graphicFrameLocks noGrp="1"/>
          </p:cNvGraphicFramePr>
          <p:nvPr>
            <p:ph idx="1"/>
            <p:extLst>
              <p:ext uri="{D42A27DB-BD31-4B8C-83A1-F6EECF244321}">
                <p14:modId xmlns:p14="http://schemas.microsoft.com/office/powerpoint/2010/main" val="3889936601"/>
              </p:ext>
            </p:extLst>
          </p:nvPr>
        </p:nvGraphicFramePr>
        <p:xfrm>
          <a:off x="927101" y="342900"/>
          <a:ext cx="9905998" cy="5148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A3309F58-110C-40D4-B0AF-D5857BA75D61}"/>
              </a:ext>
            </a:extLst>
          </p:cNvPr>
          <p:cNvPicPr>
            <a:picLocks noChangeAspect="1"/>
          </p:cNvPicPr>
          <p:nvPr/>
        </p:nvPicPr>
        <p:blipFill>
          <a:blip r:embed="rId8"/>
          <a:stretch>
            <a:fillRect/>
          </a:stretch>
        </p:blipFill>
        <p:spPr>
          <a:xfrm>
            <a:off x="1700213" y="4318397"/>
            <a:ext cx="5786437" cy="2196703"/>
          </a:xfrm>
          <a:prstGeom prst="rect">
            <a:avLst/>
          </a:prstGeom>
        </p:spPr>
      </p:pic>
    </p:spTree>
    <p:extLst>
      <p:ext uri="{BB962C8B-B14F-4D97-AF65-F5344CB8AC3E}">
        <p14:creationId xmlns:p14="http://schemas.microsoft.com/office/powerpoint/2010/main" val="2181645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6D79A947-94B7-42EB-9014-5E383D33753E}"/>
              </a:ext>
            </a:extLst>
          </p:cNvPr>
          <p:cNvGraphicFramePr>
            <a:graphicFrameLocks noGrp="1"/>
          </p:cNvGraphicFramePr>
          <p:nvPr>
            <p:ph idx="1"/>
            <p:extLst>
              <p:ext uri="{D42A27DB-BD31-4B8C-83A1-F6EECF244321}">
                <p14:modId xmlns:p14="http://schemas.microsoft.com/office/powerpoint/2010/main" val="2247299941"/>
              </p:ext>
            </p:extLst>
          </p:nvPr>
        </p:nvGraphicFramePr>
        <p:xfrm>
          <a:off x="927101" y="442910"/>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4E177287-240E-4DA4-AD4F-6E52F04BC81E}"/>
              </a:ext>
            </a:extLst>
          </p:cNvPr>
          <p:cNvPicPr>
            <a:picLocks noChangeAspect="1"/>
          </p:cNvPicPr>
          <p:nvPr/>
        </p:nvPicPr>
        <p:blipFill>
          <a:blip r:embed="rId8"/>
          <a:stretch>
            <a:fillRect/>
          </a:stretch>
        </p:blipFill>
        <p:spPr>
          <a:xfrm>
            <a:off x="2636044" y="3733801"/>
            <a:ext cx="6919912" cy="3124200"/>
          </a:xfrm>
          <a:prstGeom prst="rect">
            <a:avLst/>
          </a:prstGeom>
        </p:spPr>
      </p:pic>
    </p:spTree>
    <p:extLst>
      <p:ext uri="{BB962C8B-B14F-4D97-AF65-F5344CB8AC3E}">
        <p14:creationId xmlns:p14="http://schemas.microsoft.com/office/powerpoint/2010/main" val="3438668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CAD174-A0D0-4136-9F86-983EBB4BF4EA}"/>
              </a:ext>
            </a:extLst>
          </p:cNvPr>
          <p:cNvSpPr>
            <a:spLocks noGrp="1"/>
          </p:cNvSpPr>
          <p:nvPr>
            <p:ph type="title"/>
          </p:nvPr>
        </p:nvSpPr>
        <p:spPr>
          <a:xfrm>
            <a:off x="1141413" y="809625"/>
            <a:ext cx="9905998" cy="1276350"/>
          </a:xfrm>
        </p:spPr>
        <p:txBody>
          <a:bodyPr>
            <a:normAutofit/>
          </a:bodyPr>
          <a:lstStyle/>
          <a:p>
            <a:pPr algn="ctr"/>
            <a:r>
              <a:rPr lang="en-US" sz="4400" b="1" dirty="0"/>
              <a:t>Conclusion</a:t>
            </a:r>
          </a:p>
        </p:txBody>
      </p:sp>
      <p:graphicFrame>
        <p:nvGraphicFramePr>
          <p:cNvPr id="4" name="Content Placeholder 3">
            <a:extLst>
              <a:ext uri="{FF2B5EF4-FFF2-40B4-BE49-F238E27FC236}">
                <a16:creationId xmlns:a16="http://schemas.microsoft.com/office/drawing/2014/main" xmlns="" id="{057F6279-41E7-4D45-814A-3D9D3B544143}"/>
              </a:ext>
            </a:extLst>
          </p:cNvPr>
          <p:cNvGraphicFramePr>
            <a:graphicFrameLocks noGrp="1"/>
          </p:cNvGraphicFramePr>
          <p:nvPr>
            <p:ph idx="1"/>
            <p:extLst>
              <p:ext uri="{D42A27DB-BD31-4B8C-83A1-F6EECF244321}">
                <p14:modId xmlns:p14="http://schemas.microsoft.com/office/powerpoint/2010/main" val="369231195"/>
              </p:ext>
            </p:extLst>
          </p:nvPr>
        </p:nvGraphicFramePr>
        <p:xfrm>
          <a:off x="1141413" y="2271713"/>
          <a:ext cx="9905998" cy="397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xmlns="" id="{10625C73-ECDC-47D2-91D9-FEC89B84F332}"/>
              </a:ext>
            </a:extLst>
          </p:cNvPr>
          <p:cNvPicPr>
            <a:picLocks noChangeAspect="1"/>
          </p:cNvPicPr>
          <p:nvPr/>
        </p:nvPicPr>
        <p:blipFill>
          <a:blip r:embed="rId8"/>
          <a:stretch>
            <a:fillRect/>
          </a:stretch>
        </p:blipFill>
        <p:spPr>
          <a:xfrm>
            <a:off x="0" y="0"/>
            <a:ext cx="3729038" cy="2096908"/>
          </a:xfrm>
          <a:prstGeom prst="rect">
            <a:avLst/>
          </a:prstGeom>
          <a:ln>
            <a:noFill/>
          </a:ln>
          <a:effectLst>
            <a:softEdge rad="112500"/>
          </a:effectLst>
        </p:spPr>
      </p:pic>
      <p:pic>
        <p:nvPicPr>
          <p:cNvPr id="6" name="Picture 5">
            <a:extLst>
              <a:ext uri="{FF2B5EF4-FFF2-40B4-BE49-F238E27FC236}">
                <a16:creationId xmlns:a16="http://schemas.microsoft.com/office/drawing/2014/main" xmlns="" id="{4AF8BA44-6980-4E09-9F20-54783A7F8E22}"/>
              </a:ext>
            </a:extLst>
          </p:cNvPr>
          <p:cNvPicPr>
            <a:picLocks noChangeAspect="1"/>
          </p:cNvPicPr>
          <p:nvPr/>
        </p:nvPicPr>
        <p:blipFill>
          <a:blip r:embed="rId8"/>
          <a:stretch>
            <a:fillRect/>
          </a:stretch>
        </p:blipFill>
        <p:spPr>
          <a:xfrm>
            <a:off x="8462964" y="69760"/>
            <a:ext cx="3544886" cy="1957388"/>
          </a:xfrm>
          <a:prstGeom prst="rect">
            <a:avLst/>
          </a:prstGeom>
          <a:ln>
            <a:noFill/>
          </a:ln>
          <a:effectLst>
            <a:softEdge rad="112500"/>
          </a:effectLst>
        </p:spPr>
      </p:pic>
    </p:spTree>
    <p:extLst>
      <p:ext uri="{BB962C8B-B14F-4D97-AF65-F5344CB8AC3E}">
        <p14:creationId xmlns:p14="http://schemas.microsoft.com/office/powerpoint/2010/main" val="4051001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A451AF-B282-443B-B52E-CD617D20CBC5}"/>
              </a:ext>
            </a:extLst>
          </p:cNvPr>
          <p:cNvSpPr>
            <a:spLocks noGrp="1"/>
          </p:cNvSpPr>
          <p:nvPr>
            <p:ph type="title"/>
          </p:nvPr>
        </p:nvSpPr>
        <p:spPr>
          <a:xfrm>
            <a:off x="1141413" y="609601"/>
            <a:ext cx="9905998" cy="661988"/>
          </a:xfrm>
        </p:spPr>
        <p:txBody>
          <a:bodyPr/>
          <a:lstStyle/>
          <a:p>
            <a:pPr algn="ctr"/>
            <a:r>
              <a:rPr lang="en-US" b="1" dirty="0"/>
              <a:t>References</a:t>
            </a:r>
          </a:p>
        </p:txBody>
      </p:sp>
      <p:sp>
        <p:nvSpPr>
          <p:cNvPr id="3" name="Content Placeholder 2">
            <a:extLst>
              <a:ext uri="{FF2B5EF4-FFF2-40B4-BE49-F238E27FC236}">
                <a16:creationId xmlns:a16="http://schemas.microsoft.com/office/drawing/2014/main" xmlns="" id="{2AFD46DA-967A-4232-B983-8E013C726020}"/>
              </a:ext>
            </a:extLst>
          </p:cNvPr>
          <p:cNvSpPr>
            <a:spLocks noGrp="1"/>
          </p:cNvSpPr>
          <p:nvPr>
            <p:ph idx="1"/>
          </p:nvPr>
        </p:nvSpPr>
        <p:spPr>
          <a:xfrm>
            <a:off x="1141413" y="1628775"/>
            <a:ext cx="9905998" cy="4162425"/>
          </a:xfrm>
        </p:spPr>
        <p:txBody>
          <a:bodyPr anchor="t"/>
          <a:lstStyle/>
          <a:p>
            <a:r>
              <a:rPr lang="en-US" dirty="0"/>
              <a:t>Haleem, A., </a:t>
            </a:r>
            <a:r>
              <a:rPr lang="en-US" dirty="0" err="1"/>
              <a:t>Javaid</a:t>
            </a:r>
            <a:r>
              <a:rPr lang="en-US" dirty="0"/>
              <a:t>, M., </a:t>
            </a:r>
            <a:r>
              <a:rPr lang="en-US" dirty="0" err="1"/>
              <a:t>Qadri</a:t>
            </a:r>
            <a:r>
              <a:rPr lang="en-US" dirty="0"/>
              <a:t>, M.A. and Suman, R., 2022. Understanding the role of digital technologies in education: A review. Sustainable Operations and Computers, 3, pp.275-285.</a:t>
            </a:r>
          </a:p>
          <a:p>
            <a:r>
              <a:rPr lang="en-US" dirty="0" err="1"/>
              <a:t>Blut</a:t>
            </a:r>
            <a:r>
              <a:rPr lang="en-US" dirty="0"/>
              <a:t>, M. and Wang, C., 2020. Technology readiness: a meta-analysis of conceptualizations of the construct and its impact on technology usage. Journal of the Academy of Marketing Science, 48, pp.649-669.</a:t>
            </a:r>
          </a:p>
          <a:p>
            <a:r>
              <a:rPr lang="en-US" dirty="0" err="1"/>
              <a:t>Shehzadi</a:t>
            </a:r>
            <a:r>
              <a:rPr lang="en-US" dirty="0"/>
              <a:t>, S., Nisar, Q.A., Hussain, M.S., Basheer, M.F., Hameed, W.U. and Chaudhry, N.I., 2021. The role of digital learning toward students' satisfaction and university brand image at educational institutes of Pakistan: a post-effect of COVID-19. Asian Education and Development Studies, 10(2), pp.276-294.</a:t>
            </a:r>
          </a:p>
        </p:txBody>
      </p:sp>
    </p:spTree>
    <p:extLst>
      <p:ext uri="{BB962C8B-B14F-4D97-AF65-F5344CB8AC3E}">
        <p14:creationId xmlns:p14="http://schemas.microsoft.com/office/powerpoint/2010/main" val="2726618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67</TotalTime>
  <Words>1977</Words>
  <Application>Microsoft Office PowerPoint</Application>
  <PresentationFormat>Widescreen</PresentationFormat>
  <Paragraphs>82</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Mesh</vt:lpstr>
      <vt:lpstr>Component 1 (50%): Individual Presentation (15 minutes) </vt:lpstr>
      <vt:lpstr>PowerPoint Presentation</vt:lpstr>
      <vt:lpstr>CONTENTS OF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Asus</cp:lastModifiedBy>
  <cp:revision>10</cp:revision>
  <dcterms:created xsi:type="dcterms:W3CDTF">2024-04-03T10:55:22Z</dcterms:created>
  <dcterms:modified xsi:type="dcterms:W3CDTF">2024-04-03T12:49:52Z</dcterms:modified>
</cp:coreProperties>
</file>