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22.jpg" ContentType="image/png"/>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sldIdLst>
    <p:sldId id="257" r:id="rId2"/>
    <p:sldId id="258" r:id="rId3"/>
    <p:sldId id="259" r:id="rId4"/>
    <p:sldId id="285" r:id="rId5"/>
    <p:sldId id="261" r:id="rId6"/>
    <p:sldId id="260" r:id="rId7"/>
    <p:sldId id="282" r:id="rId8"/>
    <p:sldId id="280" r:id="rId9"/>
    <p:sldId id="279" r:id="rId10"/>
    <p:sldId id="283" r:id="rId11"/>
    <p:sldId id="284" r:id="rId12"/>
    <p:sldId id="286" r:id="rId13"/>
    <p:sldId id="287" r:id="rId14"/>
    <p:sldId id="311" r:id="rId15"/>
    <p:sldId id="312" r:id="rId16"/>
    <p:sldId id="313" r:id="rId17"/>
    <p:sldId id="31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68" d="100"/>
          <a:sy n="68" d="100"/>
        </p:scale>
        <p:origin x="5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2FD47A-C7CD-4301-98AD-B5DC87DD147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2014393-B9BA-4604-981B-231DDA73AE69}">
      <dgm:prSet/>
      <dgm:spPr/>
      <dgm:t>
        <a:bodyPr/>
        <a:lstStyle/>
        <a:p>
          <a:r>
            <a:rPr lang="en-GB" dirty="0"/>
            <a:t>Confirm Group and Triad contracts, working safely and ethically</a:t>
          </a:r>
          <a:endParaRPr lang="en-US" dirty="0"/>
        </a:p>
      </dgm:t>
    </dgm:pt>
    <dgm:pt modelId="{A29DE542-A5ED-4459-B55B-89456EA8B5E5}" type="parTrans" cxnId="{5054E2F2-80C2-44AF-B078-426629351553}">
      <dgm:prSet/>
      <dgm:spPr/>
      <dgm:t>
        <a:bodyPr/>
        <a:lstStyle/>
        <a:p>
          <a:endParaRPr lang="en-US"/>
        </a:p>
      </dgm:t>
    </dgm:pt>
    <dgm:pt modelId="{BC43AACC-8630-46B7-AE10-ABBA82A4E3D9}" type="sibTrans" cxnId="{5054E2F2-80C2-44AF-B078-426629351553}">
      <dgm:prSet/>
      <dgm:spPr/>
      <dgm:t>
        <a:bodyPr/>
        <a:lstStyle/>
        <a:p>
          <a:endParaRPr lang="en-US"/>
        </a:p>
      </dgm:t>
    </dgm:pt>
    <dgm:pt modelId="{BC5019BF-E9CE-445F-9148-631A433E7169}">
      <dgm:prSet/>
      <dgm:spPr/>
      <dgm:t>
        <a:bodyPr/>
        <a:lstStyle/>
        <a:p>
          <a:r>
            <a:rPr lang="en-GB"/>
            <a:t>Consider how we move from counselling ‘skills’ to counselling ‘practice’</a:t>
          </a:r>
          <a:endParaRPr lang="en-US"/>
        </a:p>
      </dgm:t>
    </dgm:pt>
    <dgm:pt modelId="{0AAAAEC3-08D4-469E-90EF-08C9C4974820}" type="parTrans" cxnId="{9A8FBAC0-B6A7-4578-B651-9127EBF1E1A8}">
      <dgm:prSet/>
      <dgm:spPr/>
      <dgm:t>
        <a:bodyPr/>
        <a:lstStyle/>
        <a:p>
          <a:endParaRPr lang="en-US"/>
        </a:p>
      </dgm:t>
    </dgm:pt>
    <dgm:pt modelId="{E0884949-E20D-49B4-BA4D-50BCA60D9739}" type="sibTrans" cxnId="{9A8FBAC0-B6A7-4578-B651-9127EBF1E1A8}">
      <dgm:prSet/>
      <dgm:spPr/>
      <dgm:t>
        <a:bodyPr/>
        <a:lstStyle/>
        <a:p>
          <a:endParaRPr lang="en-US"/>
        </a:p>
      </dgm:t>
    </dgm:pt>
    <dgm:pt modelId="{73F02641-84AC-4D9A-8B73-B7954A944B5E}">
      <dgm:prSet/>
      <dgm:spPr/>
      <dgm:t>
        <a:bodyPr/>
        <a:lstStyle/>
        <a:p>
          <a:r>
            <a:rPr lang="en-GB"/>
            <a:t>Working at relational depth</a:t>
          </a:r>
          <a:endParaRPr lang="en-US"/>
        </a:p>
      </dgm:t>
    </dgm:pt>
    <dgm:pt modelId="{2DF66E5B-399A-4188-A348-055D089204C1}" type="parTrans" cxnId="{283E5FBA-D3C3-4BB5-82D5-800230D930DB}">
      <dgm:prSet/>
      <dgm:spPr/>
      <dgm:t>
        <a:bodyPr/>
        <a:lstStyle/>
        <a:p>
          <a:endParaRPr lang="en-US"/>
        </a:p>
      </dgm:t>
    </dgm:pt>
    <dgm:pt modelId="{5259BFCB-3D59-4FA6-AAA3-2B99ED55F8A5}" type="sibTrans" cxnId="{283E5FBA-D3C3-4BB5-82D5-800230D930DB}">
      <dgm:prSet/>
      <dgm:spPr/>
      <dgm:t>
        <a:bodyPr/>
        <a:lstStyle/>
        <a:p>
          <a:endParaRPr lang="en-US"/>
        </a:p>
      </dgm:t>
    </dgm:pt>
    <dgm:pt modelId="{C7399479-3B3F-4FE1-B2C0-764FD8EEA2ED}">
      <dgm:prSet/>
      <dgm:spPr/>
      <dgm:t>
        <a:bodyPr/>
        <a:lstStyle/>
        <a:p>
          <a:r>
            <a:rPr lang="en-GB"/>
            <a:t>Explore the experience of placements and early client work – the first client!!!</a:t>
          </a:r>
          <a:endParaRPr lang="en-US"/>
        </a:p>
      </dgm:t>
    </dgm:pt>
    <dgm:pt modelId="{2082B861-E162-4EBA-AA55-FA3D8E664226}" type="parTrans" cxnId="{76B7F8A0-3CAE-4FAB-9D88-081D09DF9081}">
      <dgm:prSet/>
      <dgm:spPr/>
      <dgm:t>
        <a:bodyPr/>
        <a:lstStyle/>
        <a:p>
          <a:endParaRPr lang="en-US"/>
        </a:p>
      </dgm:t>
    </dgm:pt>
    <dgm:pt modelId="{EFB2DCB0-1386-446B-B86C-2ADFA5F2BEB1}" type="sibTrans" cxnId="{76B7F8A0-3CAE-4FAB-9D88-081D09DF9081}">
      <dgm:prSet/>
      <dgm:spPr/>
      <dgm:t>
        <a:bodyPr/>
        <a:lstStyle/>
        <a:p>
          <a:endParaRPr lang="en-US"/>
        </a:p>
      </dgm:t>
    </dgm:pt>
    <dgm:pt modelId="{6ED6B3F3-8C05-4D86-9581-44AF3635B391}">
      <dgm:prSet/>
      <dgm:spPr/>
      <dgm:t>
        <a:bodyPr/>
        <a:lstStyle/>
        <a:p>
          <a:r>
            <a:rPr lang="en-GB" dirty="0"/>
            <a:t>Counselling Skills Practice : Triad work</a:t>
          </a:r>
        </a:p>
        <a:p>
          <a:r>
            <a:rPr lang="en-GB" dirty="0"/>
            <a:t>Individual tutorials</a:t>
          </a:r>
          <a:endParaRPr lang="en-US" dirty="0"/>
        </a:p>
      </dgm:t>
    </dgm:pt>
    <dgm:pt modelId="{7CAD3DB4-334D-403E-9A94-16D168E7ADE8}" type="parTrans" cxnId="{D7B3838D-206F-49E8-BE2B-FCB94E4472DC}">
      <dgm:prSet/>
      <dgm:spPr/>
      <dgm:t>
        <a:bodyPr/>
        <a:lstStyle/>
        <a:p>
          <a:endParaRPr lang="en-US"/>
        </a:p>
      </dgm:t>
    </dgm:pt>
    <dgm:pt modelId="{B42BF3EC-AE27-40D7-8BFC-0CB0B082AFE4}" type="sibTrans" cxnId="{D7B3838D-206F-49E8-BE2B-FCB94E4472DC}">
      <dgm:prSet/>
      <dgm:spPr/>
      <dgm:t>
        <a:bodyPr/>
        <a:lstStyle/>
        <a:p>
          <a:endParaRPr lang="en-US"/>
        </a:p>
      </dgm:t>
    </dgm:pt>
    <dgm:pt modelId="{A47757A2-49BF-4FBD-BE2C-1B8CEF9D1E60}" type="pres">
      <dgm:prSet presAssocID="{142FD47A-C7CD-4301-98AD-B5DC87DD1478}" presName="root" presStyleCnt="0">
        <dgm:presLayoutVars>
          <dgm:dir/>
          <dgm:resizeHandles val="exact"/>
        </dgm:presLayoutVars>
      </dgm:prSet>
      <dgm:spPr/>
    </dgm:pt>
    <dgm:pt modelId="{3B5B9D52-7916-4F81-87B0-A6A0CBBB12CE}" type="pres">
      <dgm:prSet presAssocID="{02014393-B9BA-4604-981B-231DDA73AE69}" presName="compNode" presStyleCnt="0"/>
      <dgm:spPr/>
    </dgm:pt>
    <dgm:pt modelId="{018A8EC7-9CD9-41FA-BBB6-2889EA4A3AD3}" type="pres">
      <dgm:prSet presAssocID="{02014393-B9BA-4604-981B-231DDA73AE69}" presName="bgRect" presStyleLbl="bgShp" presStyleIdx="0" presStyleCnt="5" custLinFactNeighborX="-2097" custLinFactNeighborY="-2008"/>
      <dgm:spPr/>
    </dgm:pt>
    <dgm:pt modelId="{BBC01F9A-0A00-4258-B494-B3861A07DBA5}" type="pres">
      <dgm:prSet presAssocID="{02014393-B9BA-4604-981B-231DDA73AE6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mitments"/>
        </a:ext>
      </dgm:extLst>
    </dgm:pt>
    <dgm:pt modelId="{A44D5A8D-1D4B-4482-B41D-004FA1FDDD7D}" type="pres">
      <dgm:prSet presAssocID="{02014393-B9BA-4604-981B-231DDA73AE69}" presName="spaceRect" presStyleCnt="0"/>
      <dgm:spPr/>
    </dgm:pt>
    <dgm:pt modelId="{CDBB5B7E-289C-4384-95A0-4CA9F8F651E6}" type="pres">
      <dgm:prSet presAssocID="{02014393-B9BA-4604-981B-231DDA73AE69}" presName="parTx" presStyleLbl="revTx" presStyleIdx="0" presStyleCnt="5">
        <dgm:presLayoutVars>
          <dgm:chMax val="0"/>
          <dgm:chPref val="0"/>
        </dgm:presLayoutVars>
      </dgm:prSet>
      <dgm:spPr/>
    </dgm:pt>
    <dgm:pt modelId="{CD97D618-4D39-431C-A7B1-0984E030CB8D}" type="pres">
      <dgm:prSet presAssocID="{BC43AACC-8630-46B7-AE10-ABBA82A4E3D9}" presName="sibTrans" presStyleCnt="0"/>
      <dgm:spPr/>
    </dgm:pt>
    <dgm:pt modelId="{661D21B4-A21E-4B50-9A68-1749C7790874}" type="pres">
      <dgm:prSet presAssocID="{BC5019BF-E9CE-445F-9148-631A433E7169}" presName="compNode" presStyleCnt="0"/>
      <dgm:spPr/>
    </dgm:pt>
    <dgm:pt modelId="{C7EFB991-936A-418B-A7BE-0402ABF5112E}" type="pres">
      <dgm:prSet presAssocID="{BC5019BF-E9CE-445F-9148-631A433E7169}" presName="bgRect" presStyleLbl="bgShp" presStyleIdx="1" presStyleCnt="5"/>
      <dgm:spPr/>
    </dgm:pt>
    <dgm:pt modelId="{BDEE729D-DFF2-4DC0-A028-0F2BCB2AB163}" type="pres">
      <dgm:prSet presAssocID="{BC5019BF-E9CE-445F-9148-631A433E716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ning"/>
        </a:ext>
      </dgm:extLst>
    </dgm:pt>
    <dgm:pt modelId="{32D0C6A7-D4A6-444A-BD28-77ED34B241C0}" type="pres">
      <dgm:prSet presAssocID="{BC5019BF-E9CE-445F-9148-631A433E7169}" presName="spaceRect" presStyleCnt="0"/>
      <dgm:spPr/>
    </dgm:pt>
    <dgm:pt modelId="{DEDFB84F-721A-4571-ADCA-ABF18A878E1D}" type="pres">
      <dgm:prSet presAssocID="{BC5019BF-E9CE-445F-9148-631A433E7169}" presName="parTx" presStyleLbl="revTx" presStyleIdx="1" presStyleCnt="5">
        <dgm:presLayoutVars>
          <dgm:chMax val="0"/>
          <dgm:chPref val="0"/>
        </dgm:presLayoutVars>
      </dgm:prSet>
      <dgm:spPr/>
    </dgm:pt>
    <dgm:pt modelId="{44FD4381-CED5-4FCA-A305-280663DE0D29}" type="pres">
      <dgm:prSet presAssocID="{E0884949-E20D-49B4-BA4D-50BCA60D9739}" presName="sibTrans" presStyleCnt="0"/>
      <dgm:spPr/>
    </dgm:pt>
    <dgm:pt modelId="{5AF19948-6D29-48CA-A142-40E45E4E33AE}" type="pres">
      <dgm:prSet presAssocID="{73F02641-84AC-4D9A-8B73-B7954A944B5E}" presName="compNode" presStyleCnt="0"/>
      <dgm:spPr/>
    </dgm:pt>
    <dgm:pt modelId="{B5CBE415-820E-464D-964C-A1B8FD9394D5}" type="pres">
      <dgm:prSet presAssocID="{73F02641-84AC-4D9A-8B73-B7954A944B5E}" presName="bgRect" presStyleLbl="bgShp" presStyleIdx="2" presStyleCnt="5"/>
      <dgm:spPr/>
    </dgm:pt>
    <dgm:pt modelId="{830C3B8F-044C-4D70-87C2-EFEF0DFFED45}" type="pres">
      <dgm:prSet presAssocID="{73F02641-84AC-4D9A-8B73-B7954A944B5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Secure"/>
        </a:ext>
      </dgm:extLst>
    </dgm:pt>
    <dgm:pt modelId="{E73C0CBB-DDEA-43F7-A361-3AF21199963D}" type="pres">
      <dgm:prSet presAssocID="{73F02641-84AC-4D9A-8B73-B7954A944B5E}" presName="spaceRect" presStyleCnt="0"/>
      <dgm:spPr/>
    </dgm:pt>
    <dgm:pt modelId="{7A7F8EBD-67CD-4F2C-9CBE-FEB00D9FFBA1}" type="pres">
      <dgm:prSet presAssocID="{73F02641-84AC-4D9A-8B73-B7954A944B5E}" presName="parTx" presStyleLbl="revTx" presStyleIdx="2" presStyleCnt="5">
        <dgm:presLayoutVars>
          <dgm:chMax val="0"/>
          <dgm:chPref val="0"/>
        </dgm:presLayoutVars>
      </dgm:prSet>
      <dgm:spPr/>
    </dgm:pt>
    <dgm:pt modelId="{3A2B1DA4-53F1-4FB1-90B4-BF7996B48512}" type="pres">
      <dgm:prSet presAssocID="{5259BFCB-3D59-4FA6-AAA3-2B99ED55F8A5}" presName="sibTrans" presStyleCnt="0"/>
      <dgm:spPr/>
    </dgm:pt>
    <dgm:pt modelId="{DEF9B1CF-40EA-4AC6-9F15-A585CBB543D1}" type="pres">
      <dgm:prSet presAssocID="{C7399479-3B3F-4FE1-B2C0-764FD8EEA2ED}" presName="compNode" presStyleCnt="0"/>
      <dgm:spPr/>
    </dgm:pt>
    <dgm:pt modelId="{0D7DF488-1773-49F5-AB6C-4E5FE17639AE}" type="pres">
      <dgm:prSet presAssocID="{C7399479-3B3F-4FE1-B2C0-764FD8EEA2ED}" presName="bgRect" presStyleLbl="bgShp" presStyleIdx="3" presStyleCnt="5"/>
      <dgm:spPr/>
    </dgm:pt>
    <dgm:pt modelId="{3B059E76-7D0A-4F5B-8C96-D0E3760A5CB7}" type="pres">
      <dgm:prSet presAssocID="{C7399479-3B3F-4FE1-B2C0-764FD8EEA2E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log"/>
        </a:ext>
      </dgm:extLst>
    </dgm:pt>
    <dgm:pt modelId="{2FD96098-4F32-4564-B37C-81FAFEB5967E}" type="pres">
      <dgm:prSet presAssocID="{C7399479-3B3F-4FE1-B2C0-764FD8EEA2ED}" presName="spaceRect" presStyleCnt="0"/>
      <dgm:spPr/>
    </dgm:pt>
    <dgm:pt modelId="{0BB38E63-B88D-4511-87AE-221C431700BC}" type="pres">
      <dgm:prSet presAssocID="{C7399479-3B3F-4FE1-B2C0-764FD8EEA2ED}" presName="parTx" presStyleLbl="revTx" presStyleIdx="3" presStyleCnt="5">
        <dgm:presLayoutVars>
          <dgm:chMax val="0"/>
          <dgm:chPref val="0"/>
        </dgm:presLayoutVars>
      </dgm:prSet>
      <dgm:spPr/>
    </dgm:pt>
    <dgm:pt modelId="{5EF1B6AD-F7FA-4824-8D4B-6AB8E6B78F1B}" type="pres">
      <dgm:prSet presAssocID="{EFB2DCB0-1386-446B-B86C-2ADFA5F2BEB1}" presName="sibTrans" presStyleCnt="0"/>
      <dgm:spPr/>
    </dgm:pt>
    <dgm:pt modelId="{C2886B2C-3F40-4F38-BDE3-F5958239533F}" type="pres">
      <dgm:prSet presAssocID="{6ED6B3F3-8C05-4D86-9581-44AF3635B391}" presName="compNode" presStyleCnt="0"/>
      <dgm:spPr/>
    </dgm:pt>
    <dgm:pt modelId="{BCA51CBA-31D4-42C4-A9E1-0B16A2EEE113}" type="pres">
      <dgm:prSet presAssocID="{6ED6B3F3-8C05-4D86-9581-44AF3635B391}" presName="bgRect" presStyleLbl="bgShp" presStyleIdx="4" presStyleCnt="5"/>
      <dgm:spPr/>
    </dgm:pt>
    <dgm:pt modelId="{14C59A94-831A-4184-BE79-5361A64D3D32}" type="pres">
      <dgm:prSet presAssocID="{6ED6B3F3-8C05-4D86-9581-44AF3635B39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orkforce Management"/>
        </a:ext>
      </dgm:extLst>
    </dgm:pt>
    <dgm:pt modelId="{4274FCC2-2C59-4E58-B18B-CE6D3A0C1274}" type="pres">
      <dgm:prSet presAssocID="{6ED6B3F3-8C05-4D86-9581-44AF3635B391}" presName="spaceRect" presStyleCnt="0"/>
      <dgm:spPr/>
    </dgm:pt>
    <dgm:pt modelId="{671D973C-F4DD-442A-BFDF-5EABEE7554C8}" type="pres">
      <dgm:prSet presAssocID="{6ED6B3F3-8C05-4D86-9581-44AF3635B391}" presName="parTx" presStyleLbl="revTx" presStyleIdx="4" presStyleCnt="5">
        <dgm:presLayoutVars>
          <dgm:chMax val="0"/>
          <dgm:chPref val="0"/>
        </dgm:presLayoutVars>
      </dgm:prSet>
      <dgm:spPr/>
    </dgm:pt>
  </dgm:ptLst>
  <dgm:cxnLst>
    <dgm:cxn modelId="{24F2A430-1929-4529-B23A-56632B1D59B7}" type="presOf" srcId="{6ED6B3F3-8C05-4D86-9581-44AF3635B391}" destId="{671D973C-F4DD-442A-BFDF-5EABEE7554C8}" srcOrd="0" destOrd="0" presId="urn:microsoft.com/office/officeart/2018/2/layout/IconVerticalSolidList"/>
    <dgm:cxn modelId="{8066B85C-34DA-4092-8795-AC6E8B25FE12}" type="presOf" srcId="{02014393-B9BA-4604-981B-231DDA73AE69}" destId="{CDBB5B7E-289C-4384-95A0-4CA9F8F651E6}" srcOrd="0" destOrd="0" presId="urn:microsoft.com/office/officeart/2018/2/layout/IconVerticalSolidList"/>
    <dgm:cxn modelId="{D4600756-3FC6-483B-852D-2BFF49FDC114}" type="presOf" srcId="{142FD47A-C7CD-4301-98AD-B5DC87DD1478}" destId="{A47757A2-49BF-4FBD-BE2C-1B8CEF9D1E60}" srcOrd="0" destOrd="0" presId="urn:microsoft.com/office/officeart/2018/2/layout/IconVerticalSolidList"/>
    <dgm:cxn modelId="{D7B3838D-206F-49E8-BE2B-FCB94E4472DC}" srcId="{142FD47A-C7CD-4301-98AD-B5DC87DD1478}" destId="{6ED6B3F3-8C05-4D86-9581-44AF3635B391}" srcOrd="4" destOrd="0" parTransId="{7CAD3DB4-334D-403E-9A94-16D168E7ADE8}" sibTransId="{B42BF3EC-AE27-40D7-8BFC-0CB0B082AFE4}"/>
    <dgm:cxn modelId="{76B7F8A0-3CAE-4FAB-9D88-081D09DF9081}" srcId="{142FD47A-C7CD-4301-98AD-B5DC87DD1478}" destId="{C7399479-3B3F-4FE1-B2C0-764FD8EEA2ED}" srcOrd="3" destOrd="0" parTransId="{2082B861-E162-4EBA-AA55-FA3D8E664226}" sibTransId="{EFB2DCB0-1386-446B-B86C-2ADFA5F2BEB1}"/>
    <dgm:cxn modelId="{283E5FBA-D3C3-4BB5-82D5-800230D930DB}" srcId="{142FD47A-C7CD-4301-98AD-B5DC87DD1478}" destId="{73F02641-84AC-4D9A-8B73-B7954A944B5E}" srcOrd="2" destOrd="0" parTransId="{2DF66E5B-399A-4188-A348-055D089204C1}" sibTransId="{5259BFCB-3D59-4FA6-AAA3-2B99ED55F8A5}"/>
    <dgm:cxn modelId="{9A8FBAC0-B6A7-4578-B651-9127EBF1E1A8}" srcId="{142FD47A-C7CD-4301-98AD-B5DC87DD1478}" destId="{BC5019BF-E9CE-445F-9148-631A433E7169}" srcOrd="1" destOrd="0" parTransId="{0AAAAEC3-08D4-469E-90EF-08C9C4974820}" sibTransId="{E0884949-E20D-49B4-BA4D-50BCA60D9739}"/>
    <dgm:cxn modelId="{F9FB6FDC-A218-43DF-B273-62615D44A354}" type="presOf" srcId="{C7399479-3B3F-4FE1-B2C0-764FD8EEA2ED}" destId="{0BB38E63-B88D-4511-87AE-221C431700BC}" srcOrd="0" destOrd="0" presId="urn:microsoft.com/office/officeart/2018/2/layout/IconVerticalSolidList"/>
    <dgm:cxn modelId="{B8A757EB-92BD-4508-A9F9-FAED29275BA1}" type="presOf" srcId="{73F02641-84AC-4D9A-8B73-B7954A944B5E}" destId="{7A7F8EBD-67CD-4F2C-9CBE-FEB00D9FFBA1}" srcOrd="0" destOrd="0" presId="urn:microsoft.com/office/officeart/2018/2/layout/IconVerticalSolidList"/>
    <dgm:cxn modelId="{5054E2F2-80C2-44AF-B078-426629351553}" srcId="{142FD47A-C7CD-4301-98AD-B5DC87DD1478}" destId="{02014393-B9BA-4604-981B-231DDA73AE69}" srcOrd="0" destOrd="0" parTransId="{A29DE542-A5ED-4459-B55B-89456EA8B5E5}" sibTransId="{BC43AACC-8630-46B7-AE10-ABBA82A4E3D9}"/>
    <dgm:cxn modelId="{F4D1FAF9-9BD8-4607-A79C-43F855492CE2}" type="presOf" srcId="{BC5019BF-E9CE-445F-9148-631A433E7169}" destId="{DEDFB84F-721A-4571-ADCA-ABF18A878E1D}" srcOrd="0" destOrd="0" presId="urn:microsoft.com/office/officeart/2018/2/layout/IconVerticalSolidList"/>
    <dgm:cxn modelId="{D1922E9D-0B08-402B-A530-766E9ADC6AA0}" type="presParOf" srcId="{A47757A2-49BF-4FBD-BE2C-1B8CEF9D1E60}" destId="{3B5B9D52-7916-4F81-87B0-A6A0CBBB12CE}" srcOrd="0" destOrd="0" presId="urn:microsoft.com/office/officeart/2018/2/layout/IconVerticalSolidList"/>
    <dgm:cxn modelId="{9B977A5B-4BD7-4BED-BFBC-9C67A69A6CEE}" type="presParOf" srcId="{3B5B9D52-7916-4F81-87B0-A6A0CBBB12CE}" destId="{018A8EC7-9CD9-41FA-BBB6-2889EA4A3AD3}" srcOrd="0" destOrd="0" presId="urn:microsoft.com/office/officeart/2018/2/layout/IconVerticalSolidList"/>
    <dgm:cxn modelId="{975EC2A4-4689-4764-8CE9-DF2FC56FDA68}" type="presParOf" srcId="{3B5B9D52-7916-4F81-87B0-A6A0CBBB12CE}" destId="{BBC01F9A-0A00-4258-B494-B3861A07DBA5}" srcOrd="1" destOrd="0" presId="urn:microsoft.com/office/officeart/2018/2/layout/IconVerticalSolidList"/>
    <dgm:cxn modelId="{D2746158-7483-4B61-8DF6-75453C06AE68}" type="presParOf" srcId="{3B5B9D52-7916-4F81-87B0-A6A0CBBB12CE}" destId="{A44D5A8D-1D4B-4482-B41D-004FA1FDDD7D}" srcOrd="2" destOrd="0" presId="urn:microsoft.com/office/officeart/2018/2/layout/IconVerticalSolidList"/>
    <dgm:cxn modelId="{00DB1739-791C-4441-8F2B-1934F2A6C34D}" type="presParOf" srcId="{3B5B9D52-7916-4F81-87B0-A6A0CBBB12CE}" destId="{CDBB5B7E-289C-4384-95A0-4CA9F8F651E6}" srcOrd="3" destOrd="0" presId="urn:microsoft.com/office/officeart/2018/2/layout/IconVerticalSolidList"/>
    <dgm:cxn modelId="{55FB1140-0974-4319-801E-8BABC2F235FC}" type="presParOf" srcId="{A47757A2-49BF-4FBD-BE2C-1B8CEF9D1E60}" destId="{CD97D618-4D39-431C-A7B1-0984E030CB8D}" srcOrd="1" destOrd="0" presId="urn:microsoft.com/office/officeart/2018/2/layout/IconVerticalSolidList"/>
    <dgm:cxn modelId="{57A334A8-FE86-4761-892F-5E70181C5430}" type="presParOf" srcId="{A47757A2-49BF-4FBD-BE2C-1B8CEF9D1E60}" destId="{661D21B4-A21E-4B50-9A68-1749C7790874}" srcOrd="2" destOrd="0" presId="urn:microsoft.com/office/officeart/2018/2/layout/IconVerticalSolidList"/>
    <dgm:cxn modelId="{42313B96-00AC-4912-81E5-D7CBD6EE3C40}" type="presParOf" srcId="{661D21B4-A21E-4B50-9A68-1749C7790874}" destId="{C7EFB991-936A-418B-A7BE-0402ABF5112E}" srcOrd="0" destOrd="0" presId="urn:microsoft.com/office/officeart/2018/2/layout/IconVerticalSolidList"/>
    <dgm:cxn modelId="{93557771-03CB-409B-8F01-6538EAC0FBC5}" type="presParOf" srcId="{661D21B4-A21E-4B50-9A68-1749C7790874}" destId="{BDEE729D-DFF2-4DC0-A028-0F2BCB2AB163}" srcOrd="1" destOrd="0" presId="urn:microsoft.com/office/officeart/2018/2/layout/IconVerticalSolidList"/>
    <dgm:cxn modelId="{81BF2C3A-1C0A-4DF7-A4F0-3DC68E8B63C3}" type="presParOf" srcId="{661D21B4-A21E-4B50-9A68-1749C7790874}" destId="{32D0C6A7-D4A6-444A-BD28-77ED34B241C0}" srcOrd="2" destOrd="0" presId="urn:microsoft.com/office/officeart/2018/2/layout/IconVerticalSolidList"/>
    <dgm:cxn modelId="{9D31285B-3336-4A7B-A864-35F6F3C0028A}" type="presParOf" srcId="{661D21B4-A21E-4B50-9A68-1749C7790874}" destId="{DEDFB84F-721A-4571-ADCA-ABF18A878E1D}" srcOrd="3" destOrd="0" presId="urn:microsoft.com/office/officeart/2018/2/layout/IconVerticalSolidList"/>
    <dgm:cxn modelId="{A670E055-2A94-4675-B3B2-6C9CFD06DAAA}" type="presParOf" srcId="{A47757A2-49BF-4FBD-BE2C-1B8CEF9D1E60}" destId="{44FD4381-CED5-4FCA-A305-280663DE0D29}" srcOrd="3" destOrd="0" presId="urn:microsoft.com/office/officeart/2018/2/layout/IconVerticalSolidList"/>
    <dgm:cxn modelId="{A1C6D893-9FD5-4A55-9F0E-C572896B73A8}" type="presParOf" srcId="{A47757A2-49BF-4FBD-BE2C-1B8CEF9D1E60}" destId="{5AF19948-6D29-48CA-A142-40E45E4E33AE}" srcOrd="4" destOrd="0" presId="urn:microsoft.com/office/officeart/2018/2/layout/IconVerticalSolidList"/>
    <dgm:cxn modelId="{89C39A12-A949-4B9C-A240-10333A29CCB1}" type="presParOf" srcId="{5AF19948-6D29-48CA-A142-40E45E4E33AE}" destId="{B5CBE415-820E-464D-964C-A1B8FD9394D5}" srcOrd="0" destOrd="0" presId="urn:microsoft.com/office/officeart/2018/2/layout/IconVerticalSolidList"/>
    <dgm:cxn modelId="{0C595466-0DBD-4D99-A37D-ABC0C6F08A40}" type="presParOf" srcId="{5AF19948-6D29-48CA-A142-40E45E4E33AE}" destId="{830C3B8F-044C-4D70-87C2-EFEF0DFFED45}" srcOrd="1" destOrd="0" presId="urn:microsoft.com/office/officeart/2018/2/layout/IconVerticalSolidList"/>
    <dgm:cxn modelId="{CBB7A801-C8A8-455B-A4CE-73243272EDF6}" type="presParOf" srcId="{5AF19948-6D29-48CA-A142-40E45E4E33AE}" destId="{E73C0CBB-DDEA-43F7-A361-3AF21199963D}" srcOrd="2" destOrd="0" presId="urn:microsoft.com/office/officeart/2018/2/layout/IconVerticalSolidList"/>
    <dgm:cxn modelId="{D9A91832-71F0-4167-BB17-1C91626AAE8D}" type="presParOf" srcId="{5AF19948-6D29-48CA-A142-40E45E4E33AE}" destId="{7A7F8EBD-67CD-4F2C-9CBE-FEB00D9FFBA1}" srcOrd="3" destOrd="0" presId="urn:microsoft.com/office/officeart/2018/2/layout/IconVerticalSolidList"/>
    <dgm:cxn modelId="{373C1B5B-B532-49D2-9454-D141009001AD}" type="presParOf" srcId="{A47757A2-49BF-4FBD-BE2C-1B8CEF9D1E60}" destId="{3A2B1DA4-53F1-4FB1-90B4-BF7996B48512}" srcOrd="5" destOrd="0" presId="urn:microsoft.com/office/officeart/2018/2/layout/IconVerticalSolidList"/>
    <dgm:cxn modelId="{40D533FF-7C03-4E74-9F06-7BDC83C1A39A}" type="presParOf" srcId="{A47757A2-49BF-4FBD-BE2C-1B8CEF9D1E60}" destId="{DEF9B1CF-40EA-4AC6-9F15-A585CBB543D1}" srcOrd="6" destOrd="0" presId="urn:microsoft.com/office/officeart/2018/2/layout/IconVerticalSolidList"/>
    <dgm:cxn modelId="{05B5D259-55C7-4E83-B087-A29E8ABE20F7}" type="presParOf" srcId="{DEF9B1CF-40EA-4AC6-9F15-A585CBB543D1}" destId="{0D7DF488-1773-49F5-AB6C-4E5FE17639AE}" srcOrd="0" destOrd="0" presId="urn:microsoft.com/office/officeart/2018/2/layout/IconVerticalSolidList"/>
    <dgm:cxn modelId="{D006A28B-144E-4FCC-BC5E-9E6C7830B184}" type="presParOf" srcId="{DEF9B1CF-40EA-4AC6-9F15-A585CBB543D1}" destId="{3B059E76-7D0A-4F5B-8C96-D0E3760A5CB7}" srcOrd="1" destOrd="0" presId="urn:microsoft.com/office/officeart/2018/2/layout/IconVerticalSolidList"/>
    <dgm:cxn modelId="{3191EA60-D400-4472-B3DD-D72FEE4D119E}" type="presParOf" srcId="{DEF9B1CF-40EA-4AC6-9F15-A585CBB543D1}" destId="{2FD96098-4F32-4564-B37C-81FAFEB5967E}" srcOrd="2" destOrd="0" presId="urn:microsoft.com/office/officeart/2018/2/layout/IconVerticalSolidList"/>
    <dgm:cxn modelId="{2B19EFFE-0809-4A14-AC5B-CD5B6FFF62C1}" type="presParOf" srcId="{DEF9B1CF-40EA-4AC6-9F15-A585CBB543D1}" destId="{0BB38E63-B88D-4511-87AE-221C431700BC}" srcOrd="3" destOrd="0" presId="urn:microsoft.com/office/officeart/2018/2/layout/IconVerticalSolidList"/>
    <dgm:cxn modelId="{F11BB83D-5B13-4A10-82B5-B61B605421FE}" type="presParOf" srcId="{A47757A2-49BF-4FBD-BE2C-1B8CEF9D1E60}" destId="{5EF1B6AD-F7FA-4824-8D4B-6AB8E6B78F1B}" srcOrd="7" destOrd="0" presId="urn:microsoft.com/office/officeart/2018/2/layout/IconVerticalSolidList"/>
    <dgm:cxn modelId="{2E9E5A18-BBE2-4194-AD42-3A78F7E91328}" type="presParOf" srcId="{A47757A2-49BF-4FBD-BE2C-1B8CEF9D1E60}" destId="{C2886B2C-3F40-4F38-BDE3-F5958239533F}" srcOrd="8" destOrd="0" presId="urn:microsoft.com/office/officeart/2018/2/layout/IconVerticalSolidList"/>
    <dgm:cxn modelId="{D3580C61-0A1A-436F-BAFC-A091C8934C73}" type="presParOf" srcId="{C2886B2C-3F40-4F38-BDE3-F5958239533F}" destId="{BCA51CBA-31D4-42C4-A9E1-0B16A2EEE113}" srcOrd="0" destOrd="0" presId="urn:microsoft.com/office/officeart/2018/2/layout/IconVerticalSolidList"/>
    <dgm:cxn modelId="{6688CD81-A49A-4E72-9854-0EC9CCED1861}" type="presParOf" srcId="{C2886B2C-3F40-4F38-BDE3-F5958239533F}" destId="{14C59A94-831A-4184-BE79-5361A64D3D32}" srcOrd="1" destOrd="0" presId="urn:microsoft.com/office/officeart/2018/2/layout/IconVerticalSolidList"/>
    <dgm:cxn modelId="{9C1A5D35-F324-4B4B-BC0F-0CE7B049BFAF}" type="presParOf" srcId="{C2886B2C-3F40-4F38-BDE3-F5958239533F}" destId="{4274FCC2-2C59-4E58-B18B-CE6D3A0C1274}" srcOrd="2" destOrd="0" presId="urn:microsoft.com/office/officeart/2018/2/layout/IconVerticalSolidList"/>
    <dgm:cxn modelId="{FD2C522F-B486-4608-A0DA-12DD7B7E25D4}" type="presParOf" srcId="{C2886B2C-3F40-4F38-BDE3-F5958239533F}" destId="{671D973C-F4DD-442A-BFDF-5EABEE7554C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C711A7-151F-479A-8FD2-DFA9D078C84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672307F-D000-4A5B-B37D-14C81AA281E0}">
      <dgm:prSet/>
      <dgm:spPr/>
      <dgm:t>
        <a:bodyPr/>
        <a:lstStyle/>
        <a:p>
          <a:r>
            <a:rPr lang="en-GB"/>
            <a:t>Confirmed the Group and Triad contracts</a:t>
          </a:r>
          <a:endParaRPr lang="en-US"/>
        </a:p>
      </dgm:t>
    </dgm:pt>
    <dgm:pt modelId="{FB7A4463-FBF4-4864-877A-FD8B084F6F96}" type="parTrans" cxnId="{AE8AF5AD-9D27-415F-9B02-811FE55499FB}">
      <dgm:prSet/>
      <dgm:spPr/>
      <dgm:t>
        <a:bodyPr/>
        <a:lstStyle/>
        <a:p>
          <a:endParaRPr lang="en-US"/>
        </a:p>
      </dgm:t>
    </dgm:pt>
    <dgm:pt modelId="{E50A5674-633A-4DAE-ABAA-C08253A8F173}" type="sibTrans" cxnId="{AE8AF5AD-9D27-415F-9B02-811FE55499FB}">
      <dgm:prSet/>
      <dgm:spPr/>
      <dgm:t>
        <a:bodyPr/>
        <a:lstStyle/>
        <a:p>
          <a:endParaRPr lang="en-US"/>
        </a:p>
      </dgm:t>
    </dgm:pt>
    <dgm:pt modelId="{FAF059C6-A260-4C9E-913E-9AEE04DD2E29}">
      <dgm:prSet/>
      <dgm:spPr/>
      <dgm:t>
        <a:bodyPr/>
        <a:lstStyle/>
        <a:p>
          <a:r>
            <a:rPr lang="en-GB"/>
            <a:t>Considered how we move from counselling ‘skills’ to counselling ‘practice’</a:t>
          </a:r>
          <a:endParaRPr lang="en-US"/>
        </a:p>
      </dgm:t>
    </dgm:pt>
    <dgm:pt modelId="{512E2A47-B9DA-47FA-B9AB-FE272665E6A8}" type="parTrans" cxnId="{FD89FAA5-5169-4F49-BC79-0C594C8DD442}">
      <dgm:prSet/>
      <dgm:spPr/>
      <dgm:t>
        <a:bodyPr/>
        <a:lstStyle/>
        <a:p>
          <a:endParaRPr lang="en-US"/>
        </a:p>
      </dgm:t>
    </dgm:pt>
    <dgm:pt modelId="{C9BFC302-F04D-4AC4-907B-BBDCE1C0FA0C}" type="sibTrans" cxnId="{FD89FAA5-5169-4F49-BC79-0C594C8DD442}">
      <dgm:prSet/>
      <dgm:spPr/>
      <dgm:t>
        <a:bodyPr/>
        <a:lstStyle/>
        <a:p>
          <a:endParaRPr lang="en-US"/>
        </a:p>
      </dgm:t>
    </dgm:pt>
    <dgm:pt modelId="{20F59133-515F-478D-99D8-4A1FB76A03E7}">
      <dgm:prSet/>
      <dgm:spPr/>
      <dgm:t>
        <a:bodyPr/>
        <a:lstStyle/>
        <a:p>
          <a:r>
            <a:rPr lang="en-GB"/>
            <a:t>Started to understand how to work at relational depth</a:t>
          </a:r>
          <a:endParaRPr lang="en-US"/>
        </a:p>
      </dgm:t>
    </dgm:pt>
    <dgm:pt modelId="{A19E4BFB-75A4-47D7-9A39-749C00AD8632}" type="parTrans" cxnId="{96D370F1-C7F0-49F4-979F-2BD2A5072878}">
      <dgm:prSet/>
      <dgm:spPr/>
      <dgm:t>
        <a:bodyPr/>
        <a:lstStyle/>
        <a:p>
          <a:endParaRPr lang="en-US"/>
        </a:p>
      </dgm:t>
    </dgm:pt>
    <dgm:pt modelId="{458F2283-4134-471F-8431-10F976522A2F}" type="sibTrans" cxnId="{96D370F1-C7F0-49F4-979F-2BD2A5072878}">
      <dgm:prSet/>
      <dgm:spPr/>
      <dgm:t>
        <a:bodyPr/>
        <a:lstStyle/>
        <a:p>
          <a:endParaRPr lang="en-US"/>
        </a:p>
      </dgm:t>
    </dgm:pt>
    <dgm:pt modelId="{4D58D276-DD61-4456-BFE5-6B9781363859}">
      <dgm:prSet/>
      <dgm:spPr/>
      <dgm:t>
        <a:bodyPr/>
        <a:lstStyle/>
        <a:p>
          <a:r>
            <a:rPr lang="en-GB"/>
            <a:t>Explored the experience of placements and early client work – the first client!!!</a:t>
          </a:r>
          <a:endParaRPr lang="en-US"/>
        </a:p>
      </dgm:t>
    </dgm:pt>
    <dgm:pt modelId="{44F47B0D-E856-4FFA-9171-AA69B8C4310B}" type="parTrans" cxnId="{AFEDCB97-E86B-4D58-8512-905C5FE1CD8C}">
      <dgm:prSet/>
      <dgm:spPr/>
      <dgm:t>
        <a:bodyPr/>
        <a:lstStyle/>
        <a:p>
          <a:endParaRPr lang="en-US"/>
        </a:p>
      </dgm:t>
    </dgm:pt>
    <dgm:pt modelId="{DFD60C7B-7599-450B-A8B6-40F02C872363}" type="sibTrans" cxnId="{AFEDCB97-E86B-4D58-8512-905C5FE1CD8C}">
      <dgm:prSet/>
      <dgm:spPr/>
      <dgm:t>
        <a:bodyPr/>
        <a:lstStyle/>
        <a:p>
          <a:endParaRPr lang="en-US"/>
        </a:p>
      </dgm:t>
    </dgm:pt>
    <dgm:pt modelId="{C2C6F92B-0D69-4840-B29B-30EA018D64F8}">
      <dgm:prSet/>
      <dgm:spPr/>
      <dgm:t>
        <a:bodyPr/>
        <a:lstStyle/>
        <a:p>
          <a:r>
            <a:rPr lang="en-GB"/>
            <a:t>Triad work</a:t>
          </a:r>
          <a:endParaRPr lang="en-US"/>
        </a:p>
      </dgm:t>
    </dgm:pt>
    <dgm:pt modelId="{BDD74714-4CCA-4938-8138-3E6616EC0314}" type="parTrans" cxnId="{A6DEC8AD-6E4E-4A84-BEC4-10DCE3CD1779}">
      <dgm:prSet/>
      <dgm:spPr/>
      <dgm:t>
        <a:bodyPr/>
        <a:lstStyle/>
        <a:p>
          <a:endParaRPr lang="en-US"/>
        </a:p>
      </dgm:t>
    </dgm:pt>
    <dgm:pt modelId="{786BDBD4-BA59-496E-BF4B-BD2E31509C95}" type="sibTrans" cxnId="{A6DEC8AD-6E4E-4A84-BEC4-10DCE3CD1779}">
      <dgm:prSet/>
      <dgm:spPr/>
      <dgm:t>
        <a:bodyPr/>
        <a:lstStyle/>
        <a:p>
          <a:endParaRPr lang="en-US"/>
        </a:p>
      </dgm:t>
    </dgm:pt>
    <dgm:pt modelId="{186FD051-5889-4396-AC17-1CDA0717689C}" type="pres">
      <dgm:prSet presAssocID="{8EC711A7-151F-479A-8FD2-DFA9D078C847}" presName="linear" presStyleCnt="0">
        <dgm:presLayoutVars>
          <dgm:animLvl val="lvl"/>
          <dgm:resizeHandles val="exact"/>
        </dgm:presLayoutVars>
      </dgm:prSet>
      <dgm:spPr/>
    </dgm:pt>
    <dgm:pt modelId="{22F670C2-941A-4B57-96C8-CFF4AED81A96}" type="pres">
      <dgm:prSet presAssocID="{7672307F-D000-4A5B-B37D-14C81AA281E0}" presName="parentText" presStyleLbl="node1" presStyleIdx="0" presStyleCnt="5">
        <dgm:presLayoutVars>
          <dgm:chMax val="0"/>
          <dgm:bulletEnabled val="1"/>
        </dgm:presLayoutVars>
      </dgm:prSet>
      <dgm:spPr/>
    </dgm:pt>
    <dgm:pt modelId="{CFCBA5B2-F56A-48FB-A27D-B15B3FCC76F8}" type="pres">
      <dgm:prSet presAssocID="{E50A5674-633A-4DAE-ABAA-C08253A8F173}" presName="spacer" presStyleCnt="0"/>
      <dgm:spPr/>
    </dgm:pt>
    <dgm:pt modelId="{6317B8C9-3C51-4B79-A04B-3ECFAA91C96B}" type="pres">
      <dgm:prSet presAssocID="{FAF059C6-A260-4C9E-913E-9AEE04DD2E29}" presName="parentText" presStyleLbl="node1" presStyleIdx="1" presStyleCnt="5">
        <dgm:presLayoutVars>
          <dgm:chMax val="0"/>
          <dgm:bulletEnabled val="1"/>
        </dgm:presLayoutVars>
      </dgm:prSet>
      <dgm:spPr/>
    </dgm:pt>
    <dgm:pt modelId="{F27517AD-0AB3-48AB-8A63-8F7F3698500D}" type="pres">
      <dgm:prSet presAssocID="{C9BFC302-F04D-4AC4-907B-BBDCE1C0FA0C}" presName="spacer" presStyleCnt="0"/>
      <dgm:spPr/>
    </dgm:pt>
    <dgm:pt modelId="{E2ED35D0-241D-4EAF-AD04-04A334EFD719}" type="pres">
      <dgm:prSet presAssocID="{20F59133-515F-478D-99D8-4A1FB76A03E7}" presName="parentText" presStyleLbl="node1" presStyleIdx="2" presStyleCnt="5">
        <dgm:presLayoutVars>
          <dgm:chMax val="0"/>
          <dgm:bulletEnabled val="1"/>
        </dgm:presLayoutVars>
      </dgm:prSet>
      <dgm:spPr/>
    </dgm:pt>
    <dgm:pt modelId="{616284D9-2872-4201-82A7-D94CFB1B08BD}" type="pres">
      <dgm:prSet presAssocID="{458F2283-4134-471F-8431-10F976522A2F}" presName="spacer" presStyleCnt="0"/>
      <dgm:spPr/>
    </dgm:pt>
    <dgm:pt modelId="{47E62597-43F6-4F42-AD4D-9747F8013AE3}" type="pres">
      <dgm:prSet presAssocID="{4D58D276-DD61-4456-BFE5-6B9781363859}" presName="parentText" presStyleLbl="node1" presStyleIdx="3" presStyleCnt="5">
        <dgm:presLayoutVars>
          <dgm:chMax val="0"/>
          <dgm:bulletEnabled val="1"/>
        </dgm:presLayoutVars>
      </dgm:prSet>
      <dgm:spPr/>
    </dgm:pt>
    <dgm:pt modelId="{54DCB73A-E704-4153-966E-29DA83AA7260}" type="pres">
      <dgm:prSet presAssocID="{DFD60C7B-7599-450B-A8B6-40F02C872363}" presName="spacer" presStyleCnt="0"/>
      <dgm:spPr/>
    </dgm:pt>
    <dgm:pt modelId="{09F257E6-5F85-4ACE-915A-FCA28CE212AD}" type="pres">
      <dgm:prSet presAssocID="{C2C6F92B-0D69-4840-B29B-30EA018D64F8}" presName="parentText" presStyleLbl="node1" presStyleIdx="4" presStyleCnt="5">
        <dgm:presLayoutVars>
          <dgm:chMax val="0"/>
          <dgm:bulletEnabled val="1"/>
        </dgm:presLayoutVars>
      </dgm:prSet>
      <dgm:spPr/>
    </dgm:pt>
  </dgm:ptLst>
  <dgm:cxnLst>
    <dgm:cxn modelId="{326F4215-BCC1-49F1-92CC-EC812FE82B8E}" type="presOf" srcId="{20F59133-515F-478D-99D8-4A1FB76A03E7}" destId="{E2ED35D0-241D-4EAF-AD04-04A334EFD719}" srcOrd="0" destOrd="0" presId="urn:microsoft.com/office/officeart/2005/8/layout/vList2"/>
    <dgm:cxn modelId="{16104241-B7CF-4910-B978-1E401FE28736}" type="presOf" srcId="{C2C6F92B-0D69-4840-B29B-30EA018D64F8}" destId="{09F257E6-5F85-4ACE-915A-FCA28CE212AD}" srcOrd="0" destOrd="0" presId="urn:microsoft.com/office/officeart/2005/8/layout/vList2"/>
    <dgm:cxn modelId="{B0C58546-76EB-463B-AB4D-A2439B4E8BBF}" type="presOf" srcId="{FAF059C6-A260-4C9E-913E-9AEE04DD2E29}" destId="{6317B8C9-3C51-4B79-A04B-3ECFAA91C96B}" srcOrd="0" destOrd="0" presId="urn:microsoft.com/office/officeart/2005/8/layout/vList2"/>
    <dgm:cxn modelId="{E60D3849-1ACE-4225-8010-B8B551DD83F1}" type="presOf" srcId="{4D58D276-DD61-4456-BFE5-6B9781363859}" destId="{47E62597-43F6-4F42-AD4D-9747F8013AE3}" srcOrd="0" destOrd="0" presId="urn:microsoft.com/office/officeart/2005/8/layout/vList2"/>
    <dgm:cxn modelId="{F7015283-AAF5-4224-B2DD-15324CF1B380}" type="presOf" srcId="{8EC711A7-151F-479A-8FD2-DFA9D078C847}" destId="{186FD051-5889-4396-AC17-1CDA0717689C}" srcOrd="0" destOrd="0" presId="urn:microsoft.com/office/officeart/2005/8/layout/vList2"/>
    <dgm:cxn modelId="{AFEDCB97-E86B-4D58-8512-905C5FE1CD8C}" srcId="{8EC711A7-151F-479A-8FD2-DFA9D078C847}" destId="{4D58D276-DD61-4456-BFE5-6B9781363859}" srcOrd="3" destOrd="0" parTransId="{44F47B0D-E856-4FFA-9171-AA69B8C4310B}" sibTransId="{DFD60C7B-7599-450B-A8B6-40F02C872363}"/>
    <dgm:cxn modelId="{FD89FAA5-5169-4F49-BC79-0C594C8DD442}" srcId="{8EC711A7-151F-479A-8FD2-DFA9D078C847}" destId="{FAF059C6-A260-4C9E-913E-9AEE04DD2E29}" srcOrd="1" destOrd="0" parTransId="{512E2A47-B9DA-47FA-B9AB-FE272665E6A8}" sibTransId="{C9BFC302-F04D-4AC4-907B-BBDCE1C0FA0C}"/>
    <dgm:cxn modelId="{A6DEC8AD-6E4E-4A84-BEC4-10DCE3CD1779}" srcId="{8EC711A7-151F-479A-8FD2-DFA9D078C847}" destId="{C2C6F92B-0D69-4840-B29B-30EA018D64F8}" srcOrd="4" destOrd="0" parTransId="{BDD74714-4CCA-4938-8138-3E6616EC0314}" sibTransId="{786BDBD4-BA59-496E-BF4B-BD2E31509C95}"/>
    <dgm:cxn modelId="{AE8AF5AD-9D27-415F-9B02-811FE55499FB}" srcId="{8EC711A7-151F-479A-8FD2-DFA9D078C847}" destId="{7672307F-D000-4A5B-B37D-14C81AA281E0}" srcOrd="0" destOrd="0" parTransId="{FB7A4463-FBF4-4864-877A-FD8B084F6F96}" sibTransId="{E50A5674-633A-4DAE-ABAA-C08253A8F173}"/>
    <dgm:cxn modelId="{08DE11B3-E933-488A-925B-E9520AAEBB6F}" type="presOf" srcId="{7672307F-D000-4A5B-B37D-14C81AA281E0}" destId="{22F670C2-941A-4B57-96C8-CFF4AED81A96}" srcOrd="0" destOrd="0" presId="urn:microsoft.com/office/officeart/2005/8/layout/vList2"/>
    <dgm:cxn modelId="{96D370F1-C7F0-49F4-979F-2BD2A5072878}" srcId="{8EC711A7-151F-479A-8FD2-DFA9D078C847}" destId="{20F59133-515F-478D-99D8-4A1FB76A03E7}" srcOrd="2" destOrd="0" parTransId="{A19E4BFB-75A4-47D7-9A39-749C00AD8632}" sibTransId="{458F2283-4134-471F-8431-10F976522A2F}"/>
    <dgm:cxn modelId="{7EA0A0DA-9837-40F0-9FD3-893737702D39}" type="presParOf" srcId="{186FD051-5889-4396-AC17-1CDA0717689C}" destId="{22F670C2-941A-4B57-96C8-CFF4AED81A96}" srcOrd="0" destOrd="0" presId="urn:microsoft.com/office/officeart/2005/8/layout/vList2"/>
    <dgm:cxn modelId="{5881B064-2F0A-49A0-AD81-6D33D2E626E0}" type="presParOf" srcId="{186FD051-5889-4396-AC17-1CDA0717689C}" destId="{CFCBA5B2-F56A-48FB-A27D-B15B3FCC76F8}" srcOrd="1" destOrd="0" presId="urn:microsoft.com/office/officeart/2005/8/layout/vList2"/>
    <dgm:cxn modelId="{709EDEE1-6574-4867-A33C-CA63086833EA}" type="presParOf" srcId="{186FD051-5889-4396-AC17-1CDA0717689C}" destId="{6317B8C9-3C51-4B79-A04B-3ECFAA91C96B}" srcOrd="2" destOrd="0" presId="urn:microsoft.com/office/officeart/2005/8/layout/vList2"/>
    <dgm:cxn modelId="{EAD08D9F-BA41-4F6D-B7C5-B9907CE20A38}" type="presParOf" srcId="{186FD051-5889-4396-AC17-1CDA0717689C}" destId="{F27517AD-0AB3-48AB-8A63-8F7F3698500D}" srcOrd="3" destOrd="0" presId="urn:microsoft.com/office/officeart/2005/8/layout/vList2"/>
    <dgm:cxn modelId="{B577492E-7C43-4797-B9AD-924E400B4D5B}" type="presParOf" srcId="{186FD051-5889-4396-AC17-1CDA0717689C}" destId="{E2ED35D0-241D-4EAF-AD04-04A334EFD719}" srcOrd="4" destOrd="0" presId="urn:microsoft.com/office/officeart/2005/8/layout/vList2"/>
    <dgm:cxn modelId="{E61CA9D4-3D3A-4A59-8190-C6E58501438D}" type="presParOf" srcId="{186FD051-5889-4396-AC17-1CDA0717689C}" destId="{616284D9-2872-4201-82A7-D94CFB1B08BD}" srcOrd="5" destOrd="0" presId="urn:microsoft.com/office/officeart/2005/8/layout/vList2"/>
    <dgm:cxn modelId="{1C4C18E6-D51A-4822-9386-465DE7E651C7}" type="presParOf" srcId="{186FD051-5889-4396-AC17-1CDA0717689C}" destId="{47E62597-43F6-4F42-AD4D-9747F8013AE3}" srcOrd="6" destOrd="0" presId="urn:microsoft.com/office/officeart/2005/8/layout/vList2"/>
    <dgm:cxn modelId="{7DCC3503-63AF-4C25-A015-7BF4CF6E5770}" type="presParOf" srcId="{186FD051-5889-4396-AC17-1CDA0717689C}" destId="{54DCB73A-E704-4153-966E-29DA83AA7260}" srcOrd="7" destOrd="0" presId="urn:microsoft.com/office/officeart/2005/8/layout/vList2"/>
    <dgm:cxn modelId="{203FF2CA-6FFE-4EA7-9C47-FDE4D310B09D}" type="presParOf" srcId="{186FD051-5889-4396-AC17-1CDA0717689C}" destId="{09F257E6-5F85-4ACE-915A-FCA28CE212A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A8EC7-9CD9-41FA-BBB6-2889EA4A3AD3}">
      <dsp:nvSpPr>
        <dsp:cNvPr id="0" name=""/>
        <dsp:cNvSpPr/>
      </dsp:nvSpPr>
      <dsp:spPr>
        <a:xfrm>
          <a:off x="0" y="0"/>
          <a:ext cx="5913437" cy="7716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C01F9A-0A00-4258-B494-B3861A07DBA5}">
      <dsp:nvSpPr>
        <dsp:cNvPr id="0" name=""/>
        <dsp:cNvSpPr/>
      </dsp:nvSpPr>
      <dsp:spPr>
        <a:xfrm>
          <a:off x="233421" y="177241"/>
          <a:ext cx="424402" cy="424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BB5B7E-289C-4384-95A0-4CA9F8F651E6}">
      <dsp:nvSpPr>
        <dsp:cNvPr id="0" name=""/>
        <dsp:cNvSpPr/>
      </dsp:nvSpPr>
      <dsp:spPr>
        <a:xfrm>
          <a:off x="891244" y="3622"/>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00100">
            <a:lnSpc>
              <a:spcPct val="90000"/>
            </a:lnSpc>
            <a:spcBef>
              <a:spcPct val="0"/>
            </a:spcBef>
            <a:spcAft>
              <a:spcPct val="35000"/>
            </a:spcAft>
            <a:buNone/>
          </a:pPr>
          <a:r>
            <a:rPr lang="en-GB" sz="1800" kern="1200" dirty="0"/>
            <a:t>Confirm Group and Triad contracts, working safely and ethically</a:t>
          </a:r>
          <a:endParaRPr lang="en-US" sz="1800" kern="1200" dirty="0"/>
        </a:p>
      </dsp:txBody>
      <dsp:txXfrm>
        <a:off x="891244" y="3622"/>
        <a:ext cx="5022192" cy="771640"/>
      </dsp:txXfrm>
    </dsp:sp>
    <dsp:sp modelId="{C7EFB991-936A-418B-A7BE-0402ABF5112E}">
      <dsp:nvSpPr>
        <dsp:cNvPr id="0" name=""/>
        <dsp:cNvSpPr/>
      </dsp:nvSpPr>
      <dsp:spPr>
        <a:xfrm>
          <a:off x="0" y="968173"/>
          <a:ext cx="5913437" cy="7716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EE729D-DFF2-4DC0-A028-0F2BCB2AB163}">
      <dsp:nvSpPr>
        <dsp:cNvPr id="0" name=""/>
        <dsp:cNvSpPr/>
      </dsp:nvSpPr>
      <dsp:spPr>
        <a:xfrm>
          <a:off x="233421" y="1141792"/>
          <a:ext cx="424402" cy="424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DFB84F-721A-4571-ADCA-ABF18A878E1D}">
      <dsp:nvSpPr>
        <dsp:cNvPr id="0" name=""/>
        <dsp:cNvSpPr/>
      </dsp:nvSpPr>
      <dsp:spPr>
        <a:xfrm>
          <a:off x="891244" y="968173"/>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00100">
            <a:lnSpc>
              <a:spcPct val="90000"/>
            </a:lnSpc>
            <a:spcBef>
              <a:spcPct val="0"/>
            </a:spcBef>
            <a:spcAft>
              <a:spcPct val="35000"/>
            </a:spcAft>
            <a:buNone/>
          </a:pPr>
          <a:r>
            <a:rPr lang="en-GB" sz="1800" kern="1200"/>
            <a:t>Consider how we move from counselling ‘skills’ to counselling ‘practice’</a:t>
          </a:r>
          <a:endParaRPr lang="en-US" sz="1800" kern="1200"/>
        </a:p>
      </dsp:txBody>
      <dsp:txXfrm>
        <a:off x="891244" y="968173"/>
        <a:ext cx="5022192" cy="771640"/>
      </dsp:txXfrm>
    </dsp:sp>
    <dsp:sp modelId="{B5CBE415-820E-464D-964C-A1B8FD9394D5}">
      <dsp:nvSpPr>
        <dsp:cNvPr id="0" name=""/>
        <dsp:cNvSpPr/>
      </dsp:nvSpPr>
      <dsp:spPr>
        <a:xfrm>
          <a:off x="0" y="1932723"/>
          <a:ext cx="5913437" cy="7716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C3B8F-044C-4D70-87C2-EFEF0DFFED45}">
      <dsp:nvSpPr>
        <dsp:cNvPr id="0" name=""/>
        <dsp:cNvSpPr/>
      </dsp:nvSpPr>
      <dsp:spPr>
        <a:xfrm>
          <a:off x="233421" y="2106342"/>
          <a:ext cx="424402" cy="424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7F8EBD-67CD-4F2C-9CBE-FEB00D9FFBA1}">
      <dsp:nvSpPr>
        <dsp:cNvPr id="0" name=""/>
        <dsp:cNvSpPr/>
      </dsp:nvSpPr>
      <dsp:spPr>
        <a:xfrm>
          <a:off x="891244" y="1932723"/>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00100">
            <a:lnSpc>
              <a:spcPct val="90000"/>
            </a:lnSpc>
            <a:spcBef>
              <a:spcPct val="0"/>
            </a:spcBef>
            <a:spcAft>
              <a:spcPct val="35000"/>
            </a:spcAft>
            <a:buNone/>
          </a:pPr>
          <a:r>
            <a:rPr lang="en-GB" sz="1800" kern="1200"/>
            <a:t>Working at relational depth</a:t>
          </a:r>
          <a:endParaRPr lang="en-US" sz="1800" kern="1200"/>
        </a:p>
      </dsp:txBody>
      <dsp:txXfrm>
        <a:off x="891244" y="1932723"/>
        <a:ext cx="5022192" cy="771640"/>
      </dsp:txXfrm>
    </dsp:sp>
    <dsp:sp modelId="{0D7DF488-1773-49F5-AB6C-4E5FE17639AE}">
      <dsp:nvSpPr>
        <dsp:cNvPr id="0" name=""/>
        <dsp:cNvSpPr/>
      </dsp:nvSpPr>
      <dsp:spPr>
        <a:xfrm>
          <a:off x="0" y="2897274"/>
          <a:ext cx="5913437" cy="77164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059E76-7D0A-4F5B-8C96-D0E3760A5CB7}">
      <dsp:nvSpPr>
        <dsp:cNvPr id="0" name=""/>
        <dsp:cNvSpPr/>
      </dsp:nvSpPr>
      <dsp:spPr>
        <a:xfrm>
          <a:off x="233421" y="3070893"/>
          <a:ext cx="424402" cy="424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B38E63-B88D-4511-87AE-221C431700BC}">
      <dsp:nvSpPr>
        <dsp:cNvPr id="0" name=""/>
        <dsp:cNvSpPr/>
      </dsp:nvSpPr>
      <dsp:spPr>
        <a:xfrm>
          <a:off x="891244" y="2897274"/>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00100">
            <a:lnSpc>
              <a:spcPct val="90000"/>
            </a:lnSpc>
            <a:spcBef>
              <a:spcPct val="0"/>
            </a:spcBef>
            <a:spcAft>
              <a:spcPct val="35000"/>
            </a:spcAft>
            <a:buNone/>
          </a:pPr>
          <a:r>
            <a:rPr lang="en-GB" sz="1800" kern="1200"/>
            <a:t>Explore the experience of placements and early client work – the first client!!!</a:t>
          </a:r>
          <a:endParaRPr lang="en-US" sz="1800" kern="1200"/>
        </a:p>
      </dsp:txBody>
      <dsp:txXfrm>
        <a:off x="891244" y="2897274"/>
        <a:ext cx="5022192" cy="771640"/>
      </dsp:txXfrm>
    </dsp:sp>
    <dsp:sp modelId="{BCA51CBA-31D4-42C4-A9E1-0B16A2EEE113}">
      <dsp:nvSpPr>
        <dsp:cNvPr id="0" name=""/>
        <dsp:cNvSpPr/>
      </dsp:nvSpPr>
      <dsp:spPr>
        <a:xfrm>
          <a:off x="0" y="3861824"/>
          <a:ext cx="5913437" cy="77164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C59A94-831A-4184-BE79-5361A64D3D32}">
      <dsp:nvSpPr>
        <dsp:cNvPr id="0" name=""/>
        <dsp:cNvSpPr/>
      </dsp:nvSpPr>
      <dsp:spPr>
        <a:xfrm>
          <a:off x="233421" y="4035443"/>
          <a:ext cx="424402" cy="424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1D973C-F4DD-442A-BFDF-5EABEE7554C8}">
      <dsp:nvSpPr>
        <dsp:cNvPr id="0" name=""/>
        <dsp:cNvSpPr/>
      </dsp:nvSpPr>
      <dsp:spPr>
        <a:xfrm>
          <a:off x="891244" y="3861824"/>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800100">
            <a:lnSpc>
              <a:spcPct val="90000"/>
            </a:lnSpc>
            <a:spcBef>
              <a:spcPct val="0"/>
            </a:spcBef>
            <a:spcAft>
              <a:spcPct val="35000"/>
            </a:spcAft>
            <a:buNone/>
          </a:pPr>
          <a:r>
            <a:rPr lang="en-GB" sz="1800" kern="1200" dirty="0"/>
            <a:t>Counselling Skills Practice : Triad work</a:t>
          </a:r>
        </a:p>
        <a:p>
          <a:pPr marL="0" lvl="0" indent="0" algn="l" defTabSz="800100">
            <a:lnSpc>
              <a:spcPct val="90000"/>
            </a:lnSpc>
            <a:spcBef>
              <a:spcPct val="0"/>
            </a:spcBef>
            <a:spcAft>
              <a:spcPct val="35000"/>
            </a:spcAft>
            <a:buNone/>
          </a:pPr>
          <a:r>
            <a:rPr lang="en-GB" sz="1800" kern="1200" dirty="0"/>
            <a:t>Individual tutorials</a:t>
          </a:r>
          <a:endParaRPr lang="en-US" sz="1800" kern="1200" dirty="0"/>
        </a:p>
      </dsp:txBody>
      <dsp:txXfrm>
        <a:off x="891244" y="3861824"/>
        <a:ext cx="5022192" cy="771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670C2-941A-4B57-96C8-CFF4AED81A96}">
      <dsp:nvSpPr>
        <dsp:cNvPr id="0" name=""/>
        <dsp:cNvSpPr/>
      </dsp:nvSpPr>
      <dsp:spPr>
        <a:xfrm>
          <a:off x="0" y="60230"/>
          <a:ext cx="5913437" cy="852637"/>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Confirmed the Group and Triad contracts</a:t>
          </a:r>
          <a:endParaRPr lang="en-US" sz="2200" kern="1200"/>
        </a:p>
      </dsp:txBody>
      <dsp:txXfrm>
        <a:off x="41622" y="101852"/>
        <a:ext cx="5830193" cy="769393"/>
      </dsp:txXfrm>
    </dsp:sp>
    <dsp:sp modelId="{6317B8C9-3C51-4B79-A04B-3ECFAA91C96B}">
      <dsp:nvSpPr>
        <dsp:cNvPr id="0" name=""/>
        <dsp:cNvSpPr/>
      </dsp:nvSpPr>
      <dsp:spPr>
        <a:xfrm>
          <a:off x="0" y="976227"/>
          <a:ext cx="5913437" cy="852637"/>
        </a:xfrm>
        <a:prstGeom prst="roundRect">
          <a:avLst/>
        </a:prstGeom>
        <a:gradFill rotWithShape="0">
          <a:gsLst>
            <a:gs pos="0">
              <a:schemeClr val="accent2">
                <a:hueOff val="158069"/>
                <a:satOff val="-13677"/>
                <a:lumOff val="2451"/>
                <a:alphaOff val="0"/>
                <a:tint val="98000"/>
                <a:satMod val="110000"/>
                <a:lumMod val="104000"/>
              </a:schemeClr>
            </a:gs>
            <a:gs pos="69000">
              <a:schemeClr val="accent2">
                <a:hueOff val="158069"/>
                <a:satOff val="-13677"/>
                <a:lumOff val="2451"/>
                <a:alphaOff val="0"/>
                <a:shade val="88000"/>
                <a:satMod val="130000"/>
                <a:lumMod val="92000"/>
              </a:schemeClr>
            </a:gs>
            <a:gs pos="100000">
              <a:schemeClr val="accent2">
                <a:hueOff val="158069"/>
                <a:satOff val="-13677"/>
                <a:lumOff val="245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Considered how we move from counselling ‘skills’ to counselling ‘practice’</a:t>
          </a:r>
          <a:endParaRPr lang="en-US" sz="2200" kern="1200"/>
        </a:p>
      </dsp:txBody>
      <dsp:txXfrm>
        <a:off x="41622" y="1017849"/>
        <a:ext cx="5830193" cy="769393"/>
      </dsp:txXfrm>
    </dsp:sp>
    <dsp:sp modelId="{E2ED35D0-241D-4EAF-AD04-04A334EFD719}">
      <dsp:nvSpPr>
        <dsp:cNvPr id="0" name=""/>
        <dsp:cNvSpPr/>
      </dsp:nvSpPr>
      <dsp:spPr>
        <a:xfrm>
          <a:off x="0" y="1892225"/>
          <a:ext cx="5913437" cy="852637"/>
        </a:xfrm>
        <a:prstGeom prst="roundRect">
          <a:avLst/>
        </a:prstGeom>
        <a:gradFill rotWithShape="0">
          <a:gsLst>
            <a:gs pos="0">
              <a:schemeClr val="accent2">
                <a:hueOff val="316139"/>
                <a:satOff val="-27354"/>
                <a:lumOff val="4902"/>
                <a:alphaOff val="0"/>
                <a:tint val="98000"/>
                <a:satMod val="110000"/>
                <a:lumMod val="104000"/>
              </a:schemeClr>
            </a:gs>
            <a:gs pos="69000">
              <a:schemeClr val="accent2">
                <a:hueOff val="316139"/>
                <a:satOff val="-27354"/>
                <a:lumOff val="4902"/>
                <a:alphaOff val="0"/>
                <a:shade val="88000"/>
                <a:satMod val="130000"/>
                <a:lumMod val="92000"/>
              </a:schemeClr>
            </a:gs>
            <a:gs pos="100000">
              <a:schemeClr val="accent2">
                <a:hueOff val="316139"/>
                <a:satOff val="-27354"/>
                <a:lumOff val="4902"/>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Started to understand how to work at relational depth</a:t>
          </a:r>
          <a:endParaRPr lang="en-US" sz="2200" kern="1200"/>
        </a:p>
      </dsp:txBody>
      <dsp:txXfrm>
        <a:off x="41622" y="1933847"/>
        <a:ext cx="5830193" cy="769393"/>
      </dsp:txXfrm>
    </dsp:sp>
    <dsp:sp modelId="{47E62597-43F6-4F42-AD4D-9747F8013AE3}">
      <dsp:nvSpPr>
        <dsp:cNvPr id="0" name=""/>
        <dsp:cNvSpPr/>
      </dsp:nvSpPr>
      <dsp:spPr>
        <a:xfrm>
          <a:off x="0" y="2808222"/>
          <a:ext cx="5913437" cy="852637"/>
        </a:xfrm>
        <a:prstGeom prst="roundRect">
          <a:avLst/>
        </a:prstGeom>
        <a:gradFill rotWithShape="0">
          <a:gsLst>
            <a:gs pos="0">
              <a:schemeClr val="accent2">
                <a:hueOff val="474208"/>
                <a:satOff val="-41032"/>
                <a:lumOff val="7353"/>
                <a:alphaOff val="0"/>
                <a:tint val="98000"/>
                <a:satMod val="110000"/>
                <a:lumMod val="104000"/>
              </a:schemeClr>
            </a:gs>
            <a:gs pos="69000">
              <a:schemeClr val="accent2">
                <a:hueOff val="474208"/>
                <a:satOff val="-41032"/>
                <a:lumOff val="7353"/>
                <a:alphaOff val="0"/>
                <a:shade val="88000"/>
                <a:satMod val="130000"/>
                <a:lumMod val="92000"/>
              </a:schemeClr>
            </a:gs>
            <a:gs pos="100000">
              <a:schemeClr val="accent2">
                <a:hueOff val="474208"/>
                <a:satOff val="-41032"/>
                <a:lumOff val="7353"/>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Explored the experience of placements and early client work – the first client!!!</a:t>
          </a:r>
          <a:endParaRPr lang="en-US" sz="2200" kern="1200"/>
        </a:p>
      </dsp:txBody>
      <dsp:txXfrm>
        <a:off x="41622" y="2849844"/>
        <a:ext cx="5830193" cy="769393"/>
      </dsp:txXfrm>
    </dsp:sp>
    <dsp:sp modelId="{09F257E6-5F85-4ACE-915A-FCA28CE212AD}">
      <dsp:nvSpPr>
        <dsp:cNvPr id="0" name=""/>
        <dsp:cNvSpPr/>
      </dsp:nvSpPr>
      <dsp:spPr>
        <a:xfrm>
          <a:off x="0" y="3724220"/>
          <a:ext cx="5913437" cy="852637"/>
        </a:xfrm>
        <a:prstGeom prst="roundRect">
          <a:avLst/>
        </a:prstGeom>
        <a:gradFill rotWithShape="0">
          <a:gsLst>
            <a:gs pos="0">
              <a:schemeClr val="accent2">
                <a:hueOff val="632278"/>
                <a:satOff val="-54709"/>
                <a:lumOff val="9804"/>
                <a:alphaOff val="0"/>
                <a:tint val="98000"/>
                <a:satMod val="110000"/>
                <a:lumMod val="104000"/>
              </a:schemeClr>
            </a:gs>
            <a:gs pos="69000">
              <a:schemeClr val="accent2">
                <a:hueOff val="632278"/>
                <a:satOff val="-54709"/>
                <a:lumOff val="9804"/>
                <a:alphaOff val="0"/>
                <a:shade val="88000"/>
                <a:satMod val="130000"/>
                <a:lumMod val="92000"/>
              </a:schemeClr>
            </a:gs>
            <a:gs pos="100000">
              <a:schemeClr val="accent2">
                <a:hueOff val="632278"/>
                <a:satOff val="-54709"/>
                <a:lumOff val="980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Triad work</a:t>
          </a:r>
          <a:endParaRPr lang="en-US" sz="2200" kern="1200"/>
        </a:p>
      </dsp:txBody>
      <dsp:txXfrm>
        <a:off x="41622" y="3765842"/>
        <a:ext cx="5830193" cy="76939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C74C7EB-6AF7-454C-BCBF-19B4034BC005}" type="datetimeFigureOut">
              <a:rPr lang="en-GB" smtClean="0"/>
              <a:t>30/09/2019</a:t>
            </a:fld>
            <a:endParaRPr lang="en-GB"/>
          </a:p>
        </p:txBody>
      </p:sp>
      <p:sp>
        <p:nvSpPr>
          <p:cNvPr id="5" name="Footer Placeholder 4"/>
          <p:cNvSpPr>
            <a:spLocks noGrp="1"/>
          </p:cNvSpPr>
          <p:nvPr>
            <p:ph type="ftr" sz="quarter" idx="11"/>
          </p:nvPr>
        </p:nvSpPr>
        <p:spPr>
          <a:xfrm>
            <a:off x="1451579" y="329307"/>
            <a:ext cx="5626774" cy="309201"/>
          </a:xfrm>
        </p:spPr>
        <p:txBody>
          <a:bodyPr/>
          <a:lstStyle/>
          <a:p>
            <a:endParaRPr lang="en-GB"/>
          </a:p>
        </p:txBody>
      </p:sp>
      <p:sp>
        <p:nvSpPr>
          <p:cNvPr id="6" name="Slide Number Placeholder 5"/>
          <p:cNvSpPr>
            <a:spLocks noGrp="1"/>
          </p:cNvSpPr>
          <p:nvPr>
            <p:ph type="sldNum" sz="quarter" idx="12"/>
          </p:nvPr>
        </p:nvSpPr>
        <p:spPr>
          <a:xfrm>
            <a:off x="476834" y="798973"/>
            <a:ext cx="811019" cy="503578"/>
          </a:xfrm>
        </p:spPr>
        <p:txBody>
          <a:bodyPr/>
          <a:lstStyle/>
          <a:p>
            <a:fld id="{DAD14A62-8B3B-4C78-A4AE-5BDD130B381E}" type="slidenum">
              <a:rPr lang="en-GB" smtClean="0"/>
              <a:t>‹#›</a:t>
            </a:fld>
            <a:endParaRPr lang="en-GB"/>
          </a:p>
        </p:txBody>
      </p:sp>
    </p:spTree>
    <p:extLst>
      <p:ext uri="{BB962C8B-B14F-4D97-AF65-F5344CB8AC3E}">
        <p14:creationId xmlns:p14="http://schemas.microsoft.com/office/powerpoint/2010/main" val="848390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74C7EB-6AF7-454C-BCBF-19B4034BC005}" type="datetimeFigureOut">
              <a:rPr lang="en-GB" smtClean="0"/>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D14A62-8B3B-4C78-A4AE-5BDD130B381E}" type="slidenum">
              <a:rPr lang="en-GB" smtClean="0"/>
              <a:t>‹#›</a:t>
            </a:fld>
            <a:endParaRPr lang="en-GB"/>
          </a:p>
        </p:txBody>
      </p:sp>
    </p:spTree>
    <p:extLst>
      <p:ext uri="{BB962C8B-B14F-4D97-AF65-F5344CB8AC3E}">
        <p14:creationId xmlns:p14="http://schemas.microsoft.com/office/powerpoint/2010/main" val="163515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74C7EB-6AF7-454C-BCBF-19B4034BC005}" type="datetimeFigureOut">
              <a:rPr lang="en-GB" smtClean="0"/>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D14A62-8B3B-4C78-A4AE-5BDD130B381E}" type="slidenum">
              <a:rPr lang="en-GB" smtClean="0"/>
              <a:t>‹#›</a:t>
            </a:fld>
            <a:endParaRPr lang="en-GB"/>
          </a:p>
        </p:txBody>
      </p:sp>
    </p:spTree>
    <p:extLst>
      <p:ext uri="{BB962C8B-B14F-4D97-AF65-F5344CB8AC3E}">
        <p14:creationId xmlns:p14="http://schemas.microsoft.com/office/powerpoint/2010/main" val="3292680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74C7EB-6AF7-454C-BCBF-19B4034BC005}" type="datetimeFigureOut">
              <a:rPr lang="en-GB" smtClean="0"/>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D14A62-8B3B-4C78-A4AE-5BDD130B381E}" type="slidenum">
              <a:rPr lang="en-GB" smtClean="0"/>
              <a:t>‹#›</a:t>
            </a:fld>
            <a:endParaRPr lang="en-GB"/>
          </a:p>
        </p:txBody>
      </p:sp>
    </p:spTree>
    <p:extLst>
      <p:ext uri="{BB962C8B-B14F-4D97-AF65-F5344CB8AC3E}">
        <p14:creationId xmlns:p14="http://schemas.microsoft.com/office/powerpoint/2010/main" val="251861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74C7EB-6AF7-454C-BCBF-19B4034BC005}" type="datetimeFigureOut">
              <a:rPr lang="en-GB" smtClean="0"/>
              <a:t>30/09/2019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D14A62-8B3B-4C78-A4AE-5BDD130B381E}" type="slidenum">
              <a:rPr lang="en-GB" smtClean="0"/>
              <a:t>‹#›</a:t>
            </a:fld>
            <a:endParaRPr lang="en-GB"/>
          </a:p>
        </p:txBody>
      </p:sp>
    </p:spTree>
    <p:extLst>
      <p:ext uri="{BB962C8B-B14F-4D97-AF65-F5344CB8AC3E}">
        <p14:creationId xmlns:p14="http://schemas.microsoft.com/office/powerpoint/2010/main" val="3410283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74C7EB-6AF7-454C-BCBF-19B4034BC005}" type="datetimeFigureOut">
              <a:rPr lang="en-GB" smtClean="0"/>
              <a:t>30/09/2019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D14A62-8B3B-4C78-A4AE-5BDD130B381E}" type="slidenum">
              <a:rPr lang="en-GB" smtClean="0"/>
              <a:t>‹#›</a:t>
            </a:fld>
            <a:endParaRPr lang="en-GB"/>
          </a:p>
        </p:txBody>
      </p:sp>
    </p:spTree>
    <p:extLst>
      <p:ext uri="{BB962C8B-B14F-4D97-AF65-F5344CB8AC3E}">
        <p14:creationId xmlns:p14="http://schemas.microsoft.com/office/powerpoint/2010/main" val="4163906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74C7EB-6AF7-454C-BCBF-19B4034BC005}" type="datetimeFigureOut">
              <a:rPr lang="en-GB" smtClean="0"/>
              <a:t>30/09/2019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D14A62-8B3B-4C78-A4AE-5BDD130B381E}" type="slidenum">
              <a:rPr lang="en-GB" smtClean="0"/>
              <a:t>‹#›</a:t>
            </a:fld>
            <a:endParaRPr lang="en-GB"/>
          </a:p>
        </p:txBody>
      </p:sp>
    </p:spTree>
    <p:extLst>
      <p:ext uri="{BB962C8B-B14F-4D97-AF65-F5344CB8AC3E}">
        <p14:creationId xmlns:p14="http://schemas.microsoft.com/office/powerpoint/2010/main" val="159483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C74C7EB-6AF7-454C-BCBF-19B4034BC005}" type="datetimeFigureOut">
              <a:rPr lang="en-GB" smtClean="0"/>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D14A62-8B3B-4C78-A4AE-5BDD130B381E}" type="slidenum">
              <a:rPr lang="en-GB" smtClean="0"/>
              <a:t>‹#›</a:t>
            </a:fld>
            <a:endParaRPr lang="en-GB"/>
          </a:p>
        </p:txBody>
      </p:sp>
    </p:spTree>
    <p:extLst>
      <p:ext uri="{BB962C8B-B14F-4D97-AF65-F5344CB8AC3E}">
        <p14:creationId xmlns:p14="http://schemas.microsoft.com/office/powerpoint/2010/main" val="3118799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C74C7EB-6AF7-454C-BCBF-19B4034BC005}" type="datetimeFigureOut">
              <a:rPr lang="en-GB" smtClean="0"/>
              <a:t>30/09/2019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DAD14A62-8B3B-4C78-A4AE-5BDD130B381E}" type="slidenum">
              <a:rPr lang="en-GB" smtClean="0"/>
              <a:t>‹#›</a:t>
            </a:fld>
            <a:endParaRPr lang="en-GB"/>
          </a:p>
        </p:txBody>
      </p:sp>
    </p:spTree>
    <p:extLst>
      <p:ext uri="{BB962C8B-B14F-4D97-AF65-F5344CB8AC3E}">
        <p14:creationId xmlns:p14="http://schemas.microsoft.com/office/powerpoint/2010/main" val="1911607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74C7EB-6AF7-454C-BCBF-19B4034BC005}" type="datetimeFigureOut">
              <a:rPr lang="en-GB" smtClean="0"/>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D14A62-8B3B-4C78-A4AE-5BDD130B381E}" type="slidenum">
              <a:rPr lang="en-GB" smtClean="0"/>
              <a:t>‹#›</a:t>
            </a:fld>
            <a:endParaRPr lang="en-GB"/>
          </a:p>
        </p:txBody>
      </p:sp>
    </p:spTree>
    <p:extLst>
      <p:ext uri="{BB962C8B-B14F-4D97-AF65-F5344CB8AC3E}">
        <p14:creationId xmlns:p14="http://schemas.microsoft.com/office/powerpoint/2010/main" val="1279652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74C7EB-6AF7-454C-BCBF-19B4034BC005}" type="datetimeFigureOut">
              <a:rPr lang="en-GB" smtClean="0"/>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D14A62-8B3B-4C78-A4AE-5BDD130B381E}" type="slidenum">
              <a:rPr lang="en-GB" smtClean="0"/>
              <a:t>‹#›</a:t>
            </a:fld>
            <a:endParaRPr lang="en-GB"/>
          </a:p>
        </p:txBody>
      </p:sp>
    </p:spTree>
    <p:extLst>
      <p:ext uri="{BB962C8B-B14F-4D97-AF65-F5344CB8AC3E}">
        <p14:creationId xmlns:p14="http://schemas.microsoft.com/office/powerpoint/2010/main" val="924271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C74C7EB-6AF7-454C-BCBF-19B4034BC005}" type="datetimeFigureOut">
              <a:rPr lang="en-GB" smtClean="0"/>
              <a:t>30/09/2019</a:t>
            </a:fld>
            <a:endParaRPr lang="en-GB"/>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AD14A62-8B3B-4C78-A4AE-5BDD130B381E}" type="slidenum">
              <a:rPr lang="en-GB" smtClean="0"/>
              <a:t>‹#›</a:t>
            </a:fld>
            <a:endParaRPr lang="en-GB"/>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7628858"/>
      </p:ext>
    </p:extLst>
  </p:cSld>
  <p:clrMap bg1="dk1" tx1="lt1" bg2="dk2" tx2="lt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974337" y="1265314"/>
            <a:ext cx="4299666" cy="3249131"/>
          </a:xfrm>
        </p:spPr>
        <p:txBody>
          <a:bodyPr>
            <a:normAutofit/>
          </a:bodyPr>
          <a:lstStyle/>
          <a:p>
            <a:pPr algn="l">
              <a:lnSpc>
                <a:spcPct val="90000"/>
              </a:lnSpc>
            </a:pPr>
            <a:r>
              <a:rPr lang="en-GB" sz="4600"/>
              <a:t>PRACTICUM LEVEL 5 CONVERTING SKILLS TO PRACTICE</a:t>
            </a:r>
          </a:p>
        </p:txBody>
      </p:sp>
      <p:sp>
        <p:nvSpPr>
          <p:cNvPr id="3" name="Subtitle 2"/>
          <p:cNvSpPr>
            <a:spLocks noGrp="1"/>
          </p:cNvSpPr>
          <p:nvPr>
            <p:ph type="subTitle" idx="1"/>
          </p:nvPr>
        </p:nvSpPr>
        <p:spPr>
          <a:xfrm>
            <a:off x="4974336" y="4514446"/>
            <a:ext cx="5920972" cy="1777866"/>
          </a:xfrm>
        </p:spPr>
        <p:txBody>
          <a:bodyPr>
            <a:noAutofit/>
          </a:bodyPr>
          <a:lstStyle/>
          <a:p>
            <a:pPr algn="l"/>
            <a:r>
              <a:rPr lang="en-GB" sz="4000" b="1" dirty="0"/>
              <a:t>Working at relational depth</a:t>
            </a:r>
          </a:p>
          <a:p>
            <a:pPr algn="l"/>
            <a:endParaRPr lang="en-GB" sz="4000" b="1" dirty="0"/>
          </a:p>
          <a:p>
            <a:pPr algn="l"/>
            <a:endParaRPr lang="en-GB" sz="4000" b="1" dirty="0"/>
          </a:p>
        </p:txBody>
      </p:sp>
      <p:pic>
        <p:nvPicPr>
          <p:cNvPr id="7" name="Graphic 6" descr="Teacher">
            <a:extLst>
              <a:ext uri="{FF2B5EF4-FFF2-40B4-BE49-F238E27FC236}">
                <a16:creationId xmlns:a16="http://schemas.microsoft.com/office/drawing/2014/main" id="{AC0DAB3D-47DF-4BCD-A134-DC379FFDE93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608648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51BB2-F3CC-42A8-BABD-9372F638A251}"/>
              </a:ext>
            </a:extLst>
          </p:cNvPr>
          <p:cNvSpPr>
            <a:spLocks noGrp="1"/>
          </p:cNvSpPr>
          <p:nvPr>
            <p:ph type="title"/>
          </p:nvPr>
        </p:nvSpPr>
        <p:spPr>
          <a:xfrm>
            <a:off x="8160773" y="1113062"/>
            <a:ext cx="3382297" cy="3281957"/>
          </a:xfrm>
        </p:spPr>
        <p:txBody>
          <a:bodyPr vert="horz" lIns="91440" tIns="45720" rIns="91440" bIns="45720" rtlCol="0" anchor="b">
            <a:normAutofit/>
          </a:bodyPr>
          <a:lstStyle/>
          <a:p>
            <a:pPr>
              <a:defRPr/>
            </a:pPr>
            <a:r>
              <a:rPr lang="en-US" sz="5000" b="0" i="0" kern="1200">
                <a:solidFill>
                  <a:srgbClr val="EBEBEB"/>
                </a:solidFill>
                <a:latin typeface="+mj-lt"/>
                <a:ea typeface="+mj-ea"/>
                <a:cs typeface="+mj-cs"/>
              </a:rPr>
              <a:t>OPENING ROUND….</a:t>
            </a:r>
          </a:p>
        </p:txBody>
      </p:sp>
      <p:pic>
        <p:nvPicPr>
          <p:cNvPr id="11267" name="Content Placeholder 4" descr="A group of people sitting at a table&#10;&#10;Description generated with very high confidence"/>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1" y="0"/>
            <a:ext cx="7580670" cy="6245817"/>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46521400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2303047"/>
            <a:ext cx="3272093" cy="2674198"/>
          </a:xfrm>
        </p:spPr>
        <p:txBody>
          <a:bodyPr anchor="t">
            <a:normAutofit/>
          </a:bodyPr>
          <a:lstStyle/>
          <a:p>
            <a:r>
              <a:rPr lang="en-GB" dirty="0"/>
              <a:t>THE AIM OF THIS LESSON IS TO:</a:t>
            </a:r>
          </a:p>
        </p:txBody>
      </p:sp>
      <p:graphicFrame>
        <p:nvGraphicFramePr>
          <p:cNvPr id="5" name="Content Placeholder 2">
            <a:extLst>
              <a:ext uri="{FF2B5EF4-FFF2-40B4-BE49-F238E27FC236}">
                <a16:creationId xmlns:a16="http://schemas.microsoft.com/office/drawing/2014/main" id="{0C3FAE1D-EB5A-4F50-B79B-27AF321699FA}"/>
              </a:ext>
            </a:extLst>
          </p:cNvPr>
          <p:cNvGraphicFramePr>
            <a:graphicFrameLocks noGrp="1"/>
          </p:cNvGraphicFramePr>
          <p:nvPr>
            <p:ph idx="1"/>
            <p:extLst>
              <p:ext uri="{D42A27DB-BD31-4B8C-83A1-F6EECF244321}">
                <p14:modId xmlns:p14="http://schemas.microsoft.com/office/powerpoint/2010/main" val="4071417931"/>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2628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CONFIRMATION OF GROUP CONTRACTS …</a:t>
            </a:r>
          </a:p>
        </p:txBody>
      </p:sp>
      <p:pic>
        <p:nvPicPr>
          <p:cNvPr id="4"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49550" y="1853754"/>
            <a:ext cx="6692900" cy="3778250"/>
          </a:xfrm>
        </p:spPr>
      </p:pic>
    </p:spTree>
    <p:extLst>
      <p:ext uri="{BB962C8B-B14F-4D97-AF65-F5344CB8AC3E}">
        <p14:creationId xmlns:p14="http://schemas.microsoft.com/office/powerpoint/2010/main" val="3639263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4" name="Cloud Callout 3"/>
          <p:cNvSpPr/>
          <p:nvPr/>
        </p:nvSpPr>
        <p:spPr>
          <a:xfrm>
            <a:off x="1844298" y="1370143"/>
            <a:ext cx="9225392" cy="4157446"/>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nSpc>
                <a:spcPct val="90000"/>
              </a:lnSpc>
              <a:spcBef>
                <a:spcPct val="0"/>
              </a:spcBef>
              <a:spcAft>
                <a:spcPts val="600"/>
              </a:spcAft>
            </a:pPr>
            <a:r>
              <a:rPr lang="en-US" sz="3600" dirty="0">
                <a:solidFill>
                  <a:schemeClr val="tx1"/>
                </a:solidFill>
                <a:latin typeface="+mj-lt"/>
                <a:ea typeface="+mj-ea"/>
                <a:cs typeface="+mj-cs"/>
              </a:rPr>
              <a:t> Discussion on your reading this week regarding relational depth ... … …</a:t>
            </a:r>
          </a:p>
        </p:txBody>
      </p:sp>
    </p:spTree>
    <p:extLst>
      <p:ext uri="{BB962C8B-B14F-4D97-AF65-F5344CB8AC3E}">
        <p14:creationId xmlns:p14="http://schemas.microsoft.com/office/powerpoint/2010/main" val="268506490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9663C92-81CA-46B1-B5AE-F46DF8D7E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449D3543-8D0A-40E1-9AF0-8F6CA1B45A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5" name="Straight Connector 14">
            <a:extLst>
              <a:ext uri="{FF2B5EF4-FFF2-40B4-BE49-F238E27FC236}">
                <a16:creationId xmlns:a16="http://schemas.microsoft.com/office/drawing/2014/main" id="{93DEAED4-B139-47BA-8465-055B31546B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1D6A0D36-3AAD-4BB8-80E0-6DF8817E65A6}"/>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724" r="8169" b="1"/>
          <a:stretch/>
        </p:blipFill>
        <p:spPr>
          <a:xfrm>
            <a:off x="526962" y="-2594171"/>
            <a:ext cx="12191675" cy="7342919"/>
          </a:xfrm>
          <a:prstGeom prst="rect">
            <a:avLst/>
          </a:prstGeom>
        </p:spPr>
      </p:pic>
      <p:sp>
        <p:nvSpPr>
          <p:cNvPr id="17" name="Rectangle 16">
            <a:extLst>
              <a:ext uri="{FF2B5EF4-FFF2-40B4-BE49-F238E27FC236}">
                <a16:creationId xmlns:a16="http://schemas.microsoft.com/office/drawing/2014/main" id="{80B6C404-E8F9-4E2B-9BB2-AD7DAEFEDA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30686" y="4905349"/>
            <a:ext cx="5610646" cy="1450464"/>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4412" y="5073597"/>
            <a:ext cx="5279490" cy="1125622"/>
          </a:xfrm>
        </p:spPr>
        <p:txBody>
          <a:bodyPr vert="horz" lIns="91440" tIns="45720" rIns="91440" bIns="45720" rtlCol="0" anchor="b">
            <a:normAutofit/>
          </a:bodyPr>
          <a:lstStyle/>
          <a:p>
            <a:pPr algn="l"/>
            <a:r>
              <a:rPr lang="en-US"/>
              <a:t>SMALL GROUP WORK</a:t>
            </a:r>
          </a:p>
        </p:txBody>
      </p:sp>
    </p:spTree>
    <p:extLst>
      <p:ext uri="{BB962C8B-B14F-4D97-AF65-F5344CB8AC3E}">
        <p14:creationId xmlns:p14="http://schemas.microsoft.com/office/powerpoint/2010/main" val="2261761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55C82-3B48-4D46-B736-90FBFDF4F619}"/>
              </a:ext>
            </a:extLst>
          </p:cNvPr>
          <p:cNvSpPr>
            <a:spLocks noGrp="1"/>
          </p:cNvSpPr>
          <p:nvPr>
            <p:ph type="title"/>
          </p:nvPr>
        </p:nvSpPr>
        <p:spPr/>
        <p:txBody>
          <a:bodyPr/>
          <a:lstStyle/>
          <a:p>
            <a:r>
              <a:rPr lang="en-GB" dirty="0"/>
              <a:t>Small group work … … …</a:t>
            </a:r>
          </a:p>
        </p:txBody>
      </p:sp>
      <p:sp>
        <p:nvSpPr>
          <p:cNvPr id="3" name="Content Placeholder 2">
            <a:extLst>
              <a:ext uri="{FF2B5EF4-FFF2-40B4-BE49-F238E27FC236}">
                <a16:creationId xmlns:a16="http://schemas.microsoft.com/office/drawing/2014/main" id="{CA17A082-833F-42DE-BC4A-CAFF3CFA59F7}"/>
              </a:ext>
            </a:extLst>
          </p:cNvPr>
          <p:cNvSpPr>
            <a:spLocks noGrp="1"/>
          </p:cNvSpPr>
          <p:nvPr>
            <p:ph idx="1"/>
          </p:nvPr>
        </p:nvSpPr>
        <p:spPr>
          <a:xfrm>
            <a:off x="185981" y="2015732"/>
            <a:ext cx="11887200" cy="3450613"/>
          </a:xfrm>
        </p:spPr>
        <p:txBody>
          <a:bodyPr>
            <a:normAutofit/>
          </a:bodyPr>
          <a:lstStyle/>
          <a:p>
            <a:endParaRPr lang="en-GB" sz="4000" dirty="0"/>
          </a:p>
          <a:p>
            <a:endParaRPr lang="en-GB" dirty="0"/>
          </a:p>
        </p:txBody>
      </p:sp>
      <p:pic>
        <p:nvPicPr>
          <p:cNvPr id="5" name="Picture 4" descr="A group of people around each other&#10;&#10;Description automatically generated">
            <a:extLst>
              <a:ext uri="{FF2B5EF4-FFF2-40B4-BE49-F238E27FC236}">
                <a16:creationId xmlns:a16="http://schemas.microsoft.com/office/drawing/2014/main" id="{87B60378-1BDD-4622-95AC-A4B65EAE5A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898903"/>
            <a:ext cx="12073180" cy="4154577"/>
          </a:xfrm>
          <a:prstGeom prst="rect">
            <a:avLst/>
          </a:prstGeom>
        </p:spPr>
      </p:pic>
    </p:spTree>
    <p:extLst>
      <p:ext uri="{BB962C8B-B14F-4D97-AF65-F5344CB8AC3E}">
        <p14:creationId xmlns:p14="http://schemas.microsoft.com/office/powerpoint/2010/main" val="1017567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4474" y="584036"/>
            <a:ext cx="10866611" cy="6111732"/>
          </a:xfrm>
          <a:prstGeom prst="rect">
            <a:avLst/>
          </a:prstGeom>
        </p:spPr>
      </p:pic>
    </p:spTree>
    <p:extLst>
      <p:ext uri="{BB962C8B-B14F-4D97-AF65-F5344CB8AC3E}">
        <p14:creationId xmlns:p14="http://schemas.microsoft.com/office/powerpoint/2010/main" val="2492526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333FB34-E54B-4710-9DAE-6EE038612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1" name="Picture 20">
            <a:extLst>
              <a:ext uri="{FF2B5EF4-FFF2-40B4-BE49-F238E27FC236}">
                <a16:creationId xmlns:a16="http://schemas.microsoft.com/office/drawing/2014/main" id="{29041944-13B4-40E3-A9D5-25B333EBD2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23" name="Straight Connector 22">
            <a:extLst>
              <a:ext uri="{FF2B5EF4-FFF2-40B4-BE49-F238E27FC236}">
                <a16:creationId xmlns:a16="http://schemas.microsoft.com/office/drawing/2014/main" id="{5B85E289-5ADE-4F02-B917-9C9D9B0448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9" name="Rectangle 28">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solidFill>
            <a:srgbClr val="6C615C"/>
          </a:soli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7908" y="783371"/>
            <a:ext cx="10616184" cy="4553712"/>
          </a:xfrm>
          <a:prstGeom prst="rect">
            <a:avLst/>
          </a:prstGeom>
          <a:gradFill>
            <a:gsLst>
              <a:gs pos="0">
                <a:schemeClr val="tx2"/>
              </a:gs>
              <a:gs pos="100000">
                <a:schemeClr val="tx2">
                  <a:lumMod val="90000"/>
                </a:schemeClr>
              </a:gs>
            </a:gsLst>
            <a:lin ang="16200000" scaled="0"/>
          </a:gradFill>
          <a:ln w="34925" cmpd="sng">
            <a:solidFill>
              <a:srgbClr val="DFDBD5"/>
            </a:solidFill>
            <a:miter lim="800000"/>
          </a:ln>
          <a:effectLst>
            <a:innerShdw blurRad="63500" dist="88900" dir="14100000">
              <a:srgbClr val="000000">
                <a:alpha val="30000"/>
              </a:srgbClr>
            </a:innerShdw>
          </a:effectLst>
          <a:scene3d>
            <a:camera prst="orthographicFront"/>
            <a:lightRig rig="threePt" dir="t"/>
          </a:scene3d>
          <a:sp3d prstMaterial="matte">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solidFill>
            <a:schemeClr val="tx2"/>
          </a:solidFill>
          <a:ln w="63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57071" y="1584552"/>
            <a:ext cx="9099255" cy="2537251"/>
          </a:xfrm>
        </p:spPr>
        <p:txBody>
          <a:bodyPr vert="horz" lIns="91440" tIns="45720" rIns="91440" bIns="0" rtlCol="0" anchor="ctr">
            <a:normAutofit/>
          </a:bodyPr>
          <a:lstStyle/>
          <a:p>
            <a:r>
              <a:rPr lang="en-US" sz="7200">
                <a:solidFill>
                  <a:schemeClr val="bg2"/>
                </a:solidFill>
              </a:rPr>
              <a:t>Skills to practice</a:t>
            </a:r>
          </a:p>
        </p:txBody>
      </p:sp>
      <p:cxnSp>
        <p:nvCxnSpPr>
          <p:cNvPr id="35" name="Straight Connector 34">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37" name="Picture 36">
            <a:extLst>
              <a:ext uri="{FF2B5EF4-FFF2-40B4-BE49-F238E27FC236}">
                <a16:creationId xmlns:a16="http://schemas.microsoft.com/office/drawing/2014/main" id="{4554073B-2E31-4E11-95E9-80B425A43A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spTree>
    <p:extLst>
      <p:ext uri="{BB962C8B-B14F-4D97-AF65-F5344CB8AC3E}">
        <p14:creationId xmlns:p14="http://schemas.microsoft.com/office/powerpoint/2010/main" val="2265837957"/>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F891EB-ED45-44C3-95D6-FFB2EC07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EA385B8-7C85-4CE0-AE3A-00EB627B34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700E80F-984A-403B-8D52-F3797055C7AA}"/>
              </a:ext>
            </a:extLst>
          </p:cNvPr>
          <p:cNvSpPr>
            <a:spLocks noGrp="1"/>
          </p:cNvSpPr>
          <p:nvPr>
            <p:ph type="title"/>
          </p:nvPr>
        </p:nvSpPr>
        <p:spPr>
          <a:xfrm>
            <a:off x="893523" y="804519"/>
            <a:ext cx="3160501" cy="4431360"/>
          </a:xfrm>
        </p:spPr>
        <p:txBody>
          <a:bodyPr anchor="ctr">
            <a:normAutofit/>
          </a:bodyPr>
          <a:lstStyle/>
          <a:p>
            <a:r>
              <a:rPr lang="en-GB" dirty="0"/>
              <a:t>Working at relational depth is ….</a:t>
            </a:r>
          </a:p>
        </p:txBody>
      </p:sp>
      <p:cxnSp>
        <p:nvCxnSpPr>
          <p:cNvPr id="12" name="Straight Connector 11">
            <a:extLst>
              <a:ext uri="{FF2B5EF4-FFF2-40B4-BE49-F238E27FC236}">
                <a16:creationId xmlns:a16="http://schemas.microsoft.com/office/drawing/2014/main" id="{19AF263B-E208-40DF-A182-5193478DC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45156" y="962799"/>
            <a:ext cx="0" cy="411480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153B21-C381-4156-8629-9FFCCBBBA2F5}"/>
              </a:ext>
            </a:extLst>
          </p:cNvPr>
          <p:cNvSpPr>
            <a:spLocks noGrp="1"/>
          </p:cNvSpPr>
          <p:nvPr>
            <p:ph idx="1"/>
          </p:nvPr>
        </p:nvSpPr>
        <p:spPr>
          <a:xfrm>
            <a:off x="4637863" y="804520"/>
            <a:ext cx="6102559" cy="4431359"/>
          </a:xfrm>
        </p:spPr>
        <p:txBody>
          <a:bodyPr anchor="ctr">
            <a:normAutofit/>
          </a:bodyPr>
          <a:lstStyle/>
          <a:p>
            <a:r>
              <a:rPr lang="en-GB" sz="4000" dirty="0"/>
              <a:t>What does this entail?</a:t>
            </a:r>
          </a:p>
        </p:txBody>
      </p:sp>
      <p:pic>
        <p:nvPicPr>
          <p:cNvPr id="14" name="Picture 13">
            <a:extLst>
              <a:ext uri="{FF2B5EF4-FFF2-40B4-BE49-F238E27FC236}">
                <a16:creationId xmlns:a16="http://schemas.microsoft.com/office/drawing/2014/main" id="{7557D95A-0A72-41F9-844C-544C199B45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spTree>
    <p:extLst>
      <p:ext uri="{BB962C8B-B14F-4D97-AF65-F5344CB8AC3E}">
        <p14:creationId xmlns:p14="http://schemas.microsoft.com/office/powerpoint/2010/main" val="3804716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46D72-BDC8-4203-8014-BBAFF130054D}"/>
              </a:ext>
            </a:extLst>
          </p:cNvPr>
          <p:cNvSpPr>
            <a:spLocks noGrp="1"/>
          </p:cNvSpPr>
          <p:nvPr>
            <p:ph type="title"/>
          </p:nvPr>
        </p:nvSpPr>
        <p:spPr>
          <a:xfrm>
            <a:off x="1249961" y="1600199"/>
            <a:ext cx="3173482" cy="4297680"/>
          </a:xfrm>
        </p:spPr>
        <p:txBody>
          <a:bodyPr anchor="ctr">
            <a:normAutofit/>
          </a:bodyPr>
          <a:lstStyle/>
          <a:p>
            <a:r>
              <a:rPr lang="en-GB" dirty="0"/>
              <a:t>Relational</a:t>
            </a:r>
            <a:br>
              <a:rPr lang="en-GB" dirty="0"/>
            </a:br>
            <a:r>
              <a:rPr lang="en-GB" dirty="0"/>
              <a:t>Depth …</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04B32B-385B-4D5A-A5B2-242F4A657B0A}"/>
              </a:ext>
            </a:extLst>
          </p:cNvPr>
          <p:cNvSpPr>
            <a:spLocks noGrp="1"/>
          </p:cNvSpPr>
          <p:nvPr>
            <p:ph idx="1"/>
          </p:nvPr>
        </p:nvSpPr>
        <p:spPr>
          <a:xfrm>
            <a:off x="4885151" y="1600199"/>
            <a:ext cx="6169703" cy="4297680"/>
          </a:xfrm>
        </p:spPr>
        <p:txBody>
          <a:bodyPr anchor="ctr">
            <a:normAutofit/>
          </a:bodyPr>
          <a:lstStyle/>
          <a:p>
            <a:r>
              <a:rPr lang="en-GB" sz="3600" dirty="0"/>
              <a:t>How do we engage at that level?</a:t>
            </a:r>
          </a:p>
        </p:txBody>
      </p:sp>
    </p:spTree>
    <p:extLst>
      <p:ext uri="{BB962C8B-B14F-4D97-AF65-F5344CB8AC3E}">
        <p14:creationId xmlns:p14="http://schemas.microsoft.com/office/powerpoint/2010/main" val="26217444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PLACEMENTS AND EARLY CLIENT WORK:</a:t>
            </a:r>
          </a:p>
        </p:txBody>
      </p:sp>
      <p:sp>
        <p:nvSpPr>
          <p:cNvPr id="3" name="Content Placeholder 2"/>
          <p:cNvSpPr>
            <a:spLocks noGrp="1"/>
          </p:cNvSpPr>
          <p:nvPr>
            <p:ph idx="1"/>
          </p:nvPr>
        </p:nvSpPr>
        <p:spPr/>
        <p:txBody>
          <a:bodyPr>
            <a:normAutofit/>
          </a:bodyPr>
          <a:lstStyle/>
          <a:p>
            <a:endParaRPr lang="en-GB" dirty="0"/>
          </a:p>
          <a:p>
            <a:r>
              <a:rPr lang="en-GB" sz="4000" dirty="0"/>
              <a:t> </a:t>
            </a:r>
          </a:p>
        </p:txBody>
      </p:sp>
      <p:pic>
        <p:nvPicPr>
          <p:cNvPr id="5" name="Picture 4" descr="A close up of a couple of street signs on a pole&#10;&#10;Description automatically generated">
            <a:extLst>
              <a:ext uri="{FF2B5EF4-FFF2-40B4-BE49-F238E27FC236}">
                <a16:creationId xmlns:a16="http://schemas.microsoft.com/office/drawing/2014/main" id="{6DD9C2DC-8ADB-4A3E-839B-FEBF5F387B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853753"/>
            <a:ext cx="12192000" cy="4199728"/>
          </a:xfrm>
          <a:prstGeom prst="rect">
            <a:avLst/>
          </a:prstGeom>
        </p:spPr>
      </p:pic>
    </p:spTree>
    <p:extLst>
      <p:ext uri="{BB962C8B-B14F-4D97-AF65-F5344CB8AC3E}">
        <p14:creationId xmlns:p14="http://schemas.microsoft.com/office/powerpoint/2010/main" val="3419911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219" y="144780"/>
            <a:ext cx="11938782" cy="1760220"/>
          </a:xfrm>
        </p:spPr>
        <p:txBody>
          <a:bodyPr>
            <a:normAutofit fontScale="90000"/>
          </a:bodyPr>
          <a:lstStyle/>
          <a:p>
            <a:pPr algn="l"/>
            <a:r>
              <a:rPr lang="en-GB" dirty="0"/>
              <a:t>Inter lesson preparation and reading: A chance to recap:  </a:t>
            </a:r>
            <a:br>
              <a:rPr lang="en-GB" dirty="0"/>
            </a:br>
            <a:r>
              <a:rPr lang="en-GB" dirty="0"/>
              <a:t>Refining concepts of Rogers and Egan</a:t>
            </a:r>
            <a:br>
              <a:rPr lang="en-GB" dirty="0"/>
            </a:br>
            <a:endParaRPr lang="en-GB" dirty="0"/>
          </a:p>
        </p:txBody>
      </p:sp>
      <p:sp>
        <p:nvSpPr>
          <p:cNvPr id="3" name="Content Placeholder 2"/>
          <p:cNvSpPr>
            <a:spLocks noGrp="1"/>
          </p:cNvSpPr>
          <p:nvPr>
            <p:ph idx="1"/>
          </p:nvPr>
        </p:nvSpPr>
        <p:spPr>
          <a:xfrm>
            <a:off x="0" y="1268760"/>
            <a:ext cx="12131040" cy="5589240"/>
          </a:xfrm>
        </p:spPr>
        <p:txBody>
          <a:bodyPr>
            <a:normAutofit fontScale="92500" lnSpcReduction="10000"/>
          </a:bodyPr>
          <a:lstStyle/>
          <a:p>
            <a:r>
              <a:rPr lang="en-GB" sz="3600" dirty="0">
                <a:solidFill>
                  <a:schemeClr val="tx1"/>
                </a:solidFill>
              </a:rPr>
              <a:t>Prepare a short reflexive critique of the ways in which you are applying/will apply the concepts of the helping models of Carl Rogers and Gerard Egan in your everyday placement work, reflecting upon the way that this will impact upon yourself and your work.</a:t>
            </a:r>
          </a:p>
          <a:p>
            <a:r>
              <a:rPr lang="en-GB" sz="3600" dirty="0">
                <a:solidFill>
                  <a:schemeClr val="tx1"/>
                </a:solidFill>
              </a:rPr>
              <a:t>Describe circumstances in which you feel each model is appropriate, relating your account to theoretical concepts of the person centred and the skilled helper models.</a:t>
            </a:r>
          </a:p>
          <a:p>
            <a:r>
              <a:rPr lang="en-GB" sz="3600" dirty="0">
                <a:solidFill>
                  <a:schemeClr val="tx1"/>
                </a:solidFill>
              </a:rPr>
              <a:t>Prepare a five minute presentation for next week</a:t>
            </a:r>
          </a:p>
          <a:p>
            <a:endParaRPr lang="en-GB" dirty="0"/>
          </a:p>
        </p:txBody>
      </p:sp>
    </p:spTree>
    <p:extLst>
      <p:ext uri="{BB962C8B-B14F-4D97-AF65-F5344CB8AC3E}">
        <p14:creationId xmlns:p14="http://schemas.microsoft.com/office/powerpoint/2010/main" val="4218399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TUTORIALS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659988"/>
            <a:ext cx="12192000" cy="4292461"/>
          </a:xfrm>
        </p:spPr>
      </p:pic>
    </p:spTree>
    <p:extLst>
      <p:ext uri="{BB962C8B-B14F-4D97-AF65-F5344CB8AC3E}">
        <p14:creationId xmlns:p14="http://schemas.microsoft.com/office/powerpoint/2010/main" val="187656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COUNSELLING SKILLS PRACTICE</a:t>
            </a:r>
          </a:p>
        </p:txBody>
      </p:sp>
      <p:pic>
        <p:nvPicPr>
          <p:cNvPr id="1026" name="Picture 2" descr="https://image.shutterstock.com/image-photo/woman-talking-therapist-on-sofa-260nw-454809184.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586926"/>
            <a:ext cx="12192000" cy="5209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7262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428F0B5-B9FD-4601-A0A8-6BF5ABF34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C26E585-FCC4-443D-9489-0E9471606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79" y="2303047"/>
            <a:ext cx="3272093" cy="2674198"/>
          </a:xfrm>
        </p:spPr>
        <p:txBody>
          <a:bodyPr anchor="t">
            <a:normAutofit/>
          </a:bodyPr>
          <a:lstStyle/>
          <a:p>
            <a:r>
              <a:rPr lang="en-GB" dirty="0"/>
              <a:t>HAVE WE MET THE AIMS OF THIS LESSON?  HAVE WE:</a:t>
            </a:r>
          </a:p>
        </p:txBody>
      </p:sp>
      <p:cxnSp>
        <p:nvCxnSpPr>
          <p:cNvPr id="14" name="Straight Connector 13">
            <a:extLst>
              <a:ext uri="{FF2B5EF4-FFF2-40B4-BE49-F238E27FC236}">
                <a16:creationId xmlns:a16="http://schemas.microsoft.com/office/drawing/2014/main" id="{64838ADD-CEC0-4F6C-8A38-20120D0D51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80D9730C-8D66-457D-B5EC-49C01D6BA25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18" name="Straight Connector 17">
            <a:extLst>
              <a:ext uri="{FF2B5EF4-FFF2-40B4-BE49-F238E27FC236}">
                <a16:creationId xmlns:a16="http://schemas.microsoft.com/office/drawing/2014/main" id="{3ACC0A5F-0F61-43B1-8039-E0FC844952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84E72657-3267-436B-9AFF-3A1A042056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graphicFrame>
        <p:nvGraphicFramePr>
          <p:cNvPr id="5" name="Content Placeholder 2">
            <a:extLst>
              <a:ext uri="{FF2B5EF4-FFF2-40B4-BE49-F238E27FC236}">
                <a16:creationId xmlns:a16="http://schemas.microsoft.com/office/drawing/2014/main" id="{36B98F25-3FE8-4B44-9DC0-BF662AFD4352}"/>
              </a:ext>
            </a:extLst>
          </p:cNvPr>
          <p:cNvGraphicFramePr>
            <a:graphicFrameLocks noGrp="1"/>
          </p:cNvGraphicFramePr>
          <p:nvPr>
            <p:ph idx="1"/>
            <p:extLst>
              <p:ext uri="{D42A27DB-BD31-4B8C-83A1-F6EECF244321}">
                <p14:modId xmlns:p14="http://schemas.microsoft.com/office/powerpoint/2010/main" val="175853807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3044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51BB2-F3CC-42A8-BABD-9372F638A251}"/>
              </a:ext>
            </a:extLst>
          </p:cNvPr>
          <p:cNvSpPr>
            <a:spLocks noGrp="1"/>
          </p:cNvSpPr>
          <p:nvPr>
            <p:ph type="title"/>
          </p:nvPr>
        </p:nvSpPr>
        <p:spPr/>
        <p:txBody>
          <a:bodyPr/>
          <a:lstStyle/>
          <a:p>
            <a:pPr eaLnBrk="1" hangingPunct="1">
              <a:defRPr/>
            </a:pPr>
            <a:r>
              <a:rPr lang="en-GB" dirty="0"/>
              <a:t>CLOSING ROUND….</a:t>
            </a:r>
          </a:p>
        </p:txBody>
      </p:sp>
      <p:pic>
        <p:nvPicPr>
          <p:cNvPr id="11267" name="Content Placeholder 4" descr="A group of people sitting at a table&#10;&#10;Description generated with very high confidenc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2066924"/>
            <a:ext cx="12192000" cy="4791075"/>
          </a:xfrm>
        </p:spPr>
      </p:pic>
    </p:spTree>
    <p:extLst>
      <p:ext uri="{BB962C8B-B14F-4D97-AF65-F5344CB8AC3E}">
        <p14:creationId xmlns:p14="http://schemas.microsoft.com/office/powerpoint/2010/main" val="103829864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docProps/app.xml><?xml version="1.0" encoding="utf-8"?>
<Properties xmlns="http://schemas.openxmlformats.org/officeDocument/2006/extended-properties" xmlns:vt="http://schemas.openxmlformats.org/officeDocument/2006/docPropsVTypes">
  <TotalTime>10</TotalTime>
  <Words>288</Words>
  <Application>Microsoft Office PowerPoint</Application>
  <PresentationFormat>Widescreen</PresentationFormat>
  <Paragraphs>35</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Rockwell</vt:lpstr>
      <vt:lpstr>Gallery</vt:lpstr>
      <vt:lpstr>PRACTICUM LEVEL 5 CONVERTING SKILLS TO PRACTICE</vt:lpstr>
      <vt:lpstr>OPENING ROUND….</vt:lpstr>
      <vt:lpstr>THE AIM OF THIS LESSON IS TO:</vt:lpstr>
      <vt:lpstr>CONFIRMATION OF GROUP CONTRACTS …</vt:lpstr>
      <vt:lpstr>PowerPoint Presentation</vt:lpstr>
      <vt:lpstr>SMALL GROUP WORK</vt:lpstr>
      <vt:lpstr>Small group work … … …</vt:lpstr>
      <vt:lpstr>PowerPoint Presentation</vt:lpstr>
      <vt:lpstr>Skills to practice</vt:lpstr>
      <vt:lpstr>Working at relational depth is ….</vt:lpstr>
      <vt:lpstr>Relational Depth …</vt:lpstr>
      <vt:lpstr>PLACEMENTS AND EARLY CLIENT WORK:</vt:lpstr>
      <vt:lpstr>Inter lesson preparation and reading: A chance to recap:   Refining concepts of Rogers and Egan </vt:lpstr>
      <vt:lpstr>INDIVIDUAL TUTORIALS</vt:lpstr>
      <vt:lpstr>COUNSELLING SKILLS PRACTICE</vt:lpstr>
      <vt:lpstr>HAVE WE MET THE AIMS OF THIS LESSON?  HAVE WE:</vt:lpstr>
      <vt:lpstr>CLOSING ROUND….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PRACTICUM LEVEL 5 CONVERTING SKILLS TO PRACTICE</dc:title>
  <dc:creator>Beverly Cole</dc:creator>
  <cp:lastModifiedBy>Beverly Cole</cp:lastModifiedBy>
  <cp:revision>3</cp:revision>
  <dcterms:created xsi:type="dcterms:W3CDTF">2019-09-30T20:01:23Z</dcterms:created>
  <dcterms:modified xsi:type="dcterms:W3CDTF">2019-09-30T20:13:38Z</dcterms:modified>
</cp:coreProperties>
</file>