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handoutMasterIdLst>
    <p:handoutMasterId r:id="rId19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71" r:id="rId14"/>
    <p:sldId id="269" r:id="rId15"/>
    <p:sldId id="270" r:id="rId16"/>
    <p:sldId id="262" r:id="rId17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A3BA31-6680-437A-BAFF-59A2253432C9}" v="58" dt="2020-05-29T07:39:59.338"/>
  </p1510:revLst>
</p1510:revInfo>
</file>

<file path=ppt/tableStyles.xml><?xml version="1.0" encoding="utf-8"?>
<a:tblStyleLst xmlns:a="http://schemas.openxmlformats.org/drawingml/2006/main" def="{8EC20E35-A176-4012-BC5E-935CFFF8708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599" autoAdjust="0"/>
  </p:normalViewPr>
  <p:slideViewPr>
    <p:cSldViewPr>
      <p:cViewPr varScale="1">
        <p:scale>
          <a:sx n="67" d="100"/>
          <a:sy n="67" d="100"/>
        </p:scale>
        <p:origin x="644" y="44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52" d="100"/>
          <a:sy n="52" d="100"/>
        </p:scale>
        <p:origin x="2664" y="3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16.png"/><Relationship Id="rId7" Type="http://schemas.openxmlformats.org/officeDocument/2006/relationships/image" Target="../media/image36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17.svg"/><Relationship Id="rId9" Type="http://schemas.openxmlformats.org/officeDocument/2006/relationships/image" Target="../media/image38.pn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43.png"/><Relationship Id="rId7" Type="http://schemas.openxmlformats.org/officeDocument/2006/relationships/image" Target="../media/image14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10" Type="http://schemas.openxmlformats.org/officeDocument/2006/relationships/image" Target="../media/image11.svg"/><Relationship Id="rId4" Type="http://schemas.openxmlformats.org/officeDocument/2006/relationships/image" Target="../media/image44.svg"/><Relationship Id="rId9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16.png"/><Relationship Id="rId7" Type="http://schemas.openxmlformats.org/officeDocument/2006/relationships/image" Target="../media/image36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17.svg"/><Relationship Id="rId9" Type="http://schemas.openxmlformats.org/officeDocument/2006/relationships/image" Target="../media/image38.pn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43.png"/><Relationship Id="rId7" Type="http://schemas.openxmlformats.org/officeDocument/2006/relationships/image" Target="../media/image14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10" Type="http://schemas.openxmlformats.org/officeDocument/2006/relationships/image" Target="../media/image11.svg"/><Relationship Id="rId4" Type="http://schemas.openxmlformats.org/officeDocument/2006/relationships/image" Target="../media/image44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3D806D-1448-4C23-ABD6-AC3EA4B8142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376554-EFFB-4AD2-A1C1-19607C00DFB2}">
      <dgm:prSet custT="1"/>
      <dgm:spPr/>
      <dgm:t>
        <a:bodyPr/>
        <a:lstStyle/>
        <a:p>
          <a:r>
            <a:rPr lang="en-GB" sz="2400" b="1" i="1" u="sng" dirty="0"/>
            <a:t>Community engagement:</a:t>
          </a:r>
          <a:endParaRPr lang="en-US" sz="2400" dirty="0"/>
        </a:p>
      </dgm:t>
    </dgm:pt>
    <dgm:pt modelId="{E8CD3DE5-487C-4907-A2C8-03D548539C61}" type="parTrans" cxnId="{53237B64-984E-4AFB-AA98-709B6DF2756F}">
      <dgm:prSet/>
      <dgm:spPr/>
      <dgm:t>
        <a:bodyPr/>
        <a:lstStyle/>
        <a:p>
          <a:endParaRPr lang="en-US"/>
        </a:p>
      </dgm:t>
    </dgm:pt>
    <dgm:pt modelId="{7F13D08A-E22B-40FE-8C82-C82675CC75A4}" type="sibTrans" cxnId="{53237B64-984E-4AFB-AA98-709B6DF2756F}">
      <dgm:prSet/>
      <dgm:spPr/>
      <dgm:t>
        <a:bodyPr/>
        <a:lstStyle/>
        <a:p>
          <a:endParaRPr lang="en-US"/>
        </a:p>
      </dgm:t>
    </dgm:pt>
    <dgm:pt modelId="{B1098D88-6803-4378-97B2-CBD451734DCD}">
      <dgm:prSet/>
      <dgm:spPr/>
      <dgm:t>
        <a:bodyPr/>
        <a:lstStyle/>
        <a:p>
          <a:r>
            <a:rPr lang="en-GB"/>
            <a:t>Launch new teams by gaining more players.</a:t>
          </a:r>
          <a:endParaRPr lang="en-US"/>
        </a:p>
      </dgm:t>
    </dgm:pt>
    <dgm:pt modelId="{1A803BA6-9C09-4BCA-9CCE-6DB70C85F5EB}" type="parTrans" cxnId="{2D984C42-1EC0-4BF0-BDAD-3771E69FFAF0}">
      <dgm:prSet/>
      <dgm:spPr/>
      <dgm:t>
        <a:bodyPr/>
        <a:lstStyle/>
        <a:p>
          <a:endParaRPr lang="en-US"/>
        </a:p>
      </dgm:t>
    </dgm:pt>
    <dgm:pt modelId="{94C7CAFF-AE2D-4B2D-BD22-0D6561292C26}" type="sibTrans" cxnId="{2D984C42-1EC0-4BF0-BDAD-3771E69FFAF0}">
      <dgm:prSet/>
      <dgm:spPr/>
      <dgm:t>
        <a:bodyPr/>
        <a:lstStyle/>
        <a:p>
          <a:endParaRPr lang="en-US"/>
        </a:p>
      </dgm:t>
    </dgm:pt>
    <dgm:pt modelId="{97D515DC-5A33-4AE4-8441-42FDC1B8B8BA}">
      <dgm:prSet/>
      <dgm:spPr/>
      <dgm:t>
        <a:bodyPr/>
        <a:lstStyle/>
        <a:p>
          <a:r>
            <a:rPr lang="en-GB"/>
            <a:t>Gaining sponsorships and partners.</a:t>
          </a:r>
          <a:endParaRPr lang="en-US"/>
        </a:p>
      </dgm:t>
    </dgm:pt>
    <dgm:pt modelId="{32EC64CF-50DF-4A8A-BE42-567FCD3E1A0C}" type="parTrans" cxnId="{A6C67941-1C94-493F-B58A-0D83280F22AC}">
      <dgm:prSet/>
      <dgm:spPr/>
      <dgm:t>
        <a:bodyPr/>
        <a:lstStyle/>
        <a:p>
          <a:endParaRPr lang="en-US"/>
        </a:p>
      </dgm:t>
    </dgm:pt>
    <dgm:pt modelId="{FBBDDCBF-9338-45F5-8DEE-9BB8702EF160}" type="sibTrans" cxnId="{A6C67941-1C94-493F-B58A-0D83280F22AC}">
      <dgm:prSet/>
      <dgm:spPr/>
      <dgm:t>
        <a:bodyPr/>
        <a:lstStyle/>
        <a:p>
          <a:endParaRPr lang="en-US"/>
        </a:p>
      </dgm:t>
    </dgm:pt>
    <dgm:pt modelId="{23D3882F-040A-45BA-B99D-308308E4F990}">
      <dgm:prSet/>
      <dgm:spPr/>
      <dgm:t>
        <a:bodyPr/>
        <a:lstStyle/>
        <a:p>
          <a:r>
            <a:rPr lang="en-GB"/>
            <a:t>Gain more local fans/supporters.</a:t>
          </a:r>
          <a:endParaRPr lang="en-US"/>
        </a:p>
      </dgm:t>
    </dgm:pt>
    <dgm:pt modelId="{1FCCEB0E-6C7E-46F3-94CA-82E98098B379}" type="parTrans" cxnId="{A1D6A48A-5841-4483-9E57-E807C9183D1A}">
      <dgm:prSet/>
      <dgm:spPr/>
      <dgm:t>
        <a:bodyPr/>
        <a:lstStyle/>
        <a:p>
          <a:endParaRPr lang="en-US"/>
        </a:p>
      </dgm:t>
    </dgm:pt>
    <dgm:pt modelId="{C76FFEDC-3D55-4D06-A69A-5C0F6F50E37C}" type="sibTrans" cxnId="{A1D6A48A-5841-4483-9E57-E807C9183D1A}">
      <dgm:prSet/>
      <dgm:spPr/>
      <dgm:t>
        <a:bodyPr/>
        <a:lstStyle/>
        <a:p>
          <a:endParaRPr lang="en-US"/>
        </a:p>
      </dgm:t>
    </dgm:pt>
    <dgm:pt modelId="{7CBCCF41-3C3C-4428-8622-BB2534EB91A3}">
      <dgm:prSet/>
      <dgm:spPr/>
      <dgm:t>
        <a:bodyPr/>
        <a:lstStyle/>
        <a:p>
          <a:r>
            <a:rPr lang="en-GB"/>
            <a:t>Recruit volunteers.</a:t>
          </a:r>
          <a:endParaRPr lang="en-US"/>
        </a:p>
      </dgm:t>
    </dgm:pt>
    <dgm:pt modelId="{6957F09A-09AD-478C-B392-DE124687A51C}" type="parTrans" cxnId="{EE8840BF-334A-47DA-BE5D-025EBD7B2D94}">
      <dgm:prSet/>
      <dgm:spPr/>
      <dgm:t>
        <a:bodyPr/>
        <a:lstStyle/>
        <a:p>
          <a:endParaRPr lang="en-US"/>
        </a:p>
      </dgm:t>
    </dgm:pt>
    <dgm:pt modelId="{9118A092-8A6C-4428-B273-CD87C4CDB4C4}" type="sibTrans" cxnId="{EE8840BF-334A-47DA-BE5D-025EBD7B2D94}">
      <dgm:prSet/>
      <dgm:spPr/>
      <dgm:t>
        <a:bodyPr/>
        <a:lstStyle/>
        <a:p>
          <a:endParaRPr lang="en-US"/>
        </a:p>
      </dgm:t>
    </dgm:pt>
    <dgm:pt modelId="{920D4E85-3CCA-4D8A-B8A4-9FF19BE3300F}">
      <dgm:prSet custT="1"/>
      <dgm:spPr/>
      <dgm:t>
        <a:bodyPr/>
        <a:lstStyle/>
        <a:p>
          <a:r>
            <a:rPr lang="en-GB" sz="2400" b="1" i="1" u="sng" dirty="0"/>
            <a:t>Finance/Funds:</a:t>
          </a:r>
          <a:endParaRPr lang="en-US" sz="2400" dirty="0"/>
        </a:p>
      </dgm:t>
    </dgm:pt>
    <dgm:pt modelId="{388C1B04-7359-4E13-82F6-FD7D15FBF7B9}" type="parTrans" cxnId="{F1AE1B6D-8157-4404-A623-CA4C2D9D1F5A}">
      <dgm:prSet/>
      <dgm:spPr/>
      <dgm:t>
        <a:bodyPr/>
        <a:lstStyle/>
        <a:p>
          <a:endParaRPr lang="en-US"/>
        </a:p>
      </dgm:t>
    </dgm:pt>
    <dgm:pt modelId="{0A35DADB-BB0B-43E8-BF77-6016AB744999}" type="sibTrans" cxnId="{F1AE1B6D-8157-4404-A623-CA4C2D9D1F5A}">
      <dgm:prSet/>
      <dgm:spPr/>
      <dgm:t>
        <a:bodyPr/>
        <a:lstStyle/>
        <a:p>
          <a:endParaRPr lang="en-US"/>
        </a:p>
      </dgm:t>
    </dgm:pt>
    <dgm:pt modelId="{51C85DA5-4850-44AB-8260-126796FDCF41}">
      <dgm:prSet/>
      <dgm:spPr/>
      <dgm:t>
        <a:bodyPr/>
        <a:lstStyle/>
        <a:p>
          <a:r>
            <a:rPr lang="en-GB"/>
            <a:t>Become more financially stable so the club isn’t in any danger.</a:t>
          </a:r>
          <a:endParaRPr lang="en-US"/>
        </a:p>
      </dgm:t>
    </dgm:pt>
    <dgm:pt modelId="{EBC95105-BF94-43C6-A1CF-F906FDA80C77}" type="parTrans" cxnId="{D4D5AB0C-FC01-48A9-A567-A1FB4AE108BA}">
      <dgm:prSet/>
      <dgm:spPr/>
      <dgm:t>
        <a:bodyPr/>
        <a:lstStyle/>
        <a:p>
          <a:endParaRPr lang="en-US"/>
        </a:p>
      </dgm:t>
    </dgm:pt>
    <dgm:pt modelId="{9B23ED3C-9B62-4CEC-8456-A157123873A0}" type="sibTrans" cxnId="{D4D5AB0C-FC01-48A9-A567-A1FB4AE108BA}">
      <dgm:prSet/>
      <dgm:spPr/>
      <dgm:t>
        <a:bodyPr/>
        <a:lstStyle/>
        <a:p>
          <a:endParaRPr lang="en-US"/>
        </a:p>
      </dgm:t>
    </dgm:pt>
    <dgm:pt modelId="{4B379C0F-AB0C-49B5-AEC7-641E5DA03A48}">
      <dgm:prSet/>
      <dgm:spPr/>
      <dgm:t>
        <a:bodyPr/>
        <a:lstStyle/>
        <a:p>
          <a:r>
            <a:rPr lang="en-GB"/>
            <a:t>New kits/Equipment</a:t>
          </a:r>
          <a:endParaRPr lang="en-US"/>
        </a:p>
      </dgm:t>
    </dgm:pt>
    <dgm:pt modelId="{E8C25666-EE75-4C5C-8B10-F51CBDE2C8E6}" type="parTrans" cxnId="{CF419A2F-F9A4-4404-84E3-803283A7D4EE}">
      <dgm:prSet/>
      <dgm:spPr/>
      <dgm:t>
        <a:bodyPr/>
        <a:lstStyle/>
        <a:p>
          <a:endParaRPr lang="en-US"/>
        </a:p>
      </dgm:t>
    </dgm:pt>
    <dgm:pt modelId="{DD8AB972-08C0-43CA-809B-B92BC45A62E9}" type="sibTrans" cxnId="{CF419A2F-F9A4-4404-84E3-803283A7D4EE}">
      <dgm:prSet/>
      <dgm:spPr/>
      <dgm:t>
        <a:bodyPr/>
        <a:lstStyle/>
        <a:p>
          <a:endParaRPr lang="en-US"/>
        </a:p>
      </dgm:t>
    </dgm:pt>
    <dgm:pt modelId="{E335D54F-16FE-41A3-8986-61902D01AACD}">
      <dgm:prSet custT="1"/>
      <dgm:spPr/>
      <dgm:t>
        <a:bodyPr/>
        <a:lstStyle/>
        <a:p>
          <a:r>
            <a:rPr lang="en-GB" sz="2400" b="1" i="1" u="sng" dirty="0"/>
            <a:t>Raise awareness:</a:t>
          </a:r>
          <a:endParaRPr lang="en-US" sz="2400" dirty="0"/>
        </a:p>
      </dgm:t>
    </dgm:pt>
    <dgm:pt modelId="{DB7DF438-FCF4-4865-8129-0BCF9A94CD30}" type="parTrans" cxnId="{19E1079E-28D6-4DB1-BF06-4FD6F747B317}">
      <dgm:prSet/>
      <dgm:spPr/>
      <dgm:t>
        <a:bodyPr/>
        <a:lstStyle/>
        <a:p>
          <a:endParaRPr lang="en-US"/>
        </a:p>
      </dgm:t>
    </dgm:pt>
    <dgm:pt modelId="{77DA071E-03B9-493E-A32C-FD8E3E9811B1}" type="sibTrans" cxnId="{19E1079E-28D6-4DB1-BF06-4FD6F747B317}">
      <dgm:prSet/>
      <dgm:spPr/>
      <dgm:t>
        <a:bodyPr/>
        <a:lstStyle/>
        <a:p>
          <a:endParaRPr lang="en-US"/>
        </a:p>
      </dgm:t>
    </dgm:pt>
    <dgm:pt modelId="{8C0D3779-C2DA-4C61-B4D5-A81D868BE1A4}">
      <dgm:prSet/>
      <dgm:spPr/>
      <dgm:t>
        <a:bodyPr/>
        <a:lstStyle/>
        <a:p>
          <a:r>
            <a:rPr lang="en-GB" dirty="0"/>
            <a:t>Promote Basketball as a sport/hobby to do, to the local community.</a:t>
          </a:r>
          <a:endParaRPr lang="en-US" dirty="0"/>
        </a:p>
      </dgm:t>
    </dgm:pt>
    <dgm:pt modelId="{A439ADCD-4373-4160-BCC7-E54B78B12402}" type="parTrans" cxnId="{69E435C3-6DEC-4537-961B-B33075223432}">
      <dgm:prSet/>
      <dgm:spPr/>
      <dgm:t>
        <a:bodyPr/>
        <a:lstStyle/>
        <a:p>
          <a:endParaRPr lang="en-US"/>
        </a:p>
      </dgm:t>
    </dgm:pt>
    <dgm:pt modelId="{22772708-16C7-4060-8132-9247A74CE2A4}" type="sibTrans" cxnId="{69E435C3-6DEC-4537-961B-B33075223432}">
      <dgm:prSet/>
      <dgm:spPr/>
      <dgm:t>
        <a:bodyPr/>
        <a:lstStyle/>
        <a:p>
          <a:endParaRPr lang="en-US"/>
        </a:p>
      </dgm:t>
    </dgm:pt>
    <dgm:pt modelId="{90429BF5-AC7B-4F90-BEEA-151478565E3F}" type="pres">
      <dgm:prSet presAssocID="{EE3D806D-1448-4C23-ABD6-AC3EA4B81423}" presName="vert0" presStyleCnt="0">
        <dgm:presLayoutVars>
          <dgm:dir/>
          <dgm:animOne val="branch"/>
          <dgm:animLvl val="lvl"/>
        </dgm:presLayoutVars>
      </dgm:prSet>
      <dgm:spPr/>
    </dgm:pt>
    <dgm:pt modelId="{97140814-2D92-4D46-A1C5-8D4FC3EE103D}" type="pres">
      <dgm:prSet presAssocID="{19376554-EFFB-4AD2-A1C1-19607C00DFB2}" presName="thickLine" presStyleLbl="alignNode1" presStyleIdx="0" presStyleCnt="10"/>
      <dgm:spPr/>
    </dgm:pt>
    <dgm:pt modelId="{871D2560-2C2F-4451-99BA-CB131FFA99B4}" type="pres">
      <dgm:prSet presAssocID="{19376554-EFFB-4AD2-A1C1-19607C00DFB2}" presName="horz1" presStyleCnt="0"/>
      <dgm:spPr/>
    </dgm:pt>
    <dgm:pt modelId="{D0F78A1E-BDF0-43DC-925E-64AC430735A9}" type="pres">
      <dgm:prSet presAssocID="{19376554-EFFB-4AD2-A1C1-19607C00DFB2}" presName="tx1" presStyleLbl="revTx" presStyleIdx="0" presStyleCnt="10"/>
      <dgm:spPr/>
    </dgm:pt>
    <dgm:pt modelId="{37784B84-BCB9-4191-BE25-1C1D82631D32}" type="pres">
      <dgm:prSet presAssocID="{19376554-EFFB-4AD2-A1C1-19607C00DFB2}" presName="vert1" presStyleCnt="0"/>
      <dgm:spPr/>
    </dgm:pt>
    <dgm:pt modelId="{7E088DB1-A1CA-49CB-83D4-E5554C5A8665}" type="pres">
      <dgm:prSet presAssocID="{B1098D88-6803-4378-97B2-CBD451734DCD}" presName="thickLine" presStyleLbl="alignNode1" presStyleIdx="1" presStyleCnt="10"/>
      <dgm:spPr/>
    </dgm:pt>
    <dgm:pt modelId="{FA2CAFA0-409D-4A67-9B54-430422846E4B}" type="pres">
      <dgm:prSet presAssocID="{B1098D88-6803-4378-97B2-CBD451734DCD}" presName="horz1" presStyleCnt="0"/>
      <dgm:spPr/>
    </dgm:pt>
    <dgm:pt modelId="{F69C02DF-F724-42CF-8B8B-09E6C5DE4E33}" type="pres">
      <dgm:prSet presAssocID="{B1098D88-6803-4378-97B2-CBD451734DCD}" presName="tx1" presStyleLbl="revTx" presStyleIdx="1" presStyleCnt="10"/>
      <dgm:spPr/>
    </dgm:pt>
    <dgm:pt modelId="{FD68AA83-F826-495F-A354-D3FB94C62363}" type="pres">
      <dgm:prSet presAssocID="{B1098D88-6803-4378-97B2-CBD451734DCD}" presName="vert1" presStyleCnt="0"/>
      <dgm:spPr/>
    </dgm:pt>
    <dgm:pt modelId="{F953B708-0EC0-4F26-A6E2-F15A151FC1EC}" type="pres">
      <dgm:prSet presAssocID="{97D515DC-5A33-4AE4-8441-42FDC1B8B8BA}" presName="thickLine" presStyleLbl="alignNode1" presStyleIdx="2" presStyleCnt="10"/>
      <dgm:spPr/>
    </dgm:pt>
    <dgm:pt modelId="{7F6F03C8-BEEF-4DAA-8FE0-272DEE94BEA2}" type="pres">
      <dgm:prSet presAssocID="{97D515DC-5A33-4AE4-8441-42FDC1B8B8BA}" presName="horz1" presStyleCnt="0"/>
      <dgm:spPr/>
    </dgm:pt>
    <dgm:pt modelId="{21FA9105-4944-4BAF-AAEF-0E4856D945A0}" type="pres">
      <dgm:prSet presAssocID="{97D515DC-5A33-4AE4-8441-42FDC1B8B8BA}" presName="tx1" presStyleLbl="revTx" presStyleIdx="2" presStyleCnt="10"/>
      <dgm:spPr/>
    </dgm:pt>
    <dgm:pt modelId="{338E5246-600A-4364-99CD-F217440C1240}" type="pres">
      <dgm:prSet presAssocID="{97D515DC-5A33-4AE4-8441-42FDC1B8B8BA}" presName="vert1" presStyleCnt="0"/>
      <dgm:spPr/>
    </dgm:pt>
    <dgm:pt modelId="{0EFF48C0-1305-4506-A422-031F27D7E1B9}" type="pres">
      <dgm:prSet presAssocID="{23D3882F-040A-45BA-B99D-308308E4F990}" presName="thickLine" presStyleLbl="alignNode1" presStyleIdx="3" presStyleCnt="10"/>
      <dgm:spPr/>
    </dgm:pt>
    <dgm:pt modelId="{7131CF17-3B95-4456-B733-35E185A208C9}" type="pres">
      <dgm:prSet presAssocID="{23D3882F-040A-45BA-B99D-308308E4F990}" presName="horz1" presStyleCnt="0"/>
      <dgm:spPr/>
    </dgm:pt>
    <dgm:pt modelId="{949EADB9-7218-499D-A28A-4CBC0724BBA8}" type="pres">
      <dgm:prSet presAssocID="{23D3882F-040A-45BA-B99D-308308E4F990}" presName="tx1" presStyleLbl="revTx" presStyleIdx="3" presStyleCnt="10"/>
      <dgm:spPr/>
    </dgm:pt>
    <dgm:pt modelId="{BAB32503-E397-449E-8FA5-6EB82816602A}" type="pres">
      <dgm:prSet presAssocID="{23D3882F-040A-45BA-B99D-308308E4F990}" presName="vert1" presStyleCnt="0"/>
      <dgm:spPr/>
    </dgm:pt>
    <dgm:pt modelId="{BCA65FE8-B95F-445A-9352-B95AA2F4D105}" type="pres">
      <dgm:prSet presAssocID="{7CBCCF41-3C3C-4428-8622-BB2534EB91A3}" presName="thickLine" presStyleLbl="alignNode1" presStyleIdx="4" presStyleCnt="10"/>
      <dgm:spPr/>
    </dgm:pt>
    <dgm:pt modelId="{C9E96696-609C-482B-B9B7-874895E23FD4}" type="pres">
      <dgm:prSet presAssocID="{7CBCCF41-3C3C-4428-8622-BB2534EB91A3}" presName="horz1" presStyleCnt="0"/>
      <dgm:spPr/>
    </dgm:pt>
    <dgm:pt modelId="{746049FB-07B8-4DAE-9689-873498339A4E}" type="pres">
      <dgm:prSet presAssocID="{7CBCCF41-3C3C-4428-8622-BB2534EB91A3}" presName="tx1" presStyleLbl="revTx" presStyleIdx="4" presStyleCnt="10"/>
      <dgm:spPr/>
    </dgm:pt>
    <dgm:pt modelId="{9BD6DA7A-72DB-4D03-A3C8-77663D7547D0}" type="pres">
      <dgm:prSet presAssocID="{7CBCCF41-3C3C-4428-8622-BB2534EB91A3}" presName="vert1" presStyleCnt="0"/>
      <dgm:spPr/>
    </dgm:pt>
    <dgm:pt modelId="{54697AE6-DDDC-48D9-A572-D1265CB77C5A}" type="pres">
      <dgm:prSet presAssocID="{920D4E85-3CCA-4D8A-B8A4-9FF19BE3300F}" presName="thickLine" presStyleLbl="alignNode1" presStyleIdx="5" presStyleCnt="10"/>
      <dgm:spPr/>
    </dgm:pt>
    <dgm:pt modelId="{C4E843F8-CF67-4182-926C-F8C56F60EA91}" type="pres">
      <dgm:prSet presAssocID="{920D4E85-3CCA-4D8A-B8A4-9FF19BE3300F}" presName="horz1" presStyleCnt="0"/>
      <dgm:spPr/>
    </dgm:pt>
    <dgm:pt modelId="{1B404F63-67D9-4CAE-82DC-18BCC8CA539F}" type="pres">
      <dgm:prSet presAssocID="{920D4E85-3CCA-4D8A-B8A4-9FF19BE3300F}" presName="tx1" presStyleLbl="revTx" presStyleIdx="5" presStyleCnt="10"/>
      <dgm:spPr/>
    </dgm:pt>
    <dgm:pt modelId="{B46EFA18-CD76-40FD-8DF3-BC00058CAB62}" type="pres">
      <dgm:prSet presAssocID="{920D4E85-3CCA-4D8A-B8A4-9FF19BE3300F}" presName="vert1" presStyleCnt="0"/>
      <dgm:spPr/>
    </dgm:pt>
    <dgm:pt modelId="{554089D1-311C-4E13-86BA-B4FF8C62054B}" type="pres">
      <dgm:prSet presAssocID="{51C85DA5-4850-44AB-8260-126796FDCF41}" presName="thickLine" presStyleLbl="alignNode1" presStyleIdx="6" presStyleCnt="10"/>
      <dgm:spPr/>
    </dgm:pt>
    <dgm:pt modelId="{5DBE0045-7510-491D-9BD0-DD44E07E24DA}" type="pres">
      <dgm:prSet presAssocID="{51C85DA5-4850-44AB-8260-126796FDCF41}" presName="horz1" presStyleCnt="0"/>
      <dgm:spPr/>
    </dgm:pt>
    <dgm:pt modelId="{56A6F1F0-C79B-47E6-9C79-7EB2116ADEE3}" type="pres">
      <dgm:prSet presAssocID="{51C85DA5-4850-44AB-8260-126796FDCF41}" presName="tx1" presStyleLbl="revTx" presStyleIdx="6" presStyleCnt="10"/>
      <dgm:spPr/>
    </dgm:pt>
    <dgm:pt modelId="{B3BE10BF-877F-40F2-AAC9-63FE8C5735EB}" type="pres">
      <dgm:prSet presAssocID="{51C85DA5-4850-44AB-8260-126796FDCF41}" presName="vert1" presStyleCnt="0"/>
      <dgm:spPr/>
    </dgm:pt>
    <dgm:pt modelId="{B7496A6E-42D1-4027-9F65-EACAEDB43715}" type="pres">
      <dgm:prSet presAssocID="{4B379C0F-AB0C-49B5-AEC7-641E5DA03A48}" presName="thickLine" presStyleLbl="alignNode1" presStyleIdx="7" presStyleCnt="10"/>
      <dgm:spPr/>
    </dgm:pt>
    <dgm:pt modelId="{B2F5E068-786F-447E-BE27-9A6ED1FF9807}" type="pres">
      <dgm:prSet presAssocID="{4B379C0F-AB0C-49B5-AEC7-641E5DA03A48}" presName="horz1" presStyleCnt="0"/>
      <dgm:spPr/>
    </dgm:pt>
    <dgm:pt modelId="{534FC037-B11F-4D29-831A-C845EEAB70AE}" type="pres">
      <dgm:prSet presAssocID="{4B379C0F-AB0C-49B5-AEC7-641E5DA03A48}" presName="tx1" presStyleLbl="revTx" presStyleIdx="7" presStyleCnt="10"/>
      <dgm:spPr/>
    </dgm:pt>
    <dgm:pt modelId="{AD305D1A-B8C4-45C3-9FB7-AF3FFDD31C5A}" type="pres">
      <dgm:prSet presAssocID="{4B379C0F-AB0C-49B5-AEC7-641E5DA03A48}" presName="vert1" presStyleCnt="0"/>
      <dgm:spPr/>
    </dgm:pt>
    <dgm:pt modelId="{CCCC96C5-BDCE-4DA6-A615-D7C9788F7A33}" type="pres">
      <dgm:prSet presAssocID="{E335D54F-16FE-41A3-8986-61902D01AACD}" presName="thickLine" presStyleLbl="alignNode1" presStyleIdx="8" presStyleCnt="10"/>
      <dgm:spPr/>
    </dgm:pt>
    <dgm:pt modelId="{0CB668EA-43F3-4767-9654-0219E3930B16}" type="pres">
      <dgm:prSet presAssocID="{E335D54F-16FE-41A3-8986-61902D01AACD}" presName="horz1" presStyleCnt="0"/>
      <dgm:spPr/>
    </dgm:pt>
    <dgm:pt modelId="{D977B93B-F109-4769-AE89-D1BE486649C0}" type="pres">
      <dgm:prSet presAssocID="{E335D54F-16FE-41A3-8986-61902D01AACD}" presName="tx1" presStyleLbl="revTx" presStyleIdx="8" presStyleCnt="10"/>
      <dgm:spPr/>
    </dgm:pt>
    <dgm:pt modelId="{8ED1DC67-1D86-4FD9-97C9-BCE0B458EA95}" type="pres">
      <dgm:prSet presAssocID="{E335D54F-16FE-41A3-8986-61902D01AACD}" presName="vert1" presStyleCnt="0"/>
      <dgm:spPr/>
    </dgm:pt>
    <dgm:pt modelId="{7516B180-EAA3-403B-82C5-47E1B699E35D}" type="pres">
      <dgm:prSet presAssocID="{8C0D3779-C2DA-4C61-B4D5-A81D868BE1A4}" presName="thickLine" presStyleLbl="alignNode1" presStyleIdx="9" presStyleCnt="10"/>
      <dgm:spPr/>
    </dgm:pt>
    <dgm:pt modelId="{73AFC95A-564F-4EE3-9FB6-4932D724D099}" type="pres">
      <dgm:prSet presAssocID="{8C0D3779-C2DA-4C61-B4D5-A81D868BE1A4}" presName="horz1" presStyleCnt="0"/>
      <dgm:spPr/>
    </dgm:pt>
    <dgm:pt modelId="{EDD9BA8D-03F6-409F-9E0E-6A597BB8EE1B}" type="pres">
      <dgm:prSet presAssocID="{8C0D3779-C2DA-4C61-B4D5-A81D868BE1A4}" presName="tx1" presStyleLbl="revTx" presStyleIdx="9" presStyleCnt="10"/>
      <dgm:spPr/>
    </dgm:pt>
    <dgm:pt modelId="{11AC0690-F5D5-4D40-A710-04BCD5A6A1FF}" type="pres">
      <dgm:prSet presAssocID="{8C0D3779-C2DA-4C61-B4D5-A81D868BE1A4}" presName="vert1" presStyleCnt="0"/>
      <dgm:spPr/>
    </dgm:pt>
  </dgm:ptLst>
  <dgm:cxnLst>
    <dgm:cxn modelId="{D4D5AB0C-FC01-48A9-A567-A1FB4AE108BA}" srcId="{EE3D806D-1448-4C23-ABD6-AC3EA4B81423}" destId="{51C85DA5-4850-44AB-8260-126796FDCF41}" srcOrd="6" destOrd="0" parTransId="{EBC95105-BF94-43C6-A1CF-F906FDA80C77}" sibTransId="{9B23ED3C-9B62-4CEC-8456-A157123873A0}"/>
    <dgm:cxn modelId="{F930BF20-EFE3-49B5-99AA-0D29A77D7488}" type="presOf" srcId="{B1098D88-6803-4378-97B2-CBD451734DCD}" destId="{F69C02DF-F724-42CF-8B8B-09E6C5DE4E33}" srcOrd="0" destOrd="0" presId="urn:microsoft.com/office/officeart/2008/layout/LinedList"/>
    <dgm:cxn modelId="{5FAD5B2D-B9CE-40F1-8C63-EE383929D1C0}" type="presOf" srcId="{7CBCCF41-3C3C-4428-8622-BB2534EB91A3}" destId="{746049FB-07B8-4DAE-9689-873498339A4E}" srcOrd="0" destOrd="0" presId="urn:microsoft.com/office/officeart/2008/layout/LinedList"/>
    <dgm:cxn modelId="{CF419A2F-F9A4-4404-84E3-803283A7D4EE}" srcId="{EE3D806D-1448-4C23-ABD6-AC3EA4B81423}" destId="{4B379C0F-AB0C-49B5-AEC7-641E5DA03A48}" srcOrd="7" destOrd="0" parTransId="{E8C25666-EE75-4C5C-8B10-F51CBDE2C8E6}" sibTransId="{DD8AB972-08C0-43CA-809B-B92BC45A62E9}"/>
    <dgm:cxn modelId="{F63CEC36-438E-4085-B6B2-09442D7C2668}" type="presOf" srcId="{E335D54F-16FE-41A3-8986-61902D01AACD}" destId="{D977B93B-F109-4769-AE89-D1BE486649C0}" srcOrd="0" destOrd="0" presId="urn:microsoft.com/office/officeart/2008/layout/LinedList"/>
    <dgm:cxn modelId="{A6C67941-1C94-493F-B58A-0D83280F22AC}" srcId="{EE3D806D-1448-4C23-ABD6-AC3EA4B81423}" destId="{97D515DC-5A33-4AE4-8441-42FDC1B8B8BA}" srcOrd="2" destOrd="0" parTransId="{32EC64CF-50DF-4A8A-BE42-567FCD3E1A0C}" sibTransId="{FBBDDCBF-9338-45F5-8DEE-9BB8702EF160}"/>
    <dgm:cxn modelId="{2D984C42-1EC0-4BF0-BDAD-3771E69FFAF0}" srcId="{EE3D806D-1448-4C23-ABD6-AC3EA4B81423}" destId="{B1098D88-6803-4378-97B2-CBD451734DCD}" srcOrd="1" destOrd="0" parTransId="{1A803BA6-9C09-4BCA-9CCE-6DB70C85F5EB}" sibTransId="{94C7CAFF-AE2D-4B2D-BD22-0D6561292C26}"/>
    <dgm:cxn modelId="{53237B64-984E-4AFB-AA98-709B6DF2756F}" srcId="{EE3D806D-1448-4C23-ABD6-AC3EA4B81423}" destId="{19376554-EFFB-4AD2-A1C1-19607C00DFB2}" srcOrd="0" destOrd="0" parTransId="{E8CD3DE5-487C-4907-A2C8-03D548539C61}" sibTransId="{7F13D08A-E22B-40FE-8C82-C82675CC75A4}"/>
    <dgm:cxn modelId="{F1AE1B6D-8157-4404-A623-CA4C2D9D1F5A}" srcId="{EE3D806D-1448-4C23-ABD6-AC3EA4B81423}" destId="{920D4E85-3CCA-4D8A-B8A4-9FF19BE3300F}" srcOrd="5" destOrd="0" parTransId="{388C1B04-7359-4E13-82F6-FD7D15FBF7B9}" sibTransId="{0A35DADB-BB0B-43E8-BF77-6016AB744999}"/>
    <dgm:cxn modelId="{B42E9B50-6AB0-4FE4-BF9F-E5926F1A8E22}" type="presOf" srcId="{23D3882F-040A-45BA-B99D-308308E4F990}" destId="{949EADB9-7218-499D-A28A-4CBC0724BBA8}" srcOrd="0" destOrd="0" presId="urn:microsoft.com/office/officeart/2008/layout/LinedList"/>
    <dgm:cxn modelId="{9E116178-06B4-41B9-99CB-DBEC15451D7C}" type="presOf" srcId="{8C0D3779-C2DA-4C61-B4D5-A81D868BE1A4}" destId="{EDD9BA8D-03F6-409F-9E0E-6A597BB8EE1B}" srcOrd="0" destOrd="0" presId="urn:microsoft.com/office/officeart/2008/layout/LinedList"/>
    <dgm:cxn modelId="{AEB48B7B-54CE-441B-877C-E988671DFDFE}" type="presOf" srcId="{920D4E85-3CCA-4D8A-B8A4-9FF19BE3300F}" destId="{1B404F63-67D9-4CAE-82DC-18BCC8CA539F}" srcOrd="0" destOrd="0" presId="urn:microsoft.com/office/officeart/2008/layout/LinedList"/>
    <dgm:cxn modelId="{A1D6A48A-5841-4483-9E57-E807C9183D1A}" srcId="{EE3D806D-1448-4C23-ABD6-AC3EA4B81423}" destId="{23D3882F-040A-45BA-B99D-308308E4F990}" srcOrd="3" destOrd="0" parTransId="{1FCCEB0E-6C7E-46F3-94CA-82E98098B379}" sibTransId="{C76FFEDC-3D55-4D06-A69A-5C0F6F50E37C}"/>
    <dgm:cxn modelId="{19E1079E-28D6-4DB1-BF06-4FD6F747B317}" srcId="{EE3D806D-1448-4C23-ABD6-AC3EA4B81423}" destId="{E335D54F-16FE-41A3-8986-61902D01AACD}" srcOrd="8" destOrd="0" parTransId="{DB7DF438-FCF4-4865-8129-0BCF9A94CD30}" sibTransId="{77DA071E-03B9-493E-A32C-FD8E3E9811B1}"/>
    <dgm:cxn modelId="{FED7E8A7-BC41-4741-BF9A-A83AE8F9FEA0}" type="presOf" srcId="{51C85DA5-4850-44AB-8260-126796FDCF41}" destId="{56A6F1F0-C79B-47E6-9C79-7EB2116ADEE3}" srcOrd="0" destOrd="0" presId="urn:microsoft.com/office/officeart/2008/layout/LinedList"/>
    <dgm:cxn modelId="{43CB4FB8-FC6F-4F85-B18D-99A575DD251F}" type="presOf" srcId="{EE3D806D-1448-4C23-ABD6-AC3EA4B81423}" destId="{90429BF5-AC7B-4F90-BEEA-151478565E3F}" srcOrd="0" destOrd="0" presId="urn:microsoft.com/office/officeart/2008/layout/LinedList"/>
    <dgm:cxn modelId="{EE8840BF-334A-47DA-BE5D-025EBD7B2D94}" srcId="{EE3D806D-1448-4C23-ABD6-AC3EA4B81423}" destId="{7CBCCF41-3C3C-4428-8622-BB2534EB91A3}" srcOrd="4" destOrd="0" parTransId="{6957F09A-09AD-478C-B392-DE124687A51C}" sibTransId="{9118A092-8A6C-4428-B273-CD87C4CDB4C4}"/>
    <dgm:cxn modelId="{C336BEC1-9FC0-4A53-847A-656F561C697D}" type="presOf" srcId="{97D515DC-5A33-4AE4-8441-42FDC1B8B8BA}" destId="{21FA9105-4944-4BAF-AAEF-0E4856D945A0}" srcOrd="0" destOrd="0" presId="urn:microsoft.com/office/officeart/2008/layout/LinedList"/>
    <dgm:cxn modelId="{69E435C3-6DEC-4537-961B-B33075223432}" srcId="{EE3D806D-1448-4C23-ABD6-AC3EA4B81423}" destId="{8C0D3779-C2DA-4C61-B4D5-A81D868BE1A4}" srcOrd="9" destOrd="0" parTransId="{A439ADCD-4373-4160-BCC7-E54B78B12402}" sibTransId="{22772708-16C7-4060-8132-9247A74CE2A4}"/>
    <dgm:cxn modelId="{7E6360D1-75BD-4742-A22F-9FB6CB4DFB92}" type="presOf" srcId="{4B379C0F-AB0C-49B5-AEC7-641E5DA03A48}" destId="{534FC037-B11F-4D29-831A-C845EEAB70AE}" srcOrd="0" destOrd="0" presId="urn:microsoft.com/office/officeart/2008/layout/LinedList"/>
    <dgm:cxn modelId="{8F8DC7D1-C470-4319-9D1F-900DDAF93DF3}" type="presOf" srcId="{19376554-EFFB-4AD2-A1C1-19607C00DFB2}" destId="{D0F78A1E-BDF0-43DC-925E-64AC430735A9}" srcOrd="0" destOrd="0" presId="urn:microsoft.com/office/officeart/2008/layout/LinedList"/>
    <dgm:cxn modelId="{8C87B969-70EE-409E-8D48-C500E307892E}" type="presParOf" srcId="{90429BF5-AC7B-4F90-BEEA-151478565E3F}" destId="{97140814-2D92-4D46-A1C5-8D4FC3EE103D}" srcOrd="0" destOrd="0" presId="urn:microsoft.com/office/officeart/2008/layout/LinedList"/>
    <dgm:cxn modelId="{F8D86844-15ED-4654-9D32-FCCC8B8D9EB7}" type="presParOf" srcId="{90429BF5-AC7B-4F90-BEEA-151478565E3F}" destId="{871D2560-2C2F-4451-99BA-CB131FFA99B4}" srcOrd="1" destOrd="0" presId="urn:microsoft.com/office/officeart/2008/layout/LinedList"/>
    <dgm:cxn modelId="{1799D535-CC0B-4EFF-B89D-D64F483A7CDA}" type="presParOf" srcId="{871D2560-2C2F-4451-99BA-CB131FFA99B4}" destId="{D0F78A1E-BDF0-43DC-925E-64AC430735A9}" srcOrd="0" destOrd="0" presId="urn:microsoft.com/office/officeart/2008/layout/LinedList"/>
    <dgm:cxn modelId="{BC4C9291-C777-4D5F-BA6D-A704CCA75CBA}" type="presParOf" srcId="{871D2560-2C2F-4451-99BA-CB131FFA99B4}" destId="{37784B84-BCB9-4191-BE25-1C1D82631D32}" srcOrd="1" destOrd="0" presId="urn:microsoft.com/office/officeart/2008/layout/LinedList"/>
    <dgm:cxn modelId="{0FC5CE07-C13A-4AD1-8503-196A7E446EFD}" type="presParOf" srcId="{90429BF5-AC7B-4F90-BEEA-151478565E3F}" destId="{7E088DB1-A1CA-49CB-83D4-E5554C5A8665}" srcOrd="2" destOrd="0" presId="urn:microsoft.com/office/officeart/2008/layout/LinedList"/>
    <dgm:cxn modelId="{5F4FB3D6-5691-4AA8-8A4F-D8F9ADD0C682}" type="presParOf" srcId="{90429BF5-AC7B-4F90-BEEA-151478565E3F}" destId="{FA2CAFA0-409D-4A67-9B54-430422846E4B}" srcOrd="3" destOrd="0" presId="urn:microsoft.com/office/officeart/2008/layout/LinedList"/>
    <dgm:cxn modelId="{D3235FD3-2E3D-4DA3-BC70-3254C1F974B5}" type="presParOf" srcId="{FA2CAFA0-409D-4A67-9B54-430422846E4B}" destId="{F69C02DF-F724-42CF-8B8B-09E6C5DE4E33}" srcOrd="0" destOrd="0" presId="urn:microsoft.com/office/officeart/2008/layout/LinedList"/>
    <dgm:cxn modelId="{0979E515-447D-41BB-ACA2-4FE81957F34F}" type="presParOf" srcId="{FA2CAFA0-409D-4A67-9B54-430422846E4B}" destId="{FD68AA83-F826-495F-A354-D3FB94C62363}" srcOrd="1" destOrd="0" presId="urn:microsoft.com/office/officeart/2008/layout/LinedList"/>
    <dgm:cxn modelId="{D8A5E513-ED45-4D43-9B4C-FC2275CD4CC3}" type="presParOf" srcId="{90429BF5-AC7B-4F90-BEEA-151478565E3F}" destId="{F953B708-0EC0-4F26-A6E2-F15A151FC1EC}" srcOrd="4" destOrd="0" presId="urn:microsoft.com/office/officeart/2008/layout/LinedList"/>
    <dgm:cxn modelId="{A36C5C70-6E6B-439A-B4E0-9868435B98F6}" type="presParOf" srcId="{90429BF5-AC7B-4F90-BEEA-151478565E3F}" destId="{7F6F03C8-BEEF-4DAA-8FE0-272DEE94BEA2}" srcOrd="5" destOrd="0" presId="urn:microsoft.com/office/officeart/2008/layout/LinedList"/>
    <dgm:cxn modelId="{22A74C12-1FFA-42E6-8976-D4D9251A91DB}" type="presParOf" srcId="{7F6F03C8-BEEF-4DAA-8FE0-272DEE94BEA2}" destId="{21FA9105-4944-4BAF-AAEF-0E4856D945A0}" srcOrd="0" destOrd="0" presId="urn:microsoft.com/office/officeart/2008/layout/LinedList"/>
    <dgm:cxn modelId="{AF13DB65-944E-48C0-B95B-B7BA3FF2AD18}" type="presParOf" srcId="{7F6F03C8-BEEF-4DAA-8FE0-272DEE94BEA2}" destId="{338E5246-600A-4364-99CD-F217440C1240}" srcOrd="1" destOrd="0" presId="urn:microsoft.com/office/officeart/2008/layout/LinedList"/>
    <dgm:cxn modelId="{F59A9441-A59B-46E8-A1F6-BE099FAF2199}" type="presParOf" srcId="{90429BF5-AC7B-4F90-BEEA-151478565E3F}" destId="{0EFF48C0-1305-4506-A422-031F27D7E1B9}" srcOrd="6" destOrd="0" presId="urn:microsoft.com/office/officeart/2008/layout/LinedList"/>
    <dgm:cxn modelId="{0CD5343B-3961-40CC-8D51-40DA747B5E69}" type="presParOf" srcId="{90429BF5-AC7B-4F90-BEEA-151478565E3F}" destId="{7131CF17-3B95-4456-B733-35E185A208C9}" srcOrd="7" destOrd="0" presId="urn:microsoft.com/office/officeart/2008/layout/LinedList"/>
    <dgm:cxn modelId="{CF02C6C5-E4B0-4872-977D-E74F4F1BF8FE}" type="presParOf" srcId="{7131CF17-3B95-4456-B733-35E185A208C9}" destId="{949EADB9-7218-499D-A28A-4CBC0724BBA8}" srcOrd="0" destOrd="0" presId="urn:microsoft.com/office/officeart/2008/layout/LinedList"/>
    <dgm:cxn modelId="{B3D32BEB-D3CF-45CF-8D5A-5DA956E6CF74}" type="presParOf" srcId="{7131CF17-3B95-4456-B733-35E185A208C9}" destId="{BAB32503-E397-449E-8FA5-6EB82816602A}" srcOrd="1" destOrd="0" presId="urn:microsoft.com/office/officeart/2008/layout/LinedList"/>
    <dgm:cxn modelId="{162C1960-45F4-48C0-8D48-CE97B97AF9E2}" type="presParOf" srcId="{90429BF5-AC7B-4F90-BEEA-151478565E3F}" destId="{BCA65FE8-B95F-445A-9352-B95AA2F4D105}" srcOrd="8" destOrd="0" presId="urn:microsoft.com/office/officeart/2008/layout/LinedList"/>
    <dgm:cxn modelId="{2F23BDC8-C174-4606-AE41-AD3D91955C01}" type="presParOf" srcId="{90429BF5-AC7B-4F90-BEEA-151478565E3F}" destId="{C9E96696-609C-482B-B9B7-874895E23FD4}" srcOrd="9" destOrd="0" presId="urn:microsoft.com/office/officeart/2008/layout/LinedList"/>
    <dgm:cxn modelId="{3D340CFE-0CDC-4A74-9A44-F0C6131E603D}" type="presParOf" srcId="{C9E96696-609C-482B-B9B7-874895E23FD4}" destId="{746049FB-07B8-4DAE-9689-873498339A4E}" srcOrd="0" destOrd="0" presId="urn:microsoft.com/office/officeart/2008/layout/LinedList"/>
    <dgm:cxn modelId="{46217592-9126-49DC-8F63-5F67D5CF515C}" type="presParOf" srcId="{C9E96696-609C-482B-B9B7-874895E23FD4}" destId="{9BD6DA7A-72DB-4D03-A3C8-77663D7547D0}" srcOrd="1" destOrd="0" presId="urn:microsoft.com/office/officeart/2008/layout/LinedList"/>
    <dgm:cxn modelId="{48E3DFD5-2AA8-43DB-A9FD-2F0100E5F9D8}" type="presParOf" srcId="{90429BF5-AC7B-4F90-BEEA-151478565E3F}" destId="{54697AE6-DDDC-48D9-A572-D1265CB77C5A}" srcOrd="10" destOrd="0" presId="urn:microsoft.com/office/officeart/2008/layout/LinedList"/>
    <dgm:cxn modelId="{560D9E4A-626E-4341-A44F-DA75269D8908}" type="presParOf" srcId="{90429BF5-AC7B-4F90-BEEA-151478565E3F}" destId="{C4E843F8-CF67-4182-926C-F8C56F60EA91}" srcOrd="11" destOrd="0" presId="urn:microsoft.com/office/officeart/2008/layout/LinedList"/>
    <dgm:cxn modelId="{D666D1DE-9FAD-4FBA-9E5D-6736C6757FC7}" type="presParOf" srcId="{C4E843F8-CF67-4182-926C-F8C56F60EA91}" destId="{1B404F63-67D9-4CAE-82DC-18BCC8CA539F}" srcOrd="0" destOrd="0" presId="urn:microsoft.com/office/officeart/2008/layout/LinedList"/>
    <dgm:cxn modelId="{7A5B5D65-2E86-427E-97AD-6778440F5267}" type="presParOf" srcId="{C4E843F8-CF67-4182-926C-F8C56F60EA91}" destId="{B46EFA18-CD76-40FD-8DF3-BC00058CAB62}" srcOrd="1" destOrd="0" presId="urn:microsoft.com/office/officeart/2008/layout/LinedList"/>
    <dgm:cxn modelId="{962F1D01-4C5C-4501-AB9F-EED4719FE485}" type="presParOf" srcId="{90429BF5-AC7B-4F90-BEEA-151478565E3F}" destId="{554089D1-311C-4E13-86BA-B4FF8C62054B}" srcOrd="12" destOrd="0" presId="urn:microsoft.com/office/officeart/2008/layout/LinedList"/>
    <dgm:cxn modelId="{9E525146-F908-42D6-8E26-E52FC642761D}" type="presParOf" srcId="{90429BF5-AC7B-4F90-BEEA-151478565E3F}" destId="{5DBE0045-7510-491D-9BD0-DD44E07E24DA}" srcOrd="13" destOrd="0" presId="urn:microsoft.com/office/officeart/2008/layout/LinedList"/>
    <dgm:cxn modelId="{1A57FDCD-6E8C-42BC-B4E8-0FFF07F16B29}" type="presParOf" srcId="{5DBE0045-7510-491D-9BD0-DD44E07E24DA}" destId="{56A6F1F0-C79B-47E6-9C79-7EB2116ADEE3}" srcOrd="0" destOrd="0" presId="urn:microsoft.com/office/officeart/2008/layout/LinedList"/>
    <dgm:cxn modelId="{7867208E-4B32-47E6-9E48-D1797A2F8DF2}" type="presParOf" srcId="{5DBE0045-7510-491D-9BD0-DD44E07E24DA}" destId="{B3BE10BF-877F-40F2-AAC9-63FE8C5735EB}" srcOrd="1" destOrd="0" presId="urn:microsoft.com/office/officeart/2008/layout/LinedList"/>
    <dgm:cxn modelId="{052E8E5D-6D82-40E0-AEB6-EEFD40220550}" type="presParOf" srcId="{90429BF5-AC7B-4F90-BEEA-151478565E3F}" destId="{B7496A6E-42D1-4027-9F65-EACAEDB43715}" srcOrd="14" destOrd="0" presId="urn:microsoft.com/office/officeart/2008/layout/LinedList"/>
    <dgm:cxn modelId="{846D9707-C6BE-4BBD-B30E-F774C464AD87}" type="presParOf" srcId="{90429BF5-AC7B-4F90-BEEA-151478565E3F}" destId="{B2F5E068-786F-447E-BE27-9A6ED1FF9807}" srcOrd="15" destOrd="0" presId="urn:microsoft.com/office/officeart/2008/layout/LinedList"/>
    <dgm:cxn modelId="{B1C72F85-DCF1-418A-8E49-F7A04B7DA238}" type="presParOf" srcId="{B2F5E068-786F-447E-BE27-9A6ED1FF9807}" destId="{534FC037-B11F-4D29-831A-C845EEAB70AE}" srcOrd="0" destOrd="0" presId="urn:microsoft.com/office/officeart/2008/layout/LinedList"/>
    <dgm:cxn modelId="{484C408B-3E45-470B-9271-F7D30CFD58A6}" type="presParOf" srcId="{B2F5E068-786F-447E-BE27-9A6ED1FF9807}" destId="{AD305D1A-B8C4-45C3-9FB7-AF3FFDD31C5A}" srcOrd="1" destOrd="0" presId="urn:microsoft.com/office/officeart/2008/layout/LinedList"/>
    <dgm:cxn modelId="{E97292D6-9D05-46B3-9ACC-3725592AA5D4}" type="presParOf" srcId="{90429BF5-AC7B-4F90-BEEA-151478565E3F}" destId="{CCCC96C5-BDCE-4DA6-A615-D7C9788F7A33}" srcOrd="16" destOrd="0" presId="urn:microsoft.com/office/officeart/2008/layout/LinedList"/>
    <dgm:cxn modelId="{708EEC68-BFF0-4370-996D-07643B0325E0}" type="presParOf" srcId="{90429BF5-AC7B-4F90-BEEA-151478565E3F}" destId="{0CB668EA-43F3-4767-9654-0219E3930B16}" srcOrd="17" destOrd="0" presId="urn:microsoft.com/office/officeart/2008/layout/LinedList"/>
    <dgm:cxn modelId="{DC5825DA-3EFF-4DF0-8A6D-DEB84EBCB229}" type="presParOf" srcId="{0CB668EA-43F3-4767-9654-0219E3930B16}" destId="{D977B93B-F109-4769-AE89-D1BE486649C0}" srcOrd="0" destOrd="0" presId="urn:microsoft.com/office/officeart/2008/layout/LinedList"/>
    <dgm:cxn modelId="{5624699B-CE4B-4BA4-97A2-E1238B5CD374}" type="presParOf" srcId="{0CB668EA-43F3-4767-9654-0219E3930B16}" destId="{8ED1DC67-1D86-4FD9-97C9-BCE0B458EA95}" srcOrd="1" destOrd="0" presId="urn:microsoft.com/office/officeart/2008/layout/LinedList"/>
    <dgm:cxn modelId="{DD5D87D7-5147-493F-890D-4C31F25523E7}" type="presParOf" srcId="{90429BF5-AC7B-4F90-BEEA-151478565E3F}" destId="{7516B180-EAA3-403B-82C5-47E1B699E35D}" srcOrd="18" destOrd="0" presId="urn:microsoft.com/office/officeart/2008/layout/LinedList"/>
    <dgm:cxn modelId="{7A5803D6-5FF3-479D-AE62-3FE09B51E5A0}" type="presParOf" srcId="{90429BF5-AC7B-4F90-BEEA-151478565E3F}" destId="{73AFC95A-564F-4EE3-9FB6-4932D724D099}" srcOrd="19" destOrd="0" presId="urn:microsoft.com/office/officeart/2008/layout/LinedList"/>
    <dgm:cxn modelId="{2131A589-569E-4853-894E-3FE12935629D}" type="presParOf" srcId="{73AFC95A-564F-4EE3-9FB6-4932D724D099}" destId="{EDD9BA8D-03F6-409F-9E0E-6A597BB8EE1B}" srcOrd="0" destOrd="0" presId="urn:microsoft.com/office/officeart/2008/layout/LinedList"/>
    <dgm:cxn modelId="{48517E93-5AB6-46AE-A14E-F1D98EC0718F}" type="presParOf" srcId="{73AFC95A-564F-4EE3-9FB6-4932D724D099}" destId="{11AC0690-F5D5-4D40-A710-04BCD5A6A1F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9AE16C-375F-461E-B19F-BB0B53AA6D91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1A36F91-1E23-4258-9816-04BCA02FD519}">
      <dgm:prSet custT="1"/>
      <dgm:spPr/>
      <dgm:t>
        <a:bodyPr/>
        <a:lstStyle/>
        <a:p>
          <a:r>
            <a:rPr lang="en-GB" sz="2400" b="1" i="1" u="sng" dirty="0"/>
            <a:t>Strengths:</a:t>
          </a:r>
          <a:endParaRPr lang="en-US" sz="2400" dirty="0"/>
        </a:p>
      </dgm:t>
    </dgm:pt>
    <dgm:pt modelId="{D99C5F49-E88B-474F-BC45-82DFE57CA894}" type="parTrans" cxnId="{740D4CAD-3856-4BA9-8DBC-3DC962B1DE4E}">
      <dgm:prSet/>
      <dgm:spPr/>
      <dgm:t>
        <a:bodyPr/>
        <a:lstStyle/>
        <a:p>
          <a:endParaRPr lang="en-US"/>
        </a:p>
      </dgm:t>
    </dgm:pt>
    <dgm:pt modelId="{198B0375-DC66-4A80-8D46-39C58FC95DC4}" type="sibTrans" cxnId="{740D4CAD-3856-4BA9-8DBC-3DC962B1DE4E}">
      <dgm:prSet/>
      <dgm:spPr/>
      <dgm:t>
        <a:bodyPr/>
        <a:lstStyle/>
        <a:p>
          <a:endParaRPr lang="en-US"/>
        </a:p>
      </dgm:t>
    </dgm:pt>
    <dgm:pt modelId="{D123AB6B-17E9-4EED-A68E-3659E96F23E5}">
      <dgm:prSet/>
      <dgm:spPr/>
      <dgm:t>
        <a:bodyPr/>
        <a:lstStyle/>
        <a:p>
          <a:r>
            <a:rPr lang="en-GB"/>
            <a:t>Good turnout to training sessions and games (20 people turn up for training)</a:t>
          </a:r>
          <a:endParaRPr lang="en-US"/>
        </a:p>
      </dgm:t>
    </dgm:pt>
    <dgm:pt modelId="{918CEBFE-73C1-4D7F-AF2D-9B1295FE69E2}" type="parTrans" cxnId="{33D26C8A-2D53-422B-AD81-B9D855A1F4BC}">
      <dgm:prSet/>
      <dgm:spPr/>
      <dgm:t>
        <a:bodyPr/>
        <a:lstStyle/>
        <a:p>
          <a:endParaRPr lang="en-US"/>
        </a:p>
      </dgm:t>
    </dgm:pt>
    <dgm:pt modelId="{74D413AD-DABB-4769-825B-769197C64113}" type="sibTrans" cxnId="{33D26C8A-2D53-422B-AD81-B9D855A1F4BC}">
      <dgm:prSet/>
      <dgm:spPr/>
      <dgm:t>
        <a:bodyPr/>
        <a:lstStyle/>
        <a:p>
          <a:endParaRPr lang="en-US"/>
        </a:p>
      </dgm:t>
    </dgm:pt>
    <dgm:pt modelId="{9AD8F5B2-7750-414C-9F4A-0783F1104F72}">
      <dgm:prSet/>
      <dgm:spPr/>
      <dgm:t>
        <a:bodyPr/>
        <a:lstStyle/>
        <a:p>
          <a:r>
            <a:rPr lang="en-GB"/>
            <a:t>Good facilities.</a:t>
          </a:r>
          <a:endParaRPr lang="en-US"/>
        </a:p>
      </dgm:t>
    </dgm:pt>
    <dgm:pt modelId="{6EACA234-A7F1-470F-BECC-9309C040F3E9}" type="parTrans" cxnId="{6BB9916A-E8FB-47FF-A0CE-78E4D3545B26}">
      <dgm:prSet/>
      <dgm:spPr/>
      <dgm:t>
        <a:bodyPr/>
        <a:lstStyle/>
        <a:p>
          <a:endParaRPr lang="en-US"/>
        </a:p>
      </dgm:t>
    </dgm:pt>
    <dgm:pt modelId="{D6524F28-456C-4B13-A4CA-892BA75D9D8B}" type="sibTrans" cxnId="{6BB9916A-E8FB-47FF-A0CE-78E4D3545B26}">
      <dgm:prSet/>
      <dgm:spPr/>
      <dgm:t>
        <a:bodyPr/>
        <a:lstStyle/>
        <a:p>
          <a:endParaRPr lang="en-US"/>
        </a:p>
      </dgm:t>
    </dgm:pt>
    <dgm:pt modelId="{617F396D-EC55-4CA6-9F94-B40FD9ED268E}">
      <dgm:prSet/>
      <dgm:spPr/>
      <dgm:t>
        <a:bodyPr/>
        <a:lstStyle/>
        <a:p>
          <a:r>
            <a:rPr lang="en-GB"/>
            <a:t>Good location </a:t>
          </a:r>
          <a:endParaRPr lang="en-US"/>
        </a:p>
      </dgm:t>
    </dgm:pt>
    <dgm:pt modelId="{1B5D9731-8DC5-4B3E-9714-382963695FF5}" type="parTrans" cxnId="{F75C0578-9F37-4F07-954C-4723B8C9BA74}">
      <dgm:prSet/>
      <dgm:spPr/>
      <dgm:t>
        <a:bodyPr/>
        <a:lstStyle/>
        <a:p>
          <a:endParaRPr lang="en-US"/>
        </a:p>
      </dgm:t>
    </dgm:pt>
    <dgm:pt modelId="{11AEBBC0-2747-4BC2-B041-F0EF128E97C9}" type="sibTrans" cxnId="{F75C0578-9F37-4F07-954C-4723B8C9BA74}">
      <dgm:prSet/>
      <dgm:spPr/>
      <dgm:t>
        <a:bodyPr/>
        <a:lstStyle/>
        <a:p>
          <a:endParaRPr lang="en-US"/>
        </a:p>
      </dgm:t>
    </dgm:pt>
    <dgm:pt modelId="{1D10BEE3-55D5-447E-9A7B-88B9629BF5AB}">
      <dgm:prSet/>
      <dgm:spPr/>
      <dgm:t>
        <a:bodyPr/>
        <a:lstStyle/>
        <a:p>
          <a:r>
            <a:rPr lang="en-GB"/>
            <a:t>Cheap to play. (£3 Per week)</a:t>
          </a:r>
          <a:endParaRPr lang="en-US"/>
        </a:p>
      </dgm:t>
    </dgm:pt>
    <dgm:pt modelId="{F89425CB-024A-4DF3-B649-EE82DF3119DF}" type="parTrans" cxnId="{CAC8242A-F4DB-48CD-9993-B03E4CD9C15E}">
      <dgm:prSet/>
      <dgm:spPr/>
      <dgm:t>
        <a:bodyPr/>
        <a:lstStyle/>
        <a:p>
          <a:endParaRPr lang="en-US"/>
        </a:p>
      </dgm:t>
    </dgm:pt>
    <dgm:pt modelId="{BF449C8A-88E8-4924-906D-A5990C495CBD}" type="sibTrans" cxnId="{CAC8242A-F4DB-48CD-9993-B03E4CD9C15E}">
      <dgm:prSet/>
      <dgm:spPr/>
      <dgm:t>
        <a:bodyPr/>
        <a:lstStyle/>
        <a:p>
          <a:endParaRPr lang="en-US"/>
        </a:p>
      </dgm:t>
    </dgm:pt>
    <dgm:pt modelId="{1D557A17-E17F-4C72-BD31-043970FA7BA2}">
      <dgm:prSet/>
      <dgm:spPr/>
      <dgm:t>
        <a:bodyPr/>
        <a:lstStyle/>
        <a:p>
          <a:r>
            <a:rPr lang="en-GB"/>
            <a:t>Kits are cheap. (£25 for kit) </a:t>
          </a:r>
          <a:endParaRPr lang="en-US"/>
        </a:p>
      </dgm:t>
    </dgm:pt>
    <dgm:pt modelId="{3D41AB40-217B-4CFD-934B-A2CDE0D40AD6}" type="parTrans" cxnId="{E7BE599E-1B80-480A-866C-85406D6FBE9F}">
      <dgm:prSet/>
      <dgm:spPr/>
      <dgm:t>
        <a:bodyPr/>
        <a:lstStyle/>
        <a:p>
          <a:endParaRPr lang="en-US"/>
        </a:p>
      </dgm:t>
    </dgm:pt>
    <dgm:pt modelId="{00FB764A-A018-4763-B118-646CE784AAB0}" type="sibTrans" cxnId="{E7BE599E-1B80-480A-866C-85406D6FBE9F}">
      <dgm:prSet/>
      <dgm:spPr/>
      <dgm:t>
        <a:bodyPr/>
        <a:lstStyle/>
        <a:p>
          <a:endParaRPr lang="en-US"/>
        </a:p>
      </dgm:t>
    </dgm:pt>
    <dgm:pt modelId="{86B776A7-B9EE-4CF7-8D71-476227D6D939}">
      <dgm:prSet/>
      <dgm:spPr/>
      <dgm:t>
        <a:bodyPr/>
        <a:lstStyle/>
        <a:p>
          <a:r>
            <a:rPr lang="en-GB" dirty="0"/>
            <a:t>Well known good people of the community play for the team</a:t>
          </a:r>
          <a:endParaRPr lang="en-US" dirty="0"/>
        </a:p>
      </dgm:t>
    </dgm:pt>
    <dgm:pt modelId="{5FEF35FD-6BBF-41FD-A2CB-2C5EC5C6541B}" type="parTrans" cxnId="{0C14DC4D-5DEE-4FFA-8DB5-CCDBF3F74A40}">
      <dgm:prSet/>
      <dgm:spPr/>
      <dgm:t>
        <a:bodyPr/>
        <a:lstStyle/>
        <a:p>
          <a:endParaRPr lang="en-US"/>
        </a:p>
      </dgm:t>
    </dgm:pt>
    <dgm:pt modelId="{5BD4898F-3191-4A9B-91BF-6B9D7F13624F}" type="sibTrans" cxnId="{0C14DC4D-5DEE-4FFA-8DB5-CCDBF3F74A40}">
      <dgm:prSet/>
      <dgm:spPr/>
      <dgm:t>
        <a:bodyPr/>
        <a:lstStyle/>
        <a:p>
          <a:endParaRPr lang="en-US"/>
        </a:p>
      </dgm:t>
    </dgm:pt>
    <dgm:pt modelId="{7E3C8E59-E066-4DB2-BBFC-411BEADAB463}">
      <dgm:prSet/>
      <dgm:spPr/>
      <dgm:t>
        <a:bodyPr/>
        <a:lstStyle/>
        <a:p>
          <a:r>
            <a:rPr lang="en-GB"/>
            <a:t>Friendly atmosphere and people</a:t>
          </a:r>
          <a:endParaRPr lang="en-US"/>
        </a:p>
      </dgm:t>
    </dgm:pt>
    <dgm:pt modelId="{3F1FE8A7-86DD-4BB6-98AA-200ED6ED3C25}" type="parTrans" cxnId="{5999FE6E-6F5F-493D-A74F-26CF5DD9683B}">
      <dgm:prSet/>
      <dgm:spPr/>
      <dgm:t>
        <a:bodyPr/>
        <a:lstStyle/>
        <a:p>
          <a:endParaRPr lang="en-US"/>
        </a:p>
      </dgm:t>
    </dgm:pt>
    <dgm:pt modelId="{8447F49F-EE99-48F8-AC7D-83CAADD5735C}" type="sibTrans" cxnId="{5999FE6E-6F5F-493D-A74F-26CF5DD9683B}">
      <dgm:prSet/>
      <dgm:spPr/>
      <dgm:t>
        <a:bodyPr/>
        <a:lstStyle/>
        <a:p>
          <a:endParaRPr lang="en-US"/>
        </a:p>
      </dgm:t>
    </dgm:pt>
    <dgm:pt modelId="{5A3F2918-539F-42F1-949F-2BE287550BEE}">
      <dgm:prSet/>
      <dgm:spPr/>
      <dgm:t>
        <a:bodyPr/>
        <a:lstStyle/>
        <a:p>
          <a:r>
            <a:rPr lang="en-GB" dirty="0"/>
            <a:t>Good communication.</a:t>
          </a:r>
          <a:endParaRPr lang="en-US" dirty="0"/>
        </a:p>
      </dgm:t>
    </dgm:pt>
    <dgm:pt modelId="{FB5DF087-013D-4180-82E8-45112E412308}" type="parTrans" cxnId="{C46E9527-2913-4B33-9DB7-B2D902C1520F}">
      <dgm:prSet/>
      <dgm:spPr/>
      <dgm:t>
        <a:bodyPr/>
        <a:lstStyle/>
        <a:p>
          <a:endParaRPr lang="en-US"/>
        </a:p>
      </dgm:t>
    </dgm:pt>
    <dgm:pt modelId="{E2B2411C-F4E0-42C4-A71E-32BBE9D3CA3A}" type="sibTrans" cxnId="{C46E9527-2913-4B33-9DB7-B2D902C1520F}">
      <dgm:prSet/>
      <dgm:spPr/>
      <dgm:t>
        <a:bodyPr/>
        <a:lstStyle/>
        <a:p>
          <a:endParaRPr lang="en-US"/>
        </a:p>
      </dgm:t>
    </dgm:pt>
    <dgm:pt modelId="{57D5721B-579B-4BC2-8463-13E5C9809EF6}" type="pres">
      <dgm:prSet presAssocID="{E89AE16C-375F-461E-B19F-BB0B53AA6D91}" presName="diagram" presStyleCnt="0">
        <dgm:presLayoutVars>
          <dgm:dir/>
          <dgm:resizeHandles val="exact"/>
        </dgm:presLayoutVars>
      </dgm:prSet>
      <dgm:spPr/>
    </dgm:pt>
    <dgm:pt modelId="{BC7FA9F8-6B73-4346-8E9F-6F8D3497D9B4}" type="pres">
      <dgm:prSet presAssocID="{31A36F91-1E23-4258-9816-04BCA02FD519}" presName="node" presStyleLbl="node1" presStyleIdx="0" presStyleCnt="9">
        <dgm:presLayoutVars>
          <dgm:bulletEnabled val="1"/>
        </dgm:presLayoutVars>
      </dgm:prSet>
      <dgm:spPr/>
    </dgm:pt>
    <dgm:pt modelId="{E6DB4535-5BC4-469A-8382-3D471C0BEF41}" type="pres">
      <dgm:prSet presAssocID="{198B0375-DC66-4A80-8D46-39C58FC95DC4}" presName="sibTrans" presStyleCnt="0"/>
      <dgm:spPr/>
    </dgm:pt>
    <dgm:pt modelId="{88AEEC5E-3540-4959-A147-E9445F0DBDEC}" type="pres">
      <dgm:prSet presAssocID="{D123AB6B-17E9-4EED-A68E-3659E96F23E5}" presName="node" presStyleLbl="node1" presStyleIdx="1" presStyleCnt="9">
        <dgm:presLayoutVars>
          <dgm:bulletEnabled val="1"/>
        </dgm:presLayoutVars>
      </dgm:prSet>
      <dgm:spPr/>
    </dgm:pt>
    <dgm:pt modelId="{BD8BA4E5-0480-42CE-BDB2-1A9FC2C98DB2}" type="pres">
      <dgm:prSet presAssocID="{74D413AD-DABB-4769-825B-769197C64113}" presName="sibTrans" presStyleCnt="0"/>
      <dgm:spPr/>
    </dgm:pt>
    <dgm:pt modelId="{F4A4F7EF-2F6F-4C05-BE53-E6C6346CD189}" type="pres">
      <dgm:prSet presAssocID="{9AD8F5B2-7750-414C-9F4A-0783F1104F72}" presName="node" presStyleLbl="node1" presStyleIdx="2" presStyleCnt="9">
        <dgm:presLayoutVars>
          <dgm:bulletEnabled val="1"/>
        </dgm:presLayoutVars>
      </dgm:prSet>
      <dgm:spPr/>
    </dgm:pt>
    <dgm:pt modelId="{58693B84-7321-4138-B620-32E56A7A1AD4}" type="pres">
      <dgm:prSet presAssocID="{D6524F28-456C-4B13-A4CA-892BA75D9D8B}" presName="sibTrans" presStyleCnt="0"/>
      <dgm:spPr/>
    </dgm:pt>
    <dgm:pt modelId="{E8E90AC9-14BD-460C-8EA4-2CC3A09EDFEB}" type="pres">
      <dgm:prSet presAssocID="{617F396D-EC55-4CA6-9F94-B40FD9ED268E}" presName="node" presStyleLbl="node1" presStyleIdx="3" presStyleCnt="9">
        <dgm:presLayoutVars>
          <dgm:bulletEnabled val="1"/>
        </dgm:presLayoutVars>
      </dgm:prSet>
      <dgm:spPr/>
    </dgm:pt>
    <dgm:pt modelId="{870E5914-060A-4A3B-98E5-7149E8EAB55B}" type="pres">
      <dgm:prSet presAssocID="{11AEBBC0-2747-4BC2-B041-F0EF128E97C9}" presName="sibTrans" presStyleCnt="0"/>
      <dgm:spPr/>
    </dgm:pt>
    <dgm:pt modelId="{58C0FC3B-FC6D-42F8-8EA6-62BECF6EBDEB}" type="pres">
      <dgm:prSet presAssocID="{1D10BEE3-55D5-447E-9A7B-88B9629BF5AB}" presName="node" presStyleLbl="node1" presStyleIdx="4" presStyleCnt="9">
        <dgm:presLayoutVars>
          <dgm:bulletEnabled val="1"/>
        </dgm:presLayoutVars>
      </dgm:prSet>
      <dgm:spPr/>
    </dgm:pt>
    <dgm:pt modelId="{A5A16ED9-CA78-4B5C-9DB1-3E72C7C8DAF5}" type="pres">
      <dgm:prSet presAssocID="{BF449C8A-88E8-4924-906D-A5990C495CBD}" presName="sibTrans" presStyleCnt="0"/>
      <dgm:spPr/>
    </dgm:pt>
    <dgm:pt modelId="{D2EE99D2-2DDD-4A41-97FB-26595D583B36}" type="pres">
      <dgm:prSet presAssocID="{1D557A17-E17F-4C72-BD31-043970FA7BA2}" presName="node" presStyleLbl="node1" presStyleIdx="5" presStyleCnt="9">
        <dgm:presLayoutVars>
          <dgm:bulletEnabled val="1"/>
        </dgm:presLayoutVars>
      </dgm:prSet>
      <dgm:spPr/>
    </dgm:pt>
    <dgm:pt modelId="{0AF66E14-028C-4B13-BE8F-2D404F16944D}" type="pres">
      <dgm:prSet presAssocID="{00FB764A-A018-4763-B118-646CE784AAB0}" presName="sibTrans" presStyleCnt="0"/>
      <dgm:spPr/>
    </dgm:pt>
    <dgm:pt modelId="{6241D59E-86AA-436F-A501-B635B5141BCE}" type="pres">
      <dgm:prSet presAssocID="{86B776A7-B9EE-4CF7-8D71-476227D6D939}" presName="node" presStyleLbl="node1" presStyleIdx="6" presStyleCnt="9">
        <dgm:presLayoutVars>
          <dgm:bulletEnabled val="1"/>
        </dgm:presLayoutVars>
      </dgm:prSet>
      <dgm:spPr/>
    </dgm:pt>
    <dgm:pt modelId="{04C89551-94D0-439D-B025-D3CAB14B66FE}" type="pres">
      <dgm:prSet presAssocID="{5BD4898F-3191-4A9B-91BF-6B9D7F13624F}" presName="sibTrans" presStyleCnt="0"/>
      <dgm:spPr/>
    </dgm:pt>
    <dgm:pt modelId="{B17FCF72-B5CF-4FAC-92C8-C98C1F413BEA}" type="pres">
      <dgm:prSet presAssocID="{7E3C8E59-E066-4DB2-BBFC-411BEADAB463}" presName="node" presStyleLbl="node1" presStyleIdx="7" presStyleCnt="9">
        <dgm:presLayoutVars>
          <dgm:bulletEnabled val="1"/>
        </dgm:presLayoutVars>
      </dgm:prSet>
      <dgm:spPr/>
    </dgm:pt>
    <dgm:pt modelId="{02BF948A-D80A-45D6-BC75-FAEBBE9E4A21}" type="pres">
      <dgm:prSet presAssocID="{8447F49F-EE99-48F8-AC7D-83CAADD5735C}" presName="sibTrans" presStyleCnt="0"/>
      <dgm:spPr/>
    </dgm:pt>
    <dgm:pt modelId="{6E0E7710-CBFD-43AE-9300-FBE90760E21E}" type="pres">
      <dgm:prSet presAssocID="{5A3F2918-539F-42F1-949F-2BE287550BEE}" presName="node" presStyleLbl="node1" presStyleIdx="8" presStyleCnt="9">
        <dgm:presLayoutVars>
          <dgm:bulletEnabled val="1"/>
        </dgm:presLayoutVars>
      </dgm:prSet>
      <dgm:spPr/>
    </dgm:pt>
  </dgm:ptLst>
  <dgm:cxnLst>
    <dgm:cxn modelId="{659EB902-DEE6-4287-B984-F44B5C2B5F4C}" type="presOf" srcId="{1D10BEE3-55D5-447E-9A7B-88B9629BF5AB}" destId="{58C0FC3B-FC6D-42F8-8EA6-62BECF6EBDEB}" srcOrd="0" destOrd="0" presId="urn:microsoft.com/office/officeart/2005/8/layout/default"/>
    <dgm:cxn modelId="{C46E9527-2913-4B33-9DB7-B2D902C1520F}" srcId="{E89AE16C-375F-461E-B19F-BB0B53AA6D91}" destId="{5A3F2918-539F-42F1-949F-2BE287550BEE}" srcOrd="8" destOrd="0" parTransId="{FB5DF087-013D-4180-82E8-45112E412308}" sibTransId="{E2B2411C-F4E0-42C4-A71E-32BBE9D3CA3A}"/>
    <dgm:cxn modelId="{CAC8242A-F4DB-48CD-9993-B03E4CD9C15E}" srcId="{E89AE16C-375F-461E-B19F-BB0B53AA6D91}" destId="{1D10BEE3-55D5-447E-9A7B-88B9629BF5AB}" srcOrd="4" destOrd="0" parTransId="{F89425CB-024A-4DF3-B649-EE82DF3119DF}" sibTransId="{BF449C8A-88E8-4924-906D-A5990C495CBD}"/>
    <dgm:cxn modelId="{F3A43B62-DCCD-444D-888D-75B7BAA52F79}" type="presOf" srcId="{86B776A7-B9EE-4CF7-8D71-476227D6D939}" destId="{6241D59E-86AA-436F-A501-B635B5141BCE}" srcOrd="0" destOrd="0" presId="urn:microsoft.com/office/officeart/2005/8/layout/default"/>
    <dgm:cxn modelId="{5693B469-6FC4-4E0F-8003-FB2317B45A71}" type="presOf" srcId="{1D557A17-E17F-4C72-BD31-043970FA7BA2}" destId="{D2EE99D2-2DDD-4A41-97FB-26595D583B36}" srcOrd="0" destOrd="0" presId="urn:microsoft.com/office/officeart/2005/8/layout/default"/>
    <dgm:cxn modelId="{6BB9916A-E8FB-47FF-A0CE-78E4D3545B26}" srcId="{E89AE16C-375F-461E-B19F-BB0B53AA6D91}" destId="{9AD8F5B2-7750-414C-9F4A-0783F1104F72}" srcOrd="2" destOrd="0" parTransId="{6EACA234-A7F1-470F-BECC-9309C040F3E9}" sibTransId="{D6524F28-456C-4B13-A4CA-892BA75D9D8B}"/>
    <dgm:cxn modelId="{0C14DC4D-5DEE-4FFA-8DB5-CCDBF3F74A40}" srcId="{E89AE16C-375F-461E-B19F-BB0B53AA6D91}" destId="{86B776A7-B9EE-4CF7-8D71-476227D6D939}" srcOrd="6" destOrd="0" parTransId="{5FEF35FD-6BBF-41FD-A2CB-2C5EC5C6541B}" sibTransId="{5BD4898F-3191-4A9B-91BF-6B9D7F13624F}"/>
    <dgm:cxn modelId="{5999FE6E-6F5F-493D-A74F-26CF5DD9683B}" srcId="{E89AE16C-375F-461E-B19F-BB0B53AA6D91}" destId="{7E3C8E59-E066-4DB2-BBFC-411BEADAB463}" srcOrd="7" destOrd="0" parTransId="{3F1FE8A7-86DD-4BB6-98AA-200ED6ED3C25}" sibTransId="{8447F49F-EE99-48F8-AC7D-83CAADD5735C}"/>
    <dgm:cxn modelId="{F75C0578-9F37-4F07-954C-4723B8C9BA74}" srcId="{E89AE16C-375F-461E-B19F-BB0B53AA6D91}" destId="{617F396D-EC55-4CA6-9F94-B40FD9ED268E}" srcOrd="3" destOrd="0" parTransId="{1B5D9731-8DC5-4B3E-9714-382963695FF5}" sibTransId="{11AEBBC0-2747-4BC2-B041-F0EF128E97C9}"/>
    <dgm:cxn modelId="{D668E482-A9B2-4F88-9B7D-2FA485FAE9E9}" type="presOf" srcId="{31A36F91-1E23-4258-9816-04BCA02FD519}" destId="{BC7FA9F8-6B73-4346-8E9F-6F8D3497D9B4}" srcOrd="0" destOrd="0" presId="urn:microsoft.com/office/officeart/2005/8/layout/default"/>
    <dgm:cxn modelId="{35C9D688-0306-4C92-90D0-7B9941284840}" type="presOf" srcId="{D123AB6B-17E9-4EED-A68E-3659E96F23E5}" destId="{88AEEC5E-3540-4959-A147-E9445F0DBDEC}" srcOrd="0" destOrd="0" presId="urn:microsoft.com/office/officeart/2005/8/layout/default"/>
    <dgm:cxn modelId="{33D26C8A-2D53-422B-AD81-B9D855A1F4BC}" srcId="{E89AE16C-375F-461E-B19F-BB0B53AA6D91}" destId="{D123AB6B-17E9-4EED-A68E-3659E96F23E5}" srcOrd="1" destOrd="0" parTransId="{918CEBFE-73C1-4D7F-AF2D-9B1295FE69E2}" sibTransId="{74D413AD-DABB-4769-825B-769197C64113}"/>
    <dgm:cxn modelId="{E7BE599E-1B80-480A-866C-85406D6FBE9F}" srcId="{E89AE16C-375F-461E-B19F-BB0B53AA6D91}" destId="{1D557A17-E17F-4C72-BD31-043970FA7BA2}" srcOrd="5" destOrd="0" parTransId="{3D41AB40-217B-4CFD-934B-A2CDE0D40AD6}" sibTransId="{00FB764A-A018-4763-B118-646CE784AAB0}"/>
    <dgm:cxn modelId="{B77937A4-D206-4C85-AA57-AF12FDAEAAF7}" type="presOf" srcId="{E89AE16C-375F-461E-B19F-BB0B53AA6D91}" destId="{57D5721B-579B-4BC2-8463-13E5C9809EF6}" srcOrd="0" destOrd="0" presId="urn:microsoft.com/office/officeart/2005/8/layout/default"/>
    <dgm:cxn modelId="{811C61A8-38A4-4F8C-8303-5397302B0BC0}" type="presOf" srcId="{9AD8F5B2-7750-414C-9F4A-0783F1104F72}" destId="{F4A4F7EF-2F6F-4C05-BE53-E6C6346CD189}" srcOrd="0" destOrd="0" presId="urn:microsoft.com/office/officeart/2005/8/layout/default"/>
    <dgm:cxn modelId="{740D4CAD-3856-4BA9-8DBC-3DC962B1DE4E}" srcId="{E89AE16C-375F-461E-B19F-BB0B53AA6D91}" destId="{31A36F91-1E23-4258-9816-04BCA02FD519}" srcOrd="0" destOrd="0" parTransId="{D99C5F49-E88B-474F-BC45-82DFE57CA894}" sibTransId="{198B0375-DC66-4A80-8D46-39C58FC95DC4}"/>
    <dgm:cxn modelId="{8B6711CC-5936-47FC-B2C2-A80524DDAB6E}" type="presOf" srcId="{617F396D-EC55-4CA6-9F94-B40FD9ED268E}" destId="{E8E90AC9-14BD-460C-8EA4-2CC3A09EDFEB}" srcOrd="0" destOrd="0" presId="urn:microsoft.com/office/officeart/2005/8/layout/default"/>
    <dgm:cxn modelId="{C5D974F3-6FB6-4122-96BB-2AF1B4E99781}" type="presOf" srcId="{5A3F2918-539F-42F1-949F-2BE287550BEE}" destId="{6E0E7710-CBFD-43AE-9300-FBE90760E21E}" srcOrd="0" destOrd="0" presId="urn:microsoft.com/office/officeart/2005/8/layout/default"/>
    <dgm:cxn modelId="{A1197CFE-8AA6-4B79-8F77-16E01DF3B457}" type="presOf" srcId="{7E3C8E59-E066-4DB2-BBFC-411BEADAB463}" destId="{B17FCF72-B5CF-4FAC-92C8-C98C1F413BEA}" srcOrd="0" destOrd="0" presId="urn:microsoft.com/office/officeart/2005/8/layout/default"/>
    <dgm:cxn modelId="{B65407F7-4374-42D4-9A0F-B081CB758A9C}" type="presParOf" srcId="{57D5721B-579B-4BC2-8463-13E5C9809EF6}" destId="{BC7FA9F8-6B73-4346-8E9F-6F8D3497D9B4}" srcOrd="0" destOrd="0" presId="urn:microsoft.com/office/officeart/2005/8/layout/default"/>
    <dgm:cxn modelId="{C5532C23-8F73-46BC-B9F3-AA1848177CDE}" type="presParOf" srcId="{57D5721B-579B-4BC2-8463-13E5C9809EF6}" destId="{E6DB4535-5BC4-469A-8382-3D471C0BEF41}" srcOrd="1" destOrd="0" presId="urn:microsoft.com/office/officeart/2005/8/layout/default"/>
    <dgm:cxn modelId="{CC84764D-BDDC-48DD-B699-FDDFB0BB23D2}" type="presParOf" srcId="{57D5721B-579B-4BC2-8463-13E5C9809EF6}" destId="{88AEEC5E-3540-4959-A147-E9445F0DBDEC}" srcOrd="2" destOrd="0" presId="urn:microsoft.com/office/officeart/2005/8/layout/default"/>
    <dgm:cxn modelId="{814BF50F-CF22-4902-848D-A40A423684DD}" type="presParOf" srcId="{57D5721B-579B-4BC2-8463-13E5C9809EF6}" destId="{BD8BA4E5-0480-42CE-BDB2-1A9FC2C98DB2}" srcOrd="3" destOrd="0" presId="urn:microsoft.com/office/officeart/2005/8/layout/default"/>
    <dgm:cxn modelId="{7C2A57E6-593D-4EA3-9D02-68A99DD73FC0}" type="presParOf" srcId="{57D5721B-579B-4BC2-8463-13E5C9809EF6}" destId="{F4A4F7EF-2F6F-4C05-BE53-E6C6346CD189}" srcOrd="4" destOrd="0" presId="urn:microsoft.com/office/officeart/2005/8/layout/default"/>
    <dgm:cxn modelId="{59950C16-1556-470A-89FE-F7E3D5E666FF}" type="presParOf" srcId="{57D5721B-579B-4BC2-8463-13E5C9809EF6}" destId="{58693B84-7321-4138-B620-32E56A7A1AD4}" srcOrd="5" destOrd="0" presId="urn:microsoft.com/office/officeart/2005/8/layout/default"/>
    <dgm:cxn modelId="{E1908C0B-CA95-42A1-B267-E0C062B6CA9E}" type="presParOf" srcId="{57D5721B-579B-4BC2-8463-13E5C9809EF6}" destId="{E8E90AC9-14BD-460C-8EA4-2CC3A09EDFEB}" srcOrd="6" destOrd="0" presId="urn:microsoft.com/office/officeart/2005/8/layout/default"/>
    <dgm:cxn modelId="{FE337EBE-F699-4FD6-A58A-D94E36395D3C}" type="presParOf" srcId="{57D5721B-579B-4BC2-8463-13E5C9809EF6}" destId="{870E5914-060A-4A3B-98E5-7149E8EAB55B}" srcOrd="7" destOrd="0" presId="urn:microsoft.com/office/officeart/2005/8/layout/default"/>
    <dgm:cxn modelId="{B878AED9-0447-4D2A-B65E-1C9272A5ED66}" type="presParOf" srcId="{57D5721B-579B-4BC2-8463-13E5C9809EF6}" destId="{58C0FC3B-FC6D-42F8-8EA6-62BECF6EBDEB}" srcOrd="8" destOrd="0" presId="urn:microsoft.com/office/officeart/2005/8/layout/default"/>
    <dgm:cxn modelId="{4CD277BE-C005-4347-9D5E-88AB26907C5C}" type="presParOf" srcId="{57D5721B-579B-4BC2-8463-13E5C9809EF6}" destId="{A5A16ED9-CA78-4B5C-9DB1-3E72C7C8DAF5}" srcOrd="9" destOrd="0" presId="urn:microsoft.com/office/officeart/2005/8/layout/default"/>
    <dgm:cxn modelId="{1CEE47B3-96E7-4EC2-8B14-64A9787CF4EB}" type="presParOf" srcId="{57D5721B-579B-4BC2-8463-13E5C9809EF6}" destId="{D2EE99D2-2DDD-4A41-97FB-26595D583B36}" srcOrd="10" destOrd="0" presId="urn:microsoft.com/office/officeart/2005/8/layout/default"/>
    <dgm:cxn modelId="{B237D3FA-B470-425F-A3DF-742C99BC2B39}" type="presParOf" srcId="{57D5721B-579B-4BC2-8463-13E5C9809EF6}" destId="{0AF66E14-028C-4B13-BE8F-2D404F16944D}" srcOrd="11" destOrd="0" presId="urn:microsoft.com/office/officeart/2005/8/layout/default"/>
    <dgm:cxn modelId="{FFDB6CF1-321C-45A5-A5C2-ABC9FFC5D8B2}" type="presParOf" srcId="{57D5721B-579B-4BC2-8463-13E5C9809EF6}" destId="{6241D59E-86AA-436F-A501-B635B5141BCE}" srcOrd="12" destOrd="0" presId="urn:microsoft.com/office/officeart/2005/8/layout/default"/>
    <dgm:cxn modelId="{5668660F-FA94-4EA9-8985-38D6AF015512}" type="presParOf" srcId="{57D5721B-579B-4BC2-8463-13E5C9809EF6}" destId="{04C89551-94D0-439D-B025-D3CAB14B66FE}" srcOrd="13" destOrd="0" presId="urn:microsoft.com/office/officeart/2005/8/layout/default"/>
    <dgm:cxn modelId="{4BF8A6BB-248F-4DEB-A283-4CD23D903050}" type="presParOf" srcId="{57D5721B-579B-4BC2-8463-13E5C9809EF6}" destId="{B17FCF72-B5CF-4FAC-92C8-C98C1F413BEA}" srcOrd="14" destOrd="0" presId="urn:microsoft.com/office/officeart/2005/8/layout/default"/>
    <dgm:cxn modelId="{E131707E-9D0F-4DC5-8212-C75E98384BC8}" type="presParOf" srcId="{57D5721B-579B-4BC2-8463-13E5C9809EF6}" destId="{02BF948A-D80A-45D6-BC75-FAEBBE9E4A21}" srcOrd="15" destOrd="0" presId="urn:microsoft.com/office/officeart/2005/8/layout/default"/>
    <dgm:cxn modelId="{BAA862F4-0FA8-4368-B7CA-0DB14BD6B0CB}" type="presParOf" srcId="{57D5721B-579B-4BC2-8463-13E5C9809EF6}" destId="{6E0E7710-CBFD-43AE-9300-FBE90760E21E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AC902E-D2E6-4E48-A760-E26F3E674D61}" type="doc">
      <dgm:prSet loTypeId="urn:microsoft.com/office/officeart/2005/8/layout/default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C956A6B1-FE45-464F-94FB-AF4CA8F62545}">
      <dgm:prSet custT="1"/>
      <dgm:spPr/>
      <dgm:t>
        <a:bodyPr/>
        <a:lstStyle/>
        <a:p>
          <a:r>
            <a:rPr lang="en-GB" sz="2400" b="1" i="1" u="sng" dirty="0"/>
            <a:t>Weaknesses:</a:t>
          </a:r>
          <a:endParaRPr lang="en-US" sz="2400" b="1" i="1" u="sng" dirty="0"/>
        </a:p>
      </dgm:t>
    </dgm:pt>
    <dgm:pt modelId="{AED97B6C-E98F-4AE5-90E5-4A4C92D177BD}" type="parTrans" cxnId="{DEA25201-F55A-495B-9123-E017CCA0AC7F}">
      <dgm:prSet/>
      <dgm:spPr/>
      <dgm:t>
        <a:bodyPr/>
        <a:lstStyle/>
        <a:p>
          <a:endParaRPr lang="en-US"/>
        </a:p>
      </dgm:t>
    </dgm:pt>
    <dgm:pt modelId="{7F535A49-130F-4060-AD1C-4A4384283A57}" type="sibTrans" cxnId="{DEA25201-F55A-495B-9123-E017CCA0AC7F}">
      <dgm:prSet/>
      <dgm:spPr/>
      <dgm:t>
        <a:bodyPr/>
        <a:lstStyle/>
        <a:p>
          <a:endParaRPr lang="en-US"/>
        </a:p>
      </dgm:t>
    </dgm:pt>
    <dgm:pt modelId="{A5848439-7C6D-4423-B567-4DFCAC5227C8}">
      <dgm:prSet/>
      <dgm:spPr/>
      <dgm:t>
        <a:bodyPr/>
        <a:lstStyle/>
        <a:p>
          <a:r>
            <a:rPr lang="en-GB"/>
            <a:t>No social media. (Only Whatsapp to communicate)</a:t>
          </a:r>
          <a:endParaRPr lang="en-US"/>
        </a:p>
      </dgm:t>
    </dgm:pt>
    <dgm:pt modelId="{BA06E18F-B410-4382-B683-CDDD78B3439C}" type="parTrans" cxnId="{FF0589AE-AE47-4CA3-8900-8B7BB6FC27E2}">
      <dgm:prSet/>
      <dgm:spPr/>
      <dgm:t>
        <a:bodyPr/>
        <a:lstStyle/>
        <a:p>
          <a:endParaRPr lang="en-US"/>
        </a:p>
      </dgm:t>
    </dgm:pt>
    <dgm:pt modelId="{E0B4D310-D8BD-4CFC-B190-96D5EB86261F}" type="sibTrans" cxnId="{FF0589AE-AE47-4CA3-8900-8B7BB6FC27E2}">
      <dgm:prSet/>
      <dgm:spPr/>
      <dgm:t>
        <a:bodyPr/>
        <a:lstStyle/>
        <a:p>
          <a:endParaRPr lang="en-US"/>
        </a:p>
      </dgm:t>
    </dgm:pt>
    <dgm:pt modelId="{D4ADC2A1-CD73-4EA3-9515-456A72428AE6}">
      <dgm:prSet/>
      <dgm:spPr/>
      <dgm:t>
        <a:bodyPr/>
        <a:lstStyle/>
        <a:p>
          <a:r>
            <a:rPr lang="en-GB"/>
            <a:t>Uncertain cashflow to sustain club.</a:t>
          </a:r>
          <a:endParaRPr lang="en-US"/>
        </a:p>
      </dgm:t>
    </dgm:pt>
    <dgm:pt modelId="{BCF88261-5C43-444B-B106-76A2A78A5DEC}" type="parTrans" cxnId="{B5544B42-0138-4C0D-83DF-084B7BC46BE0}">
      <dgm:prSet/>
      <dgm:spPr/>
      <dgm:t>
        <a:bodyPr/>
        <a:lstStyle/>
        <a:p>
          <a:endParaRPr lang="en-US"/>
        </a:p>
      </dgm:t>
    </dgm:pt>
    <dgm:pt modelId="{53FAB7A9-C2B7-48E4-8491-D60AF981E8B8}" type="sibTrans" cxnId="{B5544B42-0138-4C0D-83DF-084B7BC46BE0}">
      <dgm:prSet/>
      <dgm:spPr/>
      <dgm:t>
        <a:bodyPr/>
        <a:lstStyle/>
        <a:p>
          <a:endParaRPr lang="en-US"/>
        </a:p>
      </dgm:t>
    </dgm:pt>
    <dgm:pt modelId="{1A10B0B6-6A93-4CBF-8710-0A8E26E8C225}">
      <dgm:prSet/>
      <dgm:spPr/>
      <dgm:t>
        <a:bodyPr/>
        <a:lstStyle/>
        <a:p>
          <a:r>
            <a:rPr lang="en-GB"/>
            <a:t>No marketing at all for the club.</a:t>
          </a:r>
          <a:endParaRPr lang="en-US"/>
        </a:p>
      </dgm:t>
    </dgm:pt>
    <dgm:pt modelId="{90B373B1-21E6-4797-A691-40D22635E794}" type="parTrans" cxnId="{8157EA22-1E3C-4EE5-B6B1-654CF134A9C9}">
      <dgm:prSet/>
      <dgm:spPr/>
      <dgm:t>
        <a:bodyPr/>
        <a:lstStyle/>
        <a:p>
          <a:endParaRPr lang="en-US"/>
        </a:p>
      </dgm:t>
    </dgm:pt>
    <dgm:pt modelId="{B6BE4A30-A8D5-41FD-B693-9F0D21C1DF65}" type="sibTrans" cxnId="{8157EA22-1E3C-4EE5-B6B1-654CF134A9C9}">
      <dgm:prSet/>
      <dgm:spPr/>
      <dgm:t>
        <a:bodyPr/>
        <a:lstStyle/>
        <a:p>
          <a:endParaRPr lang="en-US"/>
        </a:p>
      </dgm:t>
    </dgm:pt>
    <dgm:pt modelId="{9FB9C409-4FAC-4187-ACA4-5BCAB0931A3A}">
      <dgm:prSet/>
      <dgm:spPr/>
      <dgm:t>
        <a:bodyPr/>
        <a:lstStyle/>
        <a:p>
          <a:r>
            <a:rPr lang="en-GB"/>
            <a:t>Only one team. </a:t>
          </a:r>
          <a:endParaRPr lang="en-US"/>
        </a:p>
      </dgm:t>
    </dgm:pt>
    <dgm:pt modelId="{68F3AE73-4A80-4ABF-AF18-AA9AAB537690}" type="parTrans" cxnId="{5FA1238B-913B-4866-BDA7-80DD65403FC7}">
      <dgm:prSet/>
      <dgm:spPr/>
      <dgm:t>
        <a:bodyPr/>
        <a:lstStyle/>
        <a:p>
          <a:endParaRPr lang="en-US"/>
        </a:p>
      </dgm:t>
    </dgm:pt>
    <dgm:pt modelId="{0181719B-6CE0-4A10-8884-84281A0D726B}" type="sibTrans" cxnId="{5FA1238B-913B-4866-BDA7-80DD65403FC7}">
      <dgm:prSet/>
      <dgm:spPr/>
      <dgm:t>
        <a:bodyPr/>
        <a:lstStyle/>
        <a:p>
          <a:endParaRPr lang="en-US"/>
        </a:p>
      </dgm:t>
    </dgm:pt>
    <dgm:pt modelId="{6D298858-2F0D-4A8E-9ECE-9C9A9A75F307}">
      <dgm:prSet/>
      <dgm:spPr/>
      <dgm:t>
        <a:bodyPr/>
        <a:lstStyle/>
        <a:p>
          <a:r>
            <a:rPr lang="en-GB"/>
            <a:t>Very bad brand image/logo.</a:t>
          </a:r>
          <a:endParaRPr lang="en-US"/>
        </a:p>
      </dgm:t>
    </dgm:pt>
    <dgm:pt modelId="{9EC8B0B9-DA36-494C-8955-95883EA3E452}" type="parTrans" cxnId="{FA8EE367-5AB6-478F-AD0F-F7B5F11B1F71}">
      <dgm:prSet/>
      <dgm:spPr/>
      <dgm:t>
        <a:bodyPr/>
        <a:lstStyle/>
        <a:p>
          <a:endParaRPr lang="en-US"/>
        </a:p>
      </dgm:t>
    </dgm:pt>
    <dgm:pt modelId="{B6EC622A-0E01-4154-89B0-30A3A5E717BD}" type="sibTrans" cxnId="{FA8EE367-5AB6-478F-AD0F-F7B5F11B1F71}">
      <dgm:prSet/>
      <dgm:spPr/>
      <dgm:t>
        <a:bodyPr/>
        <a:lstStyle/>
        <a:p>
          <a:endParaRPr lang="en-US"/>
        </a:p>
      </dgm:t>
    </dgm:pt>
    <dgm:pt modelId="{98209EAC-9DFB-4C5C-A7E8-9AAE085DAE51}">
      <dgm:prSet/>
      <dgm:spPr/>
      <dgm:t>
        <a:bodyPr/>
        <a:lstStyle/>
        <a:p>
          <a:r>
            <a:rPr lang="en-GB"/>
            <a:t>Fundraising involvement. (Busy)</a:t>
          </a:r>
          <a:endParaRPr lang="en-US"/>
        </a:p>
      </dgm:t>
    </dgm:pt>
    <dgm:pt modelId="{E2373C85-9750-40BB-A5BE-1746D87538AC}" type="parTrans" cxnId="{83E782F2-F8DA-49CC-8CFB-C02BEB01F439}">
      <dgm:prSet/>
      <dgm:spPr/>
      <dgm:t>
        <a:bodyPr/>
        <a:lstStyle/>
        <a:p>
          <a:endParaRPr lang="en-US"/>
        </a:p>
      </dgm:t>
    </dgm:pt>
    <dgm:pt modelId="{26345C22-85E1-4A99-8637-E250FD79A3AE}" type="sibTrans" cxnId="{83E782F2-F8DA-49CC-8CFB-C02BEB01F439}">
      <dgm:prSet/>
      <dgm:spPr/>
      <dgm:t>
        <a:bodyPr/>
        <a:lstStyle/>
        <a:p>
          <a:endParaRPr lang="en-US"/>
        </a:p>
      </dgm:t>
    </dgm:pt>
    <dgm:pt modelId="{612AA71F-7870-46F6-916A-AA0CBC1D415C}">
      <dgm:prSet/>
      <dgm:spPr/>
      <dgm:t>
        <a:bodyPr/>
        <a:lstStyle/>
        <a:p>
          <a:r>
            <a:rPr lang="en-GB" dirty="0"/>
            <a:t>Age of players.</a:t>
          </a:r>
          <a:endParaRPr lang="en-US" dirty="0"/>
        </a:p>
      </dgm:t>
    </dgm:pt>
    <dgm:pt modelId="{128AEF6B-7372-4B5F-8A13-A0F75AE52CB0}" type="parTrans" cxnId="{46439B98-493E-44BA-8129-A0EA88F7A947}">
      <dgm:prSet/>
      <dgm:spPr/>
      <dgm:t>
        <a:bodyPr/>
        <a:lstStyle/>
        <a:p>
          <a:endParaRPr lang="en-US"/>
        </a:p>
      </dgm:t>
    </dgm:pt>
    <dgm:pt modelId="{3BB23709-86F0-433A-A504-AF0C7B8943DB}" type="sibTrans" cxnId="{46439B98-493E-44BA-8129-A0EA88F7A947}">
      <dgm:prSet/>
      <dgm:spPr/>
      <dgm:t>
        <a:bodyPr/>
        <a:lstStyle/>
        <a:p>
          <a:endParaRPr lang="en-US"/>
        </a:p>
      </dgm:t>
    </dgm:pt>
    <dgm:pt modelId="{851E16A9-E968-4478-BD00-36D18829CF1B}">
      <dgm:prSet/>
      <dgm:spPr/>
      <dgm:t>
        <a:bodyPr/>
        <a:lstStyle/>
        <a:p>
          <a:r>
            <a:rPr lang="en-GB"/>
            <a:t>No growth of club/Club size</a:t>
          </a:r>
          <a:endParaRPr lang="en-US"/>
        </a:p>
      </dgm:t>
    </dgm:pt>
    <dgm:pt modelId="{56A47BF0-A25B-491D-95D3-2F0B2EAE3C12}" type="parTrans" cxnId="{4CDC20C3-83D1-4F70-B9AF-3CDAB3242134}">
      <dgm:prSet/>
      <dgm:spPr/>
      <dgm:t>
        <a:bodyPr/>
        <a:lstStyle/>
        <a:p>
          <a:endParaRPr lang="en-US"/>
        </a:p>
      </dgm:t>
    </dgm:pt>
    <dgm:pt modelId="{BC41F686-5EFC-4B5E-808B-3BC42F960252}" type="sibTrans" cxnId="{4CDC20C3-83D1-4F70-B9AF-3CDAB3242134}">
      <dgm:prSet/>
      <dgm:spPr/>
      <dgm:t>
        <a:bodyPr/>
        <a:lstStyle/>
        <a:p>
          <a:endParaRPr lang="en-US"/>
        </a:p>
      </dgm:t>
    </dgm:pt>
    <dgm:pt modelId="{E3BEE101-79FB-4063-ACC0-7327889E427F}">
      <dgm:prSet/>
      <dgm:spPr/>
      <dgm:t>
        <a:bodyPr/>
        <a:lstStyle/>
        <a:p>
          <a:r>
            <a:rPr lang="en-GB"/>
            <a:t>Inconsistent days for games.</a:t>
          </a:r>
          <a:endParaRPr lang="en-US"/>
        </a:p>
      </dgm:t>
    </dgm:pt>
    <dgm:pt modelId="{D0CD35BA-3393-4431-956A-9A4D5A81367C}" type="parTrans" cxnId="{89F976D7-6F76-4F48-96F1-5C1BA5C1024F}">
      <dgm:prSet/>
      <dgm:spPr/>
      <dgm:t>
        <a:bodyPr/>
        <a:lstStyle/>
        <a:p>
          <a:endParaRPr lang="en-US"/>
        </a:p>
      </dgm:t>
    </dgm:pt>
    <dgm:pt modelId="{2E6DFC90-427E-46E2-8C53-B191481DE10B}" type="sibTrans" cxnId="{89F976D7-6F76-4F48-96F1-5C1BA5C1024F}">
      <dgm:prSet/>
      <dgm:spPr/>
      <dgm:t>
        <a:bodyPr/>
        <a:lstStyle/>
        <a:p>
          <a:endParaRPr lang="en-US"/>
        </a:p>
      </dgm:t>
    </dgm:pt>
    <dgm:pt modelId="{0E1AE50C-AAB5-4F8A-9A28-E297C83C515B}">
      <dgm:prSet/>
      <dgm:spPr/>
      <dgm:t>
        <a:bodyPr/>
        <a:lstStyle/>
        <a:p>
          <a:r>
            <a:rPr lang="en-GB"/>
            <a:t>Too many players for one team not enough for two. </a:t>
          </a:r>
          <a:endParaRPr lang="en-US"/>
        </a:p>
      </dgm:t>
    </dgm:pt>
    <dgm:pt modelId="{11AAB60F-B590-4C9F-84F6-B278160A1AF7}" type="parTrans" cxnId="{A0CB8987-CCA1-42BB-AA5C-2ECB7C85211D}">
      <dgm:prSet/>
      <dgm:spPr/>
      <dgm:t>
        <a:bodyPr/>
        <a:lstStyle/>
        <a:p>
          <a:endParaRPr lang="en-US"/>
        </a:p>
      </dgm:t>
    </dgm:pt>
    <dgm:pt modelId="{C5AA6993-3C58-4672-9C0A-1F007ECC65B7}" type="sibTrans" cxnId="{A0CB8987-CCA1-42BB-AA5C-2ECB7C85211D}">
      <dgm:prSet/>
      <dgm:spPr/>
      <dgm:t>
        <a:bodyPr/>
        <a:lstStyle/>
        <a:p>
          <a:endParaRPr lang="en-US"/>
        </a:p>
      </dgm:t>
    </dgm:pt>
    <dgm:pt modelId="{9E4C83EA-E324-496E-9E8E-DFD3A4068C53}" type="pres">
      <dgm:prSet presAssocID="{2EAC902E-D2E6-4E48-A760-E26F3E674D61}" presName="diagram" presStyleCnt="0">
        <dgm:presLayoutVars>
          <dgm:dir/>
          <dgm:resizeHandles val="exact"/>
        </dgm:presLayoutVars>
      </dgm:prSet>
      <dgm:spPr/>
    </dgm:pt>
    <dgm:pt modelId="{E4DC9B85-1AD6-4BCA-B9DE-B99BF48FA786}" type="pres">
      <dgm:prSet presAssocID="{C956A6B1-FE45-464F-94FB-AF4CA8F62545}" presName="node" presStyleLbl="node1" presStyleIdx="0" presStyleCnt="11" custScaleX="134493">
        <dgm:presLayoutVars>
          <dgm:bulletEnabled val="1"/>
        </dgm:presLayoutVars>
      </dgm:prSet>
      <dgm:spPr/>
    </dgm:pt>
    <dgm:pt modelId="{B924A320-383C-4E25-957D-CDB77F491221}" type="pres">
      <dgm:prSet presAssocID="{7F535A49-130F-4060-AD1C-4A4384283A57}" presName="sibTrans" presStyleCnt="0"/>
      <dgm:spPr/>
    </dgm:pt>
    <dgm:pt modelId="{E0955131-9984-4C22-AAAC-62B4E47E05FA}" type="pres">
      <dgm:prSet presAssocID="{A5848439-7C6D-4423-B567-4DFCAC5227C8}" presName="node" presStyleLbl="node1" presStyleIdx="1" presStyleCnt="11">
        <dgm:presLayoutVars>
          <dgm:bulletEnabled val="1"/>
        </dgm:presLayoutVars>
      </dgm:prSet>
      <dgm:spPr/>
    </dgm:pt>
    <dgm:pt modelId="{6FF4AA78-FCE7-4396-9381-CAFE73C9D36E}" type="pres">
      <dgm:prSet presAssocID="{E0B4D310-D8BD-4CFC-B190-96D5EB86261F}" presName="sibTrans" presStyleCnt="0"/>
      <dgm:spPr/>
    </dgm:pt>
    <dgm:pt modelId="{FFB9B8D8-63E2-4BB1-889C-D21FC4731610}" type="pres">
      <dgm:prSet presAssocID="{D4ADC2A1-CD73-4EA3-9515-456A72428AE6}" presName="node" presStyleLbl="node1" presStyleIdx="2" presStyleCnt="11">
        <dgm:presLayoutVars>
          <dgm:bulletEnabled val="1"/>
        </dgm:presLayoutVars>
      </dgm:prSet>
      <dgm:spPr/>
    </dgm:pt>
    <dgm:pt modelId="{ADABF997-EBFA-4DEC-B439-9F91100BF212}" type="pres">
      <dgm:prSet presAssocID="{53FAB7A9-C2B7-48E4-8491-D60AF981E8B8}" presName="sibTrans" presStyleCnt="0"/>
      <dgm:spPr/>
    </dgm:pt>
    <dgm:pt modelId="{6F82A870-8B50-4876-BB28-79AA602D265A}" type="pres">
      <dgm:prSet presAssocID="{1A10B0B6-6A93-4CBF-8710-0A8E26E8C225}" presName="node" presStyleLbl="node1" presStyleIdx="3" presStyleCnt="11">
        <dgm:presLayoutVars>
          <dgm:bulletEnabled val="1"/>
        </dgm:presLayoutVars>
      </dgm:prSet>
      <dgm:spPr/>
    </dgm:pt>
    <dgm:pt modelId="{67C1C717-84FB-4A86-8665-5838A95583AC}" type="pres">
      <dgm:prSet presAssocID="{B6BE4A30-A8D5-41FD-B693-9F0D21C1DF65}" presName="sibTrans" presStyleCnt="0"/>
      <dgm:spPr/>
    </dgm:pt>
    <dgm:pt modelId="{C3FB0C02-CE03-42BB-8577-6FCE28C84A49}" type="pres">
      <dgm:prSet presAssocID="{9FB9C409-4FAC-4187-ACA4-5BCAB0931A3A}" presName="node" presStyleLbl="node1" presStyleIdx="4" presStyleCnt="11">
        <dgm:presLayoutVars>
          <dgm:bulletEnabled val="1"/>
        </dgm:presLayoutVars>
      </dgm:prSet>
      <dgm:spPr/>
    </dgm:pt>
    <dgm:pt modelId="{E79AF7FB-8F1E-4CA2-949B-69A10A639AA6}" type="pres">
      <dgm:prSet presAssocID="{0181719B-6CE0-4A10-8884-84281A0D726B}" presName="sibTrans" presStyleCnt="0"/>
      <dgm:spPr/>
    </dgm:pt>
    <dgm:pt modelId="{2EBB3928-9ACE-438D-B44F-32E2D4E0C050}" type="pres">
      <dgm:prSet presAssocID="{6D298858-2F0D-4A8E-9ECE-9C9A9A75F307}" presName="node" presStyleLbl="node1" presStyleIdx="5" presStyleCnt="11">
        <dgm:presLayoutVars>
          <dgm:bulletEnabled val="1"/>
        </dgm:presLayoutVars>
      </dgm:prSet>
      <dgm:spPr/>
    </dgm:pt>
    <dgm:pt modelId="{DC405FD2-D9D7-42A5-8D0D-7F8D138DA54C}" type="pres">
      <dgm:prSet presAssocID="{B6EC622A-0E01-4154-89B0-30A3A5E717BD}" presName="sibTrans" presStyleCnt="0"/>
      <dgm:spPr/>
    </dgm:pt>
    <dgm:pt modelId="{9AF98D79-1CA0-4E4B-BA6E-E3EE8D576255}" type="pres">
      <dgm:prSet presAssocID="{98209EAC-9DFB-4C5C-A7E8-9AAE085DAE51}" presName="node" presStyleLbl="node1" presStyleIdx="6" presStyleCnt="11">
        <dgm:presLayoutVars>
          <dgm:bulletEnabled val="1"/>
        </dgm:presLayoutVars>
      </dgm:prSet>
      <dgm:spPr/>
    </dgm:pt>
    <dgm:pt modelId="{ED2646B2-10C3-4E53-892D-46BE8BEF02E9}" type="pres">
      <dgm:prSet presAssocID="{26345C22-85E1-4A99-8637-E250FD79A3AE}" presName="sibTrans" presStyleCnt="0"/>
      <dgm:spPr/>
    </dgm:pt>
    <dgm:pt modelId="{C5FB6681-A059-40D3-A1B6-3A98D6BBF998}" type="pres">
      <dgm:prSet presAssocID="{612AA71F-7870-46F6-916A-AA0CBC1D415C}" presName="node" presStyleLbl="node1" presStyleIdx="7" presStyleCnt="11">
        <dgm:presLayoutVars>
          <dgm:bulletEnabled val="1"/>
        </dgm:presLayoutVars>
      </dgm:prSet>
      <dgm:spPr/>
    </dgm:pt>
    <dgm:pt modelId="{350C5DA4-7E36-421E-9F12-06E3F0CDDF80}" type="pres">
      <dgm:prSet presAssocID="{3BB23709-86F0-433A-A504-AF0C7B8943DB}" presName="sibTrans" presStyleCnt="0"/>
      <dgm:spPr/>
    </dgm:pt>
    <dgm:pt modelId="{135C21B4-737D-477E-A9B3-6AD9714016B2}" type="pres">
      <dgm:prSet presAssocID="{851E16A9-E968-4478-BD00-36D18829CF1B}" presName="node" presStyleLbl="node1" presStyleIdx="8" presStyleCnt="11">
        <dgm:presLayoutVars>
          <dgm:bulletEnabled val="1"/>
        </dgm:presLayoutVars>
      </dgm:prSet>
      <dgm:spPr/>
    </dgm:pt>
    <dgm:pt modelId="{09DF21C7-625C-4E4F-A4C1-91A60245BB6B}" type="pres">
      <dgm:prSet presAssocID="{BC41F686-5EFC-4B5E-808B-3BC42F960252}" presName="sibTrans" presStyleCnt="0"/>
      <dgm:spPr/>
    </dgm:pt>
    <dgm:pt modelId="{FD49442C-D9AB-4352-921E-8D3E0619F96B}" type="pres">
      <dgm:prSet presAssocID="{E3BEE101-79FB-4063-ACC0-7327889E427F}" presName="node" presStyleLbl="node1" presStyleIdx="9" presStyleCnt="11">
        <dgm:presLayoutVars>
          <dgm:bulletEnabled val="1"/>
        </dgm:presLayoutVars>
      </dgm:prSet>
      <dgm:spPr/>
    </dgm:pt>
    <dgm:pt modelId="{CDF4CB89-1AE7-43B6-8364-A33D498A885D}" type="pres">
      <dgm:prSet presAssocID="{2E6DFC90-427E-46E2-8C53-B191481DE10B}" presName="sibTrans" presStyleCnt="0"/>
      <dgm:spPr/>
    </dgm:pt>
    <dgm:pt modelId="{30E4DA64-0F62-480E-B083-B624E9374BE4}" type="pres">
      <dgm:prSet presAssocID="{0E1AE50C-AAB5-4F8A-9A28-E297C83C515B}" presName="node" presStyleLbl="node1" presStyleIdx="10" presStyleCnt="11">
        <dgm:presLayoutVars>
          <dgm:bulletEnabled val="1"/>
        </dgm:presLayoutVars>
      </dgm:prSet>
      <dgm:spPr/>
    </dgm:pt>
  </dgm:ptLst>
  <dgm:cxnLst>
    <dgm:cxn modelId="{DEA25201-F55A-495B-9123-E017CCA0AC7F}" srcId="{2EAC902E-D2E6-4E48-A760-E26F3E674D61}" destId="{C956A6B1-FE45-464F-94FB-AF4CA8F62545}" srcOrd="0" destOrd="0" parTransId="{AED97B6C-E98F-4AE5-90E5-4A4C92D177BD}" sibTransId="{7F535A49-130F-4060-AD1C-4A4384283A57}"/>
    <dgm:cxn modelId="{8157EA22-1E3C-4EE5-B6B1-654CF134A9C9}" srcId="{2EAC902E-D2E6-4E48-A760-E26F3E674D61}" destId="{1A10B0B6-6A93-4CBF-8710-0A8E26E8C225}" srcOrd="3" destOrd="0" parTransId="{90B373B1-21E6-4797-A691-40D22635E794}" sibTransId="{B6BE4A30-A8D5-41FD-B693-9F0D21C1DF65}"/>
    <dgm:cxn modelId="{EBE98323-E037-4132-B0FB-E5032EEE7389}" type="presOf" srcId="{1A10B0B6-6A93-4CBF-8710-0A8E26E8C225}" destId="{6F82A870-8B50-4876-BB28-79AA602D265A}" srcOrd="0" destOrd="0" presId="urn:microsoft.com/office/officeart/2005/8/layout/default"/>
    <dgm:cxn modelId="{F3D43242-D413-4443-A2F0-8797E82C9403}" type="presOf" srcId="{2EAC902E-D2E6-4E48-A760-E26F3E674D61}" destId="{9E4C83EA-E324-496E-9E8E-DFD3A4068C53}" srcOrd="0" destOrd="0" presId="urn:microsoft.com/office/officeart/2005/8/layout/default"/>
    <dgm:cxn modelId="{B5544B42-0138-4C0D-83DF-084B7BC46BE0}" srcId="{2EAC902E-D2E6-4E48-A760-E26F3E674D61}" destId="{D4ADC2A1-CD73-4EA3-9515-456A72428AE6}" srcOrd="2" destOrd="0" parTransId="{BCF88261-5C43-444B-B106-76A2A78A5DEC}" sibTransId="{53FAB7A9-C2B7-48E4-8491-D60AF981E8B8}"/>
    <dgm:cxn modelId="{FA8EE367-5AB6-478F-AD0F-F7B5F11B1F71}" srcId="{2EAC902E-D2E6-4E48-A760-E26F3E674D61}" destId="{6D298858-2F0D-4A8E-9ECE-9C9A9A75F307}" srcOrd="5" destOrd="0" parTransId="{9EC8B0B9-DA36-494C-8955-95883EA3E452}" sibTransId="{B6EC622A-0E01-4154-89B0-30A3A5E717BD}"/>
    <dgm:cxn modelId="{F4651D69-6C8C-47B3-A84B-3D4D1F55A34B}" type="presOf" srcId="{612AA71F-7870-46F6-916A-AA0CBC1D415C}" destId="{C5FB6681-A059-40D3-A1B6-3A98D6BBF998}" srcOrd="0" destOrd="0" presId="urn:microsoft.com/office/officeart/2005/8/layout/default"/>
    <dgm:cxn modelId="{DB5FFA77-525C-4729-A0D2-853DAF89832C}" type="presOf" srcId="{A5848439-7C6D-4423-B567-4DFCAC5227C8}" destId="{E0955131-9984-4C22-AAAC-62B4E47E05FA}" srcOrd="0" destOrd="0" presId="urn:microsoft.com/office/officeart/2005/8/layout/default"/>
    <dgm:cxn modelId="{02FFEF7D-1123-4FC3-A814-3C47ACF6F7E7}" type="presOf" srcId="{E3BEE101-79FB-4063-ACC0-7327889E427F}" destId="{FD49442C-D9AB-4352-921E-8D3E0619F96B}" srcOrd="0" destOrd="0" presId="urn:microsoft.com/office/officeart/2005/8/layout/default"/>
    <dgm:cxn modelId="{37A58985-A994-470B-9BB7-C86637B294AD}" type="presOf" srcId="{98209EAC-9DFB-4C5C-A7E8-9AAE085DAE51}" destId="{9AF98D79-1CA0-4E4B-BA6E-E3EE8D576255}" srcOrd="0" destOrd="0" presId="urn:microsoft.com/office/officeart/2005/8/layout/default"/>
    <dgm:cxn modelId="{A0CB8987-CCA1-42BB-AA5C-2ECB7C85211D}" srcId="{2EAC902E-D2E6-4E48-A760-E26F3E674D61}" destId="{0E1AE50C-AAB5-4F8A-9A28-E297C83C515B}" srcOrd="10" destOrd="0" parTransId="{11AAB60F-B590-4C9F-84F6-B278160A1AF7}" sibTransId="{C5AA6993-3C58-4672-9C0A-1F007ECC65B7}"/>
    <dgm:cxn modelId="{5FA1238B-913B-4866-BDA7-80DD65403FC7}" srcId="{2EAC902E-D2E6-4E48-A760-E26F3E674D61}" destId="{9FB9C409-4FAC-4187-ACA4-5BCAB0931A3A}" srcOrd="4" destOrd="0" parTransId="{68F3AE73-4A80-4ABF-AF18-AA9AAB537690}" sibTransId="{0181719B-6CE0-4A10-8884-84281A0D726B}"/>
    <dgm:cxn modelId="{33D92095-940C-49C4-9375-06CED674EA5B}" type="presOf" srcId="{9FB9C409-4FAC-4187-ACA4-5BCAB0931A3A}" destId="{C3FB0C02-CE03-42BB-8577-6FCE28C84A49}" srcOrd="0" destOrd="0" presId="urn:microsoft.com/office/officeart/2005/8/layout/default"/>
    <dgm:cxn modelId="{179F2595-653A-406D-A3F6-F3F78EC9698C}" type="presOf" srcId="{C956A6B1-FE45-464F-94FB-AF4CA8F62545}" destId="{E4DC9B85-1AD6-4BCA-B9DE-B99BF48FA786}" srcOrd="0" destOrd="0" presId="urn:microsoft.com/office/officeart/2005/8/layout/default"/>
    <dgm:cxn modelId="{46439B98-493E-44BA-8129-A0EA88F7A947}" srcId="{2EAC902E-D2E6-4E48-A760-E26F3E674D61}" destId="{612AA71F-7870-46F6-916A-AA0CBC1D415C}" srcOrd="7" destOrd="0" parTransId="{128AEF6B-7372-4B5F-8A13-A0F75AE52CB0}" sibTransId="{3BB23709-86F0-433A-A504-AF0C7B8943DB}"/>
    <dgm:cxn modelId="{FE7581A9-D76E-45CD-AA14-D83425B04AB3}" type="presOf" srcId="{6D298858-2F0D-4A8E-9ECE-9C9A9A75F307}" destId="{2EBB3928-9ACE-438D-B44F-32E2D4E0C050}" srcOrd="0" destOrd="0" presId="urn:microsoft.com/office/officeart/2005/8/layout/default"/>
    <dgm:cxn modelId="{FF0589AE-AE47-4CA3-8900-8B7BB6FC27E2}" srcId="{2EAC902E-D2E6-4E48-A760-E26F3E674D61}" destId="{A5848439-7C6D-4423-B567-4DFCAC5227C8}" srcOrd="1" destOrd="0" parTransId="{BA06E18F-B410-4382-B683-CDDD78B3439C}" sibTransId="{E0B4D310-D8BD-4CFC-B190-96D5EB86261F}"/>
    <dgm:cxn modelId="{4CDC20C3-83D1-4F70-B9AF-3CDAB3242134}" srcId="{2EAC902E-D2E6-4E48-A760-E26F3E674D61}" destId="{851E16A9-E968-4478-BD00-36D18829CF1B}" srcOrd="8" destOrd="0" parTransId="{56A47BF0-A25B-491D-95D3-2F0B2EAE3C12}" sibTransId="{BC41F686-5EFC-4B5E-808B-3BC42F960252}"/>
    <dgm:cxn modelId="{6B88BFC8-7812-4A5A-B46D-0F4AAD7AF459}" type="presOf" srcId="{D4ADC2A1-CD73-4EA3-9515-456A72428AE6}" destId="{FFB9B8D8-63E2-4BB1-889C-D21FC4731610}" srcOrd="0" destOrd="0" presId="urn:microsoft.com/office/officeart/2005/8/layout/default"/>
    <dgm:cxn modelId="{89F976D7-6F76-4F48-96F1-5C1BA5C1024F}" srcId="{2EAC902E-D2E6-4E48-A760-E26F3E674D61}" destId="{E3BEE101-79FB-4063-ACC0-7327889E427F}" srcOrd="9" destOrd="0" parTransId="{D0CD35BA-3393-4431-956A-9A4D5A81367C}" sibTransId="{2E6DFC90-427E-46E2-8C53-B191481DE10B}"/>
    <dgm:cxn modelId="{A84169D8-E7C5-44F9-9749-F84856BE8EDA}" type="presOf" srcId="{851E16A9-E968-4478-BD00-36D18829CF1B}" destId="{135C21B4-737D-477E-A9B3-6AD9714016B2}" srcOrd="0" destOrd="0" presId="urn:microsoft.com/office/officeart/2005/8/layout/default"/>
    <dgm:cxn modelId="{FDBA0CDA-A346-4B81-AFB2-F5D48B02628C}" type="presOf" srcId="{0E1AE50C-AAB5-4F8A-9A28-E297C83C515B}" destId="{30E4DA64-0F62-480E-B083-B624E9374BE4}" srcOrd="0" destOrd="0" presId="urn:microsoft.com/office/officeart/2005/8/layout/default"/>
    <dgm:cxn modelId="{83E782F2-F8DA-49CC-8CFB-C02BEB01F439}" srcId="{2EAC902E-D2E6-4E48-A760-E26F3E674D61}" destId="{98209EAC-9DFB-4C5C-A7E8-9AAE085DAE51}" srcOrd="6" destOrd="0" parTransId="{E2373C85-9750-40BB-A5BE-1746D87538AC}" sibTransId="{26345C22-85E1-4A99-8637-E250FD79A3AE}"/>
    <dgm:cxn modelId="{684AAF07-4A68-40A0-968D-9FDB838C0DD7}" type="presParOf" srcId="{9E4C83EA-E324-496E-9E8E-DFD3A4068C53}" destId="{E4DC9B85-1AD6-4BCA-B9DE-B99BF48FA786}" srcOrd="0" destOrd="0" presId="urn:microsoft.com/office/officeart/2005/8/layout/default"/>
    <dgm:cxn modelId="{A263F8F6-F98A-4275-8DDA-7336D3D410BA}" type="presParOf" srcId="{9E4C83EA-E324-496E-9E8E-DFD3A4068C53}" destId="{B924A320-383C-4E25-957D-CDB77F491221}" srcOrd="1" destOrd="0" presId="urn:microsoft.com/office/officeart/2005/8/layout/default"/>
    <dgm:cxn modelId="{D1325470-EB4C-4785-8554-843BFE70312C}" type="presParOf" srcId="{9E4C83EA-E324-496E-9E8E-DFD3A4068C53}" destId="{E0955131-9984-4C22-AAAC-62B4E47E05FA}" srcOrd="2" destOrd="0" presId="urn:microsoft.com/office/officeart/2005/8/layout/default"/>
    <dgm:cxn modelId="{1BC8AF28-71D0-406B-8F83-DA911A9B57CB}" type="presParOf" srcId="{9E4C83EA-E324-496E-9E8E-DFD3A4068C53}" destId="{6FF4AA78-FCE7-4396-9381-CAFE73C9D36E}" srcOrd="3" destOrd="0" presId="urn:microsoft.com/office/officeart/2005/8/layout/default"/>
    <dgm:cxn modelId="{66275FAF-4D8E-47D7-96CF-6081D28AF119}" type="presParOf" srcId="{9E4C83EA-E324-496E-9E8E-DFD3A4068C53}" destId="{FFB9B8D8-63E2-4BB1-889C-D21FC4731610}" srcOrd="4" destOrd="0" presId="urn:microsoft.com/office/officeart/2005/8/layout/default"/>
    <dgm:cxn modelId="{88A5FB42-29A4-43BA-8AAC-F984C6FE32DB}" type="presParOf" srcId="{9E4C83EA-E324-496E-9E8E-DFD3A4068C53}" destId="{ADABF997-EBFA-4DEC-B439-9F91100BF212}" srcOrd="5" destOrd="0" presId="urn:microsoft.com/office/officeart/2005/8/layout/default"/>
    <dgm:cxn modelId="{2BFA5C68-69F2-4725-97AE-CECF4D175FE1}" type="presParOf" srcId="{9E4C83EA-E324-496E-9E8E-DFD3A4068C53}" destId="{6F82A870-8B50-4876-BB28-79AA602D265A}" srcOrd="6" destOrd="0" presId="urn:microsoft.com/office/officeart/2005/8/layout/default"/>
    <dgm:cxn modelId="{EF7437AE-0D52-453C-8886-8CE55AC90B0F}" type="presParOf" srcId="{9E4C83EA-E324-496E-9E8E-DFD3A4068C53}" destId="{67C1C717-84FB-4A86-8665-5838A95583AC}" srcOrd="7" destOrd="0" presId="urn:microsoft.com/office/officeart/2005/8/layout/default"/>
    <dgm:cxn modelId="{037084D3-C4D0-412E-B271-B8D42925D990}" type="presParOf" srcId="{9E4C83EA-E324-496E-9E8E-DFD3A4068C53}" destId="{C3FB0C02-CE03-42BB-8577-6FCE28C84A49}" srcOrd="8" destOrd="0" presId="urn:microsoft.com/office/officeart/2005/8/layout/default"/>
    <dgm:cxn modelId="{41335CF1-A81A-4765-8A45-8B2A5F409615}" type="presParOf" srcId="{9E4C83EA-E324-496E-9E8E-DFD3A4068C53}" destId="{E79AF7FB-8F1E-4CA2-949B-69A10A639AA6}" srcOrd="9" destOrd="0" presId="urn:microsoft.com/office/officeart/2005/8/layout/default"/>
    <dgm:cxn modelId="{8D994B6B-DB7A-48FA-9971-5197DDF30D45}" type="presParOf" srcId="{9E4C83EA-E324-496E-9E8E-DFD3A4068C53}" destId="{2EBB3928-9ACE-438D-B44F-32E2D4E0C050}" srcOrd="10" destOrd="0" presId="urn:microsoft.com/office/officeart/2005/8/layout/default"/>
    <dgm:cxn modelId="{C6279583-ED52-4102-A3CF-651C440B407D}" type="presParOf" srcId="{9E4C83EA-E324-496E-9E8E-DFD3A4068C53}" destId="{DC405FD2-D9D7-42A5-8D0D-7F8D138DA54C}" srcOrd="11" destOrd="0" presId="urn:microsoft.com/office/officeart/2005/8/layout/default"/>
    <dgm:cxn modelId="{D961ABB8-E98A-4103-A52F-096D6D2BDD2B}" type="presParOf" srcId="{9E4C83EA-E324-496E-9E8E-DFD3A4068C53}" destId="{9AF98D79-1CA0-4E4B-BA6E-E3EE8D576255}" srcOrd="12" destOrd="0" presId="urn:microsoft.com/office/officeart/2005/8/layout/default"/>
    <dgm:cxn modelId="{32397695-1B50-4F37-B7AB-4D7D95D174D9}" type="presParOf" srcId="{9E4C83EA-E324-496E-9E8E-DFD3A4068C53}" destId="{ED2646B2-10C3-4E53-892D-46BE8BEF02E9}" srcOrd="13" destOrd="0" presId="urn:microsoft.com/office/officeart/2005/8/layout/default"/>
    <dgm:cxn modelId="{2C78BF7D-D103-4883-AEA1-96768027B811}" type="presParOf" srcId="{9E4C83EA-E324-496E-9E8E-DFD3A4068C53}" destId="{C5FB6681-A059-40D3-A1B6-3A98D6BBF998}" srcOrd="14" destOrd="0" presId="urn:microsoft.com/office/officeart/2005/8/layout/default"/>
    <dgm:cxn modelId="{98D533A9-FFAA-43BF-B1C4-F005A772F594}" type="presParOf" srcId="{9E4C83EA-E324-496E-9E8E-DFD3A4068C53}" destId="{350C5DA4-7E36-421E-9F12-06E3F0CDDF80}" srcOrd="15" destOrd="0" presId="urn:microsoft.com/office/officeart/2005/8/layout/default"/>
    <dgm:cxn modelId="{DA201C9F-C965-47A9-8E37-74E5A30503DF}" type="presParOf" srcId="{9E4C83EA-E324-496E-9E8E-DFD3A4068C53}" destId="{135C21B4-737D-477E-A9B3-6AD9714016B2}" srcOrd="16" destOrd="0" presId="urn:microsoft.com/office/officeart/2005/8/layout/default"/>
    <dgm:cxn modelId="{6912D997-BF29-45C6-A4C3-45E167355556}" type="presParOf" srcId="{9E4C83EA-E324-496E-9E8E-DFD3A4068C53}" destId="{09DF21C7-625C-4E4F-A4C1-91A60245BB6B}" srcOrd="17" destOrd="0" presId="urn:microsoft.com/office/officeart/2005/8/layout/default"/>
    <dgm:cxn modelId="{D5144E03-D9A2-46B0-96BD-600A7C3C75BC}" type="presParOf" srcId="{9E4C83EA-E324-496E-9E8E-DFD3A4068C53}" destId="{FD49442C-D9AB-4352-921E-8D3E0619F96B}" srcOrd="18" destOrd="0" presId="urn:microsoft.com/office/officeart/2005/8/layout/default"/>
    <dgm:cxn modelId="{239689C0-18BC-4000-841A-CEB50CAC038A}" type="presParOf" srcId="{9E4C83EA-E324-496E-9E8E-DFD3A4068C53}" destId="{CDF4CB89-1AE7-43B6-8364-A33D498A885D}" srcOrd="19" destOrd="0" presId="urn:microsoft.com/office/officeart/2005/8/layout/default"/>
    <dgm:cxn modelId="{8081CC09-633E-45E3-A7B2-B96008FD3FC2}" type="presParOf" srcId="{9E4C83EA-E324-496E-9E8E-DFD3A4068C53}" destId="{30E4DA64-0F62-480E-B083-B624E9374BE4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25A44FC-6A47-4D2F-8A04-7182E278FF6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4F7FC07-1393-4741-9F76-1C034BEAA81A}">
      <dgm:prSet custT="1"/>
      <dgm:spPr/>
      <dgm:t>
        <a:bodyPr/>
        <a:lstStyle/>
        <a:p>
          <a:pPr>
            <a:defRPr cap="all"/>
          </a:pPr>
          <a:r>
            <a:rPr lang="en-GB" sz="1200" b="1" i="1" u="sng" dirty="0"/>
            <a:t>Opportunities:</a:t>
          </a:r>
          <a:endParaRPr lang="en-US" sz="1200" b="1" i="1" u="sng" dirty="0"/>
        </a:p>
      </dgm:t>
    </dgm:pt>
    <dgm:pt modelId="{D1CFA7C6-784B-41E0-8170-503E2B5868A9}" type="parTrans" cxnId="{78CFEA7A-CD39-4383-91EB-93BEE9C22C9A}">
      <dgm:prSet/>
      <dgm:spPr/>
      <dgm:t>
        <a:bodyPr/>
        <a:lstStyle/>
        <a:p>
          <a:endParaRPr lang="en-US"/>
        </a:p>
      </dgm:t>
    </dgm:pt>
    <dgm:pt modelId="{90E79B93-D6C4-41FB-AC09-1038D64A36C2}" type="sibTrans" cxnId="{78CFEA7A-CD39-4383-91EB-93BEE9C22C9A}">
      <dgm:prSet/>
      <dgm:spPr/>
      <dgm:t>
        <a:bodyPr/>
        <a:lstStyle/>
        <a:p>
          <a:endParaRPr lang="en-US"/>
        </a:p>
      </dgm:t>
    </dgm:pt>
    <dgm:pt modelId="{9A1448D1-1016-42BB-A202-FFC0856A9795}">
      <dgm:prSet/>
      <dgm:spPr/>
      <dgm:t>
        <a:bodyPr/>
        <a:lstStyle/>
        <a:p>
          <a:pPr>
            <a:defRPr cap="all"/>
          </a:pPr>
          <a:r>
            <a:rPr lang="en-GB" dirty="0"/>
            <a:t>People stuck in quarantine will want to try a new sport after lockdown.</a:t>
          </a:r>
          <a:endParaRPr lang="en-US" dirty="0"/>
        </a:p>
      </dgm:t>
    </dgm:pt>
    <dgm:pt modelId="{7BE1721D-F2AB-4206-A6F7-F4555DCA9197}" type="parTrans" cxnId="{DA643A01-A0DE-48D2-8E2A-A26F4E70EE5A}">
      <dgm:prSet/>
      <dgm:spPr/>
      <dgm:t>
        <a:bodyPr/>
        <a:lstStyle/>
        <a:p>
          <a:endParaRPr lang="en-US"/>
        </a:p>
      </dgm:t>
    </dgm:pt>
    <dgm:pt modelId="{4D900193-726D-41B1-A073-268A5E2D7F8F}" type="sibTrans" cxnId="{DA643A01-A0DE-48D2-8E2A-A26F4E70EE5A}">
      <dgm:prSet/>
      <dgm:spPr/>
      <dgm:t>
        <a:bodyPr/>
        <a:lstStyle/>
        <a:p>
          <a:endParaRPr lang="en-US"/>
        </a:p>
      </dgm:t>
    </dgm:pt>
    <dgm:pt modelId="{E7480E15-E04D-40C4-BB06-75A204138BE5}">
      <dgm:prSet/>
      <dgm:spPr/>
      <dgm:t>
        <a:bodyPr/>
        <a:lstStyle/>
        <a:p>
          <a:pPr>
            <a:defRPr cap="all"/>
          </a:pPr>
          <a:r>
            <a:rPr lang="en-GB"/>
            <a:t>Get social medias for the club.</a:t>
          </a:r>
          <a:endParaRPr lang="en-US"/>
        </a:p>
      </dgm:t>
    </dgm:pt>
    <dgm:pt modelId="{CCE1BD28-D793-4145-BB03-57B86BE56A83}" type="parTrans" cxnId="{B272B6D2-E90C-4112-8D45-309876D59F1C}">
      <dgm:prSet/>
      <dgm:spPr/>
      <dgm:t>
        <a:bodyPr/>
        <a:lstStyle/>
        <a:p>
          <a:endParaRPr lang="en-US"/>
        </a:p>
      </dgm:t>
    </dgm:pt>
    <dgm:pt modelId="{BBF349C9-BC69-4CE1-A996-DA5399CE84AC}" type="sibTrans" cxnId="{B272B6D2-E90C-4112-8D45-309876D59F1C}">
      <dgm:prSet/>
      <dgm:spPr/>
      <dgm:t>
        <a:bodyPr/>
        <a:lstStyle/>
        <a:p>
          <a:endParaRPr lang="en-US"/>
        </a:p>
      </dgm:t>
    </dgm:pt>
    <dgm:pt modelId="{1BB712DA-B9F8-4301-AD5F-D93332F8236C}">
      <dgm:prSet/>
      <dgm:spPr/>
      <dgm:t>
        <a:bodyPr/>
        <a:lstStyle/>
        <a:p>
          <a:pPr>
            <a:defRPr cap="all"/>
          </a:pPr>
          <a:r>
            <a:rPr lang="en-GB"/>
            <a:t>Get coverage off newspapers, social media and word of mouth.</a:t>
          </a:r>
          <a:endParaRPr lang="en-US"/>
        </a:p>
      </dgm:t>
    </dgm:pt>
    <dgm:pt modelId="{3136114F-89B4-4910-BDFA-60EAD6C9A2BA}" type="parTrans" cxnId="{AE41EBCF-8F3D-4BDE-B2DC-610FC3447F3F}">
      <dgm:prSet/>
      <dgm:spPr/>
      <dgm:t>
        <a:bodyPr/>
        <a:lstStyle/>
        <a:p>
          <a:endParaRPr lang="en-US"/>
        </a:p>
      </dgm:t>
    </dgm:pt>
    <dgm:pt modelId="{7EA8319D-2493-4FE2-847F-79EB30432F16}" type="sibTrans" cxnId="{AE41EBCF-8F3D-4BDE-B2DC-610FC3447F3F}">
      <dgm:prSet/>
      <dgm:spPr/>
      <dgm:t>
        <a:bodyPr/>
        <a:lstStyle/>
        <a:p>
          <a:endParaRPr lang="en-US"/>
        </a:p>
      </dgm:t>
    </dgm:pt>
    <dgm:pt modelId="{494957C7-50BE-41B3-92FB-D32AF0B11A64}">
      <dgm:prSet/>
      <dgm:spPr/>
      <dgm:t>
        <a:bodyPr/>
        <a:lstStyle/>
        <a:p>
          <a:pPr>
            <a:defRPr cap="all"/>
          </a:pPr>
          <a:r>
            <a:rPr lang="en-GB"/>
            <a:t>Gain partners and sponsors.</a:t>
          </a:r>
          <a:endParaRPr lang="en-US"/>
        </a:p>
      </dgm:t>
    </dgm:pt>
    <dgm:pt modelId="{9667A873-9879-4B35-BDF0-016E231C91E0}" type="parTrans" cxnId="{FE7AE10B-9C72-47A6-A3A9-C916EBC8C4F0}">
      <dgm:prSet/>
      <dgm:spPr/>
      <dgm:t>
        <a:bodyPr/>
        <a:lstStyle/>
        <a:p>
          <a:endParaRPr lang="en-US"/>
        </a:p>
      </dgm:t>
    </dgm:pt>
    <dgm:pt modelId="{0F983B1D-6490-4234-A9F6-32D7E738F62E}" type="sibTrans" cxnId="{FE7AE10B-9C72-47A6-A3A9-C916EBC8C4F0}">
      <dgm:prSet/>
      <dgm:spPr/>
      <dgm:t>
        <a:bodyPr/>
        <a:lstStyle/>
        <a:p>
          <a:endParaRPr lang="en-US"/>
        </a:p>
      </dgm:t>
    </dgm:pt>
    <dgm:pt modelId="{74B3D22E-8BF8-4CC4-A14A-41239118B0EF}">
      <dgm:prSet/>
      <dgm:spPr/>
      <dgm:t>
        <a:bodyPr/>
        <a:lstStyle/>
        <a:p>
          <a:pPr>
            <a:defRPr cap="all"/>
          </a:pPr>
          <a:r>
            <a:rPr lang="en-GB"/>
            <a:t>To gain more cashflow.</a:t>
          </a:r>
          <a:endParaRPr lang="en-US"/>
        </a:p>
      </dgm:t>
    </dgm:pt>
    <dgm:pt modelId="{94C37FB1-397F-473A-ADE1-E286632CFAAE}" type="parTrans" cxnId="{29BF407C-4E22-4806-AC36-D1A5CFC80FE8}">
      <dgm:prSet/>
      <dgm:spPr/>
      <dgm:t>
        <a:bodyPr/>
        <a:lstStyle/>
        <a:p>
          <a:endParaRPr lang="en-US"/>
        </a:p>
      </dgm:t>
    </dgm:pt>
    <dgm:pt modelId="{F7A25EDF-9911-4A56-8DF9-3346EBFF2D71}" type="sibTrans" cxnId="{29BF407C-4E22-4806-AC36-D1A5CFC80FE8}">
      <dgm:prSet/>
      <dgm:spPr/>
      <dgm:t>
        <a:bodyPr/>
        <a:lstStyle/>
        <a:p>
          <a:endParaRPr lang="en-US"/>
        </a:p>
      </dgm:t>
    </dgm:pt>
    <dgm:pt modelId="{1E75F123-09DB-4B49-8FDF-EC08DF302EE5}">
      <dgm:prSet/>
      <dgm:spPr/>
      <dgm:t>
        <a:bodyPr/>
        <a:lstStyle/>
        <a:p>
          <a:pPr>
            <a:defRPr cap="all"/>
          </a:pPr>
          <a:r>
            <a:rPr lang="en-GB"/>
            <a:t>Funding and grants for local sports team. The Magic Little Grants 2020 programme offer £500 grants. Sport Wales offer an ‘Emergency Relief Fund’ where non for-profit clubs can apply up to £5,000. </a:t>
          </a:r>
          <a:endParaRPr lang="en-US"/>
        </a:p>
      </dgm:t>
    </dgm:pt>
    <dgm:pt modelId="{9AA60F23-7F16-430F-AB23-E823C2A31E47}" type="parTrans" cxnId="{4E88B5A8-A2A7-4FF9-8B5D-940C88306CA5}">
      <dgm:prSet/>
      <dgm:spPr/>
      <dgm:t>
        <a:bodyPr/>
        <a:lstStyle/>
        <a:p>
          <a:endParaRPr lang="en-US"/>
        </a:p>
      </dgm:t>
    </dgm:pt>
    <dgm:pt modelId="{874C191D-73E3-411B-9014-5C1EE9297477}" type="sibTrans" cxnId="{4E88B5A8-A2A7-4FF9-8B5D-940C88306CA5}">
      <dgm:prSet/>
      <dgm:spPr/>
      <dgm:t>
        <a:bodyPr/>
        <a:lstStyle/>
        <a:p>
          <a:endParaRPr lang="en-US"/>
        </a:p>
      </dgm:t>
    </dgm:pt>
    <dgm:pt modelId="{D3B8EC92-EC24-4CC9-A292-3C50635E7117}">
      <dgm:prSet/>
      <dgm:spPr/>
      <dgm:t>
        <a:bodyPr/>
        <a:lstStyle/>
        <a:p>
          <a:pPr>
            <a:defRPr cap="all"/>
          </a:pPr>
          <a:r>
            <a:rPr lang="en-GB"/>
            <a:t>To promote basketball to the local community. </a:t>
          </a:r>
          <a:endParaRPr lang="en-US"/>
        </a:p>
      </dgm:t>
    </dgm:pt>
    <dgm:pt modelId="{54657C72-5A93-4019-B4E1-70EAE195C633}" type="parTrans" cxnId="{52724FE2-6D3F-47A7-8E9D-9EDCE6FD74AB}">
      <dgm:prSet/>
      <dgm:spPr/>
      <dgm:t>
        <a:bodyPr/>
        <a:lstStyle/>
        <a:p>
          <a:endParaRPr lang="en-US"/>
        </a:p>
      </dgm:t>
    </dgm:pt>
    <dgm:pt modelId="{F817A8A9-C3D6-4E8A-94FA-950A7A1F007B}" type="sibTrans" cxnId="{52724FE2-6D3F-47A7-8E9D-9EDCE6FD74AB}">
      <dgm:prSet/>
      <dgm:spPr/>
      <dgm:t>
        <a:bodyPr/>
        <a:lstStyle/>
        <a:p>
          <a:endParaRPr lang="en-US"/>
        </a:p>
      </dgm:t>
    </dgm:pt>
    <dgm:pt modelId="{A2A3521C-B458-45D2-B187-A8D9D0C16B9C}" type="pres">
      <dgm:prSet presAssocID="{425A44FC-6A47-4D2F-8A04-7182E278FF6B}" presName="root" presStyleCnt="0">
        <dgm:presLayoutVars>
          <dgm:dir/>
          <dgm:resizeHandles val="exact"/>
        </dgm:presLayoutVars>
      </dgm:prSet>
      <dgm:spPr/>
    </dgm:pt>
    <dgm:pt modelId="{9B5F369B-D8E6-4B5B-8B83-F0168C260CC2}" type="pres">
      <dgm:prSet presAssocID="{C4F7FC07-1393-4741-9F76-1C034BEAA81A}" presName="compNode" presStyleCnt="0"/>
      <dgm:spPr/>
    </dgm:pt>
    <dgm:pt modelId="{D5162082-FCAF-4E08-8F43-A1D453247287}" type="pres">
      <dgm:prSet presAssocID="{C4F7FC07-1393-4741-9F76-1C034BEAA81A}" presName="iconBgRect" presStyleLbl="bgShp" presStyleIdx="0" presStyleCnt="8"/>
      <dgm:spPr/>
    </dgm:pt>
    <dgm:pt modelId="{80086060-7A65-4B5F-83D1-8B5F1F81ADF3}" type="pres">
      <dgm:prSet presAssocID="{C4F7FC07-1393-4741-9F76-1C034BEAA81A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485B8872-0CCA-47E8-8145-52CEE62F3D11}" type="pres">
      <dgm:prSet presAssocID="{C4F7FC07-1393-4741-9F76-1C034BEAA81A}" presName="spaceRect" presStyleCnt="0"/>
      <dgm:spPr/>
    </dgm:pt>
    <dgm:pt modelId="{E25BDD4E-01C2-4040-9D49-5C925E0E083C}" type="pres">
      <dgm:prSet presAssocID="{C4F7FC07-1393-4741-9F76-1C034BEAA81A}" presName="textRect" presStyleLbl="revTx" presStyleIdx="0" presStyleCnt="8" custScaleX="100000" custLinFactNeighborX="-407" custLinFactNeighborY="-6024">
        <dgm:presLayoutVars>
          <dgm:chMax val="1"/>
          <dgm:chPref val="1"/>
        </dgm:presLayoutVars>
      </dgm:prSet>
      <dgm:spPr/>
    </dgm:pt>
    <dgm:pt modelId="{A7CFDC48-6FDD-4A32-B9D4-7048AAC01CB0}" type="pres">
      <dgm:prSet presAssocID="{90E79B93-D6C4-41FB-AC09-1038D64A36C2}" presName="sibTrans" presStyleCnt="0"/>
      <dgm:spPr/>
    </dgm:pt>
    <dgm:pt modelId="{27A43E73-15DA-4C65-936F-5A5E2651C8E3}" type="pres">
      <dgm:prSet presAssocID="{9A1448D1-1016-42BB-A202-FFC0856A9795}" presName="compNode" presStyleCnt="0"/>
      <dgm:spPr/>
    </dgm:pt>
    <dgm:pt modelId="{E2138B4E-798B-4BB5-9F2C-826B5D3D917D}" type="pres">
      <dgm:prSet presAssocID="{9A1448D1-1016-42BB-A202-FFC0856A9795}" presName="iconBgRect" presStyleLbl="bgShp" presStyleIdx="1" presStyleCnt="8"/>
      <dgm:spPr/>
    </dgm:pt>
    <dgm:pt modelId="{861BBE47-0DC9-4DBA-B85E-C0D4A340FC65}" type="pres">
      <dgm:prSet presAssocID="{9A1448D1-1016-42BB-A202-FFC0856A9795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dy bug"/>
        </a:ext>
      </dgm:extLst>
    </dgm:pt>
    <dgm:pt modelId="{202F926D-120D-4F96-9E47-7277CAB02300}" type="pres">
      <dgm:prSet presAssocID="{9A1448D1-1016-42BB-A202-FFC0856A9795}" presName="spaceRect" presStyleCnt="0"/>
      <dgm:spPr/>
    </dgm:pt>
    <dgm:pt modelId="{B3ECDF82-24B3-4939-9F5F-A6954806E4BC}" type="pres">
      <dgm:prSet presAssocID="{9A1448D1-1016-42BB-A202-FFC0856A9795}" presName="textRect" presStyleLbl="revTx" presStyleIdx="1" presStyleCnt="8">
        <dgm:presLayoutVars>
          <dgm:chMax val="1"/>
          <dgm:chPref val="1"/>
        </dgm:presLayoutVars>
      </dgm:prSet>
      <dgm:spPr/>
    </dgm:pt>
    <dgm:pt modelId="{73256EFE-4DDF-4841-BD08-7825ECE68D0A}" type="pres">
      <dgm:prSet presAssocID="{4D900193-726D-41B1-A073-268A5E2D7F8F}" presName="sibTrans" presStyleCnt="0"/>
      <dgm:spPr/>
    </dgm:pt>
    <dgm:pt modelId="{13F5EBCA-E1B8-4B44-B537-1A91C1B42A3D}" type="pres">
      <dgm:prSet presAssocID="{E7480E15-E04D-40C4-BB06-75A204138BE5}" presName="compNode" presStyleCnt="0"/>
      <dgm:spPr/>
    </dgm:pt>
    <dgm:pt modelId="{A506E1C1-3C1A-423F-8B48-217034F571A5}" type="pres">
      <dgm:prSet presAssocID="{E7480E15-E04D-40C4-BB06-75A204138BE5}" presName="iconBgRect" presStyleLbl="bgShp" presStyleIdx="2" presStyleCnt="8"/>
      <dgm:spPr/>
    </dgm:pt>
    <dgm:pt modelId="{91EC2D39-D9CE-468C-9E06-0A96DAE251C5}" type="pres">
      <dgm:prSet presAssocID="{E7480E15-E04D-40C4-BB06-75A204138BE5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F37152BA-4D3F-4B27-AD59-81F059D84371}" type="pres">
      <dgm:prSet presAssocID="{E7480E15-E04D-40C4-BB06-75A204138BE5}" presName="spaceRect" presStyleCnt="0"/>
      <dgm:spPr/>
    </dgm:pt>
    <dgm:pt modelId="{326F32FC-B5EF-404A-AE69-B12FDD0522AB}" type="pres">
      <dgm:prSet presAssocID="{E7480E15-E04D-40C4-BB06-75A204138BE5}" presName="textRect" presStyleLbl="revTx" presStyleIdx="2" presStyleCnt="8">
        <dgm:presLayoutVars>
          <dgm:chMax val="1"/>
          <dgm:chPref val="1"/>
        </dgm:presLayoutVars>
      </dgm:prSet>
      <dgm:spPr/>
    </dgm:pt>
    <dgm:pt modelId="{B8293211-6084-4CFF-B3D5-4F90D2133C21}" type="pres">
      <dgm:prSet presAssocID="{BBF349C9-BC69-4CE1-A996-DA5399CE84AC}" presName="sibTrans" presStyleCnt="0"/>
      <dgm:spPr/>
    </dgm:pt>
    <dgm:pt modelId="{58D502EE-7FC9-4446-800A-C707793267CF}" type="pres">
      <dgm:prSet presAssocID="{1BB712DA-B9F8-4301-AD5F-D93332F8236C}" presName="compNode" presStyleCnt="0"/>
      <dgm:spPr/>
    </dgm:pt>
    <dgm:pt modelId="{E4149FEA-9FCD-4832-B311-4EABAF8B1068}" type="pres">
      <dgm:prSet presAssocID="{1BB712DA-B9F8-4301-AD5F-D93332F8236C}" presName="iconBgRect" presStyleLbl="bgShp" presStyleIdx="3" presStyleCnt="8"/>
      <dgm:spPr/>
    </dgm:pt>
    <dgm:pt modelId="{2ED3CF5A-04CF-4618-8CEF-E9B310C7C806}" type="pres">
      <dgm:prSet presAssocID="{1BB712DA-B9F8-4301-AD5F-D93332F8236C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6C1C1F0B-62D0-4282-AF0A-86B215D38F01}" type="pres">
      <dgm:prSet presAssocID="{1BB712DA-B9F8-4301-AD5F-D93332F8236C}" presName="spaceRect" presStyleCnt="0"/>
      <dgm:spPr/>
    </dgm:pt>
    <dgm:pt modelId="{1F38A854-6EC3-4915-A173-6EB981E09D8B}" type="pres">
      <dgm:prSet presAssocID="{1BB712DA-B9F8-4301-AD5F-D93332F8236C}" presName="textRect" presStyleLbl="revTx" presStyleIdx="3" presStyleCnt="8">
        <dgm:presLayoutVars>
          <dgm:chMax val="1"/>
          <dgm:chPref val="1"/>
        </dgm:presLayoutVars>
      </dgm:prSet>
      <dgm:spPr/>
    </dgm:pt>
    <dgm:pt modelId="{B1F410C7-CD79-4D96-B422-D4F7E4E6B664}" type="pres">
      <dgm:prSet presAssocID="{7EA8319D-2493-4FE2-847F-79EB30432F16}" presName="sibTrans" presStyleCnt="0"/>
      <dgm:spPr/>
    </dgm:pt>
    <dgm:pt modelId="{F0045DCC-8452-43CB-A27A-13CE15109A58}" type="pres">
      <dgm:prSet presAssocID="{494957C7-50BE-41B3-92FB-D32AF0B11A64}" presName="compNode" presStyleCnt="0"/>
      <dgm:spPr/>
    </dgm:pt>
    <dgm:pt modelId="{786A16BF-AA82-4655-B8B0-D924FB347BDE}" type="pres">
      <dgm:prSet presAssocID="{494957C7-50BE-41B3-92FB-D32AF0B11A64}" presName="iconBgRect" presStyleLbl="bgShp" presStyleIdx="4" presStyleCnt="8"/>
      <dgm:spPr/>
    </dgm:pt>
    <dgm:pt modelId="{A10EDA41-7F34-4D2F-80EB-9CCE6E504407}" type="pres">
      <dgm:prSet presAssocID="{494957C7-50BE-41B3-92FB-D32AF0B11A64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724CBF60-D194-4E68-94F2-4AD4A501E832}" type="pres">
      <dgm:prSet presAssocID="{494957C7-50BE-41B3-92FB-D32AF0B11A64}" presName="spaceRect" presStyleCnt="0"/>
      <dgm:spPr/>
    </dgm:pt>
    <dgm:pt modelId="{D860F9C1-411F-4E4D-9FAD-408411C562A1}" type="pres">
      <dgm:prSet presAssocID="{494957C7-50BE-41B3-92FB-D32AF0B11A64}" presName="textRect" presStyleLbl="revTx" presStyleIdx="4" presStyleCnt="8">
        <dgm:presLayoutVars>
          <dgm:chMax val="1"/>
          <dgm:chPref val="1"/>
        </dgm:presLayoutVars>
      </dgm:prSet>
      <dgm:spPr/>
    </dgm:pt>
    <dgm:pt modelId="{16EF6EAC-B8A2-4552-B579-59ABE9E42F66}" type="pres">
      <dgm:prSet presAssocID="{0F983B1D-6490-4234-A9F6-32D7E738F62E}" presName="sibTrans" presStyleCnt="0"/>
      <dgm:spPr/>
    </dgm:pt>
    <dgm:pt modelId="{759C2C10-2C26-4804-B1D9-14C984AEDB17}" type="pres">
      <dgm:prSet presAssocID="{74B3D22E-8BF8-4CC4-A14A-41239118B0EF}" presName="compNode" presStyleCnt="0"/>
      <dgm:spPr/>
    </dgm:pt>
    <dgm:pt modelId="{B4BA46DB-635A-4C77-A139-EA04329B6DE0}" type="pres">
      <dgm:prSet presAssocID="{74B3D22E-8BF8-4CC4-A14A-41239118B0EF}" presName="iconBgRect" presStyleLbl="bgShp" presStyleIdx="5" presStyleCnt="8"/>
      <dgm:spPr/>
    </dgm:pt>
    <dgm:pt modelId="{3231CB30-7EC7-44B9-A880-430AB96EBA2B}" type="pres">
      <dgm:prSet presAssocID="{74B3D22E-8BF8-4CC4-A14A-41239118B0EF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9902BE3D-E8F2-4455-9070-D3D8C256735A}" type="pres">
      <dgm:prSet presAssocID="{74B3D22E-8BF8-4CC4-A14A-41239118B0EF}" presName="spaceRect" presStyleCnt="0"/>
      <dgm:spPr/>
    </dgm:pt>
    <dgm:pt modelId="{8DA9F9B6-6BE2-4C2A-A60D-0B1C6397D21B}" type="pres">
      <dgm:prSet presAssocID="{74B3D22E-8BF8-4CC4-A14A-41239118B0EF}" presName="textRect" presStyleLbl="revTx" presStyleIdx="5" presStyleCnt="8">
        <dgm:presLayoutVars>
          <dgm:chMax val="1"/>
          <dgm:chPref val="1"/>
        </dgm:presLayoutVars>
      </dgm:prSet>
      <dgm:spPr/>
    </dgm:pt>
    <dgm:pt modelId="{649DBAFF-0BA1-4835-8089-915FF2EA18F1}" type="pres">
      <dgm:prSet presAssocID="{F7A25EDF-9911-4A56-8DF9-3346EBFF2D71}" presName="sibTrans" presStyleCnt="0"/>
      <dgm:spPr/>
    </dgm:pt>
    <dgm:pt modelId="{0003EA71-750B-4D78-9554-FEB3B5E74CFD}" type="pres">
      <dgm:prSet presAssocID="{1E75F123-09DB-4B49-8FDF-EC08DF302EE5}" presName="compNode" presStyleCnt="0"/>
      <dgm:spPr/>
    </dgm:pt>
    <dgm:pt modelId="{062EFF88-FCD7-4FEA-89EC-950EF0F1D17D}" type="pres">
      <dgm:prSet presAssocID="{1E75F123-09DB-4B49-8FDF-EC08DF302EE5}" presName="iconBgRect" presStyleLbl="bgShp" presStyleIdx="6" presStyleCnt="8"/>
      <dgm:spPr/>
    </dgm:pt>
    <dgm:pt modelId="{79D295DC-92A6-4158-B4A4-DD12D16B8EF3}" type="pres">
      <dgm:prSet presAssocID="{1E75F123-09DB-4B49-8FDF-EC08DF302EE5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ort Balls"/>
        </a:ext>
      </dgm:extLst>
    </dgm:pt>
    <dgm:pt modelId="{C3399805-904E-4BE7-95C5-68CFF7D96B84}" type="pres">
      <dgm:prSet presAssocID="{1E75F123-09DB-4B49-8FDF-EC08DF302EE5}" presName="spaceRect" presStyleCnt="0"/>
      <dgm:spPr/>
    </dgm:pt>
    <dgm:pt modelId="{51DCE930-F696-44F6-B0DC-B7ABCB6B1612}" type="pres">
      <dgm:prSet presAssocID="{1E75F123-09DB-4B49-8FDF-EC08DF302EE5}" presName="textRect" presStyleLbl="revTx" presStyleIdx="6" presStyleCnt="8">
        <dgm:presLayoutVars>
          <dgm:chMax val="1"/>
          <dgm:chPref val="1"/>
        </dgm:presLayoutVars>
      </dgm:prSet>
      <dgm:spPr/>
    </dgm:pt>
    <dgm:pt modelId="{0AFC5137-0AEE-49B2-AA59-C2CF09A70A1F}" type="pres">
      <dgm:prSet presAssocID="{874C191D-73E3-411B-9014-5C1EE9297477}" presName="sibTrans" presStyleCnt="0"/>
      <dgm:spPr/>
    </dgm:pt>
    <dgm:pt modelId="{B2A5367E-DE39-4A28-8567-FE258060C981}" type="pres">
      <dgm:prSet presAssocID="{D3B8EC92-EC24-4CC9-A292-3C50635E7117}" presName="compNode" presStyleCnt="0"/>
      <dgm:spPr/>
    </dgm:pt>
    <dgm:pt modelId="{757740E6-477A-4A9A-9AFD-F61484A9B98E}" type="pres">
      <dgm:prSet presAssocID="{D3B8EC92-EC24-4CC9-A292-3C50635E7117}" presName="iconBgRect" presStyleLbl="bgShp" presStyleIdx="7" presStyleCnt="8"/>
      <dgm:spPr/>
    </dgm:pt>
    <dgm:pt modelId="{1D554124-554F-45CC-B51C-3EAB40C30DB2}" type="pres">
      <dgm:prSet presAssocID="{D3B8EC92-EC24-4CC9-A292-3C50635E7117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ketball"/>
        </a:ext>
      </dgm:extLst>
    </dgm:pt>
    <dgm:pt modelId="{3FF79A01-0B61-46B6-867B-D8D3E901CDE2}" type="pres">
      <dgm:prSet presAssocID="{D3B8EC92-EC24-4CC9-A292-3C50635E7117}" presName="spaceRect" presStyleCnt="0"/>
      <dgm:spPr/>
    </dgm:pt>
    <dgm:pt modelId="{6CC63CE0-10D0-490F-8857-D00F19A8FBCA}" type="pres">
      <dgm:prSet presAssocID="{D3B8EC92-EC24-4CC9-A292-3C50635E7117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DA643A01-A0DE-48D2-8E2A-A26F4E70EE5A}" srcId="{425A44FC-6A47-4D2F-8A04-7182E278FF6B}" destId="{9A1448D1-1016-42BB-A202-FFC0856A9795}" srcOrd="1" destOrd="0" parTransId="{7BE1721D-F2AB-4206-A6F7-F4555DCA9197}" sibTransId="{4D900193-726D-41B1-A073-268A5E2D7F8F}"/>
    <dgm:cxn modelId="{B730FE01-63EC-4D0D-A11E-AE4E006A050C}" type="presOf" srcId="{425A44FC-6A47-4D2F-8A04-7182E278FF6B}" destId="{A2A3521C-B458-45D2-B187-A8D9D0C16B9C}" srcOrd="0" destOrd="0" presId="urn:microsoft.com/office/officeart/2018/5/layout/IconCircleLabelList"/>
    <dgm:cxn modelId="{FE7AE10B-9C72-47A6-A3A9-C916EBC8C4F0}" srcId="{425A44FC-6A47-4D2F-8A04-7182E278FF6B}" destId="{494957C7-50BE-41B3-92FB-D32AF0B11A64}" srcOrd="4" destOrd="0" parTransId="{9667A873-9879-4B35-BDF0-016E231C91E0}" sibTransId="{0F983B1D-6490-4234-A9F6-32D7E738F62E}"/>
    <dgm:cxn modelId="{9F71D523-2012-4CA1-9353-9A620FD77291}" type="presOf" srcId="{9A1448D1-1016-42BB-A202-FFC0856A9795}" destId="{B3ECDF82-24B3-4939-9F5F-A6954806E4BC}" srcOrd="0" destOrd="0" presId="urn:microsoft.com/office/officeart/2018/5/layout/IconCircleLabelList"/>
    <dgm:cxn modelId="{7861FC23-F733-4AC6-A163-132FBA3C8E31}" type="presOf" srcId="{1E75F123-09DB-4B49-8FDF-EC08DF302EE5}" destId="{51DCE930-F696-44F6-B0DC-B7ABCB6B1612}" srcOrd="0" destOrd="0" presId="urn:microsoft.com/office/officeart/2018/5/layout/IconCircleLabelList"/>
    <dgm:cxn modelId="{A834AF47-851D-4518-81F2-2CDA690978A7}" type="presOf" srcId="{74B3D22E-8BF8-4CC4-A14A-41239118B0EF}" destId="{8DA9F9B6-6BE2-4C2A-A60D-0B1C6397D21B}" srcOrd="0" destOrd="0" presId="urn:microsoft.com/office/officeart/2018/5/layout/IconCircleLabelList"/>
    <dgm:cxn modelId="{78CFEA7A-CD39-4383-91EB-93BEE9C22C9A}" srcId="{425A44FC-6A47-4D2F-8A04-7182E278FF6B}" destId="{C4F7FC07-1393-4741-9F76-1C034BEAA81A}" srcOrd="0" destOrd="0" parTransId="{D1CFA7C6-784B-41E0-8170-503E2B5868A9}" sibTransId="{90E79B93-D6C4-41FB-AC09-1038D64A36C2}"/>
    <dgm:cxn modelId="{29BF407C-4E22-4806-AC36-D1A5CFC80FE8}" srcId="{425A44FC-6A47-4D2F-8A04-7182E278FF6B}" destId="{74B3D22E-8BF8-4CC4-A14A-41239118B0EF}" srcOrd="5" destOrd="0" parTransId="{94C37FB1-397F-473A-ADE1-E286632CFAAE}" sibTransId="{F7A25EDF-9911-4A56-8DF9-3346EBFF2D71}"/>
    <dgm:cxn modelId="{C88D497C-3354-4FAE-AE86-4DC7AD683759}" type="presOf" srcId="{D3B8EC92-EC24-4CC9-A292-3C50635E7117}" destId="{6CC63CE0-10D0-490F-8857-D00F19A8FBCA}" srcOrd="0" destOrd="0" presId="urn:microsoft.com/office/officeart/2018/5/layout/IconCircleLabelList"/>
    <dgm:cxn modelId="{E0E4069D-22DF-4B00-A369-8F9E471CA550}" type="presOf" srcId="{494957C7-50BE-41B3-92FB-D32AF0B11A64}" destId="{D860F9C1-411F-4E4D-9FAD-408411C562A1}" srcOrd="0" destOrd="0" presId="urn:microsoft.com/office/officeart/2018/5/layout/IconCircleLabelList"/>
    <dgm:cxn modelId="{4E88B5A8-A2A7-4FF9-8B5D-940C88306CA5}" srcId="{425A44FC-6A47-4D2F-8A04-7182E278FF6B}" destId="{1E75F123-09DB-4B49-8FDF-EC08DF302EE5}" srcOrd="6" destOrd="0" parTransId="{9AA60F23-7F16-430F-AB23-E823C2A31E47}" sibTransId="{874C191D-73E3-411B-9014-5C1EE9297477}"/>
    <dgm:cxn modelId="{0FA9E5AB-9AD3-4897-87DA-E3B54323F884}" type="presOf" srcId="{E7480E15-E04D-40C4-BB06-75A204138BE5}" destId="{326F32FC-B5EF-404A-AE69-B12FDD0522AB}" srcOrd="0" destOrd="0" presId="urn:microsoft.com/office/officeart/2018/5/layout/IconCircleLabelList"/>
    <dgm:cxn modelId="{68466BC0-4A57-4692-9BDA-36FFEC5E31DD}" type="presOf" srcId="{1BB712DA-B9F8-4301-AD5F-D93332F8236C}" destId="{1F38A854-6EC3-4915-A173-6EB981E09D8B}" srcOrd="0" destOrd="0" presId="urn:microsoft.com/office/officeart/2018/5/layout/IconCircleLabelList"/>
    <dgm:cxn modelId="{AE41EBCF-8F3D-4BDE-B2DC-610FC3447F3F}" srcId="{425A44FC-6A47-4D2F-8A04-7182E278FF6B}" destId="{1BB712DA-B9F8-4301-AD5F-D93332F8236C}" srcOrd="3" destOrd="0" parTransId="{3136114F-89B4-4910-BDFA-60EAD6C9A2BA}" sibTransId="{7EA8319D-2493-4FE2-847F-79EB30432F16}"/>
    <dgm:cxn modelId="{B272B6D2-E90C-4112-8D45-309876D59F1C}" srcId="{425A44FC-6A47-4D2F-8A04-7182E278FF6B}" destId="{E7480E15-E04D-40C4-BB06-75A204138BE5}" srcOrd="2" destOrd="0" parTransId="{CCE1BD28-D793-4145-BB03-57B86BE56A83}" sibTransId="{BBF349C9-BC69-4CE1-A996-DA5399CE84AC}"/>
    <dgm:cxn modelId="{52724FE2-6D3F-47A7-8E9D-9EDCE6FD74AB}" srcId="{425A44FC-6A47-4D2F-8A04-7182E278FF6B}" destId="{D3B8EC92-EC24-4CC9-A292-3C50635E7117}" srcOrd="7" destOrd="0" parTransId="{54657C72-5A93-4019-B4E1-70EAE195C633}" sibTransId="{F817A8A9-C3D6-4E8A-94FA-950A7A1F007B}"/>
    <dgm:cxn modelId="{16A527F6-4755-4DF2-80D7-BF5E8745C241}" type="presOf" srcId="{C4F7FC07-1393-4741-9F76-1C034BEAA81A}" destId="{E25BDD4E-01C2-4040-9D49-5C925E0E083C}" srcOrd="0" destOrd="0" presId="urn:microsoft.com/office/officeart/2018/5/layout/IconCircleLabelList"/>
    <dgm:cxn modelId="{FEB6E9D5-C46E-445B-A6B1-B00C765C3774}" type="presParOf" srcId="{A2A3521C-B458-45D2-B187-A8D9D0C16B9C}" destId="{9B5F369B-D8E6-4B5B-8B83-F0168C260CC2}" srcOrd="0" destOrd="0" presId="urn:microsoft.com/office/officeart/2018/5/layout/IconCircleLabelList"/>
    <dgm:cxn modelId="{3E5D1364-3116-473A-9B8D-39C4C14DB3D1}" type="presParOf" srcId="{9B5F369B-D8E6-4B5B-8B83-F0168C260CC2}" destId="{D5162082-FCAF-4E08-8F43-A1D453247287}" srcOrd="0" destOrd="0" presId="urn:microsoft.com/office/officeart/2018/5/layout/IconCircleLabelList"/>
    <dgm:cxn modelId="{4E7F0AD3-A34D-4DBA-AA0E-7D6E8DBB7314}" type="presParOf" srcId="{9B5F369B-D8E6-4B5B-8B83-F0168C260CC2}" destId="{80086060-7A65-4B5F-83D1-8B5F1F81ADF3}" srcOrd="1" destOrd="0" presId="urn:microsoft.com/office/officeart/2018/5/layout/IconCircleLabelList"/>
    <dgm:cxn modelId="{EA5D88BF-3A9E-4EAE-94F0-C29BA78AE815}" type="presParOf" srcId="{9B5F369B-D8E6-4B5B-8B83-F0168C260CC2}" destId="{485B8872-0CCA-47E8-8145-52CEE62F3D11}" srcOrd="2" destOrd="0" presId="urn:microsoft.com/office/officeart/2018/5/layout/IconCircleLabelList"/>
    <dgm:cxn modelId="{24CC2FE1-5E04-44BD-8C60-F3BCEDC9069D}" type="presParOf" srcId="{9B5F369B-D8E6-4B5B-8B83-F0168C260CC2}" destId="{E25BDD4E-01C2-4040-9D49-5C925E0E083C}" srcOrd="3" destOrd="0" presId="urn:microsoft.com/office/officeart/2018/5/layout/IconCircleLabelList"/>
    <dgm:cxn modelId="{85DBBDA3-7C8A-4F6A-B54D-F12DD4E969A5}" type="presParOf" srcId="{A2A3521C-B458-45D2-B187-A8D9D0C16B9C}" destId="{A7CFDC48-6FDD-4A32-B9D4-7048AAC01CB0}" srcOrd="1" destOrd="0" presId="urn:microsoft.com/office/officeart/2018/5/layout/IconCircleLabelList"/>
    <dgm:cxn modelId="{84A20D0A-AAD7-439F-B8D4-02808B7A9224}" type="presParOf" srcId="{A2A3521C-B458-45D2-B187-A8D9D0C16B9C}" destId="{27A43E73-15DA-4C65-936F-5A5E2651C8E3}" srcOrd="2" destOrd="0" presId="urn:microsoft.com/office/officeart/2018/5/layout/IconCircleLabelList"/>
    <dgm:cxn modelId="{BD8FE2B1-B6E0-46BD-BAD6-2F50EF7342E7}" type="presParOf" srcId="{27A43E73-15DA-4C65-936F-5A5E2651C8E3}" destId="{E2138B4E-798B-4BB5-9F2C-826B5D3D917D}" srcOrd="0" destOrd="0" presId="urn:microsoft.com/office/officeart/2018/5/layout/IconCircleLabelList"/>
    <dgm:cxn modelId="{9E86A517-64DF-4995-AF36-87479C64BFA6}" type="presParOf" srcId="{27A43E73-15DA-4C65-936F-5A5E2651C8E3}" destId="{861BBE47-0DC9-4DBA-B85E-C0D4A340FC65}" srcOrd="1" destOrd="0" presId="urn:microsoft.com/office/officeart/2018/5/layout/IconCircleLabelList"/>
    <dgm:cxn modelId="{FBA08B5B-C891-4670-9060-5FD45225B46E}" type="presParOf" srcId="{27A43E73-15DA-4C65-936F-5A5E2651C8E3}" destId="{202F926D-120D-4F96-9E47-7277CAB02300}" srcOrd="2" destOrd="0" presId="urn:microsoft.com/office/officeart/2018/5/layout/IconCircleLabelList"/>
    <dgm:cxn modelId="{2F45B214-E6D7-4A63-B944-FDC6BD97657D}" type="presParOf" srcId="{27A43E73-15DA-4C65-936F-5A5E2651C8E3}" destId="{B3ECDF82-24B3-4939-9F5F-A6954806E4BC}" srcOrd="3" destOrd="0" presId="urn:microsoft.com/office/officeart/2018/5/layout/IconCircleLabelList"/>
    <dgm:cxn modelId="{9DB643D6-EC51-4C7A-B8E3-9602D1AA17E2}" type="presParOf" srcId="{A2A3521C-B458-45D2-B187-A8D9D0C16B9C}" destId="{73256EFE-4DDF-4841-BD08-7825ECE68D0A}" srcOrd="3" destOrd="0" presId="urn:microsoft.com/office/officeart/2018/5/layout/IconCircleLabelList"/>
    <dgm:cxn modelId="{84A0213A-8E01-4577-AF01-13F9A9805AEF}" type="presParOf" srcId="{A2A3521C-B458-45D2-B187-A8D9D0C16B9C}" destId="{13F5EBCA-E1B8-4B44-B537-1A91C1B42A3D}" srcOrd="4" destOrd="0" presId="urn:microsoft.com/office/officeart/2018/5/layout/IconCircleLabelList"/>
    <dgm:cxn modelId="{D8307513-2FAE-4AAC-9E1C-62EFFDDF94C9}" type="presParOf" srcId="{13F5EBCA-E1B8-4B44-B537-1A91C1B42A3D}" destId="{A506E1C1-3C1A-423F-8B48-217034F571A5}" srcOrd="0" destOrd="0" presId="urn:microsoft.com/office/officeart/2018/5/layout/IconCircleLabelList"/>
    <dgm:cxn modelId="{A701FC00-9D21-4F91-9193-9EBF811C41A8}" type="presParOf" srcId="{13F5EBCA-E1B8-4B44-B537-1A91C1B42A3D}" destId="{91EC2D39-D9CE-468C-9E06-0A96DAE251C5}" srcOrd="1" destOrd="0" presId="urn:microsoft.com/office/officeart/2018/5/layout/IconCircleLabelList"/>
    <dgm:cxn modelId="{DE4A312E-0B02-42CC-B475-0C32540BC93E}" type="presParOf" srcId="{13F5EBCA-E1B8-4B44-B537-1A91C1B42A3D}" destId="{F37152BA-4D3F-4B27-AD59-81F059D84371}" srcOrd="2" destOrd="0" presId="urn:microsoft.com/office/officeart/2018/5/layout/IconCircleLabelList"/>
    <dgm:cxn modelId="{600EE4E9-8983-430C-B279-16FF6AFED351}" type="presParOf" srcId="{13F5EBCA-E1B8-4B44-B537-1A91C1B42A3D}" destId="{326F32FC-B5EF-404A-AE69-B12FDD0522AB}" srcOrd="3" destOrd="0" presId="urn:microsoft.com/office/officeart/2018/5/layout/IconCircleLabelList"/>
    <dgm:cxn modelId="{2512EEB0-B9FC-4306-8C05-773B31B8091B}" type="presParOf" srcId="{A2A3521C-B458-45D2-B187-A8D9D0C16B9C}" destId="{B8293211-6084-4CFF-B3D5-4F90D2133C21}" srcOrd="5" destOrd="0" presId="urn:microsoft.com/office/officeart/2018/5/layout/IconCircleLabelList"/>
    <dgm:cxn modelId="{E92E3306-166F-4E35-B4FE-E1AC1A20D5C0}" type="presParOf" srcId="{A2A3521C-B458-45D2-B187-A8D9D0C16B9C}" destId="{58D502EE-7FC9-4446-800A-C707793267CF}" srcOrd="6" destOrd="0" presId="urn:microsoft.com/office/officeart/2018/5/layout/IconCircleLabelList"/>
    <dgm:cxn modelId="{53A67653-0153-494C-942B-27F2590CC609}" type="presParOf" srcId="{58D502EE-7FC9-4446-800A-C707793267CF}" destId="{E4149FEA-9FCD-4832-B311-4EABAF8B1068}" srcOrd="0" destOrd="0" presId="urn:microsoft.com/office/officeart/2018/5/layout/IconCircleLabelList"/>
    <dgm:cxn modelId="{3997F10D-10A7-439A-A7E6-6DBAB618D6BA}" type="presParOf" srcId="{58D502EE-7FC9-4446-800A-C707793267CF}" destId="{2ED3CF5A-04CF-4618-8CEF-E9B310C7C806}" srcOrd="1" destOrd="0" presId="urn:microsoft.com/office/officeart/2018/5/layout/IconCircleLabelList"/>
    <dgm:cxn modelId="{AE65C65B-07F6-471F-860D-4AD9E1F05E72}" type="presParOf" srcId="{58D502EE-7FC9-4446-800A-C707793267CF}" destId="{6C1C1F0B-62D0-4282-AF0A-86B215D38F01}" srcOrd="2" destOrd="0" presId="urn:microsoft.com/office/officeart/2018/5/layout/IconCircleLabelList"/>
    <dgm:cxn modelId="{3EFD2553-F958-4AA1-BB02-5A9E1034CDE1}" type="presParOf" srcId="{58D502EE-7FC9-4446-800A-C707793267CF}" destId="{1F38A854-6EC3-4915-A173-6EB981E09D8B}" srcOrd="3" destOrd="0" presId="urn:microsoft.com/office/officeart/2018/5/layout/IconCircleLabelList"/>
    <dgm:cxn modelId="{F7E3F33C-8F17-495E-90C8-384E689468FF}" type="presParOf" srcId="{A2A3521C-B458-45D2-B187-A8D9D0C16B9C}" destId="{B1F410C7-CD79-4D96-B422-D4F7E4E6B664}" srcOrd="7" destOrd="0" presId="urn:microsoft.com/office/officeart/2018/5/layout/IconCircleLabelList"/>
    <dgm:cxn modelId="{C4FB12BA-F1E6-44AC-96BD-1B22FA7E9C05}" type="presParOf" srcId="{A2A3521C-B458-45D2-B187-A8D9D0C16B9C}" destId="{F0045DCC-8452-43CB-A27A-13CE15109A58}" srcOrd="8" destOrd="0" presId="urn:microsoft.com/office/officeart/2018/5/layout/IconCircleLabelList"/>
    <dgm:cxn modelId="{BFE518CD-CFCE-4583-BF40-9843F61766EE}" type="presParOf" srcId="{F0045DCC-8452-43CB-A27A-13CE15109A58}" destId="{786A16BF-AA82-4655-B8B0-D924FB347BDE}" srcOrd="0" destOrd="0" presId="urn:microsoft.com/office/officeart/2018/5/layout/IconCircleLabelList"/>
    <dgm:cxn modelId="{8D03204A-5DCA-4DF2-BFF1-E7CDDB9C26CB}" type="presParOf" srcId="{F0045DCC-8452-43CB-A27A-13CE15109A58}" destId="{A10EDA41-7F34-4D2F-80EB-9CCE6E504407}" srcOrd="1" destOrd="0" presId="urn:microsoft.com/office/officeart/2018/5/layout/IconCircleLabelList"/>
    <dgm:cxn modelId="{DAFDF3A0-DD82-4F67-B442-8A381CF57700}" type="presParOf" srcId="{F0045DCC-8452-43CB-A27A-13CE15109A58}" destId="{724CBF60-D194-4E68-94F2-4AD4A501E832}" srcOrd="2" destOrd="0" presId="urn:microsoft.com/office/officeart/2018/5/layout/IconCircleLabelList"/>
    <dgm:cxn modelId="{53945A36-C7C0-4120-A4E1-A92B7472FEAF}" type="presParOf" srcId="{F0045DCC-8452-43CB-A27A-13CE15109A58}" destId="{D860F9C1-411F-4E4D-9FAD-408411C562A1}" srcOrd="3" destOrd="0" presId="urn:microsoft.com/office/officeart/2018/5/layout/IconCircleLabelList"/>
    <dgm:cxn modelId="{72D9676E-5138-4587-AD74-C82114AF9C0D}" type="presParOf" srcId="{A2A3521C-B458-45D2-B187-A8D9D0C16B9C}" destId="{16EF6EAC-B8A2-4552-B579-59ABE9E42F66}" srcOrd="9" destOrd="0" presId="urn:microsoft.com/office/officeart/2018/5/layout/IconCircleLabelList"/>
    <dgm:cxn modelId="{F2A3CCD9-9A12-4743-9235-5A01FCCCBDE6}" type="presParOf" srcId="{A2A3521C-B458-45D2-B187-A8D9D0C16B9C}" destId="{759C2C10-2C26-4804-B1D9-14C984AEDB17}" srcOrd="10" destOrd="0" presId="urn:microsoft.com/office/officeart/2018/5/layout/IconCircleLabelList"/>
    <dgm:cxn modelId="{1B9147D6-0143-4413-9B53-D3EEA9515E31}" type="presParOf" srcId="{759C2C10-2C26-4804-B1D9-14C984AEDB17}" destId="{B4BA46DB-635A-4C77-A139-EA04329B6DE0}" srcOrd="0" destOrd="0" presId="urn:microsoft.com/office/officeart/2018/5/layout/IconCircleLabelList"/>
    <dgm:cxn modelId="{E0BF1BD8-D2D5-427D-AE92-B9D450789FD5}" type="presParOf" srcId="{759C2C10-2C26-4804-B1D9-14C984AEDB17}" destId="{3231CB30-7EC7-44B9-A880-430AB96EBA2B}" srcOrd="1" destOrd="0" presId="urn:microsoft.com/office/officeart/2018/5/layout/IconCircleLabelList"/>
    <dgm:cxn modelId="{A15AF33F-B40C-4AB7-B447-A03DF3E018CD}" type="presParOf" srcId="{759C2C10-2C26-4804-B1D9-14C984AEDB17}" destId="{9902BE3D-E8F2-4455-9070-D3D8C256735A}" srcOrd="2" destOrd="0" presId="urn:microsoft.com/office/officeart/2018/5/layout/IconCircleLabelList"/>
    <dgm:cxn modelId="{741CED17-0117-45F8-AF62-8C15E3F7C834}" type="presParOf" srcId="{759C2C10-2C26-4804-B1D9-14C984AEDB17}" destId="{8DA9F9B6-6BE2-4C2A-A60D-0B1C6397D21B}" srcOrd="3" destOrd="0" presId="urn:microsoft.com/office/officeart/2018/5/layout/IconCircleLabelList"/>
    <dgm:cxn modelId="{268792E6-A549-4728-AEC1-8C0B82F99E84}" type="presParOf" srcId="{A2A3521C-B458-45D2-B187-A8D9D0C16B9C}" destId="{649DBAFF-0BA1-4835-8089-915FF2EA18F1}" srcOrd="11" destOrd="0" presId="urn:microsoft.com/office/officeart/2018/5/layout/IconCircleLabelList"/>
    <dgm:cxn modelId="{7FA88517-8E27-4C03-96C2-0DE318CE9225}" type="presParOf" srcId="{A2A3521C-B458-45D2-B187-A8D9D0C16B9C}" destId="{0003EA71-750B-4D78-9554-FEB3B5E74CFD}" srcOrd="12" destOrd="0" presId="urn:microsoft.com/office/officeart/2018/5/layout/IconCircleLabelList"/>
    <dgm:cxn modelId="{D38AFE33-25E0-4ED8-8DC5-128FDFD395E4}" type="presParOf" srcId="{0003EA71-750B-4D78-9554-FEB3B5E74CFD}" destId="{062EFF88-FCD7-4FEA-89EC-950EF0F1D17D}" srcOrd="0" destOrd="0" presId="urn:microsoft.com/office/officeart/2018/5/layout/IconCircleLabelList"/>
    <dgm:cxn modelId="{AF812E4A-BE67-4AAD-9148-6A22AABDAA8D}" type="presParOf" srcId="{0003EA71-750B-4D78-9554-FEB3B5E74CFD}" destId="{79D295DC-92A6-4158-B4A4-DD12D16B8EF3}" srcOrd="1" destOrd="0" presId="urn:microsoft.com/office/officeart/2018/5/layout/IconCircleLabelList"/>
    <dgm:cxn modelId="{86895F87-1B2F-424F-ACD4-997B33B3C53E}" type="presParOf" srcId="{0003EA71-750B-4D78-9554-FEB3B5E74CFD}" destId="{C3399805-904E-4BE7-95C5-68CFF7D96B84}" srcOrd="2" destOrd="0" presId="urn:microsoft.com/office/officeart/2018/5/layout/IconCircleLabelList"/>
    <dgm:cxn modelId="{17DE38FA-27A0-43DE-AA11-CF117ADEB7B4}" type="presParOf" srcId="{0003EA71-750B-4D78-9554-FEB3B5E74CFD}" destId="{51DCE930-F696-44F6-B0DC-B7ABCB6B1612}" srcOrd="3" destOrd="0" presId="urn:microsoft.com/office/officeart/2018/5/layout/IconCircleLabelList"/>
    <dgm:cxn modelId="{F510F482-0900-4C16-9977-F6C78B690AA1}" type="presParOf" srcId="{A2A3521C-B458-45D2-B187-A8D9D0C16B9C}" destId="{0AFC5137-0AEE-49B2-AA59-C2CF09A70A1F}" srcOrd="13" destOrd="0" presId="urn:microsoft.com/office/officeart/2018/5/layout/IconCircleLabelList"/>
    <dgm:cxn modelId="{2A8BC548-7261-40B8-BD30-B09422B5AF3C}" type="presParOf" srcId="{A2A3521C-B458-45D2-B187-A8D9D0C16B9C}" destId="{B2A5367E-DE39-4A28-8567-FE258060C981}" srcOrd="14" destOrd="0" presId="urn:microsoft.com/office/officeart/2018/5/layout/IconCircleLabelList"/>
    <dgm:cxn modelId="{11C002E3-696F-4448-A405-97FECEE95252}" type="presParOf" srcId="{B2A5367E-DE39-4A28-8567-FE258060C981}" destId="{757740E6-477A-4A9A-9AFD-F61484A9B98E}" srcOrd="0" destOrd="0" presId="urn:microsoft.com/office/officeart/2018/5/layout/IconCircleLabelList"/>
    <dgm:cxn modelId="{F123710F-C6AF-4CE9-A5E6-60DA50403B59}" type="presParOf" srcId="{B2A5367E-DE39-4A28-8567-FE258060C981}" destId="{1D554124-554F-45CC-B51C-3EAB40C30DB2}" srcOrd="1" destOrd="0" presId="urn:microsoft.com/office/officeart/2018/5/layout/IconCircleLabelList"/>
    <dgm:cxn modelId="{7333DCF3-BE55-469B-8805-90689F8135D7}" type="presParOf" srcId="{B2A5367E-DE39-4A28-8567-FE258060C981}" destId="{3FF79A01-0B61-46B6-867B-D8D3E901CDE2}" srcOrd="2" destOrd="0" presId="urn:microsoft.com/office/officeart/2018/5/layout/IconCircleLabelList"/>
    <dgm:cxn modelId="{3B71F355-83DD-4BBE-8EEF-59FBC81F7A62}" type="presParOf" srcId="{B2A5367E-DE39-4A28-8567-FE258060C981}" destId="{6CC63CE0-10D0-490F-8857-D00F19A8FBC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C69208F-C031-48D7-8A46-173C39A96E2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2865454-F83D-48C9-9875-A859DF18044E}">
      <dgm:prSet custT="1"/>
      <dgm:spPr/>
      <dgm:t>
        <a:bodyPr/>
        <a:lstStyle/>
        <a:p>
          <a:r>
            <a:rPr lang="en-GB" sz="1800" b="1" i="1" u="sng" baseline="0" dirty="0"/>
            <a:t>Threats:</a:t>
          </a:r>
          <a:endParaRPr lang="en-US" sz="1800" b="1" i="1" u="sng" dirty="0"/>
        </a:p>
      </dgm:t>
    </dgm:pt>
    <dgm:pt modelId="{81AE8EEB-169D-44A5-AFED-51BA642457FF}" type="parTrans" cxnId="{8A7D1F99-4875-460C-9224-3F9E118569AD}">
      <dgm:prSet/>
      <dgm:spPr/>
      <dgm:t>
        <a:bodyPr/>
        <a:lstStyle/>
        <a:p>
          <a:endParaRPr lang="en-US"/>
        </a:p>
      </dgm:t>
    </dgm:pt>
    <dgm:pt modelId="{11D30B12-8E9E-49D0-8FF3-ABD8552FE488}" type="sibTrans" cxnId="{8A7D1F99-4875-460C-9224-3F9E118569AD}">
      <dgm:prSet/>
      <dgm:spPr/>
      <dgm:t>
        <a:bodyPr/>
        <a:lstStyle/>
        <a:p>
          <a:endParaRPr lang="en-US"/>
        </a:p>
      </dgm:t>
    </dgm:pt>
    <dgm:pt modelId="{14A6C963-4898-4A73-A0E4-85538020A859}">
      <dgm:prSet/>
      <dgm:spPr/>
      <dgm:t>
        <a:bodyPr/>
        <a:lstStyle/>
        <a:p>
          <a:r>
            <a:rPr lang="en-GB" baseline="0"/>
            <a:t>Lack of popularity.</a:t>
          </a:r>
          <a:endParaRPr lang="en-US"/>
        </a:p>
      </dgm:t>
    </dgm:pt>
    <dgm:pt modelId="{A1E91DDB-D44D-45D5-8FA7-09D5CEBC0EB0}" type="parTrans" cxnId="{1DAC3516-4E62-41C4-A3BA-79685BDC3D0E}">
      <dgm:prSet/>
      <dgm:spPr/>
      <dgm:t>
        <a:bodyPr/>
        <a:lstStyle/>
        <a:p>
          <a:endParaRPr lang="en-US"/>
        </a:p>
      </dgm:t>
    </dgm:pt>
    <dgm:pt modelId="{AF9046B2-338D-4F05-BF7F-8D17F922925A}" type="sibTrans" cxnId="{1DAC3516-4E62-41C4-A3BA-79685BDC3D0E}">
      <dgm:prSet/>
      <dgm:spPr/>
      <dgm:t>
        <a:bodyPr/>
        <a:lstStyle/>
        <a:p>
          <a:endParaRPr lang="en-US"/>
        </a:p>
      </dgm:t>
    </dgm:pt>
    <dgm:pt modelId="{72E4A620-CB7B-4B0D-BC06-3DF93D0CB956}">
      <dgm:prSet/>
      <dgm:spPr/>
      <dgm:t>
        <a:bodyPr/>
        <a:lstStyle/>
        <a:p>
          <a:r>
            <a:rPr lang="en-GB" baseline="0"/>
            <a:t>Economy.</a:t>
          </a:r>
          <a:endParaRPr lang="en-US"/>
        </a:p>
      </dgm:t>
    </dgm:pt>
    <dgm:pt modelId="{7139B202-EBCD-49DE-B549-B2AC9C422195}" type="parTrans" cxnId="{9A941A2F-1F58-49B3-8066-3AFB6E2887EC}">
      <dgm:prSet/>
      <dgm:spPr/>
      <dgm:t>
        <a:bodyPr/>
        <a:lstStyle/>
        <a:p>
          <a:endParaRPr lang="en-US"/>
        </a:p>
      </dgm:t>
    </dgm:pt>
    <dgm:pt modelId="{4C83B1C7-1AF6-4378-8922-DDD5414F1701}" type="sibTrans" cxnId="{9A941A2F-1F58-49B3-8066-3AFB6E2887EC}">
      <dgm:prSet/>
      <dgm:spPr/>
      <dgm:t>
        <a:bodyPr/>
        <a:lstStyle/>
        <a:p>
          <a:endParaRPr lang="en-US"/>
        </a:p>
      </dgm:t>
    </dgm:pt>
    <dgm:pt modelId="{69C97E1E-AF03-46C0-A2C5-179411AE480A}">
      <dgm:prSet/>
      <dgm:spPr/>
      <dgm:t>
        <a:bodyPr/>
        <a:lstStyle/>
        <a:p>
          <a:r>
            <a:rPr lang="en-GB" baseline="0"/>
            <a:t>Start up cost.</a:t>
          </a:r>
          <a:endParaRPr lang="en-US"/>
        </a:p>
      </dgm:t>
    </dgm:pt>
    <dgm:pt modelId="{E4796C2F-2344-4BFD-BD88-FA3A75EAEA3E}" type="parTrans" cxnId="{15E95FED-397C-4847-8463-D7F193F9A44E}">
      <dgm:prSet/>
      <dgm:spPr/>
      <dgm:t>
        <a:bodyPr/>
        <a:lstStyle/>
        <a:p>
          <a:endParaRPr lang="en-US"/>
        </a:p>
      </dgm:t>
    </dgm:pt>
    <dgm:pt modelId="{5F28B5E2-A901-4888-8228-9F157C198DB2}" type="sibTrans" cxnId="{15E95FED-397C-4847-8463-D7F193F9A44E}">
      <dgm:prSet/>
      <dgm:spPr/>
      <dgm:t>
        <a:bodyPr/>
        <a:lstStyle/>
        <a:p>
          <a:endParaRPr lang="en-US"/>
        </a:p>
      </dgm:t>
    </dgm:pt>
    <dgm:pt modelId="{A50FE385-7055-44C4-9544-B2FD8986448F}">
      <dgm:prSet/>
      <dgm:spPr/>
      <dgm:t>
        <a:bodyPr/>
        <a:lstStyle/>
        <a:p>
          <a:r>
            <a:rPr lang="en-GB" baseline="0"/>
            <a:t>Lack of online interaction gives other sports club more spotlight on social media.</a:t>
          </a:r>
          <a:endParaRPr lang="en-US"/>
        </a:p>
      </dgm:t>
    </dgm:pt>
    <dgm:pt modelId="{944D9185-1BF3-466B-9AC6-6D46FB3C2F59}" type="parTrans" cxnId="{4E472166-893A-49F0-B78F-88E75FFE1BFF}">
      <dgm:prSet/>
      <dgm:spPr/>
      <dgm:t>
        <a:bodyPr/>
        <a:lstStyle/>
        <a:p>
          <a:endParaRPr lang="en-US"/>
        </a:p>
      </dgm:t>
    </dgm:pt>
    <dgm:pt modelId="{EAA451E4-C65C-47F7-8BC5-7B7E3489630A}" type="sibTrans" cxnId="{4E472166-893A-49F0-B78F-88E75FFE1BFF}">
      <dgm:prSet/>
      <dgm:spPr/>
      <dgm:t>
        <a:bodyPr/>
        <a:lstStyle/>
        <a:p>
          <a:endParaRPr lang="en-US"/>
        </a:p>
      </dgm:t>
    </dgm:pt>
    <dgm:pt modelId="{23F7D45A-64E7-4234-8220-3E01F5973B58}">
      <dgm:prSet/>
      <dgm:spPr/>
      <dgm:t>
        <a:bodyPr/>
        <a:lstStyle/>
        <a:p>
          <a:r>
            <a:rPr lang="en-GB" baseline="0"/>
            <a:t>Lack of competition.</a:t>
          </a:r>
          <a:endParaRPr lang="en-US"/>
        </a:p>
      </dgm:t>
    </dgm:pt>
    <dgm:pt modelId="{611CB2A0-30FF-485F-9681-97792785B4E9}" type="parTrans" cxnId="{6380BF3E-DA3D-4F54-AA6D-2815F911E3ED}">
      <dgm:prSet/>
      <dgm:spPr/>
      <dgm:t>
        <a:bodyPr/>
        <a:lstStyle/>
        <a:p>
          <a:endParaRPr lang="en-US"/>
        </a:p>
      </dgm:t>
    </dgm:pt>
    <dgm:pt modelId="{4B230CA7-7AA8-4079-B9BA-DFE7BDEA1403}" type="sibTrans" cxnId="{6380BF3E-DA3D-4F54-AA6D-2815F911E3ED}">
      <dgm:prSet/>
      <dgm:spPr/>
      <dgm:t>
        <a:bodyPr/>
        <a:lstStyle/>
        <a:p>
          <a:endParaRPr lang="en-US"/>
        </a:p>
      </dgm:t>
    </dgm:pt>
    <dgm:pt modelId="{6879BB83-5327-4EA1-A1AF-D7E3E5ED5003}">
      <dgm:prSet/>
      <dgm:spPr/>
      <dgm:t>
        <a:bodyPr/>
        <a:lstStyle/>
        <a:p>
          <a:r>
            <a:rPr lang="en-GB" baseline="0"/>
            <a:t>Cashflow</a:t>
          </a:r>
          <a:endParaRPr lang="en-US"/>
        </a:p>
      </dgm:t>
    </dgm:pt>
    <dgm:pt modelId="{A0613D3C-8E76-457E-84DE-98AD126B92E2}" type="parTrans" cxnId="{B7DC921D-AE1C-4F14-98B0-60A497F18B47}">
      <dgm:prSet/>
      <dgm:spPr/>
      <dgm:t>
        <a:bodyPr/>
        <a:lstStyle/>
        <a:p>
          <a:endParaRPr lang="en-US"/>
        </a:p>
      </dgm:t>
    </dgm:pt>
    <dgm:pt modelId="{A775FFD7-A3D3-437B-88AD-5FB4D4A03A4B}" type="sibTrans" cxnId="{B7DC921D-AE1C-4F14-98B0-60A497F18B47}">
      <dgm:prSet/>
      <dgm:spPr/>
      <dgm:t>
        <a:bodyPr/>
        <a:lstStyle/>
        <a:p>
          <a:endParaRPr lang="en-US"/>
        </a:p>
      </dgm:t>
    </dgm:pt>
    <dgm:pt modelId="{6F017464-E5C9-4451-BAE0-F35EF114BF90}" type="pres">
      <dgm:prSet presAssocID="{1C69208F-C031-48D7-8A46-173C39A96E25}" presName="root" presStyleCnt="0">
        <dgm:presLayoutVars>
          <dgm:dir/>
          <dgm:resizeHandles val="exact"/>
        </dgm:presLayoutVars>
      </dgm:prSet>
      <dgm:spPr/>
    </dgm:pt>
    <dgm:pt modelId="{07801E2B-4413-49C9-90D0-25A530787D9B}" type="pres">
      <dgm:prSet presAssocID="{92865454-F83D-48C9-9875-A859DF18044E}" presName="compNode" presStyleCnt="0"/>
      <dgm:spPr/>
    </dgm:pt>
    <dgm:pt modelId="{757BF12D-83AA-439A-9484-8DF72BF5C8CA}" type="pres">
      <dgm:prSet presAssocID="{92865454-F83D-48C9-9875-A859DF18044E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active"/>
        </a:ext>
      </dgm:extLst>
    </dgm:pt>
    <dgm:pt modelId="{9CBA4D75-953B-4CC5-AE21-868674A85F79}" type="pres">
      <dgm:prSet presAssocID="{92865454-F83D-48C9-9875-A859DF18044E}" presName="spaceRect" presStyleCnt="0"/>
      <dgm:spPr/>
    </dgm:pt>
    <dgm:pt modelId="{14C36471-B629-4303-8BE2-7BC3E804BD69}" type="pres">
      <dgm:prSet presAssocID="{92865454-F83D-48C9-9875-A859DF18044E}" presName="textRect" presStyleLbl="revTx" presStyleIdx="0" presStyleCnt="7">
        <dgm:presLayoutVars>
          <dgm:chMax val="1"/>
          <dgm:chPref val="1"/>
        </dgm:presLayoutVars>
      </dgm:prSet>
      <dgm:spPr/>
    </dgm:pt>
    <dgm:pt modelId="{2597D800-50F4-4148-81CC-093830704296}" type="pres">
      <dgm:prSet presAssocID="{11D30B12-8E9E-49D0-8FF3-ABD8552FE488}" presName="sibTrans" presStyleCnt="0"/>
      <dgm:spPr/>
    </dgm:pt>
    <dgm:pt modelId="{705B9E0A-50F4-4218-ACE9-DC96D1133702}" type="pres">
      <dgm:prSet presAssocID="{14A6C963-4898-4A73-A0E4-85538020A859}" presName="compNode" presStyleCnt="0"/>
      <dgm:spPr/>
    </dgm:pt>
    <dgm:pt modelId="{A2C46C79-F6C9-49F3-9F1F-CF0980D94DBC}" type="pres">
      <dgm:prSet presAssocID="{14A6C963-4898-4A73-A0E4-85538020A859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fluencer"/>
        </a:ext>
      </dgm:extLst>
    </dgm:pt>
    <dgm:pt modelId="{470B254C-87FE-42FD-88C5-357A4FF835D7}" type="pres">
      <dgm:prSet presAssocID="{14A6C963-4898-4A73-A0E4-85538020A859}" presName="spaceRect" presStyleCnt="0"/>
      <dgm:spPr/>
    </dgm:pt>
    <dgm:pt modelId="{5934BD4C-2A87-476B-9FE7-1316E5A1EBCA}" type="pres">
      <dgm:prSet presAssocID="{14A6C963-4898-4A73-A0E4-85538020A859}" presName="textRect" presStyleLbl="revTx" presStyleIdx="1" presStyleCnt="7">
        <dgm:presLayoutVars>
          <dgm:chMax val="1"/>
          <dgm:chPref val="1"/>
        </dgm:presLayoutVars>
      </dgm:prSet>
      <dgm:spPr/>
    </dgm:pt>
    <dgm:pt modelId="{5E7232C7-18B3-418A-B64C-AC814CE45541}" type="pres">
      <dgm:prSet presAssocID="{AF9046B2-338D-4F05-BF7F-8D17F922925A}" presName="sibTrans" presStyleCnt="0"/>
      <dgm:spPr/>
    </dgm:pt>
    <dgm:pt modelId="{B304FFCB-6B23-4E4F-966F-07A6040F17D6}" type="pres">
      <dgm:prSet presAssocID="{72E4A620-CB7B-4B0D-BC06-3DF93D0CB956}" presName="compNode" presStyleCnt="0"/>
      <dgm:spPr/>
    </dgm:pt>
    <dgm:pt modelId="{25927CE2-7CDE-4F04-95E3-ABFB912CA5BA}" type="pres">
      <dgm:prSet presAssocID="{72E4A620-CB7B-4B0D-BC06-3DF93D0CB956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BB34412E-82A8-4104-BA76-48A5A0089B6C}" type="pres">
      <dgm:prSet presAssocID="{72E4A620-CB7B-4B0D-BC06-3DF93D0CB956}" presName="spaceRect" presStyleCnt="0"/>
      <dgm:spPr/>
    </dgm:pt>
    <dgm:pt modelId="{DA817798-17E3-4BDC-9D50-BDC3B272D08D}" type="pres">
      <dgm:prSet presAssocID="{72E4A620-CB7B-4B0D-BC06-3DF93D0CB956}" presName="textRect" presStyleLbl="revTx" presStyleIdx="2" presStyleCnt="7">
        <dgm:presLayoutVars>
          <dgm:chMax val="1"/>
          <dgm:chPref val="1"/>
        </dgm:presLayoutVars>
      </dgm:prSet>
      <dgm:spPr/>
    </dgm:pt>
    <dgm:pt modelId="{3F7EFD3D-5A10-4A0D-9055-634B1BFC27A7}" type="pres">
      <dgm:prSet presAssocID="{4C83B1C7-1AF6-4378-8922-DDD5414F1701}" presName="sibTrans" presStyleCnt="0"/>
      <dgm:spPr/>
    </dgm:pt>
    <dgm:pt modelId="{49DA452B-D7E3-4F4C-AC9A-9CE23BD3FEA2}" type="pres">
      <dgm:prSet presAssocID="{69C97E1E-AF03-46C0-A2C5-179411AE480A}" presName="compNode" presStyleCnt="0"/>
      <dgm:spPr/>
    </dgm:pt>
    <dgm:pt modelId="{7ECF513F-B16D-4DB2-8A5C-CFEFD6E0CF3E}" type="pres">
      <dgm:prSet presAssocID="{69C97E1E-AF03-46C0-A2C5-179411AE480A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B4BC8017-042A-4638-8CF9-091EB4C0C0E7}" type="pres">
      <dgm:prSet presAssocID="{69C97E1E-AF03-46C0-A2C5-179411AE480A}" presName="spaceRect" presStyleCnt="0"/>
      <dgm:spPr/>
    </dgm:pt>
    <dgm:pt modelId="{8263BF63-D8BC-49CE-9836-C30075248553}" type="pres">
      <dgm:prSet presAssocID="{69C97E1E-AF03-46C0-A2C5-179411AE480A}" presName="textRect" presStyleLbl="revTx" presStyleIdx="3" presStyleCnt="7">
        <dgm:presLayoutVars>
          <dgm:chMax val="1"/>
          <dgm:chPref val="1"/>
        </dgm:presLayoutVars>
      </dgm:prSet>
      <dgm:spPr/>
    </dgm:pt>
    <dgm:pt modelId="{481D110F-9774-4B42-8BAF-600F3BD52AD2}" type="pres">
      <dgm:prSet presAssocID="{5F28B5E2-A901-4888-8228-9F157C198DB2}" presName="sibTrans" presStyleCnt="0"/>
      <dgm:spPr/>
    </dgm:pt>
    <dgm:pt modelId="{6953533A-563F-491B-A471-69DB15A8931E}" type="pres">
      <dgm:prSet presAssocID="{A50FE385-7055-44C4-9544-B2FD8986448F}" presName="compNode" presStyleCnt="0"/>
      <dgm:spPr/>
    </dgm:pt>
    <dgm:pt modelId="{5990C6B6-5378-41AB-BBB2-58D4B3B4294C}" type="pres">
      <dgm:prSet presAssocID="{A50FE385-7055-44C4-9544-B2FD8986448F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ort Balls"/>
        </a:ext>
      </dgm:extLst>
    </dgm:pt>
    <dgm:pt modelId="{2AA58D38-3E96-4FD7-B027-B7D9AEDBDD64}" type="pres">
      <dgm:prSet presAssocID="{A50FE385-7055-44C4-9544-B2FD8986448F}" presName="spaceRect" presStyleCnt="0"/>
      <dgm:spPr/>
    </dgm:pt>
    <dgm:pt modelId="{B2B2AE8E-1DB6-4D50-88B3-D3251D3162CC}" type="pres">
      <dgm:prSet presAssocID="{A50FE385-7055-44C4-9544-B2FD8986448F}" presName="textRect" presStyleLbl="revTx" presStyleIdx="4" presStyleCnt="7">
        <dgm:presLayoutVars>
          <dgm:chMax val="1"/>
          <dgm:chPref val="1"/>
        </dgm:presLayoutVars>
      </dgm:prSet>
      <dgm:spPr/>
    </dgm:pt>
    <dgm:pt modelId="{3F7E28B3-47D0-4D05-A3BA-C58917D659D4}" type="pres">
      <dgm:prSet presAssocID="{EAA451E4-C65C-47F7-8BC5-7B7E3489630A}" presName="sibTrans" presStyleCnt="0"/>
      <dgm:spPr/>
    </dgm:pt>
    <dgm:pt modelId="{423B857F-2616-4E58-876D-DCD87A64305B}" type="pres">
      <dgm:prSet presAssocID="{23F7D45A-64E7-4234-8220-3E01F5973B58}" presName="compNode" presStyleCnt="0"/>
      <dgm:spPr/>
    </dgm:pt>
    <dgm:pt modelId="{4D6820D6-FF5D-45B4-A5C5-E8ACF9150FB6}" type="pres">
      <dgm:prSet presAssocID="{23F7D45A-64E7-4234-8220-3E01F5973B58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D84BFDF4-539F-48AD-9AAC-ADC12969309E}" type="pres">
      <dgm:prSet presAssocID="{23F7D45A-64E7-4234-8220-3E01F5973B58}" presName="spaceRect" presStyleCnt="0"/>
      <dgm:spPr/>
    </dgm:pt>
    <dgm:pt modelId="{12DD62BA-C270-43D7-BA54-A8E6D881EBC6}" type="pres">
      <dgm:prSet presAssocID="{23F7D45A-64E7-4234-8220-3E01F5973B58}" presName="textRect" presStyleLbl="revTx" presStyleIdx="5" presStyleCnt="7">
        <dgm:presLayoutVars>
          <dgm:chMax val="1"/>
          <dgm:chPref val="1"/>
        </dgm:presLayoutVars>
      </dgm:prSet>
      <dgm:spPr/>
    </dgm:pt>
    <dgm:pt modelId="{58E55AE3-71C1-4CA8-A1F7-799234D836E0}" type="pres">
      <dgm:prSet presAssocID="{4B230CA7-7AA8-4079-B9BA-DFE7BDEA1403}" presName="sibTrans" presStyleCnt="0"/>
      <dgm:spPr/>
    </dgm:pt>
    <dgm:pt modelId="{95314462-4FF6-49D8-B574-5DE5481646F4}" type="pres">
      <dgm:prSet presAssocID="{6879BB83-5327-4EA1-A1AF-D7E3E5ED5003}" presName="compNode" presStyleCnt="0"/>
      <dgm:spPr/>
    </dgm:pt>
    <dgm:pt modelId="{C033BD52-B35F-4E61-9736-32FBA5823311}" type="pres">
      <dgm:prSet presAssocID="{6879BB83-5327-4EA1-A1AF-D7E3E5ED5003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151AD04-588D-41EB-A51D-3B616CA472F6}" type="pres">
      <dgm:prSet presAssocID="{6879BB83-5327-4EA1-A1AF-D7E3E5ED5003}" presName="spaceRect" presStyleCnt="0"/>
      <dgm:spPr/>
    </dgm:pt>
    <dgm:pt modelId="{16C8B0AD-06B1-4797-B4B1-A9E44AF64150}" type="pres">
      <dgm:prSet presAssocID="{6879BB83-5327-4EA1-A1AF-D7E3E5ED5003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2FD0830F-BB56-4B32-AEA2-78D1AD429A86}" type="presOf" srcId="{69C97E1E-AF03-46C0-A2C5-179411AE480A}" destId="{8263BF63-D8BC-49CE-9836-C30075248553}" srcOrd="0" destOrd="0" presId="urn:microsoft.com/office/officeart/2018/2/layout/IconLabelList"/>
    <dgm:cxn modelId="{1DAC3516-4E62-41C4-A3BA-79685BDC3D0E}" srcId="{1C69208F-C031-48D7-8A46-173C39A96E25}" destId="{14A6C963-4898-4A73-A0E4-85538020A859}" srcOrd="1" destOrd="0" parTransId="{A1E91DDB-D44D-45D5-8FA7-09D5CEBC0EB0}" sibTransId="{AF9046B2-338D-4F05-BF7F-8D17F922925A}"/>
    <dgm:cxn modelId="{B7DC921D-AE1C-4F14-98B0-60A497F18B47}" srcId="{1C69208F-C031-48D7-8A46-173C39A96E25}" destId="{6879BB83-5327-4EA1-A1AF-D7E3E5ED5003}" srcOrd="6" destOrd="0" parTransId="{A0613D3C-8E76-457E-84DE-98AD126B92E2}" sibTransId="{A775FFD7-A3D3-437B-88AD-5FB4D4A03A4B}"/>
    <dgm:cxn modelId="{9A941A2F-1F58-49B3-8066-3AFB6E2887EC}" srcId="{1C69208F-C031-48D7-8A46-173C39A96E25}" destId="{72E4A620-CB7B-4B0D-BC06-3DF93D0CB956}" srcOrd="2" destOrd="0" parTransId="{7139B202-EBCD-49DE-B549-B2AC9C422195}" sibTransId="{4C83B1C7-1AF6-4378-8922-DDD5414F1701}"/>
    <dgm:cxn modelId="{6380BF3E-DA3D-4F54-AA6D-2815F911E3ED}" srcId="{1C69208F-C031-48D7-8A46-173C39A96E25}" destId="{23F7D45A-64E7-4234-8220-3E01F5973B58}" srcOrd="5" destOrd="0" parTransId="{611CB2A0-30FF-485F-9681-97792785B4E9}" sibTransId="{4B230CA7-7AA8-4079-B9BA-DFE7BDEA1403}"/>
    <dgm:cxn modelId="{4E472166-893A-49F0-B78F-88E75FFE1BFF}" srcId="{1C69208F-C031-48D7-8A46-173C39A96E25}" destId="{A50FE385-7055-44C4-9544-B2FD8986448F}" srcOrd="4" destOrd="0" parTransId="{944D9185-1BF3-466B-9AC6-6D46FB3C2F59}" sibTransId="{EAA451E4-C65C-47F7-8BC5-7B7E3489630A}"/>
    <dgm:cxn modelId="{8701AB6D-7C44-4994-8EEC-F72763389B02}" type="presOf" srcId="{14A6C963-4898-4A73-A0E4-85538020A859}" destId="{5934BD4C-2A87-476B-9FE7-1316E5A1EBCA}" srcOrd="0" destOrd="0" presId="urn:microsoft.com/office/officeart/2018/2/layout/IconLabelList"/>
    <dgm:cxn modelId="{9410BB72-5EDF-459A-81D3-AF45C05F4E48}" type="presOf" srcId="{1C69208F-C031-48D7-8A46-173C39A96E25}" destId="{6F017464-E5C9-4451-BAE0-F35EF114BF90}" srcOrd="0" destOrd="0" presId="urn:microsoft.com/office/officeart/2018/2/layout/IconLabelList"/>
    <dgm:cxn modelId="{BCFDE17F-5D4D-4D3C-AB37-A7DF42B7EFF3}" type="presOf" srcId="{92865454-F83D-48C9-9875-A859DF18044E}" destId="{14C36471-B629-4303-8BE2-7BC3E804BD69}" srcOrd="0" destOrd="0" presId="urn:microsoft.com/office/officeart/2018/2/layout/IconLabelList"/>
    <dgm:cxn modelId="{175C3188-B691-40C0-8FF0-3D38F5356809}" type="presOf" srcId="{23F7D45A-64E7-4234-8220-3E01F5973B58}" destId="{12DD62BA-C270-43D7-BA54-A8E6D881EBC6}" srcOrd="0" destOrd="0" presId="urn:microsoft.com/office/officeart/2018/2/layout/IconLabelList"/>
    <dgm:cxn modelId="{8A7D1F99-4875-460C-9224-3F9E118569AD}" srcId="{1C69208F-C031-48D7-8A46-173C39A96E25}" destId="{92865454-F83D-48C9-9875-A859DF18044E}" srcOrd="0" destOrd="0" parTransId="{81AE8EEB-169D-44A5-AFED-51BA642457FF}" sibTransId="{11D30B12-8E9E-49D0-8FF3-ABD8552FE488}"/>
    <dgm:cxn modelId="{3E3A51A2-9574-45DD-8162-42C4FBBDF1D7}" type="presOf" srcId="{6879BB83-5327-4EA1-A1AF-D7E3E5ED5003}" destId="{16C8B0AD-06B1-4797-B4B1-A9E44AF64150}" srcOrd="0" destOrd="0" presId="urn:microsoft.com/office/officeart/2018/2/layout/IconLabelList"/>
    <dgm:cxn modelId="{55488ED8-94AB-4A99-AB0F-9B6A08156F9D}" type="presOf" srcId="{A50FE385-7055-44C4-9544-B2FD8986448F}" destId="{B2B2AE8E-1DB6-4D50-88B3-D3251D3162CC}" srcOrd="0" destOrd="0" presId="urn:microsoft.com/office/officeart/2018/2/layout/IconLabelList"/>
    <dgm:cxn modelId="{15E95FED-397C-4847-8463-D7F193F9A44E}" srcId="{1C69208F-C031-48D7-8A46-173C39A96E25}" destId="{69C97E1E-AF03-46C0-A2C5-179411AE480A}" srcOrd="3" destOrd="0" parTransId="{E4796C2F-2344-4BFD-BD88-FA3A75EAEA3E}" sibTransId="{5F28B5E2-A901-4888-8228-9F157C198DB2}"/>
    <dgm:cxn modelId="{5E2EB2F8-1C55-4F8B-95CF-970F47927928}" type="presOf" srcId="{72E4A620-CB7B-4B0D-BC06-3DF93D0CB956}" destId="{DA817798-17E3-4BDC-9D50-BDC3B272D08D}" srcOrd="0" destOrd="0" presId="urn:microsoft.com/office/officeart/2018/2/layout/IconLabelList"/>
    <dgm:cxn modelId="{9700AF05-F9AB-4D31-B361-CCFF225CAFEF}" type="presParOf" srcId="{6F017464-E5C9-4451-BAE0-F35EF114BF90}" destId="{07801E2B-4413-49C9-90D0-25A530787D9B}" srcOrd="0" destOrd="0" presId="urn:microsoft.com/office/officeart/2018/2/layout/IconLabelList"/>
    <dgm:cxn modelId="{2D4CD942-69D5-4C0E-B743-5372EAC3C06F}" type="presParOf" srcId="{07801E2B-4413-49C9-90D0-25A530787D9B}" destId="{757BF12D-83AA-439A-9484-8DF72BF5C8CA}" srcOrd="0" destOrd="0" presId="urn:microsoft.com/office/officeart/2018/2/layout/IconLabelList"/>
    <dgm:cxn modelId="{CEC250AF-B728-4AD3-AEBA-EC829D6E02FF}" type="presParOf" srcId="{07801E2B-4413-49C9-90D0-25A530787D9B}" destId="{9CBA4D75-953B-4CC5-AE21-868674A85F79}" srcOrd="1" destOrd="0" presId="urn:microsoft.com/office/officeart/2018/2/layout/IconLabelList"/>
    <dgm:cxn modelId="{FCCC8BDE-1FB9-4AAC-A08B-B0E897496975}" type="presParOf" srcId="{07801E2B-4413-49C9-90D0-25A530787D9B}" destId="{14C36471-B629-4303-8BE2-7BC3E804BD69}" srcOrd="2" destOrd="0" presId="urn:microsoft.com/office/officeart/2018/2/layout/IconLabelList"/>
    <dgm:cxn modelId="{F1AA28E3-6991-4BFE-9CA3-07D438E42128}" type="presParOf" srcId="{6F017464-E5C9-4451-BAE0-F35EF114BF90}" destId="{2597D800-50F4-4148-81CC-093830704296}" srcOrd="1" destOrd="0" presId="urn:microsoft.com/office/officeart/2018/2/layout/IconLabelList"/>
    <dgm:cxn modelId="{2CC2126B-767F-43FA-8D95-74A0DFC437F0}" type="presParOf" srcId="{6F017464-E5C9-4451-BAE0-F35EF114BF90}" destId="{705B9E0A-50F4-4218-ACE9-DC96D1133702}" srcOrd="2" destOrd="0" presId="urn:microsoft.com/office/officeart/2018/2/layout/IconLabelList"/>
    <dgm:cxn modelId="{8A24924A-0EA5-4ACB-866F-8E97A7E50359}" type="presParOf" srcId="{705B9E0A-50F4-4218-ACE9-DC96D1133702}" destId="{A2C46C79-F6C9-49F3-9F1F-CF0980D94DBC}" srcOrd="0" destOrd="0" presId="urn:microsoft.com/office/officeart/2018/2/layout/IconLabelList"/>
    <dgm:cxn modelId="{3D387555-C4A4-4AC9-BD3D-06478705F899}" type="presParOf" srcId="{705B9E0A-50F4-4218-ACE9-DC96D1133702}" destId="{470B254C-87FE-42FD-88C5-357A4FF835D7}" srcOrd="1" destOrd="0" presId="urn:microsoft.com/office/officeart/2018/2/layout/IconLabelList"/>
    <dgm:cxn modelId="{82A28431-7B21-4DC0-8351-BE797252053F}" type="presParOf" srcId="{705B9E0A-50F4-4218-ACE9-DC96D1133702}" destId="{5934BD4C-2A87-476B-9FE7-1316E5A1EBCA}" srcOrd="2" destOrd="0" presId="urn:microsoft.com/office/officeart/2018/2/layout/IconLabelList"/>
    <dgm:cxn modelId="{E51BC018-D1DA-4358-839D-53F88AC420E2}" type="presParOf" srcId="{6F017464-E5C9-4451-BAE0-F35EF114BF90}" destId="{5E7232C7-18B3-418A-B64C-AC814CE45541}" srcOrd="3" destOrd="0" presId="urn:microsoft.com/office/officeart/2018/2/layout/IconLabelList"/>
    <dgm:cxn modelId="{BDDDFCC2-F87F-44AC-9ACC-551F38A10334}" type="presParOf" srcId="{6F017464-E5C9-4451-BAE0-F35EF114BF90}" destId="{B304FFCB-6B23-4E4F-966F-07A6040F17D6}" srcOrd="4" destOrd="0" presId="urn:microsoft.com/office/officeart/2018/2/layout/IconLabelList"/>
    <dgm:cxn modelId="{867575FC-6E22-459A-AFCE-06130C1F7D10}" type="presParOf" srcId="{B304FFCB-6B23-4E4F-966F-07A6040F17D6}" destId="{25927CE2-7CDE-4F04-95E3-ABFB912CA5BA}" srcOrd="0" destOrd="0" presId="urn:microsoft.com/office/officeart/2018/2/layout/IconLabelList"/>
    <dgm:cxn modelId="{8F06D54A-18B7-4A08-B721-F19F1A409576}" type="presParOf" srcId="{B304FFCB-6B23-4E4F-966F-07A6040F17D6}" destId="{BB34412E-82A8-4104-BA76-48A5A0089B6C}" srcOrd="1" destOrd="0" presId="urn:microsoft.com/office/officeart/2018/2/layout/IconLabelList"/>
    <dgm:cxn modelId="{8BB82EDE-CFB6-4F61-A253-CFFC0217E890}" type="presParOf" srcId="{B304FFCB-6B23-4E4F-966F-07A6040F17D6}" destId="{DA817798-17E3-4BDC-9D50-BDC3B272D08D}" srcOrd="2" destOrd="0" presId="urn:microsoft.com/office/officeart/2018/2/layout/IconLabelList"/>
    <dgm:cxn modelId="{C33FF7B4-916F-4016-83DB-2669C5C7795D}" type="presParOf" srcId="{6F017464-E5C9-4451-BAE0-F35EF114BF90}" destId="{3F7EFD3D-5A10-4A0D-9055-634B1BFC27A7}" srcOrd="5" destOrd="0" presId="urn:microsoft.com/office/officeart/2018/2/layout/IconLabelList"/>
    <dgm:cxn modelId="{A8BB02D1-11EF-4031-930D-8A5AB5D875D5}" type="presParOf" srcId="{6F017464-E5C9-4451-BAE0-F35EF114BF90}" destId="{49DA452B-D7E3-4F4C-AC9A-9CE23BD3FEA2}" srcOrd="6" destOrd="0" presId="urn:microsoft.com/office/officeart/2018/2/layout/IconLabelList"/>
    <dgm:cxn modelId="{3EFF17A1-8827-48B0-AF89-BE295FD4C51E}" type="presParOf" srcId="{49DA452B-D7E3-4F4C-AC9A-9CE23BD3FEA2}" destId="{7ECF513F-B16D-4DB2-8A5C-CFEFD6E0CF3E}" srcOrd="0" destOrd="0" presId="urn:microsoft.com/office/officeart/2018/2/layout/IconLabelList"/>
    <dgm:cxn modelId="{2835F313-1A30-4F7A-A3EA-CDF12FB0DD17}" type="presParOf" srcId="{49DA452B-D7E3-4F4C-AC9A-9CE23BD3FEA2}" destId="{B4BC8017-042A-4638-8CF9-091EB4C0C0E7}" srcOrd="1" destOrd="0" presId="urn:microsoft.com/office/officeart/2018/2/layout/IconLabelList"/>
    <dgm:cxn modelId="{06E0EDC1-6315-48DF-BF43-AE802264FE63}" type="presParOf" srcId="{49DA452B-D7E3-4F4C-AC9A-9CE23BD3FEA2}" destId="{8263BF63-D8BC-49CE-9836-C30075248553}" srcOrd="2" destOrd="0" presId="urn:microsoft.com/office/officeart/2018/2/layout/IconLabelList"/>
    <dgm:cxn modelId="{1EF55B21-8AB2-4A75-9440-D24C75901EFD}" type="presParOf" srcId="{6F017464-E5C9-4451-BAE0-F35EF114BF90}" destId="{481D110F-9774-4B42-8BAF-600F3BD52AD2}" srcOrd="7" destOrd="0" presId="urn:microsoft.com/office/officeart/2018/2/layout/IconLabelList"/>
    <dgm:cxn modelId="{A0004316-66AC-41E4-9F2E-F3732C657AA2}" type="presParOf" srcId="{6F017464-E5C9-4451-BAE0-F35EF114BF90}" destId="{6953533A-563F-491B-A471-69DB15A8931E}" srcOrd="8" destOrd="0" presId="urn:microsoft.com/office/officeart/2018/2/layout/IconLabelList"/>
    <dgm:cxn modelId="{F2919A33-65BE-400C-8AD3-F3E240468938}" type="presParOf" srcId="{6953533A-563F-491B-A471-69DB15A8931E}" destId="{5990C6B6-5378-41AB-BBB2-58D4B3B4294C}" srcOrd="0" destOrd="0" presId="urn:microsoft.com/office/officeart/2018/2/layout/IconLabelList"/>
    <dgm:cxn modelId="{8D2F9F67-9371-43F4-AE23-9AE8E82CCCF8}" type="presParOf" srcId="{6953533A-563F-491B-A471-69DB15A8931E}" destId="{2AA58D38-3E96-4FD7-B027-B7D9AEDBDD64}" srcOrd="1" destOrd="0" presId="urn:microsoft.com/office/officeart/2018/2/layout/IconLabelList"/>
    <dgm:cxn modelId="{B573E982-5E06-489A-B6B8-35FBC2321B89}" type="presParOf" srcId="{6953533A-563F-491B-A471-69DB15A8931E}" destId="{B2B2AE8E-1DB6-4D50-88B3-D3251D3162CC}" srcOrd="2" destOrd="0" presId="urn:microsoft.com/office/officeart/2018/2/layout/IconLabelList"/>
    <dgm:cxn modelId="{84DB9ED1-AA7D-4FFD-AD49-18BB2EEEE048}" type="presParOf" srcId="{6F017464-E5C9-4451-BAE0-F35EF114BF90}" destId="{3F7E28B3-47D0-4D05-A3BA-C58917D659D4}" srcOrd="9" destOrd="0" presId="urn:microsoft.com/office/officeart/2018/2/layout/IconLabelList"/>
    <dgm:cxn modelId="{09AC1C41-1BF6-4BAA-A7A5-C25E75C1C078}" type="presParOf" srcId="{6F017464-E5C9-4451-BAE0-F35EF114BF90}" destId="{423B857F-2616-4E58-876D-DCD87A64305B}" srcOrd="10" destOrd="0" presId="urn:microsoft.com/office/officeart/2018/2/layout/IconLabelList"/>
    <dgm:cxn modelId="{850FD959-CE79-41CB-BFCA-66B733C8DCA0}" type="presParOf" srcId="{423B857F-2616-4E58-876D-DCD87A64305B}" destId="{4D6820D6-FF5D-45B4-A5C5-E8ACF9150FB6}" srcOrd="0" destOrd="0" presId="urn:microsoft.com/office/officeart/2018/2/layout/IconLabelList"/>
    <dgm:cxn modelId="{A079C3A6-C647-48B6-B865-F02ADE408B23}" type="presParOf" srcId="{423B857F-2616-4E58-876D-DCD87A64305B}" destId="{D84BFDF4-539F-48AD-9AAC-ADC12969309E}" srcOrd="1" destOrd="0" presId="urn:microsoft.com/office/officeart/2018/2/layout/IconLabelList"/>
    <dgm:cxn modelId="{2BA2B453-AB9D-48E3-9895-7315A6DDD3C1}" type="presParOf" srcId="{423B857F-2616-4E58-876D-DCD87A64305B}" destId="{12DD62BA-C270-43D7-BA54-A8E6D881EBC6}" srcOrd="2" destOrd="0" presId="urn:microsoft.com/office/officeart/2018/2/layout/IconLabelList"/>
    <dgm:cxn modelId="{532F5D4E-F85F-48AD-99DC-B6500D5B94EB}" type="presParOf" srcId="{6F017464-E5C9-4451-BAE0-F35EF114BF90}" destId="{58E55AE3-71C1-4CA8-A1F7-799234D836E0}" srcOrd="11" destOrd="0" presId="urn:microsoft.com/office/officeart/2018/2/layout/IconLabelList"/>
    <dgm:cxn modelId="{49FC8529-30CA-4487-B623-3C66A9A0B1E8}" type="presParOf" srcId="{6F017464-E5C9-4451-BAE0-F35EF114BF90}" destId="{95314462-4FF6-49D8-B574-5DE5481646F4}" srcOrd="12" destOrd="0" presId="urn:microsoft.com/office/officeart/2018/2/layout/IconLabelList"/>
    <dgm:cxn modelId="{0E518105-476C-4B15-97BC-BC98B4EF970B}" type="presParOf" srcId="{95314462-4FF6-49D8-B574-5DE5481646F4}" destId="{C033BD52-B35F-4E61-9736-32FBA5823311}" srcOrd="0" destOrd="0" presId="urn:microsoft.com/office/officeart/2018/2/layout/IconLabelList"/>
    <dgm:cxn modelId="{DB38D563-596C-42E3-838B-EB916ABE3990}" type="presParOf" srcId="{95314462-4FF6-49D8-B574-5DE5481646F4}" destId="{B151AD04-588D-41EB-A51D-3B616CA472F6}" srcOrd="1" destOrd="0" presId="urn:microsoft.com/office/officeart/2018/2/layout/IconLabelList"/>
    <dgm:cxn modelId="{04C345B4-EDCB-4EE2-A2D2-54B2D2685B0F}" type="presParOf" srcId="{95314462-4FF6-49D8-B574-5DE5481646F4}" destId="{16C8B0AD-06B1-4797-B4B1-A9E44AF6415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F91AB36-C5DD-4330-B8EC-A7F1A5C9EE3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1BAD759-7400-4C1F-AA79-433E74D23E04}">
      <dgm:prSet custT="1"/>
      <dgm:spPr/>
      <dgm:t>
        <a:bodyPr/>
        <a:lstStyle/>
        <a:p>
          <a:r>
            <a:rPr lang="en-GB" sz="3200" b="1" i="1" u="sng" dirty="0"/>
            <a:t>Geographic</a:t>
          </a:r>
          <a:endParaRPr lang="en-US" sz="3200" b="1" i="1" u="sng" dirty="0"/>
        </a:p>
      </dgm:t>
    </dgm:pt>
    <dgm:pt modelId="{38B3FAF7-90CC-4736-B9F6-C3C5334797C2}" type="parTrans" cxnId="{418EA355-CBE8-44D6-BFFE-ADE6158DEF40}">
      <dgm:prSet/>
      <dgm:spPr/>
      <dgm:t>
        <a:bodyPr/>
        <a:lstStyle/>
        <a:p>
          <a:endParaRPr lang="en-US"/>
        </a:p>
      </dgm:t>
    </dgm:pt>
    <dgm:pt modelId="{37707783-6059-423D-8D52-0F6B99CB147F}" type="sibTrans" cxnId="{418EA355-CBE8-44D6-BFFE-ADE6158DEF40}">
      <dgm:prSet/>
      <dgm:spPr/>
      <dgm:t>
        <a:bodyPr/>
        <a:lstStyle/>
        <a:p>
          <a:endParaRPr lang="en-US"/>
        </a:p>
      </dgm:t>
    </dgm:pt>
    <dgm:pt modelId="{B5489235-692A-430E-8E29-7977D5066F98}">
      <dgm:prSet custT="1"/>
      <dgm:spPr/>
      <dgm:t>
        <a:bodyPr/>
        <a:lstStyle/>
        <a:p>
          <a:r>
            <a:rPr lang="en-GB" sz="1800" dirty="0"/>
            <a:t>Basketball in Wales is not a big sport.</a:t>
          </a:r>
          <a:endParaRPr lang="en-US" sz="1800" dirty="0"/>
        </a:p>
      </dgm:t>
    </dgm:pt>
    <dgm:pt modelId="{6AAF0966-1A52-4265-8A17-D08BBB346FD0}" type="parTrans" cxnId="{C7A6ABF2-70EB-40E5-A1B1-56296E6C3B83}">
      <dgm:prSet/>
      <dgm:spPr/>
      <dgm:t>
        <a:bodyPr/>
        <a:lstStyle/>
        <a:p>
          <a:endParaRPr lang="en-US"/>
        </a:p>
      </dgm:t>
    </dgm:pt>
    <dgm:pt modelId="{1FBB6BA0-5B01-446C-9900-DFCA6B559F12}" type="sibTrans" cxnId="{C7A6ABF2-70EB-40E5-A1B1-56296E6C3B83}">
      <dgm:prSet/>
      <dgm:spPr/>
      <dgm:t>
        <a:bodyPr/>
        <a:lstStyle/>
        <a:p>
          <a:endParaRPr lang="en-US"/>
        </a:p>
      </dgm:t>
    </dgm:pt>
    <dgm:pt modelId="{84DB9FD2-1E7B-4DD3-9E97-CB3C28E68488}">
      <dgm:prSet custT="1"/>
      <dgm:spPr/>
      <dgm:t>
        <a:bodyPr/>
        <a:lstStyle/>
        <a:p>
          <a:r>
            <a:rPr lang="en-GB" sz="1800" dirty="0"/>
            <a:t>Climate does not matter as it is an indoor sport. </a:t>
          </a:r>
          <a:endParaRPr lang="en-US" sz="1800" dirty="0"/>
        </a:p>
      </dgm:t>
    </dgm:pt>
    <dgm:pt modelId="{7A362223-463F-41E8-B78D-AD832A9FEE9F}" type="parTrans" cxnId="{9DB71124-9DAC-42C7-8837-74860645CA4C}">
      <dgm:prSet/>
      <dgm:spPr/>
      <dgm:t>
        <a:bodyPr/>
        <a:lstStyle/>
        <a:p>
          <a:endParaRPr lang="en-US"/>
        </a:p>
      </dgm:t>
    </dgm:pt>
    <dgm:pt modelId="{AC83909C-24E3-4DF0-930C-7853FA6EF850}" type="sibTrans" cxnId="{9DB71124-9DAC-42C7-8837-74860645CA4C}">
      <dgm:prSet/>
      <dgm:spPr/>
      <dgm:t>
        <a:bodyPr/>
        <a:lstStyle/>
        <a:p>
          <a:endParaRPr lang="en-US"/>
        </a:p>
      </dgm:t>
    </dgm:pt>
    <dgm:pt modelId="{7D74EE3E-1A5F-47D7-9142-02BC38E10793}">
      <dgm:prSet custT="1"/>
      <dgm:spPr/>
      <dgm:t>
        <a:bodyPr/>
        <a:lstStyle/>
        <a:p>
          <a:r>
            <a:rPr lang="en-GB" sz="1800" dirty="0"/>
            <a:t>The area is South Wales, more specifically Port Talbot where football and rugby are the popular sports.</a:t>
          </a:r>
          <a:endParaRPr lang="en-US" sz="1800" dirty="0"/>
        </a:p>
      </dgm:t>
    </dgm:pt>
    <dgm:pt modelId="{678AF213-1CBE-43DC-AF66-FCED09645318}" type="parTrans" cxnId="{EFFD43D8-5B0E-4605-A127-F500D8F88B2B}">
      <dgm:prSet/>
      <dgm:spPr/>
      <dgm:t>
        <a:bodyPr/>
        <a:lstStyle/>
        <a:p>
          <a:endParaRPr lang="en-US"/>
        </a:p>
      </dgm:t>
    </dgm:pt>
    <dgm:pt modelId="{EEB45D90-8E52-423C-8833-5EEC2A66F06E}" type="sibTrans" cxnId="{EFFD43D8-5B0E-4605-A127-F500D8F88B2B}">
      <dgm:prSet/>
      <dgm:spPr/>
      <dgm:t>
        <a:bodyPr/>
        <a:lstStyle/>
        <a:p>
          <a:endParaRPr lang="en-US"/>
        </a:p>
      </dgm:t>
    </dgm:pt>
    <dgm:pt modelId="{FB62F55D-2595-4BBD-A1D9-2CCC8B399464}">
      <dgm:prSet/>
      <dgm:spPr/>
      <dgm:t>
        <a:bodyPr/>
        <a:lstStyle/>
        <a:p>
          <a:r>
            <a:rPr lang="en-GB" dirty="0"/>
            <a:t>According to Statista (2018), 142,091 people live in the Neath Port Talbot area.</a:t>
          </a:r>
        </a:p>
      </dgm:t>
    </dgm:pt>
    <dgm:pt modelId="{5525FD18-ED66-42CC-B62E-2A185B761047}" type="parTrans" cxnId="{C8103F39-1EE6-4FD4-9EA1-2CCD6DF42D94}">
      <dgm:prSet/>
      <dgm:spPr/>
      <dgm:t>
        <a:bodyPr/>
        <a:lstStyle/>
        <a:p>
          <a:endParaRPr lang="en-US"/>
        </a:p>
      </dgm:t>
    </dgm:pt>
    <dgm:pt modelId="{F4670945-F461-4251-B3B4-284D15177154}" type="sibTrans" cxnId="{C8103F39-1EE6-4FD4-9EA1-2CCD6DF42D94}">
      <dgm:prSet/>
      <dgm:spPr/>
      <dgm:t>
        <a:bodyPr/>
        <a:lstStyle/>
        <a:p>
          <a:endParaRPr lang="en-US"/>
        </a:p>
      </dgm:t>
    </dgm:pt>
    <dgm:pt modelId="{C5CC2EE2-F2E0-4435-A7D4-11992E276750}" type="pres">
      <dgm:prSet presAssocID="{7F91AB36-C5DD-4330-B8EC-A7F1A5C9EE32}" presName="root" presStyleCnt="0">
        <dgm:presLayoutVars>
          <dgm:dir/>
          <dgm:resizeHandles val="exact"/>
        </dgm:presLayoutVars>
      </dgm:prSet>
      <dgm:spPr/>
    </dgm:pt>
    <dgm:pt modelId="{99FE0D65-C9D6-469C-BF94-1393BD989398}" type="pres">
      <dgm:prSet presAssocID="{61BAD759-7400-4C1F-AA79-433E74D23E04}" presName="compNode" presStyleCnt="0"/>
      <dgm:spPr/>
    </dgm:pt>
    <dgm:pt modelId="{D8054665-4E40-4A45-AEBC-6882325F2432}" type="pres">
      <dgm:prSet presAssocID="{61BAD759-7400-4C1F-AA79-433E74D23E04}" presName="bgRect" presStyleLbl="bgShp" presStyleIdx="0" presStyleCnt="5"/>
      <dgm:spPr/>
    </dgm:pt>
    <dgm:pt modelId="{FB1E6B01-F4B4-4E61-A3B2-2CE185515903}" type="pres">
      <dgm:prSet presAssocID="{61BAD759-7400-4C1F-AA79-433E74D23E0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6A9E7EE1-EAD6-49F0-A42A-2B3F6448C632}" type="pres">
      <dgm:prSet presAssocID="{61BAD759-7400-4C1F-AA79-433E74D23E04}" presName="spaceRect" presStyleCnt="0"/>
      <dgm:spPr/>
    </dgm:pt>
    <dgm:pt modelId="{3E71FC75-0ED1-4E23-A980-B5DB298E5490}" type="pres">
      <dgm:prSet presAssocID="{61BAD759-7400-4C1F-AA79-433E74D23E04}" presName="parTx" presStyleLbl="revTx" presStyleIdx="0" presStyleCnt="5">
        <dgm:presLayoutVars>
          <dgm:chMax val="0"/>
          <dgm:chPref val="0"/>
        </dgm:presLayoutVars>
      </dgm:prSet>
      <dgm:spPr/>
    </dgm:pt>
    <dgm:pt modelId="{0BCAA3D4-6EBF-434B-89E6-513978A671E2}" type="pres">
      <dgm:prSet presAssocID="{37707783-6059-423D-8D52-0F6B99CB147F}" presName="sibTrans" presStyleCnt="0"/>
      <dgm:spPr/>
    </dgm:pt>
    <dgm:pt modelId="{5B9B2BC5-ACE2-4B7B-9062-FC8482EDBB63}" type="pres">
      <dgm:prSet presAssocID="{B5489235-692A-430E-8E29-7977D5066F98}" presName="compNode" presStyleCnt="0"/>
      <dgm:spPr/>
    </dgm:pt>
    <dgm:pt modelId="{C2681CAE-77FC-41C5-9821-69FB00563636}" type="pres">
      <dgm:prSet presAssocID="{B5489235-692A-430E-8E29-7977D5066F98}" presName="bgRect" presStyleLbl="bgShp" presStyleIdx="1" presStyleCnt="5"/>
      <dgm:spPr/>
    </dgm:pt>
    <dgm:pt modelId="{4B4EDE99-BA5E-4D75-9549-11CE1224C7EE}" type="pres">
      <dgm:prSet presAssocID="{B5489235-692A-430E-8E29-7977D5066F9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ketball"/>
        </a:ext>
      </dgm:extLst>
    </dgm:pt>
    <dgm:pt modelId="{A15D322B-D12A-426B-83A1-85A822C3B82C}" type="pres">
      <dgm:prSet presAssocID="{B5489235-692A-430E-8E29-7977D5066F98}" presName="spaceRect" presStyleCnt="0"/>
      <dgm:spPr/>
    </dgm:pt>
    <dgm:pt modelId="{A5A04A19-45FF-43BB-82C3-99A0EF1059E7}" type="pres">
      <dgm:prSet presAssocID="{B5489235-692A-430E-8E29-7977D5066F98}" presName="parTx" presStyleLbl="revTx" presStyleIdx="1" presStyleCnt="5">
        <dgm:presLayoutVars>
          <dgm:chMax val="0"/>
          <dgm:chPref val="0"/>
        </dgm:presLayoutVars>
      </dgm:prSet>
      <dgm:spPr/>
    </dgm:pt>
    <dgm:pt modelId="{34583131-D39C-49E2-AB9B-60EC3D53F9AC}" type="pres">
      <dgm:prSet presAssocID="{1FBB6BA0-5B01-446C-9900-DFCA6B559F12}" presName="sibTrans" presStyleCnt="0"/>
      <dgm:spPr/>
    </dgm:pt>
    <dgm:pt modelId="{7BEB577F-4E56-4ABE-AB31-6D9C900607E0}" type="pres">
      <dgm:prSet presAssocID="{84DB9FD2-1E7B-4DD3-9E97-CB3C28E68488}" presName="compNode" presStyleCnt="0"/>
      <dgm:spPr/>
    </dgm:pt>
    <dgm:pt modelId="{81716F66-1991-4786-8110-9084C5067126}" type="pres">
      <dgm:prSet presAssocID="{84DB9FD2-1E7B-4DD3-9E97-CB3C28E68488}" presName="bgRect" presStyleLbl="bgShp" presStyleIdx="2" presStyleCnt="5"/>
      <dgm:spPr/>
    </dgm:pt>
    <dgm:pt modelId="{997AD003-4B56-456F-B252-E02E2A3CB81F}" type="pres">
      <dgm:prSet presAssocID="{84DB9FD2-1E7B-4DD3-9E97-CB3C28E6848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n"/>
        </a:ext>
      </dgm:extLst>
    </dgm:pt>
    <dgm:pt modelId="{BC64219A-9408-40B3-8869-7FB91F89422D}" type="pres">
      <dgm:prSet presAssocID="{84DB9FD2-1E7B-4DD3-9E97-CB3C28E68488}" presName="spaceRect" presStyleCnt="0"/>
      <dgm:spPr/>
    </dgm:pt>
    <dgm:pt modelId="{10FE02E1-6771-4764-845D-29AAC317E224}" type="pres">
      <dgm:prSet presAssocID="{84DB9FD2-1E7B-4DD3-9E97-CB3C28E68488}" presName="parTx" presStyleLbl="revTx" presStyleIdx="2" presStyleCnt="5">
        <dgm:presLayoutVars>
          <dgm:chMax val="0"/>
          <dgm:chPref val="0"/>
        </dgm:presLayoutVars>
      </dgm:prSet>
      <dgm:spPr/>
    </dgm:pt>
    <dgm:pt modelId="{A577214B-FB2A-42C8-8B28-8D7EB3C7B183}" type="pres">
      <dgm:prSet presAssocID="{AC83909C-24E3-4DF0-930C-7853FA6EF850}" presName="sibTrans" presStyleCnt="0"/>
      <dgm:spPr/>
    </dgm:pt>
    <dgm:pt modelId="{07ADFBDC-8352-4784-AB6A-372E0D0616F4}" type="pres">
      <dgm:prSet presAssocID="{7D74EE3E-1A5F-47D7-9142-02BC38E10793}" presName="compNode" presStyleCnt="0"/>
      <dgm:spPr/>
    </dgm:pt>
    <dgm:pt modelId="{294EE334-5A2C-462C-A591-6C062BF65B83}" type="pres">
      <dgm:prSet presAssocID="{7D74EE3E-1A5F-47D7-9142-02BC38E10793}" presName="bgRect" presStyleLbl="bgShp" presStyleIdx="3" presStyleCnt="5"/>
      <dgm:spPr/>
    </dgm:pt>
    <dgm:pt modelId="{EE1FCF7F-14E1-4722-BFD5-1064DD7DF162}" type="pres">
      <dgm:prSet presAssocID="{7D74EE3E-1A5F-47D7-9142-02BC38E1079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gby"/>
        </a:ext>
      </dgm:extLst>
    </dgm:pt>
    <dgm:pt modelId="{3F21D0C3-9909-4DF4-8067-B4E7745F7704}" type="pres">
      <dgm:prSet presAssocID="{7D74EE3E-1A5F-47D7-9142-02BC38E10793}" presName="spaceRect" presStyleCnt="0"/>
      <dgm:spPr/>
    </dgm:pt>
    <dgm:pt modelId="{648EBA3F-57D9-4235-B1B5-A95B03F20F17}" type="pres">
      <dgm:prSet presAssocID="{7D74EE3E-1A5F-47D7-9142-02BC38E10793}" presName="parTx" presStyleLbl="revTx" presStyleIdx="3" presStyleCnt="5">
        <dgm:presLayoutVars>
          <dgm:chMax val="0"/>
          <dgm:chPref val="0"/>
        </dgm:presLayoutVars>
      </dgm:prSet>
      <dgm:spPr/>
    </dgm:pt>
    <dgm:pt modelId="{458E32DE-7B6B-4DDE-984F-37EE7EE59140}" type="pres">
      <dgm:prSet presAssocID="{EEB45D90-8E52-423C-8833-5EEC2A66F06E}" presName="sibTrans" presStyleCnt="0"/>
      <dgm:spPr/>
    </dgm:pt>
    <dgm:pt modelId="{E950AB51-510D-4257-9DB8-70BD0482B64F}" type="pres">
      <dgm:prSet presAssocID="{FB62F55D-2595-4BBD-A1D9-2CCC8B399464}" presName="compNode" presStyleCnt="0"/>
      <dgm:spPr/>
    </dgm:pt>
    <dgm:pt modelId="{D5248444-7E48-41C6-A03C-1B98885BA92F}" type="pres">
      <dgm:prSet presAssocID="{FB62F55D-2595-4BBD-A1D9-2CCC8B399464}" presName="bgRect" presStyleLbl="bgShp" presStyleIdx="4" presStyleCnt="5"/>
      <dgm:spPr/>
    </dgm:pt>
    <dgm:pt modelId="{0908469A-1759-4700-8A37-1847380A1C6D}" type="pres">
      <dgm:prSet presAssocID="{FB62F55D-2595-4BBD-A1D9-2CCC8B39946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V"/>
        </a:ext>
      </dgm:extLst>
    </dgm:pt>
    <dgm:pt modelId="{F9A87E87-07BB-46FF-A90B-521E60BD6A64}" type="pres">
      <dgm:prSet presAssocID="{FB62F55D-2595-4BBD-A1D9-2CCC8B399464}" presName="spaceRect" presStyleCnt="0"/>
      <dgm:spPr/>
    </dgm:pt>
    <dgm:pt modelId="{028CF414-F36E-4966-AFC5-51EA4DBA60CE}" type="pres">
      <dgm:prSet presAssocID="{FB62F55D-2595-4BBD-A1D9-2CCC8B39946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55C5008-08DC-44D6-AFB7-410E7E970952}" type="presOf" srcId="{7D74EE3E-1A5F-47D7-9142-02BC38E10793}" destId="{648EBA3F-57D9-4235-B1B5-A95B03F20F17}" srcOrd="0" destOrd="0" presId="urn:microsoft.com/office/officeart/2018/2/layout/IconVerticalSolidList"/>
    <dgm:cxn modelId="{2807DE22-C589-4F58-91B3-096D85D60CFD}" type="presOf" srcId="{84DB9FD2-1E7B-4DD3-9E97-CB3C28E68488}" destId="{10FE02E1-6771-4764-845D-29AAC317E224}" srcOrd="0" destOrd="0" presId="urn:microsoft.com/office/officeart/2018/2/layout/IconVerticalSolidList"/>
    <dgm:cxn modelId="{9DB71124-9DAC-42C7-8837-74860645CA4C}" srcId="{7F91AB36-C5DD-4330-B8EC-A7F1A5C9EE32}" destId="{84DB9FD2-1E7B-4DD3-9E97-CB3C28E68488}" srcOrd="2" destOrd="0" parTransId="{7A362223-463F-41E8-B78D-AD832A9FEE9F}" sibTransId="{AC83909C-24E3-4DF0-930C-7853FA6EF850}"/>
    <dgm:cxn modelId="{C8103F39-1EE6-4FD4-9EA1-2CCD6DF42D94}" srcId="{7F91AB36-C5DD-4330-B8EC-A7F1A5C9EE32}" destId="{FB62F55D-2595-4BBD-A1D9-2CCC8B399464}" srcOrd="4" destOrd="0" parTransId="{5525FD18-ED66-42CC-B62E-2A185B761047}" sibTransId="{F4670945-F461-4251-B3B4-284D15177154}"/>
    <dgm:cxn modelId="{62D1B460-910E-40D2-A0CC-194A6094073B}" type="presOf" srcId="{B5489235-692A-430E-8E29-7977D5066F98}" destId="{A5A04A19-45FF-43BB-82C3-99A0EF1059E7}" srcOrd="0" destOrd="0" presId="urn:microsoft.com/office/officeart/2018/2/layout/IconVerticalSolidList"/>
    <dgm:cxn modelId="{418EA355-CBE8-44D6-BFFE-ADE6158DEF40}" srcId="{7F91AB36-C5DD-4330-B8EC-A7F1A5C9EE32}" destId="{61BAD759-7400-4C1F-AA79-433E74D23E04}" srcOrd="0" destOrd="0" parTransId="{38B3FAF7-90CC-4736-B9F6-C3C5334797C2}" sibTransId="{37707783-6059-423D-8D52-0F6B99CB147F}"/>
    <dgm:cxn modelId="{C521B283-1CFE-4FC3-8F5F-3CA68C8FB68E}" type="presOf" srcId="{7F91AB36-C5DD-4330-B8EC-A7F1A5C9EE32}" destId="{C5CC2EE2-F2E0-4435-A7D4-11992E276750}" srcOrd="0" destOrd="0" presId="urn:microsoft.com/office/officeart/2018/2/layout/IconVerticalSolidList"/>
    <dgm:cxn modelId="{F2571DA0-AC3A-4D70-8C59-A8FFFA7CB575}" type="presOf" srcId="{FB62F55D-2595-4BBD-A1D9-2CCC8B399464}" destId="{028CF414-F36E-4966-AFC5-51EA4DBA60CE}" srcOrd="0" destOrd="0" presId="urn:microsoft.com/office/officeart/2018/2/layout/IconVerticalSolidList"/>
    <dgm:cxn modelId="{EFFD43D8-5B0E-4605-A127-F500D8F88B2B}" srcId="{7F91AB36-C5DD-4330-B8EC-A7F1A5C9EE32}" destId="{7D74EE3E-1A5F-47D7-9142-02BC38E10793}" srcOrd="3" destOrd="0" parTransId="{678AF213-1CBE-43DC-AF66-FCED09645318}" sibTransId="{EEB45D90-8E52-423C-8833-5EEC2A66F06E}"/>
    <dgm:cxn modelId="{C7A6ABF2-70EB-40E5-A1B1-56296E6C3B83}" srcId="{7F91AB36-C5DD-4330-B8EC-A7F1A5C9EE32}" destId="{B5489235-692A-430E-8E29-7977D5066F98}" srcOrd="1" destOrd="0" parTransId="{6AAF0966-1A52-4265-8A17-D08BBB346FD0}" sibTransId="{1FBB6BA0-5B01-446C-9900-DFCA6B559F12}"/>
    <dgm:cxn modelId="{E3AFC2FC-DDFF-4845-B351-C94EEC2AC6C6}" type="presOf" srcId="{61BAD759-7400-4C1F-AA79-433E74D23E04}" destId="{3E71FC75-0ED1-4E23-A980-B5DB298E5490}" srcOrd="0" destOrd="0" presId="urn:microsoft.com/office/officeart/2018/2/layout/IconVerticalSolidList"/>
    <dgm:cxn modelId="{33D2F31A-F0FA-4B2E-B179-EF7C0EE4043B}" type="presParOf" srcId="{C5CC2EE2-F2E0-4435-A7D4-11992E276750}" destId="{99FE0D65-C9D6-469C-BF94-1393BD989398}" srcOrd="0" destOrd="0" presId="urn:microsoft.com/office/officeart/2018/2/layout/IconVerticalSolidList"/>
    <dgm:cxn modelId="{ADE2C53C-8E55-4D5C-BB53-CAE93E3248B0}" type="presParOf" srcId="{99FE0D65-C9D6-469C-BF94-1393BD989398}" destId="{D8054665-4E40-4A45-AEBC-6882325F2432}" srcOrd="0" destOrd="0" presId="urn:microsoft.com/office/officeart/2018/2/layout/IconVerticalSolidList"/>
    <dgm:cxn modelId="{66317FC8-45AD-4AAD-8103-E1497AE5B98A}" type="presParOf" srcId="{99FE0D65-C9D6-469C-BF94-1393BD989398}" destId="{FB1E6B01-F4B4-4E61-A3B2-2CE185515903}" srcOrd="1" destOrd="0" presId="urn:microsoft.com/office/officeart/2018/2/layout/IconVerticalSolidList"/>
    <dgm:cxn modelId="{CA678ED4-2ADB-41A2-BDCD-0331FBCECBF6}" type="presParOf" srcId="{99FE0D65-C9D6-469C-BF94-1393BD989398}" destId="{6A9E7EE1-EAD6-49F0-A42A-2B3F6448C632}" srcOrd="2" destOrd="0" presId="urn:microsoft.com/office/officeart/2018/2/layout/IconVerticalSolidList"/>
    <dgm:cxn modelId="{A26DB364-CE5D-47D0-B932-E735B36E3050}" type="presParOf" srcId="{99FE0D65-C9D6-469C-BF94-1393BD989398}" destId="{3E71FC75-0ED1-4E23-A980-B5DB298E5490}" srcOrd="3" destOrd="0" presId="urn:microsoft.com/office/officeart/2018/2/layout/IconVerticalSolidList"/>
    <dgm:cxn modelId="{35778BD2-CE01-4CCF-97DE-3D93D47E0ED5}" type="presParOf" srcId="{C5CC2EE2-F2E0-4435-A7D4-11992E276750}" destId="{0BCAA3D4-6EBF-434B-89E6-513978A671E2}" srcOrd="1" destOrd="0" presId="urn:microsoft.com/office/officeart/2018/2/layout/IconVerticalSolidList"/>
    <dgm:cxn modelId="{09C0668C-C2D7-4DBC-AD63-DD7741EDA6B6}" type="presParOf" srcId="{C5CC2EE2-F2E0-4435-A7D4-11992E276750}" destId="{5B9B2BC5-ACE2-4B7B-9062-FC8482EDBB63}" srcOrd="2" destOrd="0" presId="urn:microsoft.com/office/officeart/2018/2/layout/IconVerticalSolidList"/>
    <dgm:cxn modelId="{CAC5DCA4-D2F2-47E2-9007-BFC041D9F366}" type="presParOf" srcId="{5B9B2BC5-ACE2-4B7B-9062-FC8482EDBB63}" destId="{C2681CAE-77FC-41C5-9821-69FB00563636}" srcOrd="0" destOrd="0" presId="urn:microsoft.com/office/officeart/2018/2/layout/IconVerticalSolidList"/>
    <dgm:cxn modelId="{EE3EFED0-38A2-45D5-97F5-40014E911953}" type="presParOf" srcId="{5B9B2BC5-ACE2-4B7B-9062-FC8482EDBB63}" destId="{4B4EDE99-BA5E-4D75-9549-11CE1224C7EE}" srcOrd="1" destOrd="0" presId="urn:microsoft.com/office/officeart/2018/2/layout/IconVerticalSolidList"/>
    <dgm:cxn modelId="{6EDAD572-6969-46AF-B8CC-9D278FBF0A6F}" type="presParOf" srcId="{5B9B2BC5-ACE2-4B7B-9062-FC8482EDBB63}" destId="{A15D322B-D12A-426B-83A1-85A822C3B82C}" srcOrd="2" destOrd="0" presId="urn:microsoft.com/office/officeart/2018/2/layout/IconVerticalSolidList"/>
    <dgm:cxn modelId="{FB0855D5-3187-4DFF-95C6-510CAAAA3E1F}" type="presParOf" srcId="{5B9B2BC5-ACE2-4B7B-9062-FC8482EDBB63}" destId="{A5A04A19-45FF-43BB-82C3-99A0EF1059E7}" srcOrd="3" destOrd="0" presId="urn:microsoft.com/office/officeart/2018/2/layout/IconVerticalSolidList"/>
    <dgm:cxn modelId="{660E27CB-DCEF-4D81-B882-B18077AADFD4}" type="presParOf" srcId="{C5CC2EE2-F2E0-4435-A7D4-11992E276750}" destId="{34583131-D39C-49E2-AB9B-60EC3D53F9AC}" srcOrd="3" destOrd="0" presId="urn:microsoft.com/office/officeart/2018/2/layout/IconVerticalSolidList"/>
    <dgm:cxn modelId="{67FA7733-A29E-4421-A51C-1411DE9BFC38}" type="presParOf" srcId="{C5CC2EE2-F2E0-4435-A7D4-11992E276750}" destId="{7BEB577F-4E56-4ABE-AB31-6D9C900607E0}" srcOrd="4" destOrd="0" presId="urn:microsoft.com/office/officeart/2018/2/layout/IconVerticalSolidList"/>
    <dgm:cxn modelId="{D5748458-FA98-477A-84F0-F38BBF101AC0}" type="presParOf" srcId="{7BEB577F-4E56-4ABE-AB31-6D9C900607E0}" destId="{81716F66-1991-4786-8110-9084C5067126}" srcOrd="0" destOrd="0" presId="urn:microsoft.com/office/officeart/2018/2/layout/IconVerticalSolidList"/>
    <dgm:cxn modelId="{7BD1170A-0C45-4951-B2A1-AF85C04D60A6}" type="presParOf" srcId="{7BEB577F-4E56-4ABE-AB31-6D9C900607E0}" destId="{997AD003-4B56-456F-B252-E02E2A3CB81F}" srcOrd="1" destOrd="0" presId="urn:microsoft.com/office/officeart/2018/2/layout/IconVerticalSolidList"/>
    <dgm:cxn modelId="{186328D7-7610-4075-978E-E2AEA50A656F}" type="presParOf" srcId="{7BEB577F-4E56-4ABE-AB31-6D9C900607E0}" destId="{BC64219A-9408-40B3-8869-7FB91F89422D}" srcOrd="2" destOrd="0" presId="urn:microsoft.com/office/officeart/2018/2/layout/IconVerticalSolidList"/>
    <dgm:cxn modelId="{0B2EE680-BFD4-47A8-9476-3CF871D9AA16}" type="presParOf" srcId="{7BEB577F-4E56-4ABE-AB31-6D9C900607E0}" destId="{10FE02E1-6771-4764-845D-29AAC317E224}" srcOrd="3" destOrd="0" presId="urn:microsoft.com/office/officeart/2018/2/layout/IconVerticalSolidList"/>
    <dgm:cxn modelId="{6256C050-0231-4C2B-8511-21751D9B4869}" type="presParOf" srcId="{C5CC2EE2-F2E0-4435-A7D4-11992E276750}" destId="{A577214B-FB2A-42C8-8B28-8D7EB3C7B183}" srcOrd="5" destOrd="0" presId="urn:microsoft.com/office/officeart/2018/2/layout/IconVerticalSolidList"/>
    <dgm:cxn modelId="{96634FD2-88F8-4836-AA9E-1473970A1C2C}" type="presParOf" srcId="{C5CC2EE2-F2E0-4435-A7D4-11992E276750}" destId="{07ADFBDC-8352-4784-AB6A-372E0D0616F4}" srcOrd="6" destOrd="0" presId="urn:microsoft.com/office/officeart/2018/2/layout/IconVerticalSolidList"/>
    <dgm:cxn modelId="{56EDF116-E4D3-4B85-81EE-BA56C4E6C06D}" type="presParOf" srcId="{07ADFBDC-8352-4784-AB6A-372E0D0616F4}" destId="{294EE334-5A2C-462C-A591-6C062BF65B83}" srcOrd="0" destOrd="0" presId="urn:microsoft.com/office/officeart/2018/2/layout/IconVerticalSolidList"/>
    <dgm:cxn modelId="{B07B45DE-AC4D-4618-971E-AFE4F49A2344}" type="presParOf" srcId="{07ADFBDC-8352-4784-AB6A-372E0D0616F4}" destId="{EE1FCF7F-14E1-4722-BFD5-1064DD7DF162}" srcOrd="1" destOrd="0" presId="urn:microsoft.com/office/officeart/2018/2/layout/IconVerticalSolidList"/>
    <dgm:cxn modelId="{FF1945CE-DCCB-4CBD-B14D-147EB41BDFCF}" type="presParOf" srcId="{07ADFBDC-8352-4784-AB6A-372E0D0616F4}" destId="{3F21D0C3-9909-4DF4-8067-B4E7745F7704}" srcOrd="2" destOrd="0" presId="urn:microsoft.com/office/officeart/2018/2/layout/IconVerticalSolidList"/>
    <dgm:cxn modelId="{A86AF384-6C43-462D-8C8E-0E5BA7B5587C}" type="presParOf" srcId="{07ADFBDC-8352-4784-AB6A-372E0D0616F4}" destId="{648EBA3F-57D9-4235-B1B5-A95B03F20F17}" srcOrd="3" destOrd="0" presId="urn:microsoft.com/office/officeart/2018/2/layout/IconVerticalSolidList"/>
    <dgm:cxn modelId="{F99143A7-9DF6-4FB6-947A-8ED14F20A080}" type="presParOf" srcId="{C5CC2EE2-F2E0-4435-A7D4-11992E276750}" destId="{458E32DE-7B6B-4DDE-984F-37EE7EE59140}" srcOrd="7" destOrd="0" presId="urn:microsoft.com/office/officeart/2018/2/layout/IconVerticalSolidList"/>
    <dgm:cxn modelId="{CB6963F8-338A-4368-84AE-3FD98729C776}" type="presParOf" srcId="{C5CC2EE2-F2E0-4435-A7D4-11992E276750}" destId="{E950AB51-510D-4257-9DB8-70BD0482B64F}" srcOrd="8" destOrd="0" presId="urn:microsoft.com/office/officeart/2018/2/layout/IconVerticalSolidList"/>
    <dgm:cxn modelId="{B722E9C4-F592-49E1-9C4D-4CD4DC7A2C62}" type="presParOf" srcId="{E950AB51-510D-4257-9DB8-70BD0482B64F}" destId="{D5248444-7E48-41C6-A03C-1B98885BA92F}" srcOrd="0" destOrd="0" presId="urn:microsoft.com/office/officeart/2018/2/layout/IconVerticalSolidList"/>
    <dgm:cxn modelId="{0CF8D5A8-F5D7-4048-8AFB-3067397AC595}" type="presParOf" srcId="{E950AB51-510D-4257-9DB8-70BD0482B64F}" destId="{0908469A-1759-4700-8A37-1847380A1C6D}" srcOrd="1" destOrd="0" presId="urn:microsoft.com/office/officeart/2018/2/layout/IconVerticalSolidList"/>
    <dgm:cxn modelId="{10DA3F6C-EA63-46C6-A3C4-F123D7AD86DA}" type="presParOf" srcId="{E950AB51-510D-4257-9DB8-70BD0482B64F}" destId="{F9A87E87-07BB-46FF-A90B-521E60BD6A64}" srcOrd="2" destOrd="0" presId="urn:microsoft.com/office/officeart/2018/2/layout/IconVerticalSolidList"/>
    <dgm:cxn modelId="{A27722A0-6FAD-4D33-B29B-C4D7CD6249F1}" type="presParOf" srcId="{E950AB51-510D-4257-9DB8-70BD0482B64F}" destId="{028CF414-F36E-4966-AFC5-51EA4DBA60C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8088FC7-4B66-4B59-8593-480D67F2A6B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69233AD-5F3B-4030-B115-D80270A29729}">
      <dgm:prSet custT="1"/>
      <dgm:spPr/>
      <dgm:t>
        <a:bodyPr/>
        <a:lstStyle/>
        <a:p>
          <a:r>
            <a:rPr lang="en-GB" sz="2400" b="1" i="1" u="sng" dirty="0"/>
            <a:t>Demographics</a:t>
          </a:r>
          <a:r>
            <a:rPr lang="en-GB" sz="2200" dirty="0"/>
            <a:t> </a:t>
          </a:r>
          <a:endParaRPr lang="en-US" sz="2200" dirty="0"/>
        </a:p>
      </dgm:t>
    </dgm:pt>
    <dgm:pt modelId="{125414E4-24EB-4C65-BE12-70BFE8E54D9E}" type="parTrans" cxnId="{B1F77A36-A0E8-4B22-85D7-E3A00BC539E7}">
      <dgm:prSet/>
      <dgm:spPr/>
      <dgm:t>
        <a:bodyPr/>
        <a:lstStyle/>
        <a:p>
          <a:endParaRPr lang="en-US"/>
        </a:p>
      </dgm:t>
    </dgm:pt>
    <dgm:pt modelId="{09D246C7-6F2E-439F-95E7-1E33F31E9DA6}" type="sibTrans" cxnId="{B1F77A36-A0E8-4B22-85D7-E3A00BC539E7}">
      <dgm:prSet/>
      <dgm:spPr/>
      <dgm:t>
        <a:bodyPr/>
        <a:lstStyle/>
        <a:p>
          <a:endParaRPr lang="en-US"/>
        </a:p>
      </dgm:t>
    </dgm:pt>
    <dgm:pt modelId="{3B52FFD8-7479-43EC-915B-42EC29351AC3}">
      <dgm:prSet/>
      <dgm:spPr>
        <a:solidFill>
          <a:srgbClr val="92D050"/>
        </a:solidFill>
      </dgm:spPr>
      <dgm:t>
        <a:bodyPr/>
        <a:lstStyle/>
        <a:p>
          <a:r>
            <a:rPr lang="en-GB"/>
            <a:t>Looking to start youth team so ages from 6 to adult ages.</a:t>
          </a:r>
          <a:endParaRPr lang="en-US"/>
        </a:p>
      </dgm:t>
    </dgm:pt>
    <dgm:pt modelId="{8FEC1B67-424A-4565-96E5-1F74F95B7910}" type="parTrans" cxnId="{C4ABBEC8-3A32-47AC-BAD3-58B00416C68C}">
      <dgm:prSet/>
      <dgm:spPr/>
      <dgm:t>
        <a:bodyPr/>
        <a:lstStyle/>
        <a:p>
          <a:endParaRPr lang="en-US"/>
        </a:p>
      </dgm:t>
    </dgm:pt>
    <dgm:pt modelId="{D4BCC24B-39F2-45C1-9423-A67D5ADB40C5}" type="sibTrans" cxnId="{C4ABBEC8-3A32-47AC-BAD3-58B00416C68C}">
      <dgm:prSet/>
      <dgm:spPr/>
      <dgm:t>
        <a:bodyPr/>
        <a:lstStyle/>
        <a:p>
          <a:endParaRPr lang="en-US"/>
        </a:p>
      </dgm:t>
    </dgm:pt>
    <dgm:pt modelId="{DBA66D3B-ACB8-4EF6-A5B8-43C471310728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 dirty="0"/>
            <a:t>The gender looking for is male. However, females could join if wanted.</a:t>
          </a:r>
          <a:endParaRPr lang="en-US" dirty="0"/>
        </a:p>
      </dgm:t>
    </dgm:pt>
    <dgm:pt modelId="{527A3D54-8F1E-4A11-9AEA-50B04B38C8AF}" type="parTrans" cxnId="{2767AA44-6448-4898-811F-0E802F35476E}">
      <dgm:prSet/>
      <dgm:spPr/>
      <dgm:t>
        <a:bodyPr/>
        <a:lstStyle/>
        <a:p>
          <a:endParaRPr lang="en-US"/>
        </a:p>
      </dgm:t>
    </dgm:pt>
    <dgm:pt modelId="{927B590E-28DE-4857-ADA2-9DF776D62D26}" type="sibTrans" cxnId="{2767AA44-6448-4898-811F-0E802F35476E}">
      <dgm:prSet/>
      <dgm:spPr/>
      <dgm:t>
        <a:bodyPr/>
        <a:lstStyle/>
        <a:p>
          <a:endParaRPr lang="en-US"/>
        </a:p>
      </dgm:t>
    </dgm:pt>
    <dgm:pt modelId="{FBF7531A-6BD3-4831-9A52-83466F7FB63E}">
      <dgm:prSet/>
      <dgm:spPr>
        <a:solidFill>
          <a:schemeClr val="accent1"/>
        </a:solidFill>
      </dgm:spPr>
      <dgm:t>
        <a:bodyPr/>
        <a:lstStyle/>
        <a:p>
          <a:r>
            <a:rPr lang="en-GB" dirty="0"/>
            <a:t>Overall, the cost of participating is cheap so income shouldn’t be a problem.</a:t>
          </a:r>
          <a:endParaRPr lang="en-US" dirty="0"/>
        </a:p>
      </dgm:t>
    </dgm:pt>
    <dgm:pt modelId="{0344310C-0964-4A1F-ACBE-9E3A47544ECC}" type="parTrans" cxnId="{0FDD1077-6690-4AA7-879F-C7ABAF20FF18}">
      <dgm:prSet/>
      <dgm:spPr/>
      <dgm:t>
        <a:bodyPr/>
        <a:lstStyle/>
        <a:p>
          <a:endParaRPr lang="en-US"/>
        </a:p>
      </dgm:t>
    </dgm:pt>
    <dgm:pt modelId="{E927F6D5-1CA8-49EE-9DA0-FB327D37E9A0}" type="sibTrans" cxnId="{0FDD1077-6690-4AA7-879F-C7ABAF20FF18}">
      <dgm:prSet/>
      <dgm:spPr/>
      <dgm:t>
        <a:bodyPr/>
        <a:lstStyle/>
        <a:p>
          <a:endParaRPr lang="en-US"/>
        </a:p>
      </dgm:t>
    </dgm:pt>
    <dgm:pt modelId="{F11F671E-B197-4226-95B7-4C13193E810F}">
      <dgm:prSet/>
      <dgm:spPr>
        <a:solidFill>
          <a:schemeClr val="accent5"/>
        </a:solidFill>
      </dgm:spPr>
      <dgm:t>
        <a:bodyPr/>
        <a:lstStyle/>
        <a:p>
          <a:r>
            <a:rPr lang="en-GB" dirty="0"/>
            <a:t>Life stage. (Jobs, kids, and other responsibilities)</a:t>
          </a:r>
          <a:endParaRPr lang="en-US" dirty="0"/>
        </a:p>
      </dgm:t>
    </dgm:pt>
    <dgm:pt modelId="{819DCACF-565E-495F-99A1-0D8E284247D2}" type="parTrans" cxnId="{B5F7B815-D492-4128-8DFD-93C2024D1343}">
      <dgm:prSet/>
      <dgm:spPr/>
      <dgm:t>
        <a:bodyPr/>
        <a:lstStyle/>
        <a:p>
          <a:endParaRPr lang="en-US"/>
        </a:p>
      </dgm:t>
    </dgm:pt>
    <dgm:pt modelId="{8F02D1FF-78CE-4E7F-AD22-1BC32EFF0DA5}" type="sibTrans" cxnId="{B5F7B815-D492-4128-8DFD-93C2024D1343}">
      <dgm:prSet/>
      <dgm:spPr/>
      <dgm:t>
        <a:bodyPr/>
        <a:lstStyle/>
        <a:p>
          <a:endParaRPr lang="en-US"/>
        </a:p>
      </dgm:t>
    </dgm:pt>
    <dgm:pt modelId="{497B44A5-0321-4CD3-B346-8D3797918FA2}">
      <dgm:prSet/>
      <dgm:spPr>
        <a:solidFill>
          <a:srgbClr val="0070C0"/>
        </a:solidFill>
      </dgm:spPr>
      <dgm:t>
        <a:bodyPr/>
        <a:lstStyle/>
        <a:p>
          <a:r>
            <a:rPr lang="en-GB"/>
            <a:t>Family.</a:t>
          </a:r>
          <a:endParaRPr lang="en-US"/>
        </a:p>
      </dgm:t>
    </dgm:pt>
    <dgm:pt modelId="{52951577-834A-463E-B55F-D979BF80A8C3}" type="parTrans" cxnId="{50A3B678-29F0-4D89-9E94-6506676E4905}">
      <dgm:prSet/>
      <dgm:spPr/>
      <dgm:t>
        <a:bodyPr/>
        <a:lstStyle/>
        <a:p>
          <a:endParaRPr lang="en-US"/>
        </a:p>
      </dgm:t>
    </dgm:pt>
    <dgm:pt modelId="{14AE3A8B-76D2-42ED-87AA-174055D514AB}" type="sibTrans" cxnId="{50A3B678-29F0-4D89-9E94-6506676E4905}">
      <dgm:prSet/>
      <dgm:spPr/>
      <dgm:t>
        <a:bodyPr/>
        <a:lstStyle/>
        <a:p>
          <a:endParaRPr lang="en-US"/>
        </a:p>
      </dgm:t>
    </dgm:pt>
    <dgm:pt modelId="{CE5DF7A6-C215-4F3C-97E3-129A0B8FA555}" type="pres">
      <dgm:prSet presAssocID="{38088FC7-4B66-4B59-8593-480D67F2A6B5}" presName="linear" presStyleCnt="0">
        <dgm:presLayoutVars>
          <dgm:animLvl val="lvl"/>
          <dgm:resizeHandles val="exact"/>
        </dgm:presLayoutVars>
      </dgm:prSet>
      <dgm:spPr/>
    </dgm:pt>
    <dgm:pt modelId="{22E7B4E9-6FA5-4CB1-937E-377A79DAC6F1}" type="pres">
      <dgm:prSet presAssocID="{969233AD-5F3B-4030-B115-D80270A2972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527BBBD-6AD7-49BC-A4F9-85F0C7A191D2}" type="pres">
      <dgm:prSet presAssocID="{09D246C7-6F2E-439F-95E7-1E33F31E9DA6}" presName="spacer" presStyleCnt="0"/>
      <dgm:spPr/>
    </dgm:pt>
    <dgm:pt modelId="{363AFCB4-2D1B-4BEA-BFAD-4595E60FCEF5}" type="pres">
      <dgm:prSet presAssocID="{3B52FFD8-7479-43EC-915B-42EC29351AC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F238E0D-7C24-4429-AAC5-52C4B86D2A5F}" type="pres">
      <dgm:prSet presAssocID="{D4BCC24B-39F2-45C1-9423-A67D5ADB40C5}" presName="spacer" presStyleCnt="0"/>
      <dgm:spPr/>
    </dgm:pt>
    <dgm:pt modelId="{E4D8687B-CB60-4FB0-B413-86F08BE68B27}" type="pres">
      <dgm:prSet presAssocID="{DBA66D3B-ACB8-4EF6-A5B8-43C47131072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8FF21FA-CDA6-4F0C-92DB-0C4A488EDEFA}" type="pres">
      <dgm:prSet presAssocID="{927B590E-28DE-4857-ADA2-9DF776D62D26}" presName="spacer" presStyleCnt="0"/>
      <dgm:spPr/>
    </dgm:pt>
    <dgm:pt modelId="{E3B1E7B2-59B4-46CE-A9B0-53D2EEB3E183}" type="pres">
      <dgm:prSet presAssocID="{FBF7531A-6BD3-4831-9A52-83466F7FB63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7407A72-3AFA-4E87-ACA5-E5059746AB2F}" type="pres">
      <dgm:prSet presAssocID="{E927F6D5-1CA8-49EE-9DA0-FB327D37E9A0}" presName="spacer" presStyleCnt="0"/>
      <dgm:spPr/>
    </dgm:pt>
    <dgm:pt modelId="{A931681D-CD02-4852-A2FB-B9B55A7A4889}" type="pres">
      <dgm:prSet presAssocID="{F11F671E-B197-4226-95B7-4C13193E810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FD722288-D594-4137-BC1E-07D59108FCAE}" type="pres">
      <dgm:prSet presAssocID="{8F02D1FF-78CE-4E7F-AD22-1BC32EFF0DA5}" presName="spacer" presStyleCnt="0"/>
      <dgm:spPr/>
    </dgm:pt>
    <dgm:pt modelId="{B78D580B-322C-4189-AFCE-6D6BB07CEA14}" type="pres">
      <dgm:prSet presAssocID="{497B44A5-0321-4CD3-B346-8D3797918FA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3CB5901-7FF7-42F9-8778-CA43B39AA99B}" type="presOf" srcId="{969233AD-5F3B-4030-B115-D80270A29729}" destId="{22E7B4E9-6FA5-4CB1-937E-377A79DAC6F1}" srcOrd="0" destOrd="0" presId="urn:microsoft.com/office/officeart/2005/8/layout/vList2"/>
    <dgm:cxn modelId="{B5F7B815-D492-4128-8DFD-93C2024D1343}" srcId="{38088FC7-4B66-4B59-8593-480D67F2A6B5}" destId="{F11F671E-B197-4226-95B7-4C13193E810F}" srcOrd="4" destOrd="0" parTransId="{819DCACF-565E-495F-99A1-0D8E284247D2}" sibTransId="{8F02D1FF-78CE-4E7F-AD22-1BC32EFF0DA5}"/>
    <dgm:cxn modelId="{13C50C1B-4C54-4CCB-A8A5-957BF7CDBCDD}" type="presOf" srcId="{497B44A5-0321-4CD3-B346-8D3797918FA2}" destId="{B78D580B-322C-4189-AFCE-6D6BB07CEA14}" srcOrd="0" destOrd="0" presId="urn:microsoft.com/office/officeart/2005/8/layout/vList2"/>
    <dgm:cxn modelId="{C1811522-E991-4519-8BEE-4CED45115A22}" type="presOf" srcId="{DBA66D3B-ACB8-4EF6-A5B8-43C471310728}" destId="{E4D8687B-CB60-4FB0-B413-86F08BE68B27}" srcOrd="0" destOrd="0" presId="urn:microsoft.com/office/officeart/2005/8/layout/vList2"/>
    <dgm:cxn modelId="{AD19E22F-5E90-4CBA-B342-C3E1EE00D5C0}" type="presOf" srcId="{3B52FFD8-7479-43EC-915B-42EC29351AC3}" destId="{363AFCB4-2D1B-4BEA-BFAD-4595E60FCEF5}" srcOrd="0" destOrd="0" presId="urn:microsoft.com/office/officeart/2005/8/layout/vList2"/>
    <dgm:cxn modelId="{B1F77A36-A0E8-4B22-85D7-E3A00BC539E7}" srcId="{38088FC7-4B66-4B59-8593-480D67F2A6B5}" destId="{969233AD-5F3B-4030-B115-D80270A29729}" srcOrd="0" destOrd="0" parTransId="{125414E4-24EB-4C65-BE12-70BFE8E54D9E}" sibTransId="{09D246C7-6F2E-439F-95E7-1E33F31E9DA6}"/>
    <dgm:cxn modelId="{2767AA44-6448-4898-811F-0E802F35476E}" srcId="{38088FC7-4B66-4B59-8593-480D67F2A6B5}" destId="{DBA66D3B-ACB8-4EF6-A5B8-43C471310728}" srcOrd="2" destOrd="0" parTransId="{527A3D54-8F1E-4A11-9AEA-50B04B38C8AF}" sibTransId="{927B590E-28DE-4857-ADA2-9DF776D62D26}"/>
    <dgm:cxn modelId="{0FDD1077-6690-4AA7-879F-C7ABAF20FF18}" srcId="{38088FC7-4B66-4B59-8593-480D67F2A6B5}" destId="{FBF7531A-6BD3-4831-9A52-83466F7FB63E}" srcOrd="3" destOrd="0" parTransId="{0344310C-0964-4A1F-ACBE-9E3A47544ECC}" sibTransId="{E927F6D5-1CA8-49EE-9DA0-FB327D37E9A0}"/>
    <dgm:cxn modelId="{50A3B678-29F0-4D89-9E94-6506676E4905}" srcId="{38088FC7-4B66-4B59-8593-480D67F2A6B5}" destId="{497B44A5-0321-4CD3-B346-8D3797918FA2}" srcOrd="5" destOrd="0" parTransId="{52951577-834A-463E-B55F-D979BF80A8C3}" sibTransId="{14AE3A8B-76D2-42ED-87AA-174055D514AB}"/>
    <dgm:cxn modelId="{496B6995-4126-4F36-8A93-676283AC6D20}" type="presOf" srcId="{FBF7531A-6BD3-4831-9A52-83466F7FB63E}" destId="{E3B1E7B2-59B4-46CE-A9B0-53D2EEB3E183}" srcOrd="0" destOrd="0" presId="urn:microsoft.com/office/officeart/2005/8/layout/vList2"/>
    <dgm:cxn modelId="{E21B0CB3-89E5-4A1B-BDAE-6D00EA9AFE39}" type="presOf" srcId="{38088FC7-4B66-4B59-8593-480D67F2A6B5}" destId="{CE5DF7A6-C215-4F3C-97E3-129A0B8FA555}" srcOrd="0" destOrd="0" presId="urn:microsoft.com/office/officeart/2005/8/layout/vList2"/>
    <dgm:cxn modelId="{C4ABBEC8-3A32-47AC-BAD3-58B00416C68C}" srcId="{38088FC7-4B66-4B59-8593-480D67F2A6B5}" destId="{3B52FFD8-7479-43EC-915B-42EC29351AC3}" srcOrd="1" destOrd="0" parTransId="{8FEC1B67-424A-4565-96E5-1F74F95B7910}" sibTransId="{D4BCC24B-39F2-45C1-9423-A67D5ADB40C5}"/>
    <dgm:cxn modelId="{8BFD8AE1-162C-4F3F-A9F5-DC5B259B1A89}" type="presOf" srcId="{F11F671E-B197-4226-95B7-4C13193E810F}" destId="{A931681D-CD02-4852-A2FB-B9B55A7A4889}" srcOrd="0" destOrd="0" presId="urn:microsoft.com/office/officeart/2005/8/layout/vList2"/>
    <dgm:cxn modelId="{91D78D70-8619-4AF7-80F6-1589362EB6C6}" type="presParOf" srcId="{CE5DF7A6-C215-4F3C-97E3-129A0B8FA555}" destId="{22E7B4E9-6FA5-4CB1-937E-377A79DAC6F1}" srcOrd="0" destOrd="0" presId="urn:microsoft.com/office/officeart/2005/8/layout/vList2"/>
    <dgm:cxn modelId="{90DD499E-59DE-4761-A4C8-DCEE00659575}" type="presParOf" srcId="{CE5DF7A6-C215-4F3C-97E3-129A0B8FA555}" destId="{B527BBBD-6AD7-49BC-A4F9-85F0C7A191D2}" srcOrd="1" destOrd="0" presId="urn:microsoft.com/office/officeart/2005/8/layout/vList2"/>
    <dgm:cxn modelId="{18C79316-E746-4D5F-92AD-E7CF4A001D96}" type="presParOf" srcId="{CE5DF7A6-C215-4F3C-97E3-129A0B8FA555}" destId="{363AFCB4-2D1B-4BEA-BFAD-4595E60FCEF5}" srcOrd="2" destOrd="0" presId="urn:microsoft.com/office/officeart/2005/8/layout/vList2"/>
    <dgm:cxn modelId="{56F3556F-670D-400A-9208-3F00A2AC69B0}" type="presParOf" srcId="{CE5DF7A6-C215-4F3C-97E3-129A0B8FA555}" destId="{CF238E0D-7C24-4429-AAC5-52C4B86D2A5F}" srcOrd="3" destOrd="0" presId="urn:microsoft.com/office/officeart/2005/8/layout/vList2"/>
    <dgm:cxn modelId="{49045340-4566-40C8-B838-CA30B76A3B6B}" type="presParOf" srcId="{CE5DF7A6-C215-4F3C-97E3-129A0B8FA555}" destId="{E4D8687B-CB60-4FB0-B413-86F08BE68B27}" srcOrd="4" destOrd="0" presId="urn:microsoft.com/office/officeart/2005/8/layout/vList2"/>
    <dgm:cxn modelId="{C78AD9FC-DBF3-4473-9F21-9579E493A3BD}" type="presParOf" srcId="{CE5DF7A6-C215-4F3C-97E3-129A0B8FA555}" destId="{D8FF21FA-CDA6-4F0C-92DB-0C4A488EDEFA}" srcOrd="5" destOrd="0" presId="urn:microsoft.com/office/officeart/2005/8/layout/vList2"/>
    <dgm:cxn modelId="{B790E1D5-4391-4317-B96D-7C8882AEE177}" type="presParOf" srcId="{CE5DF7A6-C215-4F3C-97E3-129A0B8FA555}" destId="{E3B1E7B2-59B4-46CE-A9B0-53D2EEB3E183}" srcOrd="6" destOrd="0" presId="urn:microsoft.com/office/officeart/2005/8/layout/vList2"/>
    <dgm:cxn modelId="{52E93FF4-C27D-439D-AF21-1F817EDC3AB5}" type="presParOf" srcId="{CE5DF7A6-C215-4F3C-97E3-129A0B8FA555}" destId="{17407A72-3AFA-4E87-ACA5-E5059746AB2F}" srcOrd="7" destOrd="0" presId="urn:microsoft.com/office/officeart/2005/8/layout/vList2"/>
    <dgm:cxn modelId="{8E6D4438-63DE-4186-A96F-D6836B4D0F8E}" type="presParOf" srcId="{CE5DF7A6-C215-4F3C-97E3-129A0B8FA555}" destId="{A931681D-CD02-4852-A2FB-B9B55A7A4889}" srcOrd="8" destOrd="0" presId="urn:microsoft.com/office/officeart/2005/8/layout/vList2"/>
    <dgm:cxn modelId="{F1D47D5F-6B5A-49A7-87C8-AD23F9DF02BE}" type="presParOf" srcId="{CE5DF7A6-C215-4F3C-97E3-129A0B8FA555}" destId="{FD722288-D594-4137-BC1E-07D59108FCAE}" srcOrd="9" destOrd="0" presId="urn:microsoft.com/office/officeart/2005/8/layout/vList2"/>
    <dgm:cxn modelId="{98EFE78C-B05E-4843-A450-FEEEE0D54FFF}" type="presParOf" srcId="{CE5DF7A6-C215-4F3C-97E3-129A0B8FA555}" destId="{B78D580B-322C-4189-AFCE-6D6BB07CEA1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C864C78-66B7-4C68-B5A6-97DF746C5F3B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2F4D21F-9B25-47F0-9D24-18E04A2F62A0}">
      <dgm:prSet/>
      <dgm:spPr/>
      <dgm:t>
        <a:bodyPr/>
        <a:lstStyle/>
        <a:p>
          <a:r>
            <a:rPr lang="en-GB" b="1" i="1" u="sng"/>
            <a:t>Psychographic</a:t>
          </a:r>
          <a:endParaRPr lang="en-US" b="1" i="1" u="sng"/>
        </a:p>
      </dgm:t>
    </dgm:pt>
    <dgm:pt modelId="{B90FA7AE-E7A2-4693-A1E8-20F3422F5C68}" type="parTrans" cxnId="{0F966C2E-B58B-4143-9955-D43F48592C7F}">
      <dgm:prSet/>
      <dgm:spPr/>
      <dgm:t>
        <a:bodyPr/>
        <a:lstStyle/>
        <a:p>
          <a:endParaRPr lang="en-US"/>
        </a:p>
      </dgm:t>
    </dgm:pt>
    <dgm:pt modelId="{F46D3BB1-1191-46B0-ACE5-8CC06F8AC253}" type="sibTrans" cxnId="{0F966C2E-B58B-4143-9955-D43F48592C7F}">
      <dgm:prSet/>
      <dgm:spPr/>
      <dgm:t>
        <a:bodyPr/>
        <a:lstStyle/>
        <a:p>
          <a:endParaRPr lang="en-US"/>
        </a:p>
      </dgm:t>
    </dgm:pt>
    <dgm:pt modelId="{5000187D-385A-41F4-9548-74B741E7EEE5}">
      <dgm:prSet/>
      <dgm:spPr/>
      <dgm:t>
        <a:bodyPr/>
        <a:lstStyle/>
        <a:p>
          <a:r>
            <a:rPr lang="en-GB"/>
            <a:t>Trying to entice people with a different lifestyles. (Active  or non active)    </a:t>
          </a:r>
          <a:endParaRPr lang="en-US"/>
        </a:p>
      </dgm:t>
    </dgm:pt>
    <dgm:pt modelId="{370700C5-41CD-470C-9488-10170547B81E}" type="parTrans" cxnId="{5C536254-B1F5-4785-A2C9-EF561BA873AF}">
      <dgm:prSet/>
      <dgm:spPr/>
      <dgm:t>
        <a:bodyPr/>
        <a:lstStyle/>
        <a:p>
          <a:endParaRPr lang="en-US"/>
        </a:p>
      </dgm:t>
    </dgm:pt>
    <dgm:pt modelId="{0BA35720-CEE6-4A63-8225-DF36A67D13E6}" type="sibTrans" cxnId="{5C536254-B1F5-4785-A2C9-EF561BA873AF}">
      <dgm:prSet/>
      <dgm:spPr/>
      <dgm:t>
        <a:bodyPr/>
        <a:lstStyle/>
        <a:p>
          <a:endParaRPr lang="en-US"/>
        </a:p>
      </dgm:t>
    </dgm:pt>
    <dgm:pt modelId="{4495C4F3-0E8A-4EE4-A235-A0BB15549D10}">
      <dgm:prSet/>
      <dgm:spPr/>
      <dgm:t>
        <a:bodyPr/>
        <a:lstStyle/>
        <a:p>
          <a:r>
            <a:rPr lang="en-GB"/>
            <a:t>People who are willing and interested to learn a new sport.</a:t>
          </a:r>
          <a:endParaRPr lang="en-US"/>
        </a:p>
      </dgm:t>
    </dgm:pt>
    <dgm:pt modelId="{D65326BF-B71C-415F-9A85-FEE26C571D13}" type="parTrans" cxnId="{61BF7E11-9120-438D-968E-B05A9C5DE4E7}">
      <dgm:prSet/>
      <dgm:spPr/>
      <dgm:t>
        <a:bodyPr/>
        <a:lstStyle/>
        <a:p>
          <a:endParaRPr lang="en-US"/>
        </a:p>
      </dgm:t>
    </dgm:pt>
    <dgm:pt modelId="{CB33507F-A66B-4919-B47E-AF78A5FD18B6}" type="sibTrans" cxnId="{61BF7E11-9120-438D-968E-B05A9C5DE4E7}">
      <dgm:prSet/>
      <dgm:spPr/>
      <dgm:t>
        <a:bodyPr/>
        <a:lstStyle/>
        <a:p>
          <a:endParaRPr lang="en-US"/>
        </a:p>
      </dgm:t>
    </dgm:pt>
    <dgm:pt modelId="{9BEB6063-77A6-4ABC-A428-C0192879CD7A}">
      <dgm:prSet/>
      <dgm:spPr/>
      <dgm:t>
        <a:bodyPr/>
        <a:lstStyle/>
        <a:p>
          <a:r>
            <a:rPr lang="en-GB" dirty="0"/>
            <a:t>People with a good attitude towards others and learning.</a:t>
          </a:r>
          <a:endParaRPr lang="en-US" dirty="0"/>
        </a:p>
      </dgm:t>
    </dgm:pt>
    <dgm:pt modelId="{4097EC8E-9465-4C24-A8ED-9BC74618737E}" type="parTrans" cxnId="{753AC7CB-4023-4972-9844-AAA704A7601C}">
      <dgm:prSet/>
      <dgm:spPr/>
      <dgm:t>
        <a:bodyPr/>
        <a:lstStyle/>
        <a:p>
          <a:endParaRPr lang="en-US"/>
        </a:p>
      </dgm:t>
    </dgm:pt>
    <dgm:pt modelId="{73C6791F-8427-4500-B91B-9642CD341A46}" type="sibTrans" cxnId="{753AC7CB-4023-4972-9844-AAA704A7601C}">
      <dgm:prSet/>
      <dgm:spPr/>
      <dgm:t>
        <a:bodyPr/>
        <a:lstStyle/>
        <a:p>
          <a:endParaRPr lang="en-US"/>
        </a:p>
      </dgm:t>
    </dgm:pt>
    <dgm:pt modelId="{2C58F7F7-382A-4697-8879-3084EA931FE6}" type="pres">
      <dgm:prSet presAssocID="{EC864C78-66B7-4C68-B5A6-97DF746C5F3B}" presName="linear" presStyleCnt="0">
        <dgm:presLayoutVars>
          <dgm:animLvl val="lvl"/>
          <dgm:resizeHandles val="exact"/>
        </dgm:presLayoutVars>
      </dgm:prSet>
      <dgm:spPr/>
    </dgm:pt>
    <dgm:pt modelId="{615AEED3-D65A-4166-A663-BE34BD657807}" type="pres">
      <dgm:prSet presAssocID="{02F4D21F-9B25-47F0-9D24-18E04A2F62A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62F3C50-2CD8-4787-8A05-E293AF410690}" type="pres">
      <dgm:prSet presAssocID="{F46D3BB1-1191-46B0-ACE5-8CC06F8AC253}" presName="spacer" presStyleCnt="0"/>
      <dgm:spPr/>
    </dgm:pt>
    <dgm:pt modelId="{DBB4C4F9-E52B-466A-B7E0-64B0FAF877CF}" type="pres">
      <dgm:prSet presAssocID="{5000187D-385A-41F4-9548-74B741E7EEE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B5C994B-DCF6-43BF-8D2F-B4BBDE9C81F1}" type="pres">
      <dgm:prSet presAssocID="{0BA35720-CEE6-4A63-8225-DF36A67D13E6}" presName="spacer" presStyleCnt="0"/>
      <dgm:spPr/>
    </dgm:pt>
    <dgm:pt modelId="{0C7C1D8B-305F-4A5D-AE5F-CF4AEE35018A}" type="pres">
      <dgm:prSet presAssocID="{4495C4F3-0E8A-4EE4-A235-A0BB15549D1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6993785-A137-464E-AF07-0ECC1CA24122}" type="pres">
      <dgm:prSet presAssocID="{CB33507F-A66B-4919-B47E-AF78A5FD18B6}" presName="spacer" presStyleCnt="0"/>
      <dgm:spPr/>
    </dgm:pt>
    <dgm:pt modelId="{A6C5F103-2F2D-40AB-8823-825DDF8543D2}" type="pres">
      <dgm:prSet presAssocID="{9BEB6063-77A6-4ABC-A428-C0192879CD7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1BF7E11-9120-438D-968E-B05A9C5DE4E7}" srcId="{EC864C78-66B7-4C68-B5A6-97DF746C5F3B}" destId="{4495C4F3-0E8A-4EE4-A235-A0BB15549D10}" srcOrd="2" destOrd="0" parTransId="{D65326BF-B71C-415F-9A85-FEE26C571D13}" sibTransId="{CB33507F-A66B-4919-B47E-AF78A5FD18B6}"/>
    <dgm:cxn modelId="{0F966C2E-B58B-4143-9955-D43F48592C7F}" srcId="{EC864C78-66B7-4C68-B5A6-97DF746C5F3B}" destId="{02F4D21F-9B25-47F0-9D24-18E04A2F62A0}" srcOrd="0" destOrd="0" parTransId="{B90FA7AE-E7A2-4693-A1E8-20F3422F5C68}" sibTransId="{F46D3BB1-1191-46B0-ACE5-8CC06F8AC253}"/>
    <dgm:cxn modelId="{CAD0E832-F6B0-4EAA-AAC4-B23103198A86}" type="presOf" srcId="{9BEB6063-77A6-4ABC-A428-C0192879CD7A}" destId="{A6C5F103-2F2D-40AB-8823-825DDF8543D2}" srcOrd="0" destOrd="0" presId="urn:microsoft.com/office/officeart/2005/8/layout/vList2"/>
    <dgm:cxn modelId="{BA7FE66E-0421-485E-9679-514C88058738}" type="presOf" srcId="{4495C4F3-0E8A-4EE4-A235-A0BB15549D10}" destId="{0C7C1D8B-305F-4A5D-AE5F-CF4AEE35018A}" srcOrd="0" destOrd="0" presId="urn:microsoft.com/office/officeart/2005/8/layout/vList2"/>
    <dgm:cxn modelId="{5C536254-B1F5-4785-A2C9-EF561BA873AF}" srcId="{EC864C78-66B7-4C68-B5A6-97DF746C5F3B}" destId="{5000187D-385A-41F4-9548-74B741E7EEE5}" srcOrd="1" destOrd="0" parTransId="{370700C5-41CD-470C-9488-10170547B81E}" sibTransId="{0BA35720-CEE6-4A63-8225-DF36A67D13E6}"/>
    <dgm:cxn modelId="{9CD9CEA7-F62F-4131-8128-B589F6DD7BC2}" type="presOf" srcId="{EC864C78-66B7-4C68-B5A6-97DF746C5F3B}" destId="{2C58F7F7-382A-4697-8879-3084EA931FE6}" srcOrd="0" destOrd="0" presId="urn:microsoft.com/office/officeart/2005/8/layout/vList2"/>
    <dgm:cxn modelId="{174854B3-73D1-4145-B312-81EA88731C76}" type="presOf" srcId="{5000187D-385A-41F4-9548-74B741E7EEE5}" destId="{DBB4C4F9-E52B-466A-B7E0-64B0FAF877CF}" srcOrd="0" destOrd="0" presId="urn:microsoft.com/office/officeart/2005/8/layout/vList2"/>
    <dgm:cxn modelId="{753AC7CB-4023-4972-9844-AAA704A7601C}" srcId="{EC864C78-66B7-4C68-B5A6-97DF746C5F3B}" destId="{9BEB6063-77A6-4ABC-A428-C0192879CD7A}" srcOrd="3" destOrd="0" parTransId="{4097EC8E-9465-4C24-A8ED-9BC74618737E}" sibTransId="{73C6791F-8427-4500-B91B-9642CD341A46}"/>
    <dgm:cxn modelId="{96DD53EF-9B54-43F5-9C07-D65F555E49ED}" type="presOf" srcId="{02F4D21F-9B25-47F0-9D24-18E04A2F62A0}" destId="{615AEED3-D65A-4166-A663-BE34BD657807}" srcOrd="0" destOrd="0" presId="urn:microsoft.com/office/officeart/2005/8/layout/vList2"/>
    <dgm:cxn modelId="{5B85F846-40F0-4B3E-87C6-BED24F812D84}" type="presParOf" srcId="{2C58F7F7-382A-4697-8879-3084EA931FE6}" destId="{615AEED3-D65A-4166-A663-BE34BD657807}" srcOrd="0" destOrd="0" presId="urn:microsoft.com/office/officeart/2005/8/layout/vList2"/>
    <dgm:cxn modelId="{4EDEE3A4-25B7-497D-86E0-7D34DF24073E}" type="presParOf" srcId="{2C58F7F7-382A-4697-8879-3084EA931FE6}" destId="{F62F3C50-2CD8-4787-8A05-E293AF410690}" srcOrd="1" destOrd="0" presId="urn:microsoft.com/office/officeart/2005/8/layout/vList2"/>
    <dgm:cxn modelId="{94B91640-EEE7-4DFD-86C7-AE1E8896831E}" type="presParOf" srcId="{2C58F7F7-382A-4697-8879-3084EA931FE6}" destId="{DBB4C4F9-E52B-466A-B7E0-64B0FAF877CF}" srcOrd="2" destOrd="0" presId="urn:microsoft.com/office/officeart/2005/8/layout/vList2"/>
    <dgm:cxn modelId="{F52C494D-2535-486D-AAD1-F8CBF9D0A80B}" type="presParOf" srcId="{2C58F7F7-382A-4697-8879-3084EA931FE6}" destId="{BB5C994B-DCF6-43BF-8D2F-B4BBDE9C81F1}" srcOrd="3" destOrd="0" presId="urn:microsoft.com/office/officeart/2005/8/layout/vList2"/>
    <dgm:cxn modelId="{AF773B87-7EDA-44C0-8923-89BDB055D7EF}" type="presParOf" srcId="{2C58F7F7-382A-4697-8879-3084EA931FE6}" destId="{0C7C1D8B-305F-4A5D-AE5F-CF4AEE35018A}" srcOrd="4" destOrd="0" presId="urn:microsoft.com/office/officeart/2005/8/layout/vList2"/>
    <dgm:cxn modelId="{0844E426-30D1-40A1-A50D-EE0BBBE6EB49}" type="presParOf" srcId="{2C58F7F7-382A-4697-8879-3084EA931FE6}" destId="{16993785-A137-464E-AF07-0ECC1CA24122}" srcOrd="5" destOrd="0" presId="urn:microsoft.com/office/officeart/2005/8/layout/vList2"/>
    <dgm:cxn modelId="{68675AF8-9CE4-4D2F-BE60-A043BB004518}" type="presParOf" srcId="{2C58F7F7-382A-4697-8879-3084EA931FE6}" destId="{A6C5F103-2F2D-40AB-8823-825DDF8543D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0944F98-0CDA-4F93-A515-5B9388B77A03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423D5D0-76B9-4AD2-A3D6-067A81C38180}">
      <dgm:prSet custT="1"/>
      <dgm:spPr/>
      <dgm:t>
        <a:bodyPr/>
        <a:lstStyle/>
        <a:p>
          <a:r>
            <a:rPr lang="en-GB" sz="3200" b="1" i="1" u="sng" baseline="0" dirty="0"/>
            <a:t>Behavioural</a:t>
          </a:r>
          <a:r>
            <a:rPr lang="en-GB" sz="2600" baseline="0" dirty="0"/>
            <a:t> </a:t>
          </a:r>
          <a:endParaRPr lang="en-US" sz="2600" dirty="0"/>
        </a:p>
      </dgm:t>
    </dgm:pt>
    <dgm:pt modelId="{9A7F4BAE-C2F5-4C4A-BCD9-363E0ABDD5B1}" type="parTrans" cxnId="{79E2D316-5151-45B9-9876-C82CA3CBB286}">
      <dgm:prSet/>
      <dgm:spPr/>
      <dgm:t>
        <a:bodyPr/>
        <a:lstStyle/>
        <a:p>
          <a:endParaRPr lang="en-US"/>
        </a:p>
      </dgm:t>
    </dgm:pt>
    <dgm:pt modelId="{D71DB170-63C9-4B4D-BE2E-02627715B63E}" type="sibTrans" cxnId="{79E2D316-5151-45B9-9876-C82CA3CBB286}">
      <dgm:prSet/>
      <dgm:spPr/>
      <dgm:t>
        <a:bodyPr/>
        <a:lstStyle/>
        <a:p>
          <a:endParaRPr lang="en-US"/>
        </a:p>
      </dgm:t>
    </dgm:pt>
    <dgm:pt modelId="{E6B9B15A-DCF6-44C0-A0C7-D69D16081D16}">
      <dgm:prSet/>
      <dgm:spPr/>
      <dgm:t>
        <a:bodyPr/>
        <a:lstStyle/>
        <a:p>
          <a:r>
            <a:rPr lang="en-GB" baseline="0"/>
            <a:t>People need to see the benefits. (Physical, mental, and social)</a:t>
          </a:r>
          <a:endParaRPr lang="en-US"/>
        </a:p>
      </dgm:t>
    </dgm:pt>
    <dgm:pt modelId="{D50176FA-A14B-407C-8598-67989A03E394}" type="parTrans" cxnId="{EC87832B-868E-4DA9-88CF-4CB143F25702}">
      <dgm:prSet/>
      <dgm:spPr/>
      <dgm:t>
        <a:bodyPr/>
        <a:lstStyle/>
        <a:p>
          <a:endParaRPr lang="en-US"/>
        </a:p>
      </dgm:t>
    </dgm:pt>
    <dgm:pt modelId="{05594456-5629-400B-A314-B890C435178A}" type="sibTrans" cxnId="{EC87832B-868E-4DA9-88CF-4CB143F25702}">
      <dgm:prSet/>
      <dgm:spPr/>
      <dgm:t>
        <a:bodyPr/>
        <a:lstStyle/>
        <a:p>
          <a:endParaRPr lang="en-US"/>
        </a:p>
      </dgm:t>
    </dgm:pt>
    <dgm:pt modelId="{9B55A0B2-5755-4130-829C-CA8FCE509FAC}">
      <dgm:prSet/>
      <dgm:spPr/>
      <dgm:t>
        <a:bodyPr/>
        <a:lstStyle/>
        <a:p>
          <a:r>
            <a:rPr lang="en-GB" baseline="0"/>
            <a:t>Engagement</a:t>
          </a:r>
          <a:endParaRPr lang="en-US"/>
        </a:p>
      </dgm:t>
    </dgm:pt>
    <dgm:pt modelId="{2F7A3FF1-569B-4159-813A-7D3C3BA50927}" type="parTrans" cxnId="{BE2566C9-7240-4CB6-9D75-507F4F219F05}">
      <dgm:prSet/>
      <dgm:spPr/>
      <dgm:t>
        <a:bodyPr/>
        <a:lstStyle/>
        <a:p>
          <a:endParaRPr lang="en-US"/>
        </a:p>
      </dgm:t>
    </dgm:pt>
    <dgm:pt modelId="{E0A70053-4691-455E-B626-59FD0D4EAF64}" type="sibTrans" cxnId="{BE2566C9-7240-4CB6-9D75-507F4F219F05}">
      <dgm:prSet/>
      <dgm:spPr/>
      <dgm:t>
        <a:bodyPr/>
        <a:lstStyle/>
        <a:p>
          <a:endParaRPr lang="en-US"/>
        </a:p>
      </dgm:t>
    </dgm:pt>
    <dgm:pt modelId="{622F69E0-69B0-441A-914D-979447874E4F}">
      <dgm:prSet/>
      <dgm:spPr/>
      <dgm:t>
        <a:bodyPr/>
        <a:lstStyle/>
        <a:p>
          <a:r>
            <a:rPr lang="en-GB" baseline="0"/>
            <a:t>Intent of playing</a:t>
          </a:r>
          <a:endParaRPr lang="en-US"/>
        </a:p>
      </dgm:t>
    </dgm:pt>
    <dgm:pt modelId="{06554E16-31E4-4889-8E0B-3374C4D9D727}" type="parTrans" cxnId="{1F944F61-D5DC-48F8-A253-BCBC99F06A56}">
      <dgm:prSet/>
      <dgm:spPr/>
      <dgm:t>
        <a:bodyPr/>
        <a:lstStyle/>
        <a:p>
          <a:endParaRPr lang="en-US"/>
        </a:p>
      </dgm:t>
    </dgm:pt>
    <dgm:pt modelId="{A7D04A15-A594-48E5-8DE0-EF22C41A385D}" type="sibTrans" cxnId="{1F944F61-D5DC-48F8-A253-BCBC99F06A56}">
      <dgm:prSet/>
      <dgm:spPr/>
      <dgm:t>
        <a:bodyPr/>
        <a:lstStyle/>
        <a:p>
          <a:endParaRPr lang="en-US"/>
        </a:p>
      </dgm:t>
    </dgm:pt>
    <dgm:pt modelId="{8DEBFD38-8672-41AD-A3D4-1CDF9459349F}">
      <dgm:prSet/>
      <dgm:spPr/>
      <dgm:t>
        <a:bodyPr/>
        <a:lstStyle/>
        <a:p>
          <a:r>
            <a:rPr lang="en-GB" baseline="0"/>
            <a:t>Purchasing products to play.</a:t>
          </a:r>
          <a:endParaRPr lang="en-US"/>
        </a:p>
      </dgm:t>
    </dgm:pt>
    <dgm:pt modelId="{D18D7B36-0EEA-4B2D-BA27-7639A192DAC3}" type="parTrans" cxnId="{5C75C9E2-B2D0-4471-8258-2F1F79585241}">
      <dgm:prSet/>
      <dgm:spPr/>
      <dgm:t>
        <a:bodyPr/>
        <a:lstStyle/>
        <a:p>
          <a:endParaRPr lang="en-US"/>
        </a:p>
      </dgm:t>
    </dgm:pt>
    <dgm:pt modelId="{E08C9F9C-27C4-481D-ADD2-5A3E5740F8E9}" type="sibTrans" cxnId="{5C75C9E2-B2D0-4471-8258-2F1F79585241}">
      <dgm:prSet/>
      <dgm:spPr/>
      <dgm:t>
        <a:bodyPr/>
        <a:lstStyle/>
        <a:p>
          <a:endParaRPr lang="en-US"/>
        </a:p>
      </dgm:t>
    </dgm:pt>
    <dgm:pt modelId="{7FEF2420-B2FC-4E6A-8531-687A10941DEB}" type="pres">
      <dgm:prSet presAssocID="{40944F98-0CDA-4F93-A515-5B9388B77A03}" presName="linear" presStyleCnt="0">
        <dgm:presLayoutVars>
          <dgm:animLvl val="lvl"/>
          <dgm:resizeHandles val="exact"/>
        </dgm:presLayoutVars>
      </dgm:prSet>
      <dgm:spPr/>
    </dgm:pt>
    <dgm:pt modelId="{65542F20-D615-49F6-B2DD-EA65D8A939AB}" type="pres">
      <dgm:prSet presAssocID="{2423D5D0-76B9-4AD2-A3D6-067A81C3818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3849195-934E-4B0F-BD8D-707437669EBF}" type="pres">
      <dgm:prSet presAssocID="{D71DB170-63C9-4B4D-BE2E-02627715B63E}" presName="spacer" presStyleCnt="0"/>
      <dgm:spPr/>
    </dgm:pt>
    <dgm:pt modelId="{623AB111-C0DA-4C09-AF4E-0339066AC341}" type="pres">
      <dgm:prSet presAssocID="{E6B9B15A-DCF6-44C0-A0C7-D69D16081D1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1B87E95-2DA4-42E0-BA07-DF76577DB33C}" type="pres">
      <dgm:prSet presAssocID="{05594456-5629-400B-A314-B890C435178A}" presName="spacer" presStyleCnt="0"/>
      <dgm:spPr/>
    </dgm:pt>
    <dgm:pt modelId="{EA67F18A-716D-41A9-95F5-E8CADC65AC4C}" type="pres">
      <dgm:prSet presAssocID="{9B55A0B2-5755-4130-829C-CA8FCE509FA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00615E9-E34D-42BE-931E-3569BD3EAB3C}" type="pres">
      <dgm:prSet presAssocID="{E0A70053-4691-455E-B626-59FD0D4EAF64}" presName="spacer" presStyleCnt="0"/>
      <dgm:spPr/>
    </dgm:pt>
    <dgm:pt modelId="{17707A25-C800-499F-8B1A-B81801B01BA9}" type="pres">
      <dgm:prSet presAssocID="{622F69E0-69B0-441A-914D-979447874E4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6C3F07A-6CDE-4957-AC2F-D600971A0314}" type="pres">
      <dgm:prSet presAssocID="{A7D04A15-A594-48E5-8DE0-EF22C41A385D}" presName="spacer" presStyleCnt="0"/>
      <dgm:spPr/>
    </dgm:pt>
    <dgm:pt modelId="{928C5745-1784-4F28-8C01-E8FE8EC35F30}" type="pres">
      <dgm:prSet presAssocID="{8DEBFD38-8672-41AD-A3D4-1CDF9459349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9E2D316-5151-45B9-9876-C82CA3CBB286}" srcId="{40944F98-0CDA-4F93-A515-5B9388B77A03}" destId="{2423D5D0-76B9-4AD2-A3D6-067A81C38180}" srcOrd="0" destOrd="0" parTransId="{9A7F4BAE-C2F5-4C4A-BCD9-363E0ABDD5B1}" sibTransId="{D71DB170-63C9-4B4D-BE2E-02627715B63E}"/>
    <dgm:cxn modelId="{7A5A5D1D-298A-4336-B592-9DD747DF996B}" type="presOf" srcId="{9B55A0B2-5755-4130-829C-CA8FCE509FAC}" destId="{EA67F18A-716D-41A9-95F5-E8CADC65AC4C}" srcOrd="0" destOrd="0" presId="urn:microsoft.com/office/officeart/2005/8/layout/vList2"/>
    <dgm:cxn modelId="{EC87832B-868E-4DA9-88CF-4CB143F25702}" srcId="{40944F98-0CDA-4F93-A515-5B9388B77A03}" destId="{E6B9B15A-DCF6-44C0-A0C7-D69D16081D16}" srcOrd="1" destOrd="0" parTransId="{D50176FA-A14B-407C-8598-67989A03E394}" sibTransId="{05594456-5629-400B-A314-B890C435178A}"/>
    <dgm:cxn modelId="{1F944F61-D5DC-48F8-A253-BCBC99F06A56}" srcId="{40944F98-0CDA-4F93-A515-5B9388B77A03}" destId="{622F69E0-69B0-441A-914D-979447874E4F}" srcOrd="3" destOrd="0" parTransId="{06554E16-31E4-4889-8E0B-3374C4D9D727}" sibTransId="{A7D04A15-A594-48E5-8DE0-EF22C41A385D}"/>
    <dgm:cxn modelId="{8C192549-1837-4B05-9763-F082DC92E3C8}" type="presOf" srcId="{40944F98-0CDA-4F93-A515-5B9388B77A03}" destId="{7FEF2420-B2FC-4E6A-8531-687A10941DEB}" srcOrd="0" destOrd="0" presId="urn:microsoft.com/office/officeart/2005/8/layout/vList2"/>
    <dgm:cxn modelId="{6F73A26B-4320-40BB-B965-4674E273A4E7}" type="presOf" srcId="{2423D5D0-76B9-4AD2-A3D6-067A81C38180}" destId="{65542F20-D615-49F6-B2DD-EA65D8A939AB}" srcOrd="0" destOrd="0" presId="urn:microsoft.com/office/officeart/2005/8/layout/vList2"/>
    <dgm:cxn modelId="{634712B5-E0CB-45DD-B77E-C5CDCD4F5319}" type="presOf" srcId="{622F69E0-69B0-441A-914D-979447874E4F}" destId="{17707A25-C800-499F-8B1A-B81801B01BA9}" srcOrd="0" destOrd="0" presId="urn:microsoft.com/office/officeart/2005/8/layout/vList2"/>
    <dgm:cxn modelId="{BE2566C9-7240-4CB6-9D75-507F4F219F05}" srcId="{40944F98-0CDA-4F93-A515-5B9388B77A03}" destId="{9B55A0B2-5755-4130-829C-CA8FCE509FAC}" srcOrd="2" destOrd="0" parTransId="{2F7A3FF1-569B-4159-813A-7D3C3BA50927}" sibTransId="{E0A70053-4691-455E-B626-59FD0D4EAF64}"/>
    <dgm:cxn modelId="{A35223DA-BE9E-4A8E-B852-3136147EA269}" type="presOf" srcId="{E6B9B15A-DCF6-44C0-A0C7-D69D16081D16}" destId="{623AB111-C0DA-4C09-AF4E-0339066AC341}" srcOrd="0" destOrd="0" presId="urn:microsoft.com/office/officeart/2005/8/layout/vList2"/>
    <dgm:cxn modelId="{5C75C9E2-B2D0-4471-8258-2F1F79585241}" srcId="{40944F98-0CDA-4F93-A515-5B9388B77A03}" destId="{8DEBFD38-8672-41AD-A3D4-1CDF9459349F}" srcOrd="4" destOrd="0" parTransId="{D18D7B36-0EEA-4B2D-BA27-7639A192DAC3}" sibTransId="{E08C9F9C-27C4-481D-ADD2-5A3E5740F8E9}"/>
    <dgm:cxn modelId="{48E6F2FB-6E98-4755-B758-B3D7FBB34763}" type="presOf" srcId="{8DEBFD38-8672-41AD-A3D4-1CDF9459349F}" destId="{928C5745-1784-4F28-8C01-E8FE8EC35F30}" srcOrd="0" destOrd="0" presId="urn:microsoft.com/office/officeart/2005/8/layout/vList2"/>
    <dgm:cxn modelId="{B175F791-FCCA-4998-9A5D-6124C9BC3E3A}" type="presParOf" srcId="{7FEF2420-B2FC-4E6A-8531-687A10941DEB}" destId="{65542F20-D615-49F6-B2DD-EA65D8A939AB}" srcOrd="0" destOrd="0" presId="urn:microsoft.com/office/officeart/2005/8/layout/vList2"/>
    <dgm:cxn modelId="{4EAD69C7-6412-45B9-B09B-98478A7B161F}" type="presParOf" srcId="{7FEF2420-B2FC-4E6A-8531-687A10941DEB}" destId="{23849195-934E-4B0F-BD8D-707437669EBF}" srcOrd="1" destOrd="0" presId="urn:microsoft.com/office/officeart/2005/8/layout/vList2"/>
    <dgm:cxn modelId="{6DB0FA49-CB5A-49E0-9E24-C2D10550E13D}" type="presParOf" srcId="{7FEF2420-B2FC-4E6A-8531-687A10941DEB}" destId="{623AB111-C0DA-4C09-AF4E-0339066AC341}" srcOrd="2" destOrd="0" presId="urn:microsoft.com/office/officeart/2005/8/layout/vList2"/>
    <dgm:cxn modelId="{855B1929-3B95-4438-B328-8B1551FEA4B5}" type="presParOf" srcId="{7FEF2420-B2FC-4E6A-8531-687A10941DEB}" destId="{A1B87E95-2DA4-42E0-BA07-DF76577DB33C}" srcOrd="3" destOrd="0" presId="urn:microsoft.com/office/officeart/2005/8/layout/vList2"/>
    <dgm:cxn modelId="{538D54ED-51A1-43D2-869F-4DBFC5AA31A7}" type="presParOf" srcId="{7FEF2420-B2FC-4E6A-8531-687A10941DEB}" destId="{EA67F18A-716D-41A9-95F5-E8CADC65AC4C}" srcOrd="4" destOrd="0" presId="urn:microsoft.com/office/officeart/2005/8/layout/vList2"/>
    <dgm:cxn modelId="{D567D415-C3C9-45E1-A665-7F33E4EA8003}" type="presParOf" srcId="{7FEF2420-B2FC-4E6A-8531-687A10941DEB}" destId="{400615E9-E34D-42BE-931E-3569BD3EAB3C}" srcOrd="5" destOrd="0" presId="urn:microsoft.com/office/officeart/2005/8/layout/vList2"/>
    <dgm:cxn modelId="{69D2489A-1B2E-4C6F-B6AC-A73C1766B7F0}" type="presParOf" srcId="{7FEF2420-B2FC-4E6A-8531-687A10941DEB}" destId="{17707A25-C800-499F-8B1A-B81801B01BA9}" srcOrd="6" destOrd="0" presId="urn:microsoft.com/office/officeart/2005/8/layout/vList2"/>
    <dgm:cxn modelId="{5D9167AD-8658-4F9E-AA16-6E8E60DC2B7A}" type="presParOf" srcId="{7FEF2420-B2FC-4E6A-8531-687A10941DEB}" destId="{66C3F07A-6CDE-4957-AC2F-D600971A0314}" srcOrd="7" destOrd="0" presId="urn:microsoft.com/office/officeart/2005/8/layout/vList2"/>
    <dgm:cxn modelId="{9D3BA7BE-5D26-4C9F-ABE9-469CDB4B6711}" type="presParOf" srcId="{7FEF2420-B2FC-4E6A-8531-687A10941DEB}" destId="{928C5745-1784-4F28-8C01-E8FE8EC35F3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02BA145-25E1-402E-8AE6-DC5C1B2AA6F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D6971B4-61BD-4CE8-9696-473E49B51EA1}">
      <dgm:prSet/>
      <dgm:spPr/>
      <dgm:t>
        <a:bodyPr/>
        <a:lstStyle/>
        <a:p>
          <a:r>
            <a:rPr lang="en-GB"/>
            <a:t>Apply for the grant and fund mentioned earlier. </a:t>
          </a:r>
          <a:endParaRPr lang="en-US"/>
        </a:p>
      </dgm:t>
    </dgm:pt>
    <dgm:pt modelId="{2177FD7C-FE74-4FC7-8371-AB936218B93C}" type="parTrans" cxnId="{014CB7E8-AC9E-4208-B840-3D3645EC0E25}">
      <dgm:prSet/>
      <dgm:spPr/>
      <dgm:t>
        <a:bodyPr/>
        <a:lstStyle/>
        <a:p>
          <a:endParaRPr lang="en-US"/>
        </a:p>
      </dgm:t>
    </dgm:pt>
    <dgm:pt modelId="{B87B1B27-B55C-4393-A774-59D7AD5096D7}" type="sibTrans" cxnId="{014CB7E8-AC9E-4208-B840-3D3645EC0E25}">
      <dgm:prSet/>
      <dgm:spPr/>
      <dgm:t>
        <a:bodyPr/>
        <a:lstStyle/>
        <a:p>
          <a:endParaRPr lang="en-US"/>
        </a:p>
      </dgm:t>
    </dgm:pt>
    <dgm:pt modelId="{58F2BE2C-06D2-48F0-8C1E-4284697BE12F}">
      <dgm:prSet/>
      <dgm:spPr/>
      <dgm:t>
        <a:bodyPr/>
        <a:lstStyle/>
        <a:p>
          <a:r>
            <a:rPr lang="en-GB"/>
            <a:t>Make a new logo and have new kit designs as it is a brand.</a:t>
          </a:r>
          <a:endParaRPr lang="en-US"/>
        </a:p>
      </dgm:t>
    </dgm:pt>
    <dgm:pt modelId="{6C1DA4FF-A371-42FA-966D-4E1CBC30EF1D}" type="parTrans" cxnId="{7B9FD03C-9432-4228-A329-FB8767067256}">
      <dgm:prSet/>
      <dgm:spPr/>
      <dgm:t>
        <a:bodyPr/>
        <a:lstStyle/>
        <a:p>
          <a:endParaRPr lang="en-US"/>
        </a:p>
      </dgm:t>
    </dgm:pt>
    <dgm:pt modelId="{D914A075-331D-49A0-82E4-4F8EDA59FCCD}" type="sibTrans" cxnId="{7B9FD03C-9432-4228-A329-FB8767067256}">
      <dgm:prSet/>
      <dgm:spPr/>
      <dgm:t>
        <a:bodyPr/>
        <a:lstStyle/>
        <a:p>
          <a:endParaRPr lang="en-US"/>
        </a:p>
      </dgm:t>
    </dgm:pt>
    <dgm:pt modelId="{FC334637-624D-406D-AD64-FD0B98139242}">
      <dgm:prSet/>
      <dgm:spPr/>
      <dgm:t>
        <a:bodyPr/>
        <a:lstStyle/>
        <a:p>
          <a:r>
            <a:rPr lang="en-GB"/>
            <a:t>Raising awareness of club. Free advertisement on social media by creating a page asking friends to share and get the word out. Posters in local area, giving times and days to show up to play. First 3 sessions are free to play to get a taster. </a:t>
          </a:r>
          <a:endParaRPr lang="en-US"/>
        </a:p>
      </dgm:t>
    </dgm:pt>
    <dgm:pt modelId="{2FF449A3-DCA0-479D-9715-DE9556E3A7E8}" type="parTrans" cxnId="{60904925-C306-4E80-A81B-6953E23AE0F8}">
      <dgm:prSet/>
      <dgm:spPr/>
      <dgm:t>
        <a:bodyPr/>
        <a:lstStyle/>
        <a:p>
          <a:endParaRPr lang="en-US"/>
        </a:p>
      </dgm:t>
    </dgm:pt>
    <dgm:pt modelId="{BEF8C4B4-9F31-4481-92F2-5ED3A1063460}" type="sibTrans" cxnId="{60904925-C306-4E80-A81B-6953E23AE0F8}">
      <dgm:prSet/>
      <dgm:spPr/>
      <dgm:t>
        <a:bodyPr/>
        <a:lstStyle/>
        <a:p>
          <a:endParaRPr lang="en-US"/>
        </a:p>
      </dgm:t>
    </dgm:pt>
    <dgm:pt modelId="{24DE5C9F-C2FB-453D-A473-14C4E3B4946D}">
      <dgm:prSet/>
      <dgm:spPr/>
      <dgm:t>
        <a:bodyPr/>
        <a:lstStyle/>
        <a:p>
          <a:r>
            <a:rPr lang="en-GB"/>
            <a:t>Recruit volunteers, to run things behind the scenes such as funds and fixtures and on game day when organising it. Take pressure off the players who run it.</a:t>
          </a:r>
          <a:endParaRPr lang="en-US"/>
        </a:p>
      </dgm:t>
    </dgm:pt>
    <dgm:pt modelId="{95BB0532-3F5F-4311-B2A6-54896336191B}" type="parTrans" cxnId="{6707C8F5-203F-4484-ACA3-74A5335EC4DD}">
      <dgm:prSet/>
      <dgm:spPr/>
      <dgm:t>
        <a:bodyPr/>
        <a:lstStyle/>
        <a:p>
          <a:endParaRPr lang="en-US"/>
        </a:p>
      </dgm:t>
    </dgm:pt>
    <dgm:pt modelId="{E056EE88-1148-4E83-A2BF-8E0918EB295A}" type="sibTrans" cxnId="{6707C8F5-203F-4484-ACA3-74A5335EC4DD}">
      <dgm:prSet/>
      <dgm:spPr/>
      <dgm:t>
        <a:bodyPr/>
        <a:lstStyle/>
        <a:p>
          <a:endParaRPr lang="en-US"/>
        </a:p>
      </dgm:t>
    </dgm:pt>
    <dgm:pt modelId="{2FBA64FE-0D68-4FC8-BE74-8A57E0C20085}">
      <dgm:prSet/>
      <dgm:spPr/>
      <dgm:t>
        <a:bodyPr/>
        <a:lstStyle/>
        <a:p>
          <a:r>
            <a:rPr lang="en-GB"/>
            <a:t>Get local sponsors/partners.</a:t>
          </a:r>
          <a:endParaRPr lang="en-US"/>
        </a:p>
      </dgm:t>
    </dgm:pt>
    <dgm:pt modelId="{F0108062-9395-4A69-904D-C732212C406C}" type="parTrans" cxnId="{09DC3271-654C-4F83-A73B-4158AE78693C}">
      <dgm:prSet/>
      <dgm:spPr/>
      <dgm:t>
        <a:bodyPr/>
        <a:lstStyle/>
        <a:p>
          <a:endParaRPr lang="en-US"/>
        </a:p>
      </dgm:t>
    </dgm:pt>
    <dgm:pt modelId="{2B014328-374A-440A-A153-7E1E3B9572F3}" type="sibTrans" cxnId="{09DC3271-654C-4F83-A73B-4158AE78693C}">
      <dgm:prSet/>
      <dgm:spPr/>
      <dgm:t>
        <a:bodyPr/>
        <a:lstStyle/>
        <a:p>
          <a:endParaRPr lang="en-US"/>
        </a:p>
      </dgm:t>
    </dgm:pt>
    <dgm:pt modelId="{94C65FAC-8020-42E6-BB27-1F6B040A073D}" type="pres">
      <dgm:prSet presAssocID="{F02BA145-25E1-402E-8AE6-DC5C1B2AA6F9}" presName="root" presStyleCnt="0">
        <dgm:presLayoutVars>
          <dgm:dir/>
          <dgm:resizeHandles val="exact"/>
        </dgm:presLayoutVars>
      </dgm:prSet>
      <dgm:spPr/>
    </dgm:pt>
    <dgm:pt modelId="{CCD74F88-3204-4995-B293-320942A099D4}" type="pres">
      <dgm:prSet presAssocID="{2D6971B4-61BD-4CE8-9696-473E49B51EA1}" presName="compNode" presStyleCnt="0"/>
      <dgm:spPr/>
    </dgm:pt>
    <dgm:pt modelId="{D5F50F93-D00C-4A54-843F-F1340120660A}" type="pres">
      <dgm:prSet presAssocID="{2D6971B4-61BD-4CE8-9696-473E49B51EA1}" presName="bgRect" presStyleLbl="bgShp" presStyleIdx="0" presStyleCnt="5"/>
      <dgm:spPr/>
    </dgm:pt>
    <dgm:pt modelId="{37C96BF4-449C-4979-814D-A8A22BB6F785}" type="pres">
      <dgm:prSet presAssocID="{2D6971B4-61BD-4CE8-9696-473E49B51EA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977A8C3F-7390-405F-BE92-2BEBC18BE12D}" type="pres">
      <dgm:prSet presAssocID="{2D6971B4-61BD-4CE8-9696-473E49B51EA1}" presName="spaceRect" presStyleCnt="0"/>
      <dgm:spPr/>
    </dgm:pt>
    <dgm:pt modelId="{AFA66CC5-02E9-4473-B6E4-C03A9B854AC7}" type="pres">
      <dgm:prSet presAssocID="{2D6971B4-61BD-4CE8-9696-473E49B51EA1}" presName="parTx" presStyleLbl="revTx" presStyleIdx="0" presStyleCnt="5">
        <dgm:presLayoutVars>
          <dgm:chMax val="0"/>
          <dgm:chPref val="0"/>
        </dgm:presLayoutVars>
      </dgm:prSet>
      <dgm:spPr/>
    </dgm:pt>
    <dgm:pt modelId="{56EEC1E2-26B4-4C95-9903-4F36C86B1B10}" type="pres">
      <dgm:prSet presAssocID="{B87B1B27-B55C-4393-A774-59D7AD5096D7}" presName="sibTrans" presStyleCnt="0"/>
      <dgm:spPr/>
    </dgm:pt>
    <dgm:pt modelId="{3AA6C659-18E0-4CBE-9CF4-72654B0019CF}" type="pres">
      <dgm:prSet presAssocID="{58F2BE2C-06D2-48F0-8C1E-4284697BE12F}" presName="compNode" presStyleCnt="0"/>
      <dgm:spPr/>
    </dgm:pt>
    <dgm:pt modelId="{0689545C-F91E-4CB0-9D33-9A26496BDFD9}" type="pres">
      <dgm:prSet presAssocID="{58F2BE2C-06D2-48F0-8C1E-4284697BE12F}" presName="bgRect" presStyleLbl="bgShp" presStyleIdx="1" presStyleCnt="5"/>
      <dgm:spPr/>
    </dgm:pt>
    <dgm:pt modelId="{9CA32AA0-0323-468E-BE0D-26E31F1951AA}" type="pres">
      <dgm:prSet presAssocID="{58F2BE2C-06D2-48F0-8C1E-4284697BE12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eball Hat"/>
        </a:ext>
      </dgm:extLst>
    </dgm:pt>
    <dgm:pt modelId="{8988392D-D7F7-4AB4-8048-F13FB3041E81}" type="pres">
      <dgm:prSet presAssocID="{58F2BE2C-06D2-48F0-8C1E-4284697BE12F}" presName="spaceRect" presStyleCnt="0"/>
      <dgm:spPr/>
    </dgm:pt>
    <dgm:pt modelId="{EDD8F9D2-0743-4011-AE06-394E1DCBD857}" type="pres">
      <dgm:prSet presAssocID="{58F2BE2C-06D2-48F0-8C1E-4284697BE12F}" presName="parTx" presStyleLbl="revTx" presStyleIdx="1" presStyleCnt="5">
        <dgm:presLayoutVars>
          <dgm:chMax val="0"/>
          <dgm:chPref val="0"/>
        </dgm:presLayoutVars>
      </dgm:prSet>
      <dgm:spPr/>
    </dgm:pt>
    <dgm:pt modelId="{0D1D583E-9375-4D10-B729-145A33BDB9AF}" type="pres">
      <dgm:prSet presAssocID="{D914A075-331D-49A0-82E4-4F8EDA59FCCD}" presName="sibTrans" presStyleCnt="0"/>
      <dgm:spPr/>
    </dgm:pt>
    <dgm:pt modelId="{323A8945-68AB-423E-80B3-6498EF507F24}" type="pres">
      <dgm:prSet presAssocID="{FC334637-624D-406D-AD64-FD0B98139242}" presName="compNode" presStyleCnt="0"/>
      <dgm:spPr/>
    </dgm:pt>
    <dgm:pt modelId="{4A74EAF9-0E58-4007-9043-1398E1A00024}" type="pres">
      <dgm:prSet presAssocID="{FC334637-624D-406D-AD64-FD0B98139242}" presName="bgRect" presStyleLbl="bgShp" presStyleIdx="2" presStyleCnt="5"/>
      <dgm:spPr/>
    </dgm:pt>
    <dgm:pt modelId="{DF781629-E700-4BA7-94C9-8E2AA2CD591E}" type="pres">
      <dgm:prSet presAssocID="{FC334637-624D-406D-AD64-FD0B9813924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892834F4-5752-4838-938A-6BEB4E86B476}" type="pres">
      <dgm:prSet presAssocID="{FC334637-624D-406D-AD64-FD0B98139242}" presName="spaceRect" presStyleCnt="0"/>
      <dgm:spPr/>
    </dgm:pt>
    <dgm:pt modelId="{04F29656-3D1A-4A7B-B44E-372EFEDF1C59}" type="pres">
      <dgm:prSet presAssocID="{FC334637-624D-406D-AD64-FD0B98139242}" presName="parTx" presStyleLbl="revTx" presStyleIdx="2" presStyleCnt="5">
        <dgm:presLayoutVars>
          <dgm:chMax val="0"/>
          <dgm:chPref val="0"/>
        </dgm:presLayoutVars>
      </dgm:prSet>
      <dgm:spPr/>
    </dgm:pt>
    <dgm:pt modelId="{103F56E3-E074-424F-81AA-61BCA388CD3D}" type="pres">
      <dgm:prSet presAssocID="{BEF8C4B4-9F31-4481-92F2-5ED3A1063460}" presName="sibTrans" presStyleCnt="0"/>
      <dgm:spPr/>
    </dgm:pt>
    <dgm:pt modelId="{5146B921-E812-4F36-B381-462FF9D9AD87}" type="pres">
      <dgm:prSet presAssocID="{24DE5C9F-C2FB-453D-A473-14C4E3B4946D}" presName="compNode" presStyleCnt="0"/>
      <dgm:spPr/>
    </dgm:pt>
    <dgm:pt modelId="{CA33DAFC-C684-4B66-BC88-6F8B130BB0EC}" type="pres">
      <dgm:prSet presAssocID="{24DE5C9F-C2FB-453D-A473-14C4E3B4946D}" presName="bgRect" presStyleLbl="bgShp" presStyleIdx="3" presStyleCnt="5"/>
      <dgm:spPr/>
    </dgm:pt>
    <dgm:pt modelId="{15F2768F-45F6-4D40-9C4D-834A338D84F7}" type="pres">
      <dgm:prSet presAssocID="{24DE5C9F-C2FB-453D-A473-14C4E3B4946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ort Balls"/>
        </a:ext>
      </dgm:extLst>
    </dgm:pt>
    <dgm:pt modelId="{843CF33F-4832-4F6E-BE74-A1FC165D6015}" type="pres">
      <dgm:prSet presAssocID="{24DE5C9F-C2FB-453D-A473-14C4E3B4946D}" presName="spaceRect" presStyleCnt="0"/>
      <dgm:spPr/>
    </dgm:pt>
    <dgm:pt modelId="{2BA38616-BD2E-4B42-B559-3A320CB4603D}" type="pres">
      <dgm:prSet presAssocID="{24DE5C9F-C2FB-453D-A473-14C4E3B4946D}" presName="parTx" presStyleLbl="revTx" presStyleIdx="3" presStyleCnt="5">
        <dgm:presLayoutVars>
          <dgm:chMax val="0"/>
          <dgm:chPref val="0"/>
        </dgm:presLayoutVars>
      </dgm:prSet>
      <dgm:spPr/>
    </dgm:pt>
    <dgm:pt modelId="{6EAD9C8D-300F-40B3-97E0-8C6C641D0DEA}" type="pres">
      <dgm:prSet presAssocID="{E056EE88-1148-4E83-A2BF-8E0918EB295A}" presName="sibTrans" presStyleCnt="0"/>
      <dgm:spPr/>
    </dgm:pt>
    <dgm:pt modelId="{41B47434-C20A-4397-B774-D820F73B9FD2}" type="pres">
      <dgm:prSet presAssocID="{2FBA64FE-0D68-4FC8-BE74-8A57E0C20085}" presName="compNode" presStyleCnt="0"/>
      <dgm:spPr/>
    </dgm:pt>
    <dgm:pt modelId="{BFC28F97-07D9-4452-99BB-A217B8701889}" type="pres">
      <dgm:prSet presAssocID="{2FBA64FE-0D68-4FC8-BE74-8A57E0C20085}" presName="bgRect" presStyleLbl="bgShp" presStyleIdx="4" presStyleCnt="5"/>
      <dgm:spPr/>
    </dgm:pt>
    <dgm:pt modelId="{5910472C-62E0-4162-8DA2-64FA795C4D65}" type="pres">
      <dgm:prSet presAssocID="{2FBA64FE-0D68-4FC8-BE74-8A57E0C2008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485611F2-9C94-4399-BAB4-1DC12F7490CA}" type="pres">
      <dgm:prSet presAssocID="{2FBA64FE-0D68-4FC8-BE74-8A57E0C20085}" presName="spaceRect" presStyleCnt="0"/>
      <dgm:spPr/>
    </dgm:pt>
    <dgm:pt modelId="{BE774724-35AF-457F-8AEE-884404D01CE7}" type="pres">
      <dgm:prSet presAssocID="{2FBA64FE-0D68-4FC8-BE74-8A57E0C2008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0904925-C306-4E80-A81B-6953E23AE0F8}" srcId="{F02BA145-25E1-402E-8AE6-DC5C1B2AA6F9}" destId="{FC334637-624D-406D-AD64-FD0B98139242}" srcOrd="2" destOrd="0" parTransId="{2FF449A3-DCA0-479D-9715-DE9556E3A7E8}" sibTransId="{BEF8C4B4-9F31-4481-92F2-5ED3A1063460}"/>
    <dgm:cxn modelId="{1A2E4D2A-16B4-4F0E-AF3D-EE84B0A2EF90}" type="presOf" srcId="{58F2BE2C-06D2-48F0-8C1E-4284697BE12F}" destId="{EDD8F9D2-0743-4011-AE06-394E1DCBD857}" srcOrd="0" destOrd="0" presId="urn:microsoft.com/office/officeart/2018/2/layout/IconVerticalSolidList"/>
    <dgm:cxn modelId="{7B9FD03C-9432-4228-A329-FB8767067256}" srcId="{F02BA145-25E1-402E-8AE6-DC5C1B2AA6F9}" destId="{58F2BE2C-06D2-48F0-8C1E-4284697BE12F}" srcOrd="1" destOrd="0" parTransId="{6C1DA4FF-A371-42FA-966D-4E1CBC30EF1D}" sibTransId="{D914A075-331D-49A0-82E4-4F8EDA59FCCD}"/>
    <dgm:cxn modelId="{09DC3271-654C-4F83-A73B-4158AE78693C}" srcId="{F02BA145-25E1-402E-8AE6-DC5C1B2AA6F9}" destId="{2FBA64FE-0D68-4FC8-BE74-8A57E0C20085}" srcOrd="4" destOrd="0" parTransId="{F0108062-9395-4A69-904D-C732212C406C}" sibTransId="{2B014328-374A-440A-A153-7E1E3B9572F3}"/>
    <dgm:cxn modelId="{FCA008A0-C8BD-4B80-BE55-9FD0B5D91292}" type="presOf" srcId="{2D6971B4-61BD-4CE8-9696-473E49B51EA1}" destId="{AFA66CC5-02E9-4473-B6E4-C03A9B854AC7}" srcOrd="0" destOrd="0" presId="urn:microsoft.com/office/officeart/2018/2/layout/IconVerticalSolidList"/>
    <dgm:cxn modelId="{90ED57B6-EEEA-4D31-9815-A5F1E41F81A5}" type="presOf" srcId="{FC334637-624D-406D-AD64-FD0B98139242}" destId="{04F29656-3D1A-4A7B-B44E-372EFEDF1C59}" srcOrd="0" destOrd="0" presId="urn:microsoft.com/office/officeart/2018/2/layout/IconVerticalSolidList"/>
    <dgm:cxn modelId="{93485CC3-97CA-4864-8050-471FB6A47088}" type="presOf" srcId="{24DE5C9F-C2FB-453D-A473-14C4E3B4946D}" destId="{2BA38616-BD2E-4B42-B559-3A320CB4603D}" srcOrd="0" destOrd="0" presId="urn:microsoft.com/office/officeart/2018/2/layout/IconVerticalSolidList"/>
    <dgm:cxn modelId="{DE5645CA-E0B8-4D16-8DEC-60095EB84A2D}" type="presOf" srcId="{F02BA145-25E1-402E-8AE6-DC5C1B2AA6F9}" destId="{94C65FAC-8020-42E6-BB27-1F6B040A073D}" srcOrd="0" destOrd="0" presId="urn:microsoft.com/office/officeart/2018/2/layout/IconVerticalSolidList"/>
    <dgm:cxn modelId="{014CB7E8-AC9E-4208-B840-3D3645EC0E25}" srcId="{F02BA145-25E1-402E-8AE6-DC5C1B2AA6F9}" destId="{2D6971B4-61BD-4CE8-9696-473E49B51EA1}" srcOrd="0" destOrd="0" parTransId="{2177FD7C-FE74-4FC7-8371-AB936218B93C}" sibTransId="{B87B1B27-B55C-4393-A774-59D7AD5096D7}"/>
    <dgm:cxn modelId="{64A13EF3-6F9A-46EB-81C1-E24A823B195F}" type="presOf" srcId="{2FBA64FE-0D68-4FC8-BE74-8A57E0C20085}" destId="{BE774724-35AF-457F-8AEE-884404D01CE7}" srcOrd="0" destOrd="0" presId="urn:microsoft.com/office/officeart/2018/2/layout/IconVerticalSolidList"/>
    <dgm:cxn modelId="{6707C8F5-203F-4484-ACA3-74A5335EC4DD}" srcId="{F02BA145-25E1-402E-8AE6-DC5C1B2AA6F9}" destId="{24DE5C9F-C2FB-453D-A473-14C4E3B4946D}" srcOrd="3" destOrd="0" parTransId="{95BB0532-3F5F-4311-B2A6-54896336191B}" sibTransId="{E056EE88-1148-4E83-A2BF-8E0918EB295A}"/>
    <dgm:cxn modelId="{7FCE07C6-A01E-4284-9D15-98F483782606}" type="presParOf" srcId="{94C65FAC-8020-42E6-BB27-1F6B040A073D}" destId="{CCD74F88-3204-4995-B293-320942A099D4}" srcOrd="0" destOrd="0" presId="urn:microsoft.com/office/officeart/2018/2/layout/IconVerticalSolidList"/>
    <dgm:cxn modelId="{5D9B680C-5B95-4011-A3E4-C6D66BA716AD}" type="presParOf" srcId="{CCD74F88-3204-4995-B293-320942A099D4}" destId="{D5F50F93-D00C-4A54-843F-F1340120660A}" srcOrd="0" destOrd="0" presId="urn:microsoft.com/office/officeart/2018/2/layout/IconVerticalSolidList"/>
    <dgm:cxn modelId="{F3C34608-D70D-4BAA-90E0-DDB09A391511}" type="presParOf" srcId="{CCD74F88-3204-4995-B293-320942A099D4}" destId="{37C96BF4-449C-4979-814D-A8A22BB6F785}" srcOrd="1" destOrd="0" presId="urn:microsoft.com/office/officeart/2018/2/layout/IconVerticalSolidList"/>
    <dgm:cxn modelId="{DBFFF604-8F8B-49D5-A33B-EA5A208B5449}" type="presParOf" srcId="{CCD74F88-3204-4995-B293-320942A099D4}" destId="{977A8C3F-7390-405F-BE92-2BEBC18BE12D}" srcOrd="2" destOrd="0" presId="urn:microsoft.com/office/officeart/2018/2/layout/IconVerticalSolidList"/>
    <dgm:cxn modelId="{3C44FAB8-6181-4F2D-B3C0-C6CB078A2002}" type="presParOf" srcId="{CCD74F88-3204-4995-B293-320942A099D4}" destId="{AFA66CC5-02E9-4473-B6E4-C03A9B854AC7}" srcOrd="3" destOrd="0" presId="urn:microsoft.com/office/officeart/2018/2/layout/IconVerticalSolidList"/>
    <dgm:cxn modelId="{6BCA6F55-91D0-434D-9835-9E902D8494F7}" type="presParOf" srcId="{94C65FAC-8020-42E6-BB27-1F6B040A073D}" destId="{56EEC1E2-26B4-4C95-9903-4F36C86B1B10}" srcOrd="1" destOrd="0" presId="urn:microsoft.com/office/officeart/2018/2/layout/IconVerticalSolidList"/>
    <dgm:cxn modelId="{014E4144-256F-4AA9-BF2D-1AA73A39CF47}" type="presParOf" srcId="{94C65FAC-8020-42E6-BB27-1F6B040A073D}" destId="{3AA6C659-18E0-4CBE-9CF4-72654B0019CF}" srcOrd="2" destOrd="0" presId="urn:microsoft.com/office/officeart/2018/2/layout/IconVerticalSolidList"/>
    <dgm:cxn modelId="{1A327425-822E-4B40-964F-4C33A7157A66}" type="presParOf" srcId="{3AA6C659-18E0-4CBE-9CF4-72654B0019CF}" destId="{0689545C-F91E-4CB0-9D33-9A26496BDFD9}" srcOrd="0" destOrd="0" presId="urn:microsoft.com/office/officeart/2018/2/layout/IconVerticalSolidList"/>
    <dgm:cxn modelId="{5DD2D42D-C668-46BA-A428-95D139D0F442}" type="presParOf" srcId="{3AA6C659-18E0-4CBE-9CF4-72654B0019CF}" destId="{9CA32AA0-0323-468E-BE0D-26E31F1951AA}" srcOrd="1" destOrd="0" presId="urn:microsoft.com/office/officeart/2018/2/layout/IconVerticalSolidList"/>
    <dgm:cxn modelId="{F0A1D868-A2FA-4BF9-A929-9785A499FFEE}" type="presParOf" srcId="{3AA6C659-18E0-4CBE-9CF4-72654B0019CF}" destId="{8988392D-D7F7-4AB4-8048-F13FB3041E81}" srcOrd="2" destOrd="0" presId="urn:microsoft.com/office/officeart/2018/2/layout/IconVerticalSolidList"/>
    <dgm:cxn modelId="{30E3AF63-E643-469F-9371-A88F313CB4EF}" type="presParOf" srcId="{3AA6C659-18E0-4CBE-9CF4-72654B0019CF}" destId="{EDD8F9D2-0743-4011-AE06-394E1DCBD857}" srcOrd="3" destOrd="0" presId="urn:microsoft.com/office/officeart/2018/2/layout/IconVerticalSolidList"/>
    <dgm:cxn modelId="{755B1189-BED3-4FDD-BA29-97A08357D1A1}" type="presParOf" srcId="{94C65FAC-8020-42E6-BB27-1F6B040A073D}" destId="{0D1D583E-9375-4D10-B729-145A33BDB9AF}" srcOrd="3" destOrd="0" presId="urn:microsoft.com/office/officeart/2018/2/layout/IconVerticalSolidList"/>
    <dgm:cxn modelId="{179AD3D2-D699-438A-8D1D-4DE4EF45E6DA}" type="presParOf" srcId="{94C65FAC-8020-42E6-BB27-1F6B040A073D}" destId="{323A8945-68AB-423E-80B3-6498EF507F24}" srcOrd="4" destOrd="0" presId="urn:microsoft.com/office/officeart/2018/2/layout/IconVerticalSolidList"/>
    <dgm:cxn modelId="{66EF2D3D-4671-4EC1-9923-FEFB88CB6EE1}" type="presParOf" srcId="{323A8945-68AB-423E-80B3-6498EF507F24}" destId="{4A74EAF9-0E58-4007-9043-1398E1A00024}" srcOrd="0" destOrd="0" presId="urn:microsoft.com/office/officeart/2018/2/layout/IconVerticalSolidList"/>
    <dgm:cxn modelId="{A0C35EDD-481D-4759-A36F-821F60C5958F}" type="presParOf" srcId="{323A8945-68AB-423E-80B3-6498EF507F24}" destId="{DF781629-E700-4BA7-94C9-8E2AA2CD591E}" srcOrd="1" destOrd="0" presId="urn:microsoft.com/office/officeart/2018/2/layout/IconVerticalSolidList"/>
    <dgm:cxn modelId="{DD5C801E-29C5-47A2-9963-E95992C231CA}" type="presParOf" srcId="{323A8945-68AB-423E-80B3-6498EF507F24}" destId="{892834F4-5752-4838-938A-6BEB4E86B476}" srcOrd="2" destOrd="0" presId="urn:microsoft.com/office/officeart/2018/2/layout/IconVerticalSolidList"/>
    <dgm:cxn modelId="{1664B8FD-33F8-4C82-9FA6-D8FFDC71E0A6}" type="presParOf" srcId="{323A8945-68AB-423E-80B3-6498EF507F24}" destId="{04F29656-3D1A-4A7B-B44E-372EFEDF1C59}" srcOrd="3" destOrd="0" presId="urn:microsoft.com/office/officeart/2018/2/layout/IconVerticalSolidList"/>
    <dgm:cxn modelId="{36AA403A-AD2C-4205-8A41-70D4A3321F50}" type="presParOf" srcId="{94C65FAC-8020-42E6-BB27-1F6B040A073D}" destId="{103F56E3-E074-424F-81AA-61BCA388CD3D}" srcOrd="5" destOrd="0" presId="urn:microsoft.com/office/officeart/2018/2/layout/IconVerticalSolidList"/>
    <dgm:cxn modelId="{2B480D39-BC63-4C25-86A6-4475546C7C7E}" type="presParOf" srcId="{94C65FAC-8020-42E6-BB27-1F6B040A073D}" destId="{5146B921-E812-4F36-B381-462FF9D9AD87}" srcOrd="6" destOrd="0" presId="urn:microsoft.com/office/officeart/2018/2/layout/IconVerticalSolidList"/>
    <dgm:cxn modelId="{98AA1CC8-618A-40F0-A986-029754801860}" type="presParOf" srcId="{5146B921-E812-4F36-B381-462FF9D9AD87}" destId="{CA33DAFC-C684-4B66-BC88-6F8B130BB0EC}" srcOrd="0" destOrd="0" presId="urn:microsoft.com/office/officeart/2018/2/layout/IconVerticalSolidList"/>
    <dgm:cxn modelId="{FFA6BCE4-C506-4837-AFD4-9DCBF439022B}" type="presParOf" srcId="{5146B921-E812-4F36-B381-462FF9D9AD87}" destId="{15F2768F-45F6-4D40-9C4D-834A338D84F7}" srcOrd="1" destOrd="0" presId="urn:microsoft.com/office/officeart/2018/2/layout/IconVerticalSolidList"/>
    <dgm:cxn modelId="{41B875F3-18FA-40D5-9837-A3D256A66430}" type="presParOf" srcId="{5146B921-E812-4F36-B381-462FF9D9AD87}" destId="{843CF33F-4832-4F6E-BE74-A1FC165D6015}" srcOrd="2" destOrd="0" presId="urn:microsoft.com/office/officeart/2018/2/layout/IconVerticalSolidList"/>
    <dgm:cxn modelId="{7CAEFE28-3BE0-4B18-9967-EB14A1F215BA}" type="presParOf" srcId="{5146B921-E812-4F36-B381-462FF9D9AD87}" destId="{2BA38616-BD2E-4B42-B559-3A320CB4603D}" srcOrd="3" destOrd="0" presId="urn:microsoft.com/office/officeart/2018/2/layout/IconVerticalSolidList"/>
    <dgm:cxn modelId="{AED1A6EA-367D-413D-A439-D83DEBFA5650}" type="presParOf" srcId="{94C65FAC-8020-42E6-BB27-1F6B040A073D}" destId="{6EAD9C8D-300F-40B3-97E0-8C6C641D0DEA}" srcOrd="7" destOrd="0" presId="urn:microsoft.com/office/officeart/2018/2/layout/IconVerticalSolidList"/>
    <dgm:cxn modelId="{F80A2F94-D2B0-4005-8C14-D3134F20B9DC}" type="presParOf" srcId="{94C65FAC-8020-42E6-BB27-1F6B040A073D}" destId="{41B47434-C20A-4397-B774-D820F73B9FD2}" srcOrd="8" destOrd="0" presId="urn:microsoft.com/office/officeart/2018/2/layout/IconVerticalSolidList"/>
    <dgm:cxn modelId="{F8D52B12-855E-4A9C-8FC2-DA1E11D94355}" type="presParOf" srcId="{41B47434-C20A-4397-B774-D820F73B9FD2}" destId="{BFC28F97-07D9-4452-99BB-A217B8701889}" srcOrd="0" destOrd="0" presId="urn:microsoft.com/office/officeart/2018/2/layout/IconVerticalSolidList"/>
    <dgm:cxn modelId="{63D50C55-93B9-47F3-A301-38A6E30DCD04}" type="presParOf" srcId="{41B47434-C20A-4397-B774-D820F73B9FD2}" destId="{5910472C-62E0-4162-8DA2-64FA795C4D65}" srcOrd="1" destOrd="0" presId="urn:microsoft.com/office/officeart/2018/2/layout/IconVerticalSolidList"/>
    <dgm:cxn modelId="{3653B596-A3CD-4E1F-828E-E7F9F1A88E5F}" type="presParOf" srcId="{41B47434-C20A-4397-B774-D820F73B9FD2}" destId="{485611F2-9C94-4399-BAB4-1DC12F7490CA}" srcOrd="2" destOrd="0" presId="urn:microsoft.com/office/officeart/2018/2/layout/IconVerticalSolidList"/>
    <dgm:cxn modelId="{2C0959F7-2214-42A2-80C6-C3A79B188E56}" type="presParOf" srcId="{41B47434-C20A-4397-B774-D820F73B9FD2}" destId="{BE774724-35AF-457F-8AEE-884404D01CE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140814-2D92-4D46-A1C5-8D4FC3EE103D}">
      <dsp:nvSpPr>
        <dsp:cNvPr id="0" name=""/>
        <dsp:cNvSpPr/>
      </dsp:nvSpPr>
      <dsp:spPr>
        <a:xfrm>
          <a:off x="0" y="690"/>
          <a:ext cx="624677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F78A1E-BDF0-43DC-925E-64AC430735A9}">
      <dsp:nvSpPr>
        <dsp:cNvPr id="0" name=""/>
        <dsp:cNvSpPr/>
      </dsp:nvSpPr>
      <dsp:spPr>
        <a:xfrm>
          <a:off x="0" y="690"/>
          <a:ext cx="6246773" cy="565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1" u="sng" kern="1200" dirty="0"/>
            <a:t>Community engagement:</a:t>
          </a:r>
          <a:endParaRPr lang="en-US" sz="2400" kern="1200" dirty="0"/>
        </a:p>
      </dsp:txBody>
      <dsp:txXfrm>
        <a:off x="0" y="690"/>
        <a:ext cx="6246773" cy="565488"/>
      </dsp:txXfrm>
    </dsp:sp>
    <dsp:sp modelId="{7E088DB1-A1CA-49CB-83D4-E5554C5A8665}">
      <dsp:nvSpPr>
        <dsp:cNvPr id="0" name=""/>
        <dsp:cNvSpPr/>
      </dsp:nvSpPr>
      <dsp:spPr>
        <a:xfrm>
          <a:off x="0" y="566178"/>
          <a:ext cx="6246773" cy="0"/>
        </a:xfrm>
        <a:prstGeom prst="line">
          <a:avLst/>
        </a:prstGeom>
        <a:solidFill>
          <a:schemeClr val="accent2">
            <a:hueOff val="140515"/>
            <a:satOff val="-413"/>
            <a:lumOff val="-305"/>
            <a:alphaOff val="0"/>
          </a:schemeClr>
        </a:solidFill>
        <a:ln w="12700" cap="flat" cmpd="sng" algn="in">
          <a:solidFill>
            <a:schemeClr val="accent2">
              <a:hueOff val="140515"/>
              <a:satOff val="-413"/>
              <a:lumOff val="-30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9C02DF-F724-42CF-8B8B-09E6C5DE4E33}">
      <dsp:nvSpPr>
        <dsp:cNvPr id="0" name=""/>
        <dsp:cNvSpPr/>
      </dsp:nvSpPr>
      <dsp:spPr>
        <a:xfrm>
          <a:off x="0" y="566178"/>
          <a:ext cx="6246773" cy="565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Launch new teams by gaining more players.</a:t>
          </a:r>
          <a:endParaRPr lang="en-US" sz="1700" kern="1200"/>
        </a:p>
      </dsp:txBody>
      <dsp:txXfrm>
        <a:off x="0" y="566178"/>
        <a:ext cx="6246773" cy="565488"/>
      </dsp:txXfrm>
    </dsp:sp>
    <dsp:sp modelId="{F953B708-0EC0-4F26-A6E2-F15A151FC1EC}">
      <dsp:nvSpPr>
        <dsp:cNvPr id="0" name=""/>
        <dsp:cNvSpPr/>
      </dsp:nvSpPr>
      <dsp:spPr>
        <a:xfrm>
          <a:off x="0" y="1131666"/>
          <a:ext cx="6246773" cy="0"/>
        </a:xfrm>
        <a:prstGeom prst="line">
          <a:avLst/>
        </a:prstGeom>
        <a:solidFill>
          <a:schemeClr val="accent2">
            <a:hueOff val="281030"/>
            <a:satOff val="-826"/>
            <a:lumOff val="-610"/>
            <a:alphaOff val="0"/>
          </a:schemeClr>
        </a:solidFill>
        <a:ln w="12700" cap="flat" cmpd="sng" algn="in">
          <a:solidFill>
            <a:schemeClr val="accent2">
              <a:hueOff val="281030"/>
              <a:satOff val="-826"/>
              <a:lumOff val="-61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FA9105-4944-4BAF-AAEF-0E4856D945A0}">
      <dsp:nvSpPr>
        <dsp:cNvPr id="0" name=""/>
        <dsp:cNvSpPr/>
      </dsp:nvSpPr>
      <dsp:spPr>
        <a:xfrm>
          <a:off x="0" y="1131666"/>
          <a:ext cx="6246773" cy="565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Gaining sponsorships and partners.</a:t>
          </a:r>
          <a:endParaRPr lang="en-US" sz="1700" kern="1200"/>
        </a:p>
      </dsp:txBody>
      <dsp:txXfrm>
        <a:off x="0" y="1131666"/>
        <a:ext cx="6246773" cy="565488"/>
      </dsp:txXfrm>
    </dsp:sp>
    <dsp:sp modelId="{0EFF48C0-1305-4506-A422-031F27D7E1B9}">
      <dsp:nvSpPr>
        <dsp:cNvPr id="0" name=""/>
        <dsp:cNvSpPr/>
      </dsp:nvSpPr>
      <dsp:spPr>
        <a:xfrm>
          <a:off x="0" y="1697155"/>
          <a:ext cx="6246773" cy="0"/>
        </a:xfrm>
        <a:prstGeom prst="line">
          <a:avLst/>
        </a:prstGeom>
        <a:solidFill>
          <a:schemeClr val="accent2">
            <a:hueOff val="421546"/>
            <a:satOff val="-1239"/>
            <a:lumOff val="-915"/>
            <a:alphaOff val="0"/>
          </a:schemeClr>
        </a:solidFill>
        <a:ln w="12700" cap="flat" cmpd="sng" algn="in">
          <a:solidFill>
            <a:schemeClr val="accent2">
              <a:hueOff val="421546"/>
              <a:satOff val="-1239"/>
              <a:lumOff val="-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9EADB9-7218-499D-A28A-4CBC0724BBA8}">
      <dsp:nvSpPr>
        <dsp:cNvPr id="0" name=""/>
        <dsp:cNvSpPr/>
      </dsp:nvSpPr>
      <dsp:spPr>
        <a:xfrm>
          <a:off x="0" y="1697155"/>
          <a:ext cx="6246773" cy="565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Gain more local fans/supporters.</a:t>
          </a:r>
          <a:endParaRPr lang="en-US" sz="1700" kern="1200"/>
        </a:p>
      </dsp:txBody>
      <dsp:txXfrm>
        <a:off x="0" y="1697155"/>
        <a:ext cx="6246773" cy="565488"/>
      </dsp:txXfrm>
    </dsp:sp>
    <dsp:sp modelId="{BCA65FE8-B95F-445A-9352-B95AA2F4D105}">
      <dsp:nvSpPr>
        <dsp:cNvPr id="0" name=""/>
        <dsp:cNvSpPr/>
      </dsp:nvSpPr>
      <dsp:spPr>
        <a:xfrm>
          <a:off x="0" y="2262643"/>
          <a:ext cx="6246773" cy="0"/>
        </a:xfrm>
        <a:prstGeom prst="line">
          <a:avLst/>
        </a:prstGeom>
        <a:solidFill>
          <a:schemeClr val="accent2">
            <a:hueOff val="562061"/>
            <a:satOff val="-1652"/>
            <a:lumOff val="-1220"/>
            <a:alphaOff val="0"/>
          </a:schemeClr>
        </a:solidFill>
        <a:ln w="12700" cap="flat" cmpd="sng" algn="in">
          <a:solidFill>
            <a:schemeClr val="accent2">
              <a:hueOff val="562061"/>
              <a:satOff val="-1652"/>
              <a:lumOff val="-12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6049FB-07B8-4DAE-9689-873498339A4E}">
      <dsp:nvSpPr>
        <dsp:cNvPr id="0" name=""/>
        <dsp:cNvSpPr/>
      </dsp:nvSpPr>
      <dsp:spPr>
        <a:xfrm>
          <a:off x="0" y="2262643"/>
          <a:ext cx="6246773" cy="565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Recruit volunteers.</a:t>
          </a:r>
          <a:endParaRPr lang="en-US" sz="1700" kern="1200"/>
        </a:p>
      </dsp:txBody>
      <dsp:txXfrm>
        <a:off x="0" y="2262643"/>
        <a:ext cx="6246773" cy="565488"/>
      </dsp:txXfrm>
    </dsp:sp>
    <dsp:sp modelId="{54697AE6-DDDC-48D9-A572-D1265CB77C5A}">
      <dsp:nvSpPr>
        <dsp:cNvPr id="0" name=""/>
        <dsp:cNvSpPr/>
      </dsp:nvSpPr>
      <dsp:spPr>
        <a:xfrm>
          <a:off x="0" y="2828131"/>
          <a:ext cx="6246773" cy="0"/>
        </a:xfrm>
        <a:prstGeom prst="line">
          <a:avLst/>
        </a:prstGeom>
        <a:solidFill>
          <a:schemeClr val="accent2">
            <a:hueOff val="702576"/>
            <a:satOff val="-2066"/>
            <a:lumOff val="-1525"/>
            <a:alphaOff val="0"/>
          </a:schemeClr>
        </a:solidFill>
        <a:ln w="12700" cap="flat" cmpd="sng" algn="in">
          <a:solidFill>
            <a:schemeClr val="accent2">
              <a:hueOff val="702576"/>
              <a:satOff val="-2066"/>
              <a:lumOff val="-152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404F63-67D9-4CAE-82DC-18BCC8CA539F}">
      <dsp:nvSpPr>
        <dsp:cNvPr id="0" name=""/>
        <dsp:cNvSpPr/>
      </dsp:nvSpPr>
      <dsp:spPr>
        <a:xfrm>
          <a:off x="0" y="2828131"/>
          <a:ext cx="6246773" cy="565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1" u="sng" kern="1200" dirty="0"/>
            <a:t>Finance/Funds:</a:t>
          </a:r>
          <a:endParaRPr lang="en-US" sz="2400" kern="1200" dirty="0"/>
        </a:p>
      </dsp:txBody>
      <dsp:txXfrm>
        <a:off x="0" y="2828131"/>
        <a:ext cx="6246773" cy="565488"/>
      </dsp:txXfrm>
    </dsp:sp>
    <dsp:sp modelId="{554089D1-311C-4E13-86BA-B4FF8C62054B}">
      <dsp:nvSpPr>
        <dsp:cNvPr id="0" name=""/>
        <dsp:cNvSpPr/>
      </dsp:nvSpPr>
      <dsp:spPr>
        <a:xfrm>
          <a:off x="0" y="3393619"/>
          <a:ext cx="6246773" cy="0"/>
        </a:xfrm>
        <a:prstGeom prst="line">
          <a:avLst/>
        </a:prstGeom>
        <a:solidFill>
          <a:schemeClr val="accent2">
            <a:hueOff val="843091"/>
            <a:satOff val="-2479"/>
            <a:lumOff val="-1830"/>
            <a:alphaOff val="0"/>
          </a:schemeClr>
        </a:solidFill>
        <a:ln w="12700" cap="flat" cmpd="sng" algn="in">
          <a:solidFill>
            <a:schemeClr val="accent2">
              <a:hueOff val="843091"/>
              <a:satOff val="-2479"/>
              <a:lumOff val="-18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A6F1F0-C79B-47E6-9C79-7EB2116ADEE3}">
      <dsp:nvSpPr>
        <dsp:cNvPr id="0" name=""/>
        <dsp:cNvSpPr/>
      </dsp:nvSpPr>
      <dsp:spPr>
        <a:xfrm>
          <a:off x="0" y="3393619"/>
          <a:ext cx="6246773" cy="565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Become more financially stable so the club isn’t in any danger.</a:t>
          </a:r>
          <a:endParaRPr lang="en-US" sz="1700" kern="1200"/>
        </a:p>
      </dsp:txBody>
      <dsp:txXfrm>
        <a:off x="0" y="3393619"/>
        <a:ext cx="6246773" cy="565488"/>
      </dsp:txXfrm>
    </dsp:sp>
    <dsp:sp modelId="{B7496A6E-42D1-4027-9F65-EACAEDB43715}">
      <dsp:nvSpPr>
        <dsp:cNvPr id="0" name=""/>
        <dsp:cNvSpPr/>
      </dsp:nvSpPr>
      <dsp:spPr>
        <a:xfrm>
          <a:off x="0" y="3959107"/>
          <a:ext cx="6246773" cy="0"/>
        </a:xfrm>
        <a:prstGeom prst="line">
          <a:avLst/>
        </a:prstGeom>
        <a:solidFill>
          <a:schemeClr val="accent2">
            <a:hueOff val="983607"/>
            <a:satOff val="-2892"/>
            <a:lumOff val="-2135"/>
            <a:alphaOff val="0"/>
          </a:schemeClr>
        </a:solidFill>
        <a:ln w="12700" cap="flat" cmpd="sng" algn="in">
          <a:solidFill>
            <a:schemeClr val="accent2">
              <a:hueOff val="983607"/>
              <a:satOff val="-2892"/>
              <a:lumOff val="-21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4FC037-B11F-4D29-831A-C845EEAB70AE}">
      <dsp:nvSpPr>
        <dsp:cNvPr id="0" name=""/>
        <dsp:cNvSpPr/>
      </dsp:nvSpPr>
      <dsp:spPr>
        <a:xfrm>
          <a:off x="0" y="3959107"/>
          <a:ext cx="6246773" cy="565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New kits/Equipment</a:t>
          </a:r>
          <a:endParaRPr lang="en-US" sz="1700" kern="1200"/>
        </a:p>
      </dsp:txBody>
      <dsp:txXfrm>
        <a:off x="0" y="3959107"/>
        <a:ext cx="6246773" cy="565488"/>
      </dsp:txXfrm>
    </dsp:sp>
    <dsp:sp modelId="{CCCC96C5-BDCE-4DA6-A615-D7C9788F7A33}">
      <dsp:nvSpPr>
        <dsp:cNvPr id="0" name=""/>
        <dsp:cNvSpPr/>
      </dsp:nvSpPr>
      <dsp:spPr>
        <a:xfrm>
          <a:off x="0" y="4524596"/>
          <a:ext cx="6246773" cy="0"/>
        </a:xfrm>
        <a:prstGeom prst="line">
          <a:avLst/>
        </a:prstGeom>
        <a:solidFill>
          <a:schemeClr val="accent2">
            <a:hueOff val="1124122"/>
            <a:satOff val="-3305"/>
            <a:lumOff val="-2440"/>
            <a:alphaOff val="0"/>
          </a:schemeClr>
        </a:solidFill>
        <a:ln w="12700" cap="flat" cmpd="sng" algn="in">
          <a:solidFill>
            <a:schemeClr val="accent2">
              <a:hueOff val="1124122"/>
              <a:satOff val="-3305"/>
              <a:lumOff val="-24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77B93B-F109-4769-AE89-D1BE486649C0}">
      <dsp:nvSpPr>
        <dsp:cNvPr id="0" name=""/>
        <dsp:cNvSpPr/>
      </dsp:nvSpPr>
      <dsp:spPr>
        <a:xfrm>
          <a:off x="0" y="4524596"/>
          <a:ext cx="6246773" cy="565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1" u="sng" kern="1200" dirty="0"/>
            <a:t>Raise awareness:</a:t>
          </a:r>
          <a:endParaRPr lang="en-US" sz="2400" kern="1200" dirty="0"/>
        </a:p>
      </dsp:txBody>
      <dsp:txXfrm>
        <a:off x="0" y="4524596"/>
        <a:ext cx="6246773" cy="565488"/>
      </dsp:txXfrm>
    </dsp:sp>
    <dsp:sp modelId="{7516B180-EAA3-403B-82C5-47E1B699E35D}">
      <dsp:nvSpPr>
        <dsp:cNvPr id="0" name=""/>
        <dsp:cNvSpPr/>
      </dsp:nvSpPr>
      <dsp:spPr>
        <a:xfrm>
          <a:off x="0" y="5090084"/>
          <a:ext cx="6246773" cy="0"/>
        </a:xfrm>
        <a:prstGeom prst="line">
          <a:avLst/>
        </a:prstGeom>
        <a:solidFill>
          <a:schemeClr val="accent2">
            <a:hueOff val="1264637"/>
            <a:satOff val="-3718"/>
            <a:lumOff val="-2745"/>
            <a:alphaOff val="0"/>
          </a:schemeClr>
        </a:solidFill>
        <a:ln w="12700" cap="flat" cmpd="sng" algn="in">
          <a:solidFill>
            <a:schemeClr val="accent2">
              <a:hueOff val="1264637"/>
              <a:satOff val="-3718"/>
              <a:lumOff val="-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D9BA8D-03F6-409F-9E0E-6A597BB8EE1B}">
      <dsp:nvSpPr>
        <dsp:cNvPr id="0" name=""/>
        <dsp:cNvSpPr/>
      </dsp:nvSpPr>
      <dsp:spPr>
        <a:xfrm>
          <a:off x="0" y="5090084"/>
          <a:ext cx="6246773" cy="565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Promote Basketball as a sport/hobby to do, to the local community.</a:t>
          </a:r>
          <a:endParaRPr lang="en-US" sz="1700" kern="1200" dirty="0"/>
        </a:p>
      </dsp:txBody>
      <dsp:txXfrm>
        <a:off x="0" y="5090084"/>
        <a:ext cx="6246773" cy="5654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7FA9F8-6B73-4346-8E9F-6F8D3497D9B4}">
      <dsp:nvSpPr>
        <dsp:cNvPr id="0" name=""/>
        <dsp:cNvSpPr/>
      </dsp:nvSpPr>
      <dsp:spPr>
        <a:xfrm>
          <a:off x="3512" y="257472"/>
          <a:ext cx="1901901" cy="114114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1" u="sng" kern="1200" dirty="0"/>
            <a:t>Strengths:</a:t>
          </a:r>
          <a:endParaRPr lang="en-US" sz="2400" kern="1200" dirty="0"/>
        </a:p>
      </dsp:txBody>
      <dsp:txXfrm>
        <a:off x="3512" y="257472"/>
        <a:ext cx="1901901" cy="1141140"/>
      </dsp:txXfrm>
    </dsp:sp>
    <dsp:sp modelId="{88AEEC5E-3540-4959-A147-E9445F0DBDEC}">
      <dsp:nvSpPr>
        <dsp:cNvPr id="0" name=""/>
        <dsp:cNvSpPr/>
      </dsp:nvSpPr>
      <dsp:spPr>
        <a:xfrm>
          <a:off x="2095604" y="257472"/>
          <a:ext cx="1901901" cy="114114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Good turnout to training sessions and games (20 people turn up for training)</a:t>
          </a:r>
          <a:endParaRPr lang="en-US" sz="1600" kern="1200"/>
        </a:p>
      </dsp:txBody>
      <dsp:txXfrm>
        <a:off x="2095604" y="257472"/>
        <a:ext cx="1901901" cy="1141140"/>
      </dsp:txXfrm>
    </dsp:sp>
    <dsp:sp modelId="{F4A4F7EF-2F6F-4C05-BE53-E6C6346CD189}">
      <dsp:nvSpPr>
        <dsp:cNvPr id="0" name=""/>
        <dsp:cNvSpPr/>
      </dsp:nvSpPr>
      <dsp:spPr>
        <a:xfrm>
          <a:off x="4187696" y="257472"/>
          <a:ext cx="1901901" cy="114114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Good facilities.</a:t>
          </a:r>
          <a:endParaRPr lang="en-US" sz="1600" kern="1200"/>
        </a:p>
      </dsp:txBody>
      <dsp:txXfrm>
        <a:off x="4187696" y="257472"/>
        <a:ext cx="1901901" cy="1141140"/>
      </dsp:txXfrm>
    </dsp:sp>
    <dsp:sp modelId="{E8E90AC9-14BD-460C-8EA4-2CC3A09EDFEB}">
      <dsp:nvSpPr>
        <dsp:cNvPr id="0" name=""/>
        <dsp:cNvSpPr/>
      </dsp:nvSpPr>
      <dsp:spPr>
        <a:xfrm>
          <a:off x="6279787" y="257472"/>
          <a:ext cx="1901901" cy="114114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Good location </a:t>
          </a:r>
          <a:endParaRPr lang="en-US" sz="1600" kern="1200"/>
        </a:p>
      </dsp:txBody>
      <dsp:txXfrm>
        <a:off x="6279787" y="257472"/>
        <a:ext cx="1901901" cy="1141140"/>
      </dsp:txXfrm>
    </dsp:sp>
    <dsp:sp modelId="{58C0FC3B-FC6D-42F8-8EA6-62BECF6EBDEB}">
      <dsp:nvSpPr>
        <dsp:cNvPr id="0" name=""/>
        <dsp:cNvSpPr/>
      </dsp:nvSpPr>
      <dsp:spPr>
        <a:xfrm>
          <a:off x="8371879" y="257472"/>
          <a:ext cx="1901901" cy="114114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Cheap to play. (£3 Per week)</a:t>
          </a:r>
          <a:endParaRPr lang="en-US" sz="1600" kern="1200"/>
        </a:p>
      </dsp:txBody>
      <dsp:txXfrm>
        <a:off x="8371879" y="257472"/>
        <a:ext cx="1901901" cy="1141140"/>
      </dsp:txXfrm>
    </dsp:sp>
    <dsp:sp modelId="{D2EE99D2-2DDD-4A41-97FB-26595D583B36}">
      <dsp:nvSpPr>
        <dsp:cNvPr id="0" name=""/>
        <dsp:cNvSpPr/>
      </dsp:nvSpPr>
      <dsp:spPr>
        <a:xfrm>
          <a:off x="1049558" y="1588804"/>
          <a:ext cx="1901901" cy="114114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Kits are cheap. (£25 for kit) </a:t>
          </a:r>
          <a:endParaRPr lang="en-US" sz="1600" kern="1200"/>
        </a:p>
      </dsp:txBody>
      <dsp:txXfrm>
        <a:off x="1049558" y="1588804"/>
        <a:ext cx="1901901" cy="1141140"/>
      </dsp:txXfrm>
    </dsp:sp>
    <dsp:sp modelId="{6241D59E-86AA-436F-A501-B635B5141BCE}">
      <dsp:nvSpPr>
        <dsp:cNvPr id="0" name=""/>
        <dsp:cNvSpPr/>
      </dsp:nvSpPr>
      <dsp:spPr>
        <a:xfrm>
          <a:off x="3141650" y="1588804"/>
          <a:ext cx="1901901" cy="114114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Well known good people of the community play for the team</a:t>
          </a:r>
          <a:endParaRPr lang="en-US" sz="1600" kern="1200" dirty="0"/>
        </a:p>
      </dsp:txBody>
      <dsp:txXfrm>
        <a:off x="3141650" y="1588804"/>
        <a:ext cx="1901901" cy="1141140"/>
      </dsp:txXfrm>
    </dsp:sp>
    <dsp:sp modelId="{B17FCF72-B5CF-4FAC-92C8-C98C1F413BEA}">
      <dsp:nvSpPr>
        <dsp:cNvPr id="0" name=""/>
        <dsp:cNvSpPr/>
      </dsp:nvSpPr>
      <dsp:spPr>
        <a:xfrm>
          <a:off x="5233742" y="1588804"/>
          <a:ext cx="1901901" cy="114114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Friendly atmosphere and people</a:t>
          </a:r>
          <a:endParaRPr lang="en-US" sz="1600" kern="1200"/>
        </a:p>
      </dsp:txBody>
      <dsp:txXfrm>
        <a:off x="5233742" y="1588804"/>
        <a:ext cx="1901901" cy="1141140"/>
      </dsp:txXfrm>
    </dsp:sp>
    <dsp:sp modelId="{6E0E7710-CBFD-43AE-9300-FBE90760E21E}">
      <dsp:nvSpPr>
        <dsp:cNvPr id="0" name=""/>
        <dsp:cNvSpPr/>
      </dsp:nvSpPr>
      <dsp:spPr>
        <a:xfrm>
          <a:off x="7325833" y="1588804"/>
          <a:ext cx="1901901" cy="114114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Good communication.</a:t>
          </a:r>
          <a:endParaRPr lang="en-US" sz="1600" kern="1200" dirty="0"/>
        </a:p>
      </dsp:txBody>
      <dsp:txXfrm>
        <a:off x="7325833" y="1588804"/>
        <a:ext cx="1901901" cy="11411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DC9B85-1AD6-4BCA-B9DE-B99BF48FA786}">
      <dsp:nvSpPr>
        <dsp:cNvPr id="0" name=""/>
        <dsp:cNvSpPr/>
      </dsp:nvSpPr>
      <dsp:spPr>
        <a:xfrm>
          <a:off x="598037" y="466230"/>
          <a:ext cx="2125979" cy="9484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1" u="sng" kern="1200" dirty="0"/>
            <a:t>Weaknesses:</a:t>
          </a:r>
          <a:endParaRPr lang="en-US" sz="2400" b="1" i="1" u="sng" kern="1200" dirty="0"/>
        </a:p>
      </dsp:txBody>
      <dsp:txXfrm>
        <a:off x="598037" y="466230"/>
        <a:ext cx="2125979" cy="948441"/>
      </dsp:txXfrm>
    </dsp:sp>
    <dsp:sp modelId="{E0955131-9984-4C22-AAAC-62B4E47E05FA}">
      <dsp:nvSpPr>
        <dsp:cNvPr id="0" name=""/>
        <dsp:cNvSpPr/>
      </dsp:nvSpPr>
      <dsp:spPr>
        <a:xfrm>
          <a:off x="2882090" y="466230"/>
          <a:ext cx="1580736" cy="9484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No social media. (Only Whatsapp to communicate)</a:t>
          </a:r>
          <a:endParaRPr lang="en-US" sz="1500" kern="1200"/>
        </a:p>
      </dsp:txBody>
      <dsp:txXfrm>
        <a:off x="2882090" y="466230"/>
        <a:ext cx="1580736" cy="948441"/>
      </dsp:txXfrm>
    </dsp:sp>
    <dsp:sp modelId="{FFB9B8D8-63E2-4BB1-889C-D21FC4731610}">
      <dsp:nvSpPr>
        <dsp:cNvPr id="0" name=""/>
        <dsp:cNvSpPr/>
      </dsp:nvSpPr>
      <dsp:spPr>
        <a:xfrm>
          <a:off x="4620900" y="466230"/>
          <a:ext cx="1580736" cy="9484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Uncertain cashflow to sustain club.</a:t>
          </a:r>
          <a:endParaRPr lang="en-US" sz="1500" kern="1200"/>
        </a:p>
      </dsp:txBody>
      <dsp:txXfrm>
        <a:off x="4620900" y="466230"/>
        <a:ext cx="1580736" cy="948441"/>
      </dsp:txXfrm>
    </dsp:sp>
    <dsp:sp modelId="{6F82A870-8B50-4876-BB28-79AA602D265A}">
      <dsp:nvSpPr>
        <dsp:cNvPr id="0" name=""/>
        <dsp:cNvSpPr/>
      </dsp:nvSpPr>
      <dsp:spPr>
        <a:xfrm>
          <a:off x="6359710" y="466230"/>
          <a:ext cx="1580736" cy="9484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No marketing at all for the club.</a:t>
          </a:r>
          <a:endParaRPr lang="en-US" sz="1500" kern="1200"/>
        </a:p>
      </dsp:txBody>
      <dsp:txXfrm>
        <a:off x="6359710" y="466230"/>
        <a:ext cx="1580736" cy="948441"/>
      </dsp:txXfrm>
    </dsp:sp>
    <dsp:sp modelId="{C3FB0C02-CE03-42BB-8577-6FCE28C84A49}">
      <dsp:nvSpPr>
        <dsp:cNvPr id="0" name=""/>
        <dsp:cNvSpPr/>
      </dsp:nvSpPr>
      <dsp:spPr>
        <a:xfrm>
          <a:off x="8098520" y="466230"/>
          <a:ext cx="1580736" cy="9484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Only one team. </a:t>
          </a:r>
          <a:endParaRPr lang="en-US" sz="1500" kern="1200"/>
        </a:p>
      </dsp:txBody>
      <dsp:txXfrm>
        <a:off x="8098520" y="466230"/>
        <a:ext cx="1580736" cy="948441"/>
      </dsp:txXfrm>
    </dsp:sp>
    <dsp:sp modelId="{2EBB3928-9ACE-438D-B44F-32E2D4E0C050}">
      <dsp:nvSpPr>
        <dsp:cNvPr id="0" name=""/>
        <dsp:cNvSpPr/>
      </dsp:nvSpPr>
      <dsp:spPr>
        <a:xfrm>
          <a:off x="1254" y="1572745"/>
          <a:ext cx="1580736" cy="9484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Very bad brand image/logo.</a:t>
          </a:r>
          <a:endParaRPr lang="en-US" sz="1500" kern="1200"/>
        </a:p>
      </dsp:txBody>
      <dsp:txXfrm>
        <a:off x="1254" y="1572745"/>
        <a:ext cx="1580736" cy="948441"/>
      </dsp:txXfrm>
    </dsp:sp>
    <dsp:sp modelId="{9AF98D79-1CA0-4E4B-BA6E-E3EE8D576255}">
      <dsp:nvSpPr>
        <dsp:cNvPr id="0" name=""/>
        <dsp:cNvSpPr/>
      </dsp:nvSpPr>
      <dsp:spPr>
        <a:xfrm>
          <a:off x="1740064" y="1572745"/>
          <a:ext cx="1580736" cy="9484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Fundraising involvement. (Busy)</a:t>
          </a:r>
          <a:endParaRPr lang="en-US" sz="1500" kern="1200"/>
        </a:p>
      </dsp:txBody>
      <dsp:txXfrm>
        <a:off x="1740064" y="1572745"/>
        <a:ext cx="1580736" cy="948441"/>
      </dsp:txXfrm>
    </dsp:sp>
    <dsp:sp modelId="{C5FB6681-A059-40D3-A1B6-3A98D6BBF998}">
      <dsp:nvSpPr>
        <dsp:cNvPr id="0" name=""/>
        <dsp:cNvSpPr/>
      </dsp:nvSpPr>
      <dsp:spPr>
        <a:xfrm>
          <a:off x="3478874" y="1572745"/>
          <a:ext cx="1580736" cy="9484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Age of players.</a:t>
          </a:r>
          <a:endParaRPr lang="en-US" sz="1500" kern="1200" dirty="0"/>
        </a:p>
      </dsp:txBody>
      <dsp:txXfrm>
        <a:off x="3478874" y="1572745"/>
        <a:ext cx="1580736" cy="948441"/>
      </dsp:txXfrm>
    </dsp:sp>
    <dsp:sp modelId="{135C21B4-737D-477E-A9B3-6AD9714016B2}">
      <dsp:nvSpPr>
        <dsp:cNvPr id="0" name=""/>
        <dsp:cNvSpPr/>
      </dsp:nvSpPr>
      <dsp:spPr>
        <a:xfrm>
          <a:off x="5217683" y="1572745"/>
          <a:ext cx="1580736" cy="9484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No growth of club/Club size</a:t>
          </a:r>
          <a:endParaRPr lang="en-US" sz="1500" kern="1200"/>
        </a:p>
      </dsp:txBody>
      <dsp:txXfrm>
        <a:off x="5217683" y="1572745"/>
        <a:ext cx="1580736" cy="948441"/>
      </dsp:txXfrm>
    </dsp:sp>
    <dsp:sp modelId="{FD49442C-D9AB-4352-921E-8D3E0619F96B}">
      <dsp:nvSpPr>
        <dsp:cNvPr id="0" name=""/>
        <dsp:cNvSpPr/>
      </dsp:nvSpPr>
      <dsp:spPr>
        <a:xfrm>
          <a:off x="6956493" y="1572745"/>
          <a:ext cx="1580736" cy="9484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Inconsistent days for games.</a:t>
          </a:r>
          <a:endParaRPr lang="en-US" sz="1500" kern="1200"/>
        </a:p>
      </dsp:txBody>
      <dsp:txXfrm>
        <a:off x="6956493" y="1572745"/>
        <a:ext cx="1580736" cy="948441"/>
      </dsp:txXfrm>
    </dsp:sp>
    <dsp:sp modelId="{30E4DA64-0F62-480E-B083-B624E9374BE4}">
      <dsp:nvSpPr>
        <dsp:cNvPr id="0" name=""/>
        <dsp:cNvSpPr/>
      </dsp:nvSpPr>
      <dsp:spPr>
        <a:xfrm>
          <a:off x="8695303" y="1572745"/>
          <a:ext cx="1580736" cy="9484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in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Too many players for one team not enough for two. </a:t>
          </a:r>
          <a:endParaRPr lang="en-US" sz="1500" kern="1200"/>
        </a:p>
      </dsp:txBody>
      <dsp:txXfrm>
        <a:off x="8695303" y="1572745"/>
        <a:ext cx="1580736" cy="9484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162082-FCAF-4E08-8F43-A1D453247287}">
      <dsp:nvSpPr>
        <dsp:cNvPr id="0" name=""/>
        <dsp:cNvSpPr/>
      </dsp:nvSpPr>
      <dsp:spPr>
        <a:xfrm>
          <a:off x="262794" y="1156651"/>
          <a:ext cx="805271" cy="80527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086060-7A65-4B5F-83D1-8B5F1F81ADF3}">
      <dsp:nvSpPr>
        <dsp:cNvPr id="0" name=""/>
        <dsp:cNvSpPr/>
      </dsp:nvSpPr>
      <dsp:spPr>
        <a:xfrm>
          <a:off x="434409" y="1328266"/>
          <a:ext cx="462041" cy="4620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5BDD4E-01C2-4040-9D49-5C925E0E083C}">
      <dsp:nvSpPr>
        <dsp:cNvPr id="0" name=""/>
        <dsp:cNvSpPr/>
      </dsp:nvSpPr>
      <dsp:spPr>
        <a:xfrm>
          <a:off x="0" y="2151114"/>
          <a:ext cx="1320117" cy="1023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i="1" u="sng" kern="1200" dirty="0"/>
            <a:t>Opportunities:</a:t>
          </a:r>
          <a:endParaRPr lang="en-US" sz="1200" b="1" i="1" u="sng" kern="1200" dirty="0"/>
        </a:p>
      </dsp:txBody>
      <dsp:txXfrm>
        <a:off x="0" y="2151114"/>
        <a:ext cx="1320117" cy="1023090"/>
      </dsp:txXfrm>
    </dsp:sp>
    <dsp:sp modelId="{E2138B4E-798B-4BB5-9F2C-826B5D3D917D}">
      <dsp:nvSpPr>
        <dsp:cNvPr id="0" name=""/>
        <dsp:cNvSpPr/>
      </dsp:nvSpPr>
      <dsp:spPr>
        <a:xfrm>
          <a:off x="1813932" y="1156651"/>
          <a:ext cx="805271" cy="80527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1BBE47-0DC9-4DBA-B85E-C0D4A340FC65}">
      <dsp:nvSpPr>
        <dsp:cNvPr id="0" name=""/>
        <dsp:cNvSpPr/>
      </dsp:nvSpPr>
      <dsp:spPr>
        <a:xfrm>
          <a:off x="1985547" y="1328266"/>
          <a:ext cx="462041" cy="4620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CDF82-24B3-4939-9F5F-A6954806E4BC}">
      <dsp:nvSpPr>
        <dsp:cNvPr id="0" name=""/>
        <dsp:cNvSpPr/>
      </dsp:nvSpPr>
      <dsp:spPr>
        <a:xfrm>
          <a:off x="1556509" y="2212745"/>
          <a:ext cx="1320117" cy="1023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People stuck in quarantine will want to try a new sport after lockdown.</a:t>
          </a:r>
          <a:endParaRPr lang="en-US" sz="1100" kern="1200" dirty="0"/>
        </a:p>
      </dsp:txBody>
      <dsp:txXfrm>
        <a:off x="1556509" y="2212745"/>
        <a:ext cx="1320117" cy="1023090"/>
      </dsp:txXfrm>
    </dsp:sp>
    <dsp:sp modelId="{A506E1C1-3C1A-423F-8B48-217034F571A5}">
      <dsp:nvSpPr>
        <dsp:cNvPr id="0" name=""/>
        <dsp:cNvSpPr/>
      </dsp:nvSpPr>
      <dsp:spPr>
        <a:xfrm>
          <a:off x="3365069" y="1156651"/>
          <a:ext cx="805271" cy="80527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EC2D39-D9CE-468C-9E06-0A96DAE251C5}">
      <dsp:nvSpPr>
        <dsp:cNvPr id="0" name=""/>
        <dsp:cNvSpPr/>
      </dsp:nvSpPr>
      <dsp:spPr>
        <a:xfrm>
          <a:off x="3536684" y="1328266"/>
          <a:ext cx="462041" cy="4620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6F32FC-B5EF-404A-AE69-B12FDD0522AB}">
      <dsp:nvSpPr>
        <dsp:cNvPr id="0" name=""/>
        <dsp:cNvSpPr/>
      </dsp:nvSpPr>
      <dsp:spPr>
        <a:xfrm>
          <a:off x="3107646" y="2212745"/>
          <a:ext cx="1320117" cy="1023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Get social medias for the club.</a:t>
          </a:r>
          <a:endParaRPr lang="en-US" sz="1100" kern="1200"/>
        </a:p>
      </dsp:txBody>
      <dsp:txXfrm>
        <a:off x="3107646" y="2212745"/>
        <a:ext cx="1320117" cy="1023090"/>
      </dsp:txXfrm>
    </dsp:sp>
    <dsp:sp modelId="{E4149FEA-9FCD-4832-B311-4EABAF8B1068}">
      <dsp:nvSpPr>
        <dsp:cNvPr id="0" name=""/>
        <dsp:cNvSpPr/>
      </dsp:nvSpPr>
      <dsp:spPr>
        <a:xfrm>
          <a:off x="4916207" y="1156651"/>
          <a:ext cx="805271" cy="80527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D3CF5A-04CF-4618-8CEF-E9B310C7C806}">
      <dsp:nvSpPr>
        <dsp:cNvPr id="0" name=""/>
        <dsp:cNvSpPr/>
      </dsp:nvSpPr>
      <dsp:spPr>
        <a:xfrm>
          <a:off x="5087822" y="1328266"/>
          <a:ext cx="462041" cy="4620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38A854-6EC3-4915-A173-6EB981E09D8B}">
      <dsp:nvSpPr>
        <dsp:cNvPr id="0" name=""/>
        <dsp:cNvSpPr/>
      </dsp:nvSpPr>
      <dsp:spPr>
        <a:xfrm>
          <a:off x="4658784" y="2212745"/>
          <a:ext cx="1320117" cy="1023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Get coverage off newspapers, social media and word of mouth.</a:t>
          </a:r>
          <a:endParaRPr lang="en-US" sz="1100" kern="1200"/>
        </a:p>
      </dsp:txBody>
      <dsp:txXfrm>
        <a:off x="4658784" y="2212745"/>
        <a:ext cx="1320117" cy="1023090"/>
      </dsp:txXfrm>
    </dsp:sp>
    <dsp:sp modelId="{786A16BF-AA82-4655-B8B0-D924FB347BDE}">
      <dsp:nvSpPr>
        <dsp:cNvPr id="0" name=""/>
        <dsp:cNvSpPr/>
      </dsp:nvSpPr>
      <dsp:spPr>
        <a:xfrm>
          <a:off x="6467345" y="1156651"/>
          <a:ext cx="805271" cy="80527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0EDA41-7F34-4D2F-80EB-9CCE6E504407}">
      <dsp:nvSpPr>
        <dsp:cNvPr id="0" name=""/>
        <dsp:cNvSpPr/>
      </dsp:nvSpPr>
      <dsp:spPr>
        <a:xfrm>
          <a:off x="6638960" y="1328266"/>
          <a:ext cx="462041" cy="46204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60F9C1-411F-4E4D-9FAD-408411C562A1}">
      <dsp:nvSpPr>
        <dsp:cNvPr id="0" name=""/>
        <dsp:cNvSpPr/>
      </dsp:nvSpPr>
      <dsp:spPr>
        <a:xfrm>
          <a:off x="6209922" y="2212745"/>
          <a:ext cx="1320117" cy="1023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Gain partners and sponsors.</a:t>
          </a:r>
          <a:endParaRPr lang="en-US" sz="1100" kern="1200"/>
        </a:p>
      </dsp:txBody>
      <dsp:txXfrm>
        <a:off x="6209922" y="2212745"/>
        <a:ext cx="1320117" cy="1023090"/>
      </dsp:txXfrm>
    </dsp:sp>
    <dsp:sp modelId="{B4BA46DB-635A-4C77-A139-EA04329B6DE0}">
      <dsp:nvSpPr>
        <dsp:cNvPr id="0" name=""/>
        <dsp:cNvSpPr/>
      </dsp:nvSpPr>
      <dsp:spPr>
        <a:xfrm>
          <a:off x="8018482" y="1156651"/>
          <a:ext cx="805271" cy="80527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31CB30-7EC7-44B9-A880-430AB96EBA2B}">
      <dsp:nvSpPr>
        <dsp:cNvPr id="0" name=""/>
        <dsp:cNvSpPr/>
      </dsp:nvSpPr>
      <dsp:spPr>
        <a:xfrm>
          <a:off x="8190098" y="1328266"/>
          <a:ext cx="462041" cy="46204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A9F9B6-6BE2-4C2A-A60D-0B1C6397D21B}">
      <dsp:nvSpPr>
        <dsp:cNvPr id="0" name=""/>
        <dsp:cNvSpPr/>
      </dsp:nvSpPr>
      <dsp:spPr>
        <a:xfrm>
          <a:off x="7761059" y="2212745"/>
          <a:ext cx="1320117" cy="1023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To gain more cashflow.</a:t>
          </a:r>
          <a:endParaRPr lang="en-US" sz="1100" kern="1200"/>
        </a:p>
      </dsp:txBody>
      <dsp:txXfrm>
        <a:off x="7761059" y="2212745"/>
        <a:ext cx="1320117" cy="1023090"/>
      </dsp:txXfrm>
    </dsp:sp>
    <dsp:sp modelId="{062EFF88-FCD7-4FEA-89EC-950EF0F1D17D}">
      <dsp:nvSpPr>
        <dsp:cNvPr id="0" name=""/>
        <dsp:cNvSpPr/>
      </dsp:nvSpPr>
      <dsp:spPr>
        <a:xfrm>
          <a:off x="9569620" y="1156651"/>
          <a:ext cx="805271" cy="80527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D295DC-92A6-4158-B4A4-DD12D16B8EF3}">
      <dsp:nvSpPr>
        <dsp:cNvPr id="0" name=""/>
        <dsp:cNvSpPr/>
      </dsp:nvSpPr>
      <dsp:spPr>
        <a:xfrm>
          <a:off x="9741235" y="1328266"/>
          <a:ext cx="462041" cy="46204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DCE930-F696-44F6-B0DC-B7ABCB6B1612}">
      <dsp:nvSpPr>
        <dsp:cNvPr id="0" name=""/>
        <dsp:cNvSpPr/>
      </dsp:nvSpPr>
      <dsp:spPr>
        <a:xfrm>
          <a:off x="9312197" y="2212745"/>
          <a:ext cx="1320117" cy="1023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Funding and grants for local sports team. The Magic Little Grants 2020 programme offer £500 grants. Sport Wales offer an ‘Emergency Relief Fund’ where non for-profit clubs can apply up to £5,000. </a:t>
          </a:r>
          <a:endParaRPr lang="en-US" sz="1100" kern="1200"/>
        </a:p>
      </dsp:txBody>
      <dsp:txXfrm>
        <a:off x="9312197" y="2212745"/>
        <a:ext cx="1320117" cy="1023090"/>
      </dsp:txXfrm>
    </dsp:sp>
    <dsp:sp modelId="{757740E6-477A-4A9A-9AFD-F61484A9B98E}">
      <dsp:nvSpPr>
        <dsp:cNvPr id="0" name=""/>
        <dsp:cNvSpPr/>
      </dsp:nvSpPr>
      <dsp:spPr>
        <a:xfrm>
          <a:off x="11120758" y="1156651"/>
          <a:ext cx="805271" cy="80527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554124-554F-45CC-B51C-3EAB40C30DB2}">
      <dsp:nvSpPr>
        <dsp:cNvPr id="0" name=""/>
        <dsp:cNvSpPr/>
      </dsp:nvSpPr>
      <dsp:spPr>
        <a:xfrm>
          <a:off x="11292373" y="1328266"/>
          <a:ext cx="462041" cy="462041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C63CE0-10D0-490F-8857-D00F19A8FBCA}">
      <dsp:nvSpPr>
        <dsp:cNvPr id="0" name=""/>
        <dsp:cNvSpPr/>
      </dsp:nvSpPr>
      <dsp:spPr>
        <a:xfrm>
          <a:off x="10863335" y="2212745"/>
          <a:ext cx="1320117" cy="1023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To promote basketball to the local community. </a:t>
          </a:r>
          <a:endParaRPr lang="en-US" sz="1100" kern="1200"/>
        </a:p>
      </dsp:txBody>
      <dsp:txXfrm>
        <a:off x="10863335" y="2212745"/>
        <a:ext cx="1320117" cy="102309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7BF12D-83AA-439A-9484-8DF72BF5C8CA}">
      <dsp:nvSpPr>
        <dsp:cNvPr id="0" name=""/>
        <dsp:cNvSpPr/>
      </dsp:nvSpPr>
      <dsp:spPr>
        <a:xfrm>
          <a:off x="401007" y="1114109"/>
          <a:ext cx="651796" cy="6517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C36471-B629-4303-8BE2-7BC3E804BD69}">
      <dsp:nvSpPr>
        <dsp:cNvPr id="0" name=""/>
        <dsp:cNvSpPr/>
      </dsp:nvSpPr>
      <dsp:spPr>
        <a:xfrm>
          <a:off x="2687" y="1986719"/>
          <a:ext cx="1448437" cy="57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u="sng" kern="1200" baseline="0" dirty="0"/>
            <a:t>Threats:</a:t>
          </a:r>
          <a:endParaRPr lang="en-US" sz="1800" b="1" i="1" u="sng" kern="1200" dirty="0"/>
        </a:p>
      </dsp:txBody>
      <dsp:txXfrm>
        <a:off x="2687" y="1986719"/>
        <a:ext cx="1448437" cy="579375"/>
      </dsp:txXfrm>
    </dsp:sp>
    <dsp:sp modelId="{A2C46C79-F6C9-49F3-9F1F-CF0980D94DBC}">
      <dsp:nvSpPr>
        <dsp:cNvPr id="0" name=""/>
        <dsp:cNvSpPr/>
      </dsp:nvSpPr>
      <dsp:spPr>
        <a:xfrm>
          <a:off x="2102921" y="1114109"/>
          <a:ext cx="651796" cy="6517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34BD4C-2A87-476B-9FE7-1316E5A1EBCA}">
      <dsp:nvSpPr>
        <dsp:cNvPr id="0" name=""/>
        <dsp:cNvSpPr/>
      </dsp:nvSpPr>
      <dsp:spPr>
        <a:xfrm>
          <a:off x="1704601" y="1986719"/>
          <a:ext cx="1448437" cy="57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/>
            <a:t>Lack of popularity.</a:t>
          </a:r>
          <a:endParaRPr lang="en-US" sz="1100" kern="1200"/>
        </a:p>
      </dsp:txBody>
      <dsp:txXfrm>
        <a:off x="1704601" y="1986719"/>
        <a:ext cx="1448437" cy="579375"/>
      </dsp:txXfrm>
    </dsp:sp>
    <dsp:sp modelId="{25927CE2-7CDE-4F04-95E3-ABFB912CA5BA}">
      <dsp:nvSpPr>
        <dsp:cNvPr id="0" name=""/>
        <dsp:cNvSpPr/>
      </dsp:nvSpPr>
      <dsp:spPr>
        <a:xfrm>
          <a:off x="3804835" y="1114109"/>
          <a:ext cx="651796" cy="6517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817798-17E3-4BDC-9D50-BDC3B272D08D}">
      <dsp:nvSpPr>
        <dsp:cNvPr id="0" name=""/>
        <dsp:cNvSpPr/>
      </dsp:nvSpPr>
      <dsp:spPr>
        <a:xfrm>
          <a:off x="3406515" y="1986719"/>
          <a:ext cx="1448437" cy="57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/>
            <a:t>Economy.</a:t>
          </a:r>
          <a:endParaRPr lang="en-US" sz="1100" kern="1200"/>
        </a:p>
      </dsp:txBody>
      <dsp:txXfrm>
        <a:off x="3406515" y="1986719"/>
        <a:ext cx="1448437" cy="579375"/>
      </dsp:txXfrm>
    </dsp:sp>
    <dsp:sp modelId="{7ECF513F-B16D-4DB2-8A5C-CFEFD6E0CF3E}">
      <dsp:nvSpPr>
        <dsp:cNvPr id="0" name=""/>
        <dsp:cNvSpPr/>
      </dsp:nvSpPr>
      <dsp:spPr>
        <a:xfrm>
          <a:off x="5506749" y="1114109"/>
          <a:ext cx="651796" cy="6517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3BF63-D8BC-49CE-9836-C30075248553}">
      <dsp:nvSpPr>
        <dsp:cNvPr id="0" name=""/>
        <dsp:cNvSpPr/>
      </dsp:nvSpPr>
      <dsp:spPr>
        <a:xfrm>
          <a:off x="5108429" y="1986719"/>
          <a:ext cx="1448437" cy="57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/>
            <a:t>Start up cost.</a:t>
          </a:r>
          <a:endParaRPr lang="en-US" sz="1100" kern="1200"/>
        </a:p>
      </dsp:txBody>
      <dsp:txXfrm>
        <a:off x="5108429" y="1986719"/>
        <a:ext cx="1448437" cy="579375"/>
      </dsp:txXfrm>
    </dsp:sp>
    <dsp:sp modelId="{5990C6B6-5378-41AB-BBB2-58D4B3B4294C}">
      <dsp:nvSpPr>
        <dsp:cNvPr id="0" name=""/>
        <dsp:cNvSpPr/>
      </dsp:nvSpPr>
      <dsp:spPr>
        <a:xfrm>
          <a:off x="7208663" y="1114109"/>
          <a:ext cx="651796" cy="6517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B2AE8E-1DB6-4D50-88B3-D3251D3162CC}">
      <dsp:nvSpPr>
        <dsp:cNvPr id="0" name=""/>
        <dsp:cNvSpPr/>
      </dsp:nvSpPr>
      <dsp:spPr>
        <a:xfrm>
          <a:off x="6810343" y="1986719"/>
          <a:ext cx="1448437" cy="57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/>
            <a:t>Lack of online interaction gives other sports club more spotlight on social media.</a:t>
          </a:r>
          <a:endParaRPr lang="en-US" sz="1100" kern="1200"/>
        </a:p>
      </dsp:txBody>
      <dsp:txXfrm>
        <a:off x="6810343" y="1986719"/>
        <a:ext cx="1448437" cy="579375"/>
      </dsp:txXfrm>
    </dsp:sp>
    <dsp:sp modelId="{4D6820D6-FF5D-45B4-A5C5-E8ACF9150FB6}">
      <dsp:nvSpPr>
        <dsp:cNvPr id="0" name=""/>
        <dsp:cNvSpPr/>
      </dsp:nvSpPr>
      <dsp:spPr>
        <a:xfrm>
          <a:off x="8910577" y="1114109"/>
          <a:ext cx="651796" cy="65179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DD62BA-C270-43D7-BA54-A8E6D881EBC6}">
      <dsp:nvSpPr>
        <dsp:cNvPr id="0" name=""/>
        <dsp:cNvSpPr/>
      </dsp:nvSpPr>
      <dsp:spPr>
        <a:xfrm>
          <a:off x="8512257" y="1986719"/>
          <a:ext cx="1448437" cy="57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/>
            <a:t>Lack of competition.</a:t>
          </a:r>
          <a:endParaRPr lang="en-US" sz="1100" kern="1200"/>
        </a:p>
      </dsp:txBody>
      <dsp:txXfrm>
        <a:off x="8512257" y="1986719"/>
        <a:ext cx="1448437" cy="579375"/>
      </dsp:txXfrm>
    </dsp:sp>
    <dsp:sp modelId="{C033BD52-B35F-4E61-9736-32FBA5823311}">
      <dsp:nvSpPr>
        <dsp:cNvPr id="0" name=""/>
        <dsp:cNvSpPr/>
      </dsp:nvSpPr>
      <dsp:spPr>
        <a:xfrm>
          <a:off x="10612491" y="1114109"/>
          <a:ext cx="651796" cy="65179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C8B0AD-06B1-4797-B4B1-A9E44AF64150}">
      <dsp:nvSpPr>
        <dsp:cNvPr id="0" name=""/>
        <dsp:cNvSpPr/>
      </dsp:nvSpPr>
      <dsp:spPr>
        <a:xfrm>
          <a:off x="10214171" y="1986719"/>
          <a:ext cx="1448437" cy="5793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/>
            <a:t>Cashflow</a:t>
          </a:r>
          <a:endParaRPr lang="en-US" sz="1100" kern="1200"/>
        </a:p>
      </dsp:txBody>
      <dsp:txXfrm>
        <a:off x="10214171" y="1986719"/>
        <a:ext cx="1448437" cy="5793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054665-4E40-4A45-AEBC-6882325F2432}">
      <dsp:nvSpPr>
        <dsp:cNvPr id="0" name=""/>
        <dsp:cNvSpPr/>
      </dsp:nvSpPr>
      <dsp:spPr>
        <a:xfrm>
          <a:off x="0" y="7176"/>
          <a:ext cx="6246773" cy="91182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1E6B01-F4B4-4E61-A3B2-2CE185515903}">
      <dsp:nvSpPr>
        <dsp:cNvPr id="0" name=""/>
        <dsp:cNvSpPr/>
      </dsp:nvSpPr>
      <dsp:spPr>
        <a:xfrm>
          <a:off x="275826" y="212336"/>
          <a:ext cx="501993" cy="5015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71FC75-0ED1-4E23-A980-B5DB298E5490}">
      <dsp:nvSpPr>
        <dsp:cNvPr id="0" name=""/>
        <dsp:cNvSpPr/>
      </dsp:nvSpPr>
      <dsp:spPr>
        <a:xfrm>
          <a:off x="1053646" y="7176"/>
          <a:ext cx="5176899" cy="940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17" tIns="99517" rIns="99517" bIns="99517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i="1" u="sng" kern="1200" dirty="0"/>
            <a:t>Geographic</a:t>
          </a:r>
          <a:endParaRPr lang="en-US" sz="3200" b="1" i="1" u="sng" kern="1200" dirty="0"/>
        </a:p>
      </dsp:txBody>
      <dsp:txXfrm>
        <a:off x="1053646" y="7176"/>
        <a:ext cx="5176899" cy="940318"/>
      </dsp:txXfrm>
    </dsp:sp>
    <dsp:sp modelId="{C2681CAE-77FC-41C5-9821-69FB00563636}">
      <dsp:nvSpPr>
        <dsp:cNvPr id="0" name=""/>
        <dsp:cNvSpPr/>
      </dsp:nvSpPr>
      <dsp:spPr>
        <a:xfrm>
          <a:off x="0" y="1182574"/>
          <a:ext cx="6246773" cy="91182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4EDE99-BA5E-4D75-9549-11CE1224C7EE}">
      <dsp:nvSpPr>
        <dsp:cNvPr id="0" name=""/>
        <dsp:cNvSpPr/>
      </dsp:nvSpPr>
      <dsp:spPr>
        <a:xfrm>
          <a:off x="275826" y="1387734"/>
          <a:ext cx="501993" cy="5015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A04A19-45FF-43BB-82C3-99A0EF1059E7}">
      <dsp:nvSpPr>
        <dsp:cNvPr id="0" name=""/>
        <dsp:cNvSpPr/>
      </dsp:nvSpPr>
      <dsp:spPr>
        <a:xfrm>
          <a:off x="1053646" y="1182574"/>
          <a:ext cx="5176899" cy="940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17" tIns="99517" rIns="99517" bIns="9951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Basketball in Wales is not a big sport.</a:t>
          </a:r>
          <a:endParaRPr lang="en-US" sz="1800" kern="1200" dirty="0"/>
        </a:p>
      </dsp:txBody>
      <dsp:txXfrm>
        <a:off x="1053646" y="1182574"/>
        <a:ext cx="5176899" cy="940318"/>
      </dsp:txXfrm>
    </dsp:sp>
    <dsp:sp modelId="{81716F66-1991-4786-8110-9084C5067126}">
      <dsp:nvSpPr>
        <dsp:cNvPr id="0" name=""/>
        <dsp:cNvSpPr/>
      </dsp:nvSpPr>
      <dsp:spPr>
        <a:xfrm>
          <a:off x="0" y="2357972"/>
          <a:ext cx="6246773" cy="91182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7AD003-4B56-456F-B252-E02E2A3CB81F}">
      <dsp:nvSpPr>
        <dsp:cNvPr id="0" name=""/>
        <dsp:cNvSpPr/>
      </dsp:nvSpPr>
      <dsp:spPr>
        <a:xfrm>
          <a:off x="275826" y="2563132"/>
          <a:ext cx="501993" cy="5015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FE02E1-6771-4764-845D-29AAC317E224}">
      <dsp:nvSpPr>
        <dsp:cNvPr id="0" name=""/>
        <dsp:cNvSpPr/>
      </dsp:nvSpPr>
      <dsp:spPr>
        <a:xfrm>
          <a:off x="1053646" y="2357972"/>
          <a:ext cx="5176899" cy="940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17" tIns="99517" rIns="99517" bIns="9951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Climate does not matter as it is an indoor sport. </a:t>
          </a:r>
          <a:endParaRPr lang="en-US" sz="1800" kern="1200" dirty="0"/>
        </a:p>
      </dsp:txBody>
      <dsp:txXfrm>
        <a:off x="1053646" y="2357972"/>
        <a:ext cx="5176899" cy="940318"/>
      </dsp:txXfrm>
    </dsp:sp>
    <dsp:sp modelId="{294EE334-5A2C-462C-A591-6C062BF65B83}">
      <dsp:nvSpPr>
        <dsp:cNvPr id="0" name=""/>
        <dsp:cNvSpPr/>
      </dsp:nvSpPr>
      <dsp:spPr>
        <a:xfrm>
          <a:off x="0" y="3533370"/>
          <a:ext cx="6246773" cy="91182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1FCF7F-14E1-4722-BFD5-1064DD7DF162}">
      <dsp:nvSpPr>
        <dsp:cNvPr id="0" name=""/>
        <dsp:cNvSpPr/>
      </dsp:nvSpPr>
      <dsp:spPr>
        <a:xfrm>
          <a:off x="275826" y="3738530"/>
          <a:ext cx="501993" cy="5015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8EBA3F-57D9-4235-B1B5-A95B03F20F17}">
      <dsp:nvSpPr>
        <dsp:cNvPr id="0" name=""/>
        <dsp:cNvSpPr/>
      </dsp:nvSpPr>
      <dsp:spPr>
        <a:xfrm>
          <a:off x="1053646" y="3533370"/>
          <a:ext cx="5176899" cy="940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17" tIns="99517" rIns="99517" bIns="9951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area is South Wales, more specifically Port Talbot where football and rugby are the popular sports.</a:t>
          </a:r>
          <a:endParaRPr lang="en-US" sz="1800" kern="1200" dirty="0"/>
        </a:p>
      </dsp:txBody>
      <dsp:txXfrm>
        <a:off x="1053646" y="3533370"/>
        <a:ext cx="5176899" cy="940318"/>
      </dsp:txXfrm>
    </dsp:sp>
    <dsp:sp modelId="{D5248444-7E48-41C6-A03C-1B98885BA92F}">
      <dsp:nvSpPr>
        <dsp:cNvPr id="0" name=""/>
        <dsp:cNvSpPr/>
      </dsp:nvSpPr>
      <dsp:spPr>
        <a:xfrm>
          <a:off x="0" y="4708768"/>
          <a:ext cx="6246773" cy="91182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08469A-1759-4700-8A37-1847380A1C6D}">
      <dsp:nvSpPr>
        <dsp:cNvPr id="0" name=""/>
        <dsp:cNvSpPr/>
      </dsp:nvSpPr>
      <dsp:spPr>
        <a:xfrm>
          <a:off x="275826" y="4913928"/>
          <a:ext cx="501993" cy="5015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CF414-F36E-4966-AFC5-51EA4DBA60CE}">
      <dsp:nvSpPr>
        <dsp:cNvPr id="0" name=""/>
        <dsp:cNvSpPr/>
      </dsp:nvSpPr>
      <dsp:spPr>
        <a:xfrm>
          <a:off x="1053646" y="4708768"/>
          <a:ext cx="5176899" cy="940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17" tIns="99517" rIns="99517" bIns="995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According to Statista (2018), 142,091 people live in the Neath Port Talbot area.</a:t>
          </a:r>
        </a:p>
      </dsp:txBody>
      <dsp:txXfrm>
        <a:off x="1053646" y="4708768"/>
        <a:ext cx="5176899" cy="9403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E7B4E9-6FA5-4CB1-937E-377A79DAC6F1}">
      <dsp:nvSpPr>
        <dsp:cNvPr id="0" name=""/>
        <dsp:cNvSpPr/>
      </dsp:nvSpPr>
      <dsp:spPr>
        <a:xfrm>
          <a:off x="0" y="63556"/>
          <a:ext cx="6246773" cy="8687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1" u="sng" kern="1200" dirty="0"/>
            <a:t>Demographics</a:t>
          </a:r>
          <a:r>
            <a:rPr lang="en-GB" sz="2200" kern="1200" dirty="0"/>
            <a:t> </a:t>
          </a:r>
          <a:endParaRPr lang="en-US" sz="2200" kern="1200" dirty="0"/>
        </a:p>
      </dsp:txBody>
      <dsp:txXfrm>
        <a:off x="42408" y="105964"/>
        <a:ext cx="6161957" cy="783909"/>
      </dsp:txXfrm>
    </dsp:sp>
    <dsp:sp modelId="{363AFCB4-2D1B-4BEA-BFAD-4595E60FCEF5}">
      <dsp:nvSpPr>
        <dsp:cNvPr id="0" name=""/>
        <dsp:cNvSpPr/>
      </dsp:nvSpPr>
      <dsp:spPr>
        <a:xfrm>
          <a:off x="0" y="995641"/>
          <a:ext cx="6246773" cy="868725"/>
        </a:xfrm>
        <a:prstGeom prst="roundRect">
          <a:avLst/>
        </a:prstGeom>
        <a:solidFill>
          <a:srgbClr val="92D050"/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Looking to start youth team so ages from 6 to adult ages.</a:t>
          </a:r>
          <a:endParaRPr lang="en-US" sz="2200" kern="1200"/>
        </a:p>
      </dsp:txBody>
      <dsp:txXfrm>
        <a:off x="42408" y="1038049"/>
        <a:ext cx="6161957" cy="783909"/>
      </dsp:txXfrm>
    </dsp:sp>
    <dsp:sp modelId="{E4D8687B-CB60-4FB0-B413-86F08BE68B27}">
      <dsp:nvSpPr>
        <dsp:cNvPr id="0" name=""/>
        <dsp:cNvSpPr/>
      </dsp:nvSpPr>
      <dsp:spPr>
        <a:xfrm>
          <a:off x="0" y="1927726"/>
          <a:ext cx="6246773" cy="868725"/>
        </a:xfrm>
        <a:prstGeom prst="roundRect">
          <a:avLst/>
        </a:prstGeom>
        <a:solidFill>
          <a:schemeClr val="accent4">
            <a:lumMod val="7500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 gender looking for is male. However, females could join if wanted.</a:t>
          </a:r>
          <a:endParaRPr lang="en-US" sz="2200" kern="1200" dirty="0"/>
        </a:p>
      </dsp:txBody>
      <dsp:txXfrm>
        <a:off x="42408" y="1970134"/>
        <a:ext cx="6161957" cy="783909"/>
      </dsp:txXfrm>
    </dsp:sp>
    <dsp:sp modelId="{E3B1E7B2-59B4-46CE-A9B0-53D2EEB3E183}">
      <dsp:nvSpPr>
        <dsp:cNvPr id="0" name=""/>
        <dsp:cNvSpPr/>
      </dsp:nvSpPr>
      <dsp:spPr>
        <a:xfrm>
          <a:off x="0" y="2859811"/>
          <a:ext cx="6246773" cy="868725"/>
        </a:xfrm>
        <a:prstGeom prst="roundRect">
          <a:avLst/>
        </a:prstGeom>
        <a:solidFill>
          <a:schemeClr val="accent1"/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Overall, the cost of participating is cheap so income shouldn’t be a problem.</a:t>
          </a:r>
          <a:endParaRPr lang="en-US" sz="2200" kern="1200" dirty="0"/>
        </a:p>
      </dsp:txBody>
      <dsp:txXfrm>
        <a:off x="42408" y="2902219"/>
        <a:ext cx="6161957" cy="783909"/>
      </dsp:txXfrm>
    </dsp:sp>
    <dsp:sp modelId="{A931681D-CD02-4852-A2FB-B9B55A7A4889}">
      <dsp:nvSpPr>
        <dsp:cNvPr id="0" name=""/>
        <dsp:cNvSpPr/>
      </dsp:nvSpPr>
      <dsp:spPr>
        <a:xfrm>
          <a:off x="0" y="3791896"/>
          <a:ext cx="6246773" cy="868725"/>
        </a:xfrm>
        <a:prstGeom prst="roundRect">
          <a:avLst/>
        </a:prstGeom>
        <a:solidFill>
          <a:schemeClr val="accent5"/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Life stage. (Jobs, kids, and other responsibilities)</a:t>
          </a:r>
          <a:endParaRPr lang="en-US" sz="2200" kern="1200" dirty="0"/>
        </a:p>
      </dsp:txBody>
      <dsp:txXfrm>
        <a:off x="42408" y="3834304"/>
        <a:ext cx="6161957" cy="783909"/>
      </dsp:txXfrm>
    </dsp:sp>
    <dsp:sp modelId="{B78D580B-322C-4189-AFCE-6D6BB07CEA14}">
      <dsp:nvSpPr>
        <dsp:cNvPr id="0" name=""/>
        <dsp:cNvSpPr/>
      </dsp:nvSpPr>
      <dsp:spPr>
        <a:xfrm>
          <a:off x="0" y="4723981"/>
          <a:ext cx="6246773" cy="868725"/>
        </a:xfrm>
        <a:prstGeom prst="roundRect">
          <a:avLst/>
        </a:prstGeom>
        <a:solidFill>
          <a:srgbClr val="0070C0"/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Family.</a:t>
          </a:r>
          <a:endParaRPr lang="en-US" sz="2200" kern="1200"/>
        </a:p>
      </dsp:txBody>
      <dsp:txXfrm>
        <a:off x="42408" y="4766389"/>
        <a:ext cx="6161957" cy="78390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5AEED3-D65A-4166-A663-BE34BD657807}">
      <dsp:nvSpPr>
        <dsp:cNvPr id="0" name=""/>
        <dsp:cNvSpPr/>
      </dsp:nvSpPr>
      <dsp:spPr>
        <a:xfrm>
          <a:off x="0" y="398792"/>
          <a:ext cx="6246773" cy="115202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i="1" u="sng" kern="1200"/>
            <a:t>Psychographic</a:t>
          </a:r>
          <a:endParaRPr lang="en-US" sz="2900" b="1" i="1" u="sng" kern="1200"/>
        </a:p>
      </dsp:txBody>
      <dsp:txXfrm>
        <a:off x="56237" y="455029"/>
        <a:ext cx="6134299" cy="1039555"/>
      </dsp:txXfrm>
    </dsp:sp>
    <dsp:sp modelId="{DBB4C4F9-E52B-466A-B7E0-64B0FAF877CF}">
      <dsp:nvSpPr>
        <dsp:cNvPr id="0" name=""/>
        <dsp:cNvSpPr/>
      </dsp:nvSpPr>
      <dsp:spPr>
        <a:xfrm>
          <a:off x="0" y="1634341"/>
          <a:ext cx="6246773" cy="115202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Trying to entice people with a different lifestyles. (Active  or non active)    </a:t>
          </a:r>
          <a:endParaRPr lang="en-US" sz="2900" kern="1200"/>
        </a:p>
      </dsp:txBody>
      <dsp:txXfrm>
        <a:off x="56237" y="1690578"/>
        <a:ext cx="6134299" cy="1039555"/>
      </dsp:txXfrm>
    </dsp:sp>
    <dsp:sp modelId="{0C7C1D8B-305F-4A5D-AE5F-CF4AEE35018A}">
      <dsp:nvSpPr>
        <dsp:cNvPr id="0" name=""/>
        <dsp:cNvSpPr/>
      </dsp:nvSpPr>
      <dsp:spPr>
        <a:xfrm>
          <a:off x="0" y="2869891"/>
          <a:ext cx="6246773" cy="115202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People who are willing and interested to learn a new sport.</a:t>
          </a:r>
          <a:endParaRPr lang="en-US" sz="2900" kern="1200"/>
        </a:p>
      </dsp:txBody>
      <dsp:txXfrm>
        <a:off x="56237" y="2926128"/>
        <a:ext cx="6134299" cy="1039555"/>
      </dsp:txXfrm>
    </dsp:sp>
    <dsp:sp modelId="{A6C5F103-2F2D-40AB-8823-825DDF8543D2}">
      <dsp:nvSpPr>
        <dsp:cNvPr id="0" name=""/>
        <dsp:cNvSpPr/>
      </dsp:nvSpPr>
      <dsp:spPr>
        <a:xfrm>
          <a:off x="0" y="4105441"/>
          <a:ext cx="6246773" cy="115202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People with a good attitude towards others and learning.</a:t>
          </a:r>
          <a:endParaRPr lang="en-US" sz="2900" kern="1200" dirty="0"/>
        </a:p>
      </dsp:txBody>
      <dsp:txXfrm>
        <a:off x="56237" y="4161678"/>
        <a:ext cx="6134299" cy="103955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542F20-D615-49F6-B2DD-EA65D8A939AB}">
      <dsp:nvSpPr>
        <dsp:cNvPr id="0" name=""/>
        <dsp:cNvSpPr/>
      </dsp:nvSpPr>
      <dsp:spPr>
        <a:xfrm>
          <a:off x="0" y="12141"/>
          <a:ext cx="6246773" cy="106418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i="1" u="sng" kern="1200" baseline="0" dirty="0"/>
            <a:t>Behavioural</a:t>
          </a:r>
          <a:r>
            <a:rPr lang="en-GB" sz="2600" kern="1200" baseline="0" dirty="0"/>
            <a:t> </a:t>
          </a:r>
          <a:endParaRPr lang="en-US" sz="2600" kern="1200" dirty="0"/>
        </a:p>
      </dsp:txBody>
      <dsp:txXfrm>
        <a:off x="51949" y="64090"/>
        <a:ext cx="6142875" cy="960290"/>
      </dsp:txXfrm>
    </dsp:sp>
    <dsp:sp modelId="{623AB111-C0DA-4C09-AF4E-0339066AC341}">
      <dsp:nvSpPr>
        <dsp:cNvPr id="0" name=""/>
        <dsp:cNvSpPr/>
      </dsp:nvSpPr>
      <dsp:spPr>
        <a:xfrm>
          <a:off x="0" y="1154089"/>
          <a:ext cx="6246773" cy="106418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People need to see the benefits. (Physical, mental, and social)</a:t>
          </a:r>
          <a:endParaRPr lang="en-US" sz="2700" kern="1200"/>
        </a:p>
      </dsp:txBody>
      <dsp:txXfrm>
        <a:off x="51949" y="1206038"/>
        <a:ext cx="6142875" cy="960290"/>
      </dsp:txXfrm>
    </dsp:sp>
    <dsp:sp modelId="{EA67F18A-716D-41A9-95F5-E8CADC65AC4C}">
      <dsp:nvSpPr>
        <dsp:cNvPr id="0" name=""/>
        <dsp:cNvSpPr/>
      </dsp:nvSpPr>
      <dsp:spPr>
        <a:xfrm>
          <a:off x="0" y="2296037"/>
          <a:ext cx="6246773" cy="106418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Engagement</a:t>
          </a:r>
          <a:endParaRPr lang="en-US" sz="2700" kern="1200"/>
        </a:p>
      </dsp:txBody>
      <dsp:txXfrm>
        <a:off x="51949" y="2347986"/>
        <a:ext cx="6142875" cy="960290"/>
      </dsp:txXfrm>
    </dsp:sp>
    <dsp:sp modelId="{17707A25-C800-499F-8B1A-B81801B01BA9}">
      <dsp:nvSpPr>
        <dsp:cNvPr id="0" name=""/>
        <dsp:cNvSpPr/>
      </dsp:nvSpPr>
      <dsp:spPr>
        <a:xfrm>
          <a:off x="0" y="3437985"/>
          <a:ext cx="6246773" cy="106418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Intent of playing</a:t>
          </a:r>
          <a:endParaRPr lang="en-US" sz="2700" kern="1200"/>
        </a:p>
      </dsp:txBody>
      <dsp:txXfrm>
        <a:off x="51949" y="3489934"/>
        <a:ext cx="6142875" cy="960290"/>
      </dsp:txXfrm>
    </dsp:sp>
    <dsp:sp modelId="{928C5745-1784-4F28-8C01-E8FE8EC35F30}">
      <dsp:nvSpPr>
        <dsp:cNvPr id="0" name=""/>
        <dsp:cNvSpPr/>
      </dsp:nvSpPr>
      <dsp:spPr>
        <a:xfrm>
          <a:off x="0" y="4579933"/>
          <a:ext cx="6246773" cy="1064188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Purchasing products to play.</a:t>
          </a:r>
          <a:endParaRPr lang="en-US" sz="2700" kern="1200"/>
        </a:p>
      </dsp:txBody>
      <dsp:txXfrm>
        <a:off x="51949" y="4631882"/>
        <a:ext cx="6142875" cy="96029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F50F93-D00C-4A54-843F-F1340120660A}">
      <dsp:nvSpPr>
        <dsp:cNvPr id="0" name=""/>
        <dsp:cNvSpPr/>
      </dsp:nvSpPr>
      <dsp:spPr>
        <a:xfrm>
          <a:off x="0" y="7176"/>
          <a:ext cx="6246773" cy="88500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C96BF4-449C-4979-814D-A8A22BB6F785}">
      <dsp:nvSpPr>
        <dsp:cNvPr id="0" name=""/>
        <dsp:cNvSpPr/>
      </dsp:nvSpPr>
      <dsp:spPr>
        <a:xfrm>
          <a:off x="267714" y="206302"/>
          <a:ext cx="487228" cy="4867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A66CC5-02E9-4473-B6E4-C03A9B854AC7}">
      <dsp:nvSpPr>
        <dsp:cNvPr id="0" name=""/>
        <dsp:cNvSpPr/>
      </dsp:nvSpPr>
      <dsp:spPr>
        <a:xfrm>
          <a:off x="1022657" y="7176"/>
          <a:ext cx="5193140" cy="940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17" tIns="99517" rIns="99517" bIns="9951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Apply for the grant and fund mentioned earlier. </a:t>
          </a:r>
          <a:endParaRPr lang="en-US" sz="1400" kern="1200"/>
        </a:p>
      </dsp:txBody>
      <dsp:txXfrm>
        <a:off x="1022657" y="7176"/>
        <a:ext cx="5193140" cy="940318"/>
      </dsp:txXfrm>
    </dsp:sp>
    <dsp:sp modelId="{0689545C-F91E-4CB0-9D33-9A26496BDFD9}">
      <dsp:nvSpPr>
        <dsp:cNvPr id="0" name=""/>
        <dsp:cNvSpPr/>
      </dsp:nvSpPr>
      <dsp:spPr>
        <a:xfrm>
          <a:off x="0" y="1182574"/>
          <a:ext cx="6246773" cy="88500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A32AA0-0323-468E-BE0D-26E31F1951AA}">
      <dsp:nvSpPr>
        <dsp:cNvPr id="0" name=""/>
        <dsp:cNvSpPr/>
      </dsp:nvSpPr>
      <dsp:spPr>
        <a:xfrm>
          <a:off x="267714" y="1381700"/>
          <a:ext cx="487228" cy="4867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D8F9D2-0743-4011-AE06-394E1DCBD857}">
      <dsp:nvSpPr>
        <dsp:cNvPr id="0" name=""/>
        <dsp:cNvSpPr/>
      </dsp:nvSpPr>
      <dsp:spPr>
        <a:xfrm>
          <a:off x="1022657" y="1182574"/>
          <a:ext cx="5193140" cy="940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17" tIns="99517" rIns="99517" bIns="9951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Make a new logo and have new kit designs as it is a brand.</a:t>
          </a:r>
          <a:endParaRPr lang="en-US" sz="1400" kern="1200"/>
        </a:p>
      </dsp:txBody>
      <dsp:txXfrm>
        <a:off x="1022657" y="1182574"/>
        <a:ext cx="5193140" cy="940318"/>
      </dsp:txXfrm>
    </dsp:sp>
    <dsp:sp modelId="{4A74EAF9-0E58-4007-9043-1398E1A00024}">
      <dsp:nvSpPr>
        <dsp:cNvPr id="0" name=""/>
        <dsp:cNvSpPr/>
      </dsp:nvSpPr>
      <dsp:spPr>
        <a:xfrm>
          <a:off x="0" y="2357972"/>
          <a:ext cx="6246773" cy="88500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781629-E700-4BA7-94C9-8E2AA2CD591E}">
      <dsp:nvSpPr>
        <dsp:cNvPr id="0" name=""/>
        <dsp:cNvSpPr/>
      </dsp:nvSpPr>
      <dsp:spPr>
        <a:xfrm>
          <a:off x="267714" y="2557098"/>
          <a:ext cx="487228" cy="4867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F29656-3D1A-4A7B-B44E-372EFEDF1C59}">
      <dsp:nvSpPr>
        <dsp:cNvPr id="0" name=""/>
        <dsp:cNvSpPr/>
      </dsp:nvSpPr>
      <dsp:spPr>
        <a:xfrm>
          <a:off x="1022657" y="2357972"/>
          <a:ext cx="5193140" cy="940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17" tIns="99517" rIns="99517" bIns="9951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Raising awareness of club. Free advertisement on social media by creating a page asking friends to share and get the word out. Posters in local area, giving times and days to show up to play. First 3 sessions are free to play to get a taster. </a:t>
          </a:r>
          <a:endParaRPr lang="en-US" sz="1400" kern="1200"/>
        </a:p>
      </dsp:txBody>
      <dsp:txXfrm>
        <a:off x="1022657" y="2357972"/>
        <a:ext cx="5193140" cy="940318"/>
      </dsp:txXfrm>
    </dsp:sp>
    <dsp:sp modelId="{CA33DAFC-C684-4B66-BC88-6F8B130BB0EC}">
      <dsp:nvSpPr>
        <dsp:cNvPr id="0" name=""/>
        <dsp:cNvSpPr/>
      </dsp:nvSpPr>
      <dsp:spPr>
        <a:xfrm>
          <a:off x="0" y="3533370"/>
          <a:ext cx="6246773" cy="88500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F2768F-45F6-4D40-9C4D-834A338D84F7}">
      <dsp:nvSpPr>
        <dsp:cNvPr id="0" name=""/>
        <dsp:cNvSpPr/>
      </dsp:nvSpPr>
      <dsp:spPr>
        <a:xfrm>
          <a:off x="267714" y="3732496"/>
          <a:ext cx="487228" cy="4867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38616-BD2E-4B42-B559-3A320CB4603D}">
      <dsp:nvSpPr>
        <dsp:cNvPr id="0" name=""/>
        <dsp:cNvSpPr/>
      </dsp:nvSpPr>
      <dsp:spPr>
        <a:xfrm>
          <a:off x="1022657" y="3533370"/>
          <a:ext cx="5193140" cy="940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17" tIns="99517" rIns="99517" bIns="9951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Recruit volunteers, to run things behind the scenes such as funds and fixtures and on game day when organising it. Take pressure off the players who run it.</a:t>
          </a:r>
          <a:endParaRPr lang="en-US" sz="1400" kern="1200"/>
        </a:p>
      </dsp:txBody>
      <dsp:txXfrm>
        <a:off x="1022657" y="3533370"/>
        <a:ext cx="5193140" cy="940318"/>
      </dsp:txXfrm>
    </dsp:sp>
    <dsp:sp modelId="{BFC28F97-07D9-4452-99BB-A217B8701889}">
      <dsp:nvSpPr>
        <dsp:cNvPr id="0" name=""/>
        <dsp:cNvSpPr/>
      </dsp:nvSpPr>
      <dsp:spPr>
        <a:xfrm>
          <a:off x="0" y="4708768"/>
          <a:ext cx="6246773" cy="88500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10472C-62E0-4162-8DA2-64FA795C4D65}">
      <dsp:nvSpPr>
        <dsp:cNvPr id="0" name=""/>
        <dsp:cNvSpPr/>
      </dsp:nvSpPr>
      <dsp:spPr>
        <a:xfrm>
          <a:off x="267714" y="4907894"/>
          <a:ext cx="487228" cy="48675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in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74724-35AF-457F-8AEE-884404D01CE7}">
      <dsp:nvSpPr>
        <dsp:cNvPr id="0" name=""/>
        <dsp:cNvSpPr/>
      </dsp:nvSpPr>
      <dsp:spPr>
        <a:xfrm>
          <a:off x="1022657" y="4708768"/>
          <a:ext cx="5193140" cy="940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17" tIns="99517" rIns="99517" bIns="9951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Get local sponsors/partners.</a:t>
          </a:r>
          <a:endParaRPr lang="en-US" sz="1400" kern="1200"/>
        </a:p>
      </dsp:txBody>
      <dsp:txXfrm>
        <a:off x="1022657" y="4708768"/>
        <a:ext cx="5193140" cy="9403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4AA43A-3F76-4A13-9CD6-36134EB429E3}" type="datetimeFigureOut">
              <a:rPr lang="en-US"/>
              <a:t>5/29/2020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50423A-8BCE-448E-A97B-03A88B2B12C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1395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674A4F-2B7A-4ECB-A400-260B2FFC03C1}" type="datetimeFigureOut">
              <a:rPr lang="en-US"/>
              <a:t>5/29/2020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F2A70B-78F2-4DCF-B53B-C990D2FAFB8A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1570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0942" y="1189204"/>
            <a:ext cx="407882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629" y="1143294"/>
            <a:ext cx="7032530" cy="4268965"/>
          </a:xfrm>
        </p:spPr>
        <p:txBody>
          <a:bodyPr anchor="t">
            <a:normAutofit/>
          </a:bodyPr>
          <a:lstStyle>
            <a:lvl1pPr algn="l">
              <a:lnSpc>
                <a:spcPct val="85000"/>
              </a:lnSpc>
              <a:defRPr sz="7698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630" y="5537926"/>
            <a:ext cx="7032530" cy="706355"/>
          </a:xfrm>
        </p:spPr>
        <p:txBody>
          <a:bodyPr>
            <a:normAutofit/>
          </a:bodyPr>
          <a:lstStyle>
            <a:lvl1pPr marL="0" indent="0" algn="l">
              <a:lnSpc>
                <a:spcPct val="114000"/>
              </a:lnSpc>
              <a:spcBef>
                <a:spcPts val="0"/>
              </a:spcBef>
              <a:buNone/>
              <a:defRPr sz="1999" b="0" i="1" baseline="0">
                <a:solidFill>
                  <a:schemeClr val="tx2"/>
                </a:solidFill>
              </a:defRPr>
            </a:lvl1pPr>
            <a:lvl2pPr marL="457063" indent="0" algn="ctr">
              <a:buNone/>
              <a:defRPr sz="1999"/>
            </a:lvl2pPr>
            <a:lvl3pPr marL="914126" indent="0" algn="ctr">
              <a:buNone/>
              <a:defRPr sz="1799"/>
            </a:lvl3pPr>
            <a:lvl4pPr marL="1371189" indent="0" algn="ctr">
              <a:buNone/>
              <a:defRPr sz="1600"/>
            </a:lvl4pPr>
            <a:lvl5pPr marL="1828251" indent="0" algn="ctr">
              <a:buNone/>
              <a:defRPr sz="1600"/>
            </a:lvl5pPr>
            <a:lvl6pPr marL="2285314" indent="0" algn="ctr">
              <a:buNone/>
              <a:defRPr sz="1600"/>
            </a:lvl6pPr>
            <a:lvl7pPr marL="2742377" indent="0" algn="ctr">
              <a:buNone/>
              <a:defRPr sz="1600"/>
            </a:lvl7pPr>
            <a:lvl8pPr marL="3199440" indent="0" algn="ctr">
              <a:buNone/>
              <a:defRPr sz="1600"/>
            </a:lvl8pPr>
            <a:lvl9pPr marL="365650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88630" y="6314441"/>
            <a:ext cx="1596206" cy="365125"/>
          </a:xfrm>
        </p:spPr>
        <p:txBody>
          <a:bodyPr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C633830-2244-49AE-BC4A-47F415C177C6}" type="datetimeFigureOut">
              <a:rPr lang="en-US" dirty="0"/>
              <a:pPr/>
              <a:t>5/29/2020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99810" y="6314441"/>
            <a:ext cx="5121349" cy="365125"/>
          </a:xfrm>
        </p:spPr>
        <p:txBody>
          <a:bodyPr/>
          <a:lstStyle>
            <a:lvl1pPr algn="l">
              <a:defRPr b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0942" y="1416217"/>
            <a:ext cx="407882" cy="365125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2AC27A5A-7290-4DE1-BA94-4BE8A8E57DCF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Verticle Rule Line"/>
          <p:cNvCxnSpPr/>
          <p:nvPr/>
        </p:nvCxnSpPr>
        <p:spPr>
          <a:xfrm>
            <a:off x="773653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62635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 smtClean="0"/>
              <a:t>5/29/2020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8027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 title="Page Number Shape"/>
          <p:cNvSpPr/>
          <p:nvPr/>
        </p:nvSpPr>
        <p:spPr bwMode="auto">
          <a:xfrm>
            <a:off x="11780942" y="1393748"/>
            <a:ext cx="407882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166" y="2571723"/>
            <a:ext cx="8294493" cy="3286153"/>
          </a:xfrm>
        </p:spPr>
        <p:txBody>
          <a:bodyPr anchor="t">
            <a:normAutofit/>
          </a:bodyPr>
          <a:lstStyle>
            <a:lvl1pPr>
              <a:lnSpc>
                <a:spcPct val="85000"/>
              </a:lnSpc>
              <a:defRPr sz="7698" cap="all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7166" y="1393748"/>
            <a:ext cx="8399241" cy="81915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3000"/>
              </a:lnSpc>
              <a:spcBef>
                <a:spcPts val="0"/>
              </a:spcBef>
              <a:buNone/>
              <a:defRPr sz="1999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063" indent="0">
              <a:buNone/>
              <a:defRPr sz="1999">
                <a:solidFill>
                  <a:schemeClr val="tx1">
                    <a:tint val="75000"/>
                  </a:schemeClr>
                </a:solidFill>
              </a:defRPr>
            </a:lvl2pPr>
            <a:lvl3pPr marL="914126" indent="0">
              <a:buNone/>
              <a:defRPr sz="1799">
                <a:solidFill>
                  <a:schemeClr val="tx1">
                    <a:tint val="75000"/>
                  </a:schemeClr>
                </a:solidFill>
              </a:defRPr>
            </a:lvl3pPr>
            <a:lvl4pPr marL="137118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25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31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94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650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740678" y="6314440"/>
            <a:ext cx="1596206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9AFE8FB1-0A7A-443E-AAF7-31D4FA1AA312}" type="datetimeFigureOut">
              <a:rPr lang="en-US" smtClean="0"/>
              <a:t>5/29/2020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47166" y="6314441"/>
            <a:ext cx="6478538" cy="365125"/>
          </a:xfrm>
        </p:spPr>
        <p:txBody>
          <a:bodyPr/>
          <a:lstStyle>
            <a:lvl1pPr>
              <a:defRPr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0942" y="1620761"/>
            <a:ext cx="407882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5BA54BD-C84D-46CE-8B72-31BFB26ABA4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 flipH="1">
            <a:off x="1" y="6178167"/>
            <a:ext cx="10241658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8043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0251" y="540628"/>
            <a:ext cx="6246773" cy="24889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0251" y="3712467"/>
            <a:ext cx="6246773" cy="2482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 smtClean="0"/>
              <a:t>5/29/2020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907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2" y="557784"/>
            <a:ext cx="3830338" cy="49560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0250" y="558065"/>
            <a:ext cx="6243726" cy="914400"/>
          </a:xfrm>
        </p:spPr>
        <p:txBody>
          <a:bodyPr anchor="b"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buNone/>
              <a:defRPr sz="2399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0250" y="1526671"/>
            <a:ext cx="6243726" cy="1755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80251" y="3700826"/>
            <a:ext cx="6246773" cy="914400"/>
          </a:xfrm>
        </p:spPr>
        <p:txBody>
          <a:bodyPr anchor="b">
            <a:normAutofit/>
          </a:bodyPr>
          <a:lstStyle>
            <a:lvl1pPr marL="0" indent="0">
              <a:buNone/>
              <a:defRPr sz="2399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0250" y="4669432"/>
            <a:ext cx="6243726" cy="1755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 smtClean="0"/>
              <a:t>5/29/2020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926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 smtClean="0"/>
              <a:t>5/29/2020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44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 smtClean="0"/>
              <a:t>5/29/2020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766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2" y="555479"/>
            <a:ext cx="3837776" cy="1921022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39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0251" y="564147"/>
            <a:ext cx="6246773" cy="5622644"/>
          </a:xfrm>
        </p:spPr>
        <p:txBody>
          <a:bodyPr/>
          <a:lstStyle>
            <a:lvl1pPr>
              <a:lnSpc>
                <a:spcPct val="112000"/>
              </a:lnSpc>
              <a:defRPr sz="1999"/>
            </a:lvl1pPr>
            <a:lvl2pPr>
              <a:lnSpc>
                <a:spcPct val="112000"/>
              </a:lnSpc>
              <a:defRPr sz="1799"/>
            </a:lvl2pPr>
            <a:lvl3pPr>
              <a:lnSpc>
                <a:spcPct val="112000"/>
              </a:lnSpc>
              <a:defRPr sz="1600"/>
            </a:lvl3pPr>
            <a:lvl4pPr>
              <a:lnSpc>
                <a:spcPct val="112000"/>
              </a:lnSpc>
              <a:defRPr sz="1400"/>
            </a:lvl4pPr>
            <a:lvl5pPr>
              <a:lnSpc>
                <a:spcPct val="112000"/>
              </a:lnSpc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1802" y="2621513"/>
            <a:ext cx="3837776" cy="3239537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 smtClean="0"/>
              <a:t>5/29/2020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902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754" y="557262"/>
            <a:ext cx="3839480" cy="1919239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3999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56431" y="1"/>
            <a:ext cx="6170593" cy="6857999"/>
          </a:xfrm>
        </p:spPr>
        <p:txBody>
          <a:bodyPr anchor="t"/>
          <a:lstStyle>
            <a:lvl1pPr marL="0" indent="0">
              <a:buNone/>
              <a:defRPr sz="3199"/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8754" y="2621512"/>
            <a:ext cx="3839480" cy="3236976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 smtClean="0"/>
              <a:t>5/29/2020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225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80251" y="640080"/>
            <a:ext cx="6246771" cy="558414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 smtClean="0"/>
              <a:t>5/29/2020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029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0942" y="5380580"/>
            <a:ext cx="407882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rgbClr val="262626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8684" y="642931"/>
            <a:ext cx="2446033" cy="467810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7982" y="642933"/>
            <a:ext cx="7068837" cy="46781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34485" y="5927132"/>
            <a:ext cx="3813863" cy="365125"/>
          </a:xfrm>
        </p:spPr>
        <p:txBody>
          <a:bodyPr/>
          <a:lstStyle/>
          <a:p>
            <a:fld id="{9AFE8FB1-0A7A-443E-AAF7-31D4FA1AA312}" type="datetimeFigureOut">
              <a:rPr lang="en-US" smtClean="0"/>
              <a:t>5/29/2020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34485" y="6315950"/>
            <a:ext cx="381386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0942" y="5607593"/>
            <a:ext cx="407882" cy="365125"/>
          </a:xfrm>
        </p:spPr>
        <p:txBody>
          <a:bodyPr/>
          <a:lstStyle/>
          <a:p>
            <a:fld id="{25BA54BD-C84D-46CE-8B72-31BFB26ABA43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 title="Horizontal Rule Line"/>
          <p:cNvCxnSpPr/>
          <p:nvPr/>
        </p:nvCxnSpPr>
        <p:spPr>
          <a:xfrm>
            <a:off x="1" y="6199730"/>
            <a:ext cx="10257339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8294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6" title="Page Number Shape"/>
          <p:cNvSpPr/>
          <p:nvPr/>
        </p:nvSpPr>
        <p:spPr bwMode="auto">
          <a:xfrm>
            <a:off x="11780942" y="5380580"/>
            <a:ext cx="407882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1801" y="559678"/>
            <a:ext cx="3832908" cy="49524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0251" y="569066"/>
            <a:ext cx="6246771" cy="5655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1802" y="5930061"/>
            <a:ext cx="38138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9AFE8FB1-0A7A-443E-AAF7-31D4FA1AA312}" type="datetimeFigureOut">
              <a:rPr lang="en-US" smtClean="0"/>
              <a:pPr/>
              <a:t>5/29/2020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802" y="6314441"/>
            <a:ext cx="38138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1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80942" y="5607593"/>
            <a:ext cx="4078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1" baseline="0">
                <a:solidFill>
                  <a:schemeClr val="bg2"/>
                </a:solidFill>
                <a:latin typeface="+mj-lt"/>
              </a:defRPr>
            </a:lvl1pPr>
          </a:lstStyle>
          <a:p>
            <a:fld id="{25BA54BD-C84D-46CE-8B72-31BFB26ABA43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>
            <a:off x="0" y="6199730"/>
            <a:ext cx="4494629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4625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r" defTabSz="914126" rtl="0" eaLnBrk="1" latinLnBrk="0" hangingPunct="1">
        <a:lnSpc>
          <a:spcPct val="90000"/>
        </a:lnSpc>
        <a:spcBef>
          <a:spcPct val="0"/>
        </a:spcBef>
        <a:buNone/>
        <a:defRPr sz="4999" b="0" i="1" kern="1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83379" indent="-283379" algn="l" defTabSz="914126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999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685594" indent="-283379" algn="l" defTabSz="914126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799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2657" indent="-283379" algn="l" defTabSz="914126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6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99720" indent="-283379" algn="l" defTabSz="914126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4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56783" indent="-283379" algn="l" defTabSz="914126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3846" indent="-283379" algn="l" defTabSz="914126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970908" indent="-283379" algn="l" defTabSz="914126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3427971" indent="-283379" algn="l" defTabSz="914126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3885034" indent="-283379" algn="l" defTabSz="914126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2832">
          <p15:clr>
            <a:srgbClr val="F26B43"/>
          </p15:clr>
        </p15:guide>
        <p15:guide id="2" pos="480">
          <p15:clr>
            <a:srgbClr val="F26B43"/>
          </p15:clr>
        </p15:guide>
        <p15:guide id="3" orient="horz" pos="432">
          <p15:clr>
            <a:srgbClr val="F26B43"/>
          </p15:clr>
        </p15:guide>
        <p15:guide id="4" pos="7200">
          <p15:clr>
            <a:srgbClr val="F26B43"/>
          </p15:clr>
        </p15:guide>
        <p15:guide id="5" pos="3264">
          <p15:clr>
            <a:srgbClr val="F26B43"/>
          </p15:clr>
        </p15:guide>
        <p15:guide id="6" orient="horz" pos="2160" userDrawn="1">
          <p15:clr>
            <a:srgbClr val="F26B43"/>
          </p15:clr>
        </p15:guide>
        <p15:guide id="7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ort.wales/content-vault/emergency-relief-fund/" TargetMode="External"/><Relationship Id="rId2" Type="http://schemas.openxmlformats.org/officeDocument/2006/relationships/hyperlink" Target="https://localgiving.org/magic-little-grants/?gclid=EAIaIQobChMI8pf24dbQ6QIVGIbVCh1x5AZVEAAYASAAEgIi6_D_Bw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tatista.com/statistics/971295/regional-population-wales/" TargetMode="External"/><Relationship Id="rId4" Type="http://schemas.openxmlformats.org/officeDocument/2006/relationships/hyperlink" Target="https://www.sport.wales/files/f16771b9041ecbd847704e346c9e15bc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6">
            <a:extLst>
              <a:ext uri="{FF2B5EF4-FFF2-40B4-BE49-F238E27FC236}">
                <a16:creationId xmlns:a16="http://schemas.microsoft.com/office/drawing/2014/main" id="{A0A82B6D-BC09-42E4-837C-01BD57116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8882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5780" y="1502400"/>
            <a:ext cx="7256674" cy="3365827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Sports Marketing Plan: Port Talbot Spartans.</a:t>
            </a:r>
            <a:endParaRPr lang="en-US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630" y="5537925"/>
            <a:ext cx="6573824" cy="70635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Brooklyn Jones - 1902065</a:t>
            </a:r>
          </a:p>
        </p:txBody>
      </p:sp>
      <p:sp>
        <p:nvSpPr>
          <p:cNvPr id="24" name="Rectangle 18">
            <a:extLst>
              <a:ext uri="{FF2B5EF4-FFF2-40B4-BE49-F238E27FC236}">
                <a16:creationId xmlns:a16="http://schemas.microsoft.com/office/drawing/2014/main" id="{22AF9473-972A-4C96-9FB5-56DB41695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947" y="0"/>
            <a:ext cx="4058878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6">
            <a:extLst>
              <a:ext uri="{FF2B5EF4-FFF2-40B4-BE49-F238E27FC236}">
                <a16:creationId xmlns:a16="http://schemas.microsoft.com/office/drawing/2014/main" id="{C298D360-BDA5-4D06-8EC7-65F404B27B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0942" y="1143293"/>
            <a:ext cx="407882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92011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52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CBBBC9-4D3F-44C7-88EB-F58263ABF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4772" y="633779"/>
            <a:ext cx="5442247" cy="2068478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1"/>
                </a:solidFill>
              </a:rPr>
              <a:t>Overview of club.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D44B584-65A7-4029-A075-505AA5EAE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42249" cy="6858000"/>
          </a:xfrm>
          <a:custGeom>
            <a:avLst/>
            <a:gdLst>
              <a:gd name="connsiteX0" fmla="*/ 0 w 5443666"/>
              <a:gd name="connsiteY0" fmla="*/ 0 h 6845983"/>
              <a:gd name="connsiteX1" fmla="*/ 3595564 w 5443666"/>
              <a:gd name="connsiteY1" fmla="*/ 0 h 6845983"/>
              <a:gd name="connsiteX2" fmla="*/ 3746607 w 5443666"/>
              <a:gd name="connsiteY2" fmla="*/ 118697 h 6845983"/>
              <a:gd name="connsiteX3" fmla="*/ 5443666 w 5443666"/>
              <a:gd name="connsiteY3" fmla="*/ 3717234 h 6845983"/>
              <a:gd name="connsiteX4" fmla="*/ 4378763 w 5443666"/>
              <a:gd name="connsiteY4" fmla="*/ 6683615 h 6845983"/>
              <a:gd name="connsiteX5" fmla="*/ 4238117 w 5443666"/>
              <a:gd name="connsiteY5" fmla="*/ 6845983 h 6845983"/>
              <a:gd name="connsiteX6" fmla="*/ 0 w 5443666"/>
              <a:gd name="connsiteY6" fmla="*/ 6845983 h 6845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3666" h="6845983">
                <a:moveTo>
                  <a:pt x="0" y="0"/>
                </a:moveTo>
                <a:lnTo>
                  <a:pt x="3595564" y="0"/>
                </a:lnTo>
                <a:lnTo>
                  <a:pt x="3746607" y="118697"/>
                </a:lnTo>
                <a:cubicBezTo>
                  <a:pt x="4783044" y="974041"/>
                  <a:pt x="5443666" y="2268489"/>
                  <a:pt x="5443666" y="3717234"/>
                </a:cubicBezTo>
                <a:cubicBezTo>
                  <a:pt x="5443666" y="4844036"/>
                  <a:pt x="5044030" y="5877498"/>
                  <a:pt x="4378763" y="6683615"/>
                </a:cubicBezTo>
                <a:lnTo>
                  <a:pt x="4238117" y="6845983"/>
                </a:lnTo>
                <a:lnTo>
                  <a:pt x="0" y="6845983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5F619A2-B9BA-495E-AF2B-D60CFA94F4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50" r="18726"/>
          <a:stretch/>
        </p:blipFill>
        <p:spPr>
          <a:xfrm>
            <a:off x="20" y="10"/>
            <a:ext cx="5213688" cy="6857990"/>
          </a:xfrm>
          <a:custGeom>
            <a:avLst/>
            <a:gdLst/>
            <a:ahLst/>
            <a:cxnLst/>
            <a:rect l="l" t="t" r="r" b="b"/>
            <a:pathLst>
              <a:path w="5215066" h="6845983">
                <a:moveTo>
                  <a:pt x="0" y="0"/>
                </a:moveTo>
                <a:lnTo>
                  <a:pt x="3197713" y="0"/>
                </a:lnTo>
                <a:lnTo>
                  <a:pt x="3259787" y="39795"/>
                </a:lnTo>
                <a:cubicBezTo>
                  <a:pt x="4439462" y="836768"/>
                  <a:pt x="5215066" y="2186425"/>
                  <a:pt x="5215066" y="3717234"/>
                </a:cubicBezTo>
                <a:cubicBezTo>
                  <a:pt x="5215066" y="4788800"/>
                  <a:pt x="4835020" y="5771602"/>
                  <a:pt x="4202364" y="6538204"/>
                </a:cubicBezTo>
                <a:lnTo>
                  <a:pt x="3922635" y="6845983"/>
                </a:lnTo>
                <a:lnTo>
                  <a:pt x="0" y="6845983"/>
                </a:lnTo>
                <a:close/>
              </a:path>
            </a:pathLst>
          </a:cu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80F8B8E-7D1C-4280-8961-A2AB919E24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4773" y="1772816"/>
            <a:ext cx="5442248" cy="445140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Port Talbot Spartans is a South Wales Division 2 men's basketball team. </a:t>
            </a:r>
          </a:p>
          <a:p>
            <a:r>
              <a:rPr lang="en-US" dirty="0">
                <a:solidFill>
                  <a:schemeClr val="tx1"/>
                </a:solidFill>
              </a:rPr>
              <a:t>They train and play their home games in </a:t>
            </a:r>
            <a:r>
              <a:rPr lang="en-US" dirty="0" err="1">
                <a:solidFill>
                  <a:schemeClr val="tx1"/>
                </a:solidFill>
              </a:rPr>
              <a:t>Afan</a:t>
            </a:r>
            <a:r>
              <a:rPr lang="en-US" dirty="0">
                <a:solidFill>
                  <a:schemeClr val="tx1"/>
                </a:solidFill>
              </a:rPr>
              <a:t> Lido leisure Centre. </a:t>
            </a:r>
          </a:p>
          <a:p>
            <a:r>
              <a:rPr lang="en-US" dirty="0">
                <a:solidFill>
                  <a:schemeClr val="tx1"/>
                </a:solidFill>
              </a:rPr>
              <a:t>The team was created 2 years ago by friends who played from previous clubs together. </a:t>
            </a:r>
          </a:p>
          <a:p>
            <a:r>
              <a:rPr lang="en-US" dirty="0">
                <a:solidFill>
                  <a:schemeClr val="tx1"/>
                </a:solidFill>
              </a:rPr>
              <a:t>Run by Wesley Brown, Neil Davies and Matthew Akers.</a:t>
            </a:r>
          </a:p>
          <a:p>
            <a:r>
              <a:rPr lang="en-US" dirty="0">
                <a:solidFill>
                  <a:schemeClr val="tx1"/>
                </a:solidFill>
              </a:rPr>
              <a:t>The club train on the Sunday and the game is within the week.</a:t>
            </a:r>
          </a:p>
          <a:p>
            <a:r>
              <a:rPr lang="en-US" dirty="0">
                <a:solidFill>
                  <a:schemeClr val="tx1"/>
                </a:solidFill>
              </a:rPr>
              <a:t>Play in a division with only 10 teams. 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D3686B33-4E07-4542-8F02-1876C8359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0942" y="5380579"/>
            <a:ext cx="407882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36269198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308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EB650-A4AD-4A8E-9454-8BF3E12B7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553" y="980728"/>
            <a:ext cx="3923007" cy="37334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Aims and Objectives of marketing plan.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656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2D1EF6-C629-43DB-8C8F-83DD38787B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9012012"/>
              </p:ext>
            </p:extLst>
          </p:nvPr>
        </p:nvGraphicFramePr>
        <p:xfrm>
          <a:off x="5180250" y="568325"/>
          <a:ext cx="6246773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6270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19">
            <a:extLst>
              <a:ext uri="{FF2B5EF4-FFF2-40B4-BE49-F238E27FC236}">
                <a16:creationId xmlns:a16="http://schemas.microsoft.com/office/drawing/2014/main" id="{4281BC32-FF58-4898-A6B5-7B3D059B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1">
            <a:extLst>
              <a:ext uri="{FF2B5EF4-FFF2-40B4-BE49-F238E27FC236}">
                <a16:creationId xmlns:a16="http://schemas.microsoft.com/office/drawing/2014/main" id="{0D614406-135F-4875-9C87-53822CB1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2285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F72F2A-C0F4-4BAD-AD54-DF3EAD1FE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869" y="434101"/>
            <a:ext cx="7167886" cy="1232750"/>
          </a:xfrm>
        </p:spPr>
        <p:txBody>
          <a:bodyPr anchor="b">
            <a:normAutofit/>
          </a:bodyPr>
          <a:lstStyle/>
          <a:p>
            <a:r>
              <a:rPr lang="en-GB" sz="3900" dirty="0">
                <a:solidFill>
                  <a:schemeClr val="bg1"/>
                </a:solidFill>
              </a:rPr>
              <a:t>Situation analysis – Internal </a:t>
            </a:r>
          </a:p>
        </p:txBody>
      </p:sp>
      <p:cxnSp>
        <p:nvCxnSpPr>
          <p:cNvPr id="30" name="Straight Connector 23">
            <a:extLst>
              <a:ext uri="{FF2B5EF4-FFF2-40B4-BE49-F238E27FC236}">
                <a16:creationId xmlns:a16="http://schemas.microsoft.com/office/drawing/2014/main" id="{C6C21149-7D17-44C2-AFB6-4D931DC5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76579"/>
            <a:ext cx="8127755" cy="602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Freeform 6">
            <a:extLst>
              <a:ext uri="{FF2B5EF4-FFF2-40B4-BE49-F238E27FC236}">
                <a16:creationId xmlns:a16="http://schemas.microsoft.com/office/drawing/2014/main" id="{C2E5FCF0-567A-448C-A6E3-920BFC702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0942" y="938535"/>
            <a:ext cx="407882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DCC58A1F-2A46-4458-BDC1-909779D0C2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8206378"/>
              </p:ext>
            </p:extLst>
          </p:nvPr>
        </p:nvGraphicFramePr>
        <p:xfrm>
          <a:off x="959869" y="2917149"/>
          <a:ext cx="10277294" cy="29874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4680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:a16="http://schemas.microsoft.com/office/drawing/2014/main" id="{4281BC32-FF58-4898-A6B5-7B3D059B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0D614406-135F-4875-9C87-53822CB1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2285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A164F2-6456-4ADE-8620-9D85CF726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869" y="434101"/>
            <a:ext cx="7167886" cy="1232750"/>
          </a:xfrm>
        </p:spPr>
        <p:txBody>
          <a:bodyPr anchor="b">
            <a:normAutofit/>
          </a:bodyPr>
          <a:lstStyle/>
          <a:p>
            <a:r>
              <a:rPr lang="en-GB" sz="3900" dirty="0">
                <a:solidFill>
                  <a:schemeClr val="bg1"/>
                </a:solidFill>
              </a:rPr>
              <a:t>Situation analysis – Internal 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C21149-7D17-44C2-AFB6-4D931DC5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76579"/>
            <a:ext cx="8127755" cy="602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6">
            <a:extLst>
              <a:ext uri="{FF2B5EF4-FFF2-40B4-BE49-F238E27FC236}">
                <a16:creationId xmlns:a16="http://schemas.microsoft.com/office/drawing/2014/main" id="{C2E5FCF0-567A-448C-A6E3-920BFC702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0942" y="938535"/>
            <a:ext cx="407882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FBDAED0-6DCF-4FF6-8F3A-ADB711B4DF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9908820"/>
              </p:ext>
            </p:extLst>
          </p:nvPr>
        </p:nvGraphicFramePr>
        <p:xfrm>
          <a:off x="959869" y="2917149"/>
          <a:ext cx="10277294" cy="29874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4606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4281BC32-FF58-4898-A6B5-7B3D059B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D614406-135F-4875-9C87-53822CB1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2285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9187C-1FC9-455D-870D-DDCD17405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869" y="434101"/>
            <a:ext cx="7167886" cy="1232750"/>
          </a:xfrm>
        </p:spPr>
        <p:txBody>
          <a:bodyPr anchor="b">
            <a:normAutofit/>
          </a:bodyPr>
          <a:lstStyle/>
          <a:p>
            <a:r>
              <a:rPr lang="en-GB" sz="3900" dirty="0">
                <a:solidFill>
                  <a:schemeClr val="bg1"/>
                </a:solidFill>
              </a:rPr>
              <a:t>Situation analysis – External 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C6C21149-7D17-44C2-AFB6-4D931DC5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76579"/>
            <a:ext cx="8127755" cy="602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Freeform 6">
            <a:extLst>
              <a:ext uri="{FF2B5EF4-FFF2-40B4-BE49-F238E27FC236}">
                <a16:creationId xmlns:a16="http://schemas.microsoft.com/office/drawing/2014/main" id="{C2E5FCF0-567A-448C-A6E3-920BFC702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0942" y="938535"/>
            <a:ext cx="407882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661577-F876-44C1-9992-32CE8A63F6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2495315"/>
              </p:ext>
            </p:extLst>
          </p:nvPr>
        </p:nvGraphicFramePr>
        <p:xfrm>
          <a:off x="0" y="2420888"/>
          <a:ext cx="12188824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3048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81BC32-FF58-4898-A6B5-7B3D059B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614406-135F-4875-9C87-53822CB1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2285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EE51EF-F743-4009-A4C7-1FADD8113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869" y="434101"/>
            <a:ext cx="7167886" cy="1232750"/>
          </a:xfrm>
        </p:spPr>
        <p:txBody>
          <a:bodyPr anchor="b">
            <a:normAutofit/>
          </a:bodyPr>
          <a:lstStyle/>
          <a:p>
            <a:r>
              <a:rPr lang="en-GB" sz="3900">
                <a:solidFill>
                  <a:schemeClr val="bg1"/>
                </a:solidFill>
              </a:rPr>
              <a:t>Situation analysis – External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C21149-7D17-44C2-AFB6-4D931DC5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76579"/>
            <a:ext cx="8127755" cy="602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reeform 6">
            <a:extLst>
              <a:ext uri="{FF2B5EF4-FFF2-40B4-BE49-F238E27FC236}">
                <a16:creationId xmlns:a16="http://schemas.microsoft.com/office/drawing/2014/main" id="{C2E5FCF0-567A-448C-A6E3-920BFC702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0942" y="938535"/>
            <a:ext cx="407882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AAD14F-B376-4E2A-85CB-604235B397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1017924"/>
              </p:ext>
            </p:extLst>
          </p:nvPr>
        </p:nvGraphicFramePr>
        <p:xfrm>
          <a:off x="333772" y="2917148"/>
          <a:ext cx="11665296" cy="36802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1711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281BC32-FF58-4898-A6B5-7B3D059B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D614406-135F-4875-9C87-53822CB1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2285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220407-A24E-4488-8613-42E89FE68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869" y="434101"/>
            <a:ext cx="7167886" cy="1232750"/>
          </a:xfrm>
        </p:spPr>
        <p:txBody>
          <a:bodyPr anchor="b">
            <a:normAutofit/>
          </a:bodyPr>
          <a:lstStyle/>
          <a:p>
            <a:r>
              <a:rPr lang="en-GB" sz="3900" dirty="0">
                <a:solidFill>
                  <a:schemeClr val="bg1"/>
                </a:solidFill>
              </a:rPr>
              <a:t>What is Market segmentation.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6C21149-7D17-44C2-AFB6-4D931DC5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76579"/>
            <a:ext cx="8127755" cy="602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6">
            <a:extLst>
              <a:ext uri="{FF2B5EF4-FFF2-40B4-BE49-F238E27FC236}">
                <a16:creationId xmlns:a16="http://schemas.microsoft.com/office/drawing/2014/main" id="{C2E5FCF0-567A-448C-A6E3-920BFC702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0942" y="938535"/>
            <a:ext cx="407882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0A890-D15F-45F9-A03B-E71C406EF7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9868" y="2942252"/>
            <a:ext cx="10264008" cy="31724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Dolnicar</a:t>
            </a:r>
            <a:r>
              <a:rPr lang="en-GB" dirty="0"/>
              <a:t>, </a:t>
            </a:r>
            <a:r>
              <a:rPr lang="en-GB" dirty="0" err="1"/>
              <a:t>Grün</a:t>
            </a:r>
            <a:r>
              <a:rPr lang="en-GB" dirty="0"/>
              <a:t>, and </a:t>
            </a:r>
            <a:r>
              <a:rPr lang="en-GB" dirty="0" err="1"/>
              <a:t>Leisch</a:t>
            </a:r>
            <a:r>
              <a:rPr lang="en-GB" dirty="0"/>
              <a:t>, 2018, p.6) state that “Market segmentation is a decision-making tool for the marketing manager in the crucial task of selecting a target market for a given product and designing an appropriate marketing mix”  </a:t>
            </a:r>
          </a:p>
          <a:p>
            <a:pPr marL="0" indent="0">
              <a:buNone/>
            </a:pPr>
            <a:r>
              <a:rPr lang="en-GB" dirty="0"/>
              <a:t>Suggests that there are 4 types of market segmentation and these are Geographic, Demographic, Psychographic, and Behavioural.</a:t>
            </a:r>
          </a:p>
        </p:txBody>
      </p:sp>
    </p:spTree>
    <p:extLst>
      <p:ext uri="{BB962C8B-B14F-4D97-AF65-F5344CB8AC3E}">
        <p14:creationId xmlns:p14="http://schemas.microsoft.com/office/powerpoint/2010/main" val="2053931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308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240AD-44D7-4C6F-8A9D-E62ACC621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559678"/>
            <a:ext cx="3566986" cy="49524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Analysis of market segments.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656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422590-A13E-42D5-9CB6-D8013F572B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4092525"/>
              </p:ext>
            </p:extLst>
          </p:nvPr>
        </p:nvGraphicFramePr>
        <p:xfrm>
          <a:off x="5180250" y="568325"/>
          <a:ext cx="6246773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1948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308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6110F0-F6AA-426B-9BB3-BFAC310A4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559678"/>
            <a:ext cx="3566986" cy="49524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Analysis of market segments.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656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0759A8-0673-4B5B-B966-01B39CC917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8781244"/>
              </p:ext>
            </p:extLst>
          </p:nvPr>
        </p:nvGraphicFramePr>
        <p:xfrm>
          <a:off x="5180250" y="568325"/>
          <a:ext cx="6246773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307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308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BD86AC-5508-4EBF-B581-8F68AA0CB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559678"/>
            <a:ext cx="3566986" cy="49524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Analysis of market segments.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656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A3D2EB-2329-4B3B-A08C-52CE3875BC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4295941"/>
              </p:ext>
            </p:extLst>
          </p:nvPr>
        </p:nvGraphicFramePr>
        <p:xfrm>
          <a:off x="5180250" y="568325"/>
          <a:ext cx="6246773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7180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308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3B6B08-59A4-490E-B159-42E55A833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559678"/>
            <a:ext cx="3566986" cy="49524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Analysis of market segments.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656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76C8D6-DEC3-4BBF-9CEF-DCB4B488E1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0101167"/>
              </p:ext>
            </p:extLst>
          </p:nvPr>
        </p:nvGraphicFramePr>
        <p:xfrm>
          <a:off x="5180250" y="568325"/>
          <a:ext cx="6246773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7698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12883E-84C3-42AD-B34A-4D24982515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4421DB-7BDF-4A30-9D6C-932F2B68C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0567" y="663373"/>
            <a:ext cx="3683685" cy="1608487"/>
          </a:xfrm>
        </p:spPr>
        <p:txBody>
          <a:bodyPr>
            <a:normAutofit/>
          </a:bodyPr>
          <a:lstStyle/>
          <a:p>
            <a:pPr algn="l"/>
            <a:r>
              <a:rPr lang="en-GB" sz="3100">
                <a:solidFill>
                  <a:schemeClr val="tx1"/>
                </a:solidFill>
              </a:rPr>
              <a:t>Analysis of market segments.</a:t>
            </a:r>
            <a:br>
              <a:rPr lang="en-GB" sz="3100">
                <a:solidFill>
                  <a:schemeClr val="tx1"/>
                </a:solidFill>
              </a:rPr>
            </a:br>
            <a:endParaRPr lang="en-GB" sz="3100">
              <a:solidFill>
                <a:schemeClr val="tx1"/>
              </a:solidFill>
            </a:endParaRP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CF1923B5-C808-4E7D-B6A4-88335047A3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779" t="14292" r="26369" b="27767"/>
          <a:stretch/>
        </p:blipFill>
        <p:spPr>
          <a:xfrm>
            <a:off x="636749" y="920852"/>
            <a:ext cx="6913862" cy="4709005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5A28D78-0305-4DA2-A78C-EF9ADD366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7541835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2D128-2BAD-466A-BEFD-DF05810318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0567" y="2422689"/>
            <a:ext cx="3683685" cy="3791848"/>
          </a:xfrm>
        </p:spPr>
        <p:txBody>
          <a:bodyPr>
            <a:normAutofit/>
          </a:bodyPr>
          <a:lstStyle/>
          <a:p>
            <a:pPr>
              <a:lnSpc>
                <a:spcPct val="102000"/>
              </a:lnSpc>
            </a:pPr>
            <a:r>
              <a:rPr lang="en-GB">
                <a:solidFill>
                  <a:schemeClr val="tx1"/>
                </a:solidFill>
              </a:rPr>
              <a:t>Facts about participation in Wales according to the National survey for wales 2018-2019.</a:t>
            </a:r>
          </a:p>
          <a:p>
            <a:pPr>
              <a:lnSpc>
                <a:spcPct val="102000"/>
              </a:lnSpc>
            </a:pPr>
            <a:r>
              <a:rPr lang="en-GB">
                <a:solidFill>
                  <a:schemeClr val="tx1"/>
                </a:solidFill>
              </a:rPr>
              <a:t>41% of adults had not participated in any sporting activity (1,019,000 people) in the previous 4 weeks. </a:t>
            </a:r>
          </a:p>
          <a:p>
            <a:pPr>
              <a:lnSpc>
                <a:spcPct val="102000"/>
              </a:lnSpc>
            </a:pPr>
            <a:r>
              <a:rPr lang="en-GB">
                <a:solidFill>
                  <a:schemeClr val="tx1"/>
                </a:solidFill>
              </a:rPr>
              <a:t>50% of all adults would like to do more sport or physical activity (1,250,000 people). </a:t>
            </a:r>
          </a:p>
          <a:p>
            <a:pPr>
              <a:lnSpc>
                <a:spcPct val="102000"/>
              </a:lnSpc>
            </a:pPr>
            <a:endParaRPr lang="en-GB">
              <a:solidFill>
                <a:schemeClr val="tx1"/>
              </a:solidFill>
            </a:endParaRPr>
          </a:p>
          <a:p>
            <a:pPr>
              <a:lnSpc>
                <a:spcPct val="102000"/>
              </a:lnSpc>
            </a:pPr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DC5B7347-E281-4E2C-A95E-6A4A26315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0942" y="5380580"/>
            <a:ext cx="407882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8921374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718B0F80-1C8E-49FA-9B66-C9285753E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7E94A0-ACD7-44B9-84E2-AB4EC4078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99" y="643466"/>
            <a:ext cx="3932366" cy="4937287"/>
          </a:xfrm>
        </p:spPr>
        <p:txBody>
          <a:bodyPr anchor="ctr">
            <a:normAutofit/>
          </a:bodyPr>
          <a:lstStyle/>
          <a:p>
            <a:pPr algn="l"/>
            <a:r>
              <a:rPr lang="en-GB" sz="4800">
                <a:solidFill>
                  <a:schemeClr val="tx1"/>
                </a:solidFill>
              </a:rPr>
              <a:t>The Marketing mix </a:t>
            </a:r>
          </a:p>
        </p:txBody>
      </p:sp>
      <p:sp>
        <p:nvSpPr>
          <p:cNvPr id="17" name="Freeform 6">
            <a:extLst>
              <a:ext uri="{FF2B5EF4-FFF2-40B4-BE49-F238E27FC236}">
                <a16:creationId xmlns:a16="http://schemas.microsoft.com/office/drawing/2014/main" id="{CEF2B853-4083-4B70-AC2A-F79D808093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643466"/>
            <a:ext cx="407881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31B75-1532-4AB6-AB03-AA25574F1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4063" y="643466"/>
            <a:ext cx="6591463" cy="4937287"/>
          </a:xfrm>
        </p:spPr>
        <p:txBody>
          <a:bodyPr anchor="ctr">
            <a:normAutofit/>
          </a:bodyPr>
          <a:lstStyle/>
          <a:p>
            <a:r>
              <a:rPr lang="en-GB" dirty="0"/>
              <a:t>According to (</a:t>
            </a:r>
            <a:r>
              <a:rPr lang="en-GB" dirty="0" err="1"/>
              <a:t>Gladka</a:t>
            </a:r>
            <a:r>
              <a:rPr lang="en-GB" dirty="0"/>
              <a:t> and Olena, 2019, p.153-155) “The 7’P’s are a marketing mix of factors that make an organisation become more attractive to buy a service or product” They also state that the 7’P’s stand for - Product, Price, Place, Promotion, People, Process, and Physical Evidence. </a:t>
            </a:r>
          </a:p>
        </p:txBody>
      </p:sp>
      <p:cxnSp>
        <p:nvCxnSpPr>
          <p:cNvPr id="18" name="Straight Connector 11">
            <a:extLst>
              <a:ext uri="{FF2B5EF4-FFF2-40B4-BE49-F238E27FC236}">
                <a16:creationId xmlns:a16="http://schemas.microsoft.com/office/drawing/2014/main" id="{D434EAAF-BF44-4CCC-84D4-105F3370A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494629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82180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308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A05A8-DC64-4E17-9E0B-E7F0D4960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559678"/>
            <a:ext cx="3566986" cy="49524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The Marketing Plan for Port Talbot Spartans.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656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F2B955-6966-4DD3-ABF4-64B31B071B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9390784"/>
              </p:ext>
            </p:extLst>
          </p:nvPr>
        </p:nvGraphicFramePr>
        <p:xfrm>
          <a:off x="5180250" y="568325"/>
          <a:ext cx="6246773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346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281BC32-FF58-4898-A6B5-7B3D059BC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D614406-135F-4875-9C87-53822CB1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2285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9B89F-05B7-4007-BF5C-E6BF9DA28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869" y="434101"/>
            <a:ext cx="7167886" cy="1232750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References: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6C21149-7D17-44C2-AFB6-4D931DC5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676579"/>
            <a:ext cx="8127755" cy="602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6">
            <a:extLst>
              <a:ext uri="{FF2B5EF4-FFF2-40B4-BE49-F238E27FC236}">
                <a16:creationId xmlns:a16="http://schemas.microsoft.com/office/drawing/2014/main" id="{C2E5FCF0-567A-448C-A6E3-920BFC702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0942" y="938535"/>
            <a:ext cx="407882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1856B-7746-4CF6-9DCE-9BB99C3BA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748" y="2564904"/>
            <a:ext cx="11106128" cy="417646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err="1"/>
              <a:t>Dolnicar</a:t>
            </a:r>
            <a:r>
              <a:rPr lang="en-GB" dirty="0"/>
              <a:t>, S., </a:t>
            </a:r>
            <a:r>
              <a:rPr lang="en-GB" dirty="0" err="1"/>
              <a:t>Grün</a:t>
            </a:r>
            <a:r>
              <a:rPr lang="en-GB" dirty="0"/>
              <a:t>, B. &amp; </a:t>
            </a:r>
            <a:r>
              <a:rPr lang="en-GB" dirty="0" err="1"/>
              <a:t>Leisch</a:t>
            </a:r>
            <a:r>
              <a:rPr lang="en-GB" dirty="0"/>
              <a:t>, F., 2018. Market Segmentation Analysis Understanding It, Doing It, and Making It Useful 1st ed. 2018.</a:t>
            </a:r>
          </a:p>
          <a:p>
            <a:pPr marL="0" indent="0">
              <a:buNone/>
            </a:pPr>
            <a:r>
              <a:rPr lang="en-GB" i="1" dirty="0"/>
              <a:t>GLADKA, Olena, 2019. DEFINING PERSONNEL MARKETING STRATEGIES. Business: Theory &amp; Practice, 20, pp.146–158.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Localgiving</a:t>
            </a:r>
            <a:r>
              <a:rPr lang="en-GB" dirty="0"/>
              <a:t> (2020). Magic Little Grants 2020.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https://localgiving.org/magic-little-grants/?gclid=EAIaIQobChMI8pf24dbQ6QIVGIbVCh1x5AZVEAAYASAAEgIi6_D_BwE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(Accessed: 26</a:t>
            </a:r>
            <a:r>
              <a:rPr lang="en-GB" baseline="30000" dirty="0"/>
              <a:t>th</a:t>
            </a:r>
            <a:r>
              <a:rPr lang="en-GB" dirty="0"/>
              <a:t> May 2020) </a:t>
            </a:r>
          </a:p>
          <a:p>
            <a:pPr marL="0" indent="0">
              <a:buNone/>
            </a:pPr>
            <a:r>
              <a:rPr lang="en-GB" dirty="0"/>
              <a:t>Sport Wales (2020). Emergency Relief Fund.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https://www.sport.wales/content-vault/emergency-relief-fund/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(Accessed: 26</a:t>
            </a:r>
            <a:r>
              <a:rPr lang="en-GB" baseline="30000" dirty="0"/>
              <a:t>th</a:t>
            </a:r>
            <a:r>
              <a:rPr lang="en-GB" dirty="0"/>
              <a:t> May 2020) </a:t>
            </a:r>
          </a:p>
          <a:p>
            <a:pPr marL="0" indent="0">
              <a:buNone/>
            </a:pPr>
            <a:r>
              <a:rPr lang="en-GB" dirty="0"/>
              <a:t>Sport Wales (2019). National survey for wales 2018-2019. 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https://www.sport.wales/files/f16771b9041ecbd847704e346c9e15bc.pdf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(Accessed: 28</a:t>
            </a:r>
            <a:r>
              <a:rPr lang="en-GB" baseline="30000" dirty="0"/>
              <a:t>th</a:t>
            </a:r>
            <a:r>
              <a:rPr lang="en-GB" dirty="0"/>
              <a:t> May 2020) </a:t>
            </a:r>
          </a:p>
          <a:p>
            <a:pPr marL="0" indent="0">
              <a:buNone/>
            </a:pPr>
            <a:r>
              <a:rPr lang="en-GB" dirty="0"/>
              <a:t>Statista (2018). Mid year population estimate of Wales in 2018, by unitary authority.</a:t>
            </a:r>
          </a:p>
          <a:p>
            <a:pPr marL="0" indent="0">
              <a:buNone/>
            </a:pPr>
            <a:r>
              <a:rPr lang="en-GB" dirty="0">
                <a:hlinkClick r:id="rId5"/>
              </a:rPr>
              <a:t>https://www.statista.com/statistics/971295/regional-population-wales/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(Accessed: 27</a:t>
            </a:r>
            <a:r>
              <a:rPr lang="en-GB" baseline="30000" dirty="0"/>
              <a:t>th</a:t>
            </a:r>
            <a:r>
              <a:rPr lang="en-GB" dirty="0"/>
              <a:t> May 2020)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65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Headlines">
  <a:themeElements>
    <a:clrScheme name="Headlines">
      <a:dk1>
        <a:sysClr val="windowText" lastClr="000000"/>
      </a:dk1>
      <a:lt1>
        <a:sysClr val="window" lastClr="FFFFFF"/>
      </a:lt1>
      <a:dk2>
        <a:srgbClr val="1D1A1D"/>
      </a:dk2>
      <a:lt2>
        <a:srgbClr val="F5F5F5"/>
      </a:lt2>
      <a:accent1>
        <a:srgbClr val="439EB7"/>
      </a:accent1>
      <a:accent2>
        <a:srgbClr val="E28B55"/>
      </a:accent2>
      <a:accent3>
        <a:srgbClr val="DCB64D"/>
      </a:accent3>
      <a:accent4>
        <a:srgbClr val="4CA198"/>
      </a:accent4>
      <a:accent5>
        <a:srgbClr val="835B82"/>
      </a:accent5>
      <a:accent6>
        <a:srgbClr val="645135"/>
      </a:accent6>
      <a:hlink>
        <a:srgbClr val="439EB7"/>
      </a:hlink>
      <a:folHlink>
        <a:srgbClr val="835B82"/>
      </a:folHlink>
    </a:clrScheme>
    <a:fontScheme name="Headlines">
      <a:majorFont>
        <a:latin typeface="Century Schoolbook" panose="020406040505050203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eadlines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100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88900" dist="25400" dir="10800000">
              <a:srgbClr val="000000">
                <a:alpha val="25000"/>
              </a:srgbClr>
            </a:innerShdw>
            <a:outerShdw blurRad="25400" dist="25400" dir="5400000" rotWithShape="0">
              <a:srgbClr val="FFFFFF">
                <a:alpha val="1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" id="{3841520A-25F2-4EB8-BE4C-611DB5ABEED9}" vid="{ECD25A4C-D97E-4C12-84B1-63580BFFAEEB}"/>
    </a:ext>
  </a:extLst>
</a:theme>
</file>

<file path=ppt/theme/theme2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1129</Words>
  <Application>Microsoft Office PowerPoint</Application>
  <PresentationFormat>Custom</PresentationFormat>
  <Paragraphs>114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Century Schoolbook</vt:lpstr>
      <vt:lpstr>Corbel</vt:lpstr>
      <vt:lpstr>Headlines</vt:lpstr>
      <vt:lpstr>Sports Marketing Plan: Port Talbot Spartans.</vt:lpstr>
      <vt:lpstr>Overview of club.</vt:lpstr>
      <vt:lpstr>Aims and Objectives of marketing plan.</vt:lpstr>
      <vt:lpstr>Situation analysis – Internal </vt:lpstr>
      <vt:lpstr>Situation analysis – Internal  </vt:lpstr>
      <vt:lpstr>Situation analysis – External </vt:lpstr>
      <vt:lpstr>Situation analysis – External </vt:lpstr>
      <vt:lpstr>What is Market segmentation.</vt:lpstr>
      <vt:lpstr>Analysis of market segments.</vt:lpstr>
      <vt:lpstr>Analysis of market segments.</vt:lpstr>
      <vt:lpstr>Analysis of market segments.</vt:lpstr>
      <vt:lpstr>Analysis of market segments.</vt:lpstr>
      <vt:lpstr>Analysis of market segments. </vt:lpstr>
      <vt:lpstr>The Marketing mix </vt:lpstr>
      <vt:lpstr>The Marketing Plan for Port Talbot Spartans.</vt:lpstr>
      <vt:lpstr>References: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Sports Marketing Plan: Port Talbot Spartans.</dc:title>
  <dc:creator>Brooklyn Jones</dc:creator>
  <cp:lastModifiedBy>Brooklyn Jones</cp:lastModifiedBy>
  <cp:revision>1</cp:revision>
  <dcterms:created xsi:type="dcterms:W3CDTF">2020-05-29T07:40:43Z</dcterms:created>
  <dcterms:modified xsi:type="dcterms:W3CDTF">2020-05-29T07:41:32Z</dcterms:modified>
</cp:coreProperties>
</file>