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8" r:id="rId3"/>
    <p:sldId id="259" r:id="rId4"/>
    <p:sldId id="260" r:id="rId5"/>
    <p:sldId id="261" r:id="rId6"/>
    <p:sldId id="262" r:id="rId7"/>
    <p:sldId id="263" r:id="rId8"/>
    <p:sldId id="264" r:id="rId9"/>
    <p:sldId id="265" r:id="rId10"/>
    <p:sldId id="266" r:id="rId11"/>
    <p:sldId id="268"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8618E3-157F-85FD-72B6-9445946694BE}" v="218" dt="2026-06-12T00:41:03.6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rgas Shabinah (2418690)" userId="881052f7-ecf1-4154-9afc-8ac17e960106" providerId="ADAL" clId="{559434F2-8808-4586-AE04-5A4B56F01494}"/>
    <pc:docChg chg="undo custSel addSld delSld modSld">
      <pc:chgData name="Nargas Shabinah (2418690)" userId="881052f7-ecf1-4154-9afc-8ac17e960106" providerId="ADAL" clId="{559434F2-8808-4586-AE04-5A4B56F01494}" dt="2026-06-09T12:01:49.517" v="992" actId="113"/>
      <pc:docMkLst>
        <pc:docMk/>
      </pc:docMkLst>
      <pc:sldChg chg="delSp modSp mod">
        <pc:chgData name="Nargas Shabinah (2418690)" userId="881052f7-ecf1-4154-9afc-8ac17e960106" providerId="ADAL" clId="{559434F2-8808-4586-AE04-5A4B56F01494}" dt="2026-06-09T11:56:25.150" v="973" actId="20577"/>
        <pc:sldMkLst>
          <pc:docMk/>
          <pc:sldMk cId="3406346637" sldId="256"/>
        </pc:sldMkLst>
        <pc:spChg chg="mod">
          <ac:chgData name="Nargas Shabinah (2418690)" userId="881052f7-ecf1-4154-9afc-8ac17e960106" providerId="ADAL" clId="{559434F2-8808-4586-AE04-5A4B56F01494}" dt="2026-06-09T11:56:25.150" v="973" actId="20577"/>
          <ac:spMkLst>
            <pc:docMk/>
            <pc:sldMk cId="3406346637" sldId="256"/>
            <ac:spMk id="3" creationId="{9857CA5B-CDF0-1FF8-1596-BC0690D1E0C9}"/>
          </ac:spMkLst>
        </pc:spChg>
      </pc:sldChg>
      <pc:sldChg chg="delSp modSp new mod">
        <pc:chgData name="Nargas Shabinah (2418690)" userId="881052f7-ecf1-4154-9afc-8ac17e960106" providerId="ADAL" clId="{559434F2-8808-4586-AE04-5A4B56F01494}" dt="2026-06-09T11:06:34.577" v="561" actId="20577"/>
        <pc:sldMkLst>
          <pc:docMk/>
          <pc:sldMk cId="2267577294" sldId="258"/>
        </pc:sldMkLst>
        <pc:spChg chg="mod">
          <ac:chgData name="Nargas Shabinah (2418690)" userId="881052f7-ecf1-4154-9afc-8ac17e960106" providerId="ADAL" clId="{559434F2-8808-4586-AE04-5A4B56F01494}" dt="2026-06-09T11:06:34.577" v="561" actId="20577"/>
          <ac:spMkLst>
            <pc:docMk/>
            <pc:sldMk cId="2267577294" sldId="258"/>
            <ac:spMk id="3" creationId="{0EACF734-74A1-E5FF-A140-81DCBC52C14D}"/>
          </ac:spMkLst>
        </pc:spChg>
      </pc:sldChg>
      <pc:sldChg chg="addSp delSp modSp new mod setBg">
        <pc:chgData name="Nargas Shabinah (2418690)" userId="881052f7-ecf1-4154-9afc-8ac17e960106" providerId="ADAL" clId="{559434F2-8808-4586-AE04-5A4B56F01494}" dt="2026-06-09T12:01:49.517" v="992" actId="113"/>
        <pc:sldMkLst>
          <pc:docMk/>
          <pc:sldMk cId="431781937" sldId="259"/>
        </pc:sldMkLst>
        <pc:spChg chg="mod">
          <ac:chgData name="Nargas Shabinah (2418690)" userId="881052f7-ecf1-4154-9afc-8ac17e960106" providerId="ADAL" clId="{559434F2-8808-4586-AE04-5A4B56F01494}" dt="2026-06-09T11:12:15.154" v="607" actId="26606"/>
          <ac:spMkLst>
            <pc:docMk/>
            <pc:sldMk cId="431781937" sldId="259"/>
            <ac:spMk id="2" creationId="{F4BECC3E-A20D-BC2A-4D8C-964F761B06AC}"/>
          </ac:spMkLst>
        </pc:spChg>
        <pc:spChg chg="mod">
          <ac:chgData name="Nargas Shabinah (2418690)" userId="881052f7-ecf1-4154-9afc-8ac17e960106" providerId="ADAL" clId="{559434F2-8808-4586-AE04-5A4B56F01494}" dt="2026-06-09T12:01:49.517" v="992" actId="113"/>
          <ac:spMkLst>
            <pc:docMk/>
            <pc:sldMk cId="431781937" sldId="259"/>
            <ac:spMk id="3" creationId="{3B95B708-7C77-9D2F-49EF-D6C211D8342E}"/>
          </ac:spMkLst>
        </pc:spChg>
        <pc:picChg chg="add mod">
          <ac:chgData name="Nargas Shabinah (2418690)" userId="881052f7-ecf1-4154-9afc-8ac17e960106" providerId="ADAL" clId="{559434F2-8808-4586-AE04-5A4B56F01494}" dt="2026-06-09T11:12:15.154" v="607" actId="26606"/>
          <ac:picMkLst>
            <pc:docMk/>
            <pc:sldMk cId="431781937" sldId="259"/>
            <ac:picMk id="8" creationId="{9853AEA9-71F4-2B96-226E-5E2B6DCD376B}"/>
          </ac:picMkLst>
        </pc:picChg>
      </pc:sldChg>
      <pc:sldChg chg="modSp new mod">
        <pc:chgData name="Nargas Shabinah (2418690)" userId="881052f7-ecf1-4154-9afc-8ac17e960106" providerId="ADAL" clId="{559434F2-8808-4586-AE04-5A4B56F01494}" dt="2026-06-09T11:43:52.720" v="971" actId="20577"/>
        <pc:sldMkLst>
          <pc:docMk/>
          <pc:sldMk cId="977966886" sldId="260"/>
        </pc:sldMkLst>
        <pc:spChg chg="mod">
          <ac:chgData name="Nargas Shabinah (2418690)" userId="881052f7-ecf1-4154-9afc-8ac17e960106" providerId="ADAL" clId="{559434F2-8808-4586-AE04-5A4B56F01494}" dt="2026-06-09T11:13:27.242" v="616" actId="27636"/>
          <ac:spMkLst>
            <pc:docMk/>
            <pc:sldMk cId="977966886" sldId="260"/>
            <ac:spMk id="2" creationId="{C6E43C66-3CCC-206D-24D1-296AD0C14DEC}"/>
          </ac:spMkLst>
        </pc:spChg>
        <pc:spChg chg="mod">
          <ac:chgData name="Nargas Shabinah (2418690)" userId="881052f7-ecf1-4154-9afc-8ac17e960106" providerId="ADAL" clId="{559434F2-8808-4586-AE04-5A4B56F01494}" dt="2026-06-09T11:43:52.720" v="971" actId="20577"/>
          <ac:spMkLst>
            <pc:docMk/>
            <pc:sldMk cId="977966886" sldId="260"/>
            <ac:spMk id="3" creationId="{6BFEFD92-54D5-E2E8-4667-6FC104A8E91D}"/>
          </ac:spMkLst>
        </pc:spChg>
      </pc:sldChg>
      <pc:sldChg chg="new">
        <pc:chgData name="Nargas Shabinah (2418690)" userId="881052f7-ecf1-4154-9afc-8ac17e960106" providerId="ADAL" clId="{559434F2-8808-4586-AE04-5A4B56F01494}" dt="2026-06-09T10:49:07.259" v="71" actId="680"/>
        <pc:sldMkLst>
          <pc:docMk/>
          <pc:sldMk cId="2687305915" sldId="261"/>
        </pc:sldMkLst>
      </pc:sldChg>
      <pc:sldChg chg="new">
        <pc:chgData name="Nargas Shabinah (2418690)" userId="881052f7-ecf1-4154-9afc-8ac17e960106" providerId="ADAL" clId="{559434F2-8808-4586-AE04-5A4B56F01494}" dt="2026-06-09T10:49:07.760" v="72" actId="680"/>
        <pc:sldMkLst>
          <pc:docMk/>
          <pc:sldMk cId="3606872699" sldId="262"/>
        </pc:sldMkLst>
      </pc:sldChg>
      <pc:sldChg chg="new">
        <pc:chgData name="Nargas Shabinah (2418690)" userId="881052f7-ecf1-4154-9afc-8ac17e960106" providerId="ADAL" clId="{559434F2-8808-4586-AE04-5A4B56F01494}" dt="2026-06-09T10:49:08.229" v="73" actId="680"/>
        <pc:sldMkLst>
          <pc:docMk/>
          <pc:sldMk cId="2712996427" sldId="263"/>
        </pc:sldMkLst>
      </pc:sldChg>
      <pc:sldChg chg="new">
        <pc:chgData name="Nargas Shabinah (2418690)" userId="881052f7-ecf1-4154-9afc-8ac17e960106" providerId="ADAL" clId="{559434F2-8808-4586-AE04-5A4B56F01494}" dt="2026-06-09T10:49:08.571" v="74" actId="680"/>
        <pc:sldMkLst>
          <pc:docMk/>
          <pc:sldMk cId="2042157684" sldId="264"/>
        </pc:sldMkLst>
      </pc:sldChg>
      <pc:sldChg chg="new">
        <pc:chgData name="Nargas Shabinah (2418690)" userId="881052f7-ecf1-4154-9afc-8ac17e960106" providerId="ADAL" clId="{559434F2-8808-4586-AE04-5A4B56F01494}" dt="2026-06-09T10:49:08.857" v="75" actId="680"/>
        <pc:sldMkLst>
          <pc:docMk/>
          <pc:sldMk cId="429741951" sldId="265"/>
        </pc:sldMkLst>
      </pc:sldChg>
    </pc:docChg>
  </pc:docChgLst>
  <pc:docChgLst>
    <pc:chgData name="Nargas Shabinah (2418690)" userId="S::2418690@student.uwtsd.ac.uk::881052f7-ecf1-4154-9afc-8ac17e960106" providerId="AD" clId="Web-{4E8618E3-157F-85FD-72B6-9445946694BE}"/>
    <pc:docChg chg="mod addSld delSld modSld addMainMaster delMainMaster">
      <pc:chgData name="Nargas Shabinah (2418690)" userId="S::2418690@student.uwtsd.ac.uk::881052f7-ecf1-4154-9afc-8ac17e960106" providerId="AD" clId="Web-{4E8618E3-157F-85FD-72B6-9445946694BE}" dt="2026-06-12T00:41:03.630" v="250" actId="20577"/>
      <pc:docMkLst>
        <pc:docMk/>
      </pc:docMkLst>
      <pc:sldChg chg="modSp mod modClrScheme chgLayout">
        <pc:chgData name="Nargas Shabinah (2418690)" userId="S::2418690@student.uwtsd.ac.uk::881052f7-ecf1-4154-9afc-8ac17e960106" providerId="AD" clId="Web-{4E8618E3-157F-85FD-72B6-9445946694BE}" dt="2026-06-11T19:32:29.409" v="11" actId="20577"/>
        <pc:sldMkLst>
          <pc:docMk/>
          <pc:sldMk cId="3406346637" sldId="256"/>
        </pc:sldMkLst>
        <pc:spChg chg="mod ord">
          <ac:chgData name="Nargas Shabinah (2418690)" userId="S::2418690@student.uwtsd.ac.uk::881052f7-ecf1-4154-9afc-8ac17e960106" providerId="AD" clId="Web-{4E8618E3-157F-85FD-72B6-9445946694BE}" dt="2026-06-11T19:32:29.409" v="11" actId="20577"/>
          <ac:spMkLst>
            <pc:docMk/>
            <pc:sldMk cId="3406346637" sldId="256"/>
            <ac:spMk id="3" creationId="{9857CA5B-CDF0-1FF8-1596-BC0690D1E0C9}"/>
          </ac:spMkLst>
        </pc:spChg>
      </pc:sldChg>
      <pc:sldChg chg="modSp mod modClrScheme chgLayout">
        <pc:chgData name="Nargas Shabinah (2418690)" userId="S::2418690@student.uwtsd.ac.uk::881052f7-ecf1-4154-9afc-8ac17e960106" providerId="AD" clId="Web-{4E8618E3-157F-85FD-72B6-9445946694BE}" dt="2026-06-11T19:31:52.799" v="10" actId="20577"/>
        <pc:sldMkLst>
          <pc:docMk/>
          <pc:sldMk cId="2267577294" sldId="258"/>
        </pc:sldMkLst>
        <pc:spChg chg="mod ord">
          <ac:chgData name="Nargas Shabinah (2418690)" userId="S::2418690@student.uwtsd.ac.uk::881052f7-ecf1-4154-9afc-8ac17e960106" providerId="AD" clId="Web-{4E8618E3-157F-85FD-72B6-9445946694BE}" dt="2026-06-11T19:31:52.799" v="10" actId="20577"/>
          <ac:spMkLst>
            <pc:docMk/>
            <pc:sldMk cId="2267577294" sldId="258"/>
            <ac:spMk id="3" creationId="{0EACF734-74A1-E5FF-A140-81DCBC52C14D}"/>
          </ac:spMkLst>
        </pc:spChg>
      </pc:sldChg>
      <pc:sldChg chg="delSp modSp mod modClrScheme delDesignElem chgLayout">
        <pc:chgData name="Nargas Shabinah (2418690)" userId="S::2418690@student.uwtsd.ac.uk::881052f7-ecf1-4154-9afc-8ac17e960106" providerId="AD" clId="Web-{4E8618E3-157F-85FD-72B6-9445946694BE}" dt="2026-06-11T19:31:49.690" v="9"/>
        <pc:sldMkLst>
          <pc:docMk/>
          <pc:sldMk cId="431781937" sldId="259"/>
        </pc:sldMkLst>
        <pc:spChg chg="mod ord">
          <ac:chgData name="Nargas Shabinah (2418690)" userId="S::2418690@student.uwtsd.ac.uk::881052f7-ecf1-4154-9afc-8ac17e960106" providerId="AD" clId="Web-{4E8618E3-157F-85FD-72B6-9445946694BE}" dt="2026-06-11T19:31:49.690" v="9"/>
          <ac:spMkLst>
            <pc:docMk/>
            <pc:sldMk cId="431781937" sldId="259"/>
            <ac:spMk id="2" creationId="{F4BECC3E-A20D-BC2A-4D8C-964F761B06AC}"/>
          </ac:spMkLst>
        </pc:spChg>
        <pc:spChg chg="mod ord">
          <ac:chgData name="Nargas Shabinah (2418690)" userId="S::2418690@student.uwtsd.ac.uk::881052f7-ecf1-4154-9afc-8ac17e960106" providerId="AD" clId="Web-{4E8618E3-157F-85FD-72B6-9445946694BE}" dt="2026-06-11T19:31:49.690" v="9"/>
          <ac:spMkLst>
            <pc:docMk/>
            <pc:sldMk cId="431781937" sldId="259"/>
            <ac:spMk id="3" creationId="{3B95B708-7C77-9D2F-49EF-D6C211D8342E}"/>
          </ac:spMkLst>
        </pc:spChg>
        <pc:spChg chg="del">
          <ac:chgData name="Nargas Shabinah (2418690)" userId="S::2418690@student.uwtsd.ac.uk::881052f7-ecf1-4154-9afc-8ac17e960106" providerId="AD" clId="Web-{4E8618E3-157F-85FD-72B6-9445946694BE}" dt="2026-06-11T19:29:09.123" v="0"/>
          <ac:spMkLst>
            <pc:docMk/>
            <pc:sldMk cId="431781937" sldId="259"/>
            <ac:spMk id="13" creationId="{7FF47CB7-972F-479F-A36D-9E72D26EC8DA}"/>
          </ac:spMkLst>
        </pc:spChg>
        <pc:spChg chg="del">
          <ac:chgData name="Nargas Shabinah (2418690)" userId="S::2418690@student.uwtsd.ac.uk::881052f7-ecf1-4154-9afc-8ac17e960106" providerId="AD" clId="Web-{4E8618E3-157F-85FD-72B6-9445946694BE}" dt="2026-06-11T19:29:09.123" v="0"/>
          <ac:spMkLst>
            <pc:docMk/>
            <pc:sldMk cId="431781937" sldId="259"/>
            <ac:spMk id="15" creationId="{0D153B68-5844-490D-8E67-F616D6D721CA}"/>
          </ac:spMkLst>
        </pc:spChg>
        <pc:spChg chg="del">
          <ac:chgData name="Nargas Shabinah (2418690)" userId="S::2418690@student.uwtsd.ac.uk::881052f7-ecf1-4154-9afc-8ac17e960106" providerId="AD" clId="Web-{4E8618E3-157F-85FD-72B6-9445946694BE}" dt="2026-06-11T19:29:09.123" v="0"/>
          <ac:spMkLst>
            <pc:docMk/>
            <pc:sldMk cId="431781937" sldId="259"/>
            <ac:spMk id="17" creationId="{9A0D773F-7A7D-4DBB-9DEA-86BB8B8F4BC8}"/>
          </ac:spMkLst>
        </pc:spChg>
      </pc:sldChg>
      <pc:sldChg chg="modSp mod modClrScheme chgLayout">
        <pc:chgData name="Nargas Shabinah (2418690)" userId="S::2418690@student.uwtsd.ac.uk::881052f7-ecf1-4154-9afc-8ac17e960106" providerId="AD" clId="Web-{4E8618E3-157F-85FD-72B6-9445946694BE}" dt="2026-06-12T00:34:03.052" v="245" actId="20577"/>
        <pc:sldMkLst>
          <pc:docMk/>
          <pc:sldMk cId="977966886" sldId="260"/>
        </pc:sldMkLst>
        <pc:spChg chg="mod ord">
          <ac:chgData name="Nargas Shabinah (2418690)" userId="S::2418690@student.uwtsd.ac.uk::881052f7-ecf1-4154-9afc-8ac17e960106" providerId="AD" clId="Web-{4E8618E3-157F-85FD-72B6-9445946694BE}" dt="2026-06-11T19:31:49.690" v="9"/>
          <ac:spMkLst>
            <pc:docMk/>
            <pc:sldMk cId="977966886" sldId="260"/>
            <ac:spMk id="2" creationId="{C6E43C66-3CCC-206D-24D1-296AD0C14DEC}"/>
          </ac:spMkLst>
        </pc:spChg>
        <pc:spChg chg="mod ord">
          <ac:chgData name="Nargas Shabinah (2418690)" userId="S::2418690@student.uwtsd.ac.uk::881052f7-ecf1-4154-9afc-8ac17e960106" providerId="AD" clId="Web-{4E8618E3-157F-85FD-72B6-9445946694BE}" dt="2026-06-12T00:34:03.052" v="245" actId="20577"/>
          <ac:spMkLst>
            <pc:docMk/>
            <pc:sldMk cId="977966886" sldId="260"/>
            <ac:spMk id="3" creationId="{6BFEFD92-54D5-E2E8-4667-6FC104A8E91D}"/>
          </ac:spMkLst>
        </pc:spChg>
      </pc:sldChg>
      <pc:sldChg chg="modSp mod modClrScheme chgLayout">
        <pc:chgData name="Nargas Shabinah (2418690)" userId="S::2418690@student.uwtsd.ac.uk::881052f7-ecf1-4154-9afc-8ac17e960106" providerId="AD" clId="Web-{4E8618E3-157F-85FD-72B6-9445946694BE}" dt="2026-06-11T20:10:02.894" v="51" actId="20577"/>
        <pc:sldMkLst>
          <pc:docMk/>
          <pc:sldMk cId="2687305915" sldId="261"/>
        </pc:sldMkLst>
        <pc:spChg chg="mod ord">
          <ac:chgData name="Nargas Shabinah (2418690)" userId="S::2418690@student.uwtsd.ac.uk::881052f7-ecf1-4154-9afc-8ac17e960106" providerId="AD" clId="Web-{4E8618E3-157F-85FD-72B6-9445946694BE}" dt="2026-06-11T20:09:27.485" v="49" actId="20577"/>
          <ac:spMkLst>
            <pc:docMk/>
            <pc:sldMk cId="2687305915" sldId="261"/>
            <ac:spMk id="2" creationId="{8D0A36A3-16C9-4A7D-10FE-4D53D8FA2B94}"/>
          </ac:spMkLst>
        </pc:spChg>
        <pc:spChg chg="mod ord">
          <ac:chgData name="Nargas Shabinah (2418690)" userId="S::2418690@student.uwtsd.ac.uk::881052f7-ecf1-4154-9afc-8ac17e960106" providerId="AD" clId="Web-{4E8618E3-157F-85FD-72B6-9445946694BE}" dt="2026-06-11T20:10:02.894" v="51" actId="20577"/>
          <ac:spMkLst>
            <pc:docMk/>
            <pc:sldMk cId="2687305915" sldId="261"/>
            <ac:spMk id="3" creationId="{F0C1D89F-C911-28ED-59BD-E50E6B209DEC}"/>
          </ac:spMkLst>
        </pc:spChg>
      </pc:sldChg>
      <pc:sldChg chg="modSp mod modClrScheme chgLayout">
        <pc:chgData name="Nargas Shabinah (2418690)" userId="S::2418690@student.uwtsd.ac.uk::881052f7-ecf1-4154-9afc-8ac17e960106" providerId="AD" clId="Web-{4E8618E3-157F-85FD-72B6-9445946694BE}" dt="2026-06-11T23:16:04.366" v="142" actId="20577"/>
        <pc:sldMkLst>
          <pc:docMk/>
          <pc:sldMk cId="3606872699" sldId="262"/>
        </pc:sldMkLst>
        <pc:spChg chg="mod ord">
          <ac:chgData name="Nargas Shabinah (2418690)" userId="S::2418690@student.uwtsd.ac.uk::881052f7-ecf1-4154-9afc-8ac17e960106" providerId="AD" clId="Web-{4E8618E3-157F-85FD-72B6-9445946694BE}" dt="2026-06-11T23:16:04.366" v="142" actId="20577"/>
          <ac:spMkLst>
            <pc:docMk/>
            <pc:sldMk cId="3606872699" sldId="262"/>
            <ac:spMk id="2" creationId="{9F38DD4F-C065-B54F-1C2F-62D6B46282FD}"/>
          </ac:spMkLst>
        </pc:spChg>
        <pc:spChg chg="mod ord">
          <ac:chgData name="Nargas Shabinah (2418690)" userId="S::2418690@student.uwtsd.ac.uk::881052f7-ecf1-4154-9afc-8ac17e960106" providerId="AD" clId="Web-{4E8618E3-157F-85FD-72B6-9445946694BE}" dt="2026-06-11T22:56:54.793" v="83" actId="20577"/>
          <ac:spMkLst>
            <pc:docMk/>
            <pc:sldMk cId="3606872699" sldId="262"/>
            <ac:spMk id="3" creationId="{D0B91E18-D854-C36E-A2EC-5AE85C5C8537}"/>
          </ac:spMkLst>
        </pc:spChg>
      </pc:sldChg>
      <pc:sldChg chg="addSp delSp modSp mod modClrScheme chgLayout">
        <pc:chgData name="Nargas Shabinah (2418690)" userId="S::2418690@student.uwtsd.ac.uk::881052f7-ecf1-4154-9afc-8ac17e960106" providerId="AD" clId="Web-{4E8618E3-157F-85FD-72B6-9445946694BE}" dt="2026-06-11T23:18:33.324" v="145" actId="1076"/>
        <pc:sldMkLst>
          <pc:docMk/>
          <pc:sldMk cId="2712996427" sldId="263"/>
        </pc:sldMkLst>
        <pc:spChg chg="del mod ord">
          <ac:chgData name="Nargas Shabinah (2418690)" userId="S::2418690@student.uwtsd.ac.uk::881052f7-ecf1-4154-9afc-8ac17e960106" providerId="AD" clId="Web-{4E8618E3-157F-85FD-72B6-9445946694BE}" dt="2026-06-11T23:06:55.158" v="96"/>
          <ac:spMkLst>
            <pc:docMk/>
            <pc:sldMk cId="2712996427" sldId="263"/>
            <ac:spMk id="2" creationId="{AA0FFE70-1D57-9955-F5E9-E18D1A143859}"/>
          </ac:spMkLst>
        </pc:spChg>
        <pc:spChg chg="mod ord">
          <ac:chgData name="Nargas Shabinah (2418690)" userId="S::2418690@student.uwtsd.ac.uk::881052f7-ecf1-4154-9afc-8ac17e960106" providerId="AD" clId="Web-{4E8618E3-157F-85FD-72B6-9445946694BE}" dt="2026-06-11T23:14:36.503" v="141" actId="20577"/>
          <ac:spMkLst>
            <pc:docMk/>
            <pc:sldMk cId="2712996427" sldId="263"/>
            <ac:spMk id="3" creationId="{5D764C3D-0C67-9AD7-5DD5-1F78A8D13239}"/>
          </ac:spMkLst>
        </pc:spChg>
        <pc:spChg chg="add mod">
          <ac:chgData name="Nargas Shabinah (2418690)" userId="S::2418690@student.uwtsd.ac.uk::881052f7-ecf1-4154-9afc-8ac17e960106" providerId="AD" clId="Web-{4E8618E3-157F-85FD-72B6-9445946694BE}" dt="2026-06-11T23:18:33.324" v="145" actId="1076"/>
          <ac:spMkLst>
            <pc:docMk/>
            <pc:sldMk cId="2712996427" sldId="263"/>
            <ac:spMk id="5" creationId="{8139FA52-1ED8-05F1-9045-4631DAEFF900}"/>
          </ac:spMkLst>
        </pc:spChg>
        <pc:spChg chg="add del mod">
          <ac:chgData name="Nargas Shabinah (2418690)" userId="S::2418690@student.uwtsd.ac.uk::881052f7-ecf1-4154-9afc-8ac17e960106" providerId="AD" clId="Web-{4E8618E3-157F-85FD-72B6-9445946694BE}" dt="2026-06-11T23:10:06.103" v="102"/>
          <ac:spMkLst>
            <pc:docMk/>
            <pc:sldMk cId="2712996427" sldId="263"/>
            <ac:spMk id="9" creationId="{8E511585-5C7E-F6BC-5167-73B3DE0808D4}"/>
          </ac:spMkLst>
        </pc:spChg>
        <pc:spChg chg="add del mod">
          <ac:chgData name="Nargas Shabinah (2418690)" userId="S::2418690@student.uwtsd.ac.uk::881052f7-ecf1-4154-9afc-8ac17e960106" providerId="AD" clId="Web-{4E8618E3-157F-85FD-72B6-9445946694BE}" dt="2026-06-11T23:10:06.103" v="102"/>
          <ac:spMkLst>
            <pc:docMk/>
            <pc:sldMk cId="2712996427" sldId="263"/>
            <ac:spMk id="11" creationId="{5888F135-C05D-C476-2671-F1CAB2DCD29C}"/>
          </ac:spMkLst>
        </pc:spChg>
        <pc:spChg chg="add del mod">
          <ac:chgData name="Nargas Shabinah (2418690)" userId="S::2418690@student.uwtsd.ac.uk::881052f7-ecf1-4154-9afc-8ac17e960106" providerId="AD" clId="Web-{4E8618E3-157F-85FD-72B6-9445946694BE}" dt="2026-06-11T23:10:06.103" v="102"/>
          <ac:spMkLst>
            <pc:docMk/>
            <pc:sldMk cId="2712996427" sldId="263"/>
            <ac:spMk id="13" creationId="{C03F2418-5B59-A354-EA01-ED0B84228091}"/>
          </ac:spMkLst>
        </pc:spChg>
        <pc:spChg chg="add del mod">
          <ac:chgData name="Nargas Shabinah (2418690)" userId="S::2418690@student.uwtsd.ac.uk::881052f7-ecf1-4154-9afc-8ac17e960106" providerId="AD" clId="Web-{4E8618E3-157F-85FD-72B6-9445946694BE}" dt="2026-06-11T23:10:06.103" v="102"/>
          <ac:spMkLst>
            <pc:docMk/>
            <pc:sldMk cId="2712996427" sldId="263"/>
            <ac:spMk id="15" creationId="{6FF61642-B557-BE0A-FD79-61B87A3B7753}"/>
          </ac:spMkLst>
        </pc:spChg>
        <pc:spChg chg="add del mod">
          <ac:chgData name="Nargas Shabinah (2418690)" userId="S::2418690@student.uwtsd.ac.uk::881052f7-ecf1-4154-9afc-8ac17e960106" providerId="AD" clId="Web-{4E8618E3-157F-85FD-72B6-9445946694BE}" dt="2026-06-11T23:10:08.665" v="104"/>
          <ac:spMkLst>
            <pc:docMk/>
            <pc:sldMk cId="2712996427" sldId="263"/>
            <ac:spMk id="17" creationId="{D6D3F389-28F1-A859-CC27-1BF3DDFCB67A}"/>
          </ac:spMkLst>
        </pc:spChg>
        <pc:spChg chg="add del mod">
          <ac:chgData name="Nargas Shabinah (2418690)" userId="S::2418690@student.uwtsd.ac.uk::881052f7-ecf1-4154-9afc-8ac17e960106" providerId="AD" clId="Web-{4E8618E3-157F-85FD-72B6-9445946694BE}" dt="2026-06-11T23:10:08.665" v="104"/>
          <ac:spMkLst>
            <pc:docMk/>
            <pc:sldMk cId="2712996427" sldId="263"/>
            <ac:spMk id="18" creationId="{21C11DF7-4EA1-68B5-09C5-4A013CD31C85}"/>
          </ac:spMkLst>
        </pc:spChg>
        <pc:spChg chg="add del mod">
          <ac:chgData name="Nargas Shabinah (2418690)" userId="S::2418690@student.uwtsd.ac.uk::881052f7-ecf1-4154-9afc-8ac17e960106" providerId="AD" clId="Web-{4E8618E3-157F-85FD-72B6-9445946694BE}" dt="2026-06-11T23:10:08.665" v="104"/>
          <ac:spMkLst>
            <pc:docMk/>
            <pc:sldMk cId="2712996427" sldId="263"/>
            <ac:spMk id="19" creationId="{9F065BD3-A05E-8D59-6239-8896F880D528}"/>
          </ac:spMkLst>
        </pc:spChg>
        <pc:spChg chg="add del mod">
          <ac:chgData name="Nargas Shabinah (2418690)" userId="S::2418690@student.uwtsd.ac.uk::881052f7-ecf1-4154-9afc-8ac17e960106" providerId="AD" clId="Web-{4E8618E3-157F-85FD-72B6-9445946694BE}" dt="2026-06-11T23:10:08.665" v="104"/>
          <ac:spMkLst>
            <pc:docMk/>
            <pc:sldMk cId="2712996427" sldId="263"/>
            <ac:spMk id="20" creationId="{80E06D3E-6644-480B-BA24-2B97A1DC5E39}"/>
          </ac:spMkLst>
        </pc:spChg>
        <pc:spChg chg="add del mod">
          <ac:chgData name="Nargas Shabinah (2418690)" userId="S::2418690@student.uwtsd.ac.uk::881052f7-ecf1-4154-9afc-8ac17e960106" providerId="AD" clId="Web-{4E8618E3-157F-85FD-72B6-9445946694BE}" dt="2026-06-11T23:11:47.044" v="115"/>
          <ac:spMkLst>
            <pc:docMk/>
            <pc:sldMk cId="2712996427" sldId="263"/>
            <ac:spMk id="22" creationId="{4D1D44C2-9C0C-2444-5455-F731CCACC316}"/>
          </ac:spMkLst>
        </pc:spChg>
        <pc:spChg chg="add mod">
          <ac:chgData name="Nargas Shabinah (2418690)" userId="S::2418690@student.uwtsd.ac.uk::881052f7-ecf1-4154-9afc-8ac17e960106" providerId="AD" clId="Web-{4E8618E3-157F-85FD-72B6-9445946694BE}" dt="2026-06-11T23:10:08.681" v="105"/>
          <ac:spMkLst>
            <pc:docMk/>
            <pc:sldMk cId="2712996427" sldId="263"/>
            <ac:spMk id="23" creationId="{8251659C-DDD7-79D1-0235-E9E056C54EDB}"/>
          </ac:spMkLst>
        </pc:spChg>
        <pc:spChg chg="add mod">
          <ac:chgData name="Nargas Shabinah (2418690)" userId="S::2418690@student.uwtsd.ac.uk::881052f7-ecf1-4154-9afc-8ac17e960106" providerId="AD" clId="Web-{4E8618E3-157F-85FD-72B6-9445946694BE}" dt="2026-06-11T23:10:08.681" v="105"/>
          <ac:spMkLst>
            <pc:docMk/>
            <pc:sldMk cId="2712996427" sldId="263"/>
            <ac:spMk id="24" creationId="{1C83F1C5-E158-F484-D74F-E36AD7305698}"/>
          </ac:spMkLst>
        </pc:spChg>
        <pc:spChg chg="add mod">
          <ac:chgData name="Nargas Shabinah (2418690)" userId="S::2418690@student.uwtsd.ac.uk::881052f7-ecf1-4154-9afc-8ac17e960106" providerId="AD" clId="Web-{4E8618E3-157F-85FD-72B6-9445946694BE}" dt="2026-06-11T23:10:08.681" v="105"/>
          <ac:spMkLst>
            <pc:docMk/>
            <pc:sldMk cId="2712996427" sldId="263"/>
            <ac:spMk id="25" creationId="{616C439C-D909-8D47-ED6B-CEC0B0A000FF}"/>
          </ac:spMkLst>
        </pc:spChg>
        <pc:picChg chg="add mod">
          <ac:chgData name="Nargas Shabinah (2418690)" userId="S::2418690@student.uwtsd.ac.uk::881052f7-ecf1-4154-9afc-8ac17e960106" providerId="AD" clId="Web-{4E8618E3-157F-85FD-72B6-9445946694BE}" dt="2026-06-11T23:10:36.869" v="109" actId="1076"/>
          <ac:picMkLst>
            <pc:docMk/>
            <pc:sldMk cId="2712996427" sldId="263"/>
            <ac:picMk id="4" creationId="{DAD0A095-2883-48BA-A911-F66133668668}"/>
          </ac:picMkLst>
        </pc:picChg>
      </pc:sldChg>
      <pc:sldChg chg="modSp mod modClrScheme chgLayout">
        <pc:chgData name="Nargas Shabinah (2418690)" userId="S::2418690@student.uwtsd.ac.uk::881052f7-ecf1-4154-9afc-8ac17e960106" providerId="AD" clId="Web-{4E8618E3-157F-85FD-72B6-9445946694BE}" dt="2026-06-12T00:41:03.630" v="250" actId="20577"/>
        <pc:sldMkLst>
          <pc:docMk/>
          <pc:sldMk cId="2042157684" sldId="264"/>
        </pc:sldMkLst>
        <pc:spChg chg="mod ord">
          <ac:chgData name="Nargas Shabinah (2418690)" userId="S::2418690@student.uwtsd.ac.uk::881052f7-ecf1-4154-9afc-8ac17e960106" providerId="AD" clId="Web-{4E8618E3-157F-85FD-72B6-9445946694BE}" dt="2026-06-11T23:34:15.281" v="149" actId="14100"/>
          <ac:spMkLst>
            <pc:docMk/>
            <pc:sldMk cId="2042157684" sldId="264"/>
            <ac:spMk id="2" creationId="{F99E7B4C-A1F0-7601-B017-00D33E2079AD}"/>
          </ac:spMkLst>
        </pc:spChg>
        <pc:spChg chg="mod ord">
          <ac:chgData name="Nargas Shabinah (2418690)" userId="S::2418690@student.uwtsd.ac.uk::881052f7-ecf1-4154-9afc-8ac17e960106" providerId="AD" clId="Web-{4E8618E3-157F-85FD-72B6-9445946694BE}" dt="2026-06-12T00:41:03.630" v="250" actId="20577"/>
          <ac:spMkLst>
            <pc:docMk/>
            <pc:sldMk cId="2042157684" sldId="264"/>
            <ac:spMk id="3" creationId="{CD6A5E5B-71EC-70D9-E68B-51464A2C0AF7}"/>
          </ac:spMkLst>
        </pc:spChg>
      </pc:sldChg>
      <pc:sldChg chg="modSp mod modClrScheme chgLayout">
        <pc:chgData name="Nargas Shabinah (2418690)" userId="S::2418690@student.uwtsd.ac.uk::881052f7-ecf1-4154-9afc-8ac17e960106" providerId="AD" clId="Web-{4E8618E3-157F-85FD-72B6-9445946694BE}" dt="2026-06-12T00:05:09.911" v="190" actId="20577"/>
        <pc:sldMkLst>
          <pc:docMk/>
          <pc:sldMk cId="429741951" sldId="265"/>
        </pc:sldMkLst>
        <pc:spChg chg="mod ord">
          <ac:chgData name="Nargas Shabinah (2418690)" userId="S::2418690@student.uwtsd.ac.uk::881052f7-ecf1-4154-9afc-8ac17e960106" providerId="AD" clId="Web-{4E8618E3-157F-85FD-72B6-9445946694BE}" dt="2026-06-11T23:58:16.692" v="165" actId="14100"/>
          <ac:spMkLst>
            <pc:docMk/>
            <pc:sldMk cId="429741951" sldId="265"/>
            <ac:spMk id="2" creationId="{4CB8B57A-2CA9-C1EB-0B04-4F5E0CC1E03D}"/>
          </ac:spMkLst>
        </pc:spChg>
        <pc:spChg chg="mod ord">
          <ac:chgData name="Nargas Shabinah (2418690)" userId="S::2418690@student.uwtsd.ac.uk::881052f7-ecf1-4154-9afc-8ac17e960106" providerId="AD" clId="Web-{4E8618E3-157F-85FD-72B6-9445946694BE}" dt="2026-06-12T00:05:09.911" v="190" actId="20577"/>
          <ac:spMkLst>
            <pc:docMk/>
            <pc:sldMk cId="429741951" sldId="265"/>
            <ac:spMk id="3" creationId="{686CFB00-FF7E-68C3-432C-2FC648BEF100}"/>
          </ac:spMkLst>
        </pc:spChg>
      </pc:sldChg>
      <pc:sldChg chg="modSp new">
        <pc:chgData name="Nargas Shabinah (2418690)" userId="S::2418690@student.uwtsd.ac.uk::881052f7-ecf1-4154-9afc-8ac17e960106" providerId="AD" clId="Web-{4E8618E3-157F-85FD-72B6-9445946694BE}" dt="2026-06-12T00:21:44.744" v="204" actId="20577"/>
        <pc:sldMkLst>
          <pc:docMk/>
          <pc:sldMk cId="2544983069" sldId="266"/>
        </pc:sldMkLst>
        <pc:spChg chg="mod">
          <ac:chgData name="Nargas Shabinah (2418690)" userId="S::2418690@student.uwtsd.ac.uk::881052f7-ecf1-4154-9afc-8ac17e960106" providerId="AD" clId="Web-{4E8618E3-157F-85FD-72B6-9445946694BE}" dt="2026-06-12T00:19:41.208" v="197" actId="20577"/>
          <ac:spMkLst>
            <pc:docMk/>
            <pc:sldMk cId="2544983069" sldId="266"/>
            <ac:spMk id="2" creationId="{3C655041-D3CB-70EC-2E3E-029A78A19090}"/>
          </ac:spMkLst>
        </pc:spChg>
        <pc:spChg chg="mod">
          <ac:chgData name="Nargas Shabinah (2418690)" userId="S::2418690@student.uwtsd.ac.uk::881052f7-ecf1-4154-9afc-8ac17e960106" providerId="AD" clId="Web-{4E8618E3-157F-85FD-72B6-9445946694BE}" dt="2026-06-12T00:21:44.744" v="204" actId="20577"/>
          <ac:spMkLst>
            <pc:docMk/>
            <pc:sldMk cId="2544983069" sldId="266"/>
            <ac:spMk id="3" creationId="{00C4A795-9AED-3EF4-A1D0-A77C26FB90AE}"/>
          </ac:spMkLst>
        </pc:spChg>
      </pc:sldChg>
      <pc:sldChg chg="new del">
        <pc:chgData name="Nargas Shabinah (2418690)" userId="S::2418690@student.uwtsd.ac.uk::881052f7-ecf1-4154-9afc-8ac17e960106" providerId="AD" clId="Web-{4E8618E3-157F-85FD-72B6-9445946694BE}" dt="2026-06-12T00:27:48.226" v="220"/>
        <pc:sldMkLst>
          <pc:docMk/>
          <pc:sldMk cId="2055000135" sldId="267"/>
        </pc:sldMkLst>
      </pc:sldChg>
      <pc:sldChg chg="modSp new">
        <pc:chgData name="Nargas Shabinah (2418690)" userId="S::2418690@student.uwtsd.ac.uk::881052f7-ecf1-4154-9afc-8ac17e960106" providerId="AD" clId="Web-{4E8618E3-157F-85FD-72B6-9445946694BE}" dt="2026-06-12T00:30:44.451" v="234" actId="14100"/>
        <pc:sldMkLst>
          <pc:docMk/>
          <pc:sldMk cId="3902297928" sldId="268"/>
        </pc:sldMkLst>
        <pc:spChg chg="mod">
          <ac:chgData name="Nargas Shabinah (2418690)" userId="S::2418690@student.uwtsd.ac.uk::881052f7-ecf1-4154-9afc-8ac17e960106" providerId="AD" clId="Web-{4E8618E3-157F-85FD-72B6-9445946694BE}" dt="2026-06-12T00:30:44.451" v="234" actId="14100"/>
          <ac:spMkLst>
            <pc:docMk/>
            <pc:sldMk cId="3902297928" sldId="268"/>
            <ac:spMk id="2" creationId="{8678D5C8-F465-83DC-2880-D8FFAAF6C8B0}"/>
          </ac:spMkLst>
        </pc:spChg>
        <pc:spChg chg="mod">
          <ac:chgData name="Nargas Shabinah (2418690)" userId="S::2418690@student.uwtsd.ac.uk::881052f7-ecf1-4154-9afc-8ac17e960106" providerId="AD" clId="Web-{4E8618E3-157F-85FD-72B6-9445946694BE}" dt="2026-06-12T00:29:03.744" v="225" actId="20577"/>
          <ac:spMkLst>
            <pc:docMk/>
            <pc:sldMk cId="3902297928" sldId="268"/>
            <ac:spMk id="3" creationId="{433305CC-0ED9-70D6-F147-5BE18D0E6507}"/>
          </ac:spMkLst>
        </pc:spChg>
      </pc:sldChg>
      <pc:sldChg chg="delSp modSp new add del">
        <pc:chgData name="Nargas Shabinah (2418690)" userId="S::2418690@student.uwtsd.ac.uk::881052f7-ecf1-4154-9afc-8ac17e960106" providerId="AD" clId="Web-{4E8618E3-157F-85FD-72B6-9445946694BE}" dt="2026-06-12T00:31:53.578" v="243" actId="20577"/>
        <pc:sldMkLst>
          <pc:docMk/>
          <pc:sldMk cId="3205338767" sldId="269"/>
        </pc:sldMkLst>
        <pc:spChg chg="del mod">
          <ac:chgData name="Nargas Shabinah (2418690)" userId="S::2418690@student.uwtsd.ac.uk::881052f7-ecf1-4154-9afc-8ac17e960106" providerId="AD" clId="Web-{4E8618E3-157F-85FD-72B6-9445946694BE}" dt="2026-06-12T00:30:57.467" v="235"/>
          <ac:spMkLst>
            <pc:docMk/>
            <pc:sldMk cId="3205338767" sldId="269"/>
            <ac:spMk id="2" creationId="{9B74E080-775C-44DB-1424-8C950E40B903}"/>
          </ac:spMkLst>
        </pc:spChg>
        <pc:spChg chg="mod">
          <ac:chgData name="Nargas Shabinah (2418690)" userId="S::2418690@student.uwtsd.ac.uk::881052f7-ecf1-4154-9afc-8ac17e960106" providerId="AD" clId="Web-{4E8618E3-157F-85FD-72B6-9445946694BE}" dt="2026-06-12T00:31:53.578" v="243" actId="20577"/>
          <ac:spMkLst>
            <pc:docMk/>
            <pc:sldMk cId="3205338767" sldId="269"/>
            <ac:spMk id="3" creationId="{1765B24D-A890-972B-CB74-75A3BEB9F3A1}"/>
          </ac:spMkLst>
        </pc:spChg>
      </pc:sldChg>
      <pc:sldMasterChg chg="del delSldLayout">
        <pc:chgData name="Nargas Shabinah (2418690)" userId="S::2418690@student.uwtsd.ac.uk::881052f7-ecf1-4154-9afc-8ac17e960106" providerId="AD" clId="Web-{4E8618E3-157F-85FD-72B6-9445946694BE}" dt="2026-06-11T19:29:09.123" v="0"/>
        <pc:sldMasterMkLst>
          <pc:docMk/>
          <pc:sldMasterMk cId="1761953939" sldId="2147483648"/>
        </pc:sldMasterMkLst>
        <pc:sldLayoutChg chg="del">
          <pc:chgData name="Nargas Shabinah (2418690)" userId="S::2418690@student.uwtsd.ac.uk::881052f7-ecf1-4154-9afc-8ac17e960106" providerId="AD" clId="Web-{4E8618E3-157F-85FD-72B6-9445946694BE}" dt="2026-06-11T19:29:09.123" v="0"/>
          <pc:sldLayoutMkLst>
            <pc:docMk/>
            <pc:sldMasterMk cId="1761953939" sldId="2147483648"/>
            <pc:sldLayoutMk cId="1555986286" sldId="2147483649"/>
          </pc:sldLayoutMkLst>
        </pc:sldLayoutChg>
        <pc:sldLayoutChg chg="del">
          <pc:chgData name="Nargas Shabinah (2418690)" userId="S::2418690@student.uwtsd.ac.uk::881052f7-ecf1-4154-9afc-8ac17e960106" providerId="AD" clId="Web-{4E8618E3-157F-85FD-72B6-9445946694BE}" dt="2026-06-11T19:29:09.123" v="0"/>
          <pc:sldLayoutMkLst>
            <pc:docMk/>
            <pc:sldMasterMk cId="1761953939" sldId="2147483648"/>
            <pc:sldLayoutMk cId="1519756683" sldId="2147483650"/>
          </pc:sldLayoutMkLst>
        </pc:sldLayoutChg>
        <pc:sldLayoutChg chg="del">
          <pc:chgData name="Nargas Shabinah (2418690)" userId="S::2418690@student.uwtsd.ac.uk::881052f7-ecf1-4154-9afc-8ac17e960106" providerId="AD" clId="Web-{4E8618E3-157F-85FD-72B6-9445946694BE}" dt="2026-06-11T19:29:09.123" v="0"/>
          <pc:sldLayoutMkLst>
            <pc:docMk/>
            <pc:sldMasterMk cId="1761953939" sldId="2147483648"/>
            <pc:sldLayoutMk cId="668225797" sldId="2147483651"/>
          </pc:sldLayoutMkLst>
        </pc:sldLayoutChg>
        <pc:sldLayoutChg chg="del">
          <pc:chgData name="Nargas Shabinah (2418690)" userId="S::2418690@student.uwtsd.ac.uk::881052f7-ecf1-4154-9afc-8ac17e960106" providerId="AD" clId="Web-{4E8618E3-157F-85FD-72B6-9445946694BE}" dt="2026-06-11T19:29:09.123" v="0"/>
          <pc:sldLayoutMkLst>
            <pc:docMk/>
            <pc:sldMasterMk cId="1761953939" sldId="2147483648"/>
            <pc:sldLayoutMk cId="2136106507" sldId="2147483652"/>
          </pc:sldLayoutMkLst>
        </pc:sldLayoutChg>
        <pc:sldLayoutChg chg="del">
          <pc:chgData name="Nargas Shabinah (2418690)" userId="S::2418690@student.uwtsd.ac.uk::881052f7-ecf1-4154-9afc-8ac17e960106" providerId="AD" clId="Web-{4E8618E3-157F-85FD-72B6-9445946694BE}" dt="2026-06-11T19:29:09.123" v="0"/>
          <pc:sldLayoutMkLst>
            <pc:docMk/>
            <pc:sldMasterMk cId="1761953939" sldId="2147483648"/>
            <pc:sldLayoutMk cId="3013223074" sldId="2147483653"/>
          </pc:sldLayoutMkLst>
        </pc:sldLayoutChg>
        <pc:sldLayoutChg chg="del">
          <pc:chgData name="Nargas Shabinah (2418690)" userId="S::2418690@student.uwtsd.ac.uk::881052f7-ecf1-4154-9afc-8ac17e960106" providerId="AD" clId="Web-{4E8618E3-157F-85FD-72B6-9445946694BE}" dt="2026-06-11T19:29:09.123" v="0"/>
          <pc:sldLayoutMkLst>
            <pc:docMk/>
            <pc:sldMasterMk cId="1761953939" sldId="2147483648"/>
            <pc:sldLayoutMk cId="3800051398" sldId="2147483654"/>
          </pc:sldLayoutMkLst>
        </pc:sldLayoutChg>
        <pc:sldLayoutChg chg="del">
          <pc:chgData name="Nargas Shabinah (2418690)" userId="S::2418690@student.uwtsd.ac.uk::881052f7-ecf1-4154-9afc-8ac17e960106" providerId="AD" clId="Web-{4E8618E3-157F-85FD-72B6-9445946694BE}" dt="2026-06-11T19:29:09.123" v="0"/>
          <pc:sldLayoutMkLst>
            <pc:docMk/>
            <pc:sldMasterMk cId="1761953939" sldId="2147483648"/>
            <pc:sldLayoutMk cId="1167324819" sldId="2147483655"/>
          </pc:sldLayoutMkLst>
        </pc:sldLayoutChg>
        <pc:sldLayoutChg chg="del">
          <pc:chgData name="Nargas Shabinah (2418690)" userId="S::2418690@student.uwtsd.ac.uk::881052f7-ecf1-4154-9afc-8ac17e960106" providerId="AD" clId="Web-{4E8618E3-157F-85FD-72B6-9445946694BE}" dt="2026-06-11T19:29:09.123" v="0"/>
          <pc:sldLayoutMkLst>
            <pc:docMk/>
            <pc:sldMasterMk cId="1761953939" sldId="2147483648"/>
            <pc:sldLayoutMk cId="2976191835" sldId="2147483656"/>
          </pc:sldLayoutMkLst>
        </pc:sldLayoutChg>
        <pc:sldLayoutChg chg="del">
          <pc:chgData name="Nargas Shabinah (2418690)" userId="S::2418690@student.uwtsd.ac.uk::881052f7-ecf1-4154-9afc-8ac17e960106" providerId="AD" clId="Web-{4E8618E3-157F-85FD-72B6-9445946694BE}" dt="2026-06-11T19:29:09.123" v="0"/>
          <pc:sldLayoutMkLst>
            <pc:docMk/>
            <pc:sldMasterMk cId="1761953939" sldId="2147483648"/>
            <pc:sldLayoutMk cId="3586214052" sldId="2147483657"/>
          </pc:sldLayoutMkLst>
        </pc:sldLayoutChg>
        <pc:sldLayoutChg chg="del">
          <pc:chgData name="Nargas Shabinah (2418690)" userId="S::2418690@student.uwtsd.ac.uk::881052f7-ecf1-4154-9afc-8ac17e960106" providerId="AD" clId="Web-{4E8618E3-157F-85FD-72B6-9445946694BE}" dt="2026-06-11T19:29:09.123" v="0"/>
          <pc:sldLayoutMkLst>
            <pc:docMk/>
            <pc:sldMasterMk cId="1761953939" sldId="2147483648"/>
            <pc:sldLayoutMk cId="1229397233" sldId="2147483658"/>
          </pc:sldLayoutMkLst>
        </pc:sldLayoutChg>
        <pc:sldLayoutChg chg="del">
          <pc:chgData name="Nargas Shabinah (2418690)" userId="S::2418690@student.uwtsd.ac.uk::881052f7-ecf1-4154-9afc-8ac17e960106" providerId="AD" clId="Web-{4E8618E3-157F-85FD-72B6-9445946694BE}" dt="2026-06-11T19:29:09.123" v="0"/>
          <pc:sldLayoutMkLst>
            <pc:docMk/>
            <pc:sldMasterMk cId="1761953939" sldId="2147483648"/>
            <pc:sldLayoutMk cId="4139024360" sldId="2147483659"/>
          </pc:sldLayoutMkLst>
        </pc:sldLayoutChg>
      </pc:sldMasterChg>
      <pc:sldMasterChg chg="add del addSldLayout delSldLayout modSldLayout">
        <pc:chgData name="Nargas Shabinah (2418690)" userId="S::2418690@student.uwtsd.ac.uk::881052f7-ecf1-4154-9afc-8ac17e960106" providerId="AD" clId="Web-{4E8618E3-157F-85FD-72B6-9445946694BE}" dt="2026-06-11T19:29:24.920" v="1"/>
        <pc:sldMasterMkLst>
          <pc:docMk/>
          <pc:sldMasterMk cId="3857915330" sldId="2147483660"/>
        </pc:sldMasterMkLst>
        <pc:sldLayoutChg chg="add del mod replId">
          <pc:chgData name="Nargas Shabinah (2418690)" userId="S::2418690@student.uwtsd.ac.uk::881052f7-ecf1-4154-9afc-8ac17e960106" providerId="AD" clId="Web-{4E8618E3-157F-85FD-72B6-9445946694BE}" dt="2026-06-11T19:29:24.920" v="1"/>
          <pc:sldLayoutMkLst>
            <pc:docMk/>
            <pc:sldMasterMk cId="3857915330" sldId="2147483660"/>
            <pc:sldLayoutMk cId="3179904364" sldId="2147483661"/>
          </pc:sldLayoutMkLst>
        </pc:sldLayoutChg>
        <pc:sldLayoutChg chg="add del mod replId">
          <pc:chgData name="Nargas Shabinah (2418690)" userId="S::2418690@student.uwtsd.ac.uk::881052f7-ecf1-4154-9afc-8ac17e960106" providerId="AD" clId="Web-{4E8618E3-157F-85FD-72B6-9445946694BE}" dt="2026-06-11T19:29:24.920" v="1"/>
          <pc:sldLayoutMkLst>
            <pc:docMk/>
            <pc:sldMasterMk cId="3857915330" sldId="2147483660"/>
            <pc:sldLayoutMk cId="2185309985" sldId="2147483662"/>
          </pc:sldLayoutMkLst>
        </pc:sldLayoutChg>
        <pc:sldLayoutChg chg="add del mod replId">
          <pc:chgData name="Nargas Shabinah (2418690)" userId="S::2418690@student.uwtsd.ac.uk::881052f7-ecf1-4154-9afc-8ac17e960106" providerId="AD" clId="Web-{4E8618E3-157F-85FD-72B6-9445946694BE}" dt="2026-06-11T19:29:24.920" v="1"/>
          <pc:sldLayoutMkLst>
            <pc:docMk/>
            <pc:sldMasterMk cId="3857915330" sldId="2147483660"/>
            <pc:sldLayoutMk cId="978514215" sldId="2147483663"/>
          </pc:sldLayoutMkLst>
        </pc:sldLayoutChg>
        <pc:sldLayoutChg chg="add del mod replId">
          <pc:chgData name="Nargas Shabinah (2418690)" userId="S::2418690@student.uwtsd.ac.uk::881052f7-ecf1-4154-9afc-8ac17e960106" providerId="AD" clId="Web-{4E8618E3-157F-85FD-72B6-9445946694BE}" dt="2026-06-11T19:29:24.920" v="1"/>
          <pc:sldLayoutMkLst>
            <pc:docMk/>
            <pc:sldMasterMk cId="3857915330" sldId="2147483660"/>
            <pc:sldLayoutMk cId="2906475851" sldId="2147483664"/>
          </pc:sldLayoutMkLst>
        </pc:sldLayoutChg>
        <pc:sldLayoutChg chg="add del mod replId">
          <pc:chgData name="Nargas Shabinah (2418690)" userId="S::2418690@student.uwtsd.ac.uk::881052f7-ecf1-4154-9afc-8ac17e960106" providerId="AD" clId="Web-{4E8618E3-157F-85FD-72B6-9445946694BE}" dt="2026-06-11T19:29:24.920" v="1"/>
          <pc:sldLayoutMkLst>
            <pc:docMk/>
            <pc:sldMasterMk cId="3857915330" sldId="2147483660"/>
            <pc:sldLayoutMk cId="1617089211" sldId="2147483665"/>
          </pc:sldLayoutMkLst>
        </pc:sldLayoutChg>
        <pc:sldLayoutChg chg="add del mod replId">
          <pc:chgData name="Nargas Shabinah (2418690)" userId="S::2418690@student.uwtsd.ac.uk::881052f7-ecf1-4154-9afc-8ac17e960106" providerId="AD" clId="Web-{4E8618E3-157F-85FD-72B6-9445946694BE}" dt="2026-06-11T19:29:24.920" v="1"/>
          <pc:sldLayoutMkLst>
            <pc:docMk/>
            <pc:sldMasterMk cId="3857915330" sldId="2147483660"/>
            <pc:sldLayoutMk cId="775225448" sldId="2147483666"/>
          </pc:sldLayoutMkLst>
        </pc:sldLayoutChg>
        <pc:sldLayoutChg chg="add del mod replId">
          <pc:chgData name="Nargas Shabinah (2418690)" userId="S::2418690@student.uwtsd.ac.uk::881052f7-ecf1-4154-9afc-8ac17e960106" providerId="AD" clId="Web-{4E8618E3-157F-85FD-72B6-9445946694BE}" dt="2026-06-11T19:29:24.920" v="1"/>
          <pc:sldLayoutMkLst>
            <pc:docMk/>
            <pc:sldMasterMk cId="3857915330" sldId="2147483660"/>
            <pc:sldLayoutMk cId="2148868021" sldId="2147483667"/>
          </pc:sldLayoutMkLst>
        </pc:sldLayoutChg>
        <pc:sldLayoutChg chg="add del mod replId">
          <pc:chgData name="Nargas Shabinah (2418690)" userId="S::2418690@student.uwtsd.ac.uk::881052f7-ecf1-4154-9afc-8ac17e960106" providerId="AD" clId="Web-{4E8618E3-157F-85FD-72B6-9445946694BE}" dt="2026-06-11T19:29:24.920" v="1"/>
          <pc:sldLayoutMkLst>
            <pc:docMk/>
            <pc:sldMasterMk cId="3857915330" sldId="2147483660"/>
            <pc:sldLayoutMk cId="2533937088" sldId="2147483668"/>
          </pc:sldLayoutMkLst>
        </pc:sldLayoutChg>
        <pc:sldLayoutChg chg="add del mod replId">
          <pc:chgData name="Nargas Shabinah (2418690)" userId="S::2418690@student.uwtsd.ac.uk::881052f7-ecf1-4154-9afc-8ac17e960106" providerId="AD" clId="Web-{4E8618E3-157F-85FD-72B6-9445946694BE}" dt="2026-06-11T19:29:24.920" v="1"/>
          <pc:sldLayoutMkLst>
            <pc:docMk/>
            <pc:sldMasterMk cId="3857915330" sldId="2147483660"/>
            <pc:sldLayoutMk cId="3258888407" sldId="2147483669"/>
          </pc:sldLayoutMkLst>
        </pc:sldLayoutChg>
        <pc:sldLayoutChg chg="add del mod replId">
          <pc:chgData name="Nargas Shabinah (2418690)" userId="S::2418690@student.uwtsd.ac.uk::881052f7-ecf1-4154-9afc-8ac17e960106" providerId="AD" clId="Web-{4E8618E3-157F-85FD-72B6-9445946694BE}" dt="2026-06-11T19:29:24.920" v="1"/>
          <pc:sldLayoutMkLst>
            <pc:docMk/>
            <pc:sldMasterMk cId="3857915330" sldId="2147483660"/>
            <pc:sldLayoutMk cId="1240721402" sldId="2147483670"/>
          </pc:sldLayoutMkLst>
        </pc:sldLayoutChg>
        <pc:sldLayoutChg chg="add del mod replId">
          <pc:chgData name="Nargas Shabinah (2418690)" userId="S::2418690@student.uwtsd.ac.uk::881052f7-ecf1-4154-9afc-8ac17e960106" providerId="AD" clId="Web-{4E8618E3-157F-85FD-72B6-9445946694BE}" dt="2026-06-11T19:29:24.920" v="1"/>
          <pc:sldLayoutMkLst>
            <pc:docMk/>
            <pc:sldMasterMk cId="3857915330" sldId="2147483660"/>
            <pc:sldLayoutMk cId="3022778766" sldId="2147483671"/>
          </pc:sldLayoutMkLst>
        </pc:sldLayoutChg>
      </pc:sldMasterChg>
      <pc:sldMasterChg chg="add del addSldLayout delSldLayout modSldLayout">
        <pc:chgData name="Nargas Shabinah (2418690)" userId="S::2418690@student.uwtsd.ac.uk::881052f7-ecf1-4154-9afc-8ac17e960106" providerId="AD" clId="Web-{4E8618E3-157F-85FD-72B6-9445946694BE}" dt="2026-06-11T19:29:30.905" v="2"/>
        <pc:sldMasterMkLst>
          <pc:docMk/>
          <pc:sldMasterMk cId="1953040820" sldId="2147483672"/>
        </pc:sldMasterMkLst>
        <pc:sldLayoutChg chg="add del mod replId">
          <pc:chgData name="Nargas Shabinah (2418690)" userId="S::2418690@student.uwtsd.ac.uk::881052f7-ecf1-4154-9afc-8ac17e960106" providerId="AD" clId="Web-{4E8618E3-157F-85FD-72B6-9445946694BE}" dt="2026-06-11T19:29:30.905" v="2"/>
          <pc:sldLayoutMkLst>
            <pc:docMk/>
            <pc:sldMasterMk cId="1953040820" sldId="2147483672"/>
            <pc:sldLayoutMk cId="1302453982" sldId="2147483673"/>
          </pc:sldLayoutMkLst>
        </pc:sldLayoutChg>
        <pc:sldLayoutChg chg="add del mod replId">
          <pc:chgData name="Nargas Shabinah (2418690)" userId="S::2418690@student.uwtsd.ac.uk::881052f7-ecf1-4154-9afc-8ac17e960106" providerId="AD" clId="Web-{4E8618E3-157F-85FD-72B6-9445946694BE}" dt="2026-06-11T19:29:30.905" v="2"/>
          <pc:sldLayoutMkLst>
            <pc:docMk/>
            <pc:sldMasterMk cId="1953040820" sldId="2147483672"/>
            <pc:sldLayoutMk cId="1812213538" sldId="2147483674"/>
          </pc:sldLayoutMkLst>
        </pc:sldLayoutChg>
        <pc:sldLayoutChg chg="add del mod replId">
          <pc:chgData name="Nargas Shabinah (2418690)" userId="S::2418690@student.uwtsd.ac.uk::881052f7-ecf1-4154-9afc-8ac17e960106" providerId="AD" clId="Web-{4E8618E3-157F-85FD-72B6-9445946694BE}" dt="2026-06-11T19:29:30.905" v="2"/>
          <pc:sldLayoutMkLst>
            <pc:docMk/>
            <pc:sldMasterMk cId="1953040820" sldId="2147483672"/>
            <pc:sldLayoutMk cId="1006880512" sldId="2147483675"/>
          </pc:sldLayoutMkLst>
        </pc:sldLayoutChg>
        <pc:sldLayoutChg chg="add del mod replId">
          <pc:chgData name="Nargas Shabinah (2418690)" userId="S::2418690@student.uwtsd.ac.uk::881052f7-ecf1-4154-9afc-8ac17e960106" providerId="AD" clId="Web-{4E8618E3-157F-85FD-72B6-9445946694BE}" dt="2026-06-11T19:29:30.905" v="2"/>
          <pc:sldLayoutMkLst>
            <pc:docMk/>
            <pc:sldMasterMk cId="1953040820" sldId="2147483672"/>
            <pc:sldLayoutMk cId="2845418058" sldId="2147483676"/>
          </pc:sldLayoutMkLst>
        </pc:sldLayoutChg>
        <pc:sldLayoutChg chg="add del mod replId">
          <pc:chgData name="Nargas Shabinah (2418690)" userId="S::2418690@student.uwtsd.ac.uk::881052f7-ecf1-4154-9afc-8ac17e960106" providerId="AD" clId="Web-{4E8618E3-157F-85FD-72B6-9445946694BE}" dt="2026-06-11T19:29:30.905" v="2"/>
          <pc:sldLayoutMkLst>
            <pc:docMk/>
            <pc:sldMasterMk cId="1953040820" sldId="2147483672"/>
            <pc:sldLayoutMk cId="1167135290" sldId="2147483677"/>
          </pc:sldLayoutMkLst>
        </pc:sldLayoutChg>
        <pc:sldLayoutChg chg="add del mod replId">
          <pc:chgData name="Nargas Shabinah (2418690)" userId="S::2418690@student.uwtsd.ac.uk::881052f7-ecf1-4154-9afc-8ac17e960106" providerId="AD" clId="Web-{4E8618E3-157F-85FD-72B6-9445946694BE}" dt="2026-06-11T19:29:30.905" v="2"/>
          <pc:sldLayoutMkLst>
            <pc:docMk/>
            <pc:sldMasterMk cId="1953040820" sldId="2147483672"/>
            <pc:sldLayoutMk cId="3063350917" sldId="2147483678"/>
          </pc:sldLayoutMkLst>
        </pc:sldLayoutChg>
        <pc:sldLayoutChg chg="add del mod replId">
          <pc:chgData name="Nargas Shabinah (2418690)" userId="S::2418690@student.uwtsd.ac.uk::881052f7-ecf1-4154-9afc-8ac17e960106" providerId="AD" clId="Web-{4E8618E3-157F-85FD-72B6-9445946694BE}" dt="2026-06-11T19:29:30.905" v="2"/>
          <pc:sldLayoutMkLst>
            <pc:docMk/>
            <pc:sldMasterMk cId="1953040820" sldId="2147483672"/>
            <pc:sldLayoutMk cId="1777099965" sldId="2147483679"/>
          </pc:sldLayoutMkLst>
        </pc:sldLayoutChg>
        <pc:sldLayoutChg chg="add del mod replId">
          <pc:chgData name="Nargas Shabinah (2418690)" userId="S::2418690@student.uwtsd.ac.uk::881052f7-ecf1-4154-9afc-8ac17e960106" providerId="AD" clId="Web-{4E8618E3-157F-85FD-72B6-9445946694BE}" dt="2026-06-11T19:29:30.905" v="2"/>
          <pc:sldLayoutMkLst>
            <pc:docMk/>
            <pc:sldMasterMk cId="1953040820" sldId="2147483672"/>
            <pc:sldLayoutMk cId="2286072634" sldId="2147483680"/>
          </pc:sldLayoutMkLst>
        </pc:sldLayoutChg>
        <pc:sldLayoutChg chg="add del mod replId">
          <pc:chgData name="Nargas Shabinah (2418690)" userId="S::2418690@student.uwtsd.ac.uk::881052f7-ecf1-4154-9afc-8ac17e960106" providerId="AD" clId="Web-{4E8618E3-157F-85FD-72B6-9445946694BE}" dt="2026-06-11T19:29:30.905" v="2"/>
          <pc:sldLayoutMkLst>
            <pc:docMk/>
            <pc:sldMasterMk cId="1953040820" sldId="2147483672"/>
            <pc:sldLayoutMk cId="3564215261" sldId="2147483681"/>
          </pc:sldLayoutMkLst>
        </pc:sldLayoutChg>
        <pc:sldLayoutChg chg="add del mod replId">
          <pc:chgData name="Nargas Shabinah (2418690)" userId="S::2418690@student.uwtsd.ac.uk::881052f7-ecf1-4154-9afc-8ac17e960106" providerId="AD" clId="Web-{4E8618E3-157F-85FD-72B6-9445946694BE}" dt="2026-06-11T19:29:30.905" v="2"/>
          <pc:sldLayoutMkLst>
            <pc:docMk/>
            <pc:sldMasterMk cId="1953040820" sldId="2147483672"/>
            <pc:sldLayoutMk cId="3892194110" sldId="2147483682"/>
          </pc:sldLayoutMkLst>
        </pc:sldLayoutChg>
        <pc:sldLayoutChg chg="add del mod replId">
          <pc:chgData name="Nargas Shabinah (2418690)" userId="S::2418690@student.uwtsd.ac.uk::881052f7-ecf1-4154-9afc-8ac17e960106" providerId="AD" clId="Web-{4E8618E3-157F-85FD-72B6-9445946694BE}" dt="2026-06-11T19:29:30.905" v="2"/>
          <pc:sldLayoutMkLst>
            <pc:docMk/>
            <pc:sldMasterMk cId="1953040820" sldId="2147483672"/>
            <pc:sldLayoutMk cId="403775470" sldId="2147483683"/>
          </pc:sldLayoutMkLst>
        </pc:sldLayoutChg>
      </pc:sldMasterChg>
      <pc:sldMasterChg chg="add del addSldLayout delSldLayout modSldLayout">
        <pc:chgData name="Nargas Shabinah (2418690)" userId="S::2418690@student.uwtsd.ac.uk::881052f7-ecf1-4154-9afc-8ac17e960106" providerId="AD" clId="Web-{4E8618E3-157F-85FD-72B6-9445946694BE}" dt="2026-06-11T19:31:49.690" v="9"/>
        <pc:sldMasterMkLst>
          <pc:docMk/>
          <pc:sldMasterMk cId="725305908" sldId="2147483684"/>
        </pc:sldMasterMkLst>
        <pc:sldLayoutChg chg="add del mod replId">
          <pc:chgData name="Nargas Shabinah (2418690)" userId="S::2418690@student.uwtsd.ac.uk::881052f7-ecf1-4154-9afc-8ac17e960106" providerId="AD" clId="Web-{4E8618E3-157F-85FD-72B6-9445946694BE}" dt="2026-06-11T19:31:49.690" v="9"/>
          <pc:sldLayoutMkLst>
            <pc:docMk/>
            <pc:sldMasterMk cId="725305908" sldId="2147483684"/>
            <pc:sldLayoutMk cId="337245754" sldId="2147483685"/>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725305908" sldId="2147483684"/>
            <pc:sldLayoutMk cId="1652932023" sldId="2147483686"/>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725305908" sldId="2147483684"/>
            <pc:sldLayoutMk cId="3568154922" sldId="2147483687"/>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725305908" sldId="2147483684"/>
            <pc:sldLayoutMk cId="133392956" sldId="2147483688"/>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725305908" sldId="2147483684"/>
            <pc:sldLayoutMk cId="513699781" sldId="2147483689"/>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725305908" sldId="2147483684"/>
            <pc:sldLayoutMk cId="2052172642" sldId="2147483690"/>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725305908" sldId="2147483684"/>
            <pc:sldLayoutMk cId="1693490871" sldId="2147483691"/>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725305908" sldId="2147483684"/>
            <pc:sldLayoutMk cId="547621618" sldId="2147483692"/>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725305908" sldId="2147483684"/>
            <pc:sldLayoutMk cId="1906994717" sldId="2147483693"/>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725305908" sldId="2147483684"/>
            <pc:sldLayoutMk cId="3511606677" sldId="2147483694"/>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725305908" sldId="2147483684"/>
            <pc:sldLayoutMk cId="57535423" sldId="2147483695"/>
          </pc:sldLayoutMkLst>
        </pc:sldLayoutChg>
      </pc:sldMasterChg>
      <pc:sldMasterChg chg="add del addSldLayout delSldLayout modSldLayout">
        <pc:chgData name="Nargas Shabinah (2418690)" userId="S::2418690@student.uwtsd.ac.uk::881052f7-ecf1-4154-9afc-8ac17e960106" providerId="AD" clId="Web-{4E8618E3-157F-85FD-72B6-9445946694BE}" dt="2026-06-11T19:31:49.690" v="9"/>
        <pc:sldMasterMkLst>
          <pc:docMk/>
          <pc:sldMasterMk cId="4143264720" sldId="2147483696"/>
        </pc:sldMasterMkLst>
        <pc:sldLayoutChg chg="add del mod replId">
          <pc:chgData name="Nargas Shabinah (2418690)" userId="S::2418690@student.uwtsd.ac.uk::881052f7-ecf1-4154-9afc-8ac17e960106" providerId="AD" clId="Web-{4E8618E3-157F-85FD-72B6-9445946694BE}" dt="2026-06-11T19:31:49.690" v="9"/>
          <pc:sldLayoutMkLst>
            <pc:docMk/>
            <pc:sldMasterMk cId="4143264720" sldId="2147483696"/>
            <pc:sldLayoutMk cId="2878165234" sldId="2147483697"/>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4143264720" sldId="2147483696"/>
            <pc:sldLayoutMk cId="1810387244" sldId="2147483698"/>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4143264720" sldId="2147483696"/>
            <pc:sldLayoutMk cId="153869197" sldId="2147483699"/>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4143264720" sldId="2147483696"/>
            <pc:sldLayoutMk cId="2792621962" sldId="2147483700"/>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4143264720" sldId="2147483696"/>
            <pc:sldLayoutMk cId="52859249" sldId="2147483701"/>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4143264720" sldId="2147483696"/>
            <pc:sldLayoutMk cId="1396898353" sldId="2147483702"/>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4143264720" sldId="2147483696"/>
            <pc:sldLayoutMk cId="32530178" sldId="2147483703"/>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4143264720" sldId="2147483696"/>
            <pc:sldLayoutMk cId="3892618452" sldId="2147483704"/>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4143264720" sldId="2147483696"/>
            <pc:sldLayoutMk cId="1400193849" sldId="2147483705"/>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4143264720" sldId="2147483696"/>
            <pc:sldLayoutMk cId="3368739896" sldId="2147483706"/>
          </pc:sldLayoutMkLst>
        </pc:sldLayoutChg>
        <pc:sldLayoutChg chg="add del mod replId">
          <pc:chgData name="Nargas Shabinah (2418690)" userId="S::2418690@student.uwtsd.ac.uk::881052f7-ecf1-4154-9afc-8ac17e960106" providerId="AD" clId="Web-{4E8618E3-157F-85FD-72B6-9445946694BE}" dt="2026-06-11T19:31:49.690" v="9"/>
          <pc:sldLayoutMkLst>
            <pc:docMk/>
            <pc:sldMasterMk cId="4143264720" sldId="2147483696"/>
            <pc:sldLayoutMk cId="361749355" sldId="2147483707"/>
          </pc:sldLayoutMkLst>
        </pc:sldLayoutChg>
      </pc:sldMasterChg>
      <pc:sldMasterChg chg="add del addSldLayout delSldLayout modSldLayout">
        <pc:chgData name="Nargas Shabinah (2418690)" userId="S::2418690@student.uwtsd.ac.uk::881052f7-ecf1-4154-9afc-8ac17e960106" providerId="AD" clId="Web-{4E8618E3-157F-85FD-72B6-9445946694BE}" dt="2026-06-11T19:31:46.471" v="8"/>
        <pc:sldMasterMkLst>
          <pc:docMk/>
          <pc:sldMasterMk cId="1340057598" sldId="2147483708"/>
        </pc:sldMasterMkLst>
        <pc:sldLayoutChg chg="add del mod replId">
          <pc:chgData name="Nargas Shabinah (2418690)" userId="S::2418690@student.uwtsd.ac.uk::881052f7-ecf1-4154-9afc-8ac17e960106" providerId="AD" clId="Web-{4E8618E3-157F-85FD-72B6-9445946694BE}" dt="2026-06-11T19:31:46.471" v="8"/>
          <pc:sldLayoutMkLst>
            <pc:docMk/>
            <pc:sldMasterMk cId="1340057598" sldId="2147483708"/>
            <pc:sldLayoutMk cId="996115319" sldId="2147483709"/>
          </pc:sldLayoutMkLst>
        </pc:sldLayoutChg>
        <pc:sldLayoutChg chg="add del mod replId">
          <pc:chgData name="Nargas Shabinah (2418690)" userId="S::2418690@student.uwtsd.ac.uk::881052f7-ecf1-4154-9afc-8ac17e960106" providerId="AD" clId="Web-{4E8618E3-157F-85FD-72B6-9445946694BE}" dt="2026-06-11T19:31:46.471" v="8"/>
          <pc:sldLayoutMkLst>
            <pc:docMk/>
            <pc:sldMasterMk cId="1340057598" sldId="2147483708"/>
            <pc:sldLayoutMk cId="3150604211" sldId="2147483710"/>
          </pc:sldLayoutMkLst>
        </pc:sldLayoutChg>
        <pc:sldLayoutChg chg="add del mod replId">
          <pc:chgData name="Nargas Shabinah (2418690)" userId="S::2418690@student.uwtsd.ac.uk::881052f7-ecf1-4154-9afc-8ac17e960106" providerId="AD" clId="Web-{4E8618E3-157F-85FD-72B6-9445946694BE}" dt="2026-06-11T19:31:46.471" v="8"/>
          <pc:sldLayoutMkLst>
            <pc:docMk/>
            <pc:sldMasterMk cId="1340057598" sldId="2147483708"/>
            <pc:sldLayoutMk cId="2790789517" sldId="2147483711"/>
          </pc:sldLayoutMkLst>
        </pc:sldLayoutChg>
        <pc:sldLayoutChg chg="add del mod replId">
          <pc:chgData name="Nargas Shabinah (2418690)" userId="S::2418690@student.uwtsd.ac.uk::881052f7-ecf1-4154-9afc-8ac17e960106" providerId="AD" clId="Web-{4E8618E3-157F-85FD-72B6-9445946694BE}" dt="2026-06-11T19:31:46.471" v="8"/>
          <pc:sldLayoutMkLst>
            <pc:docMk/>
            <pc:sldMasterMk cId="1340057598" sldId="2147483708"/>
            <pc:sldLayoutMk cId="2216905694" sldId="2147483712"/>
          </pc:sldLayoutMkLst>
        </pc:sldLayoutChg>
        <pc:sldLayoutChg chg="add del mod replId">
          <pc:chgData name="Nargas Shabinah (2418690)" userId="S::2418690@student.uwtsd.ac.uk::881052f7-ecf1-4154-9afc-8ac17e960106" providerId="AD" clId="Web-{4E8618E3-157F-85FD-72B6-9445946694BE}" dt="2026-06-11T19:31:46.471" v="8"/>
          <pc:sldLayoutMkLst>
            <pc:docMk/>
            <pc:sldMasterMk cId="1340057598" sldId="2147483708"/>
            <pc:sldLayoutMk cId="118861819" sldId="2147483713"/>
          </pc:sldLayoutMkLst>
        </pc:sldLayoutChg>
        <pc:sldLayoutChg chg="add del mod replId">
          <pc:chgData name="Nargas Shabinah (2418690)" userId="S::2418690@student.uwtsd.ac.uk::881052f7-ecf1-4154-9afc-8ac17e960106" providerId="AD" clId="Web-{4E8618E3-157F-85FD-72B6-9445946694BE}" dt="2026-06-11T19:31:46.471" v="8"/>
          <pc:sldLayoutMkLst>
            <pc:docMk/>
            <pc:sldMasterMk cId="1340057598" sldId="2147483708"/>
            <pc:sldLayoutMk cId="1263506933" sldId="2147483714"/>
          </pc:sldLayoutMkLst>
        </pc:sldLayoutChg>
        <pc:sldLayoutChg chg="add del mod replId">
          <pc:chgData name="Nargas Shabinah (2418690)" userId="S::2418690@student.uwtsd.ac.uk::881052f7-ecf1-4154-9afc-8ac17e960106" providerId="AD" clId="Web-{4E8618E3-157F-85FD-72B6-9445946694BE}" dt="2026-06-11T19:31:46.471" v="8"/>
          <pc:sldLayoutMkLst>
            <pc:docMk/>
            <pc:sldMasterMk cId="1340057598" sldId="2147483708"/>
            <pc:sldLayoutMk cId="4074488129" sldId="2147483715"/>
          </pc:sldLayoutMkLst>
        </pc:sldLayoutChg>
        <pc:sldLayoutChg chg="add del mod replId">
          <pc:chgData name="Nargas Shabinah (2418690)" userId="S::2418690@student.uwtsd.ac.uk::881052f7-ecf1-4154-9afc-8ac17e960106" providerId="AD" clId="Web-{4E8618E3-157F-85FD-72B6-9445946694BE}" dt="2026-06-11T19:31:46.471" v="8"/>
          <pc:sldLayoutMkLst>
            <pc:docMk/>
            <pc:sldMasterMk cId="1340057598" sldId="2147483708"/>
            <pc:sldLayoutMk cId="70046708" sldId="2147483716"/>
          </pc:sldLayoutMkLst>
        </pc:sldLayoutChg>
        <pc:sldLayoutChg chg="add del mod replId">
          <pc:chgData name="Nargas Shabinah (2418690)" userId="S::2418690@student.uwtsd.ac.uk::881052f7-ecf1-4154-9afc-8ac17e960106" providerId="AD" clId="Web-{4E8618E3-157F-85FD-72B6-9445946694BE}" dt="2026-06-11T19:31:46.471" v="8"/>
          <pc:sldLayoutMkLst>
            <pc:docMk/>
            <pc:sldMasterMk cId="1340057598" sldId="2147483708"/>
            <pc:sldLayoutMk cId="3516326674" sldId="2147483717"/>
          </pc:sldLayoutMkLst>
        </pc:sldLayoutChg>
        <pc:sldLayoutChg chg="add del mod replId">
          <pc:chgData name="Nargas Shabinah (2418690)" userId="S::2418690@student.uwtsd.ac.uk::881052f7-ecf1-4154-9afc-8ac17e960106" providerId="AD" clId="Web-{4E8618E3-157F-85FD-72B6-9445946694BE}" dt="2026-06-11T19:31:46.471" v="8"/>
          <pc:sldLayoutMkLst>
            <pc:docMk/>
            <pc:sldMasterMk cId="1340057598" sldId="2147483708"/>
            <pc:sldLayoutMk cId="4143943026" sldId="2147483718"/>
          </pc:sldLayoutMkLst>
        </pc:sldLayoutChg>
        <pc:sldLayoutChg chg="add del mod replId">
          <pc:chgData name="Nargas Shabinah (2418690)" userId="S::2418690@student.uwtsd.ac.uk::881052f7-ecf1-4154-9afc-8ac17e960106" providerId="AD" clId="Web-{4E8618E3-157F-85FD-72B6-9445946694BE}" dt="2026-06-11T19:31:46.471" v="8"/>
          <pc:sldLayoutMkLst>
            <pc:docMk/>
            <pc:sldMasterMk cId="1340057598" sldId="2147483708"/>
            <pc:sldLayoutMk cId="631757738" sldId="214748371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77CA0979-F579-4E9B-A675-1F5ABBFF00DB}" type="datetimeFigureOut">
              <a:rPr lang="en-US" dirty="0"/>
              <a:t>6/11/2026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337245754"/>
      </p:ext>
    </p:extLst>
  </p:cSld>
  <p:clrMapOvr>
    <a:masterClrMapping/>
  </p:clrMapOvr>
  <p:extLst>
    <p:ext uri="{DCECCB84-F9BA-43D5-87BE-67443E8EF086}">
      <p15:sldGuideLst xmlns:p15="http://schemas.microsoft.com/office/powerpoint/2012/main">
        <p15:guide id="5" orient="horz" pos="2160" userDrawn="1">
          <p15:clr>
            <a:srgbClr val="FBAE40"/>
          </p15:clr>
        </p15:guide>
        <p15:guide id="6"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3E7156E-175E-4DBA-9D21-B772C320F342}" type="datetimeFigureOut">
              <a:rPr lang="en-US" dirty="0"/>
              <a:t>6/11/2026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1652932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dirty="0"/>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04895F6E-3D02-4292-95D1-C62B3126321B}" type="datetimeFigureOut">
              <a:rPr lang="en-US" dirty="0"/>
              <a:t>6/11/2026</a:t>
            </a:fld>
            <a:endParaRPr lang="en-US" dirty="0"/>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3568154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EDCB5ACB-D10C-44A8-9570-124370F4CB38}" type="datetimeFigureOut">
              <a:rPr lang="en-US" dirty="0"/>
              <a:t>6/11/2026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133392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B8D84F4-0E7A-4BDE-98C6-AE68FB974645}" type="datetimeFigureOut">
              <a:rPr lang="en-US" dirty="0"/>
              <a:t>6/11/2026</a:t>
            </a:fld>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513699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CBEFF1D8-9801-4C4B-92F3-66C9A863BD74}" type="datetimeFigureOut">
              <a:rPr lang="en-US" dirty="0"/>
              <a:t>6/11/2026</a:t>
            </a:fld>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2052172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61FE8FD-B23E-4E1A-83EF-0847EBEA0105}" type="datetimeFigureOut">
              <a:rPr lang="en-US" dirty="0"/>
              <a:t>6/11/2026</a:t>
            </a:fld>
            <a:endParaRPr lang="en-US" dirty="0"/>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1693490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dirty="0"/>
              <a:t>Click to edit Master title style</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8DDF891E-A7C2-465C-AD39-8EDCB0F58E3C}" type="datetimeFigureOut">
              <a:rPr lang="en-US" dirty="0"/>
              <a:t>6/11/2026</a:t>
            </a:fld>
            <a:endParaRPr lang="en-US" dirty="0"/>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547621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dirty="0"/>
              <a:t>Click to edit Master title style</a:t>
            </a:r>
          </a:p>
        </p:txBody>
      </p:sp>
      <p:sp>
        <p:nvSpPr>
          <p:cNvPr id="3" name="Picture Placeholder 2">
            <a:extLst>
              <a:ext uri="{FF2B5EF4-FFF2-40B4-BE49-F238E27FC236}">
                <a16:creationId xmlns:a16="http://schemas.microsoft.com/office/drawing/2014/main" id="{9571C769-CEC8-962A-01E6-15B0E056791E}"/>
              </a:ext>
            </a:extLst>
          </p:cNvPr>
          <p:cNvSpPr>
            <a:spLocks noGrp="1" noChangeAspect="1"/>
          </p:cNvSpPr>
          <p:nvPr>
            <p:ph type="pic" idx="1"/>
          </p:nvPr>
        </p:nvSpPr>
        <p:spPr>
          <a:xfrm>
            <a:off x="5063319" y="657103"/>
            <a:ext cx="6483687" cy="5555904"/>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F39F93E5-AFB6-485C-8E3C-32F92A07875F}" type="datetimeFigureOut">
              <a:rPr lang="en-US" dirty="0"/>
              <a:t>6/11/2026</a:t>
            </a:fld>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19069947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F7E76D0F-5A12-4D0A-80B0-1A6122B61E7B}" type="datetimeFigureOut">
              <a:rPr lang="en-US" dirty="0"/>
              <a:t>6/11/2026</a:t>
            </a:fld>
            <a:endParaRPr lang="en-US" dirty="0"/>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3511606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8B9E8C84-89CA-44AB-B0BE-5C91BAF75478}" type="datetimeFigureOut">
              <a:rPr lang="en-US" dirty="0"/>
              <a:t>6/11/2026</a:t>
            </a:fld>
            <a:endParaRPr lang="en-US" dirty="0"/>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57535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3A332BE1-279E-4118-9FE3-7952B079A510}" type="datetimeFigureOut">
              <a:rPr lang="en-US" dirty="0"/>
              <a:t>6/11/2026</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dirty="0"/>
              <a:t>
              </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dirty="0"/>
              <a:t>‹#›</a:t>
            </a:fld>
            <a:endParaRPr lang="en-US" dirty="0"/>
          </a:p>
        </p:txBody>
      </p:sp>
    </p:spTree>
    <p:extLst>
      <p:ext uri="{BB962C8B-B14F-4D97-AF65-F5344CB8AC3E}">
        <p14:creationId xmlns:p14="http://schemas.microsoft.com/office/powerpoint/2010/main" val="72530590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userDrawn="1">
          <p15:clr>
            <a:srgbClr val="F26B43"/>
          </p15:clr>
        </p15:guide>
        <p15:guide id="6"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das.org.sg/understanding-erik-eriksons-stages-for-caregivers-and-educators/" TargetMode="External"/><Relationship Id="rId2" Type="http://schemas.openxmlformats.org/officeDocument/2006/relationships/hyperlink" Target="https://www.simplypsychology.org/Erik-Erikson.html" TargetMode="External"/><Relationship Id="rId1" Type="http://schemas.openxmlformats.org/officeDocument/2006/relationships/slideLayout" Target="../slideLayouts/slideLayout2.xml"/><Relationship Id="rId5" Type="http://schemas.openxmlformats.org/officeDocument/2006/relationships/hyperlink" Target="https://librarysearch.uwtsd.ac.uk/discovery/fulldisplay?docid=alma99100339760302421&amp;context=L&amp;vid=44WHELF_UWTSD:44WHELF_UWTSD_VU1&amp;lang=en&amp;search_scope=MyInst_and_CI&amp;adaptor=Local%20Search%20Engine&amp;isFrbr=true&amp;tab=Everything&amp;query=any" TargetMode="External"/><Relationship Id="rId4" Type="http://schemas.openxmlformats.org/officeDocument/2006/relationships/hyperlink" Target="https://ebookcentral.proquest.com/lib/trinity/detail.action?docID=5843856"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moodle.uwtsd.ac.uk/course/section.php?id=177606" TargetMode="External"/><Relationship Id="rId2" Type="http://schemas.openxmlformats.org/officeDocument/2006/relationships/hyperlink" Target="https://www.structural-/" TargetMode="External"/><Relationship Id="rId1" Type="http://schemas.openxmlformats.org/officeDocument/2006/relationships/slideLayout" Target="../slideLayouts/slideLayout2.xml"/><Relationship Id="rId4" Type="http://schemas.openxmlformats.org/officeDocument/2006/relationships/hyperlink" Target="https://www.simplypsychology.org/operant-conditioning.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857CA5B-CDF0-1FF8-1596-BC0690D1E0C9}"/>
              </a:ext>
            </a:extLst>
          </p:cNvPr>
          <p:cNvSpPr>
            <a:spLocks noGrp="1"/>
          </p:cNvSpPr>
          <p:nvPr>
            <p:ph type="subTitle" idx="1"/>
          </p:nvPr>
        </p:nvSpPr>
        <p:spPr>
          <a:xfrm>
            <a:off x="1524000" y="896112"/>
            <a:ext cx="9144000" cy="4937760"/>
          </a:xfrm>
        </p:spPr>
        <p:txBody>
          <a:bodyPr vert="horz" lIns="91440" tIns="45720" rIns="91440" bIns="45720" rtlCol="0" anchor="t">
            <a:normAutofit fontScale="25000" lnSpcReduction="20000"/>
          </a:bodyPr>
          <a:lstStyle/>
          <a:p>
            <a:endParaRPr lang="en-US" dirty="0"/>
          </a:p>
          <a:p>
            <a:r>
              <a:rPr lang="en-US" sz="9600">
                <a:latin typeface="Arial"/>
                <a:cs typeface="Arial"/>
              </a:rPr>
              <a:t>University of Wales Trinity Saint David Birmingham  </a:t>
            </a:r>
            <a:endParaRPr lang="en-US" sz="8000">
              <a:latin typeface="Arial"/>
              <a:cs typeface="Arial"/>
            </a:endParaRPr>
          </a:p>
          <a:p>
            <a:endParaRPr lang="en-US" sz="9600" dirty="0">
              <a:latin typeface="Arial" panose="020B0604020202020204" pitchFamily="34" charset="0"/>
              <a:cs typeface="Arial" panose="020B0604020202020204" pitchFamily="34" charset="0"/>
            </a:endParaRPr>
          </a:p>
          <a:p>
            <a:r>
              <a:rPr lang="en-US" sz="9600" dirty="0">
                <a:latin typeface="Arial" panose="020B0604020202020204" pitchFamily="34" charset="0"/>
                <a:cs typeface="Arial" panose="020B0604020202020204" pitchFamily="34" charset="0"/>
              </a:rPr>
              <a:t>Module: Psychology in Health and Social Care </a:t>
            </a:r>
          </a:p>
          <a:p>
            <a:endParaRPr lang="en-US" sz="9600" dirty="0">
              <a:latin typeface="Arial" panose="020B0604020202020204" pitchFamily="34" charset="0"/>
              <a:cs typeface="Arial" panose="020B0604020202020204" pitchFamily="34" charset="0"/>
            </a:endParaRPr>
          </a:p>
          <a:p>
            <a:r>
              <a:rPr lang="en-US" sz="9600" dirty="0">
                <a:latin typeface="Arial" panose="020B0604020202020204" pitchFamily="34" charset="0"/>
                <a:cs typeface="Arial" panose="020B0604020202020204" pitchFamily="34" charset="0"/>
              </a:rPr>
              <a:t>Module Code: LCHS4010 </a:t>
            </a:r>
          </a:p>
          <a:p>
            <a:r>
              <a:rPr lang="en-US" sz="9600" dirty="0">
                <a:latin typeface="Arial" panose="020B0604020202020204" pitchFamily="34" charset="0"/>
                <a:cs typeface="Arial" panose="020B0604020202020204" pitchFamily="34" charset="0"/>
              </a:rPr>
              <a:t> </a:t>
            </a:r>
          </a:p>
          <a:p>
            <a:r>
              <a:rPr lang="en-US" sz="9600" dirty="0">
                <a:latin typeface="Arial" panose="020B0604020202020204" pitchFamily="34" charset="0"/>
                <a:cs typeface="Arial" panose="020B0604020202020204" pitchFamily="34" charset="0"/>
              </a:rPr>
              <a:t>Name of the student: Shabinah Nargas </a:t>
            </a:r>
          </a:p>
          <a:p>
            <a:endParaRPr lang="en-US" sz="9600" dirty="0">
              <a:latin typeface="Arial" panose="020B0604020202020204" pitchFamily="34" charset="0"/>
              <a:cs typeface="Arial" panose="020B0604020202020204" pitchFamily="34" charset="0"/>
            </a:endParaRPr>
          </a:p>
          <a:p>
            <a:r>
              <a:rPr lang="en-US" sz="9600" dirty="0">
                <a:latin typeface="Arial" panose="020B0604020202020204" pitchFamily="34" charset="0"/>
                <a:cs typeface="Arial" panose="020B0604020202020204" pitchFamily="34" charset="0"/>
              </a:rPr>
              <a:t>ID number: 2418906 </a:t>
            </a:r>
          </a:p>
          <a:p>
            <a:endParaRPr lang="en-US" sz="9600" dirty="0">
              <a:latin typeface="Arial" panose="020B0604020202020204" pitchFamily="34" charset="0"/>
              <a:cs typeface="Arial" panose="020B0604020202020204" pitchFamily="34" charset="0"/>
            </a:endParaRPr>
          </a:p>
          <a:p>
            <a:r>
              <a:rPr lang="en-US" sz="9600" dirty="0">
                <a:latin typeface="Arial" panose="020B0604020202020204" pitchFamily="34" charset="0"/>
                <a:cs typeface="Arial" panose="020B0604020202020204" pitchFamily="34" charset="0"/>
              </a:rPr>
              <a:t>Name of the lecturer: Alice Clayton </a:t>
            </a:r>
          </a:p>
          <a:p>
            <a:endParaRPr lang="en-US" sz="7200" dirty="0"/>
          </a:p>
          <a:p>
            <a:r>
              <a:rPr lang="en-US" dirty="0"/>
              <a:t> </a:t>
            </a:r>
          </a:p>
          <a:p>
            <a:endParaRPr lang="en-US" dirty="0"/>
          </a:p>
          <a:p>
            <a:r>
              <a:rPr lang="en-US" dirty="0"/>
              <a:t> </a:t>
            </a:r>
          </a:p>
          <a:p>
            <a:endParaRPr lang="en-US" dirty="0"/>
          </a:p>
          <a:p>
            <a:r>
              <a:rPr lang="en-US" dirty="0"/>
              <a:t> </a:t>
            </a:r>
          </a:p>
          <a:p>
            <a:endParaRPr lang="en-US" dirty="0"/>
          </a:p>
          <a:p>
            <a:r>
              <a:rPr lang="en-US" dirty="0"/>
              <a:t> </a:t>
            </a:r>
            <a:endParaRPr lang="en-GB" dirty="0"/>
          </a:p>
        </p:txBody>
      </p:sp>
    </p:spTree>
    <p:extLst>
      <p:ext uri="{BB962C8B-B14F-4D97-AF65-F5344CB8AC3E}">
        <p14:creationId xmlns:p14="http://schemas.microsoft.com/office/powerpoint/2010/main" val="3406346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ACF734-74A1-E5FF-A140-81DCBC52C14D}"/>
              </a:ext>
            </a:extLst>
          </p:cNvPr>
          <p:cNvSpPr>
            <a:spLocks noGrp="1"/>
          </p:cNvSpPr>
          <p:nvPr>
            <p:ph idx="1"/>
          </p:nvPr>
        </p:nvSpPr>
        <p:spPr>
          <a:xfrm>
            <a:off x="691896" y="618616"/>
            <a:ext cx="10515600" cy="5617591"/>
          </a:xfrm>
        </p:spPr>
        <p:txBody>
          <a:bodyPr vert="horz" lIns="91440" tIns="45720" rIns="91440" bIns="45720" rtlCol="0" anchor="t">
            <a:normAutofit lnSpcReduction="10000"/>
          </a:bodyPr>
          <a:lstStyle/>
          <a:p>
            <a:pPr marL="0" indent="0" fontAlgn="base">
              <a:buNone/>
            </a:pPr>
            <a:endParaRPr lang="en-GB" sz="2400" b="1" u="sng" dirty="0">
              <a:latin typeface="Arial" panose="020B0604020202020204" pitchFamily="34" charset="0"/>
              <a:cs typeface="Arial" panose="020B0604020202020204" pitchFamily="34" charset="0"/>
            </a:endParaRPr>
          </a:p>
          <a:p>
            <a:pPr marL="0" indent="0" fontAlgn="base">
              <a:buNone/>
            </a:pPr>
            <a:r>
              <a:rPr lang="en-GB" sz="2400" b="1" u="sng" dirty="0">
                <a:latin typeface="Arial" panose="020B0604020202020204" pitchFamily="34" charset="0"/>
                <a:cs typeface="Arial" panose="020B0604020202020204" pitchFamily="34" charset="0"/>
              </a:rPr>
              <a:t>Introduction</a:t>
            </a:r>
            <a:r>
              <a:rPr lang="en-GB" sz="2400" dirty="0">
                <a:latin typeface="Arial" panose="020B0604020202020204" pitchFamily="34" charset="0"/>
                <a:cs typeface="Arial" panose="020B0604020202020204" pitchFamily="34" charset="0"/>
              </a:rPr>
              <a:t> </a:t>
            </a:r>
          </a:p>
          <a:p>
            <a:pPr marL="0" indent="0" fontAlgn="base">
              <a:buNone/>
            </a:pPr>
            <a:endParaRPr lang="en-GB" sz="2400" dirty="0">
              <a:latin typeface="Arial" panose="020B0604020202020204" pitchFamily="34" charset="0"/>
              <a:cs typeface="Arial" panose="020B0604020202020204" pitchFamily="34" charset="0"/>
            </a:endParaRPr>
          </a:p>
          <a:p>
            <a:pPr marL="0" indent="0" fontAlgn="base">
              <a:buNone/>
            </a:pPr>
            <a:r>
              <a:rPr lang="en-GB" sz="2400" dirty="0">
                <a:latin typeface="Arial"/>
                <a:cs typeface="Arial"/>
              </a:rPr>
              <a:t>Good morning I am Shabinah a Trainee Early years support worker within the children's centre. My role is to analyse Isaac's developmental needs as a four-year-old boy attending the centre and to create a support plan. This assignment</a:t>
            </a:r>
            <a:r>
              <a:rPr lang="en-US" sz="2400" dirty="0">
                <a:latin typeface="Arial"/>
                <a:cs typeface="Arial"/>
              </a:rPr>
              <a:t> </a:t>
            </a:r>
            <a:r>
              <a:rPr lang="en-GB" sz="2400" dirty="0">
                <a:latin typeface="Arial"/>
                <a:cs typeface="Arial"/>
              </a:rPr>
              <a:t>examines how Isaac's early experiences could have affected his psychological and developmental outcomes including being raised by a single parent with post-natal depression, low confidence and limited social support.</a:t>
            </a:r>
            <a:r>
              <a:rPr lang="en-US" sz="2400" dirty="0">
                <a:latin typeface="Arial"/>
                <a:cs typeface="Arial"/>
              </a:rPr>
              <a:t> Drawing on relevant psychological theories, this will </a:t>
            </a:r>
            <a:r>
              <a:rPr lang="en-US" sz="2400">
                <a:latin typeface="Arial"/>
                <a:cs typeface="Arial"/>
              </a:rPr>
              <a:t>propose evidence-based support and a plan to address identified needs.</a:t>
            </a:r>
            <a:r>
              <a:rPr lang="en-GB" sz="2400">
                <a:latin typeface="Arial"/>
                <a:cs typeface="Arial"/>
              </a:rPr>
              <a:t>I </a:t>
            </a:r>
            <a:r>
              <a:rPr lang="en-GB" sz="2400" dirty="0">
                <a:latin typeface="Arial"/>
                <a:cs typeface="Arial"/>
              </a:rPr>
              <a:t>will focus on Erik Erikson’s psychological theory (1902-1994) </a:t>
            </a:r>
          </a:p>
          <a:p>
            <a:pPr marL="0" indent="0" fontAlgn="base">
              <a:buNone/>
            </a:pPr>
            <a:endParaRPr lang="en-GB" sz="24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267577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ECC3E-A20D-BC2A-4D8C-964F761B06AC}"/>
              </a:ext>
            </a:extLst>
          </p:cNvPr>
          <p:cNvSpPr>
            <a:spLocks noGrp="1"/>
          </p:cNvSpPr>
          <p:nvPr>
            <p:ph type="title"/>
          </p:nvPr>
        </p:nvSpPr>
        <p:spPr>
          <a:xfrm>
            <a:off x="1137034" y="609597"/>
            <a:ext cx="9392421" cy="1330841"/>
          </a:xfrm>
        </p:spPr>
        <p:txBody>
          <a:bodyPr>
            <a:normAutofit/>
          </a:bodyPr>
          <a:lstStyle/>
          <a:p>
            <a:r>
              <a:rPr lang="en-US" u="sng" dirty="0"/>
              <a:t>Overview of the theory</a:t>
            </a:r>
            <a:endParaRPr lang="en-GB" u="sng"/>
          </a:p>
        </p:txBody>
      </p:sp>
      <p:sp>
        <p:nvSpPr>
          <p:cNvPr id="3" name="Content Placeholder 2">
            <a:extLst>
              <a:ext uri="{FF2B5EF4-FFF2-40B4-BE49-F238E27FC236}">
                <a16:creationId xmlns:a16="http://schemas.microsoft.com/office/drawing/2014/main" id="{3B95B708-7C77-9D2F-49EF-D6C211D8342E}"/>
              </a:ext>
            </a:extLst>
          </p:cNvPr>
          <p:cNvSpPr>
            <a:spLocks noGrp="1"/>
          </p:cNvSpPr>
          <p:nvPr>
            <p:ph idx="1"/>
          </p:nvPr>
        </p:nvSpPr>
        <p:spPr>
          <a:xfrm>
            <a:off x="464695" y="2198362"/>
            <a:ext cx="5631305" cy="3917773"/>
          </a:xfrm>
        </p:spPr>
        <p:txBody>
          <a:bodyPr>
            <a:normAutofit/>
          </a:bodyPr>
          <a:lstStyle/>
          <a:p>
            <a:r>
              <a:rPr lang="en-GB" sz="1900" dirty="0"/>
              <a:t>Following Erikson's theory, there are eight phases of psychosocial development throughout the course of a person's lifetime. </a:t>
            </a:r>
          </a:p>
          <a:p>
            <a:r>
              <a:rPr lang="en-GB" sz="1900" dirty="0"/>
              <a:t>Each stage is characterized by a fundamental conflict whose resolution affects social functioning and personality (Bing, 2017). </a:t>
            </a:r>
          </a:p>
          <a:p>
            <a:r>
              <a:rPr lang="en-GB" sz="1900" dirty="0"/>
              <a:t>He proposed that to develop a healthy personality, we go through these stages, each of which is characterized by a primary conflict or psychological crisis that needs to be resolved (McLeod, 2025).</a:t>
            </a:r>
          </a:p>
          <a:p>
            <a:r>
              <a:rPr lang="en-GB" sz="2000" b="1" dirty="0"/>
              <a:t>Picture(Janani, 2024)</a:t>
            </a:r>
            <a:endParaRPr lang="en-GB" sz="1600" b="1" dirty="0"/>
          </a:p>
          <a:p>
            <a:endParaRPr lang="en-GB" sz="1900" dirty="0"/>
          </a:p>
        </p:txBody>
      </p:sp>
      <p:pic>
        <p:nvPicPr>
          <p:cNvPr id="8" name="Picture 7" descr="Understanding Erik Erikson's Stages for Caregivers and Educators - Dyslexia  Association of Singapore">
            <a:extLst>
              <a:ext uri="{FF2B5EF4-FFF2-40B4-BE49-F238E27FC236}">
                <a16:creationId xmlns:a16="http://schemas.microsoft.com/office/drawing/2014/main" id="{9853AEA9-71F4-2B96-226E-5E2B6DCD376B}"/>
              </a:ext>
            </a:extLst>
          </p:cNvPr>
          <p:cNvPicPr>
            <a:picLocks noChangeAspect="1"/>
          </p:cNvPicPr>
          <p:nvPr/>
        </p:nvPicPr>
        <p:blipFill>
          <a:blip r:embed="rId2"/>
          <a:stretch>
            <a:fillRect/>
          </a:stretch>
        </p:blipFill>
        <p:spPr>
          <a:xfrm>
            <a:off x="6719367" y="2434780"/>
            <a:ext cx="4788505" cy="3256183"/>
          </a:xfrm>
          <a:prstGeom prst="rect">
            <a:avLst/>
          </a:prstGeom>
        </p:spPr>
      </p:pic>
    </p:spTree>
    <p:extLst>
      <p:ext uri="{BB962C8B-B14F-4D97-AF65-F5344CB8AC3E}">
        <p14:creationId xmlns:p14="http://schemas.microsoft.com/office/powerpoint/2010/main" val="4317819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43C66-3CCC-206D-24D1-296AD0C14DEC}"/>
              </a:ext>
            </a:extLst>
          </p:cNvPr>
          <p:cNvSpPr>
            <a:spLocks noGrp="1"/>
          </p:cNvSpPr>
          <p:nvPr>
            <p:ph type="title"/>
          </p:nvPr>
        </p:nvSpPr>
        <p:spPr/>
        <p:txBody>
          <a:bodyPr>
            <a:normAutofit/>
          </a:bodyPr>
          <a:lstStyle/>
          <a:p>
            <a:r>
              <a:rPr lang="en-GB" b="1" dirty="0"/>
              <a:t>Some important key concepts from this theory are:</a:t>
            </a:r>
            <a:r>
              <a:rPr lang="en-US" dirty="0"/>
              <a:t> </a:t>
            </a:r>
            <a:endParaRPr lang="en-GB" dirty="0"/>
          </a:p>
        </p:txBody>
      </p:sp>
      <p:sp>
        <p:nvSpPr>
          <p:cNvPr id="3" name="Content Placeholder 2">
            <a:extLst>
              <a:ext uri="{FF2B5EF4-FFF2-40B4-BE49-F238E27FC236}">
                <a16:creationId xmlns:a16="http://schemas.microsoft.com/office/drawing/2014/main" id="{6BFEFD92-54D5-E2E8-4667-6FC104A8E91D}"/>
              </a:ext>
            </a:extLst>
          </p:cNvPr>
          <p:cNvSpPr>
            <a:spLocks noGrp="1"/>
          </p:cNvSpPr>
          <p:nvPr>
            <p:ph idx="1"/>
          </p:nvPr>
        </p:nvSpPr>
        <p:spPr/>
        <p:txBody>
          <a:bodyPr vert="horz" lIns="91440" tIns="45720" rIns="91440" bIns="45720" rtlCol="0" anchor="t">
            <a:normAutofit/>
          </a:bodyPr>
          <a:lstStyle/>
          <a:p>
            <a:pPr fontAlgn="base"/>
            <a:r>
              <a:rPr lang="en-GB"/>
              <a:t>According to Erikson, development continues from early childhood into older life.</a:t>
            </a:r>
            <a:r>
              <a:rPr lang="en-US" dirty="0"/>
              <a:t> </a:t>
            </a:r>
          </a:p>
          <a:p>
            <a:pPr fontAlgn="base"/>
            <a:r>
              <a:rPr lang="en-GB" dirty="0"/>
              <a:t>There are stages because of the epigenetic principle, which says that growth happens in a set order and that each stage builds on the one before it.</a:t>
            </a:r>
            <a:r>
              <a:rPr lang="en-US" dirty="0"/>
              <a:t> </a:t>
            </a:r>
          </a:p>
          <a:p>
            <a:pPr fontAlgn="base"/>
            <a:r>
              <a:rPr lang="en-GB" dirty="0"/>
              <a:t>There is a main struggle in each of the eight stages, such as Trust vs. Mistrust in Stage 1 (McLeod, 2025).</a:t>
            </a:r>
          </a:p>
          <a:p>
            <a:pPr fontAlgn="base"/>
            <a:r>
              <a:rPr lang="en-GB" dirty="0"/>
              <a:t>In Stage 2 ‘Autonomy vs. shame’ a child needs to learn to explore their world with encouragement. </a:t>
            </a:r>
          </a:p>
          <a:p>
            <a:pPr fontAlgn="base"/>
            <a:r>
              <a:rPr lang="en-US" dirty="0"/>
              <a:t>In Stage 3 ‘Initiative vs. guilt’ a child can make choices in life and shouldn’t be </a:t>
            </a:r>
            <a:r>
              <a:rPr lang="en-US" dirty="0" err="1"/>
              <a:t>criticised</a:t>
            </a:r>
            <a:r>
              <a:rPr lang="en-US" dirty="0"/>
              <a:t> for trying new things (Boyd and Bee, 2009)</a:t>
            </a:r>
          </a:p>
          <a:p>
            <a:endParaRPr lang="en-US" dirty="0"/>
          </a:p>
          <a:p>
            <a:endParaRPr lang="en-US" dirty="0"/>
          </a:p>
          <a:p>
            <a:endParaRPr lang="en-GB" dirty="0"/>
          </a:p>
        </p:txBody>
      </p:sp>
    </p:spTree>
    <p:extLst>
      <p:ext uri="{BB962C8B-B14F-4D97-AF65-F5344CB8AC3E}">
        <p14:creationId xmlns:p14="http://schemas.microsoft.com/office/powerpoint/2010/main" val="977966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A36A3-16C9-4A7D-10FE-4D53D8FA2B94}"/>
              </a:ext>
            </a:extLst>
          </p:cNvPr>
          <p:cNvSpPr>
            <a:spLocks noGrp="1"/>
          </p:cNvSpPr>
          <p:nvPr>
            <p:ph type="title"/>
          </p:nvPr>
        </p:nvSpPr>
        <p:spPr/>
        <p:txBody>
          <a:bodyPr>
            <a:normAutofit/>
          </a:bodyPr>
          <a:lstStyle/>
          <a:p>
            <a:pPr marL="228600" indent="-228600">
              <a:lnSpc>
                <a:spcPct val="120000"/>
              </a:lnSpc>
              <a:spcBef>
                <a:spcPts val="1000"/>
              </a:spcBef>
            </a:pPr>
            <a:r>
              <a:rPr lang="en-GB" sz="3200" u="sng">
                <a:highlight>
                  <a:srgbClr val="FFFFFF"/>
                </a:highlight>
                <a:latin typeface="Roboto"/>
                <a:ea typeface="Roboto"/>
                <a:cs typeface="Roboto"/>
              </a:rPr>
              <a:t>Application to Issac</a:t>
            </a:r>
            <a:endParaRPr lang="en-GB" sz="3200">
              <a:latin typeface="Roboto"/>
              <a:ea typeface="Roboto"/>
              <a:cs typeface="Roboto"/>
            </a:endParaRPr>
          </a:p>
        </p:txBody>
      </p:sp>
      <p:sp>
        <p:nvSpPr>
          <p:cNvPr id="3" name="Content Placeholder 2">
            <a:extLst>
              <a:ext uri="{FF2B5EF4-FFF2-40B4-BE49-F238E27FC236}">
                <a16:creationId xmlns:a16="http://schemas.microsoft.com/office/drawing/2014/main" id="{F0C1D89F-C911-28ED-59BD-E50E6B209DEC}"/>
              </a:ext>
            </a:extLst>
          </p:cNvPr>
          <p:cNvSpPr>
            <a:spLocks noGrp="1"/>
          </p:cNvSpPr>
          <p:nvPr>
            <p:ph idx="1"/>
          </p:nvPr>
        </p:nvSpPr>
        <p:spPr/>
        <p:txBody>
          <a:bodyPr vert="horz" lIns="91440" tIns="45720" rIns="91440" bIns="45720" rtlCol="0" anchor="t">
            <a:normAutofit fontScale="92500"/>
          </a:bodyPr>
          <a:lstStyle/>
          <a:p>
            <a:r>
              <a:rPr lang="en-US">
                <a:highlight>
                  <a:srgbClr val="FFFFFF"/>
                </a:highlight>
                <a:latin typeface="Aptos"/>
              </a:rPr>
              <a:t>Isaac's</a:t>
            </a:r>
            <a:r>
              <a:rPr lang="en-US">
                <a:highlight>
                  <a:srgbClr val="FFFFFF"/>
                </a:highlight>
                <a:latin typeface="Roboto"/>
                <a:ea typeface="Roboto"/>
                <a:cs typeface="Roboto"/>
              </a:rPr>
              <a:t> mother has </a:t>
            </a:r>
            <a:r>
              <a:rPr lang="en-US">
                <a:highlight>
                  <a:srgbClr val="FFFFFF"/>
                </a:highlight>
                <a:latin typeface="Aptos"/>
              </a:rPr>
              <a:t>postnatal depression,</a:t>
            </a:r>
            <a:r>
              <a:rPr lang="en-US">
                <a:highlight>
                  <a:srgbClr val="FFFFFF"/>
                </a:highlight>
                <a:latin typeface="Roboto"/>
                <a:ea typeface="Roboto"/>
                <a:cs typeface="Roboto"/>
              </a:rPr>
              <a:t> so he might not have always been able to rely on her and so developed ‘mistrust’. This might explain why he is particularly anxious when she leaves him at the children’s Centre.</a:t>
            </a:r>
            <a:endParaRPr lang="en-GB">
              <a:highlight>
                <a:srgbClr val="C6C6C6"/>
              </a:highlight>
              <a:latin typeface="Roboto"/>
              <a:ea typeface="Roboto"/>
              <a:cs typeface="Roboto"/>
            </a:endParaRPr>
          </a:p>
          <a:p>
            <a:r>
              <a:rPr lang="en-GB" dirty="0">
                <a:highlight>
                  <a:srgbClr val="FFFFFF"/>
                </a:highlight>
                <a:latin typeface="Roboto"/>
                <a:ea typeface="Roboto"/>
                <a:cs typeface="Roboto"/>
              </a:rPr>
              <a:t>Issac is now at an age where he needs encouragement in order to build his confidence as he explores the world. As he lacks confidence this might mean he won’t develop in his social skills.</a:t>
            </a:r>
            <a:endParaRPr lang="en-GB">
              <a:highlight>
                <a:srgbClr val="C6C6C6"/>
              </a:highlight>
              <a:latin typeface="Roboto"/>
              <a:ea typeface="Roboto"/>
              <a:cs typeface="Roboto"/>
            </a:endParaRPr>
          </a:p>
          <a:p>
            <a:r>
              <a:rPr lang="en-GB" dirty="0">
                <a:highlight>
                  <a:srgbClr val="FFFFFF"/>
                </a:highlight>
                <a:latin typeface="Roboto"/>
                <a:ea typeface="Roboto"/>
                <a:cs typeface="Roboto"/>
              </a:rPr>
              <a:t>Language Development Theories: From Chomsky to Bruner and Beyond describes how children pick-up vocabulary, grammar, words, and interaction. Four perspectives are contrasted: interacting, behaviourism, cognitive, and nativist. According to Chomsky (1959), children acquire language by more than only reinforcement. Bruner (1960) demonstrated to adults how adult Support, and conversation may structure language growth, this is very important for interaction in Isaac’s case.</a:t>
            </a:r>
            <a:r>
              <a:rPr lang="en-GB" dirty="0">
                <a:highlight>
                  <a:srgbClr val="FFFFFF"/>
                </a:highlight>
              </a:rPr>
              <a:t> </a:t>
            </a:r>
            <a:r>
              <a:rPr lang="en-GB" dirty="0">
                <a:solidFill>
                  <a:srgbClr val="2C3E50"/>
                </a:solidFill>
                <a:highlight>
                  <a:srgbClr val="FFFFFF"/>
                </a:highlight>
              </a:rPr>
              <a:t>(Structural-learning.com, 2026) </a:t>
            </a:r>
            <a:endParaRPr lang="en-US"/>
          </a:p>
          <a:p>
            <a:endParaRPr lang="en-GB" dirty="0"/>
          </a:p>
        </p:txBody>
      </p:sp>
    </p:spTree>
    <p:extLst>
      <p:ext uri="{BB962C8B-B14F-4D97-AF65-F5344CB8AC3E}">
        <p14:creationId xmlns:p14="http://schemas.microsoft.com/office/powerpoint/2010/main" val="26873059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8DD4F-C065-B54F-1C2F-62D6B46282FD}"/>
              </a:ext>
            </a:extLst>
          </p:cNvPr>
          <p:cNvSpPr>
            <a:spLocks noGrp="1"/>
          </p:cNvSpPr>
          <p:nvPr>
            <p:ph type="title"/>
          </p:nvPr>
        </p:nvSpPr>
        <p:spPr/>
        <p:txBody>
          <a:bodyPr>
            <a:normAutofit fontScale="90000"/>
          </a:bodyPr>
          <a:lstStyle/>
          <a:p>
            <a:pPr marL="228600" indent="-228600">
              <a:lnSpc>
                <a:spcPct val="120000"/>
              </a:lnSpc>
              <a:spcBef>
                <a:spcPts val="1000"/>
              </a:spcBef>
            </a:pPr>
            <a:r>
              <a:rPr lang="en-GB" sz="3200" u="sng">
                <a:highlight>
                  <a:srgbClr val="FFFFFF"/>
                </a:highlight>
                <a:latin typeface="Roboto"/>
                <a:ea typeface="Roboto"/>
                <a:cs typeface="Roboto"/>
              </a:rPr>
              <a:t>Practical strategies</a:t>
            </a:r>
            <a:endParaRPr lang="en-GB" sz="3200">
              <a:latin typeface="Roboto"/>
              <a:ea typeface="Roboto"/>
              <a:cs typeface="Roboto"/>
            </a:endParaRPr>
          </a:p>
          <a:p>
            <a:br>
              <a:rPr lang="en-GB" dirty="0"/>
            </a:br>
            <a:endParaRPr lang="en-GB" dirty="0"/>
          </a:p>
        </p:txBody>
      </p:sp>
      <p:sp>
        <p:nvSpPr>
          <p:cNvPr id="3" name="Content Placeholder 2">
            <a:extLst>
              <a:ext uri="{FF2B5EF4-FFF2-40B4-BE49-F238E27FC236}">
                <a16:creationId xmlns:a16="http://schemas.microsoft.com/office/drawing/2014/main" id="{D0B91E18-D854-C36E-A2EC-5AE85C5C8537}"/>
              </a:ext>
            </a:extLst>
          </p:cNvPr>
          <p:cNvSpPr>
            <a:spLocks noGrp="1"/>
          </p:cNvSpPr>
          <p:nvPr>
            <p:ph idx="1"/>
          </p:nvPr>
        </p:nvSpPr>
        <p:spPr/>
        <p:txBody>
          <a:bodyPr vert="horz" lIns="91440" tIns="45720" rIns="91440" bIns="45720" rtlCol="0" anchor="t">
            <a:normAutofit/>
          </a:bodyPr>
          <a:lstStyle/>
          <a:p>
            <a:endParaRPr lang="en-GB" dirty="0">
              <a:highlight>
                <a:srgbClr val="FFFFFF"/>
              </a:highlight>
              <a:latin typeface="Calibri"/>
              <a:ea typeface="Calibri"/>
              <a:cs typeface="Calibri"/>
            </a:endParaRPr>
          </a:p>
          <a:p>
            <a:r>
              <a:rPr lang="en-GB" dirty="0">
                <a:highlight>
                  <a:srgbClr val="FFFFFF"/>
                </a:highlight>
                <a:latin typeface="Calibri"/>
                <a:ea typeface="Calibri"/>
                <a:cs typeface="Calibri"/>
              </a:rPr>
              <a:t>Isaac should be allocated a key worker in the Children’s Centre so that he can develop a relationship with them in order to build his trust and make him feel more secure. </a:t>
            </a:r>
            <a:endParaRPr lang="en-GB">
              <a:highlight>
                <a:srgbClr val="C6C6C6"/>
              </a:highlight>
              <a:latin typeface="Calibri"/>
              <a:ea typeface="Calibri"/>
              <a:cs typeface="Calibri"/>
            </a:endParaRPr>
          </a:p>
          <a:p>
            <a:r>
              <a:rPr lang="en-GB" dirty="0">
                <a:highlight>
                  <a:srgbClr val="FFFFFF"/>
                </a:highlight>
                <a:latin typeface="Calibri"/>
                <a:ea typeface="Calibri"/>
                <a:cs typeface="Calibri"/>
              </a:rPr>
              <a:t>Issac’s mum should be supported with her mental well-being. She could also benefit from parenting classes to learn how to interact with Isaac, this will help with self-confidence.</a:t>
            </a:r>
            <a:endParaRPr lang="en-GB">
              <a:highlight>
                <a:srgbClr val="C6C6C6"/>
              </a:highlight>
              <a:latin typeface="Calibri"/>
              <a:ea typeface="Calibri"/>
              <a:cs typeface="Calibri"/>
            </a:endParaRPr>
          </a:p>
          <a:p>
            <a:r>
              <a:rPr lang="en-US">
                <a:highlight>
                  <a:srgbClr val="FFFFFF"/>
                </a:highlight>
                <a:latin typeface="Calibri"/>
                <a:ea typeface="Calibri"/>
                <a:cs typeface="Calibri"/>
              </a:rPr>
              <a:t>It is important to work on Issac’s language ability, for example, by working with a speech therapist to support Isaac’s speech and language, communication skills, we will see faster results. Everyone must collaborate. This implies that the Children's Centre will collaborate closely with his mum and other professionals who may be involved.</a:t>
            </a:r>
            <a:endParaRPr lang="en-GB">
              <a:highlight>
                <a:srgbClr val="C6C6C6"/>
              </a:highlight>
              <a:latin typeface="Calibri"/>
              <a:ea typeface="Calibri"/>
              <a:cs typeface="Calibri"/>
            </a:endParaRPr>
          </a:p>
          <a:p>
            <a:endParaRPr lang="en-US" dirty="0">
              <a:highlight>
                <a:srgbClr val="C6C6C6"/>
              </a:highlight>
              <a:latin typeface="Calibri"/>
              <a:ea typeface="Calibri"/>
              <a:cs typeface="Calibri"/>
            </a:endParaRPr>
          </a:p>
          <a:p>
            <a:pPr marL="0" indent="0">
              <a:buNone/>
            </a:pPr>
            <a:endParaRPr lang="en-GB" dirty="0">
              <a:highlight>
                <a:srgbClr val="FFFFFF"/>
              </a:highlight>
              <a:latin typeface="Roboto"/>
              <a:ea typeface="Roboto"/>
              <a:cs typeface="Roboto"/>
            </a:endParaRPr>
          </a:p>
          <a:p>
            <a:pPr marL="0" indent="0">
              <a:buNone/>
            </a:pPr>
            <a:endParaRPr lang="en-GB" dirty="0">
              <a:latin typeface="Roboto"/>
              <a:ea typeface="Roboto"/>
              <a:cs typeface="Roboto"/>
            </a:endParaRPr>
          </a:p>
        </p:txBody>
      </p:sp>
    </p:spTree>
    <p:extLst>
      <p:ext uri="{BB962C8B-B14F-4D97-AF65-F5344CB8AC3E}">
        <p14:creationId xmlns:p14="http://schemas.microsoft.com/office/powerpoint/2010/main" val="3606872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artoon mouse holding a piece of cheese&#10;&#10;AI-generated content may be incorrect.">
            <a:extLst>
              <a:ext uri="{FF2B5EF4-FFF2-40B4-BE49-F238E27FC236}">
                <a16:creationId xmlns:a16="http://schemas.microsoft.com/office/drawing/2014/main" id="{DAD0A095-2883-48BA-A911-F66133668668}"/>
              </a:ext>
            </a:extLst>
          </p:cNvPr>
          <p:cNvPicPr>
            <a:picLocks noChangeAspect="1"/>
          </p:cNvPicPr>
          <p:nvPr/>
        </p:nvPicPr>
        <p:blipFill>
          <a:blip r:embed="rId2"/>
          <a:stretch>
            <a:fillRect/>
          </a:stretch>
        </p:blipFill>
        <p:spPr>
          <a:xfrm>
            <a:off x="6408397" y="553616"/>
            <a:ext cx="4523117" cy="4666891"/>
          </a:xfrm>
          <a:prstGeom prst="rect">
            <a:avLst/>
          </a:prstGeom>
          <a:noFill/>
        </p:spPr>
      </p:pic>
      <p:sp>
        <p:nvSpPr>
          <p:cNvPr id="3" name="Content Placeholder 2">
            <a:extLst>
              <a:ext uri="{FF2B5EF4-FFF2-40B4-BE49-F238E27FC236}">
                <a16:creationId xmlns:a16="http://schemas.microsoft.com/office/drawing/2014/main" id="{5D764C3D-0C67-9AD7-5DD5-1F78A8D13239}"/>
              </a:ext>
            </a:extLst>
          </p:cNvPr>
          <p:cNvSpPr>
            <a:spLocks noGrp="1"/>
          </p:cNvSpPr>
          <p:nvPr>
            <p:ph type="body" sz="half" idx="2"/>
          </p:nvPr>
        </p:nvSpPr>
        <p:spPr>
          <a:xfrm>
            <a:off x="812821" y="442065"/>
            <a:ext cx="5277784" cy="6417460"/>
          </a:xfrm>
        </p:spPr>
        <p:txBody>
          <a:bodyPr vert="horz" lIns="91440" tIns="45720" rIns="91440" bIns="45720" rtlCol="0" anchor="t">
            <a:noAutofit/>
          </a:bodyPr>
          <a:lstStyle/>
          <a:p>
            <a:pPr marL="0" indent="0">
              <a:lnSpc>
                <a:spcPct val="110000"/>
              </a:lnSpc>
              <a:buNone/>
            </a:pPr>
            <a:endParaRPr lang="en-US" sz="1100">
              <a:highlight>
                <a:srgbClr val="FFFFFF"/>
              </a:highlight>
            </a:endParaRPr>
          </a:p>
          <a:p>
            <a:pPr marL="0" indent="0">
              <a:lnSpc>
                <a:spcPct val="110000"/>
              </a:lnSpc>
              <a:buNone/>
            </a:pPr>
            <a:r>
              <a:rPr lang="en-US" sz="2000" dirty="0">
                <a:highlight>
                  <a:srgbClr val="FFFFFF"/>
                </a:highlight>
              </a:rPr>
              <a:t>B.F. Skinner’s Theory in Operant conditioning in Psychology is a kind of learning in which actions are molded by their outcomes in this case this is a good way of interacting with Isaac.   </a:t>
            </a:r>
            <a:endParaRPr lang="en-US" sz="2000" dirty="0"/>
          </a:p>
          <a:p>
            <a:pPr marL="0" indent="0">
              <a:lnSpc>
                <a:spcPct val="110000"/>
              </a:lnSpc>
              <a:buNone/>
            </a:pPr>
            <a:r>
              <a:rPr lang="en-US" sz="2000" dirty="0">
                <a:highlight>
                  <a:srgbClr val="FFFFFF"/>
                </a:highlight>
              </a:rPr>
              <a:t>     </a:t>
            </a:r>
            <a:endParaRPr lang="en-US" sz="2000"/>
          </a:p>
          <a:p>
            <a:pPr marL="0" indent="0">
              <a:lnSpc>
                <a:spcPct val="110000"/>
              </a:lnSpc>
              <a:buNone/>
            </a:pPr>
            <a:r>
              <a:rPr lang="en-US" b="1">
                <a:highlight>
                  <a:srgbClr val="FFFFFF"/>
                </a:highlight>
              </a:rPr>
              <a:t>Positive reinforcement;</a:t>
            </a:r>
            <a:endParaRPr lang="en-US"/>
          </a:p>
          <a:p>
            <a:pPr marL="0" indent="0">
              <a:lnSpc>
                <a:spcPct val="110000"/>
              </a:lnSpc>
              <a:buNone/>
            </a:pPr>
            <a:r>
              <a:rPr lang="en-US" dirty="0">
                <a:highlight>
                  <a:srgbClr val="FFFFFF"/>
                </a:highlight>
              </a:rPr>
              <a:t>Adding something to encourage good behavior being repeated E.g. praise or recognition, food, extra time, choice of activity.</a:t>
            </a:r>
            <a:endParaRPr lang="en-US"/>
          </a:p>
          <a:p>
            <a:pPr marL="0" indent="0">
              <a:lnSpc>
                <a:spcPct val="110000"/>
              </a:lnSpc>
              <a:buNone/>
            </a:pPr>
            <a:r>
              <a:rPr lang="en-US" b="1">
                <a:highlight>
                  <a:srgbClr val="FFFFFF"/>
                </a:highlight>
              </a:rPr>
              <a:t>Negative reinforcement;</a:t>
            </a:r>
            <a:endParaRPr lang="en-US"/>
          </a:p>
          <a:p>
            <a:pPr>
              <a:lnSpc>
                <a:spcPct val="110000"/>
              </a:lnSpc>
            </a:pPr>
            <a:r>
              <a:rPr lang="en-US" dirty="0">
                <a:highlight>
                  <a:srgbClr val="FFFFFF"/>
                </a:highlight>
              </a:rPr>
              <a:t>For instance, losing or cutting down on golden time, or losing points, losing a </a:t>
            </a:r>
            <a:r>
              <a:rPr lang="en-US" dirty="0" err="1">
                <a:highlight>
                  <a:srgbClr val="FFFFFF"/>
                </a:highlight>
              </a:rPr>
              <a:t>favourite</a:t>
            </a:r>
            <a:r>
              <a:rPr lang="en-US" dirty="0">
                <a:highlight>
                  <a:srgbClr val="FFFFFF"/>
                </a:highlight>
              </a:rPr>
              <a:t> toy. </a:t>
            </a:r>
            <a:r>
              <a:rPr lang="en-US" sz="2000" dirty="0">
                <a:highlight>
                  <a:srgbClr val="FFFFFF"/>
                </a:highlight>
              </a:rPr>
              <a:t>(Uwtsd.ac.uk, 2026)</a:t>
            </a:r>
            <a:endParaRPr lang="en-GB" sz="2000" dirty="0"/>
          </a:p>
        </p:txBody>
      </p:sp>
      <p:sp>
        <p:nvSpPr>
          <p:cNvPr id="23" name="Date Placeholder 4">
            <a:extLst>
              <a:ext uri="{FF2B5EF4-FFF2-40B4-BE49-F238E27FC236}">
                <a16:creationId xmlns:a16="http://schemas.microsoft.com/office/drawing/2014/main" id="{8251659C-DDD7-79D1-0235-E9E056C54EDB}"/>
              </a:ext>
            </a:extLst>
          </p:cNvPr>
          <p:cNvSpPr>
            <a:spLocks noGrp="1"/>
          </p:cNvSpPr>
          <p:nvPr>
            <p:ph type="dt" sz="half" idx="10"/>
          </p:nvPr>
        </p:nvSpPr>
        <p:spPr>
          <a:xfrm>
            <a:off x="137160" y="6453002"/>
            <a:ext cx="3494314" cy="365125"/>
          </a:xfrm>
        </p:spPr>
        <p:txBody>
          <a:bodyPr/>
          <a:lstStyle/>
          <a:p>
            <a:pPr>
              <a:spcAft>
                <a:spcPts val="600"/>
              </a:spcAft>
            </a:pPr>
            <a:fld id="{58E85BE0-F9D5-46E4-8DC6-DD59EBA7023B}" type="datetime1">
              <a:rPr lang="en-US" smtClean="0"/>
              <a:pPr>
                <a:spcAft>
                  <a:spcPts val="600"/>
                </a:spcAft>
              </a:pPr>
              <a:t>6/11/2026</a:t>
            </a:fld>
            <a:endParaRPr lang="en-US"/>
          </a:p>
        </p:txBody>
      </p:sp>
      <p:sp>
        <p:nvSpPr>
          <p:cNvPr id="24" name="Footer Placeholder 5">
            <a:extLst>
              <a:ext uri="{FF2B5EF4-FFF2-40B4-BE49-F238E27FC236}">
                <a16:creationId xmlns:a16="http://schemas.microsoft.com/office/drawing/2014/main" id="{1C83F1C5-E158-F484-D74F-E36AD7305698}"/>
              </a:ext>
            </a:extLst>
          </p:cNvPr>
          <p:cNvSpPr>
            <a:spLocks noGrp="1"/>
          </p:cNvSpPr>
          <p:nvPr>
            <p:ph type="ftr" sz="quarter" idx="11"/>
          </p:nvPr>
        </p:nvSpPr>
        <p:spPr>
          <a:xfrm>
            <a:off x="8876521" y="6453002"/>
            <a:ext cx="2805405" cy="365125"/>
          </a:xfrm>
        </p:spPr>
        <p:txBody>
          <a:bodyPr/>
          <a:lstStyle/>
          <a:p>
            <a:pPr>
              <a:spcAft>
                <a:spcPts val="600"/>
              </a:spcAft>
            </a:pPr>
            <a:r>
              <a:rPr lang="en-US"/>
              <a:t>
              </a:t>
            </a:r>
          </a:p>
        </p:txBody>
      </p:sp>
      <p:sp>
        <p:nvSpPr>
          <p:cNvPr id="25" name="Slide Number Placeholder 6">
            <a:extLst>
              <a:ext uri="{FF2B5EF4-FFF2-40B4-BE49-F238E27FC236}">
                <a16:creationId xmlns:a16="http://schemas.microsoft.com/office/drawing/2014/main" id="{616C439C-D909-8D47-ED6B-CEC0B0A000FF}"/>
              </a:ext>
            </a:extLst>
          </p:cNvPr>
          <p:cNvSpPr>
            <a:spLocks noGrp="1"/>
          </p:cNvSpPr>
          <p:nvPr>
            <p:ph type="sldNum" sz="quarter" idx="12"/>
          </p:nvPr>
        </p:nvSpPr>
        <p:spPr>
          <a:xfrm>
            <a:off x="11632162" y="6453002"/>
            <a:ext cx="429207" cy="365125"/>
          </a:xfrm>
        </p:spPr>
        <p:txBody>
          <a:bodyPr/>
          <a:lstStyle/>
          <a:p>
            <a:pPr>
              <a:spcAft>
                <a:spcPts val="600"/>
              </a:spcAft>
            </a:pPr>
            <a:fld id="{CC057153-B650-4DEB-B370-79DDCFDCE934}" type="slidenum">
              <a:rPr lang="en-US" smtClean="0"/>
              <a:pPr>
                <a:spcAft>
                  <a:spcPts val="600"/>
                </a:spcAft>
              </a:pPr>
              <a:t>7</a:t>
            </a:fld>
            <a:endParaRPr lang="en-US"/>
          </a:p>
        </p:txBody>
      </p:sp>
      <p:sp>
        <p:nvSpPr>
          <p:cNvPr id="5" name="TextBox 4">
            <a:extLst>
              <a:ext uri="{FF2B5EF4-FFF2-40B4-BE49-F238E27FC236}">
                <a16:creationId xmlns:a16="http://schemas.microsoft.com/office/drawing/2014/main" id="{8139FA52-1ED8-05F1-9045-4631DAEFF900}"/>
              </a:ext>
            </a:extLst>
          </p:cNvPr>
          <p:cNvSpPr txBox="1"/>
          <p:nvPr/>
        </p:nvSpPr>
        <p:spPr>
          <a:xfrm>
            <a:off x="7361208" y="5211792"/>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2C3E50"/>
                </a:solidFill>
                <a:latin typeface="Roboto"/>
                <a:ea typeface="Roboto"/>
                <a:cs typeface="Roboto"/>
              </a:rPr>
              <a:t> (Simplypsychology.org, 2025)</a:t>
            </a:r>
            <a:endParaRPr lang="en-US"/>
          </a:p>
          <a:p>
            <a:pPr algn="ctr"/>
            <a:endParaRPr lang="en-US"/>
          </a:p>
        </p:txBody>
      </p:sp>
    </p:spTree>
    <p:extLst>
      <p:ext uri="{BB962C8B-B14F-4D97-AF65-F5344CB8AC3E}">
        <p14:creationId xmlns:p14="http://schemas.microsoft.com/office/powerpoint/2010/main" val="2712996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E7B4C-A1F0-7601-B017-00D33E2079AD}"/>
              </a:ext>
            </a:extLst>
          </p:cNvPr>
          <p:cNvSpPr>
            <a:spLocks noGrp="1"/>
          </p:cNvSpPr>
          <p:nvPr>
            <p:ph type="title"/>
          </p:nvPr>
        </p:nvSpPr>
        <p:spPr>
          <a:xfrm>
            <a:off x="612648" y="548640"/>
            <a:ext cx="10653578" cy="485277"/>
          </a:xfrm>
        </p:spPr>
        <p:txBody>
          <a:bodyPr>
            <a:normAutofit/>
          </a:bodyPr>
          <a:lstStyle/>
          <a:p>
            <a:r>
              <a:rPr lang="en-GB" sz="2800" u="sng">
                <a:highlight>
                  <a:srgbClr val="FFFFFF"/>
                </a:highlight>
                <a:latin typeface="Roboto"/>
                <a:ea typeface="Roboto"/>
                <a:cs typeface="Roboto"/>
              </a:rPr>
              <a:t>Nature versus nurture </a:t>
            </a:r>
            <a:endParaRPr lang="en-GB" sz="2800" b="0">
              <a:highlight>
                <a:srgbClr val="C6C6C6"/>
              </a:highlight>
              <a:latin typeface="Roboto"/>
              <a:ea typeface="Roboto"/>
              <a:cs typeface="Roboto"/>
            </a:endParaRPr>
          </a:p>
        </p:txBody>
      </p:sp>
      <p:sp>
        <p:nvSpPr>
          <p:cNvPr id="3" name="Content Placeholder 2">
            <a:extLst>
              <a:ext uri="{FF2B5EF4-FFF2-40B4-BE49-F238E27FC236}">
                <a16:creationId xmlns:a16="http://schemas.microsoft.com/office/drawing/2014/main" id="{CD6A5E5B-71EC-70D9-E68B-51464A2C0AF7}"/>
              </a:ext>
            </a:extLst>
          </p:cNvPr>
          <p:cNvSpPr>
            <a:spLocks noGrp="1"/>
          </p:cNvSpPr>
          <p:nvPr>
            <p:ph idx="1"/>
          </p:nvPr>
        </p:nvSpPr>
        <p:spPr>
          <a:xfrm>
            <a:off x="612647" y="1241080"/>
            <a:ext cx="10653579" cy="5068280"/>
          </a:xfrm>
        </p:spPr>
        <p:txBody>
          <a:bodyPr vert="horz" lIns="91440" tIns="45720" rIns="91440" bIns="45720" rtlCol="0" anchor="t">
            <a:noAutofit/>
          </a:bodyPr>
          <a:lstStyle/>
          <a:p>
            <a:endParaRPr lang="en-GB" sz="1800" dirty="0">
              <a:highlight>
                <a:srgbClr val="FFFFFF"/>
              </a:highlight>
              <a:latin typeface="Roboto"/>
              <a:ea typeface="Roboto"/>
              <a:cs typeface="Roboto"/>
            </a:endParaRPr>
          </a:p>
          <a:p>
            <a:r>
              <a:rPr lang="en-GB" sz="1800">
                <a:highlight>
                  <a:srgbClr val="FFFFFF"/>
                </a:highlight>
                <a:latin typeface="Roboto"/>
                <a:ea typeface="Roboto"/>
                <a:cs typeface="Roboto"/>
              </a:rPr>
              <a:t>Nature is the biological influence on our behaviour, behaviour and nurture is the environmental influence. </a:t>
            </a:r>
            <a:endParaRPr lang="en-GB" sz="1800">
              <a:highlight>
                <a:srgbClr val="C6C6C6"/>
              </a:highlight>
              <a:latin typeface="Roboto"/>
              <a:ea typeface="Roboto"/>
              <a:cs typeface="Roboto"/>
            </a:endParaRPr>
          </a:p>
          <a:p>
            <a:r>
              <a:rPr lang="en-GB" sz="1800" dirty="0">
                <a:highlight>
                  <a:srgbClr val="FFFFFF"/>
                </a:highlight>
                <a:latin typeface="Roboto"/>
                <a:ea typeface="Roboto"/>
                <a:cs typeface="Roboto"/>
              </a:rPr>
              <a:t>Issac is only four-years-old so his brain is still developing. Also, he might just naturally have an introverted temperament caused by the activity in his central nervous system,</a:t>
            </a:r>
            <a:endParaRPr lang="en-GB" sz="1800">
              <a:highlight>
                <a:srgbClr val="C6C6C6"/>
              </a:highlight>
              <a:latin typeface="Roboto"/>
              <a:ea typeface="Roboto"/>
              <a:cs typeface="Roboto"/>
            </a:endParaRPr>
          </a:p>
          <a:p>
            <a:r>
              <a:rPr lang="en-GB" sz="1800" dirty="0">
                <a:highlight>
                  <a:srgbClr val="FFFFFF"/>
                </a:highlight>
                <a:latin typeface="Roboto"/>
                <a:ea typeface="Roboto"/>
                <a:cs typeface="Roboto"/>
              </a:rPr>
              <a:t>However, there are lots of factors in his environment which will also impact him such as the love and care he receives from his mum and the fact he has no father figure in his life, which is the influence of nurture.   </a:t>
            </a:r>
            <a:endParaRPr lang="en-GB" sz="1800">
              <a:highlight>
                <a:srgbClr val="C6C6C6"/>
              </a:highlight>
              <a:latin typeface="Roboto"/>
              <a:ea typeface="Roboto"/>
              <a:cs typeface="Roboto"/>
            </a:endParaRPr>
          </a:p>
          <a:p>
            <a:endParaRPr lang="en-US" sz="1800" dirty="0">
              <a:highlight>
                <a:srgbClr val="C6C6C6"/>
              </a:highlight>
              <a:latin typeface="Roboto"/>
              <a:ea typeface="Roboto"/>
              <a:cs typeface="Roboto"/>
            </a:endParaRPr>
          </a:p>
          <a:p>
            <a:pPr marL="0" indent="0">
              <a:buNone/>
            </a:pPr>
            <a:r>
              <a:rPr lang="en-GB" sz="1800" dirty="0">
                <a:highlight>
                  <a:srgbClr val="FFFFFF"/>
                </a:highlight>
                <a:latin typeface="Roboto"/>
                <a:ea typeface="Roboto"/>
                <a:cs typeface="Roboto"/>
              </a:rPr>
              <a:t>In this case, we will critically examine the extent to which Isaac's development and well-being are shaped by the environmental influences, including caregiving, social interaction, and key transitions. Drawing on relevant psychology theories. To which analyse had these factors have impacted Isaac and propose an evidence -based support plan for him.</a:t>
            </a:r>
            <a:endParaRPr lang="en-US" sz="1800" dirty="0">
              <a:highlight>
                <a:srgbClr val="C6C6C6"/>
              </a:highlight>
              <a:latin typeface="Roboto"/>
              <a:ea typeface="Roboto"/>
              <a:cs typeface="Roboto"/>
            </a:endParaRPr>
          </a:p>
          <a:p>
            <a:pPr marL="0" indent="0">
              <a:buNone/>
            </a:pPr>
            <a:endParaRPr lang="en-GB" sz="1800" dirty="0"/>
          </a:p>
        </p:txBody>
      </p:sp>
    </p:spTree>
    <p:extLst>
      <p:ext uri="{BB962C8B-B14F-4D97-AF65-F5344CB8AC3E}">
        <p14:creationId xmlns:p14="http://schemas.microsoft.com/office/powerpoint/2010/main" val="2042157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8B57A-2CA9-C1EB-0B04-4F5E0CC1E03D}"/>
              </a:ext>
            </a:extLst>
          </p:cNvPr>
          <p:cNvSpPr>
            <a:spLocks noGrp="1"/>
          </p:cNvSpPr>
          <p:nvPr>
            <p:ph type="title"/>
          </p:nvPr>
        </p:nvSpPr>
        <p:spPr>
          <a:xfrm>
            <a:off x="612648" y="548640"/>
            <a:ext cx="10653578" cy="585919"/>
          </a:xfrm>
        </p:spPr>
        <p:txBody>
          <a:bodyPr>
            <a:normAutofit/>
          </a:bodyPr>
          <a:lstStyle/>
          <a:p>
            <a:r>
              <a:rPr lang="en-GB" sz="2800" u="sng">
                <a:latin typeface="Aptos"/>
                <a:ea typeface="Roboto"/>
                <a:cs typeface="Roboto"/>
              </a:rPr>
              <a:t>Evaluation</a:t>
            </a:r>
            <a:endParaRPr lang="en-US" sz="2800">
              <a:latin typeface="Aptos"/>
              <a:ea typeface="Roboto"/>
              <a:cs typeface="Roboto"/>
            </a:endParaRPr>
          </a:p>
        </p:txBody>
      </p:sp>
      <p:sp>
        <p:nvSpPr>
          <p:cNvPr id="3" name="Content Placeholder 2">
            <a:extLst>
              <a:ext uri="{FF2B5EF4-FFF2-40B4-BE49-F238E27FC236}">
                <a16:creationId xmlns:a16="http://schemas.microsoft.com/office/drawing/2014/main" id="{686CFB00-FF7E-68C3-432C-2FC648BEF100}"/>
              </a:ext>
            </a:extLst>
          </p:cNvPr>
          <p:cNvSpPr>
            <a:spLocks noGrp="1"/>
          </p:cNvSpPr>
          <p:nvPr>
            <p:ph idx="1"/>
          </p:nvPr>
        </p:nvSpPr>
        <p:spPr>
          <a:xfrm>
            <a:off x="612647" y="1025419"/>
            <a:ext cx="10653579" cy="5283941"/>
          </a:xfrm>
        </p:spPr>
        <p:txBody>
          <a:bodyPr vert="horz" lIns="91440" tIns="45720" rIns="91440" bIns="45720" rtlCol="0" anchor="t">
            <a:normAutofit/>
          </a:bodyPr>
          <a:lstStyle/>
          <a:p>
            <a:pPr marL="0" indent="0">
              <a:buNone/>
            </a:pPr>
            <a:r>
              <a:rPr lang="en-GB" sz="1600" b="1">
                <a:latin typeface="Roboto"/>
                <a:ea typeface="Roboto"/>
                <a:cs typeface="Roboto"/>
              </a:rPr>
              <a:t>Strengths </a:t>
            </a:r>
          </a:p>
          <a:p>
            <a:r>
              <a:rPr lang="en-GB" sz="1600">
                <a:solidFill>
                  <a:srgbClr val="161F19"/>
                </a:solidFill>
                <a:highlight>
                  <a:srgbClr val="FFFFFF"/>
                </a:highlight>
                <a:latin typeface="Roboto"/>
                <a:ea typeface="Roboto"/>
                <a:cs typeface="Roboto"/>
              </a:rPr>
              <a:t>Erikson’s theory considers the whole of the lifespan and how social relationships influence us at every stage. </a:t>
            </a:r>
            <a:endParaRPr lang="en-GB" sz="1600">
              <a:solidFill>
                <a:srgbClr val="161F19"/>
              </a:solidFill>
              <a:highlight>
                <a:srgbClr val="C6C6C6"/>
              </a:highlight>
              <a:latin typeface="Roboto"/>
              <a:ea typeface="Roboto"/>
              <a:cs typeface="Roboto"/>
            </a:endParaRPr>
          </a:p>
          <a:p>
            <a:r>
              <a:rPr lang="en-GB" sz="1600">
                <a:solidFill>
                  <a:srgbClr val="161F19"/>
                </a:solidFill>
                <a:highlight>
                  <a:srgbClr val="FFFFFF"/>
                </a:highlight>
                <a:latin typeface="Roboto"/>
                <a:ea typeface="Roboto"/>
                <a:cs typeface="Roboto"/>
              </a:rPr>
              <a:t>His ideas can be applied to health and social care settings in-order to</a:t>
            </a:r>
            <a:r>
              <a:rPr lang="en-GB" sz="1600" dirty="0">
                <a:solidFill>
                  <a:srgbClr val="161F19"/>
                </a:solidFill>
                <a:highlight>
                  <a:srgbClr val="FFFFFF"/>
                </a:highlight>
                <a:latin typeface="Roboto"/>
                <a:ea typeface="Roboto"/>
                <a:cs typeface="Roboto"/>
              </a:rPr>
              <a:t> create practical strategies.  </a:t>
            </a:r>
            <a:endParaRPr lang="en-GB" sz="1600">
              <a:solidFill>
                <a:srgbClr val="161F19"/>
              </a:solidFill>
              <a:highlight>
                <a:srgbClr val="C6C6C6"/>
              </a:highlight>
              <a:latin typeface="Roboto"/>
              <a:ea typeface="Roboto"/>
              <a:cs typeface="Roboto"/>
            </a:endParaRPr>
          </a:p>
          <a:p>
            <a:pPr marL="0" indent="0">
              <a:buNone/>
            </a:pPr>
            <a:r>
              <a:rPr lang="en-GB" sz="1600" b="1">
                <a:solidFill>
                  <a:srgbClr val="161F19"/>
                </a:solidFill>
                <a:highlight>
                  <a:srgbClr val="FFFFFF"/>
                </a:highlight>
                <a:latin typeface="Roboto"/>
                <a:ea typeface="Roboto"/>
                <a:cs typeface="Roboto"/>
              </a:rPr>
              <a:t>Weaknesses </a:t>
            </a:r>
            <a:endParaRPr lang="en-GB" sz="1600" b="1">
              <a:solidFill>
                <a:srgbClr val="161F19"/>
              </a:solidFill>
              <a:highlight>
                <a:srgbClr val="C6C6C6"/>
              </a:highlight>
              <a:latin typeface="Roboto"/>
              <a:ea typeface="Roboto"/>
              <a:cs typeface="Roboto"/>
            </a:endParaRPr>
          </a:p>
          <a:p>
            <a:r>
              <a:rPr lang="en-GB" sz="1600">
                <a:solidFill>
                  <a:srgbClr val="161F19"/>
                </a:solidFill>
                <a:highlight>
                  <a:srgbClr val="FFFFFF"/>
                </a:highlight>
                <a:latin typeface="Roboto"/>
                <a:ea typeface="Roboto"/>
                <a:cs typeface="Roboto"/>
              </a:rPr>
              <a:t>Erikson’s theory can be criticised for being gender-biased and culture-biased. </a:t>
            </a:r>
            <a:endParaRPr lang="en-GB" sz="1600">
              <a:solidFill>
                <a:srgbClr val="161F19"/>
              </a:solidFill>
              <a:highlight>
                <a:srgbClr val="C6C6C6"/>
              </a:highlight>
              <a:latin typeface="Roboto"/>
              <a:ea typeface="Roboto"/>
              <a:cs typeface="Roboto"/>
            </a:endParaRPr>
          </a:p>
          <a:p>
            <a:r>
              <a:rPr lang="en-GB" sz="1600">
                <a:solidFill>
                  <a:srgbClr val="161F19"/>
                </a:solidFill>
                <a:highlight>
                  <a:srgbClr val="FFFFFF"/>
                </a:highlight>
                <a:latin typeface="Roboto"/>
                <a:ea typeface="Roboto"/>
                <a:cs typeface="Roboto"/>
              </a:rPr>
              <a:t>It might also be out-dated because society has changed a lot.</a:t>
            </a:r>
            <a:endParaRPr lang="en-GB" sz="1600">
              <a:solidFill>
                <a:srgbClr val="161F19"/>
              </a:solidFill>
              <a:highlight>
                <a:srgbClr val="C6C6C6"/>
              </a:highlight>
              <a:latin typeface="Roboto"/>
              <a:ea typeface="Roboto"/>
              <a:cs typeface="Roboto"/>
            </a:endParaRPr>
          </a:p>
          <a:p>
            <a:endParaRPr lang="en-US" sz="1600" dirty="0">
              <a:solidFill>
                <a:srgbClr val="161F19"/>
              </a:solidFill>
              <a:highlight>
                <a:srgbClr val="C6C6C6"/>
              </a:highlight>
              <a:latin typeface="Roboto"/>
              <a:ea typeface="Roboto"/>
              <a:cs typeface="Roboto"/>
            </a:endParaRPr>
          </a:p>
          <a:p>
            <a:pPr marL="0" indent="0">
              <a:buNone/>
            </a:pPr>
            <a:r>
              <a:rPr lang="en-US" sz="1600" dirty="0">
                <a:solidFill>
                  <a:srgbClr val="161F19"/>
                </a:solidFill>
                <a:highlight>
                  <a:srgbClr val="FFFFFF"/>
                </a:highlight>
                <a:latin typeface="Roboto"/>
                <a:ea typeface="Roboto"/>
                <a:cs typeface="Roboto"/>
              </a:rPr>
              <a:t>An alternative theory which might be more useful is operant conditioning (Skinner) which is learning through consequences and rewards. Issac might benefit from having a reward system which they can use at the Children’s Centre and at home to encourage him to use language.  </a:t>
            </a:r>
            <a:endParaRPr lang="en-GB" sz="1600">
              <a:solidFill>
                <a:srgbClr val="161F19"/>
              </a:solidFill>
              <a:highlight>
                <a:srgbClr val="C6C6C6"/>
              </a:highlight>
              <a:latin typeface="Roboto"/>
              <a:ea typeface="Roboto"/>
              <a:cs typeface="Roboto"/>
            </a:endParaRPr>
          </a:p>
          <a:p>
            <a:pPr marL="0" indent="0">
              <a:buNone/>
            </a:pPr>
            <a:r>
              <a:rPr lang="en-GB" sz="1600">
                <a:solidFill>
                  <a:srgbClr val="161F19"/>
                </a:solidFill>
                <a:highlight>
                  <a:srgbClr val="FFFFFF"/>
                </a:highlight>
                <a:latin typeface="Roboto"/>
                <a:ea typeface="Roboto"/>
                <a:cs typeface="Roboto"/>
              </a:rPr>
              <a:t>Additionally, Piaget’s theory of cognitive development could help us promote Issac’s learning through play. For example, Piaget said children at his age are egocentric and are unable to see the world from others’ perspectives.</a:t>
            </a:r>
            <a:endParaRPr lang="en-GB" sz="1600">
              <a:solidFill>
                <a:srgbClr val="161F19"/>
              </a:solidFill>
              <a:highlight>
                <a:srgbClr val="C6C6C6"/>
              </a:highlight>
              <a:latin typeface="Roboto"/>
              <a:ea typeface="Roboto"/>
              <a:cs typeface="Roboto"/>
            </a:endParaRPr>
          </a:p>
          <a:p>
            <a:pPr marL="0" indent="0">
              <a:buNone/>
            </a:pPr>
            <a:endParaRPr lang="en-GB" sz="1600" dirty="0"/>
          </a:p>
        </p:txBody>
      </p:sp>
    </p:spTree>
    <p:extLst>
      <p:ext uri="{BB962C8B-B14F-4D97-AF65-F5344CB8AC3E}">
        <p14:creationId xmlns:p14="http://schemas.microsoft.com/office/powerpoint/2010/main" val="429741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55041-D3CB-70EC-2E3E-029A78A19090}"/>
              </a:ext>
            </a:extLst>
          </p:cNvPr>
          <p:cNvSpPr>
            <a:spLocks noGrp="1"/>
          </p:cNvSpPr>
          <p:nvPr>
            <p:ph type="title"/>
          </p:nvPr>
        </p:nvSpPr>
        <p:spPr/>
        <p:txBody>
          <a:bodyPr>
            <a:normAutofit/>
          </a:bodyPr>
          <a:lstStyle/>
          <a:p>
            <a:r>
              <a:rPr lang="en-GB" sz="2800" b="0" u="sng">
                <a:solidFill>
                  <a:srgbClr val="161F19"/>
                </a:solidFill>
                <a:highlight>
                  <a:srgbClr val="FFFFFF"/>
                </a:highlight>
                <a:latin typeface="Roboto"/>
                <a:ea typeface="Roboto"/>
                <a:cs typeface="Roboto"/>
              </a:rPr>
              <a:t>Conclusion</a:t>
            </a:r>
            <a:endParaRPr lang="en-US" sz="2800" b="0">
              <a:solidFill>
                <a:srgbClr val="161F19"/>
              </a:solidFill>
              <a:highlight>
                <a:srgbClr val="C6C6C6"/>
              </a:highlight>
              <a:latin typeface="Roboto"/>
              <a:ea typeface="Roboto"/>
              <a:cs typeface="Roboto"/>
            </a:endParaRPr>
          </a:p>
        </p:txBody>
      </p:sp>
      <p:sp>
        <p:nvSpPr>
          <p:cNvPr id="3" name="Content Placeholder 2">
            <a:extLst>
              <a:ext uri="{FF2B5EF4-FFF2-40B4-BE49-F238E27FC236}">
                <a16:creationId xmlns:a16="http://schemas.microsoft.com/office/drawing/2014/main" id="{00C4A795-9AED-3EF4-A1D0-A77C26FB90AE}"/>
              </a:ext>
            </a:extLst>
          </p:cNvPr>
          <p:cNvSpPr>
            <a:spLocks noGrp="1"/>
          </p:cNvSpPr>
          <p:nvPr>
            <p:ph idx="1"/>
          </p:nvPr>
        </p:nvSpPr>
        <p:spPr/>
        <p:txBody>
          <a:bodyPr vert="horz" lIns="91440" tIns="45720" rIns="91440" bIns="45720" rtlCol="0" anchor="t">
            <a:normAutofit/>
          </a:bodyPr>
          <a:lstStyle/>
          <a:p>
            <a:endParaRPr lang="en-US"/>
          </a:p>
          <a:p>
            <a:pPr marL="0" indent="0">
              <a:buNone/>
            </a:pPr>
            <a:r>
              <a:rPr lang="en-GB" sz="1800">
                <a:solidFill>
                  <a:srgbClr val="161F19"/>
                </a:solidFill>
                <a:highlight>
                  <a:srgbClr val="FFFFFF"/>
                </a:highlight>
                <a:latin typeface="Roboto"/>
                <a:ea typeface="Roboto"/>
                <a:cs typeface="Roboto"/>
              </a:rPr>
              <a:t>Overall, Erikson’s theory of psychosocial development explains that Issac’s case study very well </a:t>
            </a:r>
            <a:r>
              <a:rPr lang="en-GB" sz="1800" dirty="0">
                <a:solidFill>
                  <a:srgbClr val="161F19"/>
                </a:solidFill>
                <a:highlight>
                  <a:srgbClr val="FFFFFF"/>
                </a:highlight>
                <a:latin typeface="Roboto"/>
                <a:ea typeface="Roboto"/>
                <a:cs typeface="Roboto"/>
              </a:rPr>
              <a:t>because it highlights the importance of building his confidence so that he can play and interact with others. This assignment evaluated the contribution of psychology in health and social care. Using Isaac's case to examine how early experiences and environmental factors shape a person's development. It drew on relevant psychological theories to inform an evidence-based support plan.</a:t>
            </a:r>
            <a:endParaRPr lang="en-US" sz="1800" dirty="0">
              <a:solidFill>
                <a:srgbClr val="161F19"/>
              </a:solidFill>
              <a:highlight>
                <a:srgbClr val="C6C6C6"/>
              </a:highlight>
              <a:latin typeface="Roboto"/>
              <a:ea typeface="Roboto"/>
              <a:cs typeface="Roboto"/>
            </a:endParaRPr>
          </a:p>
        </p:txBody>
      </p:sp>
      <p:sp>
        <p:nvSpPr>
          <p:cNvPr id="4" name="Date Placeholder 3">
            <a:extLst>
              <a:ext uri="{FF2B5EF4-FFF2-40B4-BE49-F238E27FC236}">
                <a16:creationId xmlns:a16="http://schemas.microsoft.com/office/drawing/2014/main" id="{1B65BF66-919E-B497-C291-963D171B5DA0}"/>
              </a:ext>
            </a:extLst>
          </p:cNvPr>
          <p:cNvSpPr>
            <a:spLocks noGrp="1"/>
          </p:cNvSpPr>
          <p:nvPr>
            <p:ph type="dt" sz="half" idx="10"/>
          </p:nvPr>
        </p:nvSpPr>
        <p:spPr/>
        <p:txBody>
          <a:bodyPr/>
          <a:lstStyle/>
          <a:p>
            <a:fld id="{B2053102-F815-4A8C-8326-7A18054F9652}" type="datetime1">
              <a:t>6/11/2026</a:t>
            </a:fld>
            <a:endParaRPr lang="en-US" dirty="0"/>
          </a:p>
        </p:txBody>
      </p:sp>
      <p:sp>
        <p:nvSpPr>
          <p:cNvPr id="5" name="Footer Placeholder 4">
            <a:extLst>
              <a:ext uri="{FF2B5EF4-FFF2-40B4-BE49-F238E27FC236}">
                <a16:creationId xmlns:a16="http://schemas.microsoft.com/office/drawing/2014/main" id="{26061924-CB52-1DCE-CE45-C6ABBADC7F9E}"/>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952C4CE4-1AAD-DAE7-6DE5-77D418BC5C0F}"/>
              </a:ext>
            </a:extLst>
          </p:cNvPr>
          <p:cNvSpPr>
            <a:spLocks noGrp="1"/>
          </p:cNvSpPr>
          <p:nvPr>
            <p:ph type="sldNum" sz="quarter" idx="12"/>
          </p:nvPr>
        </p:nvSpPr>
        <p:spPr/>
        <p:txBody>
          <a:bodyPr/>
          <a:lstStyle/>
          <a:p>
            <a:fld id="{CC057153-B650-4DEB-B370-79DDCFDCE934}" type="slidenum">
              <a:rPr lang="en-US" dirty="0"/>
              <a:t>10</a:t>
            </a:fld>
            <a:endParaRPr lang="en-US" dirty="0"/>
          </a:p>
        </p:txBody>
      </p:sp>
    </p:spTree>
    <p:extLst>
      <p:ext uri="{BB962C8B-B14F-4D97-AF65-F5344CB8AC3E}">
        <p14:creationId xmlns:p14="http://schemas.microsoft.com/office/powerpoint/2010/main" val="2544983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8D5C8-F465-83DC-2880-D8FFAAF6C8B0}"/>
              </a:ext>
            </a:extLst>
          </p:cNvPr>
          <p:cNvSpPr>
            <a:spLocks noGrp="1"/>
          </p:cNvSpPr>
          <p:nvPr>
            <p:ph type="title"/>
          </p:nvPr>
        </p:nvSpPr>
        <p:spPr>
          <a:xfrm>
            <a:off x="612648" y="232338"/>
            <a:ext cx="10653578" cy="887842"/>
          </a:xfrm>
        </p:spPr>
        <p:txBody>
          <a:bodyPr>
            <a:normAutofit fontScale="90000"/>
          </a:bodyPr>
          <a:lstStyle/>
          <a:p>
            <a:r>
              <a:rPr lang="en-GB" b="0" u="sng">
                <a:solidFill>
                  <a:srgbClr val="161F19"/>
                </a:solidFill>
                <a:highlight>
                  <a:srgbClr val="FFFFFF"/>
                </a:highlight>
                <a:latin typeface="Roboto"/>
                <a:ea typeface="Roboto"/>
                <a:cs typeface="Roboto"/>
              </a:rPr>
              <a:t>References</a:t>
            </a:r>
            <a:br>
              <a:rPr lang="en-GB" b="0" u="sng" dirty="0">
                <a:solidFill>
                  <a:srgbClr val="161F19"/>
                </a:solidFill>
                <a:highlight>
                  <a:srgbClr val="FFFFFF"/>
                </a:highlight>
                <a:latin typeface="Roboto"/>
                <a:ea typeface="Roboto"/>
                <a:cs typeface="Roboto"/>
              </a:rPr>
            </a:br>
            <a:br>
              <a:rPr lang="en-GB" b="0" u="sng" dirty="0">
                <a:solidFill>
                  <a:srgbClr val="161F19"/>
                </a:solidFill>
                <a:highlight>
                  <a:srgbClr val="FFFFFF"/>
                </a:highlight>
                <a:latin typeface="Roboto"/>
                <a:ea typeface="Roboto"/>
                <a:cs typeface="Roboto"/>
              </a:rPr>
            </a:br>
            <a:br>
              <a:rPr lang="en-GB" b="0" u="sng" dirty="0">
                <a:solidFill>
                  <a:srgbClr val="161F19"/>
                </a:solidFill>
                <a:highlight>
                  <a:srgbClr val="FFFFFF"/>
                </a:highlight>
                <a:latin typeface="Roboto"/>
                <a:ea typeface="Roboto"/>
                <a:cs typeface="Roboto"/>
              </a:rPr>
            </a:br>
            <a:br>
              <a:rPr lang="en-GB" b="0" u="sng" dirty="0">
                <a:solidFill>
                  <a:srgbClr val="161F19"/>
                </a:solidFill>
                <a:highlight>
                  <a:srgbClr val="FFFFFF"/>
                </a:highlight>
                <a:latin typeface="Roboto"/>
                <a:ea typeface="Roboto"/>
                <a:cs typeface="Roboto"/>
              </a:rPr>
            </a:br>
            <a:endParaRPr lang="en-GB" b="0" u="sng" dirty="0">
              <a:solidFill>
                <a:srgbClr val="161F19"/>
              </a:solidFill>
              <a:highlight>
                <a:srgbClr val="FFFFFF"/>
              </a:highlight>
              <a:latin typeface="Roboto"/>
              <a:ea typeface="Roboto"/>
              <a:cs typeface="Roboto"/>
            </a:endParaRPr>
          </a:p>
          <a:p>
            <a:endParaRPr lang="en-GB" b="0" u="sng" dirty="0">
              <a:solidFill>
                <a:srgbClr val="161F19"/>
              </a:solidFill>
              <a:highlight>
                <a:srgbClr val="FFFFFF"/>
              </a:highlight>
              <a:latin typeface="Roboto"/>
              <a:ea typeface="Roboto"/>
              <a:cs typeface="Roboto"/>
            </a:endParaRPr>
          </a:p>
        </p:txBody>
      </p:sp>
      <p:sp>
        <p:nvSpPr>
          <p:cNvPr id="3" name="Content Placeholder 2">
            <a:extLst>
              <a:ext uri="{FF2B5EF4-FFF2-40B4-BE49-F238E27FC236}">
                <a16:creationId xmlns:a16="http://schemas.microsoft.com/office/drawing/2014/main" id="{433305CC-0ED9-70D6-F147-5BE18D0E6507}"/>
              </a:ext>
            </a:extLst>
          </p:cNvPr>
          <p:cNvSpPr>
            <a:spLocks noGrp="1"/>
          </p:cNvSpPr>
          <p:nvPr>
            <p:ph idx="1"/>
          </p:nvPr>
        </p:nvSpPr>
        <p:spPr>
          <a:xfrm>
            <a:off x="612647" y="766626"/>
            <a:ext cx="10653579" cy="5672129"/>
          </a:xfrm>
        </p:spPr>
        <p:txBody>
          <a:bodyPr vert="horz" lIns="91440" tIns="45720" rIns="91440" bIns="45720" rtlCol="0" anchor="t">
            <a:noAutofit/>
          </a:bodyPr>
          <a:lstStyle/>
          <a:p>
            <a:r>
              <a:rPr lang="en-GB" sz="1800">
                <a:highlight>
                  <a:srgbClr val="FFFFFF"/>
                </a:highlight>
                <a:latin typeface="Calibri"/>
                <a:ea typeface="Calibri"/>
                <a:cs typeface="Calibri"/>
              </a:rPr>
              <a:t>McLeod, S. (2025). </a:t>
            </a:r>
            <a:r>
              <a:rPr lang="en-GB" sz="1800" i="1">
                <a:highlight>
                  <a:srgbClr val="FFFFFF"/>
                </a:highlight>
                <a:latin typeface="Calibri"/>
                <a:ea typeface="Calibri"/>
                <a:cs typeface="Calibri"/>
              </a:rPr>
              <a:t>Erik Erikson’s Stages of Psychosocial Development</a:t>
            </a:r>
            <a:r>
              <a:rPr lang="en-GB" sz="1800">
                <a:highlight>
                  <a:srgbClr val="FFFFFF"/>
                </a:highlight>
                <a:latin typeface="Calibri"/>
                <a:ea typeface="Calibri"/>
                <a:cs typeface="Calibri"/>
              </a:rPr>
              <a:t>. [online] Simply Psychology. Available at: </a:t>
            </a:r>
            <a:r>
              <a:rPr lang="en-GB" sz="1800" u="sng" dirty="0">
                <a:highlight>
                  <a:srgbClr val="FFFFFF"/>
                </a:highlight>
                <a:latin typeface="Aptos"/>
                <a:hlinkClick r:id="rId2"/>
              </a:rPr>
              <a:t>https://www.simplypsychology.org/Erik-Erikson.html</a:t>
            </a:r>
            <a:r>
              <a:rPr lang="en-GB" sz="1800">
                <a:highlight>
                  <a:srgbClr val="FFFFFF"/>
                </a:highlight>
                <a:latin typeface="Calibri"/>
                <a:ea typeface="Calibri"/>
                <a:cs typeface="Calibri"/>
              </a:rPr>
              <a:t>.</a:t>
            </a:r>
            <a:endParaRPr lang="en-US" sz="1800" dirty="0">
              <a:highlight>
                <a:srgbClr val="C6C6C6"/>
              </a:highlight>
              <a:latin typeface="Calibri"/>
              <a:ea typeface="Calibri"/>
              <a:cs typeface="Calibri"/>
            </a:endParaRPr>
          </a:p>
          <a:p>
            <a:endParaRPr lang="en-US" sz="1800" dirty="0">
              <a:highlight>
                <a:srgbClr val="C6C6C6"/>
              </a:highlight>
              <a:latin typeface="Calibri"/>
              <a:ea typeface="Calibri"/>
              <a:cs typeface="Calibri"/>
            </a:endParaRPr>
          </a:p>
          <a:p>
            <a:r>
              <a:rPr lang="en-GB" sz="1800">
                <a:highlight>
                  <a:srgbClr val="FFFFFF"/>
                </a:highlight>
                <a:latin typeface="Calibri"/>
                <a:ea typeface="Calibri"/>
                <a:cs typeface="Calibri"/>
              </a:rPr>
              <a:t>Janani (2024). </a:t>
            </a:r>
            <a:r>
              <a:rPr lang="en-GB" sz="1800" i="1">
                <a:highlight>
                  <a:srgbClr val="FFFFFF"/>
                </a:highlight>
                <a:latin typeface="Calibri"/>
                <a:ea typeface="Calibri"/>
                <a:cs typeface="Calibri"/>
              </a:rPr>
              <a:t>Understanding Erik Erikson’s Stages for Caregivers and Educators</a:t>
            </a:r>
            <a:r>
              <a:rPr lang="en-GB" sz="1800">
                <a:highlight>
                  <a:srgbClr val="FFFFFF"/>
                </a:highlight>
                <a:latin typeface="Calibri"/>
                <a:ea typeface="Calibri"/>
                <a:cs typeface="Calibri"/>
              </a:rPr>
              <a:t>. [online] Dyslexia Association of Singapore. Available at: </a:t>
            </a:r>
            <a:r>
              <a:rPr lang="en-GB" sz="1800" u="sng" dirty="0">
                <a:highlight>
                  <a:srgbClr val="FFFFFF"/>
                </a:highlight>
                <a:latin typeface="Aptos"/>
                <a:hlinkClick r:id="rId3"/>
              </a:rPr>
              <a:t>https://das.org.sg/understanding-erik-eriksons-stages-for-caregivers-and-educators/</a:t>
            </a:r>
            <a:r>
              <a:rPr lang="en-GB" sz="1800">
                <a:highlight>
                  <a:srgbClr val="FFFFFF"/>
                </a:highlight>
                <a:latin typeface="Calibri"/>
                <a:ea typeface="Calibri"/>
                <a:cs typeface="Calibri"/>
              </a:rPr>
              <a:t>.</a:t>
            </a:r>
            <a:endParaRPr lang="en-US" sz="1800" dirty="0">
              <a:highlight>
                <a:srgbClr val="C6C6C6"/>
              </a:highlight>
              <a:latin typeface="Calibri"/>
              <a:ea typeface="Calibri"/>
              <a:cs typeface="Calibri"/>
            </a:endParaRPr>
          </a:p>
          <a:p>
            <a:endParaRPr lang="en-US" sz="1800" dirty="0">
              <a:highlight>
                <a:srgbClr val="C6C6C6"/>
              </a:highlight>
              <a:latin typeface="Calibri"/>
              <a:ea typeface="Calibri"/>
              <a:cs typeface="Calibri"/>
            </a:endParaRPr>
          </a:p>
          <a:p>
            <a:r>
              <a:rPr lang="en-GB" sz="1800" dirty="0">
                <a:highlight>
                  <a:srgbClr val="FFFFFF"/>
                </a:highlight>
                <a:latin typeface="Calibri"/>
                <a:ea typeface="Calibri"/>
                <a:cs typeface="Calibri"/>
              </a:rPr>
              <a:t>Proquest.com. (2026). </a:t>
            </a:r>
            <a:r>
              <a:rPr lang="en-GB" sz="1800" i="1" dirty="0">
                <a:highlight>
                  <a:srgbClr val="FFFFFF"/>
                </a:highlight>
                <a:latin typeface="Calibri"/>
                <a:ea typeface="Calibri"/>
                <a:cs typeface="Calibri"/>
              </a:rPr>
              <a:t>Redirecting</a:t>
            </a:r>
            <a:r>
              <a:rPr lang="en-GB" sz="1800" dirty="0">
                <a:highlight>
                  <a:srgbClr val="FFFFFF"/>
                </a:highlight>
                <a:latin typeface="Calibri"/>
                <a:ea typeface="Calibri"/>
                <a:cs typeface="Calibri"/>
              </a:rPr>
              <a:t>. [online] Available at: </a:t>
            </a:r>
            <a:r>
              <a:rPr lang="en-GB" sz="1800" u="sng" dirty="0">
                <a:highlight>
                  <a:srgbClr val="FFFFFF"/>
                </a:highlight>
                <a:latin typeface="Aptos"/>
                <a:hlinkClick r:id="rId4"/>
              </a:rPr>
              <a:t>https://ebookcentral.proquest.com/lib/trinity/</a:t>
            </a:r>
            <a:r>
              <a:rPr lang="en-GB" sz="1800" u="sng" dirty="0" err="1">
                <a:highlight>
                  <a:srgbClr val="FFFFFF"/>
                </a:highlight>
                <a:latin typeface="Aptos"/>
                <a:hlinkClick r:id="rId4"/>
              </a:rPr>
              <a:t>detail.action?docID</a:t>
            </a:r>
            <a:r>
              <a:rPr lang="en-GB" sz="1800" u="sng" dirty="0">
                <a:highlight>
                  <a:srgbClr val="FFFFFF"/>
                </a:highlight>
                <a:latin typeface="Aptos"/>
                <a:hlinkClick r:id="rId4"/>
              </a:rPr>
              <a:t>=5843856</a:t>
            </a:r>
            <a:r>
              <a:rPr lang="en-GB" sz="1800" dirty="0">
                <a:highlight>
                  <a:srgbClr val="FFFFFF"/>
                </a:highlight>
                <a:latin typeface="Calibri"/>
                <a:ea typeface="Calibri"/>
                <a:cs typeface="Calibri"/>
              </a:rPr>
              <a:t>.. [Accessed 09 Jun. 2026].</a:t>
            </a:r>
            <a:endParaRPr lang="en-US" sz="1800" dirty="0">
              <a:highlight>
                <a:srgbClr val="C6C6C6"/>
              </a:highlight>
              <a:latin typeface="Calibri"/>
              <a:ea typeface="Calibri"/>
              <a:cs typeface="Calibri"/>
            </a:endParaRPr>
          </a:p>
          <a:p>
            <a:endParaRPr lang="en-US" sz="1800" dirty="0">
              <a:solidFill>
                <a:srgbClr val="2C3E50"/>
              </a:solidFill>
              <a:highlight>
                <a:srgbClr val="C6C6C6"/>
              </a:highlight>
              <a:latin typeface="Calibri"/>
              <a:ea typeface="Calibri"/>
              <a:cs typeface="Calibri"/>
            </a:endParaRPr>
          </a:p>
          <a:p>
            <a:r>
              <a:rPr lang="en-GB" sz="1800">
                <a:solidFill>
                  <a:srgbClr val="2C3E50"/>
                </a:solidFill>
                <a:highlight>
                  <a:srgbClr val="FFFFFF"/>
                </a:highlight>
                <a:latin typeface="Calibri"/>
                <a:ea typeface="Calibri"/>
                <a:cs typeface="Calibri"/>
              </a:rPr>
              <a:t>Uwtsd.ac.uk. (2026). Available at: </a:t>
            </a:r>
            <a:r>
              <a:rPr lang="en-GB" sz="1800" dirty="0">
                <a:solidFill>
                  <a:srgbClr val="2C3E50"/>
                </a:solidFill>
                <a:highlight>
                  <a:srgbClr val="FFFFFF"/>
                </a:highlight>
                <a:latin typeface="Calibri"/>
                <a:ea typeface="Calibri"/>
                <a:cs typeface="Calibri"/>
                <a:hlinkClick r:id="rId5"/>
              </a:rPr>
              <a:t>https://librarysearch.uwtsd.ac.uk/discovery/fulldisplay?docid=alma99100339760302421&amp;context=L&amp;vid=44WHELF_UWTSD:44WHELF_UWTSD_VU1&amp;lang=en&amp;search_scope=MyInst_and_CI&amp;adaptor=Local%20Search%20Engine&amp;isFrbr=true&amp;tab=Everything&amp;query=any</a:t>
            </a:r>
            <a:r>
              <a:rPr lang="en-GB" sz="1800">
                <a:solidFill>
                  <a:srgbClr val="2C3E50"/>
                </a:solidFill>
                <a:highlight>
                  <a:srgbClr val="FFFFFF"/>
                </a:highlight>
                <a:latin typeface="Calibri"/>
                <a:ea typeface="Calibri"/>
                <a:cs typeface="Calibri"/>
              </a:rPr>
              <a:t> [Accessed 10 Jun. 2026].</a:t>
            </a:r>
            <a:endParaRPr lang="en-US" sz="1800" dirty="0">
              <a:solidFill>
                <a:srgbClr val="2C3E50"/>
              </a:solidFill>
              <a:highlight>
                <a:srgbClr val="C6C6C6"/>
              </a:highlight>
              <a:latin typeface="Calibri"/>
              <a:ea typeface="Calibri"/>
              <a:cs typeface="Calibri"/>
            </a:endParaRPr>
          </a:p>
          <a:p>
            <a:endParaRPr lang="en-US" sz="1800" dirty="0">
              <a:solidFill>
                <a:srgbClr val="161F19"/>
              </a:solidFill>
              <a:highlight>
                <a:srgbClr val="C6C6C6"/>
              </a:highlight>
              <a:latin typeface="Arial"/>
              <a:cs typeface="Arial"/>
            </a:endParaRPr>
          </a:p>
          <a:p>
            <a:endParaRPr lang="en-US" sz="1800" dirty="0">
              <a:highlight>
                <a:srgbClr val="C6C6C6"/>
              </a:highlight>
              <a:latin typeface="Calibri"/>
              <a:ea typeface="Calibri"/>
              <a:cs typeface="Calibri"/>
            </a:endParaRPr>
          </a:p>
        </p:txBody>
      </p:sp>
      <p:sp>
        <p:nvSpPr>
          <p:cNvPr id="4" name="Date Placeholder 3">
            <a:extLst>
              <a:ext uri="{FF2B5EF4-FFF2-40B4-BE49-F238E27FC236}">
                <a16:creationId xmlns:a16="http://schemas.microsoft.com/office/drawing/2014/main" id="{69FC34EB-7F9B-B343-77B3-5BDF9EC0BFF1}"/>
              </a:ext>
            </a:extLst>
          </p:cNvPr>
          <p:cNvSpPr>
            <a:spLocks noGrp="1"/>
          </p:cNvSpPr>
          <p:nvPr>
            <p:ph type="dt" sz="half" idx="10"/>
          </p:nvPr>
        </p:nvSpPr>
        <p:spPr/>
        <p:txBody>
          <a:bodyPr/>
          <a:lstStyle/>
          <a:p>
            <a:fld id="{981FCF31-7DE5-4967-B9C4-AE075AD41819}" type="datetime1">
              <a:t>6/11/2026</a:t>
            </a:fld>
            <a:endParaRPr lang="en-US" dirty="0"/>
          </a:p>
        </p:txBody>
      </p:sp>
      <p:sp>
        <p:nvSpPr>
          <p:cNvPr id="5" name="Footer Placeholder 4">
            <a:extLst>
              <a:ext uri="{FF2B5EF4-FFF2-40B4-BE49-F238E27FC236}">
                <a16:creationId xmlns:a16="http://schemas.microsoft.com/office/drawing/2014/main" id="{9C245C8A-C0F5-0171-ACC5-7B860B3B4602}"/>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907E7CC1-3454-6946-0067-E728D0D767E4}"/>
              </a:ext>
            </a:extLst>
          </p:cNvPr>
          <p:cNvSpPr>
            <a:spLocks noGrp="1"/>
          </p:cNvSpPr>
          <p:nvPr>
            <p:ph type="sldNum" sz="quarter" idx="12"/>
          </p:nvPr>
        </p:nvSpPr>
        <p:spPr/>
        <p:txBody>
          <a:bodyPr/>
          <a:lstStyle/>
          <a:p>
            <a:fld id="{CC057153-B650-4DEB-B370-79DDCFDCE934}" type="slidenum">
              <a:rPr lang="en-US" dirty="0"/>
              <a:t>11</a:t>
            </a:fld>
            <a:endParaRPr lang="en-US" dirty="0"/>
          </a:p>
        </p:txBody>
      </p:sp>
    </p:spTree>
    <p:extLst>
      <p:ext uri="{BB962C8B-B14F-4D97-AF65-F5344CB8AC3E}">
        <p14:creationId xmlns:p14="http://schemas.microsoft.com/office/powerpoint/2010/main" val="3902297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65B24D-A890-972B-CB74-75A3BEB9F3A1}"/>
              </a:ext>
            </a:extLst>
          </p:cNvPr>
          <p:cNvSpPr>
            <a:spLocks noGrp="1"/>
          </p:cNvSpPr>
          <p:nvPr>
            <p:ph idx="1"/>
          </p:nvPr>
        </p:nvSpPr>
        <p:spPr/>
        <p:txBody>
          <a:bodyPr vert="horz" lIns="91440" tIns="45720" rIns="91440" bIns="45720" rtlCol="0" anchor="t">
            <a:normAutofit/>
          </a:bodyPr>
          <a:lstStyle/>
          <a:p>
            <a:r>
              <a:rPr lang="en-GB" sz="1800">
                <a:solidFill>
                  <a:srgbClr val="2C3E50"/>
                </a:solidFill>
                <a:highlight>
                  <a:srgbClr val="FFFFFF"/>
                </a:highlight>
                <a:latin typeface="Calibri"/>
                <a:ea typeface="Calibri"/>
                <a:cs typeface="Calibri"/>
              </a:rPr>
              <a:t>Structural-learning.com. (2026). </a:t>
            </a:r>
            <a:r>
              <a:rPr lang="en-GB" sz="1800" i="1">
                <a:solidFill>
                  <a:srgbClr val="2C3E50"/>
                </a:solidFill>
                <a:highlight>
                  <a:srgbClr val="FFFFFF"/>
                </a:highlight>
                <a:latin typeface="Calibri"/>
                <a:ea typeface="Calibri"/>
                <a:cs typeface="Calibri"/>
              </a:rPr>
              <a:t>Language Development Theories: From Chomsky to Bruner and Beyond</a:t>
            </a:r>
            <a:r>
              <a:rPr lang="en-GB" sz="1800">
                <a:solidFill>
                  <a:srgbClr val="2C3E50"/>
                </a:solidFill>
                <a:highlight>
                  <a:srgbClr val="FFFFFF"/>
                </a:highlight>
                <a:latin typeface="Calibri"/>
                <a:ea typeface="Calibri"/>
                <a:cs typeface="Calibri"/>
              </a:rPr>
              <a:t>. [online] Available at: </a:t>
            </a:r>
            <a:r>
              <a:rPr lang="en-GB" sz="1800" dirty="0">
                <a:highlight>
                  <a:srgbClr val="FFFFFF"/>
                </a:highlight>
                <a:latin typeface="Aptos"/>
                <a:hlinkClick r:id="rId2"/>
              </a:rPr>
              <a:t>https://www.structural-</a:t>
            </a:r>
            <a:endParaRPr lang="en-US" sz="1800">
              <a:latin typeface="Arial"/>
              <a:cs typeface="Arial"/>
            </a:endParaRPr>
          </a:p>
          <a:p>
            <a:endParaRPr lang="en-GB" sz="1800" dirty="0">
              <a:solidFill>
                <a:srgbClr val="000000"/>
              </a:solidFill>
              <a:highlight>
                <a:srgbClr val="FFFFFF"/>
              </a:highlight>
              <a:latin typeface="Aptos"/>
              <a:ea typeface="Calibri"/>
              <a:cs typeface="Calibri"/>
            </a:endParaRPr>
          </a:p>
          <a:p>
            <a:r>
              <a:rPr lang="en-GB" sz="1800">
                <a:solidFill>
                  <a:srgbClr val="2C3E50"/>
                </a:solidFill>
                <a:highlight>
                  <a:srgbClr val="FFFFFF"/>
                </a:highlight>
                <a:latin typeface="Calibri"/>
                <a:ea typeface="Calibri"/>
                <a:cs typeface="Calibri"/>
              </a:rPr>
              <a:t>learning.com/post/language-development-theories.</a:t>
            </a:r>
            <a:endParaRPr lang="en-US" sz="1800">
              <a:latin typeface="Calibri"/>
              <a:ea typeface="Calibri"/>
              <a:cs typeface="Calibri"/>
            </a:endParaRPr>
          </a:p>
          <a:p>
            <a:endParaRPr lang="en-GB" sz="1800" dirty="0">
              <a:solidFill>
                <a:srgbClr val="2C3E50"/>
              </a:solidFill>
              <a:highlight>
                <a:srgbClr val="FFFFFF"/>
              </a:highlight>
              <a:latin typeface="Calibri"/>
              <a:ea typeface="Calibri"/>
              <a:cs typeface="Calibri"/>
            </a:endParaRPr>
          </a:p>
          <a:p>
            <a:r>
              <a:rPr lang="en-GB" sz="1800">
                <a:highlight>
                  <a:srgbClr val="FFFFFF"/>
                </a:highlight>
                <a:latin typeface="Calibri"/>
                <a:ea typeface="Calibri"/>
                <a:cs typeface="Calibri"/>
              </a:rPr>
              <a:t>Uwtsd.ac.uk. (2026). </a:t>
            </a:r>
            <a:r>
              <a:rPr lang="en-GB" sz="1800" i="1">
                <a:highlight>
                  <a:srgbClr val="FFFFFF"/>
                </a:highlight>
                <a:latin typeface="Calibri"/>
                <a:ea typeface="Calibri"/>
                <a:cs typeface="Calibri"/>
              </a:rPr>
              <a:t>Log in to the site | Home</a:t>
            </a:r>
            <a:r>
              <a:rPr lang="en-GB" sz="1800">
                <a:highlight>
                  <a:srgbClr val="FFFFFF"/>
                </a:highlight>
                <a:latin typeface="Calibri"/>
                <a:ea typeface="Calibri"/>
                <a:cs typeface="Calibri"/>
              </a:rPr>
              <a:t>. [online] Available at: </a:t>
            </a:r>
            <a:r>
              <a:rPr lang="en-GB" sz="1800" dirty="0">
                <a:highlight>
                  <a:srgbClr val="FFFFFF"/>
                </a:highlight>
                <a:latin typeface="Aptos"/>
                <a:hlinkClick r:id="rId3"/>
              </a:rPr>
              <a:t>https://moodle.uwtsd.ac.uk/course/section.php?id=177606</a:t>
            </a:r>
            <a:r>
              <a:rPr lang="en-GB" sz="1800">
                <a:highlight>
                  <a:srgbClr val="FFFFFF"/>
                </a:highlight>
                <a:latin typeface="Calibri"/>
                <a:ea typeface="Calibri"/>
                <a:cs typeface="Calibri"/>
              </a:rPr>
              <a:t> [Accessed 11 Jun. 2026].</a:t>
            </a:r>
            <a:endParaRPr lang="en-US" sz="1800">
              <a:latin typeface="Calibri"/>
              <a:ea typeface="Calibri"/>
              <a:cs typeface="Calibri"/>
            </a:endParaRPr>
          </a:p>
          <a:p>
            <a:endParaRPr lang="en-GB" sz="1800" dirty="0">
              <a:highlight>
                <a:srgbClr val="FFFFFF"/>
              </a:highlight>
              <a:latin typeface="Calibri"/>
              <a:ea typeface="Calibri"/>
              <a:cs typeface="Calibri"/>
            </a:endParaRPr>
          </a:p>
          <a:p>
            <a:r>
              <a:rPr lang="en-GB" sz="1800">
                <a:highlight>
                  <a:srgbClr val="FFFFFF"/>
                </a:highlight>
                <a:latin typeface="Calibri"/>
                <a:ea typeface="Calibri"/>
                <a:cs typeface="Calibri"/>
              </a:rPr>
              <a:t>McLeod, S. (2025). </a:t>
            </a:r>
            <a:r>
              <a:rPr lang="en-GB" sz="1800" i="1">
                <a:highlight>
                  <a:srgbClr val="FFFFFF"/>
                </a:highlight>
                <a:latin typeface="Calibri"/>
                <a:ea typeface="Calibri"/>
                <a:cs typeface="Calibri"/>
              </a:rPr>
              <a:t>Operant conditioning: What it is, how it works, and examples</a:t>
            </a:r>
            <a:r>
              <a:rPr lang="en-GB" sz="1800">
                <a:highlight>
                  <a:srgbClr val="FFFFFF"/>
                </a:highlight>
                <a:latin typeface="Calibri"/>
                <a:ea typeface="Calibri"/>
                <a:cs typeface="Calibri"/>
              </a:rPr>
              <a:t>. [online] Simply Psychology. Available at: </a:t>
            </a:r>
            <a:r>
              <a:rPr lang="en-GB" sz="1800" dirty="0">
                <a:highlight>
                  <a:srgbClr val="FFFFFF"/>
                </a:highlight>
                <a:latin typeface="Aptos"/>
                <a:hlinkClick r:id="rId4"/>
              </a:rPr>
              <a:t>https://www.simplypsychology.org/operant-conditioning.html</a:t>
            </a:r>
            <a:r>
              <a:rPr lang="en-GB" sz="1800">
                <a:highlight>
                  <a:srgbClr val="FFFFFF"/>
                </a:highlight>
                <a:latin typeface="Calibri"/>
                <a:ea typeface="Calibri"/>
                <a:cs typeface="Calibri"/>
              </a:rPr>
              <a:t>.</a:t>
            </a:r>
            <a:endParaRPr lang="en-US"/>
          </a:p>
        </p:txBody>
      </p:sp>
      <p:sp>
        <p:nvSpPr>
          <p:cNvPr id="4" name="Date Placeholder 3">
            <a:extLst>
              <a:ext uri="{FF2B5EF4-FFF2-40B4-BE49-F238E27FC236}">
                <a16:creationId xmlns:a16="http://schemas.microsoft.com/office/drawing/2014/main" id="{B6E3F760-C7FB-1B63-23A1-92E9051411B2}"/>
              </a:ext>
            </a:extLst>
          </p:cNvPr>
          <p:cNvSpPr>
            <a:spLocks noGrp="1"/>
          </p:cNvSpPr>
          <p:nvPr>
            <p:ph type="dt" sz="half" idx="10"/>
          </p:nvPr>
        </p:nvSpPr>
        <p:spPr/>
        <p:txBody>
          <a:bodyPr/>
          <a:lstStyle/>
          <a:p>
            <a:fld id="{CDB61812-EE67-44F0-8323-5D4D24B9DEC7}" type="datetime1">
              <a:t>6/11/2026</a:t>
            </a:fld>
            <a:endParaRPr lang="en-US" dirty="0"/>
          </a:p>
        </p:txBody>
      </p:sp>
      <p:sp>
        <p:nvSpPr>
          <p:cNvPr id="5" name="Footer Placeholder 4">
            <a:extLst>
              <a:ext uri="{FF2B5EF4-FFF2-40B4-BE49-F238E27FC236}">
                <a16:creationId xmlns:a16="http://schemas.microsoft.com/office/drawing/2014/main" id="{CCC7DF64-C2AE-8C84-CA7A-4921F65063C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909C16FA-C0C7-02C4-16F6-6D55DD0B71E0}"/>
              </a:ext>
            </a:extLst>
          </p:cNvPr>
          <p:cNvSpPr>
            <a:spLocks noGrp="1"/>
          </p:cNvSpPr>
          <p:nvPr>
            <p:ph type="sldNum" sz="quarter" idx="12"/>
          </p:nvPr>
        </p:nvSpPr>
        <p:spPr/>
        <p:txBody>
          <a:bodyPr/>
          <a:lstStyle/>
          <a:p>
            <a:fld id="{CC057153-B650-4DEB-B370-79DDCFDCE934}" type="slidenum">
              <a:rPr lang="en-US" dirty="0"/>
              <a:t>12</a:t>
            </a:fld>
            <a:endParaRPr lang="en-US" dirty="0"/>
          </a:p>
        </p:txBody>
      </p:sp>
    </p:spTree>
    <p:extLst>
      <p:ext uri="{BB962C8B-B14F-4D97-AF65-F5344CB8AC3E}">
        <p14:creationId xmlns:p14="http://schemas.microsoft.com/office/powerpoint/2010/main" val="3205338767"/>
      </p:ext>
    </p:extLst>
  </p:cSld>
  <p:clrMapOvr>
    <a:masterClrMapping/>
  </p:clrMapOvr>
</p:sld>
</file>

<file path=ppt/theme/theme1.xml><?xml version="1.0" encoding="utf-8"?>
<a:theme xmlns:a="http://schemas.openxmlformats.org/drawingml/2006/main" name="VanillaVTI">
  <a:themeElements>
    <a:clrScheme name="VanillaVTI">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VanillaVTI">
      <a:majorFont>
        <a:latin typeface="Neue Haas Grotesk Text Pro"/>
        <a:ea typeface=""/>
        <a:cs typeface=""/>
      </a:majorFont>
      <a:minorFont>
        <a:latin typeface="Neue Haas Grotesk Text Pro"/>
        <a:ea typeface=""/>
        <a:cs typeface=""/>
      </a:minorFont>
    </a:fontScheme>
    <a:fmtScheme name="Vanilla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AACC6CF0-9F86-48CC-9C4E-CA578EE0A0A0}" vid="{3BDE51FE-56D6-4100-AFB5-5B4AEDCE2EF6}"/>
    </a:ext>
  </a:extLst>
</a:theme>
</file>

<file path=docProps/app.xml><?xml version="1.0" encoding="utf-8"?>
<Properties xmlns="http://schemas.openxmlformats.org/officeDocument/2006/extended-properties" xmlns:vt="http://schemas.openxmlformats.org/officeDocument/2006/docPropsVTypes">
  <TotalTime>78</TotalTime>
  <Words>360</Words>
  <Application>Microsoft Office PowerPoint</Application>
  <PresentationFormat>Widescreen</PresentationFormat>
  <Paragraphs>37</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VanillaVTI</vt:lpstr>
      <vt:lpstr>PowerPoint Presentation</vt:lpstr>
      <vt:lpstr>PowerPoint Presentation</vt:lpstr>
      <vt:lpstr>Overview of the theory</vt:lpstr>
      <vt:lpstr>Some important key concepts from this theory are: </vt:lpstr>
      <vt:lpstr>Application to Issac</vt:lpstr>
      <vt:lpstr>Practical strategies  </vt:lpstr>
      <vt:lpstr>PowerPoint Presentation</vt:lpstr>
      <vt:lpstr>Nature versus nurture </vt:lpstr>
      <vt:lpstr>Evaluation</vt:lpstr>
      <vt:lpstr>Conclusion</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Nargas Shabinah (2418690)</dc:creator>
  <cp:lastModifiedBy>Nargas Shabinah (2418690)</cp:lastModifiedBy>
  <cp:revision>209</cp:revision>
  <dcterms:created xsi:type="dcterms:W3CDTF">2026-06-09T10:43:00Z</dcterms:created>
  <dcterms:modified xsi:type="dcterms:W3CDTF">2026-06-12T00:41:04Z</dcterms:modified>
</cp:coreProperties>
</file>