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5" r:id="rId1"/>
  </p:sldMasterIdLst>
  <p:sldIdLst>
    <p:sldId id="256" r:id="rId2"/>
    <p:sldId id="257" r:id="rId3"/>
    <p:sldId id="259" r:id="rId4"/>
    <p:sldId id="260" r:id="rId5"/>
    <p:sldId id="261" r:id="rId6"/>
    <p:sldId id="262" r:id="rId7"/>
    <p:sldId id="263" r:id="rId8"/>
    <p:sldId id="264" r:id="rId9"/>
    <p:sldId id="265" r:id="rId10"/>
    <p:sldId id="25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680DB1-E325-FB1C-63DE-4C0F28EB99DA}" v="1127" dt="2024-07-19T15:53:47.474"/>
    <p1510:client id="{7DC2A720-1CCD-1A42-5348-92088C4B3FD8}" v="1708" dt="2024-07-19T18:22:34.1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ad Jones (2219978)" userId="S::2219978@student.uwtsd.ac.uk::9c886b9c-23e6-4d87-9cdd-70f69f6f190b" providerId="AD" clId="Web-{7DC2A720-1CCD-1A42-5348-92088C4B3FD8}"/>
    <pc:docChg chg="addSld modSld">
      <pc:chgData name="Brad Jones (2219978)" userId="S::2219978@student.uwtsd.ac.uk::9c886b9c-23e6-4d87-9cdd-70f69f6f190b" providerId="AD" clId="Web-{7DC2A720-1CCD-1A42-5348-92088C4B3FD8}" dt="2024-07-19T18:22:34.173" v="1704"/>
      <pc:docMkLst>
        <pc:docMk/>
      </pc:docMkLst>
      <pc:sldChg chg="modSp">
        <pc:chgData name="Brad Jones (2219978)" userId="S::2219978@student.uwtsd.ac.uk::9c886b9c-23e6-4d87-9cdd-70f69f6f190b" providerId="AD" clId="Web-{7DC2A720-1CCD-1A42-5348-92088C4B3FD8}" dt="2024-07-19T18:21:51.156" v="1685" actId="20577"/>
        <pc:sldMkLst>
          <pc:docMk/>
          <pc:sldMk cId="2106837810" sldId="258"/>
        </pc:sldMkLst>
        <pc:spChg chg="mod">
          <ac:chgData name="Brad Jones (2219978)" userId="S::2219978@student.uwtsd.ac.uk::9c886b9c-23e6-4d87-9cdd-70f69f6f190b" providerId="AD" clId="Web-{7DC2A720-1CCD-1A42-5348-92088C4B3FD8}" dt="2024-07-19T18:21:51.156" v="1685" actId="20577"/>
          <ac:spMkLst>
            <pc:docMk/>
            <pc:sldMk cId="2106837810" sldId="258"/>
            <ac:spMk id="3" creationId="{B822581C-8228-8834-0D2E-EC482377E598}"/>
          </ac:spMkLst>
        </pc:spChg>
      </pc:sldChg>
      <pc:sldChg chg="modSp">
        <pc:chgData name="Brad Jones (2219978)" userId="S::2219978@student.uwtsd.ac.uk::9c886b9c-23e6-4d87-9cdd-70f69f6f190b" providerId="AD" clId="Web-{7DC2A720-1CCD-1A42-5348-92088C4B3FD8}" dt="2024-07-19T17:20:20.016" v="243" actId="20577"/>
        <pc:sldMkLst>
          <pc:docMk/>
          <pc:sldMk cId="1512243446" sldId="261"/>
        </pc:sldMkLst>
        <pc:spChg chg="mod">
          <ac:chgData name="Brad Jones (2219978)" userId="S::2219978@student.uwtsd.ac.uk::9c886b9c-23e6-4d87-9cdd-70f69f6f190b" providerId="AD" clId="Web-{7DC2A720-1CCD-1A42-5348-92088C4B3FD8}" dt="2024-07-19T17:20:20.016" v="243" actId="20577"/>
          <ac:spMkLst>
            <pc:docMk/>
            <pc:sldMk cId="1512243446" sldId="261"/>
            <ac:spMk id="3" creationId="{EFFF0513-2CB4-B26E-0131-DEA3E18F4580}"/>
          </ac:spMkLst>
        </pc:spChg>
      </pc:sldChg>
      <pc:sldChg chg="modSp new">
        <pc:chgData name="Brad Jones (2219978)" userId="S::2219978@student.uwtsd.ac.uk::9c886b9c-23e6-4d87-9cdd-70f69f6f190b" providerId="AD" clId="Web-{7DC2A720-1CCD-1A42-5348-92088C4B3FD8}" dt="2024-07-19T17:42:36.950" v="709" actId="20577"/>
        <pc:sldMkLst>
          <pc:docMk/>
          <pc:sldMk cId="3027330150" sldId="262"/>
        </pc:sldMkLst>
        <pc:spChg chg="mod">
          <ac:chgData name="Brad Jones (2219978)" userId="S::2219978@student.uwtsd.ac.uk::9c886b9c-23e6-4d87-9cdd-70f69f6f190b" providerId="AD" clId="Web-{7DC2A720-1CCD-1A42-5348-92088C4B3FD8}" dt="2024-07-19T17:28:06.415" v="346" actId="20577"/>
          <ac:spMkLst>
            <pc:docMk/>
            <pc:sldMk cId="3027330150" sldId="262"/>
            <ac:spMk id="2" creationId="{03BA8D13-51A5-47F7-65CA-238A86E8BF18}"/>
          </ac:spMkLst>
        </pc:spChg>
        <pc:spChg chg="mod">
          <ac:chgData name="Brad Jones (2219978)" userId="S::2219978@student.uwtsd.ac.uk::9c886b9c-23e6-4d87-9cdd-70f69f6f190b" providerId="AD" clId="Web-{7DC2A720-1CCD-1A42-5348-92088C4B3FD8}" dt="2024-07-19T17:42:36.950" v="709" actId="20577"/>
          <ac:spMkLst>
            <pc:docMk/>
            <pc:sldMk cId="3027330150" sldId="262"/>
            <ac:spMk id="3" creationId="{5AF1DAC1-BBE7-C2AC-1203-839C724AED27}"/>
          </ac:spMkLst>
        </pc:spChg>
      </pc:sldChg>
      <pc:sldChg chg="modSp new">
        <pc:chgData name="Brad Jones (2219978)" userId="S::2219978@student.uwtsd.ac.uk::9c886b9c-23e6-4d87-9cdd-70f69f6f190b" providerId="AD" clId="Web-{7DC2A720-1CCD-1A42-5348-92088C4B3FD8}" dt="2024-07-19T18:04:31.288" v="1101" actId="20577"/>
        <pc:sldMkLst>
          <pc:docMk/>
          <pc:sldMk cId="293984630" sldId="263"/>
        </pc:sldMkLst>
        <pc:spChg chg="mod">
          <ac:chgData name="Brad Jones (2219978)" userId="S::2219978@student.uwtsd.ac.uk::9c886b9c-23e6-4d87-9cdd-70f69f6f190b" providerId="AD" clId="Web-{7DC2A720-1CCD-1A42-5348-92088C4B3FD8}" dt="2024-07-19T18:02:09.829" v="1029" actId="20577"/>
          <ac:spMkLst>
            <pc:docMk/>
            <pc:sldMk cId="293984630" sldId="263"/>
            <ac:spMk id="2" creationId="{DBDBA2EA-8521-B77B-F2E2-BA0E4A3E7717}"/>
          </ac:spMkLst>
        </pc:spChg>
        <pc:spChg chg="mod">
          <ac:chgData name="Brad Jones (2219978)" userId="S::2219978@student.uwtsd.ac.uk::9c886b9c-23e6-4d87-9cdd-70f69f6f190b" providerId="AD" clId="Web-{7DC2A720-1CCD-1A42-5348-92088C4B3FD8}" dt="2024-07-19T18:04:31.288" v="1101" actId="20577"/>
          <ac:spMkLst>
            <pc:docMk/>
            <pc:sldMk cId="293984630" sldId="263"/>
            <ac:spMk id="3" creationId="{8597180E-4E1B-543D-0BF1-18CC39541A01}"/>
          </ac:spMkLst>
        </pc:spChg>
      </pc:sldChg>
      <pc:sldChg chg="modSp new">
        <pc:chgData name="Brad Jones (2219978)" userId="S::2219978@student.uwtsd.ac.uk::9c886b9c-23e6-4d87-9cdd-70f69f6f190b" providerId="AD" clId="Web-{7DC2A720-1CCD-1A42-5348-92088C4B3FD8}" dt="2024-07-19T18:19:18.769" v="1583" actId="20577"/>
        <pc:sldMkLst>
          <pc:docMk/>
          <pc:sldMk cId="291321780" sldId="264"/>
        </pc:sldMkLst>
        <pc:spChg chg="mod">
          <ac:chgData name="Brad Jones (2219978)" userId="S::2219978@student.uwtsd.ac.uk::9c886b9c-23e6-4d87-9cdd-70f69f6f190b" providerId="AD" clId="Web-{7DC2A720-1CCD-1A42-5348-92088C4B3FD8}" dt="2024-07-19T18:02:47.502" v="1059" actId="20577"/>
          <ac:spMkLst>
            <pc:docMk/>
            <pc:sldMk cId="291321780" sldId="264"/>
            <ac:spMk id="2" creationId="{F8FF07B1-CFCA-6294-D035-C600083280C2}"/>
          </ac:spMkLst>
        </pc:spChg>
        <pc:spChg chg="mod">
          <ac:chgData name="Brad Jones (2219978)" userId="S::2219978@student.uwtsd.ac.uk::9c886b9c-23e6-4d87-9cdd-70f69f6f190b" providerId="AD" clId="Web-{7DC2A720-1CCD-1A42-5348-92088C4B3FD8}" dt="2024-07-19T18:19:18.769" v="1583" actId="20577"/>
          <ac:spMkLst>
            <pc:docMk/>
            <pc:sldMk cId="291321780" sldId="264"/>
            <ac:spMk id="3" creationId="{8E0FF0FB-780A-EFAD-D127-946772593F15}"/>
          </ac:spMkLst>
        </pc:spChg>
      </pc:sldChg>
      <pc:sldChg chg="delSp modSp new">
        <pc:chgData name="Brad Jones (2219978)" userId="S::2219978@student.uwtsd.ac.uk::9c886b9c-23e6-4d87-9cdd-70f69f6f190b" providerId="AD" clId="Web-{7DC2A720-1CCD-1A42-5348-92088C4B3FD8}" dt="2024-07-19T18:22:34.173" v="1704"/>
        <pc:sldMkLst>
          <pc:docMk/>
          <pc:sldMk cId="2154090583" sldId="265"/>
        </pc:sldMkLst>
        <pc:spChg chg="mod">
          <ac:chgData name="Brad Jones (2219978)" userId="S::2219978@student.uwtsd.ac.uk::9c886b9c-23e6-4d87-9cdd-70f69f6f190b" providerId="AD" clId="Web-{7DC2A720-1CCD-1A42-5348-92088C4B3FD8}" dt="2024-07-19T18:22:30.142" v="1703" actId="1076"/>
          <ac:spMkLst>
            <pc:docMk/>
            <pc:sldMk cId="2154090583" sldId="265"/>
            <ac:spMk id="2" creationId="{AC7899AB-0EF5-4A1B-B61D-7E8844BDD5EA}"/>
          </ac:spMkLst>
        </pc:spChg>
        <pc:spChg chg="del">
          <ac:chgData name="Brad Jones (2219978)" userId="S::2219978@student.uwtsd.ac.uk::9c886b9c-23e6-4d87-9cdd-70f69f6f190b" providerId="AD" clId="Web-{7DC2A720-1CCD-1A42-5348-92088C4B3FD8}" dt="2024-07-19T18:22:34.173" v="1704"/>
          <ac:spMkLst>
            <pc:docMk/>
            <pc:sldMk cId="2154090583" sldId="265"/>
            <ac:spMk id="3" creationId="{54031F60-79F8-8F61-D493-76CE29E991EB}"/>
          </ac:spMkLst>
        </pc:spChg>
      </pc:sldChg>
    </pc:docChg>
  </pc:docChgLst>
  <pc:docChgLst>
    <pc:chgData name="Brad Jones (2219978)" userId="S::2219978@student.uwtsd.ac.uk::9c886b9c-23e6-4d87-9cdd-70f69f6f190b" providerId="AD" clId="Web-{4F680DB1-E325-FB1C-63DE-4C0F28EB99DA}"/>
    <pc:docChg chg="addSld modSld sldOrd addMainMaster delMainMaster">
      <pc:chgData name="Brad Jones (2219978)" userId="S::2219978@student.uwtsd.ac.uk::9c886b9c-23e6-4d87-9cdd-70f69f6f190b" providerId="AD" clId="Web-{4F680DB1-E325-FB1C-63DE-4C0F28EB99DA}" dt="2024-07-19T15:53:47.474" v="1123" actId="20577"/>
      <pc:docMkLst>
        <pc:docMk/>
      </pc:docMkLst>
      <pc:sldChg chg="addSp delSp modSp mod setBg modClrScheme setClrOvrMap delDesignElem chgLayout">
        <pc:chgData name="Brad Jones (2219978)" userId="S::2219978@student.uwtsd.ac.uk::9c886b9c-23e6-4d87-9cdd-70f69f6f190b" providerId="AD" clId="Web-{4F680DB1-E325-FB1C-63DE-4C0F28EB99DA}" dt="2024-07-19T14:21:32.027" v="61"/>
        <pc:sldMkLst>
          <pc:docMk/>
          <pc:sldMk cId="109857222" sldId="256"/>
        </pc:sldMkLst>
        <pc:spChg chg="mod ord">
          <ac:chgData name="Brad Jones (2219978)" userId="S::2219978@student.uwtsd.ac.uk::9c886b9c-23e6-4d87-9cdd-70f69f6f190b" providerId="AD" clId="Web-{4F680DB1-E325-FB1C-63DE-4C0F28EB99DA}" dt="2024-07-19T14:21:32.027" v="61"/>
          <ac:spMkLst>
            <pc:docMk/>
            <pc:sldMk cId="109857222" sldId="256"/>
            <ac:spMk id="2" creationId="{00000000-0000-0000-0000-000000000000}"/>
          </ac:spMkLst>
        </pc:spChg>
        <pc:spChg chg="mod ord">
          <ac:chgData name="Brad Jones (2219978)" userId="S::2219978@student.uwtsd.ac.uk::9c886b9c-23e6-4d87-9cdd-70f69f6f190b" providerId="AD" clId="Web-{4F680DB1-E325-FB1C-63DE-4C0F28EB99DA}" dt="2024-07-19T14:21:32.027" v="61"/>
          <ac:spMkLst>
            <pc:docMk/>
            <pc:sldMk cId="109857222" sldId="256"/>
            <ac:spMk id="3" creationId="{00000000-0000-0000-0000-000000000000}"/>
          </ac:spMkLst>
        </pc:spChg>
        <pc:spChg chg="add del">
          <ac:chgData name="Brad Jones (2219978)" userId="S::2219978@student.uwtsd.ac.uk::9c886b9c-23e6-4d87-9cdd-70f69f6f190b" providerId="AD" clId="Web-{4F680DB1-E325-FB1C-63DE-4C0F28EB99DA}" dt="2024-07-19T14:16:29.477" v="3"/>
          <ac:spMkLst>
            <pc:docMk/>
            <pc:sldMk cId="109857222" sldId="256"/>
            <ac:spMk id="8" creationId="{F69F96FE-C3F5-4F02-8428-78ADCB975ED9}"/>
          </ac:spMkLst>
        </pc:spChg>
        <pc:spChg chg="add del">
          <ac:chgData name="Brad Jones (2219978)" userId="S::2219978@student.uwtsd.ac.uk::9c886b9c-23e6-4d87-9cdd-70f69f6f190b" providerId="AD" clId="Web-{4F680DB1-E325-FB1C-63DE-4C0F28EB99DA}" dt="2024-07-19T14:16:19.508" v="1"/>
          <ac:spMkLst>
            <pc:docMk/>
            <pc:sldMk cId="109857222" sldId="256"/>
            <ac:spMk id="9" creationId="{11F4D251-B7D8-402D-950A-F9D15396E94B}"/>
          </ac:spMkLst>
        </pc:spChg>
        <pc:spChg chg="add del">
          <ac:chgData name="Brad Jones (2219978)" userId="S::2219978@student.uwtsd.ac.uk::9c886b9c-23e6-4d87-9cdd-70f69f6f190b" providerId="AD" clId="Web-{4F680DB1-E325-FB1C-63DE-4C0F28EB99DA}" dt="2024-07-19T14:16:19.508" v="1"/>
          <ac:spMkLst>
            <pc:docMk/>
            <pc:sldMk cId="109857222" sldId="256"/>
            <ac:spMk id="11" creationId="{E67870A8-BE17-461C-AD58-035AD7FA02CB}"/>
          </ac:spMkLst>
        </pc:spChg>
        <pc:spChg chg="add del">
          <ac:chgData name="Brad Jones (2219978)" userId="S::2219978@student.uwtsd.ac.uk::9c886b9c-23e6-4d87-9cdd-70f69f6f190b" providerId="AD" clId="Web-{4F680DB1-E325-FB1C-63DE-4C0F28EB99DA}" dt="2024-07-19T14:20:47.384" v="59"/>
          <ac:spMkLst>
            <pc:docMk/>
            <pc:sldMk cId="109857222" sldId="256"/>
            <ac:spMk id="13" creationId="{AB7A42E3-05D8-4A0B-9D4E-20EF581E57C0}"/>
          </ac:spMkLst>
        </pc:spChg>
        <pc:spChg chg="add del">
          <ac:chgData name="Brad Jones (2219978)" userId="S::2219978@student.uwtsd.ac.uk::9c886b9c-23e6-4d87-9cdd-70f69f6f190b" providerId="AD" clId="Web-{4F680DB1-E325-FB1C-63DE-4C0F28EB99DA}" dt="2024-07-19T14:20:47.384" v="59"/>
          <ac:spMkLst>
            <pc:docMk/>
            <pc:sldMk cId="109857222" sldId="256"/>
            <ac:spMk id="14" creationId="{DB4A12B6-EF0D-43E8-8C17-4FAD4D2766E4}"/>
          </ac:spMkLst>
        </pc:spChg>
        <pc:spChg chg="add del">
          <ac:chgData name="Brad Jones (2219978)" userId="S::2219978@student.uwtsd.ac.uk::9c886b9c-23e6-4d87-9cdd-70f69f6f190b" providerId="AD" clId="Web-{4F680DB1-E325-FB1C-63DE-4C0F28EB99DA}" dt="2024-07-19T14:20:47.384" v="59"/>
          <ac:spMkLst>
            <pc:docMk/>
            <pc:sldMk cId="109857222" sldId="256"/>
            <ac:spMk id="16" creationId="{AE107525-0C02-447F-8A3F-553320A7230E}"/>
          </ac:spMkLst>
        </pc:spChg>
        <pc:spChg chg="add del">
          <ac:chgData name="Brad Jones (2219978)" userId="S::2219978@student.uwtsd.ac.uk::9c886b9c-23e6-4d87-9cdd-70f69f6f190b" providerId="AD" clId="Web-{4F680DB1-E325-FB1C-63DE-4C0F28EB99DA}" dt="2024-07-19T14:19:05.268" v="19"/>
          <ac:spMkLst>
            <pc:docMk/>
            <pc:sldMk cId="109857222" sldId="256"/>
            <ac:spMk id="24" creationId="{CE3C5560-7A9C-489F-9148-18C5E1D0F0B2}"/>
          </ac:spMkLst>
        </pc:spChg>
        <pc:spChg chg="add del">
          <ac:chgData name="Brad Jones (2219978)" userId="S::2219978@student.uwtsd.ac.uk::9c886b9c-23e6-4d87-9cdd-70f69f6f190b" providerId="AD" clId="Web-{4F680DB1-E325-FB1C-63DE-4C0F28EB99DA}" dt="2024-07-19T14:19:05.268" v="19"/>
          <ac:spMkLst>
            <pc:docMk/>
            <pc:sldMk cId="109857222" sldId="256"/>
            <ac:spMk id="26" creationId="{C5CB530E-515E-412C-9DF1-5F8FFBD6F383}"/>
          </ac:spMkLst>
        </pc:spChg>
        <pc:spChg chg="add del">
          <ac:chgData name="Brad Jones (2219978)" userId="S::2219978@student.uwtsd.ac.uk::9c886b9c-23e6-4d87-9cdd-70f69f6f190b" providerId="AD" clId="Web-{4F680DB1-E325-FB1C-63DE-4C0F28EB99DA}" dt="2024-07-19T14:19:05.268" v="19"/>
          <ac:spMkLst>
            <pc:docMk/>
            <pc:sldMk cId="109857222" sldId="256"/>
            <ac:spMk id="28" creationId="{712D4376-A578-4FF1-94FC-245E7A6A489F}"/>
          </ac:spMkLst>
        </pc:spChg>
        <pc:spChg chg="add del">
          <ac:chgData name="Brad Jones (2219978)" userId="S::2219978@student.uwtsd.ac.uk::9c886b9c-23e6-4d87-9cdd-70f69f6f190b" providerId="AD" clId="Web-{4F680DB1-E325-FB1C-63DE-4C0F28EB99DA}" dt="2024-07-19T14:19:05.268" v="19"/>
          <ac:spMkLst>
            <pc:docMk/>
            <pc:sldMk cId="109857222" sldId="256"/>
            <ac:spMk id="30" creationId="{AEA7509D-F04F-40CB-A0B3-EEF16499CC9F}"/>
          </ac:spMkLst>
        </pc:spChg>
        <pc:picChg chg="add del">
          <ac:chgData name="Brad Jones (2219978)" userId="S::2219978@student.uwtsd.ac.uk::9c886b9c-23e6-4d87-9cdd-70f69f6f190b" providerId="AD" clId="Web-{4F680DB1-E325-FB1C-63DE-4C0F28EB99DA}" dt="2024-07-19T14:16:19.508" v="1"/>
          <ac:picMkLst>
            <pc:docMk/>
            <pc:sldMk cId="109857222" sldId="256"/>
            <ac:picMk id="4" creationId="{1D5CCDC8-6CB4-48E4-2A18-3328A1B6AA05}"/>
          </ac:picMkLst>
        </pc:picChg>
        <pc:picChg chg="add del">
          <ac:chgData name="Brad Jones (2219978)" userId="S::2219978@student.uwtsd.ac.uk::9c886b9c-23e6-4d87-9cdd-70f69f6f190b" providerId="AD" clId="Web-{4F680DB1-E325-FB1C-63DE-4C0F28EB99DA}" dt="2024-07-19T14:19:10.128" v="23"/>
          <ac:picMkLst>
            <pc:docMk/>
            <pc:sldMk cId="109857222" sldId="256"/>
            <ac:picMk id="12" creationId="{812368D4-FE19-BD57-2D9F-E7B688910D2B}"/>
          </ac:picMkLst>
        </pc:picChg>
        <pc:picChg chg="add del">
          <ac:chgData name="Brad Jones (2219978)" userId="S::2219978@student.uwtsd.ac.uk::9c886b9c-23e6-4d87-9cdd-70f69f6f190b" providerId="AD" clId="Web-{4F680DB1-E325-FB1C-63DE-4C0F28EB99DA}" dt="2024-07-19T14:19:05.268" v="19"/>
          <ac:picMkLst>
            <pc:docMk/>
            <pc:sldMk cId="109857222" sldId="256"/>
            <ac:picMk id="21" creationId="{7EADB136-F88C-B76F-4DE8-F1119F2A2E7B}"/>
          </ac:picMkLst>
        </pc:picChg>
        <pc:picChg chg="add del">
          <ac:chgData name="Brad Jones (2219978)" userId="S::2219978@student.uwtsd.ac.uk::9c886b9c-23e6-4d87-9cdd-70f69f6f190b" providerId="AD" clId="Web-{4F680DB1-E325-FB1C-63DE-4C0F28EB99DA}" dt="2024-07-19T14:19:05.268" v="19"/>
          <ac:picMkLst>
            <pc:docMk/>
            <pc:sldMk cId="109857222" sldId="256"/>
            <ac:picMk id="34" creationId="{508BEF50-7B1E-49A4-BC19-5F4F1D755E64}"/>
          </ac:picMkLst>
        </pc:picChg>
        <pc:picChg chg="add del">
          <ac:chgData name="Brad Jones (2219978)" userId="S::2219978@student.uwtsd.ac.uk::9c886b9c-23e6-4d87-9cdd-70f69f6f190b" providerId="AD" clId="Web-{4F680DB1-E325-FB1C-63DE-4C0F28EB99DA}" dt="2024-07-19T14:19:05.268" v="19"/>
          <ac:picMkLst>
            <pc:docMk/>
            <pc:sldMk cId="109857222" sldId="256"/>
            <ac:picMk id="36" creationId="{3FBAD350-5664-4811-A208-657FB882D350}"/>
          </ac:picMkLst>
        </pc:picChg>
        <pc:picChg chg="add del">
          <ac:chgData name="Brad Jones (2219978)" userId="S::2219978@student.uwtsd.ac.uk::9c886b9c-23e6-4d87-9cdd-70f69f6f190b" providerId="AD" clId="Web-{4F680DB1-E325-FB1C-63DE-4C0F28EB99DA}" dt="2024-07-19T14:19:05.268" v="19"/>
          <ac:picMkLst>
            <pc:docMk/>
            <pc:sldMk cId="109857222" sldId="256"/>
            <ac:picMk id="38" creationId="{C39ADB8F-D187-49D7-BDCF-C1B6DC727068}"/>
          </ac:picMkLst>
        </pc:picChg>
        <pc:cxnChg chg="add del">
          <ac:chgData name="Brad Jones (2219978)" userId="S::2219978@student.uwtsd.ac.uk::9c886b9c-23e6-4d87-9cdd-70f69f6f190b" providerId="AD" clId="Web-{4F680DB1-E325-FB1C-63DE-4C0F28EB99DA}" dt="2024-07-19T14:16:29.477" v="3"/>
          <ac:cxnSpMkLst>
            <pc:docMk/>
            <pc:sldMk cId="109857222" sldId="256"/>
            <ac:cxnSpMk id="10" creationId="{16BEECB0-0766-4C59-B86E-5D26B7D8EF4D}"/>
          </ac:cxnSpMkLst>
        </pc:cxnChg>
        <pc:cxnChg chg="add del">
          <ac:chgData name="Brad Jones (2219978)" userId="S::2219978@student.uwtsd.ac.uk::9c886b9c-23e6-4d87-9cdd-70f69f6f190b" providerId="AD" clId="Web-{4F680DB1-E325-FB1C-63DE-4C0F28EB99DA}" dt="2024-07-19T14:20:47.384" v="59"/>
          <ac:cxnSpMkLst>
            <pc:docMk/>
            <pc:sldMk cId="109857222" sldId="256"/>
            <ac:cxnSpMk id="15" creationId="{6EE9A54B-189D-4645-8254-FDC4210EC6DB}"/>
          </ac:cxnSpMkLst>
        </pc:cxnChg>
        <pc:cxnChg chg="add del">
          <ac:chgData name="Brad Jones (2219978)" userId="S::2219978@student.uwtsd.ac.uk::9c886b9c-23e6-4d87-9cdd-70f69f6f190b" providerId="AD" clId="Web-{4F680DB1-E325-FB1C-63DE-4C0F28EB99DA}" dt="2024-07-19T14:20:47.384" v="59"/>
          <ac:cxnSpMkLst>
            <pc:docMk/>
            <pc:sldMk cId="109857222" sldId="256"/>
            <ac:cxnSpMk id="17" creationId="{511CE48F-D5E4-4520-AF1E-8F85CFBDA596}"/>
          </ac:cxnSpMkLst>
        </pc:cxnChg>
        <pc:cxnChg chg="add del">
          <ac:chgData name="Brad Jones (2219978)" userId="S::2219978@student.uwtsd.ac.uk::9c886b9c-23e6-4d87-9cdd-70f69f6f190b" providerId="AD" clId="Web-{4F680DB1-E325-FB1C-63DE-4C0F28EB99DA}" dt="2024-07-19T14:20:47.384" v="59"/>
          <ac:cxnSpMkLst>
            <pc:docMk/>
            <pc:sldMk cId="109857222" sldId="256"/>
            <ac:cxnSpMk id="19" creationId="{41448851-39AD-4943-BF9C-C50704E08377}"/>
          </ac:cxnSpMkLst>
        </pc:cxnChg>
        <pc:cxnChg chg="add del">
          <ac:chgData name="Brad Jones (2219978)" userId="S::2219978@student.uwtsd.ac.uk::9c886b9c-23e6-4d87-9cdd-70f69f6f190b" providerId="AD" clId="Web-{4F680DB1-E325-FB1C-63DE-4C0F28EB99DA}" dt="2024-07-19T14:19:05.268" v="19"/>
          <ac:cxnSpMkLst>
            <pc:docMk/>
            <pc:sldMk cId="109857222" sldId="256"/>
            <ac:cxnSpMk id="32" creationId="{56020367-4FD5-4596-8E10-C5F095CD8DBF}"/>
          </ac:cxnSpMkLst>
        </pc:cxnChg>
      </pc:sldChg>
      <pc:sldChg chg="modSp new mod modClrScheme chgLayout">
        <pc:chgData name="Brad Jones (2219978)" userId="S::2219978@student.uwtsd.ac.uk::9c886b9c-23e6-4d87-9cdd-70f69f6f190b" providerId="AD" clId="Web-{4F680DB1-E325-FB1C-63DE-4C0F28EB99DA}" dt="2024-07-19T15:10:54.642" v="693" actId="20577"/>
        <pc:sldMkLst>
          <pc:docMk/>
          <pc:sldMk cId="2433743023" sldId="257"/>
        </pc:sldMkLst>
        <pc:spChg chg="mod ord">
          <ac:chgData name="Brad Jones (2219978)" userId="S::2219978@student.uwtsd.ac.uk::9c886b9c-23e6-4d87-9cdd-70f69f6f190b" providerId="AD" clId="Web-{4F680DB1-E325-FB1C-63DE-4C0F28EB99DA}" dt="2024-07-19T14:22:25.499" v="89" actId="20577"/>
          <ac:spMkLst>
            <pc:docMk/>
            <pc:sldMk cId="2433743023" sldId="257"/>
            <ac:spMk id="2" creationId="{AA4A3BD7-9708-E50F-282C-0A49C99A81F1}"/>
          </ac:spMkLst>
        </pc:spChg>
        <pc:spChg chg="mod ord">
          <ac:chgData name="Brad Jones (2219978)" userId="S::2219978@student.uwtsd.ac.uk::9c886b9c-23e6-4d87-9cdd-70f69f6f190b" providerId="AD" clId="Web-{4F680DB1-E325-FB1C-63DE-4C0F28EB99DA}" dt="2024-07-19T15:10:54.642" v="693" actId="20577"/>
          <ac:spMkLst>
            <pc:docMk/>
            <pc:sldMk cId="2433743023" sldId="257"/>
            <ac:spMk id="3" creationId="{34D853ED-FBEA-3F42-6485-06EDEAD103D5}"/>
          </ac:spMkLst>
        </pc:spChg>
      </pc:sldChg>
      <pc:sldChg chg="modSp new">
        <pc:chgData name="Brad Jones (2219978)" userId="S::2219978@student.uwtsd.ac.uk::9c886b9c-23e6-4d87-9cdd-70f69f6f190b" providerId="AD" clId="Web-{4F680DB1-E325-FB1C-63DE-4C0F28EB99DA}" dt="2024-07-19T15:53:47.474" v="1123" actId="20577"/>
        <pc:sldMkLst>
          <pc:docMk/>
          <pc:sldMk cId="2106837810" sldId="258"/>
        </pc:sldMkLst>
        <pc:spChg chg="mod">
          <ac:chgData name="Brad Jones (2219978)" userId="S::2219978@student.uwtsd.ac.uk::9c886b9c-23e6-4d87-9cdd-70f69f6f190b" providerId="AD" clId="Web-{4F680DB1-E325-FB1C-63DE-4C0F28EB99DA}" dt="2024-07-19T14:25:39.542" v="95" actId="20577"/>
          <ac:spMkLst>
            <pc:docMk/>
            <pc:sldMk cId="2106837810" sldId="258"/>
            <ac:spMk id="2" creationId="{B2434B23-D420-5EF4-9A6E-A8B9568B5BA5}"/>
          </ac:spMkLst>
        </pc:spChg>
        <pc:spChg chg="mod">
          <ac:chgData name="Brad Jones (2219978)" userId="S::2219978@student.uwtsd.ac.uk::9c886b9c-23e6-4d87-9cdd-70f69f6f190b" providerId="AD" clId="Web-{4F680DB1-E325-FB1C-63DE-4C0F28EB99DA}" dt="2024-07-19T15:53:47.474" v="1123" actId="20577"/>
          <ac:spMkLst>
            <pc:docMk/>
            <pc:sldMk cId="2106837810" sldId="258"/>
            <ac:spMk id="3" creationId="{B822581C-8228-8834-0D2E-EC482377E598}"/>
          </ac:spMkLst>
        </pc:spChg>
      </pc:sldChg>
      <pc:sldChg chg="modSp new ord">
        <pc:chgData name="Brad Jones (2219978)" userId="S::2219978@student.uwtsd.ac.uk::9c886b9c-23e6-4d87-9cdd-70f69f6f190b" providerId="AD" clId="Web-{4F680DB1-E325-FB1C-63DE-4C0F28EB99DA}" dt="2024-07-19T14:58:48.520" v="564" actId="20577"/>
        <pc:sldMkLst>
          <pc:docMk/>
          <pc:sldMk cId="4053919715" sldId="259"/>
        </pc:sldMkLst>
        <pc:spChg chg="mod">
          <ac:chgData name="Brad Jones (2219978)" userId="S::2219978@student.uwtsd.ac.uk::9c886b9c-23e6-4d87-9cdd-70f69f6f190b" providerId="AD" clId="Web-{4F680DB1-E325-FB1C-63DE-4C0F28EB99DA}" dt="2024-07-19T14:49:53.004" v="292" actId="20577"/>
          <ac:spMkLst>
            <pc:docMk/>
            <pc:sldMk cId="4053919715" sldId="259"/>
            <ac:spMk id="2" creationId="{2769305F-4DCC-C81B-DEDA-A93064D25554}"/>
          </ac:spMkLst>
        </pc:spChg>
        <pc:spChg chg="mod">
          <ac:chgData name="Brad Jones (2219978)" userId="S::2219978@student.uwtsd.ac.uk::9c886b9c-23e6-4d87-9cdd-70f69f6f190b" providerId="AD" clId="Web-{4F680DB1-E325-FB1C-63DE-4C0F28EB99DA}" dt="2024-07-19T14:58:48.520" v="564" actId="20577"/>
          <ac:spMkLst>
            <pc:docMk/>
            <pc:sldMk cId="4053919715" sldId="259"/>
            <ac:spMk id="3" creationId="{07019FCE-DD83-F32B-BB8C-8B7C2E0D3FBF}"/>
          </ac:spMkLst>
        </pc:spChg>
      </pc:sldChg>
      <pc:sldChg chg="modSp new">
        <pc:chgData name="Brad Jones (2219978)" userId="S::2219978@student.uwtsd.ac.uk::9c886b9c-23e6-4d87-9cdd-70f69f6f190b" providerId="AD" clId="Web-{4F680DB1-E325-FB1C-63DE-4C0F28EB99DA}" dt="2024-07-19T15:47:52.687" v="1026" actId="20577"/>
        <pc:sldMkLst>
          <pc:docMk/>
          <pc:sldMk cId="715774679" sldId="260"/>
        </pc:sldMkLst>
        <pc:spChg chg="mod">
          <ac:chgData name="Brad Jones (2219978)" userId="S::2219978@student.uwtsd.ac.uk::9c886b9c-23e6-4d87-9cdd-70f69f6f190b" providerId="AD" clId="Web-{4F680DB1-E325-FB1C-63DE-4C0F28EB99DA}" dt="2024-07-19T15:33:37.589" v="830" actId="20577"/>
          <ac:spMkLst>
            <pc:docMk/>
            <pc:sldMk cId="715774679" sldId="260"/>
            <ac:spMk id="2" creationId="{F9A2AB6D-1205-AA6A-2E1C-F7C63D8713AA}"/>
          </ac:spMkLst>
        </pc:spChg>
        <pc:spChg chg="mod">
          <ac:chgData name="Brad Jones (2219978)" userId="S::2219978@student.uwtsd.ac.uk::9c886b9c-23e6-4d87-9cdd-70f69f6f190b" providerId="AD" clId="Web-{4F680DB1-E325-FB1C-63DE-4C0F28EB99DA}" dt="2024-07-19T15:47:52.687" v="1026" actId="20577"/>
          <ac:spMkLst>
            <pc:docMk/>
            <pc:sldMk cId="715774679" sldId="260"/>
            <ac:spMk id="3" creationId="{568AF3DC-07AA-855F-0489-6551A558F779}"/>
          </ac:spMkLst>
        </pc:spChg>
      </pc:sldChg>
      <pc:sldChg chg="modSp new">
        <pc:chgData name="Brad Jones (2219978)" userId="S::2219978@student.uwtsd.ac.uk::9c886b9c-23e6-4d87-9cdd-70f69f6f190b" providerId="AD" clId="Web-{4F680DB1-E325-FB1C-63DE-4C0F28EB99DA}" dt="2024-07-19T15:45:29.413" v="1014" actId="20577"/>
        <pc:sldMkLst>
          <pc:docMk/>
          <pc:sldMk cId="1512243446" sldId="261"/>
        </pc:sldMkLst>
        <pc:spChg chg="mod">
          <ac:chgData name="Brad Jones (2219978)" userId="S::2219978@student.uwtsd.ac.uk::9c886b9c-23e6-4d87-9cdd-70f69f6f190b" providerId="AD" clId="Web-{4F680DB1-E325-FB1C-63DE-4C0F28EB99DA}" dt="2024-07-19T15:45:29.413" v="1014" actId="20577"/>
          <ac:spMkLst>
            <pc:docMk/>
            <pc:sldMk cId="1512243446" sldId="261"/>
            <ac:spMk id="2" creationId="{2CCA95AB-665E-CEBC-AFE1-D2E1AD34D22D}"/>
          </ac:spMkLst>
        </pc:spChg>
      </pc:sldChg>
      <pc:sldMasterChg chg="add del addSldLayout delSldLayout">
        <pc:chgData name="Brad Jones (2219978)" userId="S::2219978@student.uwtsd.ac.uk::9c886b9c-23e6-4d87-9cdd-70f69f6f190b" providerId="AD" clId="Web-{4F680DB1-E325-FB1C-63DE-4C0F28EB99DA}" dt="2024-07-19T14:16:29.540" v="4"/>
        <pc:sldMasterMkLst>
          <pc:docMk/>
          <pc:sldMasterMk cId="2460954070" sldId="2147483660"/>
        </pc:sldMasterMkLst>
        <pc:sldLayoutChg chg="add del">
          <pc:chgData name="Brad Jones (2219978)" userId="S::2219978@student.uwtsd.ac.uk::9c886b9c-23e6-4d87-9cdd-70f69f6f190b" providerId="AD" clId="Web-{4F680DB1-E325-FB1C-63DE-4C0F28EB99DA}" dt="2024-07-19T14:16:29.540" v="4"/>
          <pc:sldLayoutMkLst>
            <pc:docMk/>
            <pc:sldMasterMk cId="2460954070" sldId="2147483660"/>
            <pc:sldLayoutMk cId="2385387890" sldId="2147483661"/>
          </pc:sldLayoutMkLst>
        </pc:sldLayoutChg>
        <pc:sldLayoutChg chg="add del">
          <pc:chgData name="Brad Jones (2219978)" userId="S::2219978@student.uwtsd.ac.uk::9c886b9c-23e6-4d87-9cdd-70f69f6f190b" providerId="AD" clId="Web-{4F680DB1-E325-FB1C-63DE-4C0F28EB99DA}" dt="2024-07-19T14:16:29.540" v="4"/>
          <pc:sldLayoutMkLst>
            <pc:docMk/>
            <pc:sldMasterMk cId="2460954070" sldId="2147483660"/>
            <pc:sldLayoutMk cId="949138452" sldId="2147483662"/>
          </pc:sldLayoutMkLst>
        </pc:sldLayoutChg>
        <pc:sldLayoutChg chg="add del">
          <pc:chgData name="Brad Jones (2219978)" userId="S::2219978@student.uwtsd.ac.uk::9c886b9c-23e6-4d87-9cdd-70f69f6f190b" providerId="AD" clId="Web-{4F680DB1-E325-FB1C-63DE-4C0F28EB99DA}" dt="2024-07-19T14:16:29.540" v="4"/>
          <pc:sldLayoutMkLst>
            <pc:docMk/>
            <pc:sldMasterMk cId="2460954070" sldId="2147483660"/>
            <pc:sldLayoutMk cId="2591524520" sldId="2147483663"/>
          </pc:sldLayoutMkLst>
        </pc:sldLayoutChg>
        <pc:sldLayoutChg chg="add del">
          <pc:chgData name="Brad Jones (2219978)" userId="S::2219978@student.uwtsd.ac.uk::9c886b9c-23e6-4d87-9cdd-70f69f6f190b" providerId="AD" clId="Web-{4F680DB1-E325-FB1C-63DE-4C0F28EB99DA}" dt="2024-07-19T14:16:29.540" v="4"/>
          <pc:sldLayoutMkLst>
            <pc:docMk/>
            <pc:sldMasterMk cId="2460954070" sldId="2147483660"/>
            <pc:sldLayoutMk cId="1203092039" sldId="2147483664"/>
          </pc:sldLayoutMkLst>
        </pc:sldLayoutChg>
        <pc:sldLayoutChg chg="add del">
          <pc:chgData name="Brad Jones (2219978)" userId="S::2219978@student.uwtsd.ac.uk::9c886b9c-23e6-4d87-9cdd-70f69f6f190b" providerId="AD" clId="Web-{4F680DB1-E325-FB1C-63DE-4C0F28EB99DA}" dt="2024-07-19T14:16:29.540" v="4"/>
          <pc:sldLayoutMkLst>
            <pc:docMk/>
            <pc:sldMasterMk cId="2460954070" sldId="2147483660"/>
            <pc:sldLayoutMk cId="3733172339" sldId="2147483665"/>
          </pc:sldLayoutMkLst>
        </pc:sldLayoutChg>
        <pc:sldLayoutChg chg="add del">
          <pc:chgData name="Brad Jones (2219978)" userId="S::2219978@student.uwtsd.ac.uk::9c886b9c-23e6-4d87-9cdd-70f69f6f190b" providerId="AD" clId="Web-{4F680DB1-E325-FB1C-63DE-4C0F28EB99DA}" dt="2024-07-19T14:16:29.540" v="4"/>
          <pc:sldLayoutMkLst>
            <pc:docMk/>
            <pc:sldMasterMk cId="2460954070" sldId="2147483660"/>
            <pc:sldLayoutMk cId="3210312558" sldId="2147483666"/>
          </pc:sldLayoutMkLst>
        </pc:sldLayoutChg>
        <pc:sldLayoutChg chg="add del">
          <pc:chgData name="Brad Jones (2219978)" userId="S::2219978@student.uwtsd.ac.uk::9c886b9c-23e6-4d87-9cdd-70f69f6f190b" providerId="AD" clId="Web-{4F680DB1-E325-FB1C-63DE-4C0F28EB99DA}" dt="2024-07-19T14:16:29.540" v="4"/>
          <pc:sldLayoutMkLst>
            <pc:docMk/>
            <pc:sldMasterMk cId="2460954070" sldId="2147483660"/>
            <pc:sldLayoutMk cId="3146388984" sldId="2147483667"/>
          </pc:sldLayoutMkLst>
        </pc:sldLayoutChg>
        <pc:sldLayoutChg chg="add del">
          <pc:chgData name="Brad Jones (2219978)" userId="S::2219978@student.uwtsd.ac.uk::9c886b9c-23e6-4d87-9cdd-70f69f6f190b" providerId="AD" clId="Web-{4F680DB1-E325-FB1C-63DE-4C0F28EB99DA}" dt="2024-07-19T14:16:29.540" v="4"/>
          <pc:sldLayoutMkLst>
            <pc:docMk/>
            <pc:sldMasterMk cId="2460954070" sldId="2147483660"/>
            <pc:sldLayoutMk cId="3171841454" sldId="2147483668"/>
          </pc:sldLayoutMkLst>
        </pc:sldLayoutChg>
        <pc:sldLayoutChg chg="add del">
          <pc:chgData name="Brad Jones (2219978)" userId="S::2219978@student.uwtsd.ac.uk::9c886b9c-23e6-4d87-9cdd-70f69f6f190b" providerId="AD" clId="Web-{4F680DB1-E325-FB1C-63DE-4C0F28EB99DA}" dt="2024-07-19T14:16:29.540" v="4"/>
          <pc:sldLayoutMkLst>
            <pc:docMk/>
            <pc:sldMasterMk cId="2460954070" sldId="2147483660"/>
            <pc:sldLayoutMk cId="1718958274" sldId="2147483669"/>
          </pc:sldLayoutMkLst>
        </pc:sldLayoutChg>
        <pc:sldLayoutChg chg="add del">
          <pc:chgData name="Brad Jones (2219978)" userId="S::2219978@student.uwtsd.ac.uk::9c886b9c-23e6-4d87-9cdd-70f69f6f190b" providerId="AD" clId="Web-{4F680DB1-E325-FB1C-63DE-4C0F28EB99DA}" dt="2024-07-19T14:16:29.540" v="4"/>
          <pc:sldLayoutMkLst>
            <pc:docMk/>
            <pc:sldMasterMk cId="2460954070" sldId="2147483660"/>
            <pc:sldLayoutMk cId="2202905451" sldId="2147483670"/>
          </pc:sldLayoutMkLst>
        </pc:sldLayoutChg>
        <pc:sldLayoutChg chg="add del">
          <pc:chgData name="Brad Jones (2219978)" userId="S::2219978@student.uwtsd.ac.uk::9c886b9c-23e6-4d87-9cdd-70f69f6f190b" providerId="AD" clId="Web-{4F680DB1-E325-FB1C-63DE-4C0F28EB99DA}" dt="2024-07-19T14:16:29.540" v="4"/>
          <pc:sldLayoutMkLst>
            <pc:docMk/>
            <pc:sldMasterMk cId="2460954070" sldId="2147483660"/>
            <pc:sldLayoutMk cId="3479445657" sldId="2147483671"/>
          </pc:sldLayoutMkLst>
        </pc:sldLayoutChg>
      </pc:sldMasterChg>
      <pc:sldMasterChg chg="add del addSldLayout delSldLayout">
        <pc:chgData name="Brad Jones (2219978)" userId="S::2219978@student.uwtsd.ac.uk::9c886b9c-23e6-4d87-9cdd-70f69f6f190b" providerId="AD" clId="Web-{4F680DB1-E325-FB1C-63DE-4C0F28EB99DA}" dt="2024-07-19T14:16:19.508" v="1"/>
        <pc:sldMasterMkLst>
          <pc:docMk/>
          <pc:sldMasterMk cId="451252024" sldId="2147483698"/>
        </pc:sldMasterMkLst>
        <pc:sldLayoutChg chg="add del">
          <pc:chgData name="Brad Jones (2219978)" userId="S::2219978@student.uwtsd.ac.uk::9c886b9c-23e6-4d87-9cdd-70f69f6f190b" providerId="AD" clId="Web-{4F680DB1-E325-FB1C-63DE-4C0F28EB99DA}" dt="2024-07-19T14:16:19.508" v="1"/>
          <pc:sldLayoutMkLst>
            <pc:docMk/>
            <pc:sldMasterMk cId="451252024" sldId="2147483698"/>
            <pc:sldLayoutMk cId="1408791242" sldId="2147483687"/>
          </pc:sldLayoutMkLst>
        </pc:sldLayoutChg>
        <pc:sldLayoutChg chg="add del">
          <pc:chgData name="Brad Jones (2219978)" userId="S::2219978@student.uwtsd.ac.uk::9c886b9c-23e6-4d87-9cdd-70f69f6f190b" providerId="AD" clId="Web-{4F680DB1-E325-FB1C-63DE-4C0F28EB99DA}" dt="2024-07-19T14:16:19.508" v="1"/>
          <pc:sldLayoutMkLst>
            <pc:docMk/>
            <pc:sldMasterMk cId="451252024" sldId="2147483698"/>
            <pc:sldLayoutMk cId="3910087816" sldId="2147483688"/>
          </pc:sldLayoutMkLst>
        </pc:sldLayoutChg>
        <pc:sldLayoutChg chg="add del">
          <pc:chgData name="Brad Jones (2219978)" userId="S::2219978@student.uwtsd.ac.uk::9c886b9c-23e6-4d87-9cdd-70f69f6f190b" providerId="AD" clId="Web-{4F680DB1-E325-FB1C-63DE-4C0F28EB99DA}" dt="2024-07-19T14:16:19.508" v="1"/>
          <pc:sldLayoutMkLst>
            <pc:docMk/>
            <pc:sldMasterMk cId="451252024" sldId="2147483698"/>
            <pc:sldLayoutMk cId="1354643703" sldId="2147483689"/>
          </pc:sldLayoutMkLst>
        </pc:sldLayoutChg>
        <pc:sldLayoutChg chg="add del">
          <pc:chgData name="Brad Jones (2219978)" userId="S::2219978@student.uwtsd.ac.uk::9c886b9c-23e6-4d87-9cdd-70f69f6f190b" providerId="AD" clId="Web-{4F680DB1-E325-FB1C-63DE-4C0F28EB99DA}" dt="2024-07-19T14:16:19.508" v="1"/>
          <pc:sldLayoutMkLst>
            <pc:docMk/>
            <pc:sldMasterMk cId="451252024" sldId="2147483698"/>
            <pc:sldLayoutMk cId="3939292425" sldId="2147483690"/>
          </pc:sldLayoutMkLst>
        </pc:sldLayoutChg>
        <pc:sldLayoutChg chg="add del">
          <pc:chgData name="Brad Jones (2219978)" userId="S::2219978@student.uwtsd.ac.uk::9c886b9c-23e6-4d87-9cdd-70f69f6f190b" providerId="AD" clId="Web-{4F680DB1-E325-FB1C-63DE-4C0F28EB99DA}" dt="2024-07-19T14:16:19.508" v="1"/>
          <pc:sldLayoutMkLst>
            <pc:docMk/>
            <pc:sldMasterMk cId="451252024" sldId="2147483698"/>
            <pc:sldLayoutMk cId="4290173542" sldId="2147483691"/>
          </pc:sldLayoutMkLst>
        </pc:sldLayoutChg>
        <pc:sldLayoutChg chg="add del">
          <pc:chgData name="Brad Jones (2219978)" userId="S::2219978@student.uwtsd.ac.uk::9c886b9c-23e6-4d87-9cdd-70f69f6f190b" providerId="AD" clId="Web-{4F680DB1-E325-FB1C-63DE-4C0F28EB99DA}" dt="2024-07-19T14:16:19.508" v="1"/>
          <pc:sldLayoutMkLst>
            <pc:docMk/>
            <pc:sldMasterMk cId="451252024" sldId="2147483698"/>
            <pc:sldLayoutMk cId="2852691873" sldId="2147483692"/>
          </pc:sldLayoutMkLst>
        </pc:sldLayoutChg>
        <pc:sldLayoutChg chg="add del">
          <pc:chgData name="Brad Jones (2219978)" userId="S::2219978@student.uwtsd.ac.uk::9c886b9c-23e6-4d87-9cdd-70f69f6f190b" providerId="AD" clId="Web-{4F680DB1-E325-FB1C-63DE-4C0F28EB99DA}" dt="2024-07-19T14:16:19.508" v="1"/>
          <pc:sldLayoutMkLst>
            <pc:docMk/>
            <pc:sldMasterMk cId="451252024" sldId="2147483698"/>
            <pc:sldLayoutMk cId="35311698" sldId="2147483693"/>
          </pc:sldLayoutMkLst>
        </pc:sldLayoutChg>
        <pc:sldLayoutChg chg="add del">
          <pc:chgData name="Brad Jones (2219978)" userId="S::2219978@student.uwtsd.ac.uk::9c886b9c-23e6-4d87-9cdd-70f69f6f190b" providerId="AD" clId="Web-{4F680DB1-E325-FB1C-63DE-4C0F28EB99DA}" dt="2024-07-19T14:16:19.508" v="1"/>
          <pc:sldLayoutMkLst>
            <pc:docMk/>
            <pc:sldMasterMk cId="451252024" sldId="2147483698"/>
            <pc:sldLayoutMk cId="1896680931" sldId="2147483694"/>
          </pc:sldLayoutMkLst>
        </pc:sldLayoutChg>
        <pc:sldLayoutChg chg="add del">
          <pc:chgData name="Brad Jones (2219978)" userId="S::2219978@student.uwtsd.ac.uk::9c886b9c-23e6-4d87-9cdd-70f69f6f190b" providerId="AD" clId="Web-{4F680DB1-E325-FB1C-63DE-4C0F28EB99DA}" dt="2024-07-19T14:16:19.508" v="1"/>
          <pc:sldLayoutMkLst>
            <pc:docMk/>
            <pc:sldMasterMk cId="451252024" sldId="2147483698"/>
            <pc:sldLayoutMk cId="24398226" sldId="2147483695"/>
          </pc:sldLayoutMkLst>
        </pc:sldLayoutChg>
        <pc:sldLayoutChg chg="add del">
          <pc:chgData name="Brad Jones (2219978)" userId="S::2219978@student.uwtsd.ac.uk::9c886b9c-23e6-4d87-9cdd-70f69f6f190b" providerId="AD" clId="Web-{4F680DB1-E325-FB1C-63DE-4C0F28EB99DA}" dt="2024-07-19T14:16:19.508" v="1"/>
          <pc:sldLayoutMkLst>
            <pc:docMk/>
            <pc:sldMasterMk cId="451252024" sldId="2147483698"/>
            <pc:sldLayoutMk cId="3557473707" sldId="2147483696"/>
          </pc:sldLayoutMkLst>
        </pc:sldLayoutChg>
        <pc:sldLayoutChg chg="add del">
          <pc:chgData name="Brad Jones (2219978)" userId="S::2219978@student.uwtsd.ac.uk::9c886b9c-23e6-4d87-9cdd-70f69f6f190b" providerId="AD" clId="Web-{4F680DB1-E325-FB1C-63DE-4C0F28EB99DA}" dt="2024-07-19T14:16:19.508" v="1"/>
          <pc:sldLayoutMkLst>
            <pc:docMk/>
            <pc:sldMasterMk cId="451252024" sldId="2147483698"/>
            <pc:sldLayoutMk cId="4128102725" sldId="2147483697"/>
          </pc:sldLayoutMkLst>
        </pc:sldLayoutChg>
      </pc:sldMasterChg>
      <pc:sldMasterChg chg="add del addSldLayout delSldLayout">
        <pc:chgData name="Brad Jones (2219978)" userId="S::2219978@student.uwtsd.ac.uk::9c886b9c-23e6-4d87-9cdd-70f69f6f190b" providerId="AD" clId="Web-{4F680DB1-E325-FB1C-63DE-4C0F28EB99DA}" dt="2024-07-19T14:16:29.477" v="3"/>
        <pc:sldMasterMkLst>
          <pc:docMk/>
          <pc:sldMasterMk cId="3938709134" sldId="2147483711"/>
        </pc:sldMasterMkLst>
        <pc:sldLayoutChg chg="add del">
          <pc:chgData name="Brad Jones (2219978)" userId="S::2219978@student.uwtsd.ac.uk::9c886b9c-23e6-4d87-9cdd-70f69f6f190b" providerId="AD" clId="Web-{4F680DB1-E325-FB1C-63DE-4C0F28EB99DA}" dt="2024-07-19T14:16:29.477" v="3"/>
          <pc:sldLayoutMkLst>
            <pc:docMk/>
            <pc:sldMasterMk cId="3938709134" sldId="2147483711"/>
            <pc:sldLayoutMk cId="1123284044" sldId="2147483700"/>
          </pc:sldLayoutMkLst>
        </pc:sldLayoutChg>
        <pc:sldLayoutChg chg="add del">
          <pc:chgData name="Brad Jones (2219978)" userId="S::2219978@student.uwtsd.ac.uk::9c886b9c-23e6-4d87-9cdd-70f69f6f190b" providerId="AD" clId="Web-{4F680DB1-E325-FB1C-63DE-4C0F28EB99DA}" dt="2024-07-19T14:16:29.477" v="3"/>
          <pc:sldLayoutMkLst>
            <pc:docMk/>
            <pc:sldMasterMk cId="3938709134" sldId="2147483711"/>
            <pc:sldLayoutMk cId="1842305995" sldId="2147483701"/>
          </pc:sldLayoutMkLst>
        </pc:sldLayoutChg>
        <pc:sldLayoutChg chg="add del">
          <pc:chgData name="Brad Jones (2219978)" userId="S::2219978@student.uwtsd.ac.uk::9c886b9c-23e6-4d87-9cdd-70f69f6f190b" providerId="AD" clId="Web-{4F680DB1-E325-FB1C-63DE-4C0F28EB99DA}" dt="2024-07-19T14:16:29.477" v="3"/>
          <pc:sldLayoutMkLst>
            <pc:docMk/>
            <pc:sldMasterMk cId="3938709134" sldId="2147483711"/>
            <pc:sldLayoutMk cId="1181293197" sldId="2147483702"/>
          </pc:sldLayoutMkLst>
        </pc:sldLayoutChg>
        <pc:sldLayoutChg chg="add del">
          <pc:chgData name="Brad Jones (2219978)" userId="S::2219978@student.uwtsd.ac.uk::9c886b9c-23e6-4d87-9cdd-70f69f6f190b" providerId="AD" clId="Web-{4F680DB1-E325-FB1C-63DE-4C0F28EB99DA}" dt="2024-07-19T14:16:29.477" v="3"/>
          <pc:sldLayoutMkLst>
            <pc:docMk/>
            <pc:sldMasterMk cId="3938709134" sldId="2147483711"/>
            <pc:sldLayoutMk cId="2932137625" sldId="2147483703"/>
          </pc:sldLayoutMkLst>
        </pc:sldLayoutChg>
        <pc:sldLayoutChg chg="add del">
          <pc:chgData name="Brad Jones (2219978)" userId="S::2219978@student.uwtsd.ac.uk::9c886b9c-23e6-4d87-9cdd-70f69f6f190b" providerId="AD" clId="Web-{4F680DB1-E325-FB1C-63DE-4C0F28EB99DA}" dt="2024-07-19T14:16:29.477" v="3"/>
          <pc:sldLayoutMkLst>
            <pc:docMk/>
            <pc:sldMasterMk cId="3938709134" sldId="2147483711"/>
            <pc:sldLayoutMk cId="2738154247" sldId="2147483704"/>
          </pc:sldLayoutMkLst>
        </pc:sldLayoutChg>
        <pc:sldLayoutChg chg="add del">
          <pc:chgData name="Brad Jones (2219978)" userId="S::2219978@student.uwtsd.ac.uk::9c886b9c-23e6-4d87-9cdd-70f69f6f190b" providerId="AD" clId="Web-{4F680DB1-E325-FB1C-63DE-4C0F28EB99DA}" dt="2024-07-19T14:16:29.477" v="3"/>
          <pc:sldLayoutMkLst>
            <pc:docMk/>
            <pc:sldMasterMk cId="3938709134" sldId="2147483711"/>
            <pc:sldLayoutMk cId="1484025151" sldId="2147483705"/>
          </pc:sldLayoutMkLst>
        </pc:sldLayoutChg>
        <pc:sldLayoutChg chg="add del">
          <pc:chgData name="Brad Jones (2219978)" userId="S::2219978@student.uwtsd.ac.uk::9c886b9c-23e6-4d87-9cdd-70f69f6f190b" providerId="AD" clId="Web-{4F680DB1-E325-FB1C-63DE-4C0F28EB99DA}" dt="2024-07-19T14:16:29.477" v="3"/>
          <pc:sldLayoutMkLst>
            <pc:docMk/>
            <pc:sldMasterMk cId="3938709134" sldId="2147483711"/>
            <pc:sldLayoutMk cId="1023661757" sldId="2147483706"/>
          </pc:sldLayoutMkLst>
        </pc:sldLayoutChg>
        <pc:sldLayoutChg chg="add del">
          <pc:chgData name="Brad Jones (2219978)" userId="S::2219978@student.uwtsd.ac.uk::9c886b9c-23e6-4d87-9cdd-70f69f6f190b" providerId="AD" clId="Web-{4F680DB1-E325-FB1C-63DE-4C0F28EB99DA}" dt="2024-07-19T14:16:29.477" v="3"/>
          <pc:sldLayoutMkLst>
            <pc:docMk/>
            <pc:sldMasterMk cId="3938709134" sldId="2147483711"/>
            <pc:sldLayoutMk cId="3631111914" sldId="2147483707"/>
          </pc:sldLayoutMkLst>
        </pc:sldLayoutChg>
        <pc:sldLayoutChg chg="add del">
          <pc:chgData name="Brad Jones (2219978)" userId="S::2219978@student.uwtsd.ac.uk::9c886b9c-23e6-4d87-9cdd-70f69f6f190b" providerId="AD" clId="Web-{4F680DB1-E325-FB1C-63DE-4C0F28EB99DA}" dt="2024-07-19T14:16:29.477" v="3"/>
          <pc:sldLayoutMkLst>
            <pc:docMk/>
            <pc:sldMasterMk cId="3938709134" sldId="2147483711"/>
            <pc:sldLayoutMk cId="1236919270" sldId="2147483708"/>
          </pc:sldLayoutMkLst>
        </pc:sldLayoutChg>
        <pc:sldLayoutChg chg="add del">
          <pc:chgData name="Brad Jones (2219978)" userId="S::2219978@student.uwtsd.ac.uk::9c886b9c-23e6-4d87-9cdd-70f69f6f190b" providerId="AD" clId="Web-{4F680DB1-E325-FB1C-63DE-4C0F28EB99DA}" dt="2024-07-19T14:16:29.477" v="3"/>
          <pc:sldLayoutMkLst>
            <pc:docMk/>
            <pc:sldMasterMk cId="3938709134" sldId="2147483711"/>
            <pc:sldLayoutMk cId="3827705325" sldId="2147483709"/>
          </pc:sldLayoutMkLst>
        </pc:sldLayoutChg>
        <pc:sldLayoutChg chg="add del">
          <pc:chgData name="Brad Jones (2219978)" userId="S::2219978@student.uwtsd.ac.uk::9c886b9c-23e6-4d87-9cdd-70f69f6f190b" providerId="AD" clId="Web-{4F680DB1-E325-FB1C-63DE-4C0F28EB99DA}" dt="2024-07-19T14:16:29.477" v="3"/>
          <pc:sldLayoutMkLst>
            <pc:docMk/>
            <pc:sldMasterMk cId="3938709134" sldId="2147483711"/>
            <pc:sldLayoutMk cId="3497518044" sldId="2147483710"/>
          </pc:sldLayoutMkLst>
        </pc:sldLayoutChg>
      </pc:sldMasterChg>
      <pc:sldMasterChg chg="add del addSldLayout delSldLayout">
        <pc:chgData name="Brad Jones (2219978)" userId="S::2219978@student.uwtsd.ac.uk::9c886b9c-23e6-4d87-9cdd-70f69f6f190b" providerId="AD" clId="Web-{4F680DB1-E325-FB1C-63DE-4C0F28EB99DA}" dt="2024-07-19T14:20:47.384" v="59"/>
        <pc:sldMasterMkLst>
          <pc:docMk/>
          <pc:sldMasterMk cId="1783425669" sldId="2147483750"/>
        </pc:sldMasterMkLst>
        <pc:sldLayoutChg chg="add del">
          <pc:chgData name="Brad Jones (2219978)" userId="S::2219978@student.uwtsd.ac.uk::9c886b9c-23e6-4d87-9cdd-70f69f6f190b" providerId="AD" clId="Web-{4F680DB1-E325-FB1C-63DE-4C0F28EB99DA}" dt="2024-07-19T14:20:47.384" v="59"/>
          <pc:sldLayoutMkLst>
            <pc:docMk/>
            <pc:sldMasterMk cId="1783425669" sldId="2147483750"/>
            <pc:sldLayoutMk cId="2309379007" sldId="2147483739"/>
          </pc:sldLayoutMkLst>
        </pc:sldLayoutChg>
        <pc:sldLayoutChg chg="add del">
          <pc:chgData name="Brad Jones (2219978)" userId="S::2219978@student.uwtsd.ac.uk::9c886b9c-23e6-4d87-9cdd-70f69f6f190b" providerId="AD" clId="Web-{4F680DB1-E325-FB1C-63DE-4C0F28EB99DA}" dt="2024-07-19T14:20:47.384" v="59"/>
          <pc:sldLayoutMkLst>
            <pc:docMk/>
            <pc:sldMasterMk cId="1783425669" sldId="2147483750"/>
            <pc:sldLayoutMk cId="1073121951" sldId="2147483740"/>
          </pc:sldLayoutMkLst>
        </pc:sldLayoutChg>
        <pc:sldLayoutChg chg="add del">
          <pc:chgData name="Brad Jones (2219978)" userId="S::2219978@student.uwtsd.ac.uk::9c886b9c-23e6-4d87-9cdd-70f69f6f190b" providerId="AD" clId="Web-{4F680DB1-E325-FB1C-63DE-4C0F28EB99DA}" dt="2024-07-19T14:20:47.384" v="59"/>
          <pc:sldLayoutMkLst>
            <pc:docMk/>
            <pc:sldMasterMk cId="1783425669" sldId="2147483750"/>
            <pc:sldLayoutMk cId="3774467045" sldId="2147483741"/>
          </pc:sldLayoutMkLst>
        </pc:sldLayoutChg>
        <pc:sldLayoutChg chg="add del">
          <pc:chgData name="Brad Jones (2219978)" userId="S::2219978@student.uwtsd.ac.uk::9c886b9c-23e6-4d87-9cdd-70f69f6f190b" providerId="AD" clId="Web-{4F680DB1-E325-FB1C-63DE-4C0F28EB99DA}" dt="2024-07-19T14:20:47.384" v="59"/>
          <pc:sldLayoutMkLst>
            <pc:docMk/>
            <pc:sldMasterMk cId="1783425669" sldId="2147483750"/>
            <pc:sldLayoutMk cId="1007874535" sldId="2147483742"/>
          </pc:sldLayoutMkLst>
        </pc:sldLayoutChg>
        <pc:sldLayoutChg chg="add del">
          <pc:chgData name="Brad Jones (2219978)" userId="S::2219978@student.uwtsd.ac.uk::9c886b9c-23e6-4d87-9cdd-70f69f6f190b" providerId="AD" clId="Web-{4F680DB1-E325-FB1C-63DE-4C0F28EB99DA}" dt="2024-07-19T14:20:47.384" v="59"/>
          <pc:sldLayoutMkLst>
            <pc:docMk/>
            <pc:sldMasterMk cId="1783425669" sldId="2147483750"/>
            <pc:sldLayoutMk cId="2045864001" sldId="2147483743"/>
          </pc:sldLayoutMkLst>
        </pc:sldLayoutChg>
        <pc:sldLayoutChg chg="add del">
          <pc:chgData name="Brad Jones (2219978)" userId="S::2219978@student.uwtsd.ac.uk::9c886b9c-23e6-4d87-9cdd-70f69f6f190b" providerId="AD" clId="Web-{4F680DB1-E325-FB1C-63DE-4C0F28EB99DA}" dt="2024-07-19T14:20:47.384" v="59"/>
          <pc:sldLayoutMkLst>
            <pc:docMk/>
            <pc:sldMasterMk cId="1783425669" sldId="2147483750"/>
            <pc:sldLayoutMk cId="2864930548" sldId="2147483744"/>
          </pc:sldLayoutMkLst>
        </pc:sldLayoutChg>
        <pc:sldLayoutChg chg="add del">
          <pc:chgData name="Brad Jones (2219978)" userId="S::2219978@student.uwtsd.ac.uk::9c886b9c-23e6-4d87-9cdd-70f69f6f190b" providerId="AD" clId="Web-{4F680DB1-E325-FB1C-63DE-4C0F28EB99DA}" dt="2024-07-19T14:20:47.384" v="59"/>
          <pc:sldLayoutMkLst>
            <pc:docMk/>
            <pc:sldMasterMk cId="1783425669" sldId="2147483750"/>
            <pc:sldLayoutMk cId="3050985719" sldId="2147483745"/>
          </pc:sldLayoutMkLst>
        </pc:sldLayoutChg>
        <pc:sldLayoutChg chg="add del">
          <pc:chgData name="Brad Jones (2219978)" userId="S::2219978@student.uwtsd.ac.uk::9c886b9c-23e6-4d87-9cdd-70f69f6f190b" providerId="AD" clId="Web-{4F680DB1-E325-FB1C-63DE-4C0F28EB99DA}" dt="2024-07-19T14:20:47.384" v="59"/>
          <pc:sldLayoutMkLst>
            <pc:docMk/>
            <pc:sldMasterMk cId="1783425669" sldId="2147483750"/>
            <pc:sldLayoutMk cId="3131602294" sldId="2147483746"/>
          </pc:sldLayoutMkLst>
        </pc:sldLayoutChg>
        <pc:sldLayoutChg chg="add del">
          <pc:chgData name="Brad Jones (2219978)" userId="S::2219978@student.uwtsd.ac.uk::9c886b9c-23e6-4d87-9cdd-70f69f6f190b" providerId="AD" clId="Web-{4F680DB1-E325-FB1C-63DE-4C0F28EB99DA}" dt="2024-07-19T14:20:47.384" v="59"/>
          <pc:sldLayoutMkLst>
            <pc:docMk/>
            <pc:sldMasterMk cId="1783425669" sldId="2147483750"/>
            <pc:sldLayoutMk cId="3151181960" sldId="2147483747"/>
          </pc:sldLayoutMkLst>
        </pc:sldLayoutChg>
        <pc:sldLayoutChg chg="add del">
          <pc:chgData name="Brad Jones (2219978)" userId="S::2219978@student.uwtsd.ac.uk::9c886b9c-23e6-4d87-9cdd-70f69f6f190b" providerId="AD" clId="Web-{4F680DB1-E325-FB1C-63DE-4C0F28EB99DA}" dt="2024-07-19T14:20:47.384" v="59"/>
          <pc:sldLayoutMkLst>
            <pc:docMk/>
            <pc:sldMasterMk cId="1783425669" sldId="2147483750"/>
            <pc:sldLayoutMk cId="3932865" sldId="2147483748"/>
          </pc:sldLayoutMkLst>
        </pc:sldLayoutChg>
        <pc:sldLayoutChg chg="add del">
          <pc:chgData name="Brad Jones (2219978)" userId="S::2219978@student.uwtsd.ac.uk::9c886b9c-23e6-4d87-9cdd-70f69f6f190b" providerId="AD" clId="Web-{4F680DB1-E325-FB1C-63DE-4C0F28EB99DA}" dt="2024-07-19T14:20:47.384" v="59"/>
          <pc:sldLayoutMkLst>
            <pc:docMk/>
            <pc:sldMasterMk cId="1783425669" sldId="2147483750"/>
            <pc:sldLayoutMk cId="655482741" sldId="2147483749"/>
          </pc:sldLayoutMkLst>
        </pc:sldLayoutChg>
      </pc:sldMasterChg>
      <pc:sldMasterChg chg="add del addSldLayout delSldLayout modSldLayout">
        <pc:chgData name="Brad Jones (2219978)" userId="S::2219978@student.uwtsd.ac.uk::9c886b9c-23e6-4d87-9cdd-70f69f6f190b" providerId="AD" clId="Web-{4F680DB1-E325-FB1C-63DE-4C0F28EB99DA}" dt="2024-07-19T14:21:07.697" v="60"/>
        <pc:sldMasterMkLst>
          <pc:docMk/>
          <pc:sldMasterMk cId="2690666718" sldId="2147483751"/>
        </pc:sldMasterMkLst>
        <pc:sldLayoutChg chg="add del mod replId">
          <pc:chgData name="Brad Jones (2219978)" userId="S::2219978@student.uwtsd.ac.uk::9c886b9c-23e6-4d87-9cdd-70f69f6f190b" providerId="AD" clId="Web-{4F680DB1-E325-FB1C-63DE-4C0F28EB99DA}" dt="2024-07-19T14:21:07.697" v="60"/>
          <pc:sldLayoutMkLst>
            <pc:docMk/>
            <pc:sldMasterMk cId="2690666718" sldId="2147483751"/>
            <pc:sldLayoutMk cId="1724386053" sldId="2147483752"/>
          </pc:sldLayoutMkLst>
        </pc:sldLayoutChg>
        <pc:sldLayoutChg chg="add del mod replId">
          <pc:chgData name="Brad Jones (2219978)" userId="S::2219978@student.uwtsd.ac.uk::9c886b9c-23e6-4d87-9cdd-70f69f6f190b" providerId="AD" clId="Web-{4F680DB1-E325-FB1C-63DE-4C0F28EB99DA}" dt="2024-07-19T14:21:07.697" v="60"/>
          <pc:sldLayoutMkLst>
            <pc:docMk/>
            <pc:sldMasterMk cId="2690666718" sldId="2147483751"/>
            <pc:sldLayoutMk cId="1315840976" sldId="2147483753"/>
          </pc:sldLayoutMkLst>
        </pc:sldLayoutChg>
        <pc:sldLayoutChg chg="add del mod replId">
          <pc:chgData name="Brad Jones (2219978)" userId="S::2219978@student.uwtsd.ac.uk::9c886b9c-23e6-4d87-9cdd-70f69f6f190b" providerId="AD" clId="Web-{4F680DB1-E325-FB1C-63DE-4C0F28EB99DA}" dt="2024-07-19T14:21:07.697" v="60"/>
          <pc:sldLayoutMkLst>
            <pc:docMk/>
            <pc:sldMasterMk cId="2690666718" sldId="2147483751"/>
            <pc:sldLayoutMk cId="3150788749" sldId="2147483754"/>
          </pc:sldLayoutMkLst>
        </pc:sldLayoutChg>
        <pc:sldLayoutChg chg="add del mod replId">
          <pc:chgData name="Brad Jones (2219978)" userId="S::2219978@student.uwtsd.ac.uk::9c886b9c-23e6-4d87-9cdd-70f69f6f190b" providerId="AD" clId="Web-{4F680DB1-E325-FB1C-63DE-4C0F28EB99DA}" dt="2024-07-19T14:21:07.697" v="60"/>
          <pc:sldLayoutMkLst>
            <pc:docMk/>
            <pc:sldMasterMk cId="2690666718" sldId="2147483751"/>
            <pc:sldLayoutMk cId="3596772979" sldId="2147483755"/>
          </pc:sldLayoutMkLst>
        </pc:sldLayoutChg>
        <pc:sldLayoutChg chg="add del mod replId">
          <pc:chgData name="Brad Jones (2219978)" userId="S::2219978@student.uwtsd.ac.uk::9c886b9c-23e6-4d87-9cdd-70f69f6f190b" providerId="AD" clId="Web-{4F680DB1-E325-FB1C-63DE-4C0F28EB99DA}" dt="2024-07-19T14:21:07.697" v="60"/>
          <pc:sldLayoutMkLst>
            <pc:docMk/>
            <pc:sldMasterMk cId="2690666718" sldId="2147483751"/>
            <pc:sldLayoutMk cId="1443779450" sldId="2147483756"/>
          </pc:sldLayoutMkLst>
        </pc:sldLayoutChg>
        <pc:sldLayoutChg chg="add del mod replId">
          <pc:chgData name="Brad Jones (2219978)" userId="S::2219978@student.uwtsd.ac.uk::9c886b9c-23e6-4d87-9cdd-70f69f6f190b" providerId="AD" clId="Web-{4F680DB1-E325-FB1C-63DE-4C0F28EB99DA}" dt="2024-07-19T14:21:07.697" v="60"/>
          <pc:sldLayoutMkLst>
            <pc:docMk/>
            <pc:sldMasterMk cId="2690666718" sldId="2147483751"/>
            <pc:sldLayoutMk cId="995858825" sldId="2147483757"/>
          </pc:sldLayoutMkLst>
        </pc:sldLayoutChg>
        <pc:sldLayoutChg chg="add del mod replId">
          <pc:chgData name="Brad Jones (2219978)" userId="S::2219978@student.uwtsd.ac.uk::9c886b9c-23e6-4d87-9cdd-70f69f6f190b" providerId="AD" clId="Web-{4F680DB1-E325-FB1C-63DE-4C0F28EB99DA}" dt="2024-07-19T14:21:07.697" v="60"/>
          <pc:sldLayoutMkLst>
            <pc:docMk/>
            <pc:sldMasterMk cId="2690666718" sldId="2147483751"/>
            <pc:sldLayoutMk cId="3705861505" sldId="2147483758"/>
          </pc:sldLayoutMkLst>
        </pc:sldLayoutChg>
        <pc:sldLayoutChg chg="add del mod replId">
          <pc:chgData name="Brad Jones (2219978)" userId="S::2219978@student.uwtsd.ac.uk::9c886b9c-23e6-4d87-9cdd-70f69f6f190b" providerId="AD" clId="Web-{4F680DB1-E325-FB1C-63DE-4C0F28EB99DA}" dt="2024-07-19T14:21:07.697" v="60"/>
          <pc:sldLayoutMkLst>
            <pc:docMk/>
            <pc:sldMasterMk cId="2690666718" sldId="2147483751"/>
            <pc:sldLayoutMk cId="512550779" sldId="2147483759"/>
          </pc:sldLayoutMkLst>
        </pc:sldLayoutChg>
        <pc:sldLayoutChg chg="add del mod replId">
          <pc:chgData name="Brad Jones (2219978)" userId="S::2219978@student.uwtsd.ac.uk::9c886b9c-23e6-4d87-9cdd-70f69f6f190b" providerId="AD" clId="Web-{4F680DB1-E325-FB1C-63DE-4C0F28EB99DA}" dt="2024-07-19T14:21:07.697" v="60"/>
          <pc:sldLayoutMkLst>
            <pc:docMk/>
            <pc:sldMasterMk cId="2690666718" sldId="2147483751"/>
            <pc:sldLayoutMk cId="184208382" sldId="2147483760"/>
          </pc:sldLayoutMkLst>
        </pc:sldLayoutChg>
        <pc:sldLayoutChg chg="add del mod replId">
          <pc:chgData name="Brad Jones (2219978)" userId="S::2219978@student.uwtsd.ac.uk::9c886b9c-23e6-4d87-9cdd-70f69f6f190b" providerId="AD" clId="Web-{4F680DB1-E325-FB1C-63DE-4C0F28EB99DA}" dt="2024-07-19T14:21:07.697" v="60"/>
          <pc:sldLayoutMkLst>
            <pc:docMk/>
            <pc:sldMasterMk cId="2690666718" sldId="2147483751"/>
            <pc:sldLayoutMk cId="209823532" sldId="2147483761"/>
          </pc:sldLayoutMkLst>
        </pc:sldLayoutChg>
        <pc:sldLayoutChg chg="add del mod replId">
          <pc:chgData name="Brad Jones (2219978)" userId="S::2219978@student.uwtsd.ac.uk::9c886b9c-23e6-4d87-9cdd-70f69f6f190b" providerId="AD" clId="Web-{4F680DB1-E325-FB1C-63DE-4C0F28EB99DA}" dt="2024-07-19T14:21:07.697" v="60"/>
          <pc:sldLayoutMkLst>
            <pc:docMk/>
            <pc:sldMasterMk cId="2690666718" sldId="2147483751"/>
            <pc:sldLayoutMk cId="1234847650" sldId="2147483762"/>
          </pc:sldLayoutMkLst>
        </pc:sldLayoutChg>
      </pc:sldMasterChg>
      <pc:sldMasterChg chg="add del addSldLayout delSldLayout modSldLayout">
        <pc:chgData name="Brad Jones (2219978)" userId="S::2219978@student.uwtsd.ac.uk::9c886b9c-23e6-4d87-9cdd-70f69f6f190b" providerId="AD" clId="Web-{4F680DB1-E325-FB1C-63DE-4C0F28EB99DA}" dt="2024-07-19T14:21:32.027" v="61"/>
        <pc:sldMasterMkLst>
          <pc:docMk/>
          <pc:sldMasterMk cId="2078239178" sldId="2147483763"/>
        </pc:sldMasterMkLst>
        <pc:sldLayoutChg chg="add del mod replId">
          <pc:chgData name="Brad Jones (2219978)" userId="S::2219978@student.uwtsd.ac.uk::9c886b9c-23e6-4d87-9cdd-70f69f6f190b" providerId="AD" clId="Web-{4F680DB1-E325-FB1C-63DE-4C0F28EB99DA}" dt="2024-07-19T14:21:32.027" v="61"/>
          <pc:sldLayoutMkLst>
            <pc:docMk/>
            <pc:sldMasterMk cId="2078239178" sldId="2147483763"/>
            <pc:sldLayoutMk cId="1812813587" sldId="2147483764"/>
          </pc:sldLayoutMkLst>
        </pc:sldLayoutChg>
        <pc:sldLayoutChg chg="add del mod replId">
          <pc:chgData name="Brad Jones (2219978)" userId="S::2219978@student.uwtsd.ac.uk::9c886b9c-23e6-4d87-9cdd-70f69f6f190b" providerId="AD" clId="Web-{4F680DB1-E325-FB1C-63DE-4C0F28EB99DA}" dt="2024-07-19T14:21:32.027" v="61"/>
          <pc:sldLayoutMkLst>
            <pc:docMk/>
            <pc:sldMasterMk cId="2078239178" sldId="2147483763"/>
            <pc:sldLayoutMk cId="3222360723" sldId="2147483765"/>
          </pc:sldLayoutMkLst>
        </pc:sldLayoutChg>
        <pc:sldLayoutChg chg="add del mod replId">
          <pc:chgData name="Brad Jones (2219978)" userId="S::2219978@student.uwtsd.ac.uk::9c886b9c-23e6-4d87-9cdd-70f69f6f190b" providerId="AD" clId="Web-{4F680DB1-E325-FB1C-63DE-4C0F28EB99DA}" dt="2024-07-19T14:21:32.027" v="61"/>
          <pc:sldLayoutMkLst>
            <pc:docMk/>
            <pc:sldMasterMk cId="2078239178" sldId="2147483763"/>
            <pc:sldLayoutMk cId="3042918746" sldId="2147483766"/>
          </pc:sldLayoutMkLst>
        </pc:sldLayoutChg>
        <pc:sldLayoutChg chg="add del mod replId">
          <pc:chgData name="Brad Jones (2219978)" userId="S::2219978@student.uwtsd.ac.uk::9c886b9c-23e6-4d87-9cdd-70f69f6f190b" providerId="AD" clId="Web-{4F680DB1-E325-FB1C-63DE-4C0F28EB99DA}" dt="2024-07-19T14:21:32.027" v="61"/>
          <pc:sldLayoutMkLst>
            <pc:docMk/>
            <pc:sldMasterMk cId="2078239178" sldId="2147483763"/>
            <pc:sldLayoutMk cId="341792955" sldId="2147483767"/>
          </pc:sldLayoutMkLst>
        </pc:sldLayoutChg>
        <pc:sldLayoutChg chg="add del mod replId">
          <pc:chgData name="Brad Jones (2219978)" userId="S::2219978@student.uwtsd.ac.uk::9c886b9c-23e6-4d87-9cdd-70f69f6f190b" providerId="AD" clId="Web-{4F680DB1-E325-FB1C-63DE-4C0F28EB99DA}" dt="2024-07-19T14:21:32.027" v="61"/>
          <pc:sldLayoutMkLst>
            <pc:docMk/>
            <pc:sldMasterMk cId="2078239178" sldId="2147483763"/>
            <pc:sldLayoutMk cId="2245009790" sldId="2147483768"/>
          </pc:sldLayoutMkLst>
        </pc:sldLayoutChg>
        <pc:sldLayoutChg chg="add del mod replId">
          <pc:chgData name="Brad Jones (2219978)" userId="S::2219978@student.uwtsd.ac.uk::9c886b9c-23e6-4d87-9cdd-70f69f6f190b" providerId="AD" clId="Web-{4F680DB1-E325-FB1C-63DE-4C0F28EB99DA}" dt="2024-07-19T14:21:32.027" v="61"/>
          <pc:sldLayoutMkLst>
            <pc:docMk/>
            <pc:sldMasterMk cId="2078239178" sldId="2147483763"/>
            <pc:sldLayoutMk cId="2510046010" sldId="2147483769"/>
          </pc:sldLayoutMkLst>
        </pc:sldLayoutChg>
        <pc:sldLayoutChg chg="add del mod replId">
          <pc:chgData name="Brad Jones (2219978)" userId="S::2219978@student.uwtsd.ac.uk::9c886b9c-23e6-4d87-9cdd-70f69f6f190b" providerId="AD" clId="Web-{4F680DB1-E325-FB1C-63DE-4C0F28EB99DA}" dt="2024-07-19T14:21:32.027" v="61"/>
          <pc:sldLayoutMkLst>
            <pc:docMk/>
            <pc:sldMasterMk cId="2078239178" sldId="2147483763"/>
            <pc:sldLayoutMk cId="2775004792" sldId="2147483770"/>
          </pc:sldLayoutMkLst>
        </pc:sldLayoutChg>
        <pc:sldLayoutChg chg="add del mod replId">
          <pc:chgData name="Brad Jones (2219978)" userId="S::2219978@student.uwtsd.ac.uk::9c886b9c-23e6-4d87-9cdd-70f69f6f190b" providerId="AD" clId="Web-{4F680DB1-E325-FB1C-63DE-4C0F28EB99DA}" dt="2024-07-19T14:21:32.027" v="61"/>
          <pc:sldLayoutMkLst>
            <pc:docMk/>
            <pc:sldMasterMk cId="2078239178" sldId="2147483763"/>
            <pc:sldLayoutMk cId="1860356538" sldId="2147483771"/>
          </pc:sldLayoutMkLst>
        </pc:sldLayoutChg>
        <pc:sldLayoutChg chg="add del mod replId">
          <pc:chgData name="Brad Jones (2219978)" userId="S::2219978@student.uwtsd.ac.uk::9c886b9c-23e6-4d87-9cdd-70f69f6f190b" providerId="AD" clId="Web-{4F680DB1-E325-FB1C-63DE-4C0F28EB99DA}" dt="2024-07-19T14:21:32.027" v="61"/>
          <pc:sldLayoutMkLst>
            <pc:docMk/>
            <pc:sldMasterMk cId="2078239178" sldId="2147483763"/>
            <pc:sldLayoutMk cId="655680789" sldId="2147483772"/>
          </pc:sldLayoutMkLst>
        </pc:sldLayoutChg>
        <pc:sldLayoutChg chg="add del mod replId">
          <pc:chgData name="Brad Jones (2219978)" userId="S::2219978@student.uwtsd.ac.uk::9c886b9c-23e6-4d87-9cdd-70f69f6f190b" providerId="AD" clId="Web-{4F680DB1-E325-FB1C-63DE-4C0F28EB99DA}" dt="2024-07-19T14:21:32.027" v="61"/>
          <pc:sldLayoutMkLst>
            <pc:docMk/>
            <pc:sldMasterMk cId="2078239178" sldId="2147483763"/>
            <pc:sldLayoutMk cId="1470619436" sldId="2147483773"/>
          </pc:sldLayoutMkLst>
        </pc:sldLayoutChg>
        <pc:sldLayoutChg chg="add del mod replId">
          <pc:chgData name="Brad Jones (2219978)" userId="S::2219978@student.uwtsd.ac.uk::9c886b9c-23e6-4d87-9cdd-70f69f6f190b" providerId="AD" clId="Web-{4F680DB1-E325-FB1C-63DE-4C0F28EB99DA}" dt="2024-07-19T14:21:32.027" v="61"/>
          <pc:sldLayoutMkLst>
            <pc:docMk/>
            <pc:sldMasterMk cId="2078239178" sldId="2147483763"/>
            <pc:sldLayoutMk cId="2441600484" sldId="2147483774"/>
          </pc:sldLayoutMkLst>
        </pc:sldLayoutChg>
      </pc:sldMasterChg>
      <pc:sldMasterChg chg="add addSldLayout modSldLayout">
        <pc:chgData name="Brad Jones (2219978)" userId="S::2219978@student.uwtsd.ac.uk::9c886b9c-23e6-4d87-9cdd-70f69f6f190b" providerId="AD" clId="Web-{4F680DB1-E325-FB1C-63DE-4C0F28EB99DA}" dt="2024-07-19T14:21:32.027" v="61"/>
        <pc:sldMasterMkLst>
          <pc:docMk/>
          <pc:sldMasterMk cId="358018897" sldId="2147483775"/>
        </pc:sldMasterMkLst>
        <pc:sldLayoutChg chg="add mod replId">
          <pc:chgData name="Brad Jones (2219978)" userId="S::2219978@student.uwtsd.ac.uk::9c886b9c-23e6-4d87-9cdd-70f69f6f190b" providerId="AD" clId="Web-{4F680DB1-E325-FB1C-63DE-4C0F28EB99DA}" dt="2024-07-19T14:21:32.027" v="61"/>
          <pc:sldLayoutMkLst>
            <pc:docMk/>
            <pc:sldMasterMk cId="358018897" sldId="2147483775"/>
            <pc:sldLayoutMk cId="3591503650" sldId="2147483776"/>
          </pc:sldLayoutMkLst>
        </pc:sldLayoutChg>
        <pc:sldLayoutChg chg="add mod replId">
          <pc:chgData name="Brad Jones (2219978)" userId="S::2219978@student.uwtsd.ac.uk::9c886b9c-23e6-4d87-9cdd-70f69f6f190b" providerId="AD" clId="Web-{4F680DB1-E325-FB1C-63DE-4C0F28EB99DA}" dt="2024-07-19T14:21:32.027" v="61"/>
          <pc:sldLayoutMkLst>
            <pc:docMk/>
            <pc:sldMasterMk cId="358018897" sldId="2147483775"/>
            <pc:sldLayoutMk cId="553704259" sldId="2147483777"/>
          </pc:sldLayoutMkLst>
        </pc:sldLayoutChg>
        <pc:sldLayoutChg chg="add mod replId">
          <pc:chgData name="Brad Jones (2219978)" userId="S::2219978@student.uwtsd.ac.uk::9c886b9c-23e6-4d87-9cdd-70f69f6f190b" providerId="AD" clId="Web-{4F680DB1-E325-FB1C-63DE-4C0F28EB99DA}" dt="2024-07-19T14:21:32.027" v="61"/>
          <pc:sldLayoutMkLst>
            <pc:docMk/>
            <pc:sldMasterMk cId="358018897" sldId="2147483775"/>
            <pc:sldLayoutMk cId="1557433258" sldId="2147483778"/>
          </pc:sldLayoutMkLst>
        </pc:sldLayoutChg>
        <pc:sldLayoutChg chg="add mod replId">
          <pc:chgData name="Brad Jones (2219978)" userId="S::2219978@student.uwtsd.ac.uk::9c886b9c-23e6-4d87-9cdd-70f69f6f190b" providerId="AD" clId="Web-{4F680DB1-E325-FB1C-63DE-4C0F28EB99DA}" dt="2024-07-19T14:21:32.027" v="61"/>
          <pc:sldLayoutMkLst>
            <pc:docMk/>
            <pc:sldMasterMk cId="358018897" sldId="2147483775"/>
            <pc:sldLayoutMk cId="415471473" sldId="2147483779"/>
          </pc:sldLayoutMkLst>
        </pc:sldLayoutChg>
        <pc:sldLayoutChg chg="add mod replId">
          <pc:chgData name="Brad Jones (2219978)" userId="S::2219978@student.uwtsd.ac.uk::9c886b9c-23e6-4d87-9cdd-70f69f6f190b" providerId="AD" clId="Web-{4F680DB1-E325-FB1C-63DE-4C0F28EB99DA}" dt="2024-07-19T14:21:32.027" v="61"/>
          <pc:sldLayoutMkLst>
            <pc:docMk/>
            <pc:sldMasterMk cId="358018897" sldId="2147483775"/>
            <pc:sldLayoutMk cId="509132242" sldId="2147483780"/>
          </pc:sldLayoutMkLst>
        </pc:sldLayoutChg>
        <pc:sldLayoutChg chg="add mod replId">
          <pc:chgData name="Brad Jones (2219978)" userId="S::2219978@student.uwtsd.ac.uk::9c886b9c-23e6-4d87-9cdd-70f69f6f190b" providerId="AD" clId="Web-{4F680DB1-E325-FB1C-63DE-4C0F28EB99DA}" dt="2024-07-19T14:21:32.027" v="61"/>
          <pc:sldLayoutMkLst>
            <pc:docMk/>
            <pc:sldMasterMk cId="358018897" sldId="2147483775"/>
            <pc:sldLayoutMk cId="3986398543" sldId="2147483781"/>
          </pc:sldLayoutMkLst>
        </pc:sldLayoutChg>
        <pc:sldLayoutChg chg="add mod replId">
          <pc:chgData name="Brad Jones (2219978)" userId="S::2219978@student.uwtsd.ac.uk::9c886b9c-23e6-4d87-9cdd-70f69f6f190b" providerId="AD" clId="Web-{4F680DB1-E325-FB1C-63DE-4C0F28EB99DA}" dt="2024-07-19T14:21:32.027" v="61"/>
          <pc:sldLayoutMkLst>
            <pc:docMk/>
            <pc:sldMasterMk cId="358018897" sldId="2147483775"/>
            <pc:sldLayoutMk cId="2683988616" sldId="2147483782"/>
          </pc:sldLayoutMkLst>
        </pc:sldLayoutChg>
        <pc:sldLayoutChg chg="add mod replId">
          <pc:chgData name="Brad Jones (2219978)" userId="S::2219978@student.uwtsd.ac.uk::9c886b9c-23e6-4d87-9cdd-70f69f6f190b" providerId="AD" clId="Web-{4F680DB1-E325-FB1C-63DE-4C0F28EB99DA}" dt="2024-07-19T14:21:32.027" v="61"/>
          <pc:sldLayoutMkLst>
            <pc:docMk/>
            <pc:sldMasterMk cId="358018897" sldId="2147483775"/>
            <pc:sldLayoutMk cId="401741390" sldId="2147483783"/>
          </pc:sldLayoutMkLst>
        </pc:sldLayoutChg>
        <pc:sldLayoutChg chg="add mod replId">
          <pc:chgData name="Brad Jones (2219978)" userId="S::2219978@student.uwtsd.ac.uk::9c886b9c-23e6-4d87-9cdd-70f69f6f190b" providerId="AD" clId="Web-{4F680DB1-E325-FB1C-63DE-4C0F28EB99DA}" dt="2024-07-19T14:21:32.027" v="61"/>
          <pc:sldLayoutMkLst>
            <pc:docMk/>
            <pc:sldMasterMk cId="358018897" sldId="2147483775"/>
            <pc:sldLayoutMk cId="795589192" sldId="2147483784"/>
          </pc:sldLayoutMkLst>
        </pc:sldLayoutChg>
        <pc:sldLayoutChg chg="add mod replId">
          <pc:chgData name="Brad Jones (2219978)" userId="S::2219978@student.uwtsd.ac.uk::9c886b9c-23e6-4d87-9cdd-70f69f6f190b" providerId="AD" clId="Web-{4F680DB1-E325-FB1C-63DE-4C0F28EB99DA}" dt="2024-07-19T14:21:32.027" v="61"/>
          <pc:sldLayoutMkLst>
            <pc:docMk/>
            <pc:sldMasterMk cId="358018897" sldId="2147483775"/>
            <pc:sldLayoutMk cId="530973287" sldId="2147483785"/>
          </pc:sldLayoutMkLst>
        </pc:sldLayoutChg>
        <pc:sldLayoutChg chg="add mod replId">
          <pc:chgData name="Brad Jones (2219978)" userId="S::2219978@student.uwtsd.ac.uk::9c886b9c-23e6-4d87-9cdd-70f69f6f190b" providerId="AD" clId="Web-{4F680DB1-E325-FB1C-63DE-4C0F28EB99DA}" dt="2024-07-19T14:21:32.027" v="61"/>
          <pc:sldLayoutMkLst>
            <pc:docMk/>
            <pc:sldMasterMk cId="358018897" sldId="2147483775"/>
            <pc:sldLayoutMk cId="2973057074" sldId="2147483786"/>
          </pc:sldLayoutMkLst>
        </pc:sldLayoutChg>
        <pc:sldLayoutChg chg="add mod replId">
          <pc:chgData name="Brad Jones (2219978)" userId="S::2219978@student.uwtsd.ac.uk::9c886b9c-23e6-4d87-9cdd-70f69f6f190b" providerId="AD" clId="Web-{4F680DB1-E325-FB1C-63DE-4C0F28EB99DA}" dt="2024-07-19T14:21:32.027" v="61"/>
          <pc:sldLayoutMkLst>
            <pc:docMk/>
            <pc:sldMasterMk cId="358018897" sldId="2147483775"/>
            <pc:sldLayoutMk cId="1088407211" sldId="2147483787"/>
          </pc:sldLayoutMkLst>
        </pc:sldLayoutChg>
        <pc:sldLayoutChg chg="add mod replId">
          <pc:chgData name="Brad Jones (2219978)" userId="S::2219978@student.uwtsd.ac.uk::9c886b9c-23e6-4d87-9cdd-70f69f6f190b" providerId="AD" clId="Web-{4F680DB1-E325-FB1C-63DE-4C0F28EB99DA}" dt="2024-07-19T14:21:32.027" v="61"/>
          <pc:sldLayoutMkLst>
            <pc:docMk/>
            <pc:sldMasterMk cId="358018897" sldId="2147483775"/>
            <pc:sldLayoutMk cId="859500690" sldId="2147483788"/>
          </pc:sldLayoutMkLst>
        </pc:sldLayoutChg>
        <pc:sldLayoutChg chg="add mod replId">
          <pc:chgData name="Brad Jones (2219978)" userId="S::2219978@student.uwtsd.ac.uk::9c886b9c-23e6-4d87-9cdd-70f69f6f190b" providerId="AD" clId="Web-{4F680DB1-E325-FB1C-63DE-4C0F28EB99DA}" dt="2024-07-19T14:21:32.027" v="61"/>
          <pc:sldLayoutMkLst>
            <pc:docMk/>
            <pc:sldMasterMk cId="358018897" sldId="2147483775"/>
            <pc:sldLayoutMk cId="845759106" sldId="2147483789"/>
          </pc:sldLayoutMkLst>
        </pc:sldLayoutChg>
        <pc:sldLayoutChg chg="add mod replId">
          <pc:chgData name="Brad Jones (2219978)" userId="S::2219978@student.uwtsd.ac.uk::9c886b9c-23e6-4d87-9cdd-70f69f6f190b" providerId="AD" clId="Web-{4F680DB1-E325-FB1C-63DE-4C0F28EB99DA}" dt="2024-07-19T14:21:32.027" v="61"/>
          <pc:sldLayoutMkLst>
            <pc:docMk/>
            <pc:sldMasterMk cId="358018897" sldId="2147483775"/>
            <pc:sldLayoutMk cId="1260910527" sldId="2147483790"/>
          </pc:sldLayoutMkLst>
        </pc:sldLayoutChg>
        <pc:sldLayoutChg chg="add mod replId">
          <pc:chgData name="Brad Jones (2219978)" userId="S::2219978@student.uwtsd.ac.uk::9c886b9c-23e6-4d87-9cdd-70f69f6f190b" providerId="AD" clId="Web-{4F680DB1-E325-FB1C-63DE-4C0F28EB99DA}" dt="2024-07-19T14:21:32.027" v="61"/>
          <pc:sldLayoutMkLst>
            <pc:docMk/>
            <pc:sldMasterMk cId="358018897" sldId="2147483775"/>
            <pc:sldLayoutMk cId="149585877" sldId="2147483791"/>
          </pc:sldLayoutMkLst>
        </pc:sldLayoutChg>
        <pc:sldLayoutChg chg="add mod replId">
          <pc:chgData name="Brad Jones (2219978)" userId="S::2219978@student.uwtsd.ac.uk::9c886b9c-23e6-4d87-9cdd-70f69f6f190b" providerId="AD" clId="Web-{4F680DB1-E325-FB1C-63DE-4C0F28EB99DA}" dt="2024-07-19T14:21:32.027" v="61"/>
          <pc:sldLayoutMkLst>
            <pc:docMk/>
            <pc:sldMasterMk cId="358018897" sldId="2147483775"/>
            <pc:sldLayoutMk cId="2158899691" sldId="2147483792"/>
          </pc:sldLayoutMkLst>
        </pc:sldLayoutChg>
      </pc:sldMasterChg>
      <pc:sldMasterChg chg="add del addSldLayout delSldLayout">
        <pc:chgData name="Brad Jones (2219978)" userId="S::2219978@student.uwtsd.ac.uk::9c886b9c-23e6-4d87-9cdd-70f69f6f190b" providerId="AD" clId="Web-{4F680DB1-E325-FB1C-63DE-4C0F28EB99DA}" dt="2024-07-19T14:19:05.268" v="19"/>
        <pc:sldMasterMkLst>
          <pc:docMk/>
          <pc:sldMasterMk cId="3840895433" sldId="2147483787"/>
        </pc:sldMasterMkLst>
        <pc:sldLayoutChg chg="add del">
          <pc:chgData name="Brad Jones (2219978)" userId="S::2219978@student.uwtsd.ac.uk::9c886b9c-23e6-4d87-9cdd-70f69f6f190b" providerId="AD" clId="Web-{4F680DB1-E325-FB1C-63DE-4C0F28EB99DA}" dt="2024-07-19T14:19:05.268" v="19"/>
          <pc:sldLayoutMkLst>
            <pc:docMk/>
            <pc:sldMasterMk cId="3840895433" sldId="2147483787"/>
            <pc:sldLayoutMk cId="2837927551" sldId="2147483776"/>
          </pc:sldLayoutMkLst>
        </pc:sldLayoutChg>
        <pc:sldLayoutChg chg="add del">
          <pc:chgData name="Brad Jones (2219978)" userId="S::2219978@student.uwtsd.ac.uk::9c886b9c-23e6-4d87-9cdd-70f69f6f190b" providerId="AD" clId="Web-{4F680DB1-E325-FB1C-63DE-4C0F28EB99DA}" dt="2024-07-19T14:19:05.268" v="19"/>
          <pc:sldLayoutMkLst>
            <pc:docMk/>
            <pc:sldMasterMk cId="3840895433" sldId="2147483787"/>
            <pc:sldLayoutMk cId="3973018524" sldId="2147483777"/>
          </pc:sldLayoutMkLst>
        </pc:sldLayoutChg>
        <pc:sldLayoutChg chg="add del">
          <pc:chgData name="Brad Jones (2219978)" userId="S::2219978@student.uwtsd.ac.uk::9c886b9c-23e6-4d87-9cdd-70f69f6f190b" providerId="AD" clId="Web-{4F680DB1-E325-FB1C-63DE-4C0F28EB99DA}" dt="2024-07-19T14:19:05.268" v="19"/>
          <pc:sldLayoutMkLst>
            <pc:docMk/>
            <pc:sldMasterMk cId="3840895433" sldId="2147483787"/>
            <pc:sldLayoutMk cId="786053150" sldId="2147483778"/>
          </pc:sldLayoutMkLst>
        </pc:sldLayoutChg>
        <pc:sldLayoutChg chg="add del">
          <pc:chgData name="Brad Jones (2219978)" userId="S::2219978@student.uwtsd.ac.uk::9c886b9c-23e6-4d87-9cdd-70f69f6f190b" providerId="AD" clId="Web-{4F680DB1-E325-FB1C-63DE-4C0F28EB99DA}" dt="2024-07-19T14:19:05.268" v="19"/>
          <pc:sldLayoutMkLst>
            <pc:docMk/>
            <pc:sldMasterMk cId="3840895433" sldId="2147483787"/>
            <pc:sldLayoutMk cId="2110175812" sldId="2147483779"/>
          </pc:sldLayoutMkLst>
        </pc:sldLayoutChg>
        <pc:sldLayoutChg chg="add del">
          <pc:chgData name="Brad Jones (2219978)" userId="S::2219978@student.uwtsd.ac.uk::9c886b9c-23e6-4d87-9cdd-70f69f6f190b" providerId="AD" clId="Web-{4F680DB1-E325-FB1C-63DE-4C0F28EB99DA}" dt="2024-07-19T14:19:05.268" v="19"/>
          <pc:sldLayoutMkLst>
            <pc:docMk/>
            <pc:sldMasterMk cId="3840895433" sldId="2147483787"/>
            <pc:sldLayoutMk cId="4133860195" sldId="2147483780"/>
          </pc:sldLayoutMkLst>
        </pc:sldLayoutChg>
        <pc:sldLayoutChg chg="add del">
          <pc:chgData name="Brad Jones (2219978)" userId="S::2219978@student.uwtsd.ac.uk::9c886b9c-23e6-4d87-9cdd-70f69f6f190b" providerId="AD" clId="Web-{4F680DB1-E325-FB1C-63DE-4C0F28EB99DA}" dt="2024-07-19T14:19:05.268" v="19"/>
          <pc:sldLayoutMkLst>
            <pc:docMk/>
            <pc:sldMasterMk cId="3840895433" sldId="2147483787"/>
            <pc:sldLayoutMk cId="461817172" sldId="2147483781"/>
          </pc:sldLayoutMkLst>
        </pc:sldLayoutChg>
        <pc:sldLayoutChg chg="add del">
          <pc:chgData name="Brad Jones (2219978)" userId="S::2219978@student.uwtsd.ac.uk::9c886b9c-23e6-4d87-9cdd-70f69f6f190b" providerId="AD" clId="Web-{4F680DB1-E325-FB1C-63DE-4C0F28EB99DA}" dt="2024-07-19T14:19:05.268" v="19"/>
          <pc:sldLayoutMkLst>
            <pc:docMk/>
            <pc:sldMasterMk cId="3840895433" sldId="2147483787"/>
            <pc:sldLayoutMk cId="836986509" sldId="2147483782"/>
          </pc:sldLayoutMkLst>
        </pc:sldLayoutChg>
        <pc:sldLayoutChg chg="add del">
          <pc:chgData name="Brad Jones (2219978)" userId="S::2219978@student.uwtsd.ac.uk::9c886b9c-23e6-4d87-9cdd-70f69f6f190b" providerId="AD" clId="Web-{4F680DB1-E325-FB1C-63DE-4C0F28EB99DA}" dt="2024-07-19T14:19:05.268" v="19"/>
          <pc:sldLayoutMkLst>
            <pc:docMk/>
            <pc:sldMasterMk cId="3840895433" sldId="2147483787"/>
            <pc:sldLayoutMk cId="3662838372" sldId="2147483783"/>
          </pc:sldLayoutMkLst>
        </pc:sldLayoutChg>
        <pc:sldLayoutChg chg="add del">
          <pc:chgData name="Brad Jones (2219978)" userId="S::2219978@student.uwtsd.ac.uk::9c886b9c-23e6-4d87-9cdd-70f69f6f190b" providerId="AD" clId="Web-{4F680DB1-E325-FB1C-63DE-4C0F28EB99DA}" dt="2024-07-19T14:19:05.268" v="19"/>
          <pc:sldLayoutMkLst>
            <pc:docMk/>
            <pc:sldMasterMk cId="3840895433" sldId="2147483787"/>
            <pc:sldLayoutMk cId="3243411324" sldId="2147483784"/>
          </pc:sldLayoutMkLst>
        </pc:sldLayoutChg>
        <pc:sldLayoutChg chg="add del">
          <pc:chgData name="Brad Jones (2219978)" userId="S::2219978@student.uwtsd.ac.uk::9c886b9c-23e6-4d87-9cdd-70f69f6f190b" providerId="AD" clId="Web-{4F680DB1-E325-FB1C-63DE-4C0F28EB99DA}" dt="2024-07-19T14:19:05.268" v="19"/>
          <pc:sldLayoutMkLst>
            <pc:docMk/>
            <pc:sldMasterMk cId="3840895433" sldId="2147483787"/>
            <pc:sldLayoutMk cId="1268895398" sldId="2147483785"/>
          </pc:sldLayoutMkLst>
        </pc:sldLayoutChg>
        <pc:sldLayoutChg chg="add del">
          <pc:chgData name="Brad Jones (2219978)" userId="S::2219978@student.uwtsd.ac.uk::9c886b9c-23e6-4d87-9cdd-70f69f6f190b" providerId="AD" clId="Web-{4F680DB1-E325-FB1C-63DE-4C0F28EB99DA}" dt="2024-07-19T14:19:05.268" v="19"/>
          <pc:sldLayoutMkLst>
            <pc:docMk/>
            <pc:sldMasterMk cId="3840895433" sldId="2147483787"/>
            <pc:sldLayoutMk cId="1006083951" sldId="2147483786"/>
          </pc:sldLayoutMkLst>
        </pc:sldLayoutChg>
      </pc:sldMaster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7/19/2024</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9150365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53704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57433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7/19/2024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54714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7/19/2024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09132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7/19/2024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863985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7/19/2024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83988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17413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955891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309732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730570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884072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595006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457591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609105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Tree>
    <p:extLst>
      <p:ext uri="{BB962C8B-B14F-4D97-AF65-F5344CB8AC3E}">
        <p14:creationId xmlns:p14="http://schemas.microsoft.com/office/powerpoint/2010/main" val="1495858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58899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7/19/2024</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8018897"/>
      </p:ext>
    </p:extLst>
  </p:cSld>
  <p:clrMap bg1="dk1" tx1="lt1" bg2="dk2" tx2="lt2" accent1="accent1" accent2="accent2" accent3="accent3" accent4="accent4" accent5="accent5" accent6="accent6" hlink="hlink" folHlink="folHlink"/>
  <p:sldLayoutIdLst>
    <p:sldLayoutId id="2147483776"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 id="2147483787" r:id="rId12"/>
    <p:sldLayoutId id="2147483788" r:id="rId13"/>
    <p:sldLayoutId id="2147483789" r:id="rId14"/>
    <p:sldLayoutId id="2147483790" r:id="rId15"/>
    <p:sldLayoutId id="2147483791" r:id="rId16"/>
    <p:sldLayoutId id="2147483792"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nytimes.com/article/george-floyd.html" TargetMode="External"/><Relationship Id="rId3" Type="http://schemas.openxmlformats.org/officeDocument/2006/relationships/hyperlink" Target="https://www.bbc.co.uk/news/newsbeat-57280095" TargetMode="External"/><Relationship Id="rId7" Type="http://schemas.openxmlformats.org/officeDocument/2006/relationships/hyperlink" Target="https://www.nbcnews.com/news/us-news/jury-reaches-verdict-federal-trial-3-officers-george-floyds-killing-rcna17237" TargetMode="External"/><Relationship Id="rId2" Type="http://schemas.openxmlformats.org/officeDocument/2006/relationships/hyperlink" Target="https://www.bbc.co.uk/news/technology-20641190"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public-perceptions-of-policing-a-review-of-research-and-literature" TargetMode="External"/><Relationship Id="rId5" Type="http://schemas.openxmlformats.org/officeDocument/2006/relationships/hyperlink" Target="https://hansard.parliament.uk/Commons/2011-07-20/debates/110720110000004/PublicConfidenceInTheMediaAndThePolice" TargetMode="External"/><Relationship Id="rId4" Type="http://schemas.openxmlformats.org/officeDocument/2006/relationships/hyperlink" Target="https://www.bbc.co.uk/news/uk-politics-5995239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descr="Sphere of mesh and nodes">
            <a:extLst>
              <a:ext uri="{FF2B5EF4-FFF2-40B4-BE49-F238E27FC236}">
                <a16:creationId xmlns:a16="http://schemas.microsoft.com/office/drawing/2014/main" id="{812368D4-FE19-BD57-2D9F-E7B688910D2B}"/>
              </a:ext>
            </a:extLst>
          </p:cNvPr>
          <p:cNvPicPr>
            <a:picLocks noChangeAspect="1"/>
          </p:cNvPicPr>
          <p:nvPr/>
        </p:nvPicPr>
        <p:blipFill>
          <a:blip r:embed="rId2">
            <a:alphaModFix amt="90000"/>
          </a:blip>
          <a:srcRect t="4803" r="-2" b="20195"/>
          <a:stretch/>
        </p:blipFill>
        <p:spPr>
          <a:xfrm>
            <a:off x="1" y="10"/>
            <a:ext cx="12191999" cy="6857989"/>
          </a:xfrm>
          <a:prstGeom prst="rect">
            <a:avLst/>
          </a:prstGeom>
        </p:spPr>
      </p:pic>
      <p:sp>
        <p:nvSpPr>
          <p:cNvPr id="2" name="Title 1"/>
          <p:cNvSpPr>
            <a:spLocks noGrp="1"/>
          </p:cNvSpPr>
          <p:nvPr>
            <p:ph type="ctrTitle"/>
          </p:nvPr>
        </p:nvSpPr>
        <p:spPr/>
        <p:txBody>
          <a:bodyPr>
            <a:normAutofit/>
          </a:bodyPr>
          <a:lstStyle/>
          <a:p>
            <a:r>
              <a:rPr lang="en-US" sz="3600">
                <a:latin typeface="Calibri"/>
                <a:cs typeface="Calibri"/>
              </a:rPr>
              <a:t>Critically discuss the relationship between the police and the media</a:t>
            </a:r>
            <a:r>
              <a:rPr lang="en-US" sz="6600">
                <a:latin typeface="Calibri"/>
                <a:cs typeface="Calibri"/>
              </a:rPr>
              <a:t> </a:t>
            </a:r>
          </a:p>
        </p:txBody>
      </p:sp>
      <p:sp>
        <p:nvSpPr>
          <p:cNvPr id="3" name="Subtitle 2"/>
          <p:cNvSpPr>
            <a:spLocks noGrp="1"/>
          </p:cNvSpPr>
          <p:nvPr>
            <p:ph type="subTitle" idx="1"/>
          </p:nvPr>
        </p:nvSpPr>
        <p:spPr/>
        <p:txBody>
          <a:bodyPr vert="horz" lIns="91440" tIns="45720" rIns="91440" bIns="45720" rtlCol="0" anchor="t">
            <a:normAutofit/>
          </a:bodyPr>
          <a:lstStyle/>
          <a:p>
            <a:r>
              <a:rPr lang="en-US" dirty="0"/>
              <a:t>By Bradley Jones (2219978) </a:t>
            </a: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A3BD7-9708-E50F-282C-0A49C99A81F1}"/>
              </a:ext>
            </a:extLst>
          </p:cNvPr>
          <p:cNvSpPr>
            <a:spLocks noGrp="1"/>
          </p:cNvSpPr>
          <p:nvPr>
            <p:ph type="title"/>
          </p:nvPr>
        </p:nvSpPr>
        <p:spPr/>
        <p:txBody>
          <a:bodyPr/>
          <a:lstStyle/>
          <a:p>
            <a:r>
              <a:rPr lang="en-US" dirty="0">
                <a:cs typeface="Calibri Light"/>
              </a:rPr>
              <a:t>The importance of the relationship between the media and the police</a:t>
            </a:r>
          </a:p>
        </p:txBody>
      </p:sp>
      <p:sp>
        <p:nvSpPr>
          <p:cNvPr id="3" name="Content Placeholder 2">
            <a:extLst>
              <a:ext uri="{FF2B5EF4-FFF2-40B4-BE49-F238E27FC236}">
                <a16:creationId xmlns:a16="http://schemas.microsoft.com/office/drawing/2014/main" id="{34D853ED-FBEA-3F42-6485-06EDEAD103D5}"/>
              </a:ext>
            </a:extLst>
          </p:cNvPr>
          <p:cNvSpPr>
            <a:spLocks noGrp="1"/>
          </p:cNvSpPr>
          <p:nvPr>
            <p:ph idx="1"/>
          </p:nvPr>
        </p:nvSpPr>
        <p:spPr/>
        <p:txBody>
          <a:bodyPr/>
          <a:lstStyle/>
          <a:p>
            <a:pPr marL="0" indent="0">
              <a:buNone/>
            </a:pPr>
            <a:r>
              <a:rPr lang="en-US" dirty="0">
                <a:cs typeface="Calibri"/>
              </a:rPr>
              <a:t>A working relationship between the media and the police forces are vital in keeping positive public perception as; </a:t>
            </a:r>
          </a:p>
          <a:p>
            <a:pPr>
              <a:buFont typeface="Calibri"/>
              <a:buChar char="-"/>
            </a:pPr>
            <a:r>
              <a:rPr lang="en-US" dirty="0">
                <a:cs typeface="Calibri"/>
              </a:rPr>
              <a:t>It helps members of the public feel more comfortable trusting the police with information.</a:t>
            </a:r>
          </a:p>
          <a:p>
            <a:pPr>
              <a:buClr>
                <a:srgbClr val="FFFFFF"/>
              </a:buClr>
              <a:buFont typeface="Calibri"/>
              <a:buChar char="-"/>
            </a:pPr>
            <a:r>
              <a:rPr lang="en-US" dirty="0">
                <a:cs typeface="Calibri"/>
              </a:rPr>
              <a:t>It prevents members of the public from with-holding potential key evidence in cases. </a:t>
            </a:r>
          </a:p>
          <a:p>
            <a:pPr>
              <a:buClr>
                <a:srgbClr val="FFFFFF"/>
              </a:buClr>
              <a:buFont typeface="Calibri"/>
              <a:buChar char="-"/>
            </a:pPr>
            <a:r>
              <a:rPr lang="en-US" dirty="0">
                <a:cs typeface="Calibri"/>
              </a:rPr>
              <a:t>It makes it easier for police officers to speak to members of the public without confrontation occurring. </a:t>
            </a:r>
          </a:p>
          <a:p>
            <a:pPr marL="0" indent="0">
              <a:buClr>
                <a:srgbClr val="FFFFFF"/>
              </a:buClr>
              <a:buNone/>
            </a:pPr>
            <a:endParaRPr lang="en-US" dirty="0">
              <a:cs typeface="Calibri"/>
            </a:endParaRPr>
          </a:p>
          <a:p>
            <a:pPr marL="0" indent="0">
              <a:buNone/>
            </a:pPr>
            <a:r>
              <a:rPr lang="en-US" dirty="0">
                <a:cs typeface="Calibri"/>
              </a:rPr>
              <a:t>(GOV.UK, 2023) </a:t>
            </a:r>
          </a:p>
          <a:p>
            <a:pPr>
              <a:buClr>
                <a:srgbClr val="FFFFFF"/>
              </a:buClr>
              <a:buFont typeface="Calibri"/>
              <a:buChar char="-"/>
            </a:pPr>
            <a:endParaRPr lang="en-US" dirty="0">
              <a:cs typeface="Calibri"/>
            </a:endParaRPr>
          </a:p>
        </p:txBody>
      </p:sp>
    </p:spTree>
    <p:extLst>
      <p:ext uri="{BB962C8B-B14F-4D97-AF65-F5344CB8AC3E}">
        <p14:creationId xmlns:p14="http://schemas.microsoft.com/office/powerpoint/2010/main" val="24337430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9305F-4DCC-C81B-DEDA-A93064D25554}"/>
              </a:ext>
            </a:extLst>
          </p:cNvPr>
          <p:cNvSpPr>
            <a:spLocks noGrp="1"/>
          </p:cNvSpPr>
          <p:nvPr>
            <p:ph type="title"/>
          </p:nvPr>
        </p:nvSpPr>
        <p:spPr/>
        <p:txBody>
          <a:bodyPr/>
          <a:lstStyle/>
          <a:p>
            <a:r>
              <a:rPr lang="en-US" dirty="0">
                <a:cs typeface="Calibri Light"/>
              </a:rPr>
              <a:t>Code of ethics between the media and the police</a:t>
            </a:r>
            <a:endParaRPr lang="en-US" dirty="0"/>
          </a:p>
        </p:txBody>
      </p:sp>
      <p:sp>
        <p:nvSpPr>
          <p:cNvPr id="3" name="Content Placeholder 2">
            <a:extLst>
              <a:ext uri="{FF2B5EF4-FFF2-40B4-BE49-F238E27FC236}">
                <a16:creationId xmlns:a16="http://schemas.microsoft.com/office/drawing/2014/main" id="{07019FCE-DD83-F32B-BB8C-8B7C2E0D3FBF}"/>
              </a:ext>
            </a:extLst>
          </p:cNvPr>
          <p:cNvSpPr>
            <a:spLocks noGrp="1"/>
          </p:cNvSpPr>
          <p:nvPr>
            <p:ph idx="1"/>
          </p:nvPr>
        </p:nvSpPr>
        <p:spPr/>
        <p:txBody>
          <a:bodyPr>
            <a:normAutofit lnSpcReduction="10000"/>
          </a:bodyPr>
          <a:lstStyle/>
          <a:p>
            <a:pPr marL="0" indent="0">
              <a:buNone/>
            </a:pPr>
            <a:r>
              <a:rPr lang="en-US" dirty="0">
                <a:cs typeface="Calibri"/>
              </a:rPr>
              <a:t>When the police engage with the media, they must follow a code of ethics which include: </a:t>
            </a:r>
            <a:endParaRPr lang="en-US"/>
          </a:p>
          <a:p>
            <a:pPr>
              <a:buFont typeface="Calibri"/>
              <a:buChar char="-"/>
            </a:pPr>
            <a:r>
              <a:rPr lang="en-US" dirty="0">
                <a:cs typeface="Calibri"/>
              </a:rPr>
              <a:t>Openness and transparency.</a:t>
            </a:r>
          </a:p>
          <a:p>
            <a:pPr>
              <a:buClr>
                <a:srgbClr val="FFFFFF"/>
              </a:buClr>
              <a:buFont typeface="Calibri"/>
              <a:buChar char="-"/>
            </a:pPr>
            <a:r>
              <a:rPr lang="en-US" dirty="0">
                <a:cs typeface="Calibri"/>
              </a:rPr>
              <a:t>Officers should not accept any aspects of reward from the media as it could compromise the legitimacy of the officers.</a:t>
            </a:r>
          </a:p>
          <a:p>
            <a:pPr>
              <a:buClr>
                <a:srgbClr val="FFFFFF"/>
              </a:buClr>
              <a:buFont typeface="Calibri"/>
              <a:buChar char="-"/>
            </a:pPr>
            <a:r>
              <a:rPr lang="en-US" dirty="0">
                <a:cs typeface="Calibri"/>
              </a:rPr>
              <a:t>Members of the police force should not associate or collaborate with individuals or groups that directly impact the interest of the police as it becomes a conflict of interest.</a:t>
            </a:r>
          </a:p>
          <a:p>
            <a:pPr>
              <a:buClr>
                <a:srgbClr val="FFFFFF"/>
              </a:buClr>
              <a:buFont typeface="Calibri"/>
              <a:buChar char="-"/>
            </a:pPr>
            <a:r>
              <a:rPr lang="en-US" dirty="0">
                <a:cs typeface="Calibri"/>
              </a:rPr>
              <a:t>Police officers must make sure that they are fit to work in the sense that they must not consume alcohol while on duty as an officer.</a:t>
            </a:r>
          </a:p>
          <a:p>
            <a:pPr>
              <a:buClr>
                <a:srgbClr val="FFFFFF"/>
              </a:buClr>
              <a:buFont typeface="Calibri"/>
              <a:buChar char="-"/>
            </a:pPr>
            <a:endParaRPr lang="en-US" dirty="0">
              <a:cs typeface="Calibri"/>
            </a:endParaRPr>
          </a:p>
          <a:p>
            <a:pPr marL="0" indent="0">
              <a:buClr>
                <a:srgbClr val="FFFFFF"/>
              </a:buClr>
              <a:buNone/>
            </a:pPr>
            <a:r>
              <a:rPr lang="en-US" dirty="0">
                <a:cs typeface="Calibri"/>
              </a:rPr>
              <a:t>(College of Policing, 2017)</a:t>
            </a:r>
          </a:p>
          <a:p>
            <a:pPr>
              <a:buClr>
                <a:srgbClr val="FFFFFF"/>
              </a:buClr>
              <a:buFont typeface="Calibri"/>
              <a:buChar char="-"/>
            </a:pPr>
            <a:endParaRPr lang="en-US" dirty="0">
              <a:cs typeface="Calibri"/>
            </a:endParaRPr>
          </a:p>
        </p:txBody>
      </p:sp>
    </p:spTree>
    <p:extLst>
      <p:ext uri="{BB962C8B-B14F-4D97-AF65-F5344CB8AC3E}">
        <p14:creationId xmlns:p14="http://schemas.microsoft.com/office/powerpoint/2010/main" val="40539197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2AB6D-1205-AA6A-2E1C-F7C63D8713AA}"/>
              </a:ext>
            </a:extLst>
          </p:cNvPr>
          <p:cNvSpPr>
            <a:spLocks noGrp="1"/>
          </p:cNvSpPr>
          <p:nvPr>
            <p:ph type="title"/>
          </p:nvPr>
        </p:nvSpPr>
        <p:spPr/>
        <p:txBody>
          <a:bodyPr/>
          <a:lstStyle/>
          <a:p>
            <a:r>
              <a:rPr lang="en-US" dirty="0">
                <a:cs typeface="Calibri Light"/>
              </a:rPr>
              <a:t>Positive side of the media working with the police</a:t>
            </a:r>
          </a:p>
        </p:txBody>
      </p:sp>
      <p:sp>
        <p:nvSpPr>
          <p:cNvPr id="3" name="Content Placeholder 2">
            <a:extLst>
              <a:ext uri="{FF2B5EF4-FFF2-40B4-BE49-F238E27FC236}">
                <a16:creationId xmlns:a16="http://schemas.microsoft.com/office/drawing/2014/main" id="{568AF3DC-07AA-855F-0489-6551A558F779}"/>
              </a:ext>
            </a:extLst>
          </p:cNvPr>
          <p:cNvSpPr>
            <a:spLocks noGrp="1"/>
          </p:cNvSpPr>
          <p:nvPr>
            <p:ph idx="1"/>
          </p:nvPr>
        </p:nvSpPr>
        <p:spPr/>
        <p:txBody>
          <a:bodyPr/>
          <a:lstStyle/>
          <a:p>
            <a:pPr marL="0" indent="0">
              <a:buNone/>
            </a:pPr>
            <a:r>
              <a:rPr lang="en-US" dirty="0">
                <a:cs typeface="Calibri"/>
              </a:rPr>
              <a:t>Some of the key positives that come out of the media working with the police include;</a:t>
            </a:r>
          </a:p>
          <a:p>
            <a:pPr>
              <a:buFont typeface="Calibri"/>
              <a:buChar char="-"/>
            </a:pPr>
            <a:r>
              <a:rPr lang="en-US" dirty="0">
                <a:cs typeface="Calibri"/>
              </a:rPr>
              <a:t>Awareness on an ongoing case i.e. A missing child, A murder investigation or an individual who has committed a crime and needs finding.</a:t>
            </a:r>
          </a:p>
          <a:p>
            <a:pPr>
              <a:buClr>
                <a:srgbClr val="FFFFFF"/>
              </a:buClr>
              <a:buFont typeface="Calibri"/>
              <a:buChar char="-"/>
            </a:pPr>
            <a:r>
              <a:rPr lang="en-US" dirty="0">
                <a:cs typeface="Calibri"/>
              </a:rPr>
              <a:t>Emergency broadcasts are used through the media for the police. </a:t>
            </a:r>
          </a:p>
          <a:p>
            <a:pPr>
              <a:buClr>
                <a:srgbClr val="FFFFFF"/>
              </a:buClr>
              <a:buFont typeface="Calibri"/>
              <a:buChar char="-"/>
            </a:pPr>
            <a:endParaRPr lang="en-US" dirty="0">
              <a:cs typeface="Calibri"/>
            </a:endParaRPr>
          </a:p>
          <a:p>
            <a:pPr marL="0" indent="0">
              <a:buClr>
                <a:srgbClr val="FFFFFF"/>
              </a:buClr>
              <a:buNone/>
            </a:pPr>
            <a:r>
              <a:rPr lang="en-US" dirty="0">
                <a:cs typeface="Calibri"/>
              </a:rPr>
              <a:t>(BBC, 2012)</a:t>
            </a:r>
          </a:p>
          <a:p>
            <a:pPr>
              <a:buClr>
                <a:srgbClr val="FFFFFF"/>
              </a:buClr>
              <a:buFont typeface="Calibri"/>
              <a:buChar char="-"/>
            </a:pPr>
            <a:endParaRPr lang="en-US" dirty="0">
              <a:cs typeface="Calibri"/>
            </a:endParaRPr>
          </a:p>
          <a:p>
            <a:pPr>
              <a:buClr>
                <a:srgbClr val="FFFFFF"/>
              </a:buClr>
              <a:buFont typeface="Calibri"/>
              <a:buChar char="-"/>
            </a:pPr>
            <a:endParaRPr lang="en-US" dirty="0">
              <a:cs typeface="Calibri"/>
            </a:endParaRPr>
          </a:p>
          <a:p>
            <a:pPr>
              <a:buClr>
                <a:prstClr val="white"/>
              </a:buClr>
              <a:buFont typeface="Calibri"/>
              <a:buChar char="-"/>
            </a:pPr>
            <a:endParaRPr lang="en-US" dirty="0">
              <a:cs typeface="Calibri"/>
            </a:endParaRPr>
          </a:p>
        </p:txBody>
      </p:sp>
    </p:spTree>
    <p:extLst>
      <p:ext uri="{BB962C8B-B14F-4D97-AF65-F5344CB8AC3E}">
        <p14:creationId xmlns:p14="http://schemas.microsoft.com/office/powerpoint/2010/main" val="7157746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A95AB-665E-CEBC-AFE1-D2E1AD34D22D}"/>
              </a:ext>
            </a:extLst>
          </p:cNvPr>
          <p:cNvSpPr>
            <a:spLocks noGrp="1"/>
          </p:cNvSpPr>
          <p:nvPr>
            <p:ph type="title"/>
          </p:nvPr>
        </p:nvSpPr>
        <p:spPr/>
        <p:txBody>
          <a:bodyPr/>
          <a:lstStyle/>
          <a:p>
            <a:r>
              <a:rPr lang="en-US" dirty="0">
                <a:cs typeface="Calibri Light"/>
              </a:rPr>
              <a:t>Negative side of the media working with the police</a:t>
            </a:r>
            <a:endParaRPr lang="en-US" dirty="0"/>
          </a:p>
        </p:txBody>
      </p:sp>
      <p:sp>
        <p:nvSpPr>
          <p:cNvPr id="3" name="Content Placeholder 2">
            <a:extLst>
              <a:ext uri="{FF2B5EF4-FFF2-40B4-BE49-F238E27FC236}">
                <a16:creationId xmlns:a16="http://schemas.microsoft.com/office/drawing/2014/main" id="{EFFF0513-2CB4-B26E-0131-DEA3E18F4580}"/>
              </a:ext>
            </a:extLst>
          </p:cNvPr>
          <p:cNvSpPr>
            <a:spLocks noGrp="1"/>
          </p:cNvSpPr>
          <p:nvPr>
            <p:ph idx="1"/>
          </p:nvPr>
        </p:nvSpPr>
        <p:spPr/>
        <p:txBody>
          <a:bodyPr/>
          <a:lstStyle/>
          <a:p>
            <a:pPr marL="0" indent="0">
              <a:buNone/>
            </a:pPr>
            <a:r>
              <a:rPr lang="en-US" dirty="0">
                <a:ea typeface="Calibri" panose="020F0502020204030204"/>
                <a:cs typeface="Calibri" panose="020F0502020204030204"/>
              </a:rPr>
              <a:t>In some people's opinions, the negative side of the relationship with the police far outweighs the positive, with issues including;</a:t>
            </a:r>
          </a:p>
          <a:p>
            <a:pPr>
              <a:buFont typeface="Calibri"/>
              <a:buChar char="-"/>
            </a:pPr>
            <a:r>
              <a:rPr lang="en-US" dirty="0">
                <a:ea typeface="Calibri" panose="020F0502020204030204"/>
                <a:cs typeface="Calibri" panose="020F0502020204030204"/>
              </a:rPr>
              <a:t>A lack of transparency occurring from police to the media with ongoing investigations.</a:t>
            </a:r>
          </a:p>
          <a:p>
            <a:pPr>
              <a:buClr>
                <a:srgbClr val="FFFFFF"/>
              </a:buClr>
              <a:buFont typeface="Calibri"/>
              <a:buChar char="-"/>
            </a:pPr>
            <a:r>
              <a:rPr lang="en-US" dirty="0">
                <a:ea typeface="Calibri" panose="020F0502020204030204"/>
                <a:cs typeface="Calibri" panose="020F0502020204030204"/>
              </a:rPr>
              <a:t>'Any publicity is good publicity' - If the police are involved in a negative story, it is publicized far more with a wider outreach than positive stories i.e. the George Floyd case in 2020.</a:t>
            </a:r>
          </a:p>
          <a:p>
            <a:pPr>
              <a:buClr>
                <a:srgbClr val="FFFFFF"/>
              </a:buClr>
              <a:buFont typeface="Calibri"/>
              <a:buChar char="-"/>
            </a:pPr>
            <a:r>
              <a:rPr lang="en-US" dirty="0">
                <a:ea typeface="Calibri" panose="020F0502020204030204"/>
                <a:cs typeface="Calibri" panose="020F0502020204030204"/>
              </a:rPr>
              <a:t>The police system is considered to private and confidential by the media.</a:t>
            </a:r>
          </a:p>
          <a:p>
            <a:pPr>
              <a:buClr>
                <a:srgbClr val="FFFFFF"/>
              </a:buClr>
              <a:buFont typeface="Calibri"/>
              <a:buChar char="-"/>
            </a:pPr>
            <a:r>
              <a:rPr lang="en-US" dirty="0">
                <a:ea typeface="Calibri" panose="020F0502020204030204"/>
                <a:cs typeface="Calibri" panose="020F0502020204030204"/>
              </a:rPr>
              <a:t>Candidates for top level police jobs are described as too similar. </a:t>
            </a:r>
          </a:p>
          <a:p>
            <a:pPr>
              <a:buClr>
                <a:srgbClr val="FFFFFF"/>
              </a:buClr>
              <a:buFont typeface="Calibri"/>
              <a:buChar char="-"/>
            </a:pPr>
            <a:endParaRPr lang="en-US" dirty="0">
              <a:ea typeface="Calibri" panose="020F0502020204030204"/>
              <a:cs typeface="Calibri" panose="020F0502020204030204"/>
            </a:endParaRPr>
          </a:p>
          <a:p>
            <a:pPr marL="0" indent="0">
              <a:buClr>
                <a:srgbClr val="FFFFFF"/>
              </a:buClr>
              <a:buNone/>
            </a:pPr>
            <a:r>
              <a:rPr lang="en-US" dirty="0">
                <a:ea typeface="Calibri" panose="020F0502020204030204"/>
                <a:cs typeface="Calibri" panose="020F0502020204030204"/>
              </a:rPr>
              <a:t>(Cameron, 2011) </a:t>
            </a:r>
          </a:p>
          <a:p>
            <a:pPr>
              <a:buClr>
                <a:srgbClr val="FFFFFF"/>
              </a:buClr>
              <a:buFont typeface="Calibri"/>
              <a:buChar char="-"/>
            </a:pPr>
            <a:endParaRPr lang="en-US" dirty="0">
              <a:ea typeface="Calibri" panose="020F0502020204030204"/>
              <a:cs typeface="Calibri" panose="020F0502020204030204"/>
            </a:endParaRPr>
          </a:p>
        </p:txBody>
      </p:sp>
    </p:spTree>
    <p:extLst>
      <p:ext uri="{BB962C8B-B14F-4D97-AF65-F5344CB8AC3E}">
        <p14:creationId xmlns:p14="http://schemas.microsoft.com/office/powerpoint/2010/main" val="15122434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A8D13-51A5-47F7-65CA-238A86E8BF18}"/>
              </a:ext>
            </a:extLst>
          </p:cNvPr>
          <p:cNvSpPr>
            <a:spLocks noGrp="1"/>
          </p:cNvSpPr>
          <p:nvPr>
            <p:ph type="title"/>
          </p:nvPr>
        </p:nvSpPr>
        <p:spPr/>
        <p:txBody>
          <a:bodyPr/>
          <a:lstStyle/>
          <a:p>
            <a:r>
              <a:rPr lang="en-US" dirty="0">
                <a:ea typeface="Calibri Light"/>
                <a:cs typeface="Calibri Light"/>
              </a:rPr>
              <a:t>Impact of social media</a:t>
            </a:r>
            <a:endParaRPr lang="en-US" dirty="0"/>
          </a:p>
        </p:txBody>
      </p:sp>
      <p:sp>
        <p:nvSpPr>
          <p:cNvPr id="3" name="Content Placeholder 2">
            <a:extLst>
              <a:ext uri="{FF2B5EF4-FFF2-40B4-BE49-F238E27FC236}">
                <a16:creationId xmlns:a16="http://schemas.microsoft.com/office/drawing/2014/main" id="{5AF1DAC1-BBE7-C2AC-1203-839C724AED27}"/>
              </a:ext>
            </a:extLst>
          </p:cNvPr>
          <p:cNvSpPr>
            <a:spLocks noGrp="1"/>
          </p:cNvSpPr>
          <p:nvPr>
            <p:ph idx="1"/>
          </p:nvPr>
        </p:nvSpPr>
        <p:spPr/>
        <p:txBody>
          <a:bodyPr>
            <a:normAutofit fontScale="92500" lnSpcReduction="10000"/>
          </a:bodyPr>
          <a:lstStyle/>
          <a:p>
            <a:pPr marL="0" indent="0">
              <a:buNone/>
            </a:pPr>
            <a:r>
              <a:rPr lang="en-US" dirty="0">
                <a:ea typeface="Calibri" panose="020F0502020204030204"/>
                <a:cs typeface="Calibri" panose="020F0502020204030204"/>
              </a:rPr>
              <a:t>Since a large majority of the world are on social media in today's age, it is hard for anything to be hidden if a member of the public is present with a camera or a phone at hand. Due to this, the media has transitioned from the traditional newspapers more towards social media click baiting or jumping on a trend of influence a story has amongst the public. Examples of these include; </a:t>
            </a:r>
          </a:p>
          <a:p>
            <a:pPr marL="0" indent="0">
              <a:buNone/>
            </a:pPr>
            <a:endParaRPr lang="en-US" dirty="0">
              <a:ea typeface="Calibri" panose="020F0502020204030204"/>
              <a:cs typeface="Calibri" panose="020F0502020204030204"/>
            </a:endParaRPr>
          </a:p>
          <a:p>
            <a:pPr>
              <a:buFont typeface="Calibri"/>
              <a:buChar char="-"/>
            </a:pPr>
            <a:r>
              <a:rPr lang="en-US" dirty="0">
                <a:ea typeface="Calibri" panose="020F0502020204030204"/>
                <a:cs typeface="Calibri" panose="020F0502020204030204"/>
              </a:rPr>
              <a:t>The murder of George Floyd in 2020.</a:t>
            </a:r>
          </a:p>
          <a:p>
            <a:pPr>
              <a:buClr>
                <a:srgbClr val="FFFFFF"/>
              </a:buClr>
              <a:buFont typeface="Calibri"/>
              <a:buChar char="-"/>
            </a:pPr>
            <a:r>
              <a:rPr lang="en-US" dirty="0">
                <a:ea typeface="Calibri" panose="020F0502020204030204"/>
                <a:cs typeface="Calibri" panose="020F0502020204030204"/>
              </a:rPr>
              <a:t>'Partygate' - MPs in 10 Downing street partying during the peak of the Coronavirus Pandemic in 2020. </a:t>
            </a:r>
          </a:p>
          <a:p>
            <a:pPr>
              <a:buClr>
                <a:srgbClr val="FFFFFF"/>
              </a:buClr>
              <a:buFont typeface="Calibri"/>
              <a:buChar char="-"/>
            </a:pPr>
            <a:endParaRPr lang="en-US" dirty="0">
              <a:ea typeface="Calibri" panose="020F0502020204030204"/>
              <a:cs typeface="Calibri" panose="020F0502020204030204"/>
            </a:endParaRPr>
          </a:p>
          <a:p>
            <a:pPr>
              <a:buClr>
                <a:srgbClr val="FFFFFF"/>
              </a:buClr>
              <a:buFont typeface="Calibri"/>
              <a:buChar char="-"/>
            </a:pPr>
            <a:endParaRPr lang="en-US" dirty="0">
              <a:ea typeface="Calibri" panose="020F0502020204030204"/>
              <a:cs typeface="Calibri" panose="020F0502020204030204"/>
            </a:endParaRPr>
          </a:p>
          <a:p>
            <a:pPr marL="0" indent="0">
              <a:buClr>
                <a:srgbClr val="FFFFFF"/>
              </a:buClr>
              <a:buNone/>
            </a:pPr>
            <a:r>
              <a:rPr lang="en-US" dirty="0">
                <a:ea typeface="Calibri" panose="020F0502020204030204"/>
                <a:cs typeface="Calibri" panose="020F0502020204030204"/>
              </a:rPr>
              <a:t>(BBC, 2023)</a:t>
            </a:r>
          </a:p>
          <a:p>
            <a:pPr marL="0" indent="0">
              <a:buClr>
                <a:srgbClr val="FFFFFF"/>
              </a:buClr>
              <a:buNone/>
            </a:pPr>
            <a:r>
              <a:rPr lang="en-US" dirty="0">
                <a:ea typeface="Calibri" panose="020F0502020204030204"/>
                <a:cs typeface="Calibri" panose="020F0502020204030204"/>
              </a:rPr>
              <a:t>(New York Times, 2022)</a:t>
            </a:r>
          </a:p>
        </p:txBody>
      </p:sp>
    </p:spTree>
    <p:extLst>
      <p:ext uri="{BB962C8B-B14F-4D97-AF65-F5344CB8AC3E}">
        <p14:creationId xmlns:p14="http://schemas.microsoft.com/office/powerpoint/2010/main" val="3027330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BA2EA-8521-B77B-F2E2-BA0E4A3E7717}"/>
              </a:ext>
            </a:extLst>
          </p:cNvPr>
          <p:cNvSpPr>
            <a:spLocks noGrp="1"/>
          </p:cNvSpPr>
          <p:nvPr>
            <p:ph type="title"/>
          </p:nvPr>
        </p:nvSpPr>
        <p:spPr/>
        <p:txBody>
          <a:bodyPr/>
          <a:lstStyle/>
          <a:p>
            <a:r>
              <a:rPr lang="en-US" dirty="0">
                <a:ea typeface="Calibri Light"/>
                <a:cs typeface="Calibri Light"/>
              </a:rPr>
              <a:t>What impact did the media have on the George Floyd case? </a:t>
            </a:r>
          </a:p>
        </p:txBody>
      </p:sp>
      <p:sp>
        <p:nvSpPr>
          <p:cNvPr id="3" name="Content Placeholder 2">
            <a:extLst>
              <a:ext uri="{FF2B5EF4-FFF2-40B4-BE49-F238E27FC236}">
                <a16:creationId xmlns:a16="http://schemas.microsoft.com/office/drawing/2014/main" id="{8597180E-4E1B-543D-0BF1-18CC39541A01}"/>
              </a:ext>
            </a:extLst>
          </p:cNvPr>
          <p:cNvSpPr>
            <a:spLocks noGrp="1"/>
          </p:cNvSpPr>
          <p:nvPr>
            <p:ph idx="1"/>
          </p:nvPr>
        </p:nvSpPr>
        <p:spPr/>
        <p:txBody>
          <a:bodyPr/>
          <a:lstStyle/>
          <a:p>
            <a:pPr marL="0" indent="0">
              <a:buNone/>
            </a:pPr>
            <a:r>
              <a:rPr lang="en-US" dirty="0">
                <a:ea typeface="Calibri" panose="020F0502020204030204"/>
                <a:cs typeface="Calibri" panose="020F0502020204030204"/>
              </a:rPr>
              <a:t>The murder of George Floyd in 2020 sparked major public interest due to the level of media coverage which spread across the world because the main take aways from the average person reading any article at the time based on George Floyd concluded;</a:t>
            </a:r>
          </a:p>
          <a:p>
            <a:pPr>
              <a:buFont typeface="Calibri"/>
              <a:buChar char="-"/>
            </a:pPr>
            <a:r>
              <a:rPr lang="en-US" dirty="0">
                <a:ea typeface="Calibri" panose="020F0502020204030204"/>
                <a:cs typeface="Calibri" panose="020F0502020204030204"/>
              </a:rPr>
              <a:t>'Racially motivated murder'.</a:t>
            </a:r>
          </a:p>
          <a:p>
            <a:pPr>
              <a:buClr>
                <a:srgbClr val="FFFFFF"/>
              </a:buClr>
              <a:buFont typeface="Calibri"/>
              <a:buChar char="-"/>
            </a:pPr>
            <a:r>
              <a:rPr lang="en-US" dirty="0">
                <a:ea typeface="Calibri" panose="020F0502020204030204"/>
                <a:cs typeface="Calibri" panose="020F0502020204030204"/>
              </a:rPr>
              <a:t>'White police officer kills black civilian'.</a:t>
            </a:r>
          </a:p>
          <a:p>
            <a:pPr>
              <a:buClr>
                <a:srgbClr val="FFFFFF"/>
              </a:buClr>
              <a:buFont typeface="Calibri"/>
              <a:buChar char="-"/>
            </a:pPr>
            <a:r>
              <a:rPr lang="en-US" dirty="0">
                <a:ea typeface="Calibri" panose="020F0502020204030204"/>
                <a:cs typeface="Calibri" panose="020F0502020204030204"/>
              </a:rPr>
              <a:t>'Institutionalized racism in the police'</a:t>
            </a:r>
          </a:p>
          <a:p>
            <a:pPr>
              <a:buClr>
                <a:srgbClr val="FFFFFF"/>
              </a:buClr>
              <a:buFont typeface="Calibri"/>
              <a:buChar char="-"/>
            </a:pPr>
            <a:endParaRPr lang="en-US" dirty="0">
              <a:ea typeface="Calibri" panose="020F0502020204030204"/>
              <a:cs typeface="Calibri" panose="020F0502020204030204"/>
            </a:endParaRPr>
          </a:p>
          <a:p>
            <a:pPr marL="0" indent="0">
              <a:buClr>
                <a:srgbClr val="FFFFFF"/>
              </a:buClr>
              <a:buNone/>
            </a:pPr>
            <a:r>
              <a:rPr lang="en-US" dirty="0">
                <a:ea typeface="Calibri" panose="020F0502020204030204"/>
                <a:cs typeface="Calibri" panose="020F0502020204030204"/>
              </a:rPr>
              <a:t>(Silva, 2022)</a:t>
            </a:r>
          </a:p>
        </p:txBody>
      </p:sp>
    </p:spTree>
    <p:extLst>
      <p:ext uri="{BB962C8B-B14F-4D97-AF65-F5344CB8AC3E}">
        <p14:creationId xmlns:p14="http://schemas.microsoft.com/office/powerpoint/2010/main" val="293984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F07B1-CFCA-6294-D035-C600083280C2}"/>
              </a:ext>
            </a:extLst>
          </p:cNvPr>
          <p:cNvSpPr>
            <a:spLocks noGrp="1"/>
          </p:cNvSpPr>
          <p:nvPr>
            <p:ph type="title"/>
          </p:nvPr>
        </p:nvSpPr>
        <p:spPr/>
        <p:txBody>
          <a:bodyPr/>
          <a:lstStyle/>
          <a:p>
            <a:r>
              <a:rPr lang="en-US" dirty="0">
                <a:ea typeface="Calibri Light"/>
                <a:cs typeface="Calibri Light"/>
              </a:rPr>
              <a:t>Will the media and the police ever have a completely positive relationship? </a:t>
            </a:r>
            <a:endParaRPr lang="en-US" dirty="0"/>
          </a:p>
        </p:txBody>
      </p:sp>
      <p:sp>
        <p:nvSpPr>
          <p:cNvPr id="3" name="Content Placeholder 2">
            <a:extLst>
              <a:ext uri="{FF2B5EF4-FFF2-40B4-BE49-F238E27FC236}">
                <a16:creationId xmlns:a16="http://schemas.microsoft.com/office/drawing/2014/main" id="{8E0FF0FB-780A-EFAD-D127-946772593F15}"/>
              </a:ext>
            </a:extLst>
          </p:cNvPr>
          <p:cNvSpPr>
            <a:spLocks noGrp="1"/>
          </p:cNvSpPr>
          <p:nvPr>
            <p:ph idx="1"/>
          </p:nvPr>
        </p:nvSpPr>
        <p:spPr/>
        <p:txBody>
          <a:bodyPr>
            <a:normAutofit fontScale="92500" lnSpcReduction="20000"/>
          </a:bodyPr>
          <a:lstStyle/>
          <a:p>
            <a:pPr marL="0" indent="0">
              <a:buNone/>
            </a:pPr>
            <a:r>
              <a:rPr lang="en-US" dirty="0">
                <a:ea typeface="Calibri" panose="020F0502020204030204"/>
                <a:cs typeface="Calibri" panose="020F0502020204030204"/>
              </a:rPr>
              <a:t>Yes. How?</a:t>
            </a:r>
          </a:p>
          <a:p>
            <a:pPr>
              <a:buFont typeface="Calibri"/>
              <a:buChar char="-"/>
            </a:pPr>
            <a:r>
              <a:rPr lang="en-US" dirty="0">
                <a:ea typeface="Calibri" panose="020F0502020204030204"/>
                <a:cs typeface="Calibri" panose="020F0502020204030204"/>
              </a:rPr>
              <a:t>Missing people searches.</a:t>
            </a:r>
          </a:p>
          <a:p>
            <a:pPr>
              <a:buClr>
                <a:srgbClr val="FFFFFF"/>
              </a:buClr>
              <a:buFont typeface="Calibri"/>
              <a:buChar char="-"/>
            </a:pPr>
            <a:r>
              <a:rPr lang="en-US" dirty="0">
                <a:ea typeface="Calibri" panose="020F0502020204030204"/>
                <a:cs typeface="Calibri" panose="020F0502020204030204"/>
              </a:rPr>
              <a:t>Ongoing investigations where individuals are needed to give evidence.</a:t>
            </a:r>
          </a:p>
          <a:p>
            <a:pPr>
              <a:buClr>
                <a:srgbClr val="FFFFFF"/>
              </a:buClr>
              <a:buFont typeface="Calibri"/>
              <a:buChar char="-"/>
            </a:pPr>
            <a:r>
              <a:rPr lang="en-US" dirty="0">
                <a:ea typeface="Calibri" panose="020F0502020204030204"/>
                <a:cs typeface="Calibri" panose="020F0502020204030204"/>
              </a:rPr>
              <a:t>An individual that has committed a crime has been charged.</a:t>
            </a:r>
          </a:p>
          <a:p>
            <a:pPr>
              <a:buClr>
                <a:srgbClr val="FFFFFF"/>
              </a:buClr>
              <a:buFont typeface="Calibri"/>
              <a:buChar char="-"/>
            </a:pPr>
            <a:endParaRPr lang="en-US" dirty="0">
              <a:ea typeface="Calibri" panose="020F0502020204030204"/>
              <a:cs typeface="Calibri" panose="020F0502020204030204"/>
            </a:endParaRPr>
          </a:p>
          <a:p>
            <a:pPr marL="0" indent="0">
              <a:buClr>
                <a:srgbClr val="FFFFFF"/>
              </a:buClr>
              <a:buNone/>
            </a:pPr>
            <a:r>
              <a:rPr lang="en-US" dirty="0">
                <a:ea typeface="Calibri" panose="020F0502020204030204"/>
                <a:cs typeface="Calibri" panose="020F0502020204030204"/>
              </a:rPr>
              <a:t>No. How?</a:t>
            </a:r>
          </a:p>
          <a:p>
            <a:pPr>
              <a:buFont typeface="Calibri"/>
              <a:buChar char="-"/>
            </a:pPr>
            <a:r>
              <a:rPr lang="en-US" dirty="0">
                <a:ea typeface="Calibri" panose="020F0502020204030204"/>
                <a:cs typeface="Calibri" panose="020F0502020204030204"/>
              </a:rPr>
              <a:t>If the police are involved in an ongoing crime, they are not willing to wait until evidence comes out.</a:t>
            </a:r>
          </a:p>
          <a:p>
            <a:pPr>
              <a:buClr>
                <a:srgbClr val="FFFFFF"/>
              </a:buClr>
              <a:buFont typeface="Calibri"/>
              <a:buChar char="-"/>
            </a:pPr>
            <a:r>
              <a:rPr lang="en-US" dirty="0">
                <a:ea typeface="Calibri" panose="020F0502020204030204"/>
                <a:cs typeface="Calibri" panose="020F0502020204030204"/>
              </a:rPr>
              <a:t>Publicizing more negative connotations of the police than positive.</a:t>
            </a:r>
          </a:p>
          <a:p>
            <a:pPr>
              <a:buClr>
                <a:srgbClr val="FFFFFF"/>
              </a:buClr>
              <a:buFont typeface="Calibri"/>
              <a:buChar char="-"/>
            </a:pPr>
            <a:r>
              <a:rPr lang="en-US" dirty="0">
                <a:ea typeface="Calibri" panose="020F0502020204030204"/>
                <a:cs typeface="Calibri" panose="020F0502020204030204"/>
              </a:rPr>
              <a:t>Promotes a more biased perspective depending on the news outlet. </a:t>
            </a:r>
          </a:p>
          <a:p>
            <a:pPr>
              <a:buClr>
                <a:srgbClr val="FFFFFF"/>
              </a:buClr>
              <a:buFont typeface="Calibri"/>
              <a:buChar char="-"/>
            </a:pPr>
            <a:endParaRPr lang="en-US" dirty="0">
              <a:ea typeface="Calibri" panose="020F0502020204030204"/>
              <a:cs typeface="Calibri" panose="020F0502020204030204"/>
            </a:endParaRPr>
          </a:p>
          <a:p>
            <a:pPr marL="0" indent="0">
              <a:buClr>
                <a:srgbClr val="FFFFFF"/>
              </a:buClr>
              <a:buNone/>
            </a:pPr>
            <a:r>
              <a:rPr lang="en-US" dirty="0">
                <a:ea typeface="Calibri" panose="020F0502020204030204"/>
                <a:cs typeface="Calibri" panose="020F0502020204030204"/>
              </a:rPr>
              <a:t>(BBC, 2022) </a:t>
            </a:r>
          </a:p>
        </p:txBody>
      </p:sp>
    </p:spTree>
    <p:extLst>
      <p:ext uri="{BB962C8B-B14F-4D97-AF65-F5344CB8AC3E}">
        <p14:creationId xmlns:p14="http://schemas.microsoft.com/office/powerpoint/2010/main" val="2913217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899AB-0EF5-4A1B-B61D-7E8844BDD5EA}"/>
              </a:ext>
            </a:extLst>
          </p:cNvPr>
          <p:cNvSpPr>
            <a:spLocks noGrp="1"/>
          </p:cNvSpPr>
          <p:nvPr>
            <p:ph type="title"/>
          </p:nvPr>
        </p:nvSpPr>
        <p:spPr>
          <a:xfrm>
            <a:off x="685801" y="2507411"/>
            <a:ext cx="10131425" cy="1456267"/>
          </a:xfrm>
        </p:spPr>
        <p:txBody>
          <a:bodyPr/>
          <a:lstStyle/>
          <a:p>
            <a:pPr algn="ctr"/>
            <a:r>
              <a:rPr lang="en-US" dirty="0">
                <a:ea typeface="Calibri Light"/>
                <a:cs typeface="Calibri Light"/>
              </a:rPr>
              <a:t>Thank you for listening. Have you got </a:t>
            </a:r>
            <a:r>
              <a:rPr lang="en-US">
                <a:ea typeface="Calibri Light"/>
                <a:cs typeface="Calibri Light"/>
              </a:rPr>
              <a:t>any questions? </a:t>
            </a:r>
          </a:p>
        </p:txBody>
      </p:sp>
    </p:spTree>
    <p:extLst>
      <p:ext uri="{BB962C8B-B14F-4D97-AF65-F5344CB8AC3E}">
        <p14:creationId xmlns:p14="http://schemas.microsoft.com/office/powerpoint/2010/main" val="21540905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34B23-D420-5EF4-9A6E-A8B9568B5BA5}"/>
              </a:ext>
            </a:extLst>
          </p:cNvPr>
          <p:cNvSpPr>
            <a:spLocks noGrp="1"/>
          </p:cNvSpPr>
          <p:nvPr>
            <p:ph type="title"/>
          </p:nvPr>
        </p:nvSpPr>
        <p:spPr/>
        <p:txBody>
          <a:bodyPr/>
          <a:lstStyle/>
          <a:p>
            <a:r>
              <a:rPr lang="en-US" dirty="0">
                <a:cs typeface="Calibri Light"/>
              </a:rPr>
              <a:t>References </a:t>
            </a:r>
            <a:endParaRPr lang="en-US"/>
          </a:p>
        </p:txBody>
      </p:sp>
      <p:sp>
        <p:nvSpPr>
          <p:cNvPr id="3" name="Content Placeholder 2">
            <a:extLst>
              <a:ext uri="{FF2B5EF4-FFF2-40B4-BE49-F238E27FC236}">
                <a16:creationId xmlns:a16="http://schemas.microsoft.com/office/drawing/2014/main" id="{B822581C-8228-8834-0D2E-EC482377E598}"/>
              </a:ext>
            </a:extLst>
          </p:cNvPr>
          <p:cNvSpPr>
            <a:spLocks noGrp="1"/>
          </p:cNvSpPr>
          <p:nvPr>
            <p:ph idx="1"/>
          </p:nvPr>
        </p:nvSpPr>
        <p:spPr>
          <a:xfrm>
            <a:off x="685801" y="2324659"/>
            <a:ext cx="10131425" cy="3649133"/>
          </a:xfrm>
        </p:spPr>
        <p:txBody>
          <a:bodyPr>
            <a:normAutofit fontScale="70000" lnSpcReduction="20000"/>
          </a:bodyPr>
          <a:lstStyle/>
          <a:p>
            <a:r>
              <a:rPr lang="en-US" dirty="0">
                <a:ea typeface="Calibri"/>
                <a:cs typeface="Calibri"/>
              </a:rPr>
              <a:t>BCC (2012) 'Social media benefits to police investigated'. Available at: </a:t>
            </a:r>
            <a:r>
              <a:rPr lang="en-US" dirty="0">
                <a:ea typeface="Calibri"/>
                <a:cs typeface="Calibri"/>
                <a:hlinkClick r:id="rId2"/>
              </a:rPr>
              <a:t>https://www.bbc.co.uk/news/technology-20641190</a:t>
            </a:r>
            <a:r>
              <a:rPr lang="en-US" dirty="0">
                <a:ea typeface="Calibri"/>
                <a:cs typeface="Calibri"/>
              </a:rPr>
              <a:t> (Accessed 18 June 2024)</a:t>
            </a:r>
          </a:p>
          <a:p>
            <a:pPr>
              <a:buClr>
                <a:srgbClr val="FFFFFF"/>
              </a:buClr>
            </a:pPr>
            <a:r>
              <a:rPr lang="en-US" dirty="0">
                <a:ea typeface="Calibri"/>
                <a:cs typeface="Calibri"/>
              </a:rPr>
              <a:t>BBC (2022) 'Social media and the law: Could your next tweet get you in trouble?'. Available at: </a:t>
            </a:r>
            <a:r>
              <a:rPr lang="en-US" dirty="0">
                <a:ea typeface="Calibri"/>
                <a:cs typeface="Calibri"/>
                <a:hlinkClick r:id="rId3"/>
              </a:rPr>
              <a:t>https://www.bbc.co.uk/news/newsbeat-57280095</a:t>
            </a:r>
            <a:r>
              <a:rPr lang="en-US" dirty="0">
                <a:ea typeface="Calibri"/>
                <a:cs typeface="Calibri"/>
              </a:rPr>
              <a:t> (Accessed 19 June 2024) </a:t>
            </a:r>
          </a:p>
          <a:p>
            <a:pPr>
              <a:buClr>
                <a:srgbClr val="FFFFFF"/>
              </a:buClr>
            </a:pPr>
            <a:r>
              <a:rPr lang="en-US" dirty="0">
                <a:ea typeface="Calibri"/>
                <a:cs typeface="Calibri"/>
              </a:rPr>
              <a:t>BBC (2023) 'Partygate: A timelines of the lockdown parties'. Available at: </a:t>
            </a:r>
            <a:r>
              <a:rPr lang="en-US" dirty="0">
                <a:ea typeface="Calibri"/>
                <a:cs typeface="Calibri"/>
                <a:hlinkClick r:id="rId4"/>
              </a:rPr>
              <a:t>https://www.bbc.co.uk/news/uk-politics-59952395</a:t>
            </a:r>
            <a:r>
              <a:rPr lang="en-US" dirty="0">
                <a:ea typeface="Calibri"/>
                <a:cs typeface="Calibri"/>
              </a:rPr>
              <a:t> (Accessed 18 June 2024) </a:t>
            </a:r>
          </a:p>
          <a:p>
            <a:pPr>
              <a:buClr>
                <a:srgbClr val="FFFFFF"/>
              </a:buClr>
            </a:pPr>
            <a:r>
              <a:rPr lang="en-US" dirty="0">
                <a:ea typeface="Calibri"/>
                <a:cs typeface="Calibri"/>
              </a:rPr>
              <a:t>Cameron. D (2011) 'Public Confidence in the Media and Police'. Available at: </a:t>
            </a:r>
            <a:r>
              <a:rPr lang="en-US" dirty="0">
                <a:ea typeface="Calibri"/>
                <a:cs typeface="Calibri"/>
                <a:hlinkClick r:id="rId5"/>
              </a:rPr>
              <a:t>https://hansard.parliament.uk/Commons/2011-07-20/debates/110720110000004/PublicConfidenceInTheMediaAndThePolice</a:t>
            </a:r>
            <a:r>
              <a:rPr lang="en-US" dirty="0">
                <a:ea typeface="Calibri"/>
                <a:cs typeface="Calibri"/>
              </a:rPr>
              <a:t> (Accessed 18 June 2024) </a:t>
            </a:r>
          </a:p>
          <a:p>
            <a:pPr>
              <a:buClr>
                <a:srgbClr val="FFFFFF"/>
              </a:buClr>
            </a:pPr>
            <a:r>
              <a:rPr lang="en-US" dirty="0">
                <a:cs typeface="Calibri"/>
              </a:rPr>
              <a:t>College of policing (2017) 'Media relations'. Available at: https:</a:t>
            </a:r>
            <a:br>
              <a:rPr lang="en-US" dirty="0">
                <a:cs typeface="Calibri"/>
              </a:rPr>
            </a:br>
            <a:r>
              <a:rPr lang="en-US" dirty="0">
                <a:cs typeface="Calibri"/>
              </a:rPr>
              <a:t>//www.college.police.uk/app/engagement-and-communication/media-relations (Accessed 18 June 2024) </a:t>
            </a:r>
            <a:endParaRPr lang="en-US"/>
          </a:p>
          <a:p>
            <a:pPr>
              <a:buClr>
                <a:srgbClr val="FFFFFF"/>
              </a:buClr>
            </a:pPr>
            <a:r>
              <a:rPr lang="en-US" dirty="0">
                <a:cs typeface="Calibri"/>
              </a:rPr>
              <a:t>GOV.UK (2023) 'Public perceptions of policing: A review of research and literature'. Available at: </a:t>
            </a:r>
            <a:r>
              <a:rPr lang="en-US" dirty="0">
                <a:cs typeface="Calibri"/>
                <a:hlinkClick r:id="rId6"/>
              </a:rPr>
              <a:t>https://www.gov.uk/government/publications/public-perceptions-of-policing-a-review-of-research-and-literature</a:t>
            </a:r>
            <a:r>
              <a:rPr lang="en-US" dirty="0">
                <a:cs typeface="Calibri"/>
              </a:rPr>
              <a:t> (Accessed 18 June 2024)</a:t>
            </a:r>
            <a:endParaRPr lang="en-US" dirty="0">
              <a:ea typeface="Calibri" panose="020F0502020204030204"/>
              <a:cs typeface="Calibri"/>
            </a:endParaRPr>
          </a:p>
          <a:p>
            <a:pPr>
              <a:buClr>
                <a:srgbClr val="FFFFFF"/>
              </a:buClr>
            </a:pPr>
            <a:r>
              <a:rPr lang="en-US" dirty="0">
                <a:ea typeface="Calibri" panose="020F0502020204030204"/>
                <a:cs typeface="Calibri"/>
              </a:rPr>
              <a:t>Silva. D (2022) '3 officers found guilty on federal charges in George Floyd's killing'. Available at: </a:t>
            </a:r>
            <a:r>
              <a:rPr lang="en-US" dirty="0">
                <a:ea typeface="Calibri" panose="020F0502020204030204"/>
                <a:cs typeface="Calibri"/>
                <a:hlinkClick r:id="rId7"/>
              </a:rPr>
              <a:t>https://www.nbcnews.com/news/us-news/jury-reaches-verdict-federal-trial-3-officers-george-floyds-killing-rcna17237</a:t>
            </a:r>
            <a:r>
              <a:rPr lang="en-US" dirty="0">
                <a:ea typeface="Calibri" panose="020F0502020204030204"/>
                <a:cs typeface="Calibri"/>
              </a:rPr>
              <a:t> (Accessed 19 June 2024)</a:t>
            </a:r>
            <a:endParaRPr lang="en-US" dirty="0"/>
          </a:p>
          <a:p>
            <a:pPr>
              <a:buClr>
                <a:srgbClr val="FFFFFF"/>
              </a:buClr>
            </a:pPr>
            <a:r>
              <a:rPr lang="en-US" dirty="0">
                <a:ea typeface="+mn-lt"/>
                <a:cs typeface="+mn-lt"/>
              </a:rPr>
              <a:t>The New York Times (2022) 'How George Floyd Died, and What Happened Next'. Available at: </a:t>
            </a:r>
            <a:r>
              <a:rPr lang="en-US" dirty="0">
                <a:ea typeface="+mn-lt"/>
                <a:cs typeface="+mn-lt"/>
                <a:hlinkClick r:id="rId8"/>
              </a:rPr>
              <a:t>https://www.nytimes.com/article/george-floyd.html</a:t>
            </a:r>
            <a:r>
              <a:rPr lang="en-US" dirty="0">
                <a:ea typeface="+mn-lt"/>
                <a:cs typeface="+mn-lt"/>
              </a:rPr>
              <a:t> (Accessed 19 June 2024) </a:t>
            </a:r>
          </a:p>
          <a:p>
            <a:pPr>
              <a:buClr>
                <a:srgbClr val="FFFFFF"/>
              </a:buClr>
            </a:pPr>
            <a:endParaRPr lang="en-US" dirty="0">
              <a:ea typeface="+mn-lt"/>
              <a:cs typeface="+mn-lt"/>
            </a:endParaRPr>
          </a:p>
        </p:txBody>
      </p:sp>
    </p:spTree>
    <p:extLst>
      <p:ext uri="{BB962C8B-B14F-4D97-AF65-F5344CB8AC3E}">
        <p14:creationId xmlns:p14="http://schemas.microsoft.com/office/powerpoint/2010/main" val="21068378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Celestial</vt:lpstr>
      <vt:lpstr>Critically discuss the relationship between the police and the media </vt:lpstr>
      <vt:lpstr>The importance of the relationship between the media and the police</vt:lpstr>
      <vt:lpstr>Code of ethics between the media and the police</vt:lpstr>
      <vt:lpstr>Positive side of the media working with the police</vt:lpstr>
      <vt:lpstr>Negative side of the media working with the police</vt:lpstr>
      <vt:lpstr>Impact of social media</vt:lpstr>
      <vt:lpstr>What impact did the media have on the George Floyd case? </vt:lpstr>
      <vt:lpstr>Will the media and the police ever have a completely positive relationship? </vt:lpstr>
      <vt:lpstr>Thank you for listening. Have you got any questions?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604</cp:revision>
  <dcterms:created xsi:type="dcterms:W3CDTF">2024-07-19T14:16:04Z</dcterms:created>
  <dcterms:modified xsi:type="dcterms:W3CDTF">2024-07-19T18:22:36Z</dcterms:modified>
</cp:coreProperties>
</file>