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4"/>
  </p:notesMasterIdLst>
  <p:sldIdLst>
    <p:sldId id="256" r:id="rId2"/>
    <p:sldId id="257" r:id="rId3"/>
    <p:sldId id="273" r:id="rId4"/>
    <p:sldId id="258" r:id="rId5"/>
    <p:sldId id="271" r:id="rId6"/>
    <p:sldId id="259" r:id="rId7"/>
    <p:sldId id="265" r:id="rId8"/>
    <p:sldId id="270" r:id="rId9"/>
    <p:sldId id="268" r:id="rId10"/>
    <p:sldId id="266" r:id="rId11"/>
    <p:sldId id="272"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D7DC6E-5C6B-D64A-A4C7-EABCE4B4FBE9}" v="432" dt="2022-05-03T13:30:02.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0"/>
    <p:restoredTop sz="94649"/>
  </p:normalViewPr>
  <p:slideViewPr>
    <p:cSldViewPr snapToGrid="0" snapToObjects="1">
      <p:cViewPr varScale="1">
        <p:scale>
          <a:sx n="92" d="100"/>
          <a:sy n="92"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Ashmead (1902167)" userId="798f9cf3-3d29-4f73-ad2e-dff5b8e05a69" providerId="ADAL" clId="{FED7DC6E-5C6B-D64A-A4C7-EABCE4B4FBE9}"/>
    <pc:docChg chg="undo custSel addSld delSld modSld">
      <pc:chgData name="Chris Ashmead (1902167)" userId="798f9cf3-3d29-4f73-ad2e-dff5b8e05a69" providerId="ADAL" clId="{FED7DC6E-5C6B-D64A-A4C7-EABCE4B4FBE9}" dt="2022-05-03T13:31:05.673" v="3212" actId="2696"/>
      <pc:docMkLst>
        <pc:docMk/>
      </pc:docMkLst>
      <pc:sldChg chg="addSp delSp modSp mod modTransition modAnim modNotesTx">
        <pc:chgData name="Chris Ashmead (1902167)" userId="798f9cf3-3d29-4f73-ad2e-dff5b8e05a69" providerId="ADAL" clId="{FED7DC6E-5C6B-D64A-A4C7-EABCE4B4FBE9}" dt="2022-05-03T13:27:01.240" v="3198"/>
        <pc:sldMkLst>
          <pc:docMk/>
          <pc:sldMk cId="1703039126" sldId="256"/>
        </pc:sldMkLst>
        <pc:spChg chg="mod">
          <ac:chgData name="Chris Ashmead (1902167)" userId="798f9cf3-3d29-4f73-ad2e-dff5b8e05a69" providerId="ADAL" clId="{FED7DC6E-5C6B-D64A-A4C7-EABCE4B4FBE9}" dt="2022-04-21T10:10:10.794" v="637" actId="1076"/>
          <ac:spMkLst>
            <pc:docMk/>
            <pc:sldMk cId="1703039126" sldId="256"/>
            <ac:spMk id="2" creationId="{DECAB37F-245D-7D54-E964-6AE77952F856}"/>
          </ac:spMkLst>
        </pc:spChg>
        <pc:spChg chg="mod">
          <ac:chgData name="Chris Ashmead (1902167)" userId="798f9cf3-3d29-4f73-ad2e-dff5b8e05a69" providerId="ADAL" clId="{FED7DC6E-5C6B-D64A-A4C7-EABCE4B4FBE9}" dt="2022-04-27T23:04:15.428" v="1518" actId="113"/>
          <ac:spMkLst>
            <pc:docMk/>
            <pc:sldMk cId="1703039126" sldId="256"/>
            <ac:spMk id="5" creationId="{72AECC41-6283-0512-813F-75754A3A7F53}"/>
          </ac:spMkLst>
        </pc:spChg>
        <pc:picChg chg="add del mod">
          <ac:chgData name="Chris Ashmead (1902167)" userId="798f9cf3-3d29-4f73-ad2e-dff5b8e05a69" providerId="ADAL" clId="{FED7DC6E-5C6B-D64A-A4C7-EABCE4B4FBE9}" dt="2022-05-02T14:30:57.916" v="2077"/>
          <ac:picMkLst>
            <pc:docMk/>
            <pc:sldMk cId="1703039126" sldId="256"/>
            <ac:picMk id="3" creationId="{0B30C608-4AD2-4AD3-F0A7-3641761B7F53}"/>
          </ac:picMkLst>
        </pc:picChg>
        <pc:picChg chg="add del mod">
          <ac:chgData name="Chris Ashmead (1902167)" userId="798f9cf3-3d29-4f73-ad2e-dff5b8e05a69" providerId="ADAL" clId="{FED7DC6E-5C6B-D64A-A4C7-EABCE4B4FBE9}" dt="2022-05-02T14:33:46.708" v="2079"/>
          <ac:picMkLst>
            <pc:docMk/>
            <pc:sldMk cId="1703039126" sldId="256"/>
            <ac:picMk id="6" creationId="{039BB9D0-A4E0-897B-C343-610A953AA1CF}"/>
          </ac:picMkLst>
        </pc:picChg>
        <pc:picChg chg="add del mod">
          <ac:chgData name="Chris Ashmead (1902167)" userId="798f9cf3-3d29-4f73-ad2e-dff5b8e05a69" providerId="ADAL" clId="{FED7DC6E-5C6B-D64A-A4C7-EABCE4B4FBE9}" dt="2022-05-03T13:25:41.745" v="3197"/>
          <ac:picMkLst>
            <pc:docMk/>
            <pc:sldMk cId="1703039126" sldId="256"/>
            <ac:picMk id="7" creationId="{097E9D58-F042-714D-1CBD-289428D4AD69}"/>
          </ac:picMkLst>
        </pc:picChg>
        <pc:picChg chg="add mod">
          <ac:chgData name="Chris Ashmead (1902167)" userId="798f9cf3-3d29-4f73-ad2e-dff5b8e05a69" providerId="ADAL" clId="{FED7DC6E-5C6B-D64A-A4C7-EABCE4B4FBE9}" dt="2022-05-03T13:27:01.240" v="3198"/>
          <ac:picMkLst>
            <pc:docMk/>
            <pc:sldMk cId="1703039126" sldId="256"/>
            <ac:picMk id="8" creationId="{6BFA89B5-06AC-3AE0-DDA7-20C582989FE3}"/>
          </ac:picMkLst>
        </pc:picChg>
        <pc:picChg chg="mod">
          <ac:chgData name="Chris Ashmead (1902167)" userId="798f9cf3-3d29-4f73-ad2e-dff5b8e05a69" providerId="ADAL" clId="{FED7DC6E-5C6B-D64A-A4C7-EABCE4B4FBE9}" dt="2022-04-21T10:08:12.109" v="632" actId="1076"/>
          <ac:picMkLst>
            <pc:docMk/>
            <pc:sldMk cId="1703039126" sldId="256"/>
            <ac:picMk id="1025" creationId="{0B1FF849-EEDD-248F-450C-DA8A7505D321}"/>
          </ac:picMkLst>
        </pc:picChg>
      </pc:sldChg>
      <pc:sldChg chg="addSp modSp mod setBg modNotesTx">
        <pc:chgData name="Chris Ashmead (1902167)" userId="798f9cf3-3d29-4f73-ad2e-dff5b8e05a69" providerId="ADAL" clId="{FED7DC6E-5C6B-D64A-A4C7-EABCE4B4FBE9}" dt="2022-05-02T14:37:24.274" v="2094"/>
        <pc:sldMkLst>
          <pc:docMk/>
          <pc:sldMk cId="1135960877" sldId="257"/>
        </pc:sldMkLst>
        <pc:spChg chg="mod">
          <ac:chgData name="Chris Ashmead (1902167)" userId="798f9cf3-3d29-4f73-ad2e-dff5b8e05a69" providerId="ADAL" clId="{FED7DC6E-5C6B-D64A-A4C7-EABCE4B4FBE9}" dt="2022-04-21T10:10:21.109" v="638" actId="122"/>
          <ac:spMkLst>
            <pc:docMk/>
            <pc:sldMk cId="1135960877" sldId="257"/>
            <ac:spMk id="2" creationId="{88149CF4-CC24-6359-4E6F-8A1367460E9C}"/>
          </ac:spMkLst>
        </pc:spChg>
        <pc:spChg chg="mod ord">
          <ac:chgData name="Chris Ashmead (1902167)" userId="798f9cf3-3d29-4f73-ad2e-dff5b8e05a69" providerId="ADAL" clId="{FED7DC6E-5C6B-D64A-A4C7-EABCE4B4FBE9}" dt="2022-04-19T22:01:35.514" v="506" actId="26606"/>
          <ac:spMkLst>
            <pc:docMk/>
            <pc:sldMk cId="1135960877" sldId="257"/>
            <ac:spMk id="3" creationId="{426AD40F-6BCA-D8B1-1E3B-2A96B4CDC38D}"/>
          </ac:spMkLst>
        </pc:spChg>
        <pc:spChg chg="add">
          <ac:chgData name="Chris Ashmead (1902167)" userId="798f9cf3-3d29-4f73-ad2e-dff5b8e05a69" providerId="ADAL" clId="{FED7DC6E-5C6B-D64A-A4C7-EABCE4B4FBE9}" dt="2022-04-19T22:01:35.514" v="506" actId="26606"/>
          <ac:spMkLst>
            <pc:docMk/>
            <pc:sldMk cId="1135960877" sldId="257"/>
            <ac:spMk id="71" creationId="{4BCB9E0F-80B4-4BE1-A13D-A796E8186083}"/>
          </ac:spMkLst>
        </pc:spChg>
        <pc:spChg chg="add">
          <ac:chgData name="Chris Ashmead (1902167)" userId="798f9cf3-3d29-4f73-ad2e-dff5b8e05a69" providerId="ADAL" clId="{FED7DC6E-5C6B-D64A-A4C7-EABCE4B4FBE9}" dt="2022-04-19T22:01:35.514" v="506" actId="26606"/>
          <ac:spMkLst>
            <pc:docMk/>
            <pc:sldMk cId="1135960877" sldId="257"/>
            <ac:spMk id="73" creationId="{3CE8AF5E-D374-4CF1-90CC-35CF73B81C3E}"/>
          </ac:spMkLst>
        </pc:spChg>
        <pc:picChg chg="add mod">
          <ac:chgData name="Chris Ashmead (1902167)" userId="798f9cf3-3d29-4f73-ad2e-dff5b8e05a69" providerId="ADAL" clId="{FED7DC6E-5C6B-D64A-A4C7-EABCE4B4FBE9}" dt="2022-05-02T14:37:24.274" v="2094"/>
          <ac:picMkLst>
            <pc:docMk/>
            <pc:sldMk cId="1135960877" sldId="257"/>
            <ac:picMk id="4" creationId="{63F468C9-E25E-43A4-AEB5-1E9126C5F7CF}"/>
          </ac:picMkLst>
        </pc:picChg>
        <pc:picChg chg="add mod">
          <ac:chgData name="Chris Ashmead (1902167)" userId="798f9cf3-3d29-4f73-ad2e-dff5b8e05a69" providerId="ADAL" clId="{FED7DC6E-5C6B-D64A-A4C7-EABCE4B4FBE9}" dt="2022-04-19T22:01:35.514" v="506" actId="26606"/>
          <ac:picMkLst>
            <pc:docMk/>
            <pc:sldMk cId="1135960877" sldId="257"/>
            <ac:picMk id="2050" creationId="{C126DA51-74F2-9E45-FB2F-B618136EF6EB}"/>
          </ac:picMkLst>
        </pc:picChg>
      </pc:sldChg>
      <pc:sldChg chg="addSp delSp modSp mod modTransition setBg modAnim modNotesTx">
        <pc:chgData name="Chris Ashmead (1902167)" userId="798f9cf3-3d29-4f73-ad2e-dff5b8e05a69" providerId="ADAL" clId="{FED7DC6E-5C6B-D64A-A4C7-EABCE4B4FBE9}" dt="2022-05-03T00:03:35.240" v="2319"/>
        <pc:sldMkLst>
          <pc:docMk/>
          <pc:sldMk cId="112457031" sldId="258"/>
        </pc:sldMkLst>
        <pc:spChg chg="mod">
          <ac:chgData name="Chris Ashmead (1902167)" userId="798f9cf3-3d29-4f73-ad2e-dff5b8e05a69" providerId="ADAL" clId="{FED7DC6E-5C6B-D64A-A4C7-EABCE4B4FBE9}" dt="2022-04-19T22:04:32.625" v="518" actId="26606"/>
          <ac:spMkLst>
            <pc:docMk/>
            <pc:sldMk cId="112457031" sldId="258"/>
            <ac:spMk id="2" creationId="{DCD70C22-DCCB-EDFD-BEDA-8742B85A305E}"/>
          </ac:spMkLst>
        </pc:spChg>
        <pc:spChg chg="del mod">
          <ac:chgData name="Chris Ashmead (1902167)" userId="798f9cf3-3d29-4f73-ad2e-dff5b8e05a69" providerId="ADAL" clId="{FED7DC6E-5C6B-D64A-A4C7-EABCE4B4FBE9}" dt="2022-04-19T22:01:55.526" v="507" actId="26606"/>
          <ac:spMkLst>
            <pc:docMk/>
            <pc:sldMk cId="112457031" sldId="258"/>
            <ac:spMk id="3" creationId="{04A29C6F-C30F-65D0-DB39-F70057CFA758}"/>
          </ac:spMkLst>
        </pc:spChg>
        <pc:spChg chg="add del mod">
          <ac:chgData name="Chris Ashmead (1902167)" userId="798f9cf3-3d29-4f73-ad2e-dff5b8e05a69" providerId="ADAL" clId="{FED7DC6E-5C6B-D64A-A4C7-EABCE4B4FBE9}" dt="2022-05-02T23:43:24.446" v="2121"/>
          <ac:spMkLst>
            <pc:docMk/>
            <pc:sldMk cId="112457031" sldId="258"/>
            <ac:spMk id="4" creationId="{6832C795-3C34-E47C-1401-1C742CBC5169}"/>
          </ac:spMkLst>
        </pc:spChg>
        <pc:spChg chg="add del mod">
          <ac:chgData name="Chris Ashmead (1902167)" userId="798f9cf3-3d29-4f73-ad2e-dff5b8e05a69" providerId="ADAL" clId="{FED7DC6E-5C6B-D64A-A4C7-EABCE4B4FBE9}" dt="2022-05-02T23:47:04.937" v="2259" actId="478"/>
          <ac:spMkLst>
            <pc:docMk/>
            <pc:sldMk cId="112457031" sldId="258"/>
            <ac:spMk id="6" creationId="{F0BA8286-61E5-34D4-9761-5F1BC2B2BEB5}"/>
          </ac:spMkLst>
        </pc:spChg>
        <pc:spChg chg="add del mod">
          <ac:chgData name="Chris Ashmead (1902167)" userId="798f9cf3-3d29-4f73-ad2e-dff5b8e05a69" providerId="ADAL" clId="{FED7DC6E-5C6B-D64A-A4C7-EABCE4B4FBE9}" dt="2022-05-02T23:47:02.666" v="2258" actId="478"/>
          <ac:spMkLst>
            <pc:docMk/>
            <pc:sldMk cId="112457031" sldId="258"/>
            <ac:spMk id="7" creationId="{41F26425-3F05-D76E-B6EC-1639B3796E08}"/>
          </ac:spMkLst>
        </pc:spChg>
        <pc:spChg chg="add del">
          <ac:chgData name="Chris Ashmead (1902167)" userId="798f9cf3-3d29-4f73-ad2e-dff5b8e05a69" providerId="ADAL" clId="{FED7DC6E-5C6B-D64A-A4C7-EABCE4B4FBE9}" dt="2022-04-19T22:04:32.667" v="519" actId="26606"/>
          <ac:spMkLst>
            <pc:docMk/>
            <pc:sldMk cId="112457031" sldId="258"/>
            <ac:spMk id="9" creationId="{247B6BBF-09F2-4A29-AE4E-3771E2924817}"/>
          </ac:spMkLst>
        </pc:spChg>
        <pc:spChg chg="add del">
          <ac:chgData name="Chris Ashmead (1902167)" userId="798f9cf3-3d29-4f73-ad2e-dff5b8e05a69" providerId="ADAL" clId="{FED7DC6E-5C6B-D64A-A4C7-EABCE4B4FBE9}" dt="2022-04-19T22:04:32.667" v="519" actId="26606"/>
          <ac:spMkLst>
            <pc:docMk/>
            <pc:sldMk cId="112457031" sldId="258"/>
            <ac:spMk id="11" creationId="{535742DD-1B16-4E9D-B715-0D74B4574A68}"/>
          </ac:spMkLst>
        </pc:spChg>
        <pc:spChg chg="add del">
          <ac:chgData name="Chris Ashmead (1902167)" userId="798f9cf3-3d29-4f73-ad2e-dff5b8e05a69" providerId="ADAL" clId="{FED7DC6E-5C6B-D64A-A4C7-EABCE4B4FBE9}" dt="2022-04-19T22:04:31.191" v="516" actId="26606"/>
          <ac:spMkLst>
            <pc:docMk/>
            <pc:sldMk cId="112457031" sldId="258"/>
            <ac:spMk id="16" creationId="{247B6BBF-09F2-4A29-AE4E-3771E2924817}"/>
          </ac:spMkLst>
        </pc:spChg>
        <pc:spChg chg="add del">
          <ac:chgData name="Chris Ashmead (1902167)" userId="798f9cf3-3d29-4f73-ad2e-dff5b8e05a69" providerId="ADAL" clId="{FED7DC6E-5C6B-D64A-A4C7-EABCE4B4FBE9}" dt="2022-04-19T22:04:31.191" v="516" actId="26606"/>
          <ac:spMkLst>
            <pc:docMk/>
            <pc:sldMk cId="112457031" sldId="258"/>
            <ac:spMk id="18" creationId="{535742DD-1B16-4E9D-B715-0D74B4574A68}"/>
          </ac:spMkLst>
        </pc:spChg>
        <pc:spChg chg="add del">
          <ac:chgData name="Chris Ashmead (1902167)" userId="798f9cf3-3d29-4f73-ad2e-dff5b8e05a69" providerId="ADAL" clId="{FED7DC6E-5C6B-D64A-A4C7-EABCE4B4FBE9}" dt="2022-04-19T22:04:32.625" v="518" actId="26606"/>
          <ac:spMkLst>
            <pc:docMk/>
            <pc:sldMk cId="112457031" sldId="258"/>
            <ac:spMk id="20" creationId="{43DAA0EF-336D-4CDC-A9A2-8460363E27FE}"/>
          </ac:spMkLst>
        </pc:spChg>
        <pc:spChg chg="add del">
          <ac:chgData name="Chris Ashmead (1902167)" userId="798f9cf3-3d29-4f73-ad2e-dff5b8e05a69" providerId="ADAL" clId="{FED7DC6E-5C6B-D64A-A4C7-EABCE4B4FBE9}" dt="2022-04-19T22:04:32.625" v="518" actId="26606"/>
          <ac:spMkLst>
            <pc:docMk/>
            <pc:sldMk cId="112457031" sldId="258"/>
            <ac:spMk id="21" creationId="{FD079A19-B31E-4129-A464-7547FF05AE33}"/>
          </ac:spMkLst>
        </pc:spChg>
        <pc:spChg chg="add del">
          <ac:chgData name="Chris Ashmead (1902167)" userId="798f9cf3-3d29-4f73-ad2e-dff5b8e05a69" providerId="ADAL" clId="{FED7DC6E-5C6B-D64A-A4C7-EABCE4B4FBE9}" dt="2022-05-02T23:50:03.353" v="2290" actId="26606"/>
          <ac:spMkLst>
            <pc:docMk/>
            <pc:sldMk cId="112457031" sldId="258"/>
            <ac:spMk id="23" creationId="{247B6BBF-09F2-4A29-AE4E-3771E2924817}"/>
          </ac:spMkLst>
        </pc:spChg>
        <pc:spChg chg="add del">
          <ac:chgData name="Chris Ashmead (1902167)" userId="798f9cf3-3d29-4f73-ad2e-dff5b8e05a69" providerId="ADAL" clId="{FED7DC6E-5C6B-D64A-A4C7-EABCE4B4FBE9}" dt="2022-05-02T23:50:03.353" v="2290" actId="26606"/>
          <ac:spMkLst>
            <pc:docMk/>
            <pc:sldMk cId="112457031" sldId="258"/>
            <ac:spMk id="24" creationId="{535742DD-1B16-4E9D-B715-0D74B4574A68}"/>
          </ac:spMkLst>
        </pc:spChg>
        <pc:spChg chg="add del">
          <ac:chgData name="Chris Ashmead (1902167)" userId="798f9cf3-3d29-4f73-ad2e-dff5b8e05a69" providerId="ADAL" clId="{FED7DC6E-5C6B-D64A-A4C7-EABCE4B4FBE9}" dt="2022-05-02T23:51:19.705" v="2302" actId="26606"/>
          <ac:spMkLst>
            <pc:docMk/>
            <pc:sldMk cId="112457031" sldId="258"/>
            <ac:spMk id="29" creationId="{247B6BBF-09F2-4A29-AE4E-3771E2924817}"/>
          </ac:spMkLst>
        </pc:spChg>
        <pc:spChg chg="add del">
          <ac:chgData name="Chris Ashmead (1902167)" userId="798f9cf3-3d29-4f73-ad2e-dff5b8e05a69" providerId="ADAL" clId="{FED7DC6E-5C6B-D64A-A4C7-EABCE4B4FBE9}" dt="2022-05-02T23:51:19.705" v="2302" actId="26606"/>
          <ac:spMkLst>
            <pc:docMk/>
            <pc:sldMk cId="112457031" sldId="258"/>
            <ac:spMk id="31" creationId="{535742DD-1B16-4E9D-B715-0D74B4574A68}"/>
          </ac:spMkLst>
        </pc:spChg>
        <pc:spChg chg="add">
          <ac:chgData name="Chris Ashmead (1902167)" userId="798f9cf3-3d29-4f73-ad2e-dff5b8e05a69" providerId="ADAL" clId="{FED7DC6E-5C6B-D64A-A4C7-EABCE4B4FBE9}" dt="2022-05-02T23:51:19.705" v="2302" actId="26606"/>
          <ac:spMkLst>
            <pc:docMk/>
            <pc:sldMk cId="112457031" sldId="258"/>
            <ac:spMk id="36" creationId="{247B6BBF-09F2-4A29-AE4E-3771E2924817}"/>
          </ac:spMkLst>
        </pc:spChg>
        <pc:spChg chg="add">
          <ac:chgData name="Chris Ashmead (1902167)" userId="798f9cf3-3d29-4f73-ad2e-dff5b8e05a69" providerId="ADAL" clId="{FED7DC6E-5C6B-D64A-A4C7-EABCE4B4FBE9}" dt="2022-05-02T23:51:19.705" v="2302" actId="26606"/>
          <ac:spMkLst>
            <pc:docMk/>
            <pc:sldMk cId="112457031" sldId="258"/>
            <ac:spMk id="38" creationId="{535742DD-1B16-4E9D-B715-0D74B4574A68}"/>
          </ac:spMkLst>
        </pc:spChg>
        <pc:graphicFrameChg chg="add mod modGraphic">
          <ac:chgData name="Chris Ashmead (1902167)" userId="798f9cf3-3d29-4f73-ad2e-dff5b8e05a69" providerId="ADAL" clId="{FED7DC6E-5C6B-D64A-A4C7-EABCE4B4FBE9}" dt="2022-05-02T23:51:19.705" v="2302" actId="26606"/>
          <ac:graphicFrameMkLst>
            <pc:docMk/>
            <pc:sldMk cId="112457031" sldId="258"/>
            <ac:graphicFrameMk id="5" creationId="{4B06E27A-122F-1FDF-8712-DDA5343833B2}"/>
          </ac:graphicFrameMkLst>
        </pc:graphicFrameChg>
        <pc:picChg chg="add del mod">
          <ac:chgData name="Chris Ashmead (1902167)" userId="798f9cf3-3d29-4f73-ad2e-dff5b8e05a69" providerId="ADAL" clId="{FED7DC6E-5C6B-D64A-A4C7-EABCE4B4FBE9}" dt="2022-05-02T14:38:00.601" v="2096"/>
          <ac:picMkLst>
            <pc:docMk/>
            <pc:sldMk cId="112457031" sldId="258"/>
            <ac:picMk id="3" creationId="{EC44FB8E-1FB0-A597-5CA2-03F8DC29A972}"/>
          </ac:picMkLst>
        </pc:picChg>
        <pc:picChg chg="add del mod">
          <ac:chgData name="Chris Ashmead (1902167)" userId="798f9cf3-3d29-4f73-ad2e-dff5b8e05a69" providerId="ADAL" clId="{FED7DC6E-5C6B-D64A-A4C7-EABCE4B4FBE9}" dt="2022-05-02T23:55:50.708" v="2308"/>
          <ac:picMkLst>
            <pc:docMk/>
            <pc:sldMk cId="112457031" sldId="258"/>
            <ac:picMk id="8" creationId="{A3EDEADB-033B-DDB9-203C-3D98884840EF}"/>
          </ac:picMkLst>
        </pc:picChg>
        <pc:picChg chg="add del mod">
          <ac:chgData name="Chris Ashmead (1902167)" userId="798f9cf3-3d29-4f73-ad2e-dff5b8e05a69" providerId="ADAL" clId="{FED7DC6E-5C6B-D64A-A4C7-EABCE4B4FBE9}" dt="2022-05-02T23:56:42.406" v="2310"/>
          <ac:picMkLst>
            <pc:docMk/>
            <pc:sldMk cId="112457031" sldId="258"/>
            <ac:picMk id="9" creationId="{FCDFB9B9-05BE-31C9-76F9-CED37680F07F}"/>
          </ac:picMkLst>
        </pc:picChg>
        <pc:picChg chg="add del mod">
          <ac:chgData name="Chris Ashmead (1902167)" userId="798f9cf3-3d29-4f73-ad2e-dff5b8e05a69" providerId="ADAL" clId="{FED7DC6E-5C6B-D64A-A4C7-EABCE4B4FBE9}" dt="2022-05-02T23:56:58.607" v="2312"/>
          <ac:picMkLst>
            <pc:docMk/>
            <pc:sldMk cId="112457031" sldId="258"/>
            <ac:picMk id="10" creationId="{28EF6A77-7126-8266-76EF-CE64E0B2614E}"/>
          </ac:picMkLst>
        </pc:picChg>
        <pc:picChg chg="add del mod">
          <ac:chgData name="Chris Ashmead (1902167)" userId="798f9cf3-3d29-4f73-ad2e-dff5b8e05a69" providerId="ADAL" clId="{FED7DC6E-5C6B-D64A-A4C7-EABCE4B4FBE9}" dt="2022-05-02T23:57:28.582" v="2314"/>
          <ac:picMkLst>
            <pc:docMk/>
            <pc:sldMk cId="112457031" sldId="258"/>
            <ac:picMk id="11" creationId="{D9BC30CB-C887-CEF1-92C0-1AED0B3B6841}"/>
          </ac:picMkLst>
        </pc:picChg>
        <pc:picChg chg="add del mod">
          <ac:chgData name="Chris Ashmead (1902167)" userId="798f9cf3-3d29-4f73-ad2e-dff5b8e05a69" providerId="ADAL" clId="{FED7DC6E-5C6B-D64A-A4C7-EABCE4B4FBE9}" dt="2022-05-02T23:58:44.633" v="2316"/>
          <ac:picMkLst>
            <pc:docMk/>
            <pc:sldMk cId="112457031" sldId="258"/>
            <ac:picMk id="12" creationId="{2343D6ED-9C10-7056-2453-1D8AAD73FC5A}"/>
          </ac:picMkLst>
        </pc:picChg>
        <pc:picChg chg="add del mod">
          <ac:chgData name="Chris Ashmead (1902167)" userId="798f9cf3-3d29-4f73-ad2e-dff5b8e05a69" providerId="ADAL" clId="{FED7DC6E-5C6B-D64A-A4C7-EABCE4B4FBE9}" dt="2022-05-02T23:59:18.335" v="2318"/>
          <ac:picMkLst>
            <pc:docMk/>
            <pc:sldMk cId="112457031" sldId="258"/>
            <ac:picMk id="13" creationId="{2E759F10-3E30-9892-27F8-D510A35596D8}"/>
          </ac:picMkLst>
        </pc:picChg>
        <pc:picChg chg="add mod">
          <ac:chgData name="Chris Ashmead (1902167)" userId="798f9cf3-3d29-4f73-ad2e-dff5b8e05a69" providerId="ADAL" clId="{FED7DC6E-5C6B-D64A-A4C7-EABCE4B4FBE9}" dt="2022-05-03T00:03:35.240" v="2319"/>
          <ac:picMkLst>
            <pc:docMk/>
            <pc:sldMk cId="112457031" sldId="258"/>
            <ac:picMk id="14" creationId="{8F73F038-C0DF-3801-304E-2393DD54BA7E}"/>
          </ac:picMkLst>
        </pc:picChg>
      </pc:sldChg>
      <pc:sldChg chg="addSp delSp modSp mod modTransition setBg modAnim modNotesTx">
        <pc:chgData name="Chris Ashmead (1902167)" userId="798f9cf3-3d29-4f73-ad2e-dff5b8e05a69" providerId="ADAL" clId="{FED7DC6E-5C6B-D64A-A4C7-EABCE4B4FBE9}" dt="2022-05-03T06:43:25.029" v="2333"/>
        <pc:sldMkLst>
          <pc:docMk/>
          <pc:sldMk cId="238014953" sldId="259"/>
        </pc:sldMkLst>
        <pc:spChg chg="mod">
          <ac:chgData name="Chris Ashmead (1902167)" userId="798f9cf3-3d29-4f73-ad2e-dff5b8e05a69" providerId="ADAL" clId="{FED7DC6E-5C6B-D64A-A4C7-EABCE4B4FBE9}" dt="2022-04-19T22:02:06.177" v="508" actId="26606"/>
          <ac:spMkLst>
            <pc:docMk/>
            <pc:sldMk cId="238014953" sldId="259"/>
            <ac:spMk id="2" creationId="{1B580587-4659-6CD9-771B-40578B23CC5C}"/>
          </ac:spMkLst>
        </pc:spChg>
        <pc:spChg chg="del mod">
          <ac:chgData name="Chris Ashmead (1902167)" userId="798f9cf3-3d29-4f73-ad2e-dff5b8e05a69" providerId="ADAL" clId="{FED7DC6E-5C6B-D64A-A4C7-EABCE4B4FBE9}" dt="2022-04-19T22:02:06.177" v="508" actId="26606"/>
          <ac:spMkLst>
            <pc:docMk/>
            <pc:sldMk cId="238014953" sldId="259"/>
            <ac:spMk id="3" creationId="{38E90339-7594-01DB-D3B9-C38E318B6217}"/>
          </ac:spMkLst>
        </pc:spChg>
        <pc:spChg chg="add">
          <ac:chgData name="Chris Ashmead (1902167)" userId="798f9cf3-3d29-4f73-ad2e-dff5b8e05a69" providerId="ADAL" clId="{FED7DC6E-5C6B-D64A-A4C7-EABCE4B4FBE9}" dt="2022-04-19T22:02:06.177" v="508" actId="26606"/>
          <ac:spMkLst>
            <pc:docMk/>
            <pc:sldMk cId="238014953" sldId="259"/>
            <ac:spMk id="9" creationId="{247B6BBF-09F2-4A29-AE4E-3771E2924817}"/>
          </ac:spMkLst>
        </pc:spChg>
        <pc:spChg chg="add">
          <ac:chgData name="Chris Ashmead (1902167)" userId="798f9cf3-3d29-4f73-ad2e-dff5b8e05a69" providerId="ADAL" clId="{FED7DC6E-5C6B-D64A-A4C7-EABCE4B4FBE9}" dt="2022-04-19T22:02:06.177" v="508" actId="26606"/>
          <ac:spMkLst>
            <pc:docMk/>
            <pc:sldMk cId="238014953" sldId="259"/>
            <ac:spMk id="11" creationId="{535742DD-1B16-4E9D-B715-0D74B4574A68}"/>
          </ac:spMkLst>
        </pc:spChg>
        <pc:graphicFrameChg chg="add">
          <ac:chgData name="Chris Ashmead (1902167)" userId="798f9cf3-3d29-4f73-ad2e-dff5b8e05a69" providerId="ADAL" clId="{FED7DC6E-5C6B-D64A-A4C7-EABCE4B4FBE9}" dt="2022-04-19T22:02:06.177" v="508" actId="26606"/>
          <ac:graphicFrameMkLst>
            <pc:docMk/>
            <pc:sldMk cId="238014953" sldId="259"/>
            <ac:graphicFrameMk id="5" creationId="{5D3D1AE4-99BF-86CF-C328-20CCF272601A}"/>
          </ac:graphicFrameMkLst>
        </pc:graphicFrameChg>
        <pc:picChg chg="add del mod">
          <ac:chgData name="Chris Ashmead (1902167)" userId="798f9cf3-3d29-4f73-ad2e-dff5b8e05a69" providerId="ADAL" clId="{FED7DC6E-5C6B-D64A-A4C7-EABCE4B4FBE9}" dt="2022-05-03T00:07:59.070" v="2329"/>
          <ac:picMkLst>
            <pc:docMk/>
            <pc:sldMk cId="238014953" sldId="259"/>
            <ac:picMk id="3" creationId="{DC98BA24-0730-B114-8B0A-F911A8B007FE}"/>
          </ac:picMkLst>
        </pc:picChg>
        <pc:picChg chg="add del mod">
          <ac:chgData name="Chris Ashmead (1902167)" userId="798f9cf3-3d29-4f73-ad2e-dff5b8e05a69" providerId="ADAL" clId="{FED7DC6E-5C6B-D64A-A4C7-EABCE4B4FBE9}" dt="2022-05-03T00:10:49.277" v="2331"/>
          <ac:picMkLst>
            <pc:docMk/>
            <pc:sldMk cId="238014953" sldId="259"/>
            <ac:picMk id="4" creationId="{CB95AC2A-8D95-35F8-BA5E-EC386140034E}"/>
          </ac:picMkLst>
        </pc:picChg>
        <pc:picChg chg="add mod">
          <ac:chgData name="Chris Ashmead (1902167)" userId="798f9cf3-3d29-4f73-ad2e-dff5b8e05a69" providerId="ADAL" clId="{FED7DC6E-5C6B-D64A-A4C7-EABCE4B4FBE9}" dt="2022-05-03T06:43:25.029" v="2333"/>
          <ac:picMkLst>
            <pc:docMk/>
            <pc:sldMk cId="238014953" sldId="259"/>
            <ac:picMk id="6" creationId="{4BB302E8-3FDC-DDA5-0D40-F01E6D41CA2C}"/>
          </ac:picMkLst>
        </pc:picChg>
      </pc:sldChg>
      <pc:sldChg chg="addSp delSp modSp new del mod setBg addAnim">
        <pc:chgData name="Chris Ashmead (1902167)" userId="798f9cf3-3d29-4f73-ad2e-dff5b8e05a69" providerId="ADAL" clId="{FED7DC6E-5C6B-D64A-A4C7-EABCE4B4FBE9}" dt="2022-05-03T13:18:57.379" v="2695" actId="2696"/>
        <pc:sldMkLst>
          <pc:docMk/>
          <pc:sldMk cId="528407954" sldId="260"/>
        </pc:sldMkLst>
        <pc:spChg chg="mod">
          <ac:chgData name="Chris Ashmead (1902167)" userId="798f9cf3-3d29-4f73-ad2e-dff5b8e05a69" providerId="ADAL" clId="{FED7DC6E-5C6B-D64A-A4C7-EABCE4B4FBE9}" dt="2022-04-27T21:38:43.591" v="1031" actId="26606"/>
          <ac:spMkLst>
            <pc:docMk/>
            <pc:sldMk cId="528407954" sldId="260"/>
            <ac:spMk id="2" creationId="{0501C3D9-DFA9-C9A5-A94A-516C6E5FBA86}"/>
          </ac:spMkLst>
        </pc:spChg>
        <pc:spChg chg="add del">
          <ac:chgData name="Chris Ashmead (1902167)" userId="798f9cf3-3d29-4f73-ad2e-dff5b8e05a69" providerId="ADAL" clId="{FED7DC6E-5C6B-D64A-A4C7-EABCE4B4FBE9}" dt="2022-04-19T22:02:34.138" v="511" actId="26606"/>
          <ac:spMkLst>
            <pc:docMk/>
            <pc:sldMk cId="528407954" sldId="260"/>
            <ac:spMk id="3" creationId="{B72E175F-52BC-16BB-B558-017EEA91E630}"/>
          </ac:spMkLst>
        </pc:spChg>
        <pc:spChg chg="add mod">
          <ac:chgData name="Chris Ashmead (1902167)" userId="798f9cf3-3d29-4f73-ad2e-dff5b8e05a69" providerId="ADAL" clId="{FED7DC6E-5C6B-D64A-A4C7-EABCE4B4FBE9}" dt="2022-04-28T10:28:38.558" v="1606" actId="27636"/>
          <ac:spMkLst>
            <pc:docMk/>
            <pc:sldMk cId="528407954" sldId="260"/>
            <ac:spMk id="3" creationId="{C4DB83B8-1CCF-92CE-43B2-5B77FAE32FD5}"/>
          </ac:spMkLst>
        </pc:spChg>
        <pc:spChg chg="add del">
          <ac:chgData name="Chris Ashmead (1902167)" userId="798f9cf3-3d29-4f73-ad2e-dff5b8e05a69" providerId="ADAL" clId="{FED7DC6E-5C6B-D64A-A4C7-EABCE4B4FBE9}" dt="2022-04-19T22:02:34.122" v="510" actId="26606"/>
          <ac:spMkLst>
            <pc:docMk/>
            <pc:sldMk cId="528407954" sldId="260"/>
            <ac:spMk id="9" creationId="{DA381740-063A-41A4-836D-85D14980EEF0}"/>
          </ac:spMkLst>
        </pc:spChg>
        <pc:spChg chg="add del">
          <ac:chgData name="Chris Ashmead (1902167)" userId="798f9cf3-3d29-4f73-ad2e-dff5b8e05a69" providerId="ADAL" clId="{FED7DC6E-5C6B-D64A-A4C7-EABCE4B4FBE9}" dt="2022-04-19T22:02:34.122" v="510" actId="26606"/>
          <ac:spMkLst>
            <pc:docMk/>
            <pc:sldMk cId="528407954" sldId="260"/>
            <ac:spMk id="11" creationId="{0671A8AE-40A1-4631-A6B8-581AFF065482}"/>
          </ac:spMkLst>
        </pc:spChg>
        <pc:spChg chg="add del">
          <ac:chgData name="Chris Ashmead (1902167)" userId="798f9cf3-3d29-4f73-ad2e-dff5b8e05a69" providerId="ADAL" clId="{FED7DC6E-5C6B-D64A-A4C7-EABCE4B4FBE9}" dt="2022-04-19T22:02:34.122" v="510" actId="26606"/>
          <ac:spMkLst>
            <pc:docMk/>
            <pc:sldMk cId="528407954" sldId="260"/>
            <ac:spMk id="13" creationId="{A44CD100-6267-4E62-AA64-2182A3A6A1C0}"/>
          </ac:spMkLst>
        </pc:spChg>
        <pc:spChg chg="add del">
          <ac:chgData name="Chris Ashmead (1902167)" userId="798f9cf3-3d29-4f73-ad2e-dff5b8e05a69" providerId="ADAL" clId="{FED7DC6E-5C6B-D64A-A4C7-EABCE4B4FBE9}" dt="2022-04-19T22:03:22.931" v="513" actId="26606"/>
          <ac:spMkLst>
            <pc:docMk/>
            <pc:sldMk cId="528407954" sldId="260"/>
            <ac:spMk id="15" creationId="{DA381740-063A-41A4-836D-85D14980EEF0}"/>
          </ac:spMkLst>
        </pc:spChg>
        <pc:spChg chg="add del">
          <ac:chgData name="Chris Ashmead (1902167)" userId="798f9cf3-3d29-4f73-ad2e-dff5b8e05a69" providerId="ADAL" clId="{FED7DC6E-5C6B-D64A-A4C7-EABCE4B4FBE9}" dt="2022-04-19T22:03:22.931" v="513" actId="26606"/>
          <ac:spMkLst>
            <pc:docMk/>
            <pc:sldMk cId="528407954" sldId="260"/>
            <ac:spMk id="17" creationId="{D5B012D8-7F27-4758-9AC6-C889B154BD73}"/>
          </ac:spMkLst>
        </pc:spChg>
        <pc:spChg chg="add del">
          <ac:chgData name="Chris Ashmead (1902167)" userId="798f9cf3-3d29-4f73-ad2e-dff5b8e05a69" providerId="ADAL" clId="{FED7DC6E-5C6B-D64A-A4C7-EABCE4B4FBE9}" dt="2022-04-19T22:03:22.931" v="513" actId="26606"/>
          <ac:spMkLst>
            <pc:docMk/>
            <pc:sldMk cId="528407954" sldId="260"/>
            <ac:spMk id="18" creationId="{4063B759-00FC-46D1-9898-8E8625268FAF}"/>
          </ac:spMkLst>
        </pc:spChg>
        <pc:spChg chg="add del">
          <ac:chgData name="Chris Ashmead (1902167)" userId="798f9cf3-3d29-4f73-ad2e-dff5b8e05a69" providerId="ADAL" clId="{FED7DC6E-5C6B-D64A-A4C7-EABCE4B4FBE9}" dt="2022-04-27T21:38:43.591" v="1031" actId="26606"/>
          <ac:spMkLst>
            <pc:docMk/>
            <pc:sldMk cId="528407954" sldId="260"/>
            <ac:spMk id="23" creationId="{DA381740-063A-41A4-836D-85D14980EEF0}"/>
          </ac:spMkLst>
        </pc:spChg>
        <pc:spChg chg="add del">
          <ac:chgData name="Chris Ashmead (1902167)" userId="798f9cf3-3d29-4f73-ad2e-dff5b8e05a69" providerId="ADAL" clId="{FED7DC6E-5C6B-D64A-A4C7-EABCE4B4FBE9}" dt="2022-04-27T21:38:43.591" v="1031" actId="26606"/>
          <ac:spMkLst>
            <pc:docMk/>
            <pc:sldMk cId="528407954" sldId="260"/>
            <ac:spMk id="25" creationId="{D5B012D8-7F27-4758-9AC6-C889B154BD73}"/>
          </ac:spMkLst>
        </pc:spChg>
        <pc:spChg chg="add del">
          <ac:chgData name="Chris Ashmead (1902167)" userId="798f9cf3-3d29-4f73-ad2e-dff5b8e05a69" providerId="ADAL" clId="{FED7DC6E-5C6B-D64A-A4C7-EABCE4B4FBE9}" dt="2022-04-27T21:38:43.591" v="1031" actId="26606"/>
          <ac:spMkLst>
            <pc:docMk/>
            <pc:sldMk cId="528407954" sldId="260"/>
            <ac:spMk id="27" creationId="{4063B759-00FC-46D1-9898-8E8625268FAF}"/>
          </ac:spMkLst>
        </pc:spChg>
        <pc:spChg chg="add">
          <ac:chgData name="Chris Ashmead (1902167)" userId="798f9cf3-3d29-4f73-ad2e-dff5b8e05a69" providerId="ADAL" clId="{FED7DC6E-5C6B-D64A-A4C7-EABCE4B4FBE9}" dt="2022-04-27T21:38:43.591" v="1031" actId="26606"/>
          <ac:spMkLst>
            <pc:docMk/>
            <pc:sldMk cId="528407954" sldId="260"/>
            <ac:spMk id="32" creationId="{F13C74B1-5B17-4795-BED0-7140497B445A}"/>
          </ac:spMkLst>
        </pc:spChg>
        <pc:spChg chg="add">
          <ac:chgData name="Chris Ashmead (1902167)" userId="798f9cf3-3d29-4f73-ad2e-dff5b8e05a69" providerId="ADAL" clId="{FED7DC6E-5C6B-D64A-A4C7-EABCE4B4FBE9}" dt="2022-04-27T21:38:43.591" v="1031" actId="26606"/>
          <ac:spMkLst>
            <pc:docMk/>
            <pc:sldMk cId="528407954" sldId="260"/>
            <ac:spMk id="34" creationId="{3FCFB1DE-0B7E-48CC-BA90-B2AB0889F9D6}"/>
          </ac:spMkLst>
        </pc:spChg>
        <pc:picChg chg="add del">
          <ac:chgData name="Chris Ashmead (1902167)" userId="798f9cf3-3d29-4f73-ad2e-dff5b8e05a69" providerId="ADAL" clId="{FED7DC6E-5C6B-D64A-A4C7-EABCE4B4FBE9}" dt="2022-04-19T22:02:34.122" v="510" actId="26606"/>
          <ac:picMkLst>
            <pc:docMk/>
            <pc:sldMk cId="528407954" sldId="260"/>
            <ac:picMk id="5" creationId="{64051F7D-6A25-1408-1CC2-71AEDD35E328}"/>
          </ac:picMkLst>
        </pc:picChg>
        <pc:picChg chg="add mod ord">
          <ac:chgData name="Chris Ashmead (1902167)" userId="798f9cf3-3d29-4f73-ad2e-dff5b8e05a69" providerId="ADAL" clId="{FED7DC6E-5C6B-D64A-A4C7-EABCE4B4FBE9}" dt="2022-04-27T21:38:43.591" v="1031" actId="26606"/>
          <ac:picMkLst>
            <pc:docMk/>
            <pc:sldMk cId="528407954" sldId="260"/>
            <ac:picMk id="16" creationId="{B0CEBF88-4D58-06FB-9076-263900F64F00}"/>
          </ac:picMkLst>
        </pc:picChg>
      </pc:sldChg>
      <pc:sldChg chg="addSp delSp modSp new del mod setBg">
        <pc:chgData name="Chris Ashmead (1902167)" userId="798f9cf3-3d29-4f73-ad2e-dff5b8e05a69" providerId="ADAL" clId="{FED7DC6E-5C6B-D64A-A4C7-EABCE4B4FBE9}" dt="2022-05-03T12:43:40.329" v="2461" actId="2696"/>
        <pc:sldMkLst>
          <pc:docMk/>
          <pc:sldMk cId="178686140" sldId="261"/>
        </pc:sldMkLst>
        <pc:spChg chg="del mod">
          <ac:chgData name="Chris Ashmead (1902167)" userId="798f9cf3-3d29-4f73-ad2e-dff5b8e05a69" providerId="ADAL" clId="{FED7DC6E-5C6B-D64A-A4C7-EABCE4B4FBE9}" dt="2022-04-21T11:48:52.388" v="652" actId="478"/>
          <ac:spMkLst>
            <pc:docMk/>
            <pc:sldMk cId="178686140" sldId="261"/>
            <ac:spMk id="2" creationId="{C714D192-050E-113F-38EB-09F3206F5329}"/>
          </ac:spMkLst>
        </pc:spChg>
        <pc:spChg chg="del">
          <ac:chgData name="Chris Ashmead (1902167)" userId="798f9cf3-3d29-4f73-ad2e-dff5b8e05a69" providerId="ADAL" clId="{FED7DC6E-5C6B-D64A-A4C7-EABCE4B4FBE9}" dt="2022-04-21T11:48:10.723" v="647"/>
          <ac:spMkLst>
            <pc:docMk/>
            <pc:sldMk cId="178686140" sldId="261"/>
            <ac:spMk id="3" creationId="{309A1E62-6A35-1EB0-642D-AFC158A5B2CF}"/>
          </ac:spMkLst>
        </pc:spChg>
        <pc:spChg chg="add del mod">
          <ac:chgData name="Chris Ashmead (1902167)" userId="798f9cf3-3d29-4f73-ad2e-dff5b8e05a69" providerId="ADAL" clId="{FED7DC6E-5C6B-D64A-A4C7-EABCE4B4FBE9}" dt="2022-04-21T11:50:41.710" v="658"/>
          <ac:spMkLst>
            <pc:docMk/>
            <pc:sldMk cId="178686140" sldId="261"/>
            <ac:spMk id="4" creationId="{EAFFDD4B-8C41-7954-A7DF-7E91B1F7D6CB}"/>
          </ac:spMkLst>
        </pc:spChg>
        <pc:spChg chg="add del mod">
          <ac:chgData name="Chris Ashmead (1902167)" userId="798f9cf3-3d29-4f73-ad2e-dff5b8e05a69" providerId="ADAL" clId="{FED7DC6E-5C6B-D64A-A4C7-EABCE4B4FBE9}" dt="2022-04-21T11:51:36.901" v="669" actId="478"/>
          <ac:spMkLst>
            <pc:docMk/>
            <pc:sldMk cId="178686140" sldId="261"/>
            <ac:spMk id="5" creationId="{487D5356-25FF-221A-3DCF-F8552E626E10}"/>
          </ac:spMkLst>
        </pc:spChg>
        <pc:spChg chg="add mod">
          <ac:chgData name="Chris Ashmead (1902167)" userId="798f9cf3-3d29-4f73-ad2e-dff5b8e05a69" providerId="ADAL" clId="{FED7DC6E-5C6B-D64A-A4C7-EABCE4B4FBE9}" dt="2022-04-21T11:55:27.701" v="850" actId="26606"/>
          <ac:spMkLst>
            <pc:docMk/>
            <pc:sldMk cId="178686140" sldId="261"/>
            <ac:spMk id="6" creationId="{0B33B8EC-20C1-45EA-06A6-A27DDC423B83}"/>
          </ac:spMkLst>
        </pc:spChg>
        <pc:spChg chg="add del">
          <ac:chgData name="Chris Ashmead (1902167)" userId="798f9cf3-3d29-4f73-ad2e-dff5b8e05a69" providerId="ADAL" clId="{FED7DC6E-5C6B-D64A-A4C7-EABCE4B4FBE9}" dt="2022-04-21T11:55:27.701" v="850" actId="26606"/>
          <ac:spMkLst>
            <pc:docMk/>
            <pc:sldMk cId="178686140" sldId="261"/>
            <ac:spMk id="77" creationId="{45D37F4E-DDB4-456B-97E0-9937730A039F}"/>
          </ac:spMkLst>
        </pc:spChg>
        <pc:spChg chg="add del">
          <ac:chgData name="Chris Ashmead (1902167)" userId="798f9cf3-3d29-4f73-ad2e-dff5b8e05a69" providerId="ADAL" clId="{FED7DC6E-5C6B-D64A-A4C7-EABCE4B4FBE9}" dt="2022-04-21T11:55:27.701" v="850" actId="26606"/>
          <ac:spMkLst>
            <pc:docMk/>
            <pc:sldMk cId="178686140" sldId="261"/>
            <ac:spMk id="79" creationId="{3CE8AF5E-D374-4CF1-90CC-35CF73B81C3E}"/>
          </ac:spMkLst>
        </pc:spChg>
        <pc:spChg chg="add">
          <ac:chgData name="Chris Ashmead (1902167)" userId="798f9cf3-3d29-4f73-ad2e-dff5b8e05a69" providerId="ADAL" clId="{FED7DC6E-5C6B-D64A-A4C7-EABCE4B4FBE9}" dt="2022-04-21T11:55:27.701" v="850" actId="26606"/>
          <ac:spMkLst>
            <pc:docMk/>
            <pc:sldMk cId="178686140" sldId="261"/>
            <ac:spMk id="143" creationId="{F13C74B1-5B17-4795-BED0-7140497B445A}"/>
          </ac:spMkLst>
        </pc:spChg>
        <pc:spChg chg="add">
          <ac:chgData name="Chris Ashmead (1902167)" userId="798f9cf3-3d29-4f73-ad2e-dff5b8e05a69" providerId="ADAL" clId="{FED7DC6E-5C6B-D64A-A4C7-EABCE4B4FBE9}" dt="2022-04-21T11:55:27.701" v="850" actId="26606"/>
          <ac:spMkLst>
            <pc:docMk/>
            <pc:sldMk cId="178686140" sldId="261"/>
            <ac:spMk id="145" creationId="{3FCFB1DE-0B7E-48CC-BA90-B2AB0889F9D6}"/>
          </ac:spMkLst>
        </pc:spChg>
        <pc:spChg chg="add mod ord">
          <ac:chgData name="Chris Ashmead (1902167)" userId="798f9cf3-3d29-4f73-ad2e-dff5b8e05a69" providerId="ADAL" clId="{FED7DC6E-5C6B-D64A-A4C7-EABCE4B4FBE9}" dt="2022-04-21T11:55:27.701" v="850" actId="26606"/>
          <ac:spMkLst>
            <pc:docMk/>
            <pc:sldMk cId="178686140" sldId="261"/>
            <ac:spMk id="3082" creationId="{DA041B2A-F4F1-F716-8C86-56317DB37ED9}"/>
          </ac:spMkLst>
        </pc:spChg>
        <pc:picChg chg="add del mod">
          <ac:chgData name="Chris Ashmead (1902167)" userId="798f9cf3-3d29-4f73-ad2e-dff5b8e05a69" providerId="ADAL" clId="{FED7DC6E-5C6B-D64A-A4C7-EABCE4B4FBE9}" dt="2022-04-21T11:50:29.717" v="657" actId="478"/>
          <ac:picMkLst>
            <pc:docMk/>
            <pc:sldMk cId="178686140" sldId="261"/>
            <ac:picMk id="3074" creationId="{C26A7BCF-F8D3-A7DF-8533-3721BF520DFC}"/>
          </ac:picMkLst>
        </pc:picChg>
        <pc:picChg chg="add del">
          <ac:chgData name="Chris Ashmead (1902167)" userId="798f9cf3-3d29-4f73-ad2e-dff5b8e05a69" providerId="ADAL" clId="{FED7DC6E-5C6B-D64A-A4C7-EABCE4B4FBE9}" dt="2022-04-21T11:48:52.388" v="652" actId="478"/>
          <ac:picMkLst>
            <pc:docMk/>
            <pc:sldMk cId="178686140" sldId="261"/>
            <ac:picMk id="3076" creationId="{2B540546-0E87-3567-FA03-D661C6883093}"/>
          </ac:picMkLst>
        </pc:picChg>
        <pc:picChg chg="add del mod">
          <ac:chgData name="Chris Ashmead (1902167)" userId="798f9cf3-3d29-4f73-ad2e-dff5b8e05a69" providerId="ADAL" clId="{FED7DC6E-5C6B-D64A-A4C7-EABCE4B4FBE9}" dt="2022-04-21T11:55:16.030" v="848" actId="478"/>
          <ac:picMkLst>
            <pc:docMk/>
            <pc:sldMk cId="178686140" sldId="261"/>
            <ac:picMk id="3078" creationId="{4F895522-023D-3C65-3A16-892F664E7653}"/>
          </ac:picMkLst>
        </pc:picChg>
        <pc:picChg chg="add mod">
          <ac:chgData name="Chris Ashmead (1902167)" userId="798f9cf3-3d29-4f73-ad2e-dff5b8e05a69" providerId="ADAL" clId="{FED7DC6E-5C6B-D64A-A4C7-EABCE4B4FBE9}" dt="2022-04-21T11:55:27.701" v="850" actId="26606"/>
          <ac:picMkLst>
            <pc:docMk/>
            <pc:sldMk cId="178686140" sldId="261"/>
            <ac:picMk id="3080" creationId="{07684F3F-EDE8-898F-774D-35A473C868AF}"/>
          </ac:picMkLst>
        </pc:picChg>
      </pc:sldChg>
      <pc:sldChg chg="modSp new del mod">
        <pc:chgData name="Chris Ashmead (1902167)" userId="798f9cf3-3d29-4f73-ad2e-dff5b8e05a69" providerId="ADAL" clId="{FED7DC6E-5C6B-D64A-A4C7-EABCE4B4FBE9}" dt="2022-05-03T12:43:41.915" v="2462" actId="2696"/>
        <pc:sldMkLst>
          <pc:docMk/>
          <pc:sldMk cId="4236777431" sldId="262"/>
        </pc:sldMkLst>
        <pc:spChg chg="mod">
          <ac:chgData name="Chris Ashmead (1902167)" userId="798f9cf3-3d29-4f73-ad2e-dff5b8e05a69" providerId="ADAL" clId="{FED7DC6E-5C6B-D64A-A4C7-EABCE4B4FBE9}" dt="2022-04-21T11:54:09.591" v="846" actId="14100"/>
          <ac:spMkLst>
            <pc:docMk/>
            <pc:sldMk cId="4236777431" sldId="262"/>
            <ac:spMk id="2" creationId="{A524A289-BAEB-1A1E-DC3F-AD3AA578E5E1}"/>
          </ac:spMkLst>
        </pc:spChg>
      </pc:sldChg>
      <pc:sldChg chg="addSp delSp modSp new del mod setBg addAnim">
        <pc:chgData name="Chris Ashmead (1902167)" userId="798f9cf3-3d29-4f73-ad2e-dff5b8e05a69" providerId="ADAL" clId="{FED7DC6E-5C6B-D64A-A4C7-EABCE4B4FBE9}" dt="2022-05-03T13:31:05.673" v="3212" actId="2696"/>
        <pc:sldMkLst>
          <pc:docMk/>
          <pc:sldMk cId="623977703" sldId="263"/>
        </pc:sldMkLst>
        <pc:spChg chg="mod">
          <ac:chgData name="Chris Ashmead (1902167)" userId="798f9cf3-3d29-4f73-ad2e-dff5b8e05a69" providerId="ADAL" clId="{FED7DC6E-5C6B-D64A-A4C7-EABCE4B4FBE9}" dt="2022-05-03T12:43:56.690" v="2463" actId="20577"/>
          <ac:spMkLst>
            <pc:docMk/>
            <pc:sldMk cId="623977703" sldId="263"/>
            <ac:spMk id="2" creationId="{36695BCA-EFD6-9EB5-602C-7C0457204C7B}"/>
          </ac:spMkLst>
        </pc:spChg>
        <pc:spChg chg="del">
          <ac:chgData name="Chris Ashmead (1902167)" userId="798f9cf3-3d29-4f73-ad2e-dff5b8e05a69" providerId="ADAL" clId="{FED7DC6E-5C6B-D64A-A4C7-EABCE4B4FBE9}" dt="2022-04-27T08:32:02.136" v="912" actId="26606"/>
          <ac:spMkLst>
            <pc:docMk/>
            <pc:sldMk cId="623977703" sldId="263"/>
            <ac:spMk id="3" creationId="{83BDEF8A-B417-8092-8469-78B5F835DF59}"/>
          </ac:spMkLst>
        </pc:spChg>
        <pc:spChg chg="add del mod">
          <ac:chgData name="Chris Ashmead (1902167)" userId="798f9cf3-3d29-4f73-ad2e-dff5b8e05a69" providerId="ADAL" clId="{FED7DC6E-5C6B-D64A-A4C7-EABCE4B4FBE9}" dt="2022-05-03T12:49:08.195" v="2466"/>
          <ac:spMkLst>
            <pc:docMk/>
            <pc:sldMk cId="623977703" sldId="263"/>
            <ac:spMk id="3" creationId="{A38180A7-D55D-7E4B-D125-CB49A8462214}"/>
          </ac:spMkLst>
        </pc:spChg>
        <pc:spChg chg="add del">
          <ac:chgData name="Chris Ashmead (1902167)" userId="798f9cf3-3d29-4f73-ad2e-dff5b8e05a69" providerId="ADAL" clId="{FED7DC6E-5C6B-D64A-A4C7-EABCE4B4FBE9}" dt="2022-04-27T08:33:30.927" v="919" actId="26606"/>
          <ac:spMkLst>
            <pc:docMk/>
            <pc:sldMk cId="623977703" sldId="263"/>
            <ac:spMk id="9" creationId="{DA381740-063A-41A4-836D-85D14980EEF0}"/>
          </ac:spMkLst>
        </pc:spChg>
        <pc:spChg chg="add del">
          <ac:chgData name="Chris Ashmead (1902167)" userId="798f9cf3-3d29-4f73-ad2e-dff5b8e05a69" providerId="ADAL" clId="{FED7DC6E-5C6B-D64A-A4C7-EABCE4B4FBE9}" dt="2022-04-27T08:33:30.927" v="919" actId="26606"/>
          <ac:spMkLst>
            <pc:docMk/>
            <pc:sldMk cId="623977703" sldId="263"/>
            <ac:spMk id="11" creationId="{D5B012D8-7F27-4758-9AC6-C889B154BD73}"/>
          </ac:spMkLst>
        </pc:spChg>
        <pc:spChg chg="add del">
          <ac:chgData name="Chris Ashmead (1902167)" userId="798f9cf3-3d29-4f73-ad2e-dff5b8e05a69" providerId="ADAL" clId="{FED7DC6E-5C6B-D64A-A4C7-EABCE4B4FBE9}" dt="2022-04-27T08:33:30.927" v="919" actId="26606"/>
          <ac:spMkLst>
            <pc:docMk/>
            <pc:sldMk cId="623977703" sldId="263"/>
            <ac:spMk id="13" creationId="{4063B759-00FC-46D1-9898-8E8625268FAF}"/>
          </ac:spMkLst>
        </pc:spChg>
        <pc:spChg chg="add">
          <ac:chgData name="Chris Ashmead (1902167)" userId="798f9cf3-3d29-4f73-ad2e-dff5b8e05a69" providerId="ADAL" clId="{FED7DC6E-5C6B-D64A-A4C7-EABCE4B4FBE9}" dt="2022-04-27T08:33:30.927" v="919" actId="26606"/>
          <ac:spMkLst>
            <pc:docMk/>
            <pc:sldMk cId="623977703" sldId="263"/>
            <ac:spMk id="18" creationId="{DA381740-063A-41A4-836D-85D14980EEF0}"/>
          </ac:spMkLst>
        </pc:spChg>
        <pc:spChg chg="add">
          <ac:chgData name="Chris Ashmead (1902167)" userId="798f9cf3-3d29-4f73-ad2e-dff5b8e05a69" providerId="ADAL" clId="{FED7DC6E-5C6B-D64A-A4C7-EABCE4B4FBE9}" dt="2022-04-27T08:33:30.927" v="919" actId="26606"/>
          <ac:spMkLst>
            <pc:docMk/>
            <pc:sldMk cId="623977703" sldId="263"/>
            <ac:spMk id="20" creationId="{526E0BFB-CDF1-4990-8C11-AC849311E0A8}"/>
          </ac:spMkLst>
        </pc:spChg>
        <pc:spChg chg="add">
          <ac:chgData name="Chris Ashmead (1902167)" userId="798f9cf3-3d29-4f73-ad2e-dff5b8e05a69" providerId="ADAL" clId="{FED7DC6E-5C6B-D64A-A4C7-EABCE4B4FBE9}" dt="2022-04-27T08:33:30.927" v="919" actId="26606"/>
          <ac:spMkLst>
            <pc:docMk/>
            <pc:sldMk cId="623977703" sldId="263"/>
            <ac:spMk id="22" creationId="{6069A1F8-9BEB-4786-9694-FC48B2D75D21}"/>
          </ac:spMkLst>
        </pc:spChg>
        <pc:picChg chg="add mod">
          <ac:chgData name="Chris Ashmead (1902167)" userId="798f9cf3-3d29-4f73-ad2e-dff5b8e05a69" providerId="ADAL" clId="{FED7DC6E-5C6B-D64A-A4C7-EABCE4B4FBE9}" dt="2022-04-28T14:32:14.179" v="1831" actId="1076"/>
          <ac:picMkLst>
            <pc:docMk/>
            <pc:sldMk cId="623977703" sldId="263"/>
            <ac:picMk id="5" creationId="{6B060C91-B952-5A1D-0B4F-2ADBB9FE8F7C}"/>
          </ac:picMkLst>
        </pc:picChg>
      </pc:sldChg>
      <pc:sldChg chg="modSp new mod">
        <pc:chgData name="Chris Ashmead (1902167)" userId="798f9cf3-3d29-4f73-ad2e-dff5b8e05a69" providerId="ADAL" clId="{FED7DC6E-5C6B-D64A-A4C7-EABCE4B4FBE9}" dt="2022-05-03T09:59:07.926" v="2449" actId="255"/>
        <pc:sldMkLst>
          <pc:docMk/>
          <pc:sldMk cId="119672903" sldId="264"/>
        </pc:sldMkLst>
        <pc:spChg chg="mod">
          <ac:chgData name="Chris Ashmead (1902167)" userId="798f9cf3-3d29-4f73-ad2e-dff5b8e05a69" providerId="ADAL" clId="{FED7DC6E-5C6B-D64A-A4C7-EABCE4B4FBE9}" dt="2022-04-21T09:34:15.154" v="613" actId="20577"/>
          <ac:spMkLst>
            <pc:docMk/>
            <pc:sldMk cId="119672903" sldId="264"/>
            <ac:spMk id="2" creationId="{053989EE-0471-911A-19BC-409EE703F088}"/>
          </ac:spMkLst>
        </pc:spChg>
        <pc:spChg chg="mod">
          <ac:chgData name="Chris Ashmead (1902167)" userId="798f9cf3-3d29-4f73-ad2e-dff5b8e05a69" providerId="ADAL" clId="{FED7DC6E-5C6B-D64A-A4C7-EABCE4B4FBE9}" dt="2022-05-03T09:59:07.926" v="2449" actId="255"/>
          <ac:spMkLst>
            <pc:docMk/>
            <pc:sldMk cId="119672903" sldId="264"/>
            <ac:spMk id="3" creationId="{E77318CC-0BCF-53C8-83C0-3948C0B34AC5}"/>
          </ac:spMkLst>
        </pc:spChg>
      </pc:sldChg>
      <pc:sldChg chg="addSp delSp modSp new mod modTransition modAnim">
        <pc:chgData name="Chris Ashmead (1902167)" userId="798f9cf3-3d29-4f73-ad2e-dff5b8e05a69" providerId="ADAL" clId="{FED7DC6E-5C6B-D64A-A4C7-EABCE4B4FBE9}" dt="2022-05-02T14:42:07.244" v="2102"/>
        <pc:sldMkLst>
          <pc:docMk/>
          <pc:sldMk cId="3747005778" sldId="265"/>
        </pc:sldMkLst>
        <pc:spChg chg="mod">
          <ac:chgData name="Chris Ashmead (1902167)" userId="798f9cf3-3d29-4f73-ad2e-dff5b8e05a69" providerId="ADAL" clId="{FED7DC6E-5C6B-D64A-A4C7-EABCE4B4FBE9}" dt="2022-04-27T21:50:30.855" v="1097" actId="313"/>
          <ac:spMkLst>
            <pc:docMk/>
            <pc:sldMk cId="3747005778" sldId="265"/>
            <ac:spMk id="2" creationId="{D3794394-01CE-A07C-D6E3-ED49EDF3CACA}"/>
          </ac:spMkLst>
        </pc:spChg>
        <pc:spChg chg="del">
          <ac:chgData name="Chris Ashmead (1902167)" userId="798f9cf3-3d29-4f73-ad2e-dff5b8e05a69" providerId="ADAL" clId="{FED7DC6E-5C6B-D64A-A4C7-EABCE4B4FBE9}" dt="2022-04-27T21:51:29.398" v="1098"/>
          <ac:spMkLst>
            <pc:docMk/>
            <pc:sldMk cId="3747005778" sldId="265"/>
            <ac:spMk id="3" creationId="{08BC4E37-5344-310C-40C0-D91808059B50}"/>
          </ac:spMkLst>
        </pc:spChg>
        <pc:picChg chg="add del mod">
          <ac:chgData name="Chris Ashmead (1902167)" userId="798f9cf3-3d29-4f73-ad2e-dff5b8e05a69" providerId="ADAL" clId="{FED7DC6E-5C6B-D64A-A4C7-EABCE4B4FBE9}" dt="2022-05-02T14:40:45.014" v="2101"/>
          <ac:picMkLst>
            <pc:docMk/>
            <pc:sldMk cId="3747005778" sldId="265"/>
            <ac:picMk id="3" creationId="{64C7655A-BD9D-7A5E-18C9-17A9D37709CD}"/>
          </ac:picMkLst>
        </pc:picChg>
        <pc:picChg chg="add mod">
          <ac:chgData name="Chris Ashmead (1902167)" userId="798f9cf3-3d29-4f73-ad2e-dff5b8e05a69" providerId="ADAL" clId="{FED7DC6E-5C6B-D64A-A4C7-EABCE4B4FBE9}" dt="2022-04-27T21:52:19.679" v="1101" actId="14100"/>
          <ac:picMkLst>
            <pc:docMk/>
            <pc:sldMk cId="3747005778" sldId="265"/>
            <ac:picMk id="4" creationId="{7D1B25A2-E2DC-6301-B488-2A11DC093600}"/>
          </ac:picMkLst>
        </pc:picChg>
        <pc:picChg chg="add mod">
          <ac:chgData name="Chris Ashmead (1902167)" userId="798f9cf3-3d29-4f73-ad2e-dff5b8e05a69" providerId="ADAL" clId="{FED7DC6E-5C6B-D64A-A4C7-EABCE4B4FBE9}" dt="2022-05-02T14:42:07.244" v="2102"/>
          <ac:picMkLst>
            <pc:docMk/>
            <pc:sldMk cId="3747005778" sldId="265"/>
            <ac:picMk id="5" creationId="{54958232-23DF-119F-0F70-4FA8905D975A}"/>
          </ac:picMkLst>
        </pc:picChg>
      </pc:sldChg>
      <pc:sldChg chg="addSp delSp modSp new mod setBg">
        <pc:chgData name="Chris Ashmead (1902167)" userId="798f9cf3-3d29-4f73-ad2e-dff5b8e05a69" providerId="ADAL" clId="{FED7DC6E-5C6B-D64A-A4C7-EABCE4B4FBE9}" dt="2022-05-03T09:24:59.338" v="2437" actId="1076"/>
        <pc:sldMkLst>
          <pc:docMk/>
          <pc:sldMk cId="2236068871" sldId="266"/>
        </pc:sldMkLst>
        <pc:spChg chg="mod ord">
          <ac:chgData name="Chris Ashmead (1902167)" userId="798f9cf3-3d29-4f73-ad2e-dff5b8e05a69" providerId="ADAL" clId="{FED7DC6E-5C6B-D64A-A4C7-EABCE4B4FBE9}" dt="2022-05-03T09:24:59.338" v="2437" actId="1076"/>
          <ac:spMkLst>
            <pc:docMk/>
            <pc:sldMk cId="2236068871" sldId="266"/>
            <ac:spMk id="2" creationId="{C421F176-F4F6-ED04-2376-DB32CEC6B878}"/>
          </ac:spMkLst>
        </pc:spChg>
        <pc:spChg chg="del">
          <ac:chgData name="Chris Ashmead (1902167)" userId="798f9cf3-3d29-4f73-ad2e-dff5b8e05a69" providerId="ADAL" clId="{FED7DC6E-5C6B-D64A-A4C7-EABCE4B4FBE9}" dt="2022-04-27T21:58:04.092" v="1160"/>
          <ac:spMkLst>
            <pc:docMk/>
            <pc:sldMk cId="2236068871" sldId="266"/>
            <ac:spMk id="3" creationId="{F9572296-E5CB-D823-2EB3-CCD660E9428D}"/>
          </ac:spMkLst>
        </pc:spChg>
        <pc:spChg chg="add del">
          <ac:chgData name="Chris Ashmead (1902167)" userId="798f9cf3-3d29-4f73-ad2e-dff5b8e05a69" providerId="ADAL" clId="{FED7DC6E-5C6B-D64A-A4C7-EABCE4B4FBE9}" dt="2022-04-28T14:37:51.236" v="1834" actId="26606"/>
          <ac:spMkLst>
            <pc:docMk/>
            <pc:sldMk cId="2236068871" sldId="266"/>
            <ac:spMk id="73" creationId="{F13C74B1-5B17-4795-BED0-7140497B445A}"/>
          </ac:spMkLst>
        </pc:spChg>
        <pc:spChg chg="add del">
          <ac:chgData name="Chris Ashmead (1902167)" userId="798f9cf3-3d29-4f73-ad2e-dff5b8e05a69" providerId="ADAL" clId="{FED7DC6E-5C6B-D64A-A4C7-EABCE4B4FBE9}" dt="2022-04-28T14:37:51.236" v="1834" actId="26606"/>
          <ac:spMkLst>
            <pc:docMk/>
            <pc:sldMk cId="2236068871" sldId="266"/>
            <ac:spMk id="75" creationId="{3FCFB1DE-0B7E-48CC-BA90-B2AB0889F9D6}"/>
          </ac:spMkLst>
        </pc:spChg>
        <pc:spChg chg="add del">
          <ac:chgData name="Chris Ashmead (1902167)" userId="798f9cf3-3d29-4f73-ad2e-dff5b8e05a69" providerId="ADAL" clId="{FED7DC6E-5C6B-D64A-A4C7-EABCE4B4FBE9}" dt="2022-05-03T09:15:42.223" v="2374" actId="26606"/>
          <ac:spMkLst>
            <pc:docMk/>
            <pc:sldMk cId="2236068871" sldId="266"/>
            <ac:spMk id="139" creationId="{B1595A09-E336-4D1B-9B3A-06A2287A54E2}"/>
          </ac:spMkLst>
        </pc:spChg>
        <pc:spChg chg="add del">
          <ac:chgData name="Chris Ashmead (1902167)" userId="798f9cf3-3d29-4f73-ad2e-dff5b8e05a69" providerId="ADAL" clId="{FED7DC6E-5C6B-D64A-A4C7-EABCE4B4FBE9}" dt="2022-05-03T09:15:42.223" v="2374" actId="26606"/>
          <ac:spMkLst>
            <pc:docMk/>
            <pc:sldMk cId="2236068871" sldId="266"/>
            <ac:spMk id="141" creationId="{3540989C-C7B8-473B-BF87-6F2DA6A90006}"/>
          </ac:spMkLst>
        </pc:spChg>
        <pc:spChg chg="add">
          <ac:chgData name="Chris Ashmead (1902167)" userId="798f9cf3-3d29-4f73-ad2e-dff5b8e05a69" providerId="ADAL" clId="{FED7DC6E-5C6B-D64A-A4C7-EABCE4B4FBE9}" dt="2022-05-03T09:15:42.223" v="2374" actId="26606"/>
          <ac:spMkLst>
            <pc:docMk/>
            <pc:sldMk cId="2236068871" sldId="266"/>
            <ac:spMk id="192" creationId="{DA381740-063A-41A4-836D-85D14980EEF0}"/>
          </ac:spMkLst>
        </pc:spChg>
        <pc:spChg chg="add">
          <ac:chgData name="Chris Ashmead (1902167)" userId="798f9cf3-3d29-4f73-ad2e-dff5b8e05a69" providerId="ADAL" clId="{FED7DC6E-5C6B-D64A-A4C7-EABCE4B4FBE9}" dt="2022-05-03T09:15:42.223" v="2374" actId="26606"/>
          <ac:spMkLst>
            <pc:docMk/>
            <pc:sldMk cId="2236068871" sldId="266"/>
            <ac:spMk id="193" creationId="{678CC48C-9275-4EFA-9B84-8E818500B9C1}"/>
          </ac:spMkLst>
        </pc:spChg>
        <pc:spChg chg="add">
          <ac:chgData name="Chris Ashmead (1902167)" userId="798f9cf3-3d29-4f73-ad2e-dff5b8e05a69" providerId="ADAL" clId="{FED7DC6E-5C6B-D64A-A4C7-EABCE4B4FBE9}" dt="2022-05-03T09:15:42.223" v="2374" actId="26606"/>
          <ac:spMkLst>
            <pc:docMk/>
            <pc:sldMk cId="2236068871" sldId="266"/>
            <ac:spMk id="194" creationId="{0A324144-E9CF-4B12-A53E-FAC0D281D8B0}"/>
          </ac:spMkLst>
        </pc:spChg>
        <pc:spChg chg="add del mod ord">
          <ac:chgData name="Chris Ashmead (1902167)" userId="798f9cf3-3d29-4f73-ad2e-dff5b8e05a69" providerId="ADAL" clId="{FED7DC6E-5C6B-D64A-A4C7-EABCE4B4FBE9}" dt="2022-05-03T09:15:23.228" v="2373" actId="478"/>
          <ac:spMkLst>
            <pc:docMk/>
            <pc:sldMk cId="2236068871" sldId="266"/>
            <ac:spMk id="1030" creationId="{271FF3F1-2F5C-824D-0AEC-701D1315C38B}"/>
          </ac:spMkLst>
        </pc:spChg>
        <pc:picChg chg="add mod">
          <ac:chgData name="Chris Ashmead (1902167)" userId="798f9cf3-3d29-4f73-ad2e-dff5b8e05a69" providerId="ADAL" clId="{FED7DC6E-5C6B-D64A-A4C7-EABCE4B4FBE9}" dt="2022-05-03T09:20:30.084" v="2436"/>
          <ac:picMkLst>
            <pc:docMk/>
            <pc:sldMk cId="2236068871" sldId="266"/>
            <ac:picMk id="3" creationId="{5C8F8C47-39B0-01DB-11AF-6C5B6A0E5F41}"/>
          </ac:picMkLst>
        </pc:picChg>
        <pc:picChg chg="add mod">
          <ac:chgData name="Chris Ashmead (1902167)" userId="798f9cf3-3d29-4f73-ad2e-dff5b8e05a69" providerId="ADAL" clId="{FED7DC6E-5C6B-D64A-A4C7-EABCE4B4FBE9}" dt="2022-05-03T09:15:42.223" v="2374" actId="26606"/>
          <ac:picMkLst>
            <pc:docMk/>
            <pc:sldMk cId="2236068871" sldId="266"/>
            <ac:picMk id="1026" creationId="{5335875B-DD1C-08BB-6309-C992EF4BA872}"/>
          </ac:picMkLst>
        </pc:picChg>
      </pc:sldChg>
      <pc:sldChg chg="addSp delSp modSp new del mod setBg addAnim delAnim">
        <pc:chgData name="Chris Ashmead (1902167)" userId="798f9cf3-3d29-4f73-ad2e-dff5b8e05a69" providerId="ADAL" clId="{FED7DC6E-5C6B-D64A-A4C7-EABCE4B4FBE9}" dt="2022-04-28T11:05:06.377" v="1821" actId="2696"/>
        <pc:sldMkLst>
          <pc:docMk/>
          <pc:sldMk cId="3233881623" sldId="267"/>
        </pc:sldMkLst>
        <pc:spChg chg="mod">
          <ac:chgData name="Chris Ashmead (1902167)" userId="798f9cf3-3d29-4f73-ad2e-dff5b8e05a69" providerId="ADAL" clId="{FED7DC6E-5C6B-D64A-A4C7-EABCE4B4FBE9}" dt="2022-04-28T10:30:57.682" v="1658" actId="1076"/>
          <ac:spMkLst>
            <pc:docMk/>
            <pc:sldMk cId="3233881623" sldId="267"/>
            <ac:spMk id="2" creationId="{5467061D-56DE-02C6-9950-4E0D596F646B}"/>
          </ac:spMkLst>
        </pc:spChg>
        <pc:spChg chg="add mod">
          <ac:chgData name="Chris Ashmead (1902167)" userId="798f9cf3-3d29-4f73-ad2e-dff5b8e05a69" providerId="ADAL" clId="{FED7DC6E-5C6B-D64A-A4C7-EABCE4B4FBE9}" dt="2022-04-28T10:31:17.444" v="1661" actId="255"/>
          <ac:spMkLst>
            <pc:docMk/>
            <pc:sldMk cId="3233881623" sldId="267"/>
            <ac:spMk id="3" creationId="{25C2D334-D143-972F-102E-E02337B12230}"/>
          </ac:spMkLst>
        </pc:spChg>
        <pc:spChg chg="del mod ord">
          <ac:chgData name="Chris Ashmead (1902167)" userId="798f9cf3-3d29-4f73-ad2e-dff5b8e05a69" providerId="ADAL" clId="{FED7DC6E-5C6B-D64A-A4C7-EABCE4B4FBE9}" dt="2022-04-27T22:42:43.946" v="1487" actId="478"/>
          <ac:spMkLst>
            <pc:docMk/>
            <pc:sldMk cId="3233881623" sldId="267"/>
            <ac:spMk id="3" creationId="{FA1DE1DA-F868-6F6D-067C-7A5E72FA7C6D}"/>
          </ac:spMkLst>
        </pc:spChg>
        <pc:spChg chg="add del mod">
          <ac:chgData name="Chris Ashmead (1902167)" userId="798f9cf3-3d29-4f73-ad2e-dff5b8e05a69" providerId="ADAL" clId="{FED7DC6E-5C6B-D64A-A4C7-EABCE4B4FBE9}" dt="2022-04-28T10:33:07.841" v="1665"/>
          <ac:spMkLst>
            <pc:docMk/>
            <pc:sldMk cId="3233881623" sldId="267"/>
            <ac:spMk id="4" creationId="{2EF6EC23-1952-39B2-C38B-3237D419DAE9}"/>
          </ac:spMkLst>
        </pc:spChg>
        <pc:spChg chg="add del mod">
          <ac:chgData name="Chris Ashmead (1902167)" userId="798f9cf3-3d29-4f73-ad2e-dff5b8e05a69" providerId="ADAL" clId="{FED7DC6E-5C6B-D64A-A4C7-EABCE4B4FBE9}" dt="2022-04-27T22:42:07.318" v="1484"/>
          <ac:spMkLst>
            <pc:docMk/>
            <pc:sldMk cId="3233881623" sldId="267"/>
            <ac:spMk id="10" creationId="{307A93BC-6364-3B61-A9F9-830DEA0E3F0B}"/>
          </ac:spMkLst>
        </pc:spChg>
        <pc:spChg chg="add del mod">
          <ac:chgData name="Chris Ashmead (1902167)" userId="798f9cf3-3d29-4f73-ad2e-dff5b8e05a69" providerId="ADAL" clId="{FED7DC6E-5C6B-D64A-A4C7-EABCE4B4FBE9}" dt="2022-04-27T22:42:49.443" v="1489" actId="478"/>
          <ac:spMkLst>
            <pc:docMk/>
            <pc:sldMk cId="3233881623" sldId="267"/>
            <ac:spMk id="12" creationId="{672D104B-BB64-B0DF-D770-4CE838329A3F}"/>
          </ac:spMkLst>
        </pc:spChg>
        <pc:spChg chg="add del">
          <ac:chgData name="Chris Ashmead (1902167)" userId="798f9cf3-3d29-4f73-ad2e-dff5b8e05a69" providerId="ADAL" clId="{FED7DC6E-5C6B-D64A-A4C7-EABCE4B4FBE9}" dt="2022-04-27T22:37:03.842" v="1446" actId="26606"/>
          <ac:spMkLst>
            <pc:docMk/>
            <pc:sldMk cId="3233881623" sldId="267"/>
            <ac:spMk id="71" creationId="{A6D37EE4-EA1B-46EE-A54B-5233C63C9695}"/>
          </ac:spMkLst>
        </pc:spChg>
        <pc:spChg chg="add del">
          <ac:chgData name="Chris Ashmead (1902167)" userId="798f9cf3-3d29-4f73-ad2e-dff5b8e05a69" providerId="ADAL" clId="{FED7DC6E-5C6B-D64A-A4C7-EABCE4B4FBE9}" dt="2022-04-27T22:37:03.842" v="1446" actId="26606"/>
          <ac:spMkLst>
            <pc:docMk/>
            <pc:sldMk cId="3233881623" sldId="267"/>
            <ac:spMk id="73" creationId="{3EB27620-B0B1-4232-A055-99D3476060CF}"/>
          </ac:spMkLst>
        </pc:spChg>
        <pc:spChg chg="add">
          <ac:chgData name="Chris Ashmead (1902167)" userId="798f9cf3-3d29-4f73-ad2e-dff5b8e05a69" providerId="ADAL" clId="{FED7DC6E-5C6B-D64A-A4C7-EABCE4B4FBE9}" dt="2022-04-27T22:43:57.009" v="1504" actId="26606"/>
          <ac:spMkLst>
            <pc:docMk/>
            <pc:sldMk cId="3233881623" sldId="267"/>
            <ac:spMk id="85" creationId="{DA381740-063A-41A4-836D-85D14980EEF0}"/>
          </ac:spMkLst>
        </pc:spChg>
        <pc:spChg chg="add">
          <ac:chgData name="Chris Ashmead (1902167)" userId="798f9cf3-3d29-4f73-ad2e-dff5b8e05a69" providerId="ADAL" clId="{FED7DC6E-5C6B-D64A-A4C7-EABCE4B4FBE9}" dt="2022-04-27T22:43:57.009" v="1504" actId="26606"/>
          <ac:spMkLst>
            <pc:docMk/>
            <pc:sldMk cId="3233881623" sldId="267"/>
            <ac:spMk id="87" creationId="{CA4BD6EE-7B51-447C-AAB3-028B7A3E515D}"/>
          </ac:spMkLst>
        </pc:spChg>
        <pc:spChg chg="add">
          <ac:chgData name="Chris Ashmead (1902167)" userId="798f9cf3-3d29-4f73-ad2e-dff5b8e05a69" providerId="ADAL" clId="{FED7DC6E-5C6B-D64A-A4C7-EABCE4B4FBE9}" dt="2022-04-27T22:43:57.009" v="1504" actId="26606"/>
          <ac:spMkLst>
            <pc:docMk/>
            <pc:sldMk cId="3233881623" sldId="267"/>
            <ac:spMk id="89" creationId="{482B7792-13BF-4567-AAF8-0BEED8D117F2}"/>
          </ac:spMkLst>
        </pc:spChg>
        <pc:spChg chg="add del">
          <ac:chgData name="Chris Ashmead (1902167)" userId="798f9cf3-3d29-4f73-ad2e-dff5b8e05a69" providerId="ADAL" clId="{FED7DC6E-5C6B-D64A-A4C7-EABCE4B4FBE9}" dt="2022-04-27T22:43:19.407" v="1500" actId="26606"/>
          <ac:spMkLst>
            <pc:docMk/>
            <pc:sldMk cId="3233881623" sldId="267"/>
            <ac:spMk id="135" creationId="{6804CCDD-88C7-4B43-A381-F2D8DAF62BE3}"/>
          </ac:spMkLst>
        </pc:spChg>
        <pc:spChg chg="add del">
          <ac:chgData name="Chris Ashmead (1902167)" userId="798f9cf3-3d29-4f73-ad2e-dff5b8e05a69" providerId="ADAL" clId="{FED7DC6E-5C6B-D64A-A4C7-EABCE4B4FBE9}" dt="2022-04-27T22:43:19.407" v="1500" actId="26606"/>
          <ac:spMkLst>
            <pc:docMk/>
            <pc:sldMk cId="3233881623" sldId="267"/>
            <ac:spMk id="137" creationId="{BBECEAC1-4BBC-4815-B44E-D9B231A3FC16}"/>
          </ac:spMkLst>
        </pc:spChg>
        <pc:spChg chg="add del">
          <ac:chgData name="Chris Ashmead (1902167)" userId="798f9cf3-3d29-4f73-ad2e-dff5b8e05a69" providerId="ADAL" clId="{FED7DC6E-5C6B-D64A-A4C7-EABCE4B4FBE9}" dt="2022-04-27T22:43:06.689" v="1492" actId="26606"/>
          <ac:spMkLst>
            <pc:docMk/>
            <pc:sldMk cId="3233881623" sldId="267"/>
            <ac:spMk id="192" creationId="{DA381740-063A-41A4-836D-85D14980EEF0}"/>
          </ac:spMkLst>
        </pc:spChg>
        <pc:spChg chg="add del">
          <ac:chgData name="Chris Ashmead (1902167)" userId="798f9cf3-3d29-4f73-ad2e-dff5b8e05a69" providerId="ADAL" clId="{FED7DC6E-5C6B-D64A-A4C7-EABCE4B4FBE9}" dt="2022-04-27T22:43:06.689" v="1492" actId="26606"/>
          <ac:spMkLst>
            <pc:docMk/>
            <pc:sldMk cId="3233881623" sldId="267"/>
            <ac:spMk id="193" creationId="{B6ECEE03-918F-43ED-A7B3-F1BDE3FCECAF}"/>
          </ac:spMkLst>
        </pc:spChg>
        <pc:spChg chg="add del">
          <ac:chgData name="Chris Ashmead (1902167)" userId="798f9cf3-3d29-4f73-ad2e-dff5b8e05a69" providerId="ADAL" clId="{FED7DC6E-5C6B-D64A-A4C7-EABCE4B4FBE9}" dt="2022-04-27T22:43:08.827" v="1494" actId="26606"/>
          <ac:spMkLst>
            <pc:docMk/>
            <pc:sldMk cId="3233881623" sldId="267"/>
            <ac:spMk id="194" creationId="{482B7792-13BF-4567-AAF8-0BEED8D117F2}"/>
          </ac:spMkLst>
        </pc:spChg>
        <pc:spChg chg="add del">
          <ac:chgData name="Chris Ashmead (1902167)" userId="798f9cf3-3d29-4f73-ad2e-dff5b8e05a69" providerId="ADAL" clId="{FED7DC6E-5C6B-D64A-A4C7-EABCE4B4FBE9}" dt="2022-04-27T22:43:08.827" v="1494" actId="26606"/>
          <ac:spMkLst>
            <pc:docMk/>
            <pc:sldMk cId="3233881623" sldId="267"/>
            <ac:spMk id="2052" creationId="{DA381740-063A-41A4-836D-85D14980EEF0}"/>
          </ac:spMkLst>
        </pc:spChg>
        <pc:spChg chg="add del">
          <ac:chgData name="Chris Ashmead (1902167)" userId="798f9cf3-3d29-4f73-ad2e-dff5b8e05a69" providerId="ADAL" clId="{FED7DC6E-5C6B-D64A-A4C7-EABCE4B4FBE9}" dt="2022-04-27T22:43:08.827" v="1494" actId="26606"/>
          <ac:spMkLst>
            <pc:docMk/>
            <pc:sldMk cId="3233881623" sldId="267"/>
            <ac:spMk id="2053" creationId="{CA4BD6EE-7B51-447C-AAB3-028B7A3E515D}"/>
          </ac:spMkLst>
        </pc:spChg>
        <pc:spChg chg="add del">
          <ac:chgData name="Chris Ashmead (1902167)" userId="798f9cf3-3d29-4f73-ad2e-dff5b8e05a69" providerId="ADAL" clId="{FED7DC6E-5C6B-D64A-A4C7-EABCE4B4FBE9}" dt="2022-04-27T22:43:12.077" v="1496" actId="26606"/>
          <ac:spMkLst>
            <pc:docMk/>
            <pc:sldMk cId="3233881623" sldId="267"/>
            <ac:spMk id="2055" creationId="{DA381740-063A-41A4-836D-85D14980EEF0}"/>
          </ac:spMkLst>
        </pc:spChg>
        <pc:spChg chg="add del">
          <ac:chgData name="Chris Ashmead (1902167)" userId="798f9cf3-3d29-4f73-ad2e-dff5b8e05a69" providerId="ADAL" clId="{FED7DC6E-5C6B-D64A-A4C7-EABCE4B4FBE9}" dt="2022-04-27T22:43:12.077" v="1496" actId="26606"/>
          <ac:spMkLst>
            <pc:docMk/>
            <pc:sldMk cId="3233881623" sldId="267"/>
            <ac:spMk id="2056" creationId="{7C98A213-5994-475E-B327-DC6EC27FBA8B}"/>
          </ac:spMkLst>
        </pc:spChg>
        <pc:spChg chg="add del">
          <ac:chgData name="Chris Ashmead (1902167)" userId="798f9cf3-3d29-4f73-ad2e-dff5b8e05a69" providerId="ADAL" clId="{FED7DC6E-5C6B-D64A-A4C7-EABCE4B4FBE9}" dt="2022-04-27T22:43:12.077" v="1496" actId="26606"/>
          <ac:spMkLst>
            <pc:docMk/>
            <pc:sldMk cId="3233881623" sldId="267"/>
            <ac:spMk id="2057" creationId="{147C7031-1E3A-4EF7-A823-89F74BA673E4}"/>
          </ac:spMkLst>
        </pc:spChg>
        <pc:spChg chg="add del">
          <ac:chgData name="Chris Ashmead (1902167)" userId="798f9cf3-3d29-4f73-ad2e-dff5b8e05a69" providerId="ADAL" clId="{FED7DC6E-5C6B-D64A-A4C7-EABCE4B4FBE9}" dt="2022-04-27T22:43:19.396" v="1499" actId="26606"/>
          <ac:spMkLst>
            <pc:docMk/>
            <pc:sldMk cId="3233881623" sldId="267"/>
            <ac:spMk id="2059" creationId="{DA381740-063A-41A4-836D-85D14980EEF0}"/>
          </ac:spMkLst>
        </pc:spChg>
        <pc:spChg chg="add del">
          <ac:chgData name="Chris Ashmead (1902167)" userId="798f9cf3-3d29-4f73-ad2e-dff5b8e05a69" providerId="ADAL" clId="{FED7DC6E-5C6B-D64A-A4C7-EABCE4B4FBE9}" dt="2022-04-27T22:43:19.396" v="1499" actId="26606"/>
          <ac:spMkLst>
            <pc:docMk/>
            <pc:sldMk cId="3233881623" sldId="267"/>
            <ac:spMk id="2060" creationId="{BC837BA4-BFAD-4515-B046-7A56254B771B}"/>
          </ac:spMkLst>
        </pc:spChg>
        <pc:spChg chg="add del">
          <ac:chgData name="Chris Ashmead (1902167)" userId="798f9cf3-3d29-4f73-ad2e-dff5b8e05a69" providerId="ADAL" clId="{FED7DC6E-5C6B-D64A-A4C7-EABCE4B4FBE9}" dt="2022-04-27T22:43:57.009" v="1504" actId="26606"/>
          <ac:spMkLst>
            <pc:docMk/>
            <pc:sldMk cId="3233881623" sldId="267"/>
            <ac:spMk id="2062" creationId="{DA381740-063A-41A4-836D-85D14980EEF0}"/>
          </ac:spMkLst>
        </pc:spChg>
        <pc:spChg chg="add del">
          <ac:chgData name="Chris Ashmead (1902167)" userId="798f9cf3-3d29-4f73-ad2e-dff5b8e05a69" providerId="ADAL" clId="{FED7DC6E-5C6B-D64A-A4C7-EABCE4B4FBE9}" dt="2022-04-27T22:43:57.009" v="1504" actId="26606"/>
          <ac:spMkLst>
            <pc:docMk/>
            <pc:sldMk cId="3233881623" sldId="267"/>
            <ac:spMk id="2063" creationId="{CFA87970-7A8E-4783-B2A0-32DEC816B79A}"/>
          </ac:spMkLst>
        </pc:spChg>
        <pc:spChg chg="add del">
          <ac:chgData name="Chris Ashmead (1902167)" userId="798f9cf3-3d29-4f73-ad2e-dff5b8e05a69" providerId="ADAL" clId="{FED7DC6E-5C6B-D64A-A4C7-EABCE4B4FBE9}" dt="2022-04-27T22:43:57.009" v="1504" actId="26606"/>
          <ac:spMkLst>
            <pc:docMk/>
            <pc:sldMk cId="3233881623" sldId="267"/>
            <ac:spMk id="2064" creationId="{482B7792-13BF-4567-AAF8-0BEED8D117F2}"/>
          </ac:spMkLst>
        </pc:spChg>
        <pc:picChg chg="add del mod">
          <ac:chgData name="Chris Ashmead (1902167)" userId="798f9cf3-3d29-4f73-ad2e-dff5b8e05a69" providerId="ADAL" clId="{FED7DC6E-5C6B-D64A-A4C7-EABCE4B4FBE9}" dt="2022-04-27T22:37:20.545" v="1450" actId="478"/>
          <ac:picMkLst>
            <pc:docMk/>
            <pc:sldMk cId="3233881623" sldId="267"/>
            <ac:picMk id="5" creationId="{41DAB778-1FA9-FB68-8FF3-60A0AD1E22D8}"/>
          </ac:picMkLst>
        </pc:picChg>
        <pc:picChg chg="add mod ord">
          <ac:chgData name="Chris Ashmead (1902167)" userId="798f9cf3-3d29-4f73-ad2e-dff5b8e05a69" providerId="ADAL" clId="{FED7DC6E-5C6B-D64A-A4C7-EABCE4B4FBE9}" dt="2022-04-27T22:46:23.759" v="1506" actId="1076"/>
          <ac:picMkLst>
            <pc:docMk/>
            <pc:sldMk cId="3233881623" sldId="267"/>
            <ac:picMk id="7" creationId="{4141710A-36AD-3EE2-94C5-3381B702CA85}"/>
          </ac:picMkLst>
        </pc:picChg>
        <pc:picChg chg="add mod ord">
          <ac:chgData name="Chris Ashmead (1902167)" userId="798f9cf3-3d29-4f73-ad2e-dff5b8e05a69" providerId="ADAL" clId="{FED7DC6E-5C6B-D64A-A4C7-EABCE4B4FBE9}" dt="2022-04-27T22:43:57.009" v="1504" actId="26606"/>
          <ac:picMkLst>
            <pc:docMk/>
            <pc:sldMk cId="3233881623" sldId="267"/>
            <ac:picMk id="9" creationId="{7F23A68E-3B76-A9EA-F279-F0195973CF30}"/>
          </ac:picMkLst>
        </pc:picChg>
        <pc:picChg chg="add mod">
          <ac:chgData name="Chris Ashmead (1902167)" userId="798f9cf3-3d29-4f73-ad2e-dff5b8e05a69" providerId="ADAL" clId="{FED7DC6E-5C6B-D64A-A4C7-EABCE4B4FBE9}" dt="2022-04-27T22:46:21.094" v="1505" actId="1076"/>
          <ac:picMkLst>
            <pc:docMk/>
            <pc:sldMk cId="3233881623" sldId="267"/>
            <ac:picMk id="2050" creationId="{52BB83BF-9004-3740-5167-30A6BB3C92E6}"/>
          </ac:picMkLst>
        </pc:picChg>
      </pc:sldChg>
      <pc:sldChg chg="addSp delSp modSp new mod modTransition setBg modAnim">
        <pc:chgData name="Chris Ashmead (1902167)" userId="798f9cf3-3d29-4f73-ad2e-dff5b8e05a69" providerId="ADAL" clId="{FED7DC6E-5C6B-D64A-A4C7-EABCE4B4FBE9}" dt="2022-05-03T12:40:13.385" v="2460" actId="115"/>
        <pc:sldMkLst>
          <pc:docMk/>
          <pc:sldMk cId="1586981869" sldId="268"/>
        </pc:sldMkLst>
        <pc:spChg chg="mod">
          <ac:chgData name="Chris Ashmead (1902167)" userId="798f9cf3-3d29-4f73-ad2e-dff5b8e05a69" providerId="ADAL" clId="{FED7DC6E-5C6B-D64A-A4C7-EABCE4B4FBE9}" dt="2022-04-28T14:37:28.603" v="1833" actId="115"/>
          <ac:spMkLst>
            <pc:docMk/>
            <pc:sldMk cId="1586981869" sldId="268"/>
            <ac:spMk id="2" creationId="{3D324005-8B73-3FBA-0EA9-4432D9801E80}"/>
          </ac:spMkLst>
        </pc:spChg>
        <pc:spChg chg="mod ord">
          <ac:chgData name="Chris Ashmead (1902167)" userId="798f9cf3-3d29-4f73-ad2e-dff5b8e05a69" providerId="ADAL" clId="{FED7DC6E-5C6B-D64A-A4C7-EABCE4B4FBE9}" dt="2022-05-03T12:40:13.385" v="2460" actId="115"/>
          <ac:spMkLst>
            <pc:docMk/>
            <pc:sldMk cId="1586981869" sldId="268"/>
            <ac:spMk id="3" creationId="{6A736D7A-4C2B-3275-0BF8-A6C4AB525D0E}"/>
          </ac:spMkLst>
        </pc:spChg>
        <pc:spChg chg="add">
          <ac:chgData name="Chris Ashmead (1902167)" userId="798f9cf3-3d29-4f73-ad2e-dff5b8e05a69" providerId="ADAL" clId="{FED7DC6E-5C6B-D64A-A4C7-EABCE4B4FBE9}" dt="2022-04-27T22:55:24.403" v="1513" actId="26606"/>
          <ac:spMkLst>
            <pc:docMk/>
            <pc:sldMk cId="1586981869" sldId="268"/>
            <ac:spMk id="73" creationId="{EAE48C4B-3A90-42C3-BA00-6092B477179E}"/>
          </ac:spMkLst>
        </pc:spChg>
        <pc:spChg chg="add">
          <ac:chgData name="Chris Ashmead (1902167)" userId="798f9cf3-3d29-4f73-ad2e-dff5b8e05a69" providerId="ADAL" clId="{FED7DC6E-5C6B-D64A-A4C7-EABCE4B4FBE9}" dt="2022-04-27T22:55:24.403" v="1513" actId="26606"/>
          <ac:spMkLst>
            <pc:docMk/>
            <pc:sldMk cId="1586981869" sldId="268"/>
            <ac:spMk id="75" creationId="{3FCFB1DE-0B7E-48CC-BA90-B2AB0889F9D6}"/>
          </ac:spMkLst>
        </pc:spChg>
        <pc:picChg chg="add del mod">
          <ac:chgData name="Chris Ashmead (1902167)" userId="798f9cf3-3d29-4f73-ad2e-dff5b8e05a69" providerId="ADAL" clId="{FED7DC6E-5C6B-D64A-A4C7-EABCE4B4FBE9}" dt="2022-05-03T08:54:45.411" v="2364"/>
          <ac:picMkLst>
            <pc:docMk/>
            <pc:sldMk cId="1586981869" sldId="268"/>
            <ac:picMk id="4" creationId="{B0E37A9D-EE6F-4E79-6A90-27211518A228}"/>
          </ac:picMkLst>
        </pc:picChg>
        <pc:picChg chg="add del mod">
          <ac:chgData name="Chris Ashmead (1902167)" userId="798f9cf3-3d29-4f73-ad2e-dff5b8e05a69" providerId="ADAL" clId="{FED7DC6E-5C6B-D64A-A4C7-EABCE4B4FBE9}" dt="2022-05-03T08:57:35.710" v="2366"/>
          <ac:picMkLst>
            <pc:docMk/>
            <pc:sldMk cId="1586981869" sldId="268"/>
            <ac:picMk id="5" creationId="{227DF4EB-0B09-FE20-0844-0D1E973F4028}"/>
          </ac:picMkLst>
        </pc:picChg>
        <pc:picChg chg="add del mod">
          <ac:chgData name="Chris Ashmead (1902167)" userId="798f9cf3-3d29-4f73-ad2e-dff5b8e05a69" providerId="ADAL" clId="{FED7DC6E-5C6B-D64A-A4C7-EABCE4B4FBE9}" dt="2022-05-03T08:58:03.857" v="2368"/>
          <ac:picMkLst>
            <pc:docMk/>
            <pc:sldMk cId="1586981869" sldId="268"/>
            <ac:picMk id="6" creationId="{CA34E4D7-205F-D8FA-2D59-24E7CA74E69D}"/>
          </ac:picMkLst>
        </pc:picChg>
        <pc:picChg chg="add mod">
          <ac:chgData name="Chris Ashmead (1902167)" userId="798f9cf3-3d29-4f73-ad2e-dff5b8e05a69" providerId="ADAL" clId="{FED7DC6E-5C6B-D64A-A4C7-EABCE4B4FBE9}" dt="2022-05-03T09:01:01.623" v="2369"/>
          <ac:picMkLst>
            <pc:docMk/>
            <pc:sldMk cId="1586981869" sldId="268"/>
            <ac:picMk id="7" creationId="{9463ED71-358C-D342-377C-EE9E30F13D4B}"/>
          </ac:picMkLst>
        </pc:picChg>
        <pc:picChg chg="add mod">
          <ac:chgData name="Chris Ashmead (1902167)" userId="798f9cf3-3d29-4f73-ad2e-dff5b8e05a69" providerId="ADAL" clId="{FED7DC6E-5C6B-D64A-A4C7-EABCE4B4FBE9}" dt="2022-04-27T22:55:24.403" v="1513" actId="26606"/>
          <ac:picMkLst>
            <pc:docMk/>
            <pc:sldMk cId="1586981869" sldId="268"/>
            <ac:picMk id="3074" creationId="{A4EC5AD4-68FD-9BC1-713E-96EB45C87E4E}"/>
          </ac:picMkLst>
        </pc:picChg>
        <pc:picChg chg="add mod">
          <ac:chgData name="Chris Ashmead (1902167)" userId="798f9cf3-3d29-4f73-ad2e-dff5b8e05a69" providerId="ADAL" clId="{FED7DC6E-5C6B-D64A-A4C7-EABCE4B4FBE9}" dt="2022-04-27T22:55:24.403" v="1513" actId="26606"/>
          <ac:picMkLst>
            <pc:docMk/>
            <pc:sldMk cId="1586981869" sldId="268"/>
            <ac:picMk id="3076" creationId="{12DD9E9C-678E-0793-32AF-BDBD9F237752}"/>
          </ac:picMkLst>
        </pc:picChg>
      </pc:sldChg>
      <pc:sldChg chg="new del">
        <pc:chgData name="Chris Ashmead (1902167)" userId="798f9cf3-3d29-4f73-ad2e-dff5b8e05a69" providerId="ADAL" clId="{FED7DC6E-5C6B-D64A-A4C7-EABCE4B4FBE9}" dt="2022-04-28T10:35:44.135" v="1689" actId="2696"/>
        <pc:sldMkLst>
          <pc:docMk/>
          <pc:sldMk cId="350240717" sldId="269"/>
        </pc:sldMkLst>
      </pc:sldChg>
      <pc:sldChg chg="new del">
        <pc:chgData name="Chris Ashmead (1902167)" userId="798f9cf3-3d29-4f73-ad2e-dff5b8e05a69" providerId="ADAL" clId="{FED7DC6E-5C6B-D64A-A4C7-EABCE4B4FBE9}" dt="2022-04-27T22:23:11.952" v="1403" actId="2696"/>
        <pc:sldMkLst>
          <pc:docMk/>
          <pc:sldMk cId="2957302611" sldId="269"/>
        </pc:sldMkLst>
      </pc:sldChg>
      <pc:sldChg chg="addSp delSp modSp new del mod setBg">
        <pc:chgData name="Chris Ashmead (1902167)" userId="798f9cf3-3d29-4f73-ad2e-dff5b8e05a69" providerId="ADAL" clId="{FED7DC6E-5C6B-D64A-A4C7-EABCE4B4FBE9}" dt="2022-04-28T10:35:22.693" v="1686" actId="2696"/>
        <pc:sldMkLst>
          <pc:docMk/>
          <pc:sldMk cId="3663959169" sldId="269"/>
        </pc:sldMkLst>
        <pc:spChg chg="mod">
          <ac:chgData name="Chris Ashmead (1902167)" userId="798f9cf3-3d29-4f73-ad2e-dff5b8e05a69" providerId="ADAL" clId="{FED7DC6E-5C6B-D64A-A4C7-EABCE4B4FBE9}" dt="2022-04-28T10:35:12.744" v="1685" actId="207"/>
          <ac:spMkLst>
            <pc:docMk/>
            <pc:sldMk cId="3663959169" sldId="269"/>
            <ac:spMk id="2" creationId="{37CF12D6-23DA-A436-9736-AB503445589A}"/>
          </ac:spMkLst>
        </pc:spChg>
        <pc:spChg chg="del">
          <ac:chgData name="Chris Ashmead (1902167)" userId="798f9cf3-3d29-4f73-ad2e-dff5b8e05a69" providerId="ADAL" clId="{FED7DC6E-5C6B-D64A-A4C7-EABCE4B4FBE9}" dt="2022-04-28T10:35:08.416" v="1684" actId="26606"/>
          <ac:spMkLst>
            <pc:docMk/>
            <pc:sldMk cId="3663959169" sldId="269"/>
            <ac:spMk id="3" creationId="{44BC7494-3045-DD77-17B4-15B22EBE5005}"/>
          </ac:spMkLst>
        </pc:spChg>
        <pc:spChg chg="add">
          <ac:chgData name="Chris Ashmead (1902167)" userId="798f9cf3-3d29-4f73-ad2e-dff5b8e05a69" providerId="ADAL" clId="{FED7DC6E-5C6B-D64A-A4C7-EABCE4B4FBE9}" dt="2022-04-28T10:35:08.416" v="1684" actId="26606"/>
          <ac:spMkLst>
            <pc:docMk/>
            <pc:sldMk cId="3663959169" sldId="269"/>
            <ac:spMk id="8" creationId="{DA381740-063A-41A4-836D-85D14980EEF0}"/>
          </ac:spMkLst>
        </pc:spChg>
        <pc:spChg chg="add">
          <ac:chgData name="Chris Ashmead (1902167)" userId="798f9cf3-3d29-4f73-ad2e-dff5b8e05a69" providerId="ADAL" clId="{FED7DC6E-5C6B-D64A-A4C7-EABCE4B4FBE9}" dt="2022-04-28T10:35:08.416" v="1684" actId="26606"/>
          <ac:spMkLst>
            <pc:docMk/>
            <pc:sldMk cId="3663959169" sldId="269"/>
            <ac:spMk id="10" creationId="{289ED1AA-8684-4D37-B208-8777E1A7780D}"/>
          </ac:spMkLst>
        </pc:spChg>
        <pc:spChg chg="add">
          <ac:chgData name="Chris Ashmead (1902167)" userId="798f9cf3-3d29-4f73-ad2e-dff5b8e05a69" providerId="ADAL" clId="{FED7DC6E-5C6B-D64A-A4C7-EABCE4B4FBE9}" dt="2022-04-28T10:35:08.416" v="1684" actId="26606"/>
          <ac:spMkLst>
            <pc:docMk/>
            <pc:sldMk cId="3663959169" sldId="269"/>
            <ac:spMk id="12" creationId="{5E0D0E5A-6E97-46A9-AF74-EAEA1E044294}"/>
          </ac:spMkLst>
        </pc:spChg>
        <pc:spChg chg="add">
          <ac:chgData name="Chris Ashmead (1902167)" userId="798f9cf3-3d29-4f73-ad2e-dff5b8e05a69" providerId="ADAL" clId="{FED7DC6E-5C6B-D64A-A4C7-EABCE4B4FBE9}" dt="2022-04-28T10:35:08.416" v="1684" actId="26606"/>
          <ac:spMkLst>
            <pc:docMk/>
            <pc:sldMk cId="3663959169" sldId="269"/>
            <ac:spMk id="14" creationId="{E197A7FD-CD8D-4609-AE35-64C89063E332}"/>
          </ac:spMkLst>
        </pc:spChg>
        <pc:spChg chg="add">
          <ac:chgData name="Chris Ashmead (1902167)" userId="798f9cf3-3d29-4f73-ad2e-dff5b8e05a69" providerId="ADAL" clId="{FED7DC6E-5C6B-D64A-A4C7-EABCE4B4FBE9}" dt="2022-04-28T10:35:08.416" v="1684" actId="26606"/>
          <ac:spMkLst>
            <pc:docMk/>
            <pc:sldMk cId="3663959169" sldId="269"/>
            <ac:spMk id="16" creationId="{4180E01B-B1F4-437C-807D-1C930718EE64}"/>
          </ac:spMkLst>
        </pc:spChg>
        <pc:spChg chg="add">
          <ac:chgData name="Chris Ashmead (1902167)" userId="798f9cf3-3d29-4f73-ad2e-dff5b8e05a69" providerId="ADAL" clId="{FED7DC6E-5C6B-D64A-A4C7-EABCE4B4FBE9}" dt="2022-04-28T10:35:08.416" v="1684" actId="26606"/>
          <ac:spMkLst>
            <pc:docMk/>
            <pc:sldMk cId="3663959169" sldId="269"/>
            <ac:spMk id="18" creationId="{C0B64B74-19BE-47D9-8BB8-7081BF0E0833}"/>
          </ac:spMkLst>
        </pc:spChg>
      </pc:sldChg>
      <pc:sldChg chg="addSp delSp modSp new del mod">
        <pc:chgData name="Chris Ashmead (1902167)" userId="798f9cf3-3d29-4f73-ad2e-dff5b8e05a69" providerId="ADAL" clId="{FED7DC6E-5C6B-D64A-A4C7-EABCE4B4FBE9}" dt="2022-04-28T10:34:22.234" v="1681" actId="2696"/>
        <pc:sldMkLst>
          <pc:docMk/>
          <pc:sldMk cId="4089204834" sldId="269"/>
        </pc:sldMkLst>
        <pc:spChg chg="del mod">
          <ac:chgData name="Chris Ashmead (1902167)" userId="798f9cf3-3d29-4f73-ad2e-dff5b8e05a69" providerId="ADAL" clId="{FED7DC6E-5C6B-D64A-A4C7-EABCE4B4FBE9}" dt="2022-04-28T10:34:09.887" v="1679" actId="478"/>
          <ac:spMkLst>
            <pc:docMk/>
            <pc:sldMk cId="4089204834" sldId="269"/>
            <ac:spMk id="2" creationId="{07BB4121-939A-76C3-AD29-61712A5C7DD5}"/>
          </ac:spMkLst>
        </pc:spChg>
        <pc:spChg chg="del mod">
          <ac:chgData name="Chris Ashmead (1902167)" userId="798f9cf3-3d29-4f73-ad2e-dff5b8e05a69" providerId="ADAL" clId="{FED7DC6E-5C6B-D64A-A4C7-EABCE4B4FBE9}" dt="2022-04-28T10:34:04.256" v="1676" actId="478"/>
          <ac:spMkLst>
            <pc:docMk/>
            <pc:sldMk cId="4089204834" sldId="269"/>
            <ac:spMk id="3" creationId="{5F315B3C-B336-E77C-FC5D-ACE9DC6CA361}"/>
          </ac:spMkLst>
        </pc:spChg>
        <pc:spChg chg="add del mod">
          <ac:chgData name="Chris Ashmead (1902167)" userId="798f9cf3-3d29-4f73-ad2e-dff5b8e05a69" providerId="ADAL" clId="{FED7DC6E-5C6B-D64A-A4C7-EABCE4B4FBE9}" dt="2022-04-28T10:34:13.377" v="1680" actId="478"/>
          <ac:spMkLst>
            <pc:docMk/>
            <pc:sldMk cId="4089204834" sldId="269"/>
            <ac:spMk id="5" creationId="{031A74DE-45ED-A60E-29D9-6CFB9CB745D8}"/>
          </ac:spMkLst>
        </pc:spChg>
      </pc:sldChg>
      <pc:sldChg chg="addSp delSp modSp new mod modTransition setBg modAnim">
        <pc:chgData name="Chris Ashmead (1902167)" userId="798f9cf3-3d29-4f73-ad2e-dff5b8e05a69" providerId="ADAL" clId="{FED7DC6E-5C6B-D64A-A4C7-EABCE4B4FBE9}" dt="2022-05-03T06:46:37.057" v="2334"/>
        <pc:sldMkLst>
          <pc:docMk/>
          <pc:sldMk cId="1990637803" sldId="270"/>
        </pc:sldMkLst>
        <pc:spChg chg="add mod">
          <ac:chgData name="Chris Ashmead (1902167)" userId="798f9cf3-3d29-4f73-ad2e-dff5b8e05a69" providerId="ADAL" clId="{FED7DC6E-5C6B-D64A-A4C7-EABCE4B4FBE9}" dt="2022-05-01T12:55:50.589" v="1931" actId="1076"/>
          <ac:spMkLst>
            <pc:docMk/>
            <pc:sldMk cId="1990637803" sldId="270"/>
            <ac:spMk id="2" creationId="{DE0508F3-A958-CC03-CAAB-1BD03C5BA107}"/>
          </ac:spMkLst>
        </pc:spChg>
        <pc:spChg chg="add del mod">
          <ac:chgData name="Chris Ashmead (1902167)" userId="798f9cf3-3d29-4f73-ad2e-dff5b8e05a69" providerId="ADAL" clId="{FED7DC6E-5C6B-D64A-A4C7-EABCE4B4FBE9}" dt="2022-05-01T12:54:02.113" v="1882"/>
          <ac:spMkLst>
            <pc:docMk/>
            <pc:sldMk cId="1990637803" sldId="270"/>
            <ac:spMk id="3" creationId="{FBBF468F-3EE1-54FD-CBDA-F8BE0B2EDEB1}"/>
          </ac:spMkLst>
        </pc:spChg>
        <pc:spChg chg="add mod">
          <ac:chgData name="Chris Ashmead (1902167)" userId="798f9cf3-3d29-4f73-ad2e-dff5b8e05a69" providerId="ADAL" clId="{FED7DC6E-5C6B-D64A-A4C7-EABCE4B4FBE9}" dt="2022-05-01T13:29:05.683" v="1959" actId="207"/>
          <ac:spMkLst>
            <pc:docMk/>
            <pc:sldMk cId="1990637803" sldId="270"/>
            <ac:spMk id="6" creationId="{1B6FD802-51F5-A676-72F0-B9CA09A01153}"/>
          </ac:spMkLst>
        </pc:spChg>
        <pc:spChg chg="add mod">
          <ac:chgData name="Chris Ashmead (1902167)" userId="798f9cf3-3d29-4f73-ad2e-dff5b8e05a69" providerId="ADAL" clId="{FED7DC6E-5C6B-D64A-A4C7-EABCE4B4FBE9}" dt="2022-05-01T13:29:00.010" v="1958" actId="115"/>
          <ac:spMkLst>
            <pc:docMk/>
            <pc:sldMk cId="1990637803" sldId="270"/>
            <ac:spMk id="7" creationId="{228E23E4-976B-116A-2E6C-609BD94BA042}"/>
          </ac:spMkLst>
        </pc:spChg>
        <pc:spChg chg="add mod">
          <ac:chgData name="Chris Ashmead (1902167)" userId="798f9cf3-3d29-4f73-ad2e-dff5b8e05a69" providerId="ADAL" clId="{FED7DC6E-5C6B-D64A-A4C7-EABCE4B4FBE9}" dt="2022-05-01T13:28:23.228" v="1955" actId="113"/>
          <ac:spMkLst>
            <pc:docMk/>
            <pc:sldMk cId="1990637803" sldId="270"/>
            <ac:spMk id="8" creationId="{29F9A739-050F-2171-6CAD-4C7ABAE6A4A8}"/>
          </ac:spMkLst>
        </pc:spChg>
        <pc:spChg chg="add del">
          <ac:chgData name="Chris Ashmead (1902167)" userId="798f9cf3-3d29-4f73-ad2e-dff5b8e05a69" providerId="ADAL" clId="{FED7DC6E-5C6B-D64A-A4C7-EABCE4B4FBE9}" dt="2022-04-28T10:48:17.115" v="1794" actId="26606"/>
          <ac:spMkLst>
            <pc:docMk/>
            <pc:sldMk cId="1990637803" sldId="270"/>
            <ac:spMk id="12" creationId="{DA381740-063A-41A4-836D-85D14980EEF0}"/>
          </ac:spMkLst>
        </pc:spChg>
        <pc:spChg chg="add del">
          <ac:chgData name="Chris Ashmead (1902167)" userId="798f9cf3-3d29-4f73-ad2e-dff5b8e05a69" providerId="ADAL" clId="{FED7DC6E-5C6B-D64A-A4C7-EABCE4B4FBE9}" dt="2022-04-28T10:48:17.115" v="1794" actId="26606"/>
          <ac:spMkLst>
            <pc:docMk/>
            <pc:sldMk cId="1990637803" sldId="270"/>
            <ac:spMk id="14" creationId="{F76371D7-6733-4D74-8B73-248817D8A1B9}"/>
          </ac:spMkLst>
        </pc:spChg>
        <pc:spChg chg="add del">
          <ac:chgData name="Chris Ashmead (1902167)" userId="798f9cf3-3d29-4f73-ad2e-dff5b8e05a69" providerId="ADAL" clId="{FED7DC6E-5C6B-D64A-A4C7-EABCE4B4FBE9}" dt="2022-04-28T10:48:17.115" v="1794" actId="26606"/>
          <ac:spMkLst>
            <pc:docMk/>
            <pc:sldMk cId="1990637803" sldId="270"/>
            <ac:spMk id="16" creationId="{3FCFB1DE-0B7E-48CC-BA90-B2AB0889F9D6}"/>
          </ac:spMkLst>
        </pc:spChg>
        <pc:spChg chg="add del">
          <ac:chgData name="Chris Ashmead (1902167)" userId="798f9cf3-3d29-4f73-ad2e-dff5b8e05a69" providerId="ADAL" clId="{FED7DC6E-5C6B-D64A-A4C7-EABCE4B4FBE9}" dt="2022-04-28T11:04:05.526" v="1817" actId="26606"/>
          <ac:spMkLst>
            <pc:docMk/>
            <pc:sldMk cId="1990637803" sldId="270"/>
            <ac:spMk id="71" creationId="{DA381740-063A-41A4-836D-85D14980EEF0}"/>
          </ac:spMkLst>
        </pc:spChg>
        <pc:spChg chg="add del">
          <ac:chgData name="Chris Ashmead (1902167)" userId="798f9cf3-3d29-4f73-ad2e-dff5b8e05a69" providerId="ADAL" clId="{FED7DC6E-5C6B-D64A-A4C7-EABCE4B4FBE9}" dt="2022-04-28T11:04:05.526" v="1817" actId="26606"/>
          <ac:spMkLst>
            <pc:docMk/>
            <pc:sldMk cId="1990637803" sldId="270"/>
            <ac:spMk id="73" creationId="{F76371D7-6733-4D74-8B73-248817D8A1B9}"/>
          </ac:spMkLst>
        </pc:spChg>
        <pc:spChg chg="add del">
          <ac:chgData name="Chris Ashmead (1902167)" userId="798f9cf3-3d29-4f73-ad2e-dff5b8e05a69" providerId="ADAL" clId="{FED7DC6E-5C6B-D64A-A4C7-EABCE4B4FBE9}" dt="2022-04-28T11:04:05.526" v="1817" actId="26606"/>
          <ac:spMkLst>
            <pc:docMk/>
            <pc:sldMk cId="1990637803" sldId="270"/>
            <ac:spMk id="75" creationId="{3FCFB1DE-0B7E-48CC-BA90-B2AB0889F9D6}"/>
          </ac:spMkLst>
        </pc:spChg>
        <pc:spChg chg="add">
          <ac:chgData name="Chris Ashmead (1902167)" userId="798f9cf3-3d29-4f73-ad2e-dff5b8e05a69" providerId="ADAL" clId="{FED7DC6E-5C6B-D64A-A4C7-EABCE4B4FBE9}" dt="2022-04-28T11:04:05.526" v="1817" actId="26606"/>
          <ac:spMkLst>
            <pc:docMk/>
            <pc:sldMk cId="1990637803" sldId="270"/>
            <ac:spMk id="135" creationId="{DA381740-063A-41A4-836D-85D14980EEF0}"/>
          </ac:spMkLst>
        </pc:spChg>
        <pc:spChg chg="add">
          <ac:chgData name="Chris Ashmead (1902167)" userId="798f9cf3-3d29-4f73-ad2e-dff5b8e05a69" providerId="ADAL" clId="{FED7DC6E-5C6B-D64A-A4C7-EABCE4B4FBE9}" dt="2022-04-28T11:04:05.526" v="1817" actId="26606"/>
          <ac:spMkLst>
            <pc:docMk/>
            <pc:sldMk cId="1990637803" sldId="270"/>
            <ac:spMk id="137" creationId="{BC837BA4-BFAD-4515-B046-7A56254B771B}"/>
          </ac:spMkLst>
        </pc:spChg>
        <pc:picChg chg="add del mod ord">
          <ac:chgData name="Chris Ashmead (1902167)" userId="798f9cf3-3d29-4f73-ad2e-dff5b8e05a69" providerId="ADAL" clId="{FED7DC6E-5C6B-D64A-A4C7-EABCE4B4FBE9}" dt="2022-04-28T11:01:28.064" v="1813" actId="478"/>
          <ac:picMkLst>
            <pc:docMk/>
            <pc:sldMk cId="1990637803" sldId="270"/>
            <ac:picMk id="3" creationId="{D1B4C41D-61ED-076E-1A6A-C933E81D47B3}"/>
          </ac:picMkLst>
        </pc:picChg>
        <pc:picChg chg="add mod ord">
          <ac:chgData name="Chris Ashmead (1902167)" userId="798f9cf3-3d29-4f73-ad2e-dff5b8e05a69" providerId="ADAL" clId="{FED7DC6E-5C6B-D64A-A4C7-EABCE4B4FBE9}" dt="2022-04-28T11:05:58.490" v="1823" actId="1076"/>
          <ac:picMkLst>
            <pc:docMk/>
            <pc:sldMk cId="1990637803" sldId="270"/>
            <ac:picMk id="4" creationId="{7BD1BB37-78B4-3F4E-16FC-BDA1267EA80C}"/>
          </ac:picMkLst>
        </pc:picChg>
        <pc:picChg chg="add mod ord">
          <ac:chgData name="Chris Ashmead (1902167)" userId="798f9cf3-3d29-4f73-ad2e-dff5b8e05a69" providerId="ADAL" clId="{FED7DC6E-5C6B-D64A-A4C7-EABCE4B4FBE9}" dt="2022-04-28T11:05:56.239" v="1822" actId="1076"/>
          <ac:picMkLst>
            <pc:docMk/>
            <pc:sldMk cId="1990637803" sldId="270"/>
            <ac:picMk id="5" creationId="{3B42DA84-CCF6-77F6-6AA1-5A2E857E1095}"/>
          </ac:picMkLst>
        </pc:picChg>
        <pc:picChg chg="add del mod ord">
          <ac:chgData name="Chris Ashmead (1902167)" userId="798f9cf3-3d29-4f73-ad2e-dff5b8e05a69" providerId="ADAL" clId="{FED7DC6E-5C6B-D64A-A4C7-EABCE4B4FBE9}" dt="2022-04-28T10:52:34.321" v="1804" actId="478"/>
          <ac:picMkLst>
            <pc:docMk/>
            <pc:sldMk cId="1990637803" sldId="270"/>
            <ac:picMk id="7" creationId="{EACF0A96-7829-EADA-9AC7-2EAD64E73386}"/>
          </ac:picMkLst>
        </pc:picChg>
        <pc:picChg chg="add del mod">
          <ac:chgData name="Chris Ashmead (1902167)" userId="798f9cf3-3d29-4f73-ad2e-dff5b8e05a69" providerId="ADAL" clId="{FED7DC6E-5C6B-D64A-A4C7-EABCE4B4FBE9}" dt="2022-05-02T14:43:00.673" v="2104"/>
          <ac:picMkLst>
            <pc:docMk/>
            <pc:sldMk cId="1990637803" sldId="270"/>
            <ac:picMk id="9" creationId="{7432EA85-4A73-A14D-AF0F-EA62EB272DBF}"/>
          </ac:picMkLst>
        </pc:picChg>
        <pc:picChg chg="add del mod">
          <ac:chgData name="Chris Ashmead (1902167)" userId="798f9cf3-3d29-4f73-ad2e-dff5b8e05a69" providerId="ADAL" clId="{FED7DC6E-5C6B-D64A-A4C7-EABCE4B4FBE9}" dt="2022-05-02T14:44:21.846" v="2106"/>
          <ac:picMkLst>
            <pc:docMk/>
            <pc:sldMk cId="1990637803" sldId="270"/>
            <ac:picMk id="10" creationId="{04C88CE1-9CA8-A051-8B41-43D24FA422D7}"/>
          </ac:picMkLst>
        </pc:picChg>
        <pc:picChg chg="add mod">
          <ac:chgData name="Chris Ashmead (1902167)" userId="798f9cf3-3d29-4f73-ad2e-dff5b8e05a69" providerId="ADAL" clId="{FED7DC6E-5C6B-D64A-A4C7-EABCE4B4FBE9}" dt="2022-05-03T06:46:37.057" v="2334"/>
          <ac:picMkLst>
            <pc:docMk/>
            <pc:sldMk cId="1990637803" sldId="270"/>
            <ac:picMk id="11" creationId="{71A09A96-5480-5CF8-FE95-7CAC4849D6ED}"/>
          </ac:picMkLst>
        </pc:picChg>
        <pc:picChg chg="add mod">
          <ac:chgData name="Chris Ashmead (1902167)" userId="798f9cf3-3d29-4f73-ad2e-dff5b8e05a69" providerId="ADAL" clId="{FED7DC6E-5C6B-D64A-A4C7-EABCE4B4FBE9}" dt="2022-04-28T11:06:00.596" v="1824" actId="1076"/>
          <ac:picMkLst>
            <pc:docMk/>
            <pc:sldMk cId="1990637803" sldId="270"/>
            <ac:picMk id="1026" creationId="{F81BAFA4-E211-0743-B6C4-FF0CECCCDECA}"/>
          </ac:picMkLst>
        </pc:picChg>
      </pc:sldChg>
      <pc:sldChg chg="addSp delSp modSp new mod modTransition setBg modAnim">
        <pc:chgData name="Chris Ashmead (1902167)" userId="798f9cf3-3d29-4f73-ad2e-dff5b8e05a69" providerId="ADAL" clId="{FED7DC6E-5C6B-D64A-A4C7-EABCE4B4FBE9}" dt="2022-05-03T12:49:59.194" v="2468" actId="27636"/>
        <pc:sldMkLst>
          <pc:docMk/>
          <pc:sldMk cId="1937147006" sldId="271"/>
        </pc:sldMkLst>
        <pc:spChg chg="mod">
          <ac:chgData name="Chris Ashmead (1902167)" userId="798f9cf3-3d29-4f73-ad2e-dff5b8e05a69" providerId="ADAL" clId="{FED7DC6E-5C6B-D64A-A4C7-EABCE4B4FBE9}" dt="2022-05-03T12:49:59.194" v="2468" actId="27636"/>
          <ac:spMkLst>
            <pc:docMk/>
            <pc:sldMk cId="1937147006" sldId="271"/>
            <ac:spMk id="2" creationId="{62399F29-EF18-B802-278E-09D2A409A3E3}"/>
          </ac:spMkLst>
        </pc:spChg>
        <pc:spChg chg="del">
          <ac:chgData name="Chris Ashmead (1902167)" userId="798f9cf3-3d29-4f73-ad2e-dff5b8e05a69" providerId="ADAL" clId="{FED7DC6E-5C6B-D64A-A4C7-EABCE4B4FBE9}" dt="2022-05-02T07:46:06.863" v="1974"/>
          <ac:spMkLst>
            <pc:docMk/>
            <pc:sldMk cId="1937147006" sldId="271"/>
            <ac:spMk id="3" creationId="{76312485-62DD-9F29-2E7C-4B3FF92B8F21}"/>
          </ac:spMkLst>
        </pc:spChg>
        <pc:spChg chg="add del">
          <ac:chgData name="Chris Ashmead (1902167)" userId="798f9cf3-3d29-4f73-ad2e-dff5b8e05a69" providerId="ADAL" clId="{FED7DC6E-5C6B-D64A-A4C7-EABCE4B4FBE9}" dt="2022-05-02T07:47:35.763" v="2072" actId="26606"/>
          <ac:spMkLst>
            <pc:docMk/>
            <pc:sldMk cId="1937147006" sldId="271"/>
            <ac:spMk id="73" creationId="{B1595A09-E336-4D1B-9B3A-06A2287A54E2}"/>
          </ac:spMkLst>
        </pc:spChg>
        <pc:spChg chg="add del">
          <ac:chgData name="Chris Ashmead (1902167)" userId="798f9cf3-3d29-4f73-ad2e-dff5b8e05a69" providerId="ADAL" clId="{FED7DC6E-5C6B-D64A-A4C7-EABCE4B4FBE9}" dt="2022-05-02T07:47:35.763" v="2072" actId="26606"/>
          <ac:spMkLst>
            <pc:docMk/>
            <pc:sldMk cId="1937147006" sldId="271"/>
            <ac:spMk id="75" creationId="{3540989C-C7B8-473B-BF87-6F2DA6A90006}"/>
          </ac:spMkLst>
        </pc:spChg>
        <pc:spChg chg="add del">
          <ac:chgData name="Chris Ashmead (1902167)" userId="798f9cf3-3d29-4f73-ad2e-dff5b8e05a69" providerId="ADAL" clId="{FED7DC6E-5C6B-D64A-A4C7-EABCE4B4FBE9}" dt="2022-05-02T07:47:57.757" v="2074" actId="26606"/>
          <ac:spMkLst>
            <pc:docMk/>
            <pc:sldMk cId="1937147006" sldId="271"/>
            <ac:spMk id="135" creationId="{DA381740-063A-41A4-836D-85D14980EEF0}"/>
          </ac:spMkLst>
        </pc:spChg>
        <pc:spChg chg="add del">
          <ac:chgData name="Chris Ashmead (1902167)" userId="798f9cf3-3d29-4f73-ad2e-dff5b8e05a69" providerId="ADAL" clId="{FED7DC6E-5C6B-D64A-A4C7-EABCE4B4FBE9}" dt="2022-05-02T07:47:57.757" v="2074" actId="26606"/>
          <ac:spMkLst>
            <pc:docMk/>
            <pc:sldMk cId="1937147006" sldId="271"/>
            <ac:spMk id="137" creationId="{76906711-0AFB-47DD-A4B6-4E94B38B8C91}"/>
          </ac:spMkLst>
        </pc:spChg>
        <pc:spChg chg="add del">
          <ac:chgData name="Chris Ashmead (1902167)" userId="798f9cf3-3d29-4f73-ad2e-dff5b8e05a69" providerId="ADAL" clId="{FED7DC6E-5C6B-D64A-A4C7-EABCE4B4FBE9}" dt="2022-05-02T07:47:57.757" v="2074" actId="26606"/>
          <ac:spMkLst>
            <pc:docMk/>
            <pc:sldMk cId="1937147006" sldId="271"/>
            <ac:spMk id="139" creationId="{AA91F649-894C-41F6-A21D-3D1AC558E934}"/>
          </ac:spMkLst>
        </pc:spChg>
        <pc:spChg chg="add del">
          <ac:chgData name="Chris Ashmead (1902167)" userId="798f9cf3-3d29-4f73-ad2e-dff5b8e05a69" providerId="ADAL" clId="{FED7DC6E-5C6B-D64A-A4C7-EABCE4B4FBE9}" dt="2022-05-02T07:47:57.757" v="2074" actId="26606"/>
          <ac:spMkLst>
            <pc:docMk/>
            <pc:sldMk cId="1937147006" sldId="271"/>
            <ac:spMk id="141" creationId="{56037404-66BD-46B5-9323-1B531319671A}"/>
          </ac:spMkLst>
        </pc:spChg>
        <pc:spChg chg="add">
          <ac:chgData name="Chris Ashmead (1902167)" userId="798f9cf3-3d29-4f73-ad2e-dff5b8e05a69" providerId="ADAL" clId="{FED7DC6E-5C6B-D64A-A4C7-EABCE4B4FBE9}" dt="2022-05-02T07:47:57.757" v="2074" actId="26606"/>
          <ac:spMkLst>
            <pc:docMk/>
            <pc:sldMk cId="1937147006" sldId="271"/>
            <ac:spMk id="192" creationId="{DA381740-063A-41A4-836D-85D14980EEF0}"/>
          </ac:spMkLst>
        </pc:spChg>
        <pc:spChg chg="add">
          <ac:chgData name="Chris Ashmead (1902167)" userId="798f9cf3-3d29-4f73-ad2e-dff5b8e05a69" providerId="ADAL" clId="{FED7DC6E-5C6B-D64A-A4C7-EABCE4B4FBE9}" dt="2022-05-02T07:47:57.757" v="2074" actId="26606"/>
          <ac:spMkLst>
            <pc:docMk/>
            <pc:sldMk cId="1937147006" sldId="271"/>
            <ac:spMk id="193" creationId="{BCED4D40-4B67-4331-AC48-79B82B4A47D8}"/>
          </ac:spMkLst>
        </pc:spChg>
        <pc:spChg chg="add del">
          <ac:chgData name="Chris Ashmead (1902167)" userId="798f9cf3-3d29-4f73-ad2e-dff5b8e05a69" providerId="ADAL" clId="{FED7DC6E-5C6B-D64A-A4C7-EABCE4B4FBE9}" dt="2022-05-02T07:47:11.273" v="2068" actId="478"/>
          <ac:spMkLst>
            <pc:docMk/>
            <pc:sldMk cId="1937147006" sldId="271"/>
            <ac:spMk id="1030" creationId="{5F777387-A1C7-C900-848C-18B6CF91A5BC}"/>
          </ac:spMkLst>
        </pc:spChg>
        <pc:picChg chg="add del mod">
          <ac:chgData name="Chris Ashmead (1902167)" userId="798f9cf3-3d29-4f73-ad2e-dff5b8e05a69" providerId="ADAL" clId="{FED7DC6E-5C6B-D64A-A4C7-EABCE4B4FBE9}" dt="2022-05-02T14:39:13.949" v="2098"/>
          <ac:picMkLst>
            <pc:docMk/>
            <pc:sldMk cId="1937147006" sldId="271"/>
            <ac:picMk id="4" creationId="{9E39FB0B-D8C7-AFE1-59A7-03D49B0BD3FD}"/>
          </ac:picMkLst>
        </pc:picChg>
        <pc:picChg chg="add mod">
          <ac:chgData name="Chris Ashmead (1902167)" userId="798f9cf3-3d29-4f73-ad2e-dff5b8e05a69" providerId="ADAL" clId="{FED7DC6E-5C6B-D64A-A4C7-EABCE4B4FBE9}" dt="2022-05-02T14:39:42.883" v="2099"/>
          <ac:picMkLst>
            <pc:docMk/>
            <pc:sldMk cId="1937147006" sldId="271"/>
            <ac:picMk id="5" creationId="{1394DA7E-83F1-F94F-8D3C-5DCFC79595FA}"/>
          </ac:picMkLst>
        </pc:picChg>
        <pc:picChg chg="add mod">
          <ac:chgData name="Chris Ashmead (1902167)" userId="798f9cf3-3d29-4f73-ad2e-dff5b8e05a69" providerId="ADAL" clId="{FED7DC6E-5C6B-D64A-A4C7-EABCE4B4FBE9}" dt="2022-05-02T07:47:57.757" v="2074" actId="26606"/>
          <ac:picMkLst>
            <pc:docMk/>
            <pc:sldMk cId="1937147006" sldId="271"/>
            <ac:picMk id="1026" creationId="{D2D8A294-0817-B30D-62B9-599D3C2E8F2A}"/>
          </ac:picMkLst>
        </pc:picChg>
      </pc:sldChg>
      <pc:sldChg chg="addSp delSp modSp new del mod">
        <pc:chgData name="Chris Ashmead (1902167)" userId="798f9cf3-3d29-4f73-ad2e-dff5b8e05a69" providerId="ADAL" clId="{FED7DC6E-5C6B-D64A-A4C7-EABCE4B4FBE9}" dt="2022-05-03T07:07:17.644" v="2339" actId="2696"/>
        <pc:sldMkLst>
          <pc:docMk/>
          <pc:sldMk cId="696396168" sldId="272"/>
        </pc:sldMkLst>
        <pc:spChg chg="del">
          <ac:chgData name="Chris Ashmead (1902167)" userId="798f9cf3-3d29-4f73-ad2e-dff5b8e05a69" providerId="ADAL" clId="{FED7DC6E-5C6B-D64A-A4C7-EABCE4B4FBE9}" dt="2022-05-03T07:07:05.513" v="2338" actId="478"/>
          <ac:spMkLst>
            <pc:docMk/>
            <pc:sldMk cId="696396168" sldId="272"/>
            <ac:spMk id="2" creationId="{5E1CE55C-EE2E-FE7A-E13C-584D5D4834BE}"/>
          </ac:spMkLst>
        </pc:spChg>
        <pc:spChg chg="del">
          <ac:chgData name="Chris Ashmead (1902167)" userId="798f9cf3-3d29-4f73-ad2e-dff5b8e05a69" providerId="ADAL" clId="{FED7DC6E-5C6B-D64A-A4C7-EABCE4B4FBE9}" dt="2022-05-03T07:06:59.469" v="2337"/>
          <ac:spMkLst>
            <pc:docMk/>
            <pc:sldMk cId="696396168" sldId="272"/>
            <ac:spMk id="3" creationId="{DE4DB6D7-F741-BCAF-B903-75F919CB9CF5}"/>
          </ac:spMkLst>
        </pc:spChg>
        <pc:picChg chg="add mod">
          <ac:chgData name="Chris Ashmead (1902167)" userId="798f9cf3-3d29-4f73-ad2e-dff5b8e05a69" providerId="ADAL" clId="{FED7DC6E-5C6B-D64A-A4C7-EABCE4B4FBE9}" dt="2022-05-03T07:06:59.469" v="2337"/>
          <ac:picMkLst>
            <pc:docMk/>
            <pc:sldMk cId="696396168" sldId="272"/>
            <ac:picMk id="2050" creationId="{F2F625B9-27D3-8C1E-224B-F4AE04152ACE}"/>
          </ac:picMkLst>
        </pc:picChg>
      </pc:sldChg>
      <pc:sldChg chg="new del">
        <pc:chgData name="Chris Ashmead (1902167)" userId="798f9cf3-3d29-4f73-ad2e-dff5b8e05a69" providerId="ADAL" clId="{FED7DC6E-5C6B-D64A-A4C7-EABCE4B4FBE9}" dt="2022-05-02T23:51:31.486" v="2303" actId="2696"/>
        <pc:sldMkLst>
          <pc:docMk/>
          <pc:sldMk cId="3215568732" sldId="272"/>
        </pc:sldMkLst>
      </pc:sldChg>
      <pc:sldChg chg="addSp modSp new mod modNotesTx">
        <pc:chgData name="Chris Ashmead (1902167)" userId="798f9cf3-3d29-4f73-ad2e-dff5b8e05a69" providerId="ADAL" clId="{FED7DC6E-5C6B-D64A-A4C7-EABCE4B4FBE9}" dt="2022-05-03T07:18:12.507" v="2359" actId="20577"/>
        <pc:sldMkLst>
          <pc:docMk/>
          <pc:sldMk cId="3945562863" sldId="272"/>
        </pc:sldMkLst>
        <pc:picChg chg="add mod">
          <ac:chgData name="Chris Ashmead (1902167)" userId="798f9cf3-3d29-4f73-ad2e-dff5b8e05a69" providerId="ADAL" clId="{FED7DC6E-5C6B-D64A-A4C7-EABCE4B4FBE9}" dt="2022-05-03T07:18:01.748" v="2349"/>
          <ac:picMkLst>
            <pc:docMk/>
            <pc:sldMk cId="3945562863" sldId="272"/>
            <ac:picMk id="2" creationId="{A8D5BC61-1732-5CE7-800B-FFEFDB4B4D27}"/>
          </ac:picMkLst>
        </pc:picChg>
        <pc:picChg chg="add mod">
          <ac:chgData name="Chris Ashmead (1902167)" userId="798f9cf3-3d29-4f73-ad2e-dff5b8e05a69" providerId="ADAL" clId="{FED7DC6E-5C6B-D64A-A4C7-EABCE4B4FBE9}" dt="2022-05-03T07:08:41.283" v="2348" actId="14100"/>
          <ac:picMkLst>
            <pc:docMk/>
            <pc:sldMk cId="3945562863" sldId="272"/>
            <ac:picMk id="3074" creationId="{BC0FF212-8E2D-D93A-5F01-4F8FCEAFF188}"/>
          </ac:picMkLst>
        </pc:picChg>
      </pc:sldChg>
      <pc:sldChg chg="addSp delSp modSp new mod modTransition modAnim modNotesTx">
        <pc:chgData name="Chris Ashmead (1902167)" userId="798f9cf3-3d29-4f73-ad2e-dff5b8e05a69" providerId="ADAL" clId="{FED7DC6E-5C6B-D64A-A4C7-EABCE4B4FBE9}" dt="2022-05-03T13:30:02.327" v="3211"/>
        <pc:sldMkLst>
          <pc:docMk/>
          <pc:sldMk cId="3226068049" sldId="273"/>
        </pc:sldMkLst>
        <pc:spChg chg="add mod">
          <ac:chgData name="Chris Ashmead (1902167)" userId="798f9cf3-3d29-4f73-ad2e-dff5b8e05a69" providerId="ADAL" clId="{FED7DC6E-5C6B-D64A-A4C7-EABCE4B4FBE9}" dt="2022-05-03T13:18:48.167" v="2694" actId="255"/>
          <ac:spMkLst>
            <pc:docMk/>
            <pc:sldMk cId="3226068049" sldId="273"/>
            <ac:spMk id="2" creationId="{8ECDC9E6-3819-7460-4415-EEC4817758E9}"/>
          </ac:spMkLst>
        </pc:spChg>
        <pc:spChg chg="add del mod">
          <ac:chgData name="Chris Ashmead (1902167)" userId="798f9cf3-3d29-4f73-ad2e-dff5b8e05a69" providerId="ADAL" clId="{FED7DC6E-5C6B-D64A-A4C7-EABCE4B4FBE9}" dt="2022-05-03T13:03:35.473" v="2575"/>
          <ac:spMkLst>
            <pc:docMk/>
            <pc:sldMk cId="3226068049" sldId="273"/>
            <ac:spMk id="3" creationId="{4B9408DE-CAE0-8626-3362-0BF068F31308}"/>
          </ac:spMkLst>
        </pc:spChg>
        <pc:spChg chg="add mod">
          <ac:chgData name="Chris Ashmead (1902167)" userId="798f9cf3-3d29-4f73-ad2e-dff5b8e05a69" providerId="ADAL" clId="{FED7DC6E-5C6B-D64A-A4C7-EABCE4B4FBE9}" dt="2022-05-03T13:17:54.661" v="2688" actId="207"/>
          <ac:spMkLst>
            <pc:docMk/>
            <pc:sldMk cId="3226068049" sldId="273"/>
            <ac:spMk id="4" creationId="{59E955BB-9C7A-9B09-4931-0FF4002986A5}"/>
          </ac:spMkLst>
        </pc:spChg>
        <pc:spChg chg="add mod">
          <ac:chgData name="Chris Ashmead (1902167)" userId="798f9cf3-3d29-4f73-ad2e-dff5b8e05a69" providerId="ADAL" clId="{FED7DC6E-5C6B-D64A-A4C7-EABCE4B4FBE9}" dt="2022-05-03T13:18:09.782" v="2691" actId="207"/>
          <ac:spMkLst>
            <pc:docMk/>
            <pc:sldMk cId="3226068049" sldId="273"/>
            <ac:spMk id="5" creationId="{6CBD6790-A0FC-F420-5808-E64A44410755}"/>
          </ac:spMkLst>
        </pc:spChg>
        <pc:spChg chg="add mod">
          <ac:chgData name="Chris Ashmead (1902167)" userId="798f9cf3-3d29-4f73-ad2e-dff5b8e05a69" providerId="ADAL" clId="{FED7DC6E-5C6B-D64A-A4C7-EABCE4B4FBE9}" dt="2022-05-03T13:17:58.601" v="2689" actId="207"/>
          <ac:spMkLst>
            <pc:docMk/>
            <pc:sldMk cId="3226068049" sldId="273"/>
            <ac:spMk id="6" creationId="{61CC7302-2F6F-FAA8-5367-B2DCE3B4F22A}"/>
          </ac:spMkLst>
        </pc:spChg>
        <pc:spChg chg="add mod">
          <ac:chgData name="Chris Ashmead (1902167)" userId="798f9cf3-3d29-4f73-ad2e-dff5b8e05a69" providerId="ADAL" clId="{FED7DC6E-5C6B-D64A-A4C7-EABCE4B4FBE9}" dt="2022-05-03T13:18:05.261" v="2690" actId="207"/>
          <ac:spMkLst>
            <pc:docMk/>
            <pc:sldMk cId="3226068049" sldId="273"/>
            <ac:spMk id="7" creationId="{32783B4F-3FC9-2BCE-934A-C45064C50BB1}"/>
          </ac:spMkLst>
        </pc:spChg>
        <pc:picChg chg="add del mod">
          <ac:chgData name="Chris Ashmead (1902167)" userId="798f9cf3-3d29-4f73-ad2e-dff5b8e05a69" providerId="ADAL" clId="{FED7DC6E-5C6B-D64A-A4C7-EABCE4B4FBE9}" dt="2022-05-03T13:29:27.152" v="3210"/>
          <ac:picMkLst>
            <pc:docMk/>
            <pc:sldMk cId="3226068049" sldId="273"/>
            <ac:picMk id="8" creationId="{66203A02-B340-BBE5-95FE-DCFF12F87708}"/>
          </ac:picMkLst>
        </pc:picChg>
        <pc:picChg chg="add mod">
          <ac:chgData name="Chris Ashmead (1902167)" userId="798f9cf3-3d29-4f73-ad2e-dff5b8e05a69" providerId="ADAL" clId="{FED7DC6E-5C6B-D64A-A4C7-EABCE4B4FBE9}" dt="2022-05-03T13:30:02.327" v="3211"/>
          <ac:picMkLst>
            <pc:docMk/>
            <pc:sldMk cId="3226068049" sldId="273"/>
            <ac:picMk id="9" creationId="{1DE4C8BC-7C1B-5DFC-65FE-22FB92C74369}"/>
          </ac:picMkLst>
        </pc:picChg>
        <pc:picChg chg="add mod">
          <ac:chgData name="Chris Ashmead (1902167)" userId="798f9cf3-3d29-4f73-ad2e-dff5b8e05a69" providerId="ADAL" clId="{FED7DC6E-5C6B-D64A-A4C7-EABCE4B4FBE9}" dt="2022-05-03T13:11:19.482" v="2682" actId="14100"/>
          <ac:picMkLst>
            <pc:docMk/>
            <pc:sldMk cId="3226068049" sldId="273"/>
            <ac:picMk id="4098" creationId="{3FE0E260-B423-A736-9451-237065AD1C76}"/>
          </ac:picMkLst>
        </pc:picChg>
        <pc:picChg chg="add mod">
          <ac:chgData name="Chris Ashmead (1902167)" userId="798f9cf3-3d29-4f73-ad2e-dff5b8e05a69" providerId="ADAL" clId="{FED7DC6E-5C6B-D64A-A4C7-EABCE4B4FBE9}" dt="2022-05-03T13:10:40.306" v="2674" actId="14100"/>
          <ac:picMkLst>
            <pc:docMk/>
            <pc:sldMk cId="3226068049" sldId="273"/>
            <ac:picMk id="4100" creationId="{B6ECBABC-550E-3F9C-D651-32ECF1B62CBE}"/>
          </ac:picMkLst>
        </pc:picChg>
        <pc:picChg chg="add mod">
          <ac:chgData name="Chris Ashmead (1902167)" userId="798f9cf3-3d29-4f73-ad2e-dff5b8e05a69" providerId="ADAL" clId="{FED7DC6E-5C6B-D64A-A4C7-EABCE4B4FBE9}" dt="2022-05-03T13:10:14.624" v="2669" actId="1076"/>
          <ac:picMkLst>
            <pc:docMk/>
            <pc:sldMk cId="3226068049" sldId="273"/>
            <ac:picMk id="4102" creationId="{3418C1ED-9260-E91C-DF91-F3AE3AF38F15}"/>
          </ac:picMkLst>
        </pc:picChg>
        <pc:picChg chg="add mod">
          <ac:chgData name="Chris Ashmead (1902167)" userId="798f9cf3-3d29-4f73-ad2e-dff5b8e05a69" providerId="ADAL" clId="{FED7DC6E-5C6B-D64A-A4C7-EABCE4B4FBE9}" dt="2022-05-03T13:18:22.976" v="2692" actId="14100"/>
          <ac:picMkLst>
            <pc:docMk/>
            <pc:sldMk cId="3226068049" sldId="273"/>
            <ac:picMk id="4104" creationId="{6CF26B6A-4A7A-DD4E-C169-0E90E4F42C5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E0FD5B-F159-4395-A738-8794913FEF1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ACF06A8-945C-4223-9564-B834418EE819}">
      <dgm:prSet/>
      <dgm:spPr/>
      <dgm:t>
        <a:bodyPr/>
        <a:lstStyle/>
        <a:p>
          <a:r>
            <a:rPr lang="en-GB" b="1"/>
            <a:t>Greater control </a:t>
          </a:r>
          <a:endParaRPr lang="en-US"/>
        </a:p>
      </dgm:t>
    </dgm:pt>
    <dgm:pt modelId="{28BE87D8-B4D0-4AAC-9376-68C43B8C9A05}" type="parTrans" cxnId="{4ACEA895-D7D1-4C9B-91CE-2DD3F2C36C5E}">
      <dgm:prSet/>
      <dgm:spPr/>
      <dgm:t>
        <a:bodyPr/>
        <a:lstStyle/>
        <a:p>
          <a:endParaRPr lang="en-US" sz="2400"/>
        </a:p>
      </dgm:t>
    </dgm:pt>
    <dgm:pt modelId="{019D12B9-FEC9-433E-9F21-553A061DBDA2}" type="sibTrans" cxnId="{4ACEA895-D7D1-4C9B-91CE-2DD3F2C36C5E}">
      <dgm:prSet/>
      <dgm:spPr/>
      <dgm:t>
        <a:bodyPr/>
        <a:lstStyle/>
        <a:p>
          <a:endParaRPr lang="en-US"/>
        </a:p>
      </dgm:t>
    </dgm:pt>
    <dgm:pt modelId="{8C3F5702-67AD-48FA-B42A-C4D0EDBDA3B0}">
      <dgm:prSet/>
      <dgm:spPr/>
      <dgm:t>
        <a:bodyPr/>
        <a:lstStyle/>
        <a:p>
          <a:r>
            <a:rPr lang="en-GB" b="1"/>
            <a:t>Allows for more competitive fares</a:t>
          </a:r>
          <a:endParaRPr lang="en-US"/>
        </a:p>
      </dgm:t>
    </dgm:pt>
    <dgm:pt modelId="{4FB25DF8-5CEA-4336-B636-5409AE9DE457}" type="parTrans" cxnId="{321F7BE5-6775-4106-A5C8-8B0D2DF75972}">
      <dgm:prSet/>
      <dgm:spPr/>
      <dgm:t>
        <a:bodyPr/>
        <a:lstStyle/>
        <a:p>
          <a:endParaRPr lang="en-US" sz="2400"/>
        </a:p>
      </dgm:t>
    </dgm:pt>
    <dgm:pt modelId="{153A527E-A9A2-4A90-B19F-CF4247AD2054}" type="sibTrans" cxnId="{321F7BE5-6775-4106-A5C8-8B0D2DF75972}">
      <dgm:prSet/>
      <dgm:spPr/>
      <dgm:t>
        <a:bodyPr/>
        <a:lstStyle/>
        <a:p>
          <a:endParaRPr lang="en-US"/>
        </a:p>
      </dgm:t>
    </dgm:pt>
    <dgm:pt modelId="{3278E86D-97A7-4D07-8C76-45AAAA03A06E}">
      <dgm:prSet/>
      <dgm:spPr/>
      <dgm:t>
        <a:bodyPr/>
        <a:lstStyle/>
        <a:p>
          <a:r>
            <a:rPr lang="en-GB" b="1"/>
            <a:t>Makes customer freight more agile</a:t>
          </a:r>
          <a:endParaRPr lang="en-US"/>
        </a:p>
      </dgm:t>
    </dgm:pt>
    <dgm:pt modelId="{61F42DC8-684A-4E38-99AA-8EB2A9248FFF}" type="parTrans" cxnId="{3278CD18-47A1-4049-8E43-0027F4E77AEE}">
      <dgm:prSet/>
      <dgm:spPr/>
      <dgm:t>
        <a:bodyPr/>
        <a:lstStyle/>
        <a:p>
          <a:endParaRPr lang="en-US" sz="2400"/>
        </a:p>
      </dgm:t>
    </dgm:pt>
    <dgm:pt modelId="{AED8F9CC-10C3-41A7-A45F-B3F58A566DC7}" type="sibTrans" cxnId="{3278CD18-47A1-4049-8E43-0027F4E77AEE}">
      <dgm:prSet/>
      <dgm:spPr/>
      <dgm:t>
        <a:bodyPr/>
        <a:lstStyle/>
        <a:p>
          <a:endParaRPr lang="en-US"/>
        </a:p>
      </dgm:t>
    </dgm:pt>
    <dgm:pt modelId="{4FC79DBD-82E5-A04C-A4EE-E13BAE66A419}">
      <dgm:prSet/>
      <dgm:spPr/>
      <dgm:t>
        <a:bodyPr/>
        <a:lstStyle/>
        <a:p>
          <a:r>
            <a:rPr lang="en-US" dirty="0"/>
            <a:t>Transit goods over large distances</a:t>
          </a:r>
        </a:p>
      </dgm:t>
    </dgm:pt>
    <dgm:pt modelId="{F674515F-5B22-2C4E-9DCF-92CEB2BCE234}" type="parTrans" cxnId="{D827232D-FCFC-6B45-B0A1-472D6B48F2DF}">
      <dgm:prSet/>
      <dgm:spPr/>
      <dgm:t>
        <a:bodyPr/>
        <a:lstStyle/>
        <a:p>
          <a:endParaRPr lang="en-GB" sz="2400"/>
        </a:p>
      </dgm:t>
    </dgm:pt>
    <dgm:pt modelId="{83E19171-E442-6648-A4B1-445C0E311375}" type="sibTrans" cxnId="{D827232D-FCFC-6B45-B0A1-472D6B48F2DF}">
      <dgm:prSet/>
      <dgm:spPr/>
      <dgm:t>
        <a:bodyPr/>
        <a:lstStyle/>
        <a:p>
          <a:endParaRPr lang="en-GB"/>
        </a:p>
      </dgm:t>
    </dgm:pt>
    <dgm:pt modelId="{B53CC6DA-287F-C048-89D6-C320208BC9F7}">
      <dgm:prSet/>
      <dgm:spPr/>
      <dgm:t>
        <a:bodyPr/>
        <a:lstStyle/>
        <a:p>
          <a:r>
            <a:rPr lang="en-US"/>
            <a:t>Reduce environmental impact</a:t>
          </a:r>
        </a:p>
      </dgm:t>
    </dgm:pt>
    <dgm:pt modelId="{B93BD0C6-EA8E-DC4C-8009-2D0B28FB0A6C}" type="parTrans" cxnId="{301F63FA-F73C-C547-BF22-97A013BB6B85}">
      <dgm:prSet/>
      <dgm:spPr/>
      <dgm:t>
        <a:bodyPr/>
        <a:lstStyle/>
        <a:p>
          <a:endParaRPr lang="en-GB" sz="2400"/>
        </a:p>
      </dgm:t>
    </dgm:pt>
    <dgm:pt modelId="{6F9A576C-0BC2-3C43-B535-74B755550AAC}" type="sibTrans" cxnId="{301F63FA-F73C-C547-BF22-97A013BB6B85}">
      <dgm:prSet/>
      <dgm:spPr/>
      <dgm:t>
        <a:bodyPr/>
        <a:lstStyle/>
        <a:p>
          <a:endParaRPr lang="en-GB"/>
        </a:p>
      </dgm:t>
    </dgm:pt>
    <dgm:pt modelId="{68B03AF2-00E2-5042-AC1D-3CFDD8C86986}" type="pres">
      <dgm:prSet presAssocID="{7CE0FD5B-F159-4395-A738-8794913FEF1C}" presName="diagram" presStyleCnt="0">
        <dgm:presLayoutVars>
          <dgm:dir/>
          <dgm:resizeHandles val="exact"/>
        </dgm:presLayoutVars>
      </dgm:prSet>
      <dgm:spPr/>
    </dgm:pt>
    <dgm:pt modelId="{9214C40A-41AD-4845-98EC-1DED986CB21A}" type="pres">
      <dgm:prSet presAssocID="{4ACF06A8-945C-4223-9564-B834418EE819}" presName="node" presStyleLbl="node1" presStyleIdx="0" presStyleCnt="5">
        <dgm:presLayoutVars>
          <dgm:bulletEnabled val="1"/>
        </dgm:presLayoutVars>
      </dgm:prSet>
      <dgm:spPr/>
    </dgm:pt>
    <dgm:pt modelId="{07115D1F-DB29-5A40-B131-AF88049AF40C}" type="pres">
      <dgm:prSet presAssocID="{019D12B9-FEC9-433E-9F21-553A061DBDA2}" presName="sibTrans" presStyleCnt="0"/>
      <dgm:spPr/>
    </dgm:pt>
    <dgm:pt modelId="{BDF5AF5D-81BF-2D4E-A46D-148947B21F6F}" type="pres">
      <dgm:prSet presAssocID="{8C3F5702-67AD-48FA-B42A-C4D0EDBDA3B0}" presName="node" presStyleLbl="node1" presStyleIdx="1" presStyleCnt="5">
        <dgm:presLayoutVars>
          <dgm:bulletEnabled val="1"/>
        </dgm:presLayoutVars>
      </dgm:prSet>
      <dgm:spPr/>
    </dgm:pt>
    <dgm:pt modelId="{E4A7F80B-3E03-F943-96E0-5585A99DDCAF}" type="pres">
      <dgm:prSet presAssocID="{153A527E-A9A2-4A90-B19F-CF4247AD2054}" presName="sibTrans" presStyleCnt="0"/>
      <dgm:spPr/>
    </dgm:pt>
    <dgm:pt modelId="{49B39BDB-2FB6-114D-A269-D3F8169CE3C9}" type="pres">
      <dgm:prSet presAssocID="{3278E86D-97A7-4D07-8C76-45AAAA03A06E}" presName="node" presStyleLbl="node1" presStyleIdx="2" presStyleCnt="5">
        <dgm:presLayoutVars>
          <dgm:bulletEnabled val="1"/>
        </dgm:presLayoutVars>
      </dgm:prSet>
      <dgm:spPr/>
    </dgm:pt>
    <dgm:pt modelId="{CD03EFDF-7689-854A-ABBB-21B68BE9C5DC}" type="pres">
      <dgm:prSet presAssocID="{AED8F9CC-10C3-41A7-A45F-B3F58A566DC7}" presName="sibTrans" presStyleCnt="0"/>
      <dgm:spPr/>
    </dgm:pt>
    <dgm:pt modelId="{21877624-BC80-F54E-9B7D-929B702C3DC8}" type="pres">
      <dgm:prSet presAssocID="{4FC79DBD-82E5-A04C-A4EE-E13BAE66A419}" presName="node" presStyleLbl="node1" presStyleIdx="3" presStyleCnt="5">
        <dgm:presLayoutVars>
          <dgm:bulletEnabled val="1"/>
        </dgm:presLayoutVars>
      </dgm:prSet>
      <dgm:spPr/>
    </dgm:pt>
    <dgm:pt modelId="{6B206EC1-9B31-EB46-A009-2FD8BD2EABB3}" type="pres">
      <dgm:prSet presAssocID="{83E19171-E442-6648-A4B1-445C0E311375}" presName="sibTrans" presStyleCnt="0"/>
      <dgm:spPr/>
    </dgm:pt>
    <dgm:pt modelId="{1E90FC3B-D051-294D-BC65-1E31A7CC9350}" type="pres">
      <dgm:prSet presAssocID="{B53CC6DA-287F-C048-89D6-C320208BC9F7}" presName="node" presStyleLbl="node1" presStyleIdx="4" presStyleCnt="5">
        <dgm:presLayoutVars>
          <dgm:bulletEnabled val="1"/>
        </dgm:presLayoutVars>
      </dgm:prSet>
      <dgm:spPr/>
    </dgm:pt>
  </dgm:ptLst>
  <dgm:cxnLst>
    <dgm:cxn modelId="{2D391901-C3D3-0446-ADC1-3D9578E93895}" type="presOf" srcId="{8C3F5702-67AD-48FA-B42A-C4D0EDBDA3B0}" destId="{BDF5AF5D-81BF-2D4E-A46D-148947B21F6F}" srcOrd="0" destOrd="0" presId="urn:microsoft.com/office/officeart/2005/8/layout/default"/>
    <dgm:cxn modelId="{38E24C0C-CB95-5B4F-81AD-C45E9332C183}" type="presOf" srcId="{7CE0FD5B-F159-4395-A738-8794913FEF1C}" destId="{68B03AF2-00E2-5042-AC1D-3CFDD8C86986}" srcOrd="0" destOrd="0" presId="urn:microsoft.com/office/officeart/2005/8/layout/default"/>
    <dgm:cxn modelId="{3278CD18-47A1-4049-8E43-0027F4E77AEE}" srcId="{7CE0FD5B-F159-4395-A738-8794913FEF1C}" destId="{3278E86D-97A7-4D07-8C76-45AAAA03A06E}" srcOrd="2" destOrd="0" parTransId="{61F42DC8-684A-4E38-99AA-8EB2A9248FFF}" sibTransId="{AED8F9CC-10C3-41A7-A45F-B3F58A566DC7}"/>
    <dgm:cxn modelId="{BE92F419-D495-D441-ADA9-CEB49D9E1151}" type="presOf" srcId="{4ACF06A8-945C-4223-9564-B834418EE819}" destId="{9214C40A-41AD-4845-98EC-1DED986CB21A}" srcOrd="0" destOrd="0" presId="urn:microsoft.com/office/officeart/2005/8/layout/default"/>
    <dgm:cxn modelId="{D827232D-FCFC-6B45-B0A1-472D6B48F2DF}" srcId="{7CE0FD5B-F159-4395-A738-8794913FEF1C}" destId="{4FC79DBD-82E5-A04C-A4EE-E13BAE66A419}" srcOrd="3" destOrd="0" parTransId="{F674515F-5B22-2C4E-9DCF-92CEB2BCE234}" sibTransId="{83E19171-E442-6648-A4B1-445C0E311375}"/>
    <dgm:cxn modelId="{1DDC645C-3484-374C-9E11-87AD103F5A21}" type="presOf" srcId="{3278E86D-97A7-4D07-8C76-45AAAA03A06E}" destId="{49B39BDB-2FB6-114D-A269-D3F8169CE3C9}" srcOrd="0" destOrd="0" presId="urn:microsoft.com/office/officeart/2005/8/layout/default"/>
    <dgm:cxn modelId="{84E4BE91-359B-D242-8618-080E83D1AB02}" type="presOf" srcId="{4FC79DBD-82E5-A04C-A4EE-E13BAE66A419}" destId="{21877624-BC80-F54E-9B7D-929B702C3DC8}" srcOrd="0" destOrd="0" presId="urn:microsoft.com/office/officeart/2005/8/layout/default"/>
    <dgm:cxn modelId="{4ACEA895-D7D1-4C9B-91CE-2DD3F2C36C5E}" srcId="{7CE0FD5B-F159-4395-A738-8794913FEF1C}" destId="{4ACF06A8-945C-4223-9564-B834418EE819}" srcOrd="0" destOrd="0" parTransId="{28BE87D8-B4D0-4AAC-9376-68C43B8C9A05}" sibTransId="{019D12B9-FEC9-433E-9F21-553A061DBDA2}"/>
    <dgm:cxn modelId="{B3C66E96-0670-4548-B0F1-A1789C616739}" type="presOf" srcId="{B53CC6DA-287F-C048-89D6-C320208BC9F7}" destId="{1E90FC3B-D051-294D-BC65-1E31A7CC9350}" srcOrd="0" destOrd="0" presId="urn:microsoft.com/office/officeart/2005/8/layout/default"/>
    <dgm:cxn modelId="{321F7BE5-6775-4106-A5C8-8B0D2DF75972}" srcId="{7CE0FD5B-F159-4395-A738-8794913FEF1C}" destId="{8C3F5702-67AD-48FA-B42A-C4D0EDBDA3B0}" srcOrd="1" destOrd="0" parTransId="{4FB25DF8-5CEA-4336-B636-5409AE9DE457}" sibTransId="{153A527E-A9A2-4A90-B19F-CF4247AD2054}"/>
    <dgm:cxn modelId="{301F63FA-F73C-C547-BF22-97A013BB6B85}" srcId="{7CE0FD5B-F159-4395-A738-8794913FEF1C}" destId="{B53CC6DA-287F-C048-89D6-C320208BC9F7}" srcOrd="4" destOrd="0" parTransId="{B93BD0C6-EA8E-DC4C-8009-2D0B28FB0A6C}" sibTransId="{6F9A576C-0BC2-3C43-B535-74B755550AAC}"/>
    <dgm:cxn modelId="{09C94613-C919-CF43-AB18-DD41D9DA2206}" type="presParOf" srcId="{68B03AF2-00E2-5042-AC1D-3CFDD8C86986}" destId="{9214C40A-41AD-4845-98EC-1DED986CB21A}" srcOrd="0" destOrd="0" presId="urn:microsoft.com/office/officeart/2005/8/layout/default"/>
    <dgm:cxn modelId="{4DFBB506-5489-9440-BB57-A1926084C151}" type="presParOf" srcId="{68B03AF2-00E2-5042-AC1D-3CFDD8C86986}" destId="{07115D1F-DB29-5A40-B131-AF88049AF40C}" srcOrd="1" destOrd="0" presId="urn:microsoft.com/office/officeart/2005/8/layout/default"/>
    <dgm:cxn modelId="{A2B25D3E-7AF9-0B4D-BF46-2C8B7255AC3A}" type="presParOf" srcId="{68B03AF2-00E2-5042-AC1D-3CFDD8C86986}" destId="{BDF5AF5D-81BF-2D4E-A46D-148947B21F6F}" srcOrd="2" destOrd="0" presId="urn:microsoft.com/office/officeart/2005/8/layout/default"/>
    <dgm:cxn modelId="{B8EA89C5-7600-AF48-85FD-B62BF0931D3A}" type="presParOf" srcId="{68B03AF2-00E2-5042-AC1D-3CFDD8C86986}" destId="{E4A7F80B-3E03-F943-96E0-5585A99DDCAF}" srcOrd="3" destOrd="0" presId="urn:microsoft.com/office/officeart/2005/8/layout/default"/>
    <dgm:cxn modelId="{D008BACC-BA7D-FB42-BC24-AD64D4B83192}" type="presParOf" srcId="{68B03AF2-00E2-5042-AC1D-3CFDD8C86986}" destId="{49B39BDB-2FB6-114D-A269-D3F8169CE3C9}" srcOrd="4" destOrd="0" presId="urn:microsoft.com/office/officeart/2005/8/layout/default"/>
    <dgm:cxn modelId="{E4EFF41B-73BE-984A-931B-5ED530128492}" type="presParOf" srcId="{68B03AF2-00E2-5042-AC1D-3CFDD8C86986}" destId="{CD03EFDF-7689-854A-ABBB-21B68BE9C5DC}" srcOrd="5" destOrd="0" presId="urn:microsoft.com/office/officeart/2005/8/layout/default"/>
    <dgm:cxn modelId="{94C9C6F7-BC12-FA45-A77B-34E705761F1E}" type="presParOf" srcId="{68B03AF2-00E2-5042-AC1D-3CFDD8C86986}" destId="{21877624-BC80-F54E-9B7D-929B702C3DC8}" srcOrd="6" destOrd="0" presId="urn:microsoft.com/office/officeart/2005/8/layout/default"/>
    <dgm:cxn modelId="{2EDAD92B-47FE-6049-8DF7-78EC03924758}" type="presParOf" srcId="{68B03AF2-00E2-5042-AC1D-3CFDD8C86986}" destId="{6B206EC1-9B31-EB46-A009-2FD8BD2EABB3}" srcOrd="7" destOrd="0" presId="urn:microsoft.com/office/officeart/2005/8/layout/default"/>
    <dgm:cxn modelId="{B9BEE77F-48C5-F648-84E5-E15AD1C34ECE}" type="presParOf" srcId="{68B03AF2-00E2-5042-AC1D-3CFDD8C86986}" destId="{1E90FC3B-D051-294D-BC65-1E31A7CC935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6C8F44-5FB5-499B-B4CB-CCB0C1D99E2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59452DF-A1DC-4726-AF60-ADA462BA8AEE}">
      <dgm:prSet/>
      <dgm:spPr/>
      <dgm:t>
        <a:bodyPr/>
        <a:lstStyle/>
        <a:p>
          <a:r>
            <a:rPr lang="en-GB" b="1"/>
            <a:t>Need to specialize/build partnerships in all areas</a:t>
          </a:r>
          <a:endParaRPr lang="en-US"/>
        </a:p>
      </dgm:t>
    </dgm:pt>
    <dgm:pt modelId="{FF71724E-53A3-4E7E-9CF4-ACE93B06CE28}" type="parTrans" cxnId="{756D0F98-046A-4A61-8569-6FD46A12F600}">
      <dgm:prSet/>
      <dgm:spPr/>
      <dgm:t>
        <a:bodyPr/>
        <a:lstStyle/>
        <a:p>
          <a:endParaRPr lang="en-US"/>
        </a:p>
      </dgm:t>
    </dgm:pt>
    <dgm:pt modelId="{1F5DBCFB-CDF8-432C-AE42-F71B5DE24188}" type="sibTrans" cxnId="{756D0F98-046A-4A61-8569-6FD46A12F600}">
      <dgm:prSet/>
      <dgm:spPr/>
      <dgm:t>
        <a:bodyPr/>
        <a:lstStyle/>
        <a:p>
          <a:endParaRPr lang="en-US"/>
        </a:p>
      </dgm:t>
    </dgm:pt>
    <dgm:pt modelId="{4D7E5185-B2E9-40F6-B18C-EA4B3517BBB1}">
      <dgm:prSet/>
      <dgm:spPr/>
      <dgm:t>
        <a:bodyPr/>
        <a:lstStyle/>
        <a:p>
          <a:r>
            <a:rPr lang="en-GB" b="1"/>
            <a:t>More bureaucracy for the forwarder</a:t>
          </a:r>
          <a:endParaRPr lang="en-US"/>
        </a:p>
      </dgm:t>
    </dgm:pt>
    <dgm:pt modelId="{0B09E568-DB05-42E6-ACC9-0A92AFAA56AE}" type="parTrans" cxnId="{1C4A09CF-1818-4832-A455-24DA4253EDAC}">
      <dgm:prSet/>
      <dgm:spPr/>
      <dgm:t>
        <a:bodyPr/>
        <a:lstStyle/>
        <a:p>
          <a:endParaRPr lang="en-US"/>
        </a:p>
      </dgm:t>
    </dgm:pt>
    <dgm:pt modelId="{74282C60-B937-45C1-8107-9B7F79E81458}" type="sibTrans" cxnId="{1C4A09CF-1818-4832-A455-24DA4253EDAC}">
      <dgm:prSet/>
      <dgm:spPr/>
      <dgm:t>
        <a:bodyPr/>
        <a:lstStyle/>
        <a:p>
          <a:endParaRPr lang="en-US"/>
        </a:p>
      </dgm:t>
    </dgm:pt>
    <dgm:pt modelId="{15ACD490-F4F2-457D-9C79-DE66239E8E60}">
      <dgm:prSet/>
      <dgm:spPr/>
      <dgm:t>
        <a:bodyPr/>
        <a:lstStyle/>
        <a:p>
          <a:r>
            <a:rPr lang="en-GB" b="1"/>
            <a:t>Speed </a:t>
          </a:r>
          <a:endParaRPr lang="en-US"/>
        </a:p>
      </dgm:t>
    </dgm:pt>
    <dgm:pt modelId="{69F0A4F6-00F6-4938-815A-ADC358C7B42C}" type="parTrans" cxnId="{78783DAC-5525-4E6D-B476-32D7DE2B1994}">
      <dgm:prSet/>
      <dgm:spPr/>
      <dgm:t>
        <a:bodyPr/>
        <a:lstStyle/>
        <a:p>
          <a:endParaRPr lang="en-US"/>
        </a:p>
      </dgm:t>
    </dgm:pt>
    <dgm:pt modelId="{E82AE933-0D08-4E63-B760-3260BE5B8C7E}" type="sibTrans" cxnId="{78783DAC-5525-4E6D-B476-32D7DE2B1994}">
      <dgm:prSet/>
      <dgm:spPr/>
      <dgm:t>
        <a:bodyPr/>
        <a:lstStyle/>
        <a:p>
          <a:endParaRPr lang="en-US"/>
        </a:p>
      </dgm:t>
    </dgm:pt>
    <dgm:pt modelId="{B902D436-16B7-4EC1-9FCD-F1B01EE1EBE5}">
      <dgm:prSet/>
      <dgm:spPr/>
      <dgm:t>
        <a:bodyPr/>
        <a:lstStyle/>
        <a:p>
          <a:r>
            <a:rPr lang="en-GB"/>
            <a:t>Lack of reliability</a:t>
          </a:r>
          <a:endParaRPr lang="en-US"/>
        </a:p>
      </dgm:t>
    </dgm:pt>
    <dgm:pt modelId="{0BCB601C-697F-435E-9B05-1680FC94C543}" type="parTrans" cxnId="{63455E83-8CF2-4330-9021-366F4BBACE38}">
      <dgm:prSet/>
      <dgm:spPr/>
      <dgm:t>
        <a:bodyPr/>
        <a:lstStyle/>
        <a:p>
          <a:endParaRPr lang="en-US"/>
        </a:p>
      </dgm:t>
    </dgm:pt>
    <dgm:pt modelId="{11CB1A44-6AA6-4DF3-8D58-C0A100CFFDEB}" type="sibTrans" cxnId="{63455E83-8CF2-4330-9021-366F4BBACE38}">
      <dgm:prSet/>
      <dgm:spPr/>
      <dgm:t>
        <a:bodyPr/>
        <a:lstStyle/>
        <a:p>
          <a:endParaRPr lang="en-US"/>
        </a:p>
      </dgm:t>
    </dgm:pt>
    <dgm:pt modelId="{CFE7E907-115D-4414-A3CB-BA2E235C1D0E}">
      <dgm:prSet/>
      <dgm:spPr/>
      <dgm:t>
        <a:bodyPr/>
        <a:lstStyle/>
        <a:p>
          <a:r>
            <a:rPr lang="en-GB"/>
            <a:t>Damage</a:t>
          </a:r>
          <a:endParaRPr lang="en-US"/>
        </a:p>
      </dgm:t>
    </dgm:pt>
    <dgm:pt modelId="{93A00166-F21A-4117-89C2-352DFC6E0147}" type="parTrans" cxnId="{82CEB491-9738-4F9C-BA4A-A5F2291C27A2}">
      <dgm:prSet/>
      <dgm:spPr/>
      <dgm:t>
        <a:bodyPr/>
        <a:lstStyle/>
        <a:p>
          <a:endParaRPr lang="en-US"/>
        </a:p>
      </dgm:t>
    </dgm:pt>
    <dgm:pt modelId="{71A8C606-F5A0-495B-9701-536AD53ACE84}" type="sibTrans" cxnId="{82CEB491-9738-4F9C-BA4A-A5F2291C27A2}">
      <dgm:prSet/>
      <dgm:spPr/>
      <dgm:t>
        <a:bodyPr/>
        <a:lstStyle/>
        <a:p>
          <a:endParaRPr lang="en-US"/>
        </a:p>
      </dgm:t>
    </dgm:pt>
    <dgm:pt modelId="{5AA610B0-B83D-458C-B212-2A8034F64B38}">
      <dgm:prSet/>
      <dgm:spPr/>
      <dgm:t>
        <a:bodyPr/>
        <a:lstStyle/>
        <a:p>
          <a:r>
            <a:rPr lang="en-GB"/>
            <a:t>High infrastructure costs</a:t>
          </a:r>
          <a:endParaRPr lang="en-US"/>
        </a:p>
      </dgm:t>
    </dgm:pt>
    <dgm:pt modelId="{6409F5B7-7BDB-4F01-AEC3-7954471135F0}" type="parTrans" cxnId="{8679912E-0B5E-4619-9376-4AB17D7EAB7C}">
      <dgm:prSet/>
      <dgm:spPr/>
      <dgm:t>
        <a:bodyPr/>
        <a:lstStyle/>
        <a:p>
          <a:endParaRPr lang="en-US"/>
        </a:p>
      </dgm:t>
    </dgm:pt>
    <dgm:pt modelId="{09C2E3CF-A05F-43A4-8A25-5AD4E0D12C28}" type="sibTrans" cxnId="{8679912E-0B5E-4619-9376-4AB17D7EAB7C}">
      <dgm:prSet/>
      <dgm:spPr/>
      <dgm:t>
        <a:bodyPr/>
        <a:lstStyle/>
        <a:p>
          <a:endParaRPr lang="en-US"/>
        </a:p>
      </dgm:t>
    </dgm:pt>
    <dgm:pt modelId="{17950D5A-EC91-2E4B-9065-264E5F668843}" type="pres">
      <dgm:prSet presAssocID="{7D6C8F44-5FB5-499B-B4CB-CCB0C1D99E20}" presName="diagram" presStyleCnt="0">
        <dgm:presLayoutVars>
          <dgm:dir/>
          <dgm:resizeHandles val="exact"/>
        </dgm:presLayoutVars>
      </dgm:prSet>
      <dgm:spPr/>
    </dgm:pt>
    <dgm:pt modelId="{051B7430-A1DE-D647-936A-7FA43D7B4D9B}" type="pres">
      <dgm:prSet presAssocID="{D59452DF-A1DC-4726-AF60-ADA462BA8AEE}" presName="node" presStyleLbl="node1" presStyleIdx="0" presStyleCnt="6">
        <dgm:presLayoutVars>
          <dgm:bulletEnabled val="1"/>
        </dgm:presLayoutVars>
      </dgm:prSet>
      <dgm:spPr/>
    </dgm:pt>
    <dgm:pt modelId="{4B8A8EBE-EDE5-F341-BEA2-9CD91573F17B}" type="pres">
      <dgm:prSet presAssocID="{1F5DBCFB-CDF8-432C-AE42-F71B5DE24188}" presName="sibTrans" presStyleCnt="0"/>
      <dgm:spPr/>
    </dgm:pt>
    <dgm:pt modelId="{2610A53A-5E35-F946-BBF7-75B8C917EEDA}" type="pres">
      <dgm:prSet presAssocID="{4D7E5185-B2E9-40F6-B18C-EA4B3517BBB1}" presName="node" presStyleLbl="node1" presStyleIdx="1" presStyleCnt="6">
        <dgm:presLayoutVars>
          <dgm:bulletEnabled val="1"/>
        </dgm:presLayoutVars>
      </dgm:prSet>
      <dgm:spPr/>
    </dgm:pt>
    <dgm:pt modelId="{8A9E1423-0E7F-9F45-8AC5-13C54CC75023}" type="pres">
      <dgm:prSet presAssocID="{74282C60-B937-45C1-8107-9B7F79E81458}" presName="sibTrans" presStyleCnt="0"/>
      <dgm:spPr/>
    </dgm:pt>
    <dgm:pt modelId="{4F85423F-99E1-7540-A794-7ACA902FC16F}" type="pres">
      <dgm:prSet presAssocID="{15ACD490-F4F2-457D-9C79-DE66239E8E60}" presName="node" presStyleLbl="node1" presStyleIdx="2" presStyleCnt="6">
        <dgm:presLayoutVars>
          <dgm:bulletEnabled val="1"/>
        </dgm:presLayoutVars>
      </dgm:prSet>
      <dgm:spPr/>
    </dgm:pt>
    <dgm:pt modelId="{75DB2003-05D3-FF48-BD7D-FD38AC028F89}" type="pres">
      <dgm:prSet presAssocID="{E82AE933-0D08-4E63-B760-3260BE5B8C7E}" presName="sibTrans" presStyleCnt="0"/>
      <dgm:spPr/>
    </dgm:pt>
    <dgm:pt modelId="{639B4805-35F8-9241-88C6-D547EC08D66A}" type="pres">
      <dgm:prSet presAssocID="{B902D436-16B7-4EC1-9FCD-F1B01EE1EBE5}" presName="node" presStyleLbl="node1" presStyleIdx="3" presStyleCnt="6">
        <dgm:presLayoutVars>
          <dgm:bulletEnabled val="1"/>
        </dgm:presLayoutVars>
      </dgm:prSet>
      <dgm:spPr/>
    </dgm:pt>
    <dgm:pt modelId="{1373C587-02B1-C144-8468-08A2C656B126}" type="pres">
      <dgm:prSet presAssocID="{11CB1A44-6AA6-4DF3-8D58-C0A100CFFDEB}" presName="sibTrans" presStyleCnt="0"/>
      <dgm:spPr/>
    </dgm:pt>
    <dgm:pt modelId="{327126F3-7F94-5F42-B09E-B51EF3E12124}" type="pres">
      <dgm:prSet presAssocID="{CFE7E907-115D-4414-A3CB-BA2E235C1D0E}" presName="node" presStyleLbl="node1" presStyleIdx="4" presStyleCnt="6">
        <dgm:presLayoutVars>
          <dgm:bulletEnabled val="1"/>
        </dgm:presLayoutVars>
      </dgm:prSet>
      <dgm:spPr/>
    </dgm:pt>
    <dgm:pt modelId="{E4D1AE93-A686-294A-A859-8ACF23D413AB}" type="pres">
      <dgm:prSet presAssocID="{71A8C606-F5A0-495B-9701-536AD53ACE84}" presName="sibTrans" presStyleCnt="0"/>
      <dgm:spPr/>
    </dgm:pt>
    <dgm:pt modelId="{78FBE3F2-4E38-8540-B7C8-58BA632EF48B}" type="pres">
      <dgm:prSet presAssocID="{5AA610B0-B83D-458C-B212-2A8034F64B38}" presName="node" presStyleLbl="node1" presStyleIdx="5" presStyleCnt="6">
        <dgm:presLayoutVars>
          <dgm:bulletEnabled val="1"/>
        </dgm:presLayoutVars>
      </dgm:prSet>
      <dgm:spPr/>
    </dgm:pt>
  </dgm:ptLst>
  <dgm:cxnLst>
    <dgm:cxn modelId="{93EDDF18-833F-3F40-BB2D-894532DE3BF4}" type="presOf" srcId="{5AA610B0-B83D-458C-B212-2A8034F64B38}" destId="{78FBE3F2-4E38-8540-B7C8-58BA632EF48B}" srcOrd="0" destOrd="0" presId="urn:microsoft.com/office/officeart/2005/8/layout/default"/>
    <dgm:cxn modelId="{8679912E-0B5E-4619-9376-4AB17D7EAB7C}" srcId="{7D6C8F44-5FB5-499B-B4CB-CCB0C1D99E20}" destId="{5AA610B0-B83D-458C-B212-2A8034F64B38}" srcOrd="5" destOrd="0" parTransId="{6409F5B7-7BDB-4F01-AEC3-7954471135F0}" sibTransId="{09C2E3CF-A05F-43A4-8A25-5AD4E0D12C28}"/>
    <dgm:cxn modelId="{F663F734-050A-0D49-8709-8DBEFE7C20FD}" type="presOf" srcId="{7D6C8F44-5FB5-499B-B4CB-CCB0C1D99E20}" destId="{17950D5A-EC91-2E4B-9065-264E5F668843}" srcOrd="0" destOrd="0" presId="urn:microsoft.com/office/officeart/2005/8/layout/default"/>
    <dgm:cxn modelId="{FC682248-6B30-7A41-8A2E-AE00528FABCB}" type="presOf" srcId="{D59452DF-A1DC-4726-AF60-ADA462BA8AEE}" destId="{051B7430-A1DE-D647-936A-7FA43D7B4D9B}" srcOrd="0" destOrd="0" presId="urn:microsoft.com/office/officeart/2005/8/layout/default"/>
    <dgm:cxn modelId="{5CED126F-F19E-7C47-ACAE-CF9B76618E7C}" type="presOf" srcId="{CFE7E907-115D-4414-A3CB-BA2E235C1D0E}" destId="{327126F3-7F94-5F42-B09E-B51EF3E12124}" srcOrd="0" destOrd="0" presId="urn:microsoft.com/office/officeart/2005/8/layout/default"/>
    <dgm:cxn modelId="{7BCC7470-471F-2F4D-999D-8AE6719AD604}" type="presOf" srcId="{15ACD490-F4F2-457D-9C79-DE66239E8E60}" destId="{4F85423F-99E1-7540-A794-7ACA902FC16F}" srcOrd="0" destOrd="0" presId="urn:microsoft.com/office/officeart/2005/8/layout/default"/>
    <dgm:cxn modelId="{3403A87C-8D0F-C445-B448-BBD61A51B15E}" type="presOf" srcId="{B902D436-16B7-4EC1-9FCD-F1B01EE1EBE5}" destId="{639B4805-35F8-9241-88C6-D547EC08D66A}" srcOrd="0" destOrd="0" presId="urn:microsoft.com/office/officeart/2005/8/layout/default"/>
    <dgm:cxn modelId="{63455E83-8CF2-4330-9021-366F4BBACE38}" srcId="{7D6C8F44-5FB5-499B-B4CB-CCB0C1D99E20}" destId="{B902D436-16B7-4EC1-9FCD-F1B01EE1EBE5}" srcOrd="3" destOrd="0" parTransId="{0BCB601C-697F-435E-9B05-1680FC94C543}" sibTransId="{11CB1A44-6AA6-4DF3-8D58-C0A100CFFDEB}"/>
    <dgm:cxn modelId="{22429C86-8DCB-A54D-BEF3-8D2EF3A538D0}" type="presOf" srcId="{4D7E5185-B2E9-40F6-B18C-EA4B3517BBB1}" destId="{2610A53A-5E35-F946-BBF7-75B8C917EEDA}" srcOrd="0" destOrd="0" presId="urn:microsoft.com/office/officeart/2005/8/layout/default"/>
    <dgm:cxn modelId="{82CEB491-9738-4F9C-BA4A-A5F2291C27A2}" srcId="{7D6C8F44-5FB5-499B-B4CB-CCB0C1D99E20}" destId="{CFE7E907-115D-4414-A3CB-BA2E235C1D0E}" srcOrd="4" destOrd="0" parTransId="{93A00166-F21A-4117-89C2-352DFC6E0147}" sibTransId="{71A8C606-F5A0-495B-9701-536AD53ACE84}"/>
    <dgm:cxn modelId="{756D0F98-046A-4A61-8569-6FD46A12F600}" srcId="{7D6C8F44-5FB5-499B-B4CB-CCB0C1D99E20}" destId="{D59452DF-A1DC-4726-AF60-ADA462BA8AEE}" srcOrd="0" destOrd="0" parTransId="{FF71724E-53A3-4E7E-9CF4-ACE93B06CE28}" sibTransId="{1F5DBCFB-CDF8-432C-AE42-F71B5DE24188}"/>
    <dgm:cxn modelId="{78783DAC-5525-4E6D-B476-32D7DE2B1994}" srcId="{7D6C8F44-5FB5-499B-B4CB-CCB0C1D99E20}" destId="{15ACD490-F4F2-457D-9C79-DE66239E8E60}" srcOrd="2" destOrd="0" parTransId="{69F0A4F6-00F6-4938-815A-ADC358C7B42C}" sibTransId="{E82AE933-0D08-4E63-B760-3260BE5B8C7E}"/>
    <dgm:cxn modelId="{1C4A09CF-1818-4832-A455-24DA4253EDAC}" srcId="{7D6C8F44-5FB5-499B-B4CB-CCB0C1D99E20}" destId="{4D7E5185-B2E9-40F6-B18C-EA4B3517BBB1}" srcOrd="1" destOrd="0" parTransId="{0B09E568-DB05-42E6-ACC9-0A92AFAA56AE}" sibTransId="{74282C60-B937-45C1-8107-9B7F79E81458}"/>
    <dgm:cxn modelId="{AFAE098B-69FA-4149-8491-725FF45E53BB}" type="presParOf" srcId="{17950D5A-EC91-2E4B-9065-264E5F668843}" destId="{051B7430-A1DE-D647-936A-7FA43D7B4D9B}" srcOrd="0" destOrd="0" presId="urn:microsoft.com/office/officeart/2005/8/layout/default"/>
    <dgm:cxn modelId="{CA0898A0-5289-9B45-A17C-0E3358521856}" type="presParOf" srcId="{17950D5A-EC91-2E4B-9065-264E5F668843}" destId="{4B8A8EBE-EDE5-F341-BEA2-9CD91573F17B}" srcOrd="1" destOrd="0" presId="urn:microsoft.com/office/officeart/2005/8/layout/default"/>
    <dgm:cxn modelId="{0D395FE5-0002-C84D-8343-6999A4D9C754}" type="presParOf" srcId="{17950D5A-EC91-2E4B-9065-264E5F668843}" destId="{2610A53A-5E35-F946-BBF7-75B8C917EEDA}" srcOrd="2" destOrd="0" presId="urn:microsoft.com/office/officeart/2005/8/layout/default"/>
    <dgm:cxn modelId="{AFECC823-BAC9-3C48-88AD-3018E8777EFF}" type="presParOf" srcId="{17950D5A-EC91-2E4B-9065-264E5F668843}" destId="{8A9E1423-0E7F-9F45-8AC5-13C54CC75023}" srcOrd="3" destOrd="0" presId="urn:microsoft.com/office/officeart/2005/8/layout/default"/>
    <dgm:cxn modelId="{AE578722-7689-7945-8DA6-E6B0ED64E818}" type="presParOf" srcId="{17950D5A-EC91-2E4B-9065-264E5F668843}" destId="{4F85423F-99E1-7540-A794-7ACA902FC16F}" srcOrd="4" destOrd="0" presId="urn:microsoft.com/office/officeart/2005/8/layout/default"/>
    <dgm:cxn modelId="{6B11DD63-B060-C64C-8FFE-DC4FF1B4015D}" type="presParOf" srcId="{17950D5A-EC91-2E4B-9065-264E5F668843}" destId="{75DB2003-05D3-FF48-BD7D-FD38AC028F89}" srcOrd="5" destOrd="0" presId="urn:microsoft.com/office/officeart/2005/8/layout/default"/>
    <dgm:cxn modelId="{29D3E741-B2CB-174A-8D0B-B97CF3447560}" type="presParOf" srcId="{17950D5A-EC91-2E4B-9065-264E5F668843}" destId="{639B4805-35F8-9241-88C6-D547EC08D66A}" srcOrd="6" destOrd="0" presId="urn:microsoft.com/office/officeart/2005/8/layout/default"/>
    <dgm:cxn modelId="{BCBFCF6F-14D6-A342-AF80-0EDF64991050}" type="presParOf" srcId="{17950D5A-EC91-2E4B-9065-264E5F668843}" destId="{1373C587-02B1-C144-8468-08A2C656B126}" srcOrd="7" destOrd="0" presId="urn:microsoft.com/office/officeart/2005/8/layout/default"/>
    <dgm:cxn modelId="{F4B469C0-3E14-A74C-A374-D5AA948ACFD6}" type="presParOf" srcId="{17950D5A-EC91-2E4B-9065-264E5F668843}" destId="{327126F3-7F94-5F42-B09E-B51EF3E12124}" srcOrd="8" destOrd="0" presId="urn:microsoft.com/office/officeart/2005/8/layout/default"/>
    <dgm:cxn modelId="{3D5905A5-ED86-F544-9D4C-11A0FCAE70E3}" type="presParOf" srcId="{17950D5A-EC91-2E4B-9065-264E5F668843}" destId="{E4D1AE93-A686-294A-A859-8ACF23D413AB}" srcOrd="9" destOrd="0" presId="urn:microsoft.com/office/officeart/2005/8/layout/default"/>
    <dgm:cxn modelId="{D9810BD9-664F-5E4F-B28A-AB224EA8EF87}" type="presParOf" srcId="{17950D5A-EC91-2E4B-9065-264E5F668843}" destId="{78FBE3F2-4E38-8540-B7C8-58BA632EF48B}"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4C40A-41AD-4845-98EC-1DED986CB21A}">
      <dsp:nvSpPr>
        <dsp:cNvPr id="0" name=""/>
        <dsp:cNvSpPr/>
      </dsp:nvSpPr>
      <dsp:spPr>
        <a:xfrm>
          <a:off x="1176867" y="286"/>
          <a:ext cx="2675667" cy="1605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t>Greater control </a:t>
          </a:r>
          <a:endParaRPr lang="en-US" sz="3700" kern="1200"/>
        </a:p>
      </dsp:txBody>
      <dsp:txXfrm>
        <a:off x="1176867" y="286"/>
        <a:ext cx="2675667" cy="1605400"/>
      </dsp:txXfrm>
    </dsp:sp>
    <dsp:sp modelId="{BDF5AF5D-81BF-2D4E-A46D-148947B21F6F}">
      <dsp:nvSpPr>
        <dsp:cNvPr id="0" name=""/>
        <dsp:cNvSpPr/>
      </dsp:nvSpPr>
      <dsp:spPr>
        <a:xfrm>
          <a:off x="4120100" y="286"/>
          <a:ext cx="2675667" cy="16054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t>Allows for more competitive fares</a:t>
          </a:r>
          <a:endParaRPr lang="en-US" sz="3700" kern="1200"/>
        </a:p>
      </dsp:txBody>
      <dsp:txXfrm>
        <a:off x="4120100" y="286"/>
        <a:ext cx="2675667" cy="1605400"/>
      </dsp:txXfrm>
    </dsp:sp>
    <dsp:sp modelId="{49B39BDB-2FB6-114D-A269-D3F8169CE3C9}">
      <dsp:nvSpPr>
        <dsp:cNvPr id="0" name=""/>
        <dsp:cNvSpPr/>
      </dsp:nvSpPr>
      <dsp:spPr>
        <a:xfrm>
          <a:off x="7063334" y="286"/>
          <a:ext cx="2675667" cy="16054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t>Makes customer freight more agile</a:t>
          </a:r>
          <a:endParaRPr lang="en-US" sz="3700" kern="1200"/>
        </a:p>
      </dsp:txBody>
      <dsp:txXfrm>
        <a:off x="7063334" y="286"/>
        <a:ext cx="2675667" cy="1605400"/>
      </dsp:txXfrm>
    </dsp:sp>
    <dsp:sp modelId="{21877624-BC80-F54E-9B7D-929B702C3DC8}">
      <dsp:nvSpPr>
        <dsp:cNvPr id="0" name=""/>
        <dsp:cNvSpPr/>
      </dsp:nvSpPr>
      <dsp:spPr>
        <a:xfrm>
          <a:off x="2648484" y="1873253"/>
          <a:ext cx="2675667" cy="16054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Transit goods over large distances</a:t>
          </a:r>
        </a:p>
      </dsp:txBody>
      <dsp:txXfrm>
        <a:off x="2648484" y="1873253"/>
        <a:ext cx="2675667" cy="1605400"/>
      </dsp:txXfrm>
    </dsp:sp>
    <dsp:sp modelId="{1E90FC3B-D051-294D-BC65-1E31A7CC9350}">
      <dsp:nvSpPr>
        <dsp:cNvPr id="0" name=""/>
        <dsp:cNvSpPr/>
      </dsp:nvSpPr>
      <dsp:spPr>
        <a:xfrm>
          <a:off x="5591717" y="1873253"/>
          <a:ext cx="2675667" cy="16054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Reduce environmental impact</a:t>
          </a:r>
        </a:p>
      </dsp:txBody>
      <dsp:txXfrm>
        <a:off x="5591717" y="1873253"/>
        <a:ext cx="2675667" cy="1605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B7430-A1DE-D647-936A-7FA43D7B4D9B}">
      <dsp:nvSpPr>
        <dsp:cNvPr id="0" name=""/>
        <dsp:cNvSpPr/>
      </dsp:nvSpPr>
      <dsp:spPr>
        <a:xfrm>
          <a:off x="1176867" y="286"/>
          <a:ext cx="2675667" cy="1605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a:t>Need to specialize/build partnerships in all areas</a:t>
          </a:r>
          <a:endParaRPr lang="en-US" sz="3400" kern="1200"/>
        </a:p>
      </dsp:txBody>
      <dsp:txXfrm>
        <a:off x="1176867" y="286"/>
        <a:ext cx="2675667" cy="1605400"/>
      </dsp:txXfrm>
    </dsp:sp>
    <dsp:sp modelId="{2610A53A-5E35-F946-BBF7-75B8C917EEDA}">
      <dsp:nvSpPr>
        <dsp:cNvPr id="0" name=""/>
        <dsp:cNvSpPr/>
      </dsp:nvSpPr>
      <dsp:spPr>
        <a:xfrm>
          <a:off x="4120100" y="286"/>
          <a:ext cx="2675667" cy="16054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a:t>More bureaucracy for the forwarder</a:t>
          </a:r>
          <a:endParaRPr lang="en-US" sz="3400" kern="1200"/>
        </a:p>
      </dsp:txBody>
      <dsp:txXfrm>
        <a:off x="4120100" y="286"/>
        <a:ext cx="2675667" cy="1605400"/>
      </dsp:txXfrm>
    </dsp:sp>
    <dsp:sp modelId="{4F85423F-99E1-7540-A794-7ACA902FC16F}">
      <dsp:nvSpPr>
        <dsp:cNvPr id="0" name=""/>
        <dsp:cNvSpPr/>
      </dsp:nvSpPr>
      <dsp:spPr>
        <a:xfrm>
          <a:off x="7063334" y="286"/>
          <a:ext cx="2675667" cy="16054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1" kern="1200"/>
            <a:t>Speed </a:t>
          </a:r>
          <a:endParaRPr lang="en-US" sz="3400" kern="1200"/>
        </a:p>
      </dsp:txBody>
      <dsp:txXfrm>
        <a:off x="7063334" y="286"/>
        <a:ext cx="2675667" cy="1605400"/>
      </dsp:txXfrm>
    </dsp:sp>
    <dsp:sp modelId="{639B4805-35F8-9241-88C6-D547EC08D66A}">
      <dsp:nvSpPr>
        <dsp:cNvPr id="0" name=""/>
        <dsp:cNvSpPr/>
      </dsp:nvSpPr>
      <dsp:spPr>
        <a:xfrm>
          <a:off x="1176867" y="1873253"/>
          <a:ext cx="2675667" cy="16054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Lack of reliability</a:t>
          </a:r>
          <a:endParaRPr lang="en-US" sz="3400" kern="1200"/>
        </a:p>
      </dsp:txBody>
      <dsp:txXfrm>
        <a:off x="1176867" y="1873253"/>
        <a:ext cx="2675667" cy="1605400"/>
      </dsp:txXfrm>
    </dsp:sp>
    <dsp:sp modelId="{327126F3-7F94-5F42-B09E-B51EF3E12124}">
      <dsp:nvSpPr>
        <dsp:cNvPr id="0" name=""/>
        <dsp:cNvSpPr/>
      </dsp:nvSpPr>
      <dsp:spPr>
        <a:xfrm>
          <a:off x="4120100" y="1873253"/>
          <a:ext cx="2675667" cy="16054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Damage</a:t>
          </a:r>
          <a:endParaRPr lang="en-US" sz="3400" kern="1200"/>
        </a:p>
      </dsp:txBody>
      <dsp:txXfrm>
        <a:off x="4120100" y="1873253"/>
        <a:ext cx="2675667" cy="1605400"/>
      </dsp:txXfrm>
    </dsp:sp>
    <dsp:sp modelId="{78FBE3F2-4E38-8540-B7C8-58BA632EF48B}">
      <dsp:nvSpPr>
        <dsp:cNvPr id="0" name=""/>
        <dsp:cNvSpPr/>
      </dsp:nvSpPr>
      <dsp:spPr>
        <a:xfrm>
          <a:off x="7063334" y="1873253"/>
          <a:ext cx="2675667" cy="1605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High infrastructure costs</a:t>
          </a:r>
          <a:endParaRPr lang="en-US" sz="3400" kern="1200"/>
        </a:p>
      </dsp:txBody>
      <dsp:txXfrm>
        <a:off x="7063334" y="1873253"/>
        <a:ext cx="2675667" cy="1605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47A739-C70E-B84A-A8A4-DE1E6DAEDD12}" type="datetimeFigureOut">
              <a:rPr lang="en-US" smtClean="0"/>
              <a:t>4/29/22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C919C8-E56D-B749-91EB-33973D408DAE}" type="slidenum">
              <a:rPr lang="en-US" smtClean="0"/>
              <a:t>‹#›</a:t>
            </a:fld>
            <a:endParaRPr lang="en-US"/>
          </a:p>
        </p:txBody>
      </p:sp>
    </p:spTree>
    <p:extLst>
      <p:ext uri="{BB962C8B-B14F-4D97-AF65-F5344CB8AC3E}">
        <p14:creationId xmlns:p14="http://schemas.microsoft.com/office/powerpoint/2010/main" val="156841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1 </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Good afternoon, everyone I would like to take this opportunity to welcome you to my presentation on Multimodal transportation. So, the presentation itself will be split up into three distinctive parts. The first part of the presentation will provide a more generalised overview of the varying types of multimodal transport that there are. The second will part will focus on the discussing various advantages and disadvantages of multimodal transport. Next it will provide an overview of the various multimodal transport systems that are used in conjunction with a particular mode of transport. Following that the presentation will then finally conclude by highlighting the role and responsibility of a multimodal transport operator.</a:t>
            </a:r>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1</a:t>
            </a:fld>
            <a:endParaRPr lang="en-US"/>
          </a:p>
        </p:txBody>
      </p:sp>
    </p:spTree>
    <p:extLst>
      <p:ext uri="{BB962C8B-B14F-4D97-AF65-F5344CB8AC3E}">
        <p14:creationId xmlns:p14="http://schemas.microsoft.com/office/powerpoint/2010/main" val="2372174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2 </a:t>
            </a:r>
            <a:r>
              <a:rPr lang="en-GB" sz="1200" b="1" kern="1200" dirty="0">
                <a:solidFill>
                  <a:schemeClr val="tx1"/>
                </a:solidFill>
                <a:effectLst/>
                <a:latin typeface="+mn-lt"/>
                <a:ea typeface="+mn-ea"/>
                <a:cs typeface="+mn-cs"/>
              </a:rPr>
              <a:t>- Defining multimodal transport</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before going into much greater detail on multimodal transportation I think it is important to have a clear understanding of what is meant by the term “Multimodal transportation”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following two definitions on this slide will give you greater clarity.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“Multimodal transport, as understood by many, refers to a transport system usually operated by one carrier with more than one mode of transport under the control or ownership of one operator. It involves the use of more than one means of transport such as a combination of truck, railcar, aeroplane, or ship in succession to each other e.g., a container line which operates both a ship and a rail system of double stack trains”.</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operations of pick-up and delivery of goods carried out in the performance of a unimodal transport contract, as defined in such contract, shall not be considered as international multimodal transport”.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2</a:t>
            </a:fld>
            <a:endParaRPr lang="en-US"/>
          </a:p>
        </p:txBody>
      </p:sp>
    </p:spTree>
    <p:extLst>
      <p:ext uri="{BB962C8B-B14F-4D97-AF65-F5344CB8AC3E}">
        <p14:creationId xmlns:p14="http://schemas.microsoft.com/office/powerpoint/2010/main" val="2933008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3</a:t>
            </a:fld>
            <a:endParaRPr lang="en-US"/>
          </a:p>
        </p:txBody>
      </p:sp>
    </p:spTree>
    <p:extLst>
      <p:ext uri="{BB962C8B-B14F-4D97-AF65-F5344CB8AC3E}">
        <p14:creationId xmlns:p14="http://schemas.microsoft.com/office/powerpoint/2010/main" val="1512530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4 Advantages of multimodal transport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moving swiftly on, the next following few slides will aim to highlight the various advantages and disadvantages of multimodal transport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Transit goods over large distances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unquestionable advantage of multimodal transportation is its ability to ship products over extremely vast distances, something that is not possible with forwarding as it only utilises a single form of transport. Furthermore, it is also worth pointing out the speed of transport. This is attributed by the enormous amount of optimisation that is used throughout the entire process that has arisen by combining different variations of forwarding. The selection and use of multimodal transport is often determined by a given area e.g., trucks and railroad on land and container ships at sea. Therefore, it can be established that multimodal transport can be an effective solution for trading those commodities that have a relatively short shelf life like fruit and vegetables or are considered seasonal like clothes that are predominately worn within summer months.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Greater control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 using multiple transportation options, it can help a company to have a greater control of over a customer’s entire operation. By having this level of flexibility means that all undertakings can be managed correctly in a way that you believe is best for the whole operation.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Allows for more competitive fares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advantage of utilising this form of transportation method is it allows an organisation to provide more competitive fares. This is achieved because a forwarder is in a much better position to haggle a better price when are responsible for the whole logistics operation rather than been assigned just one phase of it. This is achieved because the forwarder would have a much broader view of the whole shipping process and what would be deemed as the best approach to take to optimise costs in different areas throughout the entire operation.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Makes customer freight more agile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 using multimodal transportation, it can enable a company to deliver a customer’s cargo with a greater level of agility, this is due to the fact the same employees would be accountable for controlling the whole shipping process. Therefore, this in turn would mean that communication between a shipper and customer throughout would be much easier and ultimately more time effective. Furthermore, by having the same employees involved this can further minimise the chances of theft and loss of the product as only one entity is in charge.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Reduce environmental impact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By effectively implementing various modes of transport for the transhipment of goods it can be seen as a way of improving green initiatives. If we take shipping an iso container by sea for example, it provides a much better greener substitute to that a conventional overland transport type by producing a substantially smaller amount of carbon dioxide per tonne per kilometre carried. Therefore, multimodal transportation can make a huge contribution to lowering the overall carbon footprint. Furthermore, by looking at it comparatively, one single ship alone can provide an organisation with the ability to transit goods that would be equivalent to 700 truckloads in a single trip. Therefore, it can also be established that utilising multimodal transportation can be seen as effective means for an organisation to improve their environmental contributions. </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4</a:t>
            </a:fld>
            <a:endParaRPr lang="en-US"/>
          </a:p>
        </p:txBody>
      </p:sp>
    </p:spTree>
    <p:extLst>
      <p:ext uri="{BB962C8B-B14F-4D97-AF65-F5344CB8AC3E}">
        <p14:creationId xmlns:p14="http://schemas.microsoft.com/office/powerpoint/2010/main" val="2600603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5 - Disadvantages of multimodal transport</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1.Need to specialize/build partnerships in all areas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Certain forwarders often have a specified service such as sea or air freight as their company’s main area of expertise and can be considered as the primary reason why a customer may decide to use their services over there nearest rivals. Nonetheless, for an organisation to effectively provide multimodal transportation, it is vitally important for them to have mastered and organised all shipping solutions that are compiled from all freight methods. Such factors may require a high investment with regards to staff, equipment, and infrastructure. Furthermore, a company would also have to in certain cases rely on their international partners to be supplied with the necessary logistical assistance when it is required overseas.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2.More bureaucracy for the forwarder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 each of the varying types of transport modal there is a different series of regulations that requires different forms of documentation. For a organisation to offer a full logistics service to other companies and their customers by utilising more than one form of modal often means having a good level of customs knowledge in order to be able to cope with the various types of bureaucracy that may be involved in multimodal transportation demands. A company’s ability to deal with such adversity is largely dependent upon the intricacy of the operation. Each transport modal has its own regulations and requires handling a different kind of documentation. Aiming to provide a complete logistics service that includes more than one modal means having the customs knowledge to deal with all the different types of bureaucracy involved in multimodal transportation demands. Depending on the complexity of the operation, this can be quite a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3.Speed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 Lack of Reliability</a:t>
            </a:r>
          </a:p>
          <a:p>
            <a:r>
              <a:rPr lang="en-GB" sz="1200" kern="1200" dirty="0">
                <a:solidFill>
                  <a:schemeClr val="tx1"/>
                </a:solidFill>
                <a:effectLst/>
                <a:latin typeface="+mn-lt"/>
                <a:ea typeface="+mn-ea"/>
                <a:cs typeface="+mn-cs"/>
              </a:rPr>
              <a:t>Due to the heavily dependency on multiple modes of transit, multimodal transportation is therefore subject to lower overall reliability, as the string of different forms of transport are used is increased this subsequently increases the potential probability that one of the modes of transport breaks down. This can be considered very problematic if the mode of transit that break down is rail and the are often more likely to be delayed either through equipment failure or inclement weather systems. Therefore, for those shippers that need reliable and fast transportation would be less to use multimodal transportation.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4. Damage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During the process of transferring cargo between different nodes of transport there is the associated risk and possibility of causing damage to it. Thankfully, this can be easily avoided but do so often entails overpacking the cargo by adding more protective material and bracing. However, this creates added weight and expense which cancels out the advantage that multimodal offers in terms of cost and better energy efficiency.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5. High infrastructure costs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Making use of multimodal transportation can often incur significantly high infrastructure </a:t>
            </a:r>
            <a:r>
              <a:rPr lang="en-GB" sz="1200" kern="1200" dirty="0" err="1">
                <a:solidFill>
                  <a:schemeClr val="tx1"/>
                </a:solidFill>
                <a:effectLst/>
                <a:latin typeface="+mn-lt"/>
                <a:ea typeface="+mn-ea"/>
                <a:cs typeface="+mn-cs"/>
              </a:rPr>
              <a:t>costs.Due</a:t>
            </a:r>
            <a:r>
              <a:rPr lang="en-GB" sz="1200" kern="1200" dirty="0">
                <a:solidFill>
                  <a:schemeClr val="tx1"/>
                </a:solidFill>
                <a:effectLst/>
                <a:latin typeface="+mn-lt"/>
                <a:ea typeface="+mn-ea"/>
                <a:cs typeface="+mn-cs"/>
              </a:rPr>
              <a:t> to containerisation it has reduced the cost and the complexity of transporting products by regulating their therefore this has made the process of moving a container from a ship to a truck and then to a train much more easier. Nevertheless, this requires a substantially large amount of infrastructure such as heavy-duty cranes and all the other necessary lifting equipment that would be required in order to handle a container. However, such forms of infrastructure may not be available at all ports especially those that are located within a developing country</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6</a:t>
            </a:fld>
            <a:endParaRPr lang="en-US"/>
          </a:p>
        </p:txBody>
      </p:sp>
    </p:spTree>
    <p:extLst>
      <p:ext uri="{BB962C8B-B14F-4D97-AF65-F5344CB8AC3E}">
        <p14:creationId xmlns:p14="http://schemas.microsoft.com/office/powerpoint/2010/main" val="3540219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6 - </a:t>
            </a:r>
            <a:r>
              <a:rPr lang="en-GB" sz="1200" b="1" kern="1200" dirty="0">
                <a:solidFill>
                  <a:schemeClr val="tx1"/>
                </a:solidFill>
                <a:effectLst/>
                <a:latin typeface="+mn-lt"/>
                <a:ea typeface="+mn-ea"/>
                <a:cs typeface="+mn-cs"/>
              </a:rPr>
              <a:t>Overview of multimodal transport systems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previously stipulated there a several different nodes of multimodal transportation that can be used by organisations to transit the various commodities of products to either localised or international based locations. However, in order to transit products both safely and securely there are various systems that can be used. In addition, the effective utilisation of these transport systems can make the subsequent unloading and loading process between two different transportation nodes a much smoother process and can help to improve the overall turnaround time and ensure costings are kept to a minimum. However, these factors obviously differ significantly with regards to the type of transport that is being used. To give a more generalised overview the figure on this slide represents the various transport systems that are predominately used in road, rail, sea, and land transportation. Further explanation of these various transport systems will be addressed on the next few slides.</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7</a:t>
            </a:fld>
            <a:endParaRPr lang="en-US"/>
          </a:p>
        </p:txBody>
      </p:sp>
    </p:spTree>
    <p:extLst>
      <p:ext uri="{BB962C8B-B14F-4D97-AF65-F5344CB8AC3E}">
        <p14:creationId xmlns:p14="http://schemas.microsoft.com/office/powerpoint/2010/main" val="835298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7</a:t>
            </a:r>
            <a:r>
              <a:rPr lang="en-GB" sz="1200" b="1" kern="1200" dirty="0">
                <a:solidFill>
                  <a:schemeClr val="tx1"/>
                </a:solidFill>
                <a:effectLst/>
                <a:latin typeface="+mn-lt"/>
                <a:ea typeface="+mn-ea"/>
                <a:cs typeface="+mn-cs"/>
              </a:rPr>
              <a:t>- Road and rail systems</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order to make the process more efficient and as stress free as possible during the unloading and loading phase between road and rail transportation, a company may choose to utilise the following transport systems.</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Swap-body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These first of these transport systems is known as a swap- body which is a inter-changeable body system whereby the body of a transport vehicle is attached off the chassis and is then forwarded by rail until it arrives at the point of destination which is then subsequently decoupled and attached onto another vehicle for final delivery.</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Piggyback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second commonly used transportation system that can be utilised is the piggyback system, which is comprised from a series of semi-trailers which are loaded on flat cars which are usually carried using a crane. This type of system can be highly effective in reducing the associated transportation costs being that it enables shippers to shift a much greater capacity than what can be achieved by just using a single truck and trailer.</a:t>
            </a:r>
            <a:r>
              <a:rPr lang="en-GB" dirty="0">
                <a:effectLst/>
              </a:rPr>
              <a:t> </a:t>
            </a:r>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8</a:t>
            </a:fld>
            <a:endParaRPr lang="en-US"/>
          </a:p>
        </p:txBody>
      </p:sp>
    </p:spTree>
    <p:extLst>
      <p:ext uri="{BB962C8B-B14F-4D97-AF65-F5344CB8AC3E}">
        <p14:creationId xmlns:p14="http://schemas.microsoft.com/office/powerpoint/2010/main" val="1069859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8 - Sea and land systems</a:t>
            </a:r>
          </a:p>
          <a:p>
            <a:r>
              <a:rPr lang="en-GB" sz="1200" kern="1200" dirty="0">
                <a:solidFill>
                  <a:schemeClr val="tx1"/>
                </a:solidFill>
                <a:effectLst/>
                <a:latin typeface="+mn-lt"/>
                <a:ea typeface="+mn-ea"/>
                <a:cs typeface="+mn-cs"/>
              </a:rPr>
              <a:t>The following slide will address the two main sea and land systems that are </a:t>
            </a:r>
            <a:r>
              <a:rPr lang="en-GB" sz="1200" kern="1200" dirty="0" err="1">
                <a:solidFill>
                  <a:schemeClr val="tx1"/>
                </a:solidFill>
                <a:effectLst/>
                <a:latin typeface="+mn-lt"/>
                <a:ea typeface="+mn-ea"/>
                <a:cs typeface="+mn-cs"/>
              </a:rPr>
              <a:t>prodimantaely</a:t>
            </a:r>
            <a:r>
              <a:rPr lang="en-GB" sz="1200" kern="1200" dirty="0">
                <a:solidFill>
                  <a:schemeClr val="tx1"/>
                </a:solidFill>
                <a:effectLst/>
                <a:latin typeface="+mn-lt"/>
                <a:ea typeface="+mn-ea"/>
                <a:cs typeface="+mn-cs"/>
              </a:rPr>
              <a:t> used for transporting goods between land and sea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Roll-on-roll-off systems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Roll-on-roll off refers to loading (roll on) and the unloading (roll off) of lorries and other automatous vehicles that have been transported onboard shipping vessels. This type of operation can provide a logistical advantage for a shipper, given that is enables operations to be sped up whilst at the same time minimising stowing and unstowing breakdowns. Ultimately, this therefore results in a much more swift and efficient service, makes the whole process safer as it removes various load handling steps. Along with making the process safer as the use of machinery and cranes are no longer needed the RORO method. Furthermore, due to the efficient nature of the roll on and roll off system can also be seen as a way to reduce both driver and vehicle costs which subsequently minimises the vehicles overall fuel consumption thus lowering its environmental impact.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Float on - float off systems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Float on and float off systems are specialised heavy semisubmersible ships that can provide a shipper with the ability to load, carry and unload a commodity which is often oversized or that is considered extremely awkward to manoeuvre. A float on and float off system is predominately used to transport heavy cargo such as navy </a:t>
            </a:r>
            <a:r>
              <a:rPr lang="en-GB" sz="1200" kern="1200" dirty="0" err="1">
                <a:solidFill>
                  <a:schemeClr val="tx1"/>
                </a:solidFill>
                <a:effectLst/>
                <a:latin typeface="+mn-lt"/>
                <a:ea typeface="+mn-ea"/>
                <a:cs typeface="+mn-cs"/>
              </a:rPr>
              <a:t>ships,tug</a:t>
            </a:r>
            <a:r>
              <a:rPr lang="en-GB" sz="1200" kern="1200" dirty="0">
                <a:solidFill>
                  <a:schemeClr val="tx1"/>
                </a:solidFill>
                <a:effectLst/>
                <a:latin typeface="+mn-lt"/>
                <a:ea typeface="+mn-ea"/>
                <a:cs typeface="+mn-cs"/>
              </a:rPr>
              <a:t> boats etc. The lifting capabilities of these forms of transport systems are absolutely colossal ranging approximately between fifty to a staggering 45,000 tonnes. These types of vessels are designed to take on water in floodable tanks which it used to partially submerges the </a:t>
            </a:r>
            <a:r>
              <a:rPr lang="en-GB" sz="1200" kern="1200" dirty="0" err="1">
                <a:solidFill>
                  <a:schemeClr val="tx1"/>
                </a:solidFill>
                <a:effectLst/>
                <a:latin typeface="+mn-lt"/>
                <a:ea typeface="+mn-ea"/>
                <a:cs typeface="+mn-cs"/>
              </a:rPr>
              <a:t>vessel,the</a:t>
            </a:r>
            <a:r>
              <a:rPr lang="en-GB" sz="1200" kern="1200" dirty="0">
                <a:solidFill>
                  <a:schemeClr val="tx1"/>
                </a:solidFill>
                <a:effectLst/>
                <a:latin typeface="+mn-lt"/>
                <a:ea typeface="+mn-ea"/>
                <a:cs typeface="+mn-cs"/>
              </a:rPr>
              <a:t> cargo is then placed above the submerged </a:t>
            </a:r>
            <a:r>
              <a:rPr lang="en-GB" sz="1200" kern="1200" dirty="0" err="1">
                <a:solidFill>
                  <a:schemeClr val="tx1"/>
                </a:solidFill>
                <a:effectLst/>
                <a:latin typeface="+mn-lt"/>
                <a:ea typeface="+mn-ea"/>
                <a:cs typeface="+mn-cs"/>
              </a:rPr>
              <a:t>platform,the</a:t>
            </a:r>
            <a:r>
              <a:rPr lang="en-GB" sz="1200" kern="1200" dirty="0">
                <a:solidFill>
                  <a:schemeClr val="tx1"/>
                </a:solidFill>
                <a:effectLst/>
                <a:latin typeface="+mn-lt"/>
                <a:ea typeface="+mn-ea"/>
                <a:cs typeface="+mn-cs"/>
              </a:rPr>
              <a:t> platform is then raised up under the cargo which is then secured to be transported </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9</a:t>
            </a:fld>
            <a:endParaRPr lang="en-US"/>
          </a:p>
        </p:txBody>
      </p:sp>
    </p:spTree>
    <p:extLst>
      <p:ext uri="{BB962C8B-B14F-4D97-AF65-F5344CB8AC3E}">
        <p14:creationId xmlns:p14="http://schemas.microsoft.com/office/powerpoint/2010/main" val="464010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Slide 9- </a:t>
            </a:r>
            <a:r>
              <a:rPr lang="en-GB" sz="1200" b="1" kern="1200" dirty="0">
                <a:solidFill>
                  <a:schemeClr val="tx1"/>
                </a:solidFill>
                <a:effectLst/>
                <a:latin typeface="+mn-lt"/>
                <a:ea typeface="+mn-ea"/>
                <a:cs typeface="+mn-cs"/>
              </a:rPr>
              <a:t>Role and responsibilities of a multimodal transport operator (MTO)</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following slide aims to address the roles and responsibilities that are carried out by a multimodal transport operator, or which is commonly abbreviated as (MTO). A MTO is an individual that is assigned the role of handling the transportation of goods from its origin to a destination through the use of multiple modes of transport. Therefore, a primary responsibility of an MTO when cargo is being transported is ensuring that a single transport contract or bills of lading has been produced.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bill of lading within shipping is a record of the goods that have been traded between two separate parties. Moreover, it is a legal bounded form of documentation that states a proposed agreement between a shipper and a transportation company for the transhipment of goods. In addition, the bill of lading outlines the various forms of carriers and modes of transport that have been used within the shipment of goods and the condition of which it was shipped to its destination.  </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10</a:t>
            </a:fld>
            <a:endParaRPr lang="en-US"/>
          </a:p>
        </p:txBody>
      </p:sp>
    </p:spTree>
    <p:extLst>
      <p:ext uri="{BB962C8B-B14F-4D97-AF65-F5344CB8AC3E}">
        <p14:creationId xmlns:p14="http://schemas.microsoft.com/office/powerpoint/2010/main" val="2554875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that concludes my presentation on multimodal transportation. If anyone has any further questions on what has been discussed please don’t hesitate to ask. If not, I want to take this time to say thank you very much for listening.</a:t>
            </a:r>
          </a:p>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11</a:t>
            </a:fld>
            <a:endParaRPr lang="en-US"/>
          </a:p>
        </p:txBody>
      </p:sp>
    </p:spTree>
    <p:extLst>
      <p:ext uri="{BB962C8B-B14F-4D97-AF65-F5344CB8AC3E}">
        <p14:creationId xmlns:p14="http://schemas.microsoft.com/office/powerpoint/2010/main" val="1277699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C919C8-E56D-B749-91EB-33973D408DAE}" type="slidenum">
              <a:rPr lang="en-US" smtClean="0"/>
              <a:t>12</a:t>
            </a:fld>
            <a:endParaRPr lang="en-US"/>
          </a:p>
        </p:txBody>
      </p:sp>
    </p:spTree>
    <p:extLst>
      <p:ext uri="{BB962C8B-B14F-4D97-AF65-F5344CB8AC3E}">
        <p14:creationId xmlns:p14="http://schemas.microsoft.com/office/powerpoint/2010/main" val="2703877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4/29/22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5834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4293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86239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5948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80138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18433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245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6932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033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3262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4/29/22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02096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4/29/22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5251724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file:////var/folders/s4/pqt9f6hd1zl1y_8694n0g7980000gn/T/com.microsoft.Word/WebArchiveCopyPasteTempFiles/What-is-Multimodal-Transportation-1200x756.jpg" TargetMode="External"/><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6.jpeg"/><Relationship Id="rId12" Type="http://schemas.openxmlformats.org/officeDocument/2006/relationships/hyperlink" Target="https://www.youtube.com/watch?v=F-hxEb1XdJE"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jpeg"/><Relationship Id="rId11" Type="http://schemas.openxmlformats.org/officeDocument/2006/relationships/hyperlink" Target="https://www.youtube.com/watch?v=cLJWgRKbgRg" TargetMode="External"/><Relationship Id="rId5" Type="http://schemas.openxmlformats.org/officeDocument/2006/relationships/image" Target="../media/image4.jpeg"/><Relationship Id="rId10" Type="http://schemas.openxmlformats.org/officeDocument/2006/relationships/hyperlink" Target="https://www.youtube.com/watch?v=KACmPC3dPYU" TargetMode="External"/><Relationship Id="rId4" Type="http://schemas.openxmlformats.org/officeDocument/2006/relationships/notesSlide" Target="../notesSlides/notesSlide3.xml"/><Relationship Id="rId9" Type="http://schemas.openxmlformats.org/officeDocument/2006/relationships/hyperlink" Target="https://www.youtube.com/watch?v=YfDFKgGNP6s"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hyperlink" Target="https://www.youtube.com/watch?v=uzwKDeaN6Vk" TargetMode="External"/><Relationship Id="rId3" Type="http://schemas.openxmlformats.org/officeDocument/2006/relationships/slideLayout" Target="../slideLayouts/slideLayout7.xml"/><Relationship Id="rId7" Type="http://schemas.openxmlformats.org/officeDocument/2006/relationships/image" Target="../media/image1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jpeg"/><Relationship Id="rId11" Type="http://schemas.openxmlformats.org/officeDocument/2006/relationships/image" Target="../media/image2.png"/><Relationship Id="rId5" Type="http://schemas.openxmlformats.org/officeDocument/2006/relationships/image" Target="../media/image10.jpeg"/><Relationship Id="rId10" Type="http://schemas.openxmlformats.org/officeDocument/2006/relationships/hyperlink" Target="https://www.youtube.com/watch?v=QFMARNuKwGg" TargetMode="External"/><Relationship Id="rId4" Type="http://schemas.openxmlformats.org/officeDocument/2006/relationships/notesSlide" Target="../notesSlides/notesSlide7.xml"/><Relationship Id="rId9" Type="http://schemas.openxmlformats.org/officeDocument/2006/relationships/hyperlink" Target="https://www.youtube.com/watch?v=kf_H5dIbhe4"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youtube.com/watch?v=PRgjKD6lndI" TargetMode="External"/><Relationship Id="rId3" Type="http://schemas.openxmlformats.org/officeDocument/2006/relationships/slideLayout" Target="../slideLayouts/slideLayout2.xml"/><Relationship Id="rId7" Type="http://schemas.openxmlformats.org/officeDocument/2006/relationships/hyperlink" Target="https://www.youtube.com/watch?v=mi9VH63V_ck"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8.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 name="Rectangle 69">
            <a:extLst>
              <a:ext uri="{FF2B5EF4-FFF2-40B4-BE49-F238E27FC236}">
                <a16:creationId xmlns:a16="http://schemas.microsoft.com/office/drawing/2014/main" id="{D4F87819-B70D-4927-B657-7D175613F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DCB3820D-C773-4632-9F79-C890E1B2B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177668"/>
          </a:xfrm>
          <a:custGeom>
            <a:avLst/>
            <a:gdLst>
              <a:gd name="connsiteX0" fmla="*/ 6861986 w 12191999"/>
              <a:gd name="connsiteY0" fmla="*/ 6107659 h 6177668"/>
              <a:gd name="connsiteX1" fmla="*/ 6860986 w 12191999"/>
              <a:gd name="connsiteY1" fmla="*/ 6107739 h 6177668"/>
              <a:gd name="connsiteX2" fmla="*/ 6860759 w 12191999"/>
              <a:gd name="connsiteY2" fmla="*/ 6108287 h 6177668"/>
              <a:gd name="connsiteX3" fmla="*/ 0 w 12191999"/>
              <a:gd name="connsiteY3" fmla="*/ 0 h 6177668"/>
              <a:gd name="connsiteX4" fmla="*/ 12191999 w 12191999"/>
              <a:gd name="connsiteY4" fmla="*/ 0 h 6177668"/>
              <a:gd name="connsiteX5" fmla="*/ 12191999 w 12191999"/>
              <a:gd name="connsiteY5" fmla="*/ 5215324 h 6177668"/>
              <a:gd name="connsiteX6" fmla="*/ 12144282 w 12191999"/>
              <a:gd name="connsiteY6" fmla="*/ 5229900 h 6177668"/>
              <a:gd name="connsiteX7" fmla="*/ 11759192 w 12191999"/>
              <a:gd name="connsiteY7" fmla="*/ 5336208 h 6177668"/>
              <a:gd name="connsiteX8" fmla="*/ 10505159 w 12191999"/>
              <a:gd name="connsiteY8" fmla="*/ 5627228 h 6177668"/>
              <a:gd name="connsiteX9" fmla="*/ 9501755 w 12191999"/>
              <a:gd name="connsiteY9" fmla="*/ 5807012 h 6177668"/>
              <a:gd name="connsiteX10" fmla="*/ 8534155 w 12191999"/>
              <a:gd name="connsiteY10" fmla="*/ 5944240 h 6177668"/>
              <a:gd name="connsiteX11" fmla="*/ 7790171 w 12191999"/>
              <a:gd name="connsiteY11" fmla="*/ 6026297 h 6177668"/>
              <a:gd name="connsiteX12" fmla="*/ 7024337 w 12191999"/>
              <a:gd name="connsiteY12" fmla="*/ 6093812 h 6177668"/>
              <a:gd name="connsiteX13" fmla="*/ 7008892 w 12191999"/>
              <a:gd name="connsiteY13" fmla="*/ 6095938 h 6177668"/>
              <a:gd name="connsiteX14" fmla="*/ 6862735 w 12191999"/>
              <a:gd name="connsiteY14" fmla="*/ 6107599 h 6177668"/>
              <a:gd name="connsiteX15" fmla="*/ 6872248 w 12191999"/>
              <a:gd name="connsiteY15" fmla="*/ 6109467 h 6177668"/>
              <a:gd name="connsiteX16" fmla="*/ 6907812 w 12191999"/>
              <a:gd name="connsiteY16" fmla="*/ 6107715 h 6177668"/>
              <a:gd name="connsiteX17" fmla="*/ 6956484 w 12191999"/>
              <a:gd name="connsiteY17" fmla="*/ 6104658 h 6177668"/>
              <a:gd name="connsiteX18" fmla="*/ 7652688 w 12191999"/>
              <a:gd name="connsiteY18" fmla="*/ 6071273 h 6177668"/>
              <a:gd name="connsiteX19" fmla="*/ 8699923 w 12191999"/>
              <a:gd name="connsiteY19" fmla="*/ 5982083 h 6177668"/>
              <a:gd name="connsiteX20" fmla="*/ 9557819 w 12191999"/>
              <a:gd name="connsiteY20" fmla="*/ 5875435 h 6177668"/>
              <a:gd name="connsiteX21" fmla="*/ 10709534 w 12191999"/>
              <a:gd name="connsiteY21" fmla="*/ 5676156 h 6177668"/>
              <a:gd name="connsiteX22" fmla="*/ 12081554 w 12191999"/>
              <a:gd name="connsiteY22" fmla="*/ 5341561 h 6177668"/>
              <a:gd name="connsiteX23" fmla="*/ 12191999 w 12191999"/>
              <a:gd name="connsiteY23" fmla="*/ 5308238 h 6177668"/>
              <a:gd name="connsiteX24" fmla="*/ 12191999 w 12191999"/>
              <a:gd name="connsiteY24" fmla="*/ 5364054 h 6177668"/>
              <a:gd name="connsiteX25" fmla="*/ 11911964 w 12191999"/>
              <a:gd name="connsiteY25" fmla="*/ 5447316 h 6177668"/>
              <a:gd name="connsiteX26" fmla="*/ 11020049 w 12191999"/>
              <a:gd name="connsiteY26" fmla="*/ 5667491 h 6177668"/>
              <a:gd name="connsiteX27" fmla="*/ 10064425 w 12191999"/>
              <a:gd name="connsiteY27" fmla="*/ 5852245 h 6177668"/>
              <a:gd name="connsiteX28" fmla="*/ 9264124 w 12191999"/>
              <a:gd name="connsiteY28" fmla="*/ 5971252 h 6177668"/>
              <a:gd name="connsiteX29" fmla="*/ 8654182 w 12191999"/>
              <a:gd name="connsiteY29" fmla="*/ 6042605 h 6177668"/>
              <a:gd name="connsiteX30" fmla="*/ 7938866 w 12191999"/>
              <a:gd name="connsiteY30" fmla="*/ 6105677 h 6177668"/>
              <a:gd name="connsiteX31" fmla="*/ 7008089 w 12191999"/>
              <a:gd name="connsiteY31" fmla="*/ 6158427 h 6177668"/>
              <a:gd name="connsiteX32" fmla="*/ 6549390 w 12191999"/>
              <a:gd name="connsiteY32" fmla="*/ 6172697 h 6177668"/>
              <a:gd name="connsiteX33" fmla="*/ 6433696 w 12191999"/>
              <a:gd name="connsiteY33" fmla="*/ 6177668 h 6177668"/>
              <a:gd name="connsiteX34" fmla="*/ 6127899 w 12191999"/>
              <a:gd name="connsiteY34" fmla="*/ 6177668 h 6177668"/>
              <a:gd name="connsiteX35" fmla="*/ 6048391 w 12191999"/>
              <a:gd name="connsiteY35" fmla="*/ 6172953 h 6177668"/>
              <a:gd name="connsiteX36" fmla="*/ 5334221 w 12191999"/>
              <a:gd name="connsiteY36" fmla="*/ 6135747 h 6177668"/>
              <a:gd name="connsiteX37" fmla="*/ 4413510 w 12191999"/>
              <a:gd name="connsiteY37" fmla="*/ 6072039 h 6177668"/>
              <a:gd name="connsiteX38" fmla="*/ 3438265 w 12191999"/>
              <a:gd name="connsiteY38" fmla="*/ 5970870 h 6177668"/>
              <a:gd name="connsiteX39" fmla="*/ 2425303 w 12191999"/>
              <a:gd name="connsiteY39" fmla="*/ 5848805 h 6177668"/>
              <a:gd name="connsiteX40" fmla="*/ 1293973 w 12191999"/>
              <a:gd name="connsiteY40" fmla="*/ 5671060 h 6177668"/>
              <a:gd name="connsiteX41" fmla="*/ 126888 w 12191999"/>
              <a:gd name="connsiteY41" fmla="*/ 5425029 h 6177668"/>
              <a:gd name="connsiteX42" fmla="*/ 0 w 12191999"/>
              <a:gd name="connsiteY42" fmla="*/ 5392100 h 6177668"/>
              <a:gd name="connsiteX43" fmla="*/ 0 w 12191999"/>
              <a:gd name="connsiteY43" fmla="*/ 5333771 h 6177668"/>
              <a:gd name="connsiteX44" fmla="*/ 130837 w 12191999"/>
              <a:gd name="connsiteY44" fmla="*/ 5368509 h 6177668"/>
              <a:gd name="connsiteX45" fmla="*/ 660204 w 12191999"/>
              <a:gd name="connsiteY45" fmla="*/ 5490001 h 6177668"/>
              <a:gd name="connsiteX46" fmla="*/ 1831416 w 12191999"/>
              <a:gd name="connsiteY46" fmla="*/ 5705715 h 6177668"/>
              <a:gd name="connsiteX47" fmla="*/ 2677204 w 12191999"/>
              <a:gd name="connsiteY47" fmla="*/ 5825742 h 6177668"/>
              <a:gd name="connsiteX48" fmla="*/ 2644716 w 12191999"/>
              <a:gd name="connsiteY48" fmla="*/ 5815549 h 6177668"/>
              <a:gd name="connsiteX49" fmla="*/ 1173182 w 12191999"/>
              <a:gd name="connsiteY49" fmla="*/ 5474074 h 6177668"/>
              <a:gd name="connsiteX50" fmla="*/ 479527 w 12191999"/>
              <a:gd name="connsiteY50" fmla="*/ 5269379 h 6177668"/>
              <a:gd name="connsiteX51" fmla="*/ 0 w 12191999"/>
              <a:gd name="connsiteY51" fmla="*/ 5107083 h 6177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5" name="Picture 1" descr="A picture containing text, sky&#10;&#10;Description automatically generated">
            <a:extLst>
              <a:ext uri="{FF2B5EF4-FFF2-40B4-BE49-F238E27FC236}">
                <a16:creationId xmlns:a16="http://schemas.microsoft.com/office/drawing/2014/main" id="{0B1FF849-EEDD-248F-450C-DA8A7505D321}"/>
              </a:ext>
            </a:extLst>
          </p:cNvPr>
          <p:cNvPicPr>
            <a:picLocks noChangeAspect="1" noChangeArrowheads="1"/>
          </p:cNvPicPr>
          <p:nvPr/>
        </p:nvPicPr>
        <p:blipFill rotWithShape="1">
          <a:blip r:embed="rId5" r:link="rId6">
            <a:alphaModFix amt="55000"/>
            <a:extLst>
              <a:ext uri="{28A0092B-C50C-407E-A947-70E740481C1C}">
                <a14:useLocalDpi xmlns:a14="http://schemas.microsoft.com/office/drawing/2010/main" val="0"/>
              </a:ext>
            </a:extLst>
          </a:blip>
          <a:srcRect t="14272" b="5300"/>
          <a:stretch>
            <a:fillRect/>
          </a:stretch>
        </p:blipFill>
        <p:spPr bwMode="auto">
          <a:xfrm>
            <a:off x="-101580" y="157112"/>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ECAB37F-245D-7D54-E964-6AE77952F856}"/>
              </a:ext>
            </a:extLst>
          </p:cNvPr>
          <p:cNvSpPr>
            <a:spLocks noGrp="1"/>
          </p:cNvSpPr>
          <p:nvPr>
            <p:ph type="ctrTitle"/>
          </p:nvPr>
        </p:nvSpPr>
        <p:spPr>
          <a:xfrm>
            <a:off x="1654303" y="2247609"/>
            <a:ext cx="8356600" cy="1092782"/>
          </a:xfrm>
        </p:spPr>
        <p:txBody>
          <a:bodyPr>
            <a:normAutofit fontScale="90000"/>
          </a:bodyPr>
          <a:lstStyle/>
          <a:p>
            <a:pPr algn="ctr"/>
            <a:r>
              <a:rPr lang="en-US" sz="8000" dirty="0">
                <a:solidFill>
                  <a:schemeClr val="bg1"/>
                </a:solidFill>
              </a:rPr>
              <a:t>Multimodal transportation</a:t>
            </a:r>
          </a:p>
        </p:txBody>
      </p:sp>
      <p:sp>
        <p:nvSpPr>
          <p:cNvPr id="74" name="Rectangle 6">
            <a:extLst>
              <a:ext uri="{FF2B5EF4-FFF2-40B4-BE49-F238E27FC236}">
                <a16:creationId xmlns:a16="http://schemas.microsoft.com/office/drawing/2014/main" id="{DCB8EB4B-AFE9-41E8-95B0-F246E574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65005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C3B58821-A80B-B821-880C-393254DF2933}"/>
              </a:ext>
            </a:extLst>
          </p:cNvPr>
          <p:cNvSpPr>
            <a:spLocks noChangeArrowheads="1"/>
          </p:cNvSpPr>
          <p:nvPr/>
        </p:nvSpPr>
        <p:spPr bwMode="auto">
          <a:xfrm>
            <a:off x="4000500" y="2794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72AECC41-6283-0512-813F-75754A3A7F53}"/>
              </a:ext>
            </a:extLst>
          </p:cNvPr>
          <p:cNvSpPr txBox="1"/>
          <p:nvPr/>
        </p:nvSpPr>
        <p:spPr>
          <a:xfrm>
            <a:off x="9396412" y="6177668"/>
            <a:ext cx="2543175" cy="523220"/>
          </a:xfrm>
          <a:prstGeom prst="rect">
            <a:avLst/>
          </a:prstGeom>
          <a:noFill/>
        </p:spPr>
        <p:txBody>
          <a:bodyPr wrap="square" rtlCol="0">
            <a:spAutoFit/>
          </a:bodyPr>
          <a:lstStyle/>
          <a:p>
            <a:r>
              <a:rPr lang="en-US" sz="2800" b="1" dirty="0"/>
              <a:t>By Chris Ashmead</a:t>
            </a:r>
          </a:p>
        </p:txBody>
      </p:sp>
      <p:pic>
        <p:nvPicPr>
          <p:cNvPr id="8" name="Audio 7">
            <a:hlinkClick r:id="" action="ppaction://media"/>
            <a:extLst>
              <a:ext uri="{FF2B5EF4-FFF2-40B4-BE49-F238E27FC236}">
                <a16:creationId xmlns:a16="http://schemas.microsoft.com/office/drawing/2014/main" id="{6BFA89B5-06AC-3AE0-DDA7-20C582989FE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03039126"/>
      </p:ext>
    </p:extLst>
  </p:cSld>
  <p:clrMapOvr>
    <a:masterClrMapping/>
  </p:clrMapOvr>
  <mc:AlternateContent xmlns:mc="http://schemas.openxmlformats.org/markup-compatibility/2006">
    <mc:Choice xmlns:p14="http://schemas.microsoft.com/office/powerpoint/2010/main" Requires="p14">
      <p:transition spd="slow" p14:dur="2000" advTm="63245"/>
    </mc:Choice>
    <mc:Fallback>
      <p:transition spd="slow" advTm="63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49CF4-CC24-6359-4E6F-8A1367460E9C}"/>
              </a:ext>
            </a:extLst>
          </p:cNvPr>
          <p:cNvSpPr>
            <a:spLocks noGrp="1"/>
          </p:cNvSpPr>
          <p:nvPr>
            <p:ph type="title"/>
          </p:nvPr>
        </p:nvSpPr>
        <p:spPr>
          <a:xfrm>
            <a:off x="572493" y="238539"/>
            <a:ext cx="11047013" cy="1434415"/>
          </a:xfrm>
        </p:spPr>
        <p:txBody>
          <a:bodyPr anchor="b">
            <a:normAutofit/>
          </a:bodyPr>
          <a:lstStyle/>
          <a:p>
            <a:pPr algn="ctr"/>
            <a:r>
              <a:rPr lang="en-US" sz="7200" dirty="0"/>
              <a:t>What is Multimodal transportation?</a:t>
            </a:r>
          </a:p>
        </p:txBody>
      </p:sp>
      <p:sp>
        <p:nvSpPr>
          <p:cNvPr id="7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DCE345"/>
          </a:solidFill>
          <a:ln w="38100" cap="rnd">
            <a:solidFill>
              <a:srgbClr val="DCE34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ermodal transportation [+multimodal] '21: choose what's best">
            <a:extLst>
              <a:ext uri="{FF2B5EF4-FFF2-40B4-BE49-F238E27FC236}">
                <a16:creationId xmlns:a16="http://schemas.microsoft.com/office/drawing/2014/main" id="{C126DA51-74F2-9E45-FB2F-B618136EF6E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745" r="26209" b="1"/>
          <a:stretch/>
        </p:blipFill>
        <p:spPr bwMode="auto">
          <a:xfrm>
            <a:off x="572492" y="2089604"/>
            <a:ext cx="3941064" cy="40965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26AD40F-6BCA-D8B1-1E3B-2A96B4CDC38D}"/>
              </a:ext>
            </a:extLst>
          </p:cNvPr>
          <p:cNvSpPr>
            <a:spLocks noGrp="1"/>
          </p:cNvSpPr>
          <p:nvPr>
            <p:ph idx="1"/>
          </p:nvPr>
        </p:nvSpPr>
        <p:spPr>
          <a:xfrm>
            <a:off x="4905955" y="2071316"/>
            <a:ext cx="6713552" cy="4096511"/>
          </a:xfrm>
        </p:spPr>
        <p:txBody>
          <a:bodyPr anchor="t">
            <a:normAutofit/>
          </a:bodyPr>
          <a:lstStyle/>
          <a:p>
            <a:pPr>
              <a:lnSpc>
                <a:spcPct val="100000"/>
              </a:lnSpc>
            </a:pPr>
            <a:endParaRPr lang="en-GB" sz="2400" i="1" dirty="0"/>
          </a:p>
          <a:p>
            <a:pPr>
              <a:lnSpc>
                <a:spcPct val="100000"/>
              </a:lnSpc>
            </a:pPr>
            <a:r>
              <a:rPr lang="en-GB" sz="2400" b="1" dirty="0"/>
              <a:t>“International multimodal transport’ means the carriage of goods by at least two different modes of transport on the basis of a multimodal transport contract from a place in one country at which the goods are taken in charge by the multimodal transport operator to a place designated for delivery situated in a different country.” </a:t>
            </a:r>
          </a:p>
          <a:p>
            <a:pPr>
              <a:lnSpc>
                <a:spcPct val="100000"/>
              </a:lnSpc>
            </a:pPr>
            <a:endParaRPr lang="en-US" sz="2400" b="1" dirty="0"/>
          </a:p>
          <a:p>
            <a:pPr>
              <a:lnSpc>
                <a:spcPct val="100000"/>
              </a:lnSpc>
            </a:pPr>
            <a:r>
              <a:rPr lang="en-US" sz="2400" b="1" dirty="0"/>
              <a:t>The operations of pick-up and delivery of goods carried out in the performance of a unimodal transport contract, as defined in such contract, shall not be considered as international multimodal transport”.</a:t>
            </a:r>
          </a:p>
        </p:txBody>
      </p:sp>
      <p:pic>
        <p:nvPicPr>
          <p:cNvPr id="4" name="Audio 3">
            <a:hlinkClick r:id="" action="ppaction://media"/>
            <a:extLst>
              <a:ext uri="{FF2B5EF4-FFF2-40B4-BE49-F238E27FC236}">
                <a16:creationId xmlns:a16="http://schemas.microsoft.com/office/drawing/2014/main" id="{63F468C9-E25E-43A4-AEB5-1E9126C5F7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35960877"/>
      </p:ext>
    </p:extLst>
  </p:cSld>
  <p:clrMapOvr>
    <a:masterClrMapping/>
  </p:clrMapOvr>
  <mc:AlternateContent xmlns:mc="http://schemas.openxmlformats.org/markup-compatibility/2006">
    <mc:Choice xmlns:p14="http://schemas.microsoft.com/office/powerpoint/2010/main" Requires="p14">
      <p:transition spd="slow" p14:dur="2000" advTm="84032"/>
    </mc:Choice>
    <mc:Fallback>
      <p:transition spd="slow" advTm="84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CDC9E6-3819-7460-4415-EEC4817758E9}"/>
              </a:ext>
            </a:extLst>
          </p:cNvPr>
          <p:cNvSpPr txBox="1"/>
          <p:nvPr/>
        </p:nvSpPr>
        <p:spPr>
          <a:xfrm>
            <a:off x="3699788" y="2614571"/>
            <a:ext cx="3664147" cy="1077218"/>
          </a:xfrm>
          <a:prstGeom prst="rect">
            <a:avLst/>
          </a:prstGeom>
          <a:solidFill>
            <a:schemeClr val="accent2"/>
          </a:solidFill>
          <a:ln>
            <a:solidFill>
              <a:schemeClr val="tx1"/>
            </a:solidFill>
          </a:ln>
        </p:spPr>
        <p:txBody>
          <a:bodyPr wrap="square" rtlCol="0">
            <a:spAutoFit/>
          </a:bodyPr>
          <a:lstStyle/>
          <a:p>
            <a:pPr algn="ctr"/>
            <a:r>
              <a:rPr lang="en-US" sz="3200" b="1" u="sng" dirty="0"/>
              <a:t>VARIOUS TYPES OF MULTIMODAL TRANSPORTATION</a:t>
            </a:r>
          </a:p>
        </p:txBody>
      </p:sp>
      <p:pic>
        <p:nvPicPr>
          <p:cNvPr id="4098" name="Picture 2" descr="Multimodal transport - RASHE">
            <a:extLst>
              <a:ext uri="{FF2B5EF4-FFF2-40B4-BE49-F238E27FC236}">
                <a16:creationId xmlns:a16="http://schemas.microsoft.com/office/drawing/2014/main" id="{3FE0E260-B423-A736-9451-237065AD1C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604" y="585729"/>
            <a:ext cx="3554064" cy="202884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ultimodal Logisitcs - Home">
            <a:extLst>
              <a:ext uri="{FF2B5EF4-FFF2-40B4-BE49-F238E27FC236}">
                <a16:creationId xmlns:a16="http://schemas.microsoft.com/office/drawing/2014/main" id="{B6ECBABC-550E-3F9C-D651-32ECF1B62C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63936" y="510903"/>
            <a:ext cx="4375868" cy="210366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ir freight costs soar to record high | Financial Times">
            <a:extLst>
              <a:ext uri="{FF2B5EF4-FFF2-40B4-BE49-F238E27FC236}">
                <a16:creationId xmlns:a16="http://schemas.microsoft.com/office/drawing/2014/main" id="{3418C1ED-9260-E91C-DF91-F3AE3AF38F1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3935" y="3691789"/>
            <a:ext cx="4375869" cy="262739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ntermodal vs. Multimodal Freight | PLS Logistics Services">
            <a:extLst>
              <a:ext uri="{FF2B5EF4-FFF2-40B4-BE49-F238E27FC236}">
                <a16:creationId xmlns:a16="http://schemas.microsoft.com/office/drawing/2014/main" id="{6CF26B6A-4A7A-DD4E-C169-0E90E4F42C5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724" y="3691790"/>
            <a:ext cx="3554064" cy="26273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E955BB-9C7A-9B09-4931-0FF4002986A5}"/>
              </a:ext>
            </a:extLst>
          </p:cNvPr>
          <p:cNvSpPr txBox="1"/>
          <p:nvPr/>
        </p:nvSpPr>
        <p:spPr>
          <a:xfrm>
            <a:off x="1298607" y="3168887"/>
            <a:ext cx="1138215" cy="584775"/>
          </a:xfrm>
          <a:prstGeom prst="rect">
            <a:avLst/>
          </a:prstGeom>
          <a:noFill/>
        </p:spPr>
        <p:txBody>
          <a:bodyPr wrap="square" rtlCol="0">
            <a:spAutoFit/>
          </a:bodyPr>
          <a:lstStyle/>
          <a:p>
            <a:pPr algn="ctr"/>
            <a:r>
              <a:rPr lang="en-US" sz="3200" b="1" u="sng" dirty="0">
                <a:hlinkClick r:id="rId9">
                  <a:extLst>
                    <a:ext uri="{A12FA001-AC4F-418D-AE19-62706E023703}">
                      <ahyp:hlinkClr xmlns:ahyp="http://schemas.microsoft.com/office/drawing/2018/hyperlinkcolor" val="tx"/>
                    </a:ext>
                  </a:extLst>
                </a:hlinkClick>
              </a:rPr>
              <a:t>SHIPPING</a:t>
            </a:r>
            <a:endParaRPr lang="en-US" sz="3200" b="1" u="sng" dirty="0"/>
          </a:p>
        </p:txBody>
      </p:sp>
      <p:sp>
        <p:nvSpPr>
          <p:cNvPr id="5" name="TextBox 4">
            <a:extLst>
              <a:ext uri="{FF2B5EF4-FFF2-40B4-BE49-F238E27FC236}">
                <a16:creationId xmlns:a16="http://schemas.microsoft.com/office/drawing/2014/main" id="{6CBD6790-A0FC-F420-5808-E64A44410755}"/>
              </a:ext>
            </a:extLst>
          </p:cNvPr>
          <p:cNvSpPr txBox="1"/>
          <p:nvPr/>
        </p:nvSpPr>
        <p:spPr>
          <a:xfrm>
            <a:off x="8729133" y="3136612"/>
            <a:ext cx="1447800" cy="584775"/>
          </a:xfrm>
          <a:prstGeom prst="rect">
            <a:avLst/>
          </a:prstGeom>
          <a:noFill/>
        </p:spPr>
        <p:txBody>
          <a:bodyPr wrap="square" rtlCol="0">
            <a:spAutoFit/>
          </a:bodyPr>
          <a:lstStyle/>
          <a:p>
            <a:pPr algn="ctr"/>
            <a:r>
              <a:rPr lang="en-US" sz="3200" b="1" u="sng" dirty="0">
                <a:hlinkClick r:id="rId10">
                  <a:extLst>
                    <a:ext uri="{A12FA001-AC4F-418D-AE19-62706E023703}">
                      <ahyp:hlinkClr xmlns:ahyp="http://schemas.microsoft.com/office/drawing/2018/hyperlinkcolor" val="tx"/>
                    </a:ext>
                  </a:extLst>
                </a:hlinkClick>
              </a:rPr>
              <a:t>AIR</a:t>
            </a:r>
            <a:endParaRPr lang="en-US" sz="3200" b="1" u="sng" dirty="0"/>
          </a:p>
        </p:txBody>
      </p:sp>
      <p:sp>
        <p:nvSpPr>
          <p:cNvPr id="6" name="TextBox 5">
            <a:extLst>
              <a:ext uri="{FF2B5EF4-FFF2-40B4-BE49-F238E27FC236}">
                <a16:creationId xmlns:a16="http://schemas.microsoft.com/office/drawing/2014/main" id="{61CC7302-2F6F-FAA8-5367-B2DCE3B4F22A}"/>
              </a:ext>
            </a:extLst>
          </p:cNvPr>
          <p:cNvSpPr txBox="1"/>
          <p:nvPr/>
        </p:nvSpPr>
        <p:spPr>
          <a:xfrm>
            <a:off x="1348567" y="31413"/>
            <a:ext cx="863600" cy="584775"/>
          </a:xfrm>
          <a:prstGeom prst="rect">
            <a:avLst/>
          </a:prstGeom>
          <a:noFill/>
        </p:spPr>
        <p:txBody>
          <a:bodyPr wrap="square" rtlCol="0">
            <a:spAutoFit/>
          </a:bodyPr>
          <a:lstStyle/>
          <a:p>
            <a:pPr algn="ctr"/>
            <a:r>
              <a:rPr lang="en-US" sz="3200" b="1" u="sng" dirty="0">
                <a:hlinkClick r:id="rId11">
                  <a:extLst>
                    <a:ext uri="{A12FA001-AC4F-418D-AE19-62706E023703}">
                      <ahyp:hlinkClr xmlns:ahyp="http://schemas.microsoft.com/office/drawing/2018/hyperlinkcolor" val="tx"/>
                    </a:ext>
                  </a:extLst>
                </a:hlinkClick>
              </a:rPr>
              <a:t>RAIL</a:t>
            </a:r>
            <a:endParaRPr lang="en-US" sz="3200" b="1" u="sng" dirty="0"/>
          </a:p>
        </p:txBody>
      </p:sp>
      <p:sp>
        <p:nvSpPr>
          <p:cNvPr id="7" name="TextBox 6">
            <a:extLst>
              <a:ext uri="{FF2B5EF4-FFF2-40B4-BE49-F238E27FC236}">
                <a16:creationId xmlns:a16="http://schemas.microsoft.com/office/drawing/2014/main" id="{32783B4F-3FC9-2BCE-934A-C45064C50BB1}"/>
              </a:ext>
            </a:extLst>
          </p:cNvPr>
          <p:cNvSpPr txBox="1"/>
          <p:nvPr/>
        </p:nvSpPr>
        <p:spPr>
          <a:xfrm>
            <a:off x="8949266" y="953"/>
            <a:ext cx="872067" cy="584775"/>
          </a:xfrm>
          <a:prstGeom prst="rect">
            <a:avLst/>
          </a:prstGeom>
          <a:noFill/>
        </p:spPr>
        <p:txBody>
          <a:bodyPr wrap="square" rtlCol="0">
            <a:spAutoFit/>
          </a:bodyPr>
          <a:lstStyle/>
          <a:p>
            <a:pPr algn="ctr"/>
            <a:r>
              <a:rPr lang="en-US" sz="3200" b="1" u="sng" dirty="0">
                <a:hlinkClick r:id="rId12">
                  <a:extLst>
                    <a:ext uri="{A12FA001-AC4F-418D-AE19-62706E023703}">
                      <ahyp:hlinkClr xmlns:ahyp="http://schemas.microsoft.com/office/drawing/2018/hyperlinkcolor" val="tx"/>
                    </a:ext>
                  </a:extLst>
                </a:hlinkClick>
              </a:rPr>
              <a:t>ROAD</a:t>
            </a:r>
            <a:endParaRPr lang="en-US" sz="3200" b="1" u="sng" dirty="0"/>
          </a:p>
        </p:txBody>
      </p:sp>
      <p:pic>
        <p:nvPicPr>
          <p:cNvPr id="9" name="Audio 8">
            <a:hlinkClick r:id="" action="ppaction://media"/>
            <a:extLst>
              <a:ext uri="{FF2B5EF4-FFF2-40B4-BE49-F238E27FC236}">
                <a16:creationId xmlns:a16="http://schemas.microsoft.com/office/drawing/2014/main" id="{1DE4C8BC-7C1B-5DFC-65FE-22FB92C7436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26068049"/>
      </p:ext>
    </p:extLst>
  </p:cSld>
  <p:clrMapOvr>
    <a:masterClrMapping/>
  </p:clrMapOvr>
  <mc:AlternateContent xmlns:mc="http://schemas.openxmlformats.org/markup-compatibility/2006">
    <mc:Choice xmlns:p14="http://schemas.microsoft.com/office/powerpoint/2010/main" Requires="p14">
      <p:transition spd="slow" p14:dur="2000" advTm="21433"/>
    </mc:Choice>
    <mc:Fallback>
      <p:transition spd="slow" advTm="21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70C22-DCCB-EDFD-BEDA-8742B85A305E}"/>
              </a:ext>
            </a:extLst>
          </p:cNvPr>
          <p:cNvSpPr>
            <a:spLocks noGrp="1"/>
          </p:cNvSpPr>
          <p:nvPr>
            <p:ph type="title"/>
          </p:nvPr>
        </p:nvSpPr>
        <p:spPr>
          <a:xfrm>
            <a:off x="635000" y="634029"/>
            <a:ext cx="10921640" cy="1314698"/>
          </a:xfrm>
        </p:spPr>
        <p:txBody>
          <a:bodyPr anchor="ctr">
            <a:normAutofit/>
          </a:bodyPr>
          <a:lstStyle/>
          <a:p>
            <a:pPr algn="ctr"/>
            <a:r>
              <a:rPr lang="en-US" sz="7200"/>
              <a:t>advantages OF MULTIMODAL TRANSPORTATION</a:t>
            </a:r>
          </a:p>
        </p:txBody>
      </p:sp>
      <p:sp>
        <p:nvSpPr>
          <p:cNvPr id="3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06E27A-122F-1FDF-8712-DDA5343833B2}"/>
              </a:ext>
            </a:extLst>
          </p:cNvPr>
          <p:cNvGraphicFramePr>
            <a:graphicFrameLocks noGrp="1"/>
          </p:cNvGraphicFramePr>
          <p:nvPr>
            <p:ph idx="1"/>
            <p:extLst>
              <p:ext uri="{D42A27DB-BD31-4B8C-83A1-F6EECF244321}">
                <p14:modId xmlns:p14="http://schemas.microsoft.com/office/powerpoint/2010/main" val="86104250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8F73F038-C0DF-3801-304E-2393DD54BA7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2457031"/>
      </p:ext>
    </p:extLst>
  </p:cSld>
  <p:clrMapOvr>
    <a:masterClrMapping/>
  </p:clrMapOvr>
  <mc:AlternateContent xmlns:mc="http://schemas.openxmlformats.org/markup-compatibility/2006">
    <mc:Choice xmlns:p14="http://schemas.microsoft.com/office/powerpoint/2010/main" Requires="p14">
      <p:transition spd="slow" p14:dur="2000" advTm="252160"/>
    </mc:Choice>
    <mc:Fallback>
      <p:transition spd="slow" advTm="252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3" name="Rectangle 192">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99F29-EF18-B802-278E-09D2A409A3E3}"/>
              </a:ext>
            </a:extLst>
          </p:cNvPr>
          <p:cNvSpPr>
            <a:spLocks noGrp="1"/>
          </p:cNvSpPr>
          <p:nvPr>
            <p:ph type="title"/>
          </p:nvPr>
        </p:nvSpPr>
        <p:spPr>
          <a:xfrm>
            <a:off x="638881" y="839865"/>
            <a:ext cx="10909640" cy="904970"/>
          </a:xfrm>
        </p:spPr>
        <p:txBody>
          <a:bodyPr vert="horz" lIns="91440" tIns="45720" rIns="91440" bIns="45720" rtlCol="0" anchor="ctr">
            <a:normAutofit fontScale="90000"/>
          </a:bodyPr>
          <a:lstStyle/>
          <a:p>
            <a:pPr algn="ctr">
              <a:lnSpc>
                <a:spcPct val="90000"/>
              </a:lnSpc>
            </a:pPr>
            <a:r>
              <a:rPr lang="en-US" sz="3800" u="sng" dirty="0"/>
              <a:t>Schematic </a:t>
            </a:r>
            <a:r>
              <a:rPr lang="en-US" sz="4000" u="sng" dirty="0"/>
              <a:t>representation</a:t>
            </a:r>
            <a:r>
              <a:rPr lang="en-US" sz="3800" u="sng" dirty="0"/>
              <a:t> of the emissions of different modes of transportation</a:t>
            </a:r>
          </a:p>
        </p:txBody>
      </p:sp>
      <p:pic>
        <p:nvPicPr>
          <p:cNvPr id="1026" name="Picture 2" descr="Carbon Emissions from Aircraft and Ships - A Response to Climate Change">
            <a:extLst>
              <a:ext uri="{FF2B5EF4-FFF2-40B4-BE49-F238E27FC236}">
                <a16:creationId xmlns:a16="http://schemas.microsoft.com/office/drawing/2014/main" id="{D2D8A294-0817-B30D-62B9-599D3C2E8F2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233" b="273"/>
          <a:stretch/>
        </p:blipFill>
        <p:spPr bwMode="auto">
          <a:xfrm>
            <a:off x="872995" y="2633472"/>
            <a:ext cx="10442962" cy="390448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394DA7E-83F1-F94F-8D3C-5DCFC79595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37147006"/>
      </p:ext>
    </p:extLst>
  </p:cSld>
  <p:clrMapOvr>
    <a:masterClrMapping/>
  </p:clrMapOvr>
  <mc:AlternateContent xmlns:mc="http://schemas.openxmlformats.org/markup-compatibility/2006">
    <mc:Choice xmlns:p14="http://schemas.microsoft.com/office/powerpoint/2010/main" Requires="p14">
      <p:transition spd="slow" p14:dur="2000" advTm="23771"/>
    </mc:Choice>
    <mc:Fallback>
      <p:transition spd="slow" advTm="23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80587-4659-6CD9-771B-40578B23CC5C}"/>
              </a:ext>
            </a:extLst>
          </p:cNvPr>
          <p:cNvSpPr>
            <a:spLocks noGrp="1"/>
          </p:cNvSpPr>
          <p:nvPr>
            <p:ph type="title"/>
          </p:nvPr>
        </p:nvSpPr>
        <p:spPr>
          <a:xfrm>
            <a:off x="635000" y="634029"/>
            <a:ext cx="10921640" cy="1314698"/>
          </a:xfrm>
        </p:spPr>
        <p:txBody>
          <a:bodyPr anchor="ctr">
            <a:normAutofit/>
          </a:bodyPr>
          <a:lstStyle/>
          <a:p>
            <a:pPr algn="ctr"/>
            <a:r>
              <a:rPr lang="en-US" sz="6700"/>
              <a:t>Disadvantages of Multimodal transportation</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3D1AE4-99BF-86CF-C328-20CCF272601A}"/>
              </a:ext>
            </a:extLst>
          </p:cNvPr>
          <p:cNvGraphicFramePr>
            <a:graphicFrameLocks noGrp="1"/>
          </p:cNvGraphicFramePr>
          <p:nvPr>
            <p:ph idx="1"/>
            <p:extLst>
              <p:ext uri="{D42A27DB-BD31-4B8C-83A1-F6EECF244321}">
                <p14:modId xmlns:p14="http://schemas.microsoft.com/office/powerpoint/2010/main" val="628605733"/>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4BB302E8-3FDC-DDA5-0D40-F01E6D41CA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8014953"/>
      </p:ext>
    </p:extLst>
  </p:cSld>
  <p:clrMapOvr>
    <a:masterClrMapping/>
  </p:clrMapOvr>
  <mc:AlternateContent xmlns:mc="http://schemas.openxmlformats.org/markup-compatibility/2006">
    <mc:Choice xmlns:p14="http://schemas.microsoft.com/office/powerpoint/2010/main" Requires="p14">
      <p:transition spd="slow" p14:dur="2000" advTm="348725"/>
    </mc:Choice>
    <mc:Fallback>
      <p:transition spd="slow" advTm="348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94394-01CE-A07C-D6E3-ED49EDF3CACA}"/>
              </a:ext>
            </a:extLst>
          </p:cNvPr>
          <p:cNvSpPr>
            <a:spLocks noGrp="1"/>
          </p:cNvSpPr>
          <p:nvPr>
            <p:ph type="title"/>
          </p:nvPr>
        </p:nvSpPr>
        <p:spPr/>
        <p:txBody>
          <a:bodyPr/>
          <a:lstStyle/>
          <a:p>
            <a:pPr algn="ctr"/>
            <a:r>
              <a:rPr lang="en-US" dirty="0"/>
              <a:t>overview of Multimodal TRANSPORT systems</a:t>
            </a:r>
          </a:p>
        </p:txBody>
      </p:sp>
      <p:pic>
        <p:nvPicPr>
          <p:cNvPr id="4" name="Content Placeholder 3">
            <a:extLst>
              <a:ext uri="{FF2B5EF4-FFF2-40B4-BE49-F238E27FC236}">
                <a16:creationId xmlns:a16="http://schemas.microsoft.com/office/drawing/2014/main" id="{7D1B25A2-E2DC-6301-B488-2A11DC093600}"/>
              </a:ext>
            </a:extLst>
          </p:cNvPr>
          <p:cNvPicPr>
            <a:picLocks noGrp="1" noChangeAspect="1"/>
          </p:cNvPicPr>
          <p:nvPr>
            <p:ph idx="1"/>
          </p:nvPr>
        </p:nvPicPr>
        <p:blipFill>
          <a:blip r:embed="rId5"/>
          <a:stretch>
            <a:fillRect/>
          </a:stretch>
        </p:blipFill>
        <p:spPr>
          <a:xfrm>
            <a:off x="1999191" y="2071687"/>
            <a:ext cx="9136592" cy="4421188"/>
          </a:xfrm>
          <a:prstGeom prst="rect">
            <a:avLst/>
          </a:prstGeom>
        </p:spPr>
      </p:pic>
      <p:pic>
        <p:nvPicPr>
          <p:cNvPr id="5" name="Audio 4">
            <a:hlinkClick r:id="" action="ppaction://media"/>
            <a:extLst>
              <a:ext uri="{FF2B5EF4-FFF2-40B4-BE49-F238E27FC236}">
                <a16:creationId xmlns:a16="http://schemas.microsoft.com/office/drawing/2014/main" id="{54958232-23DF-119F-0F70-4FA8905D97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47005778"/>
      </p:ext>
    </p:extLst>
  </p:cSld>
  <p:clrMapOvr>
    <a:masterClrMapping/>
  </p:clrMapOvr>
  <mc:AlternateContent xmlns:mc="http://schemas.openxmlformats.org/markup-compatibility/2006">
    <mc:Choice xmlns:p14="http://schemas.microsoft.com/office/powerpoint/2010/main" Requires="p14">
      <p:transition spd="slow" p14:dur="2000" advTm="76941"/>
    </mc:Choice>
    <mc:Fallback>
      <p:transition spd="slow" advTm="76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7" name="Rectangle 136">
            <a:extLst>
              <a:ext uri="{FF2B5EF4-FFF2-40B4-BE49-F238E27FC236}">
                <a16:creationId xmlns:a16="http://schemas.microsoft.com/office/drawing/2014/main" id="{BC837BA4-BFAD-4515-B046-7A56254B7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E0508F3-A958-CC03-CAAB-1BD03C5BA107}"/>
              </a:ext>
            </a:extLst>
          </p:cNvPr>
          <p:cNvSpPr txBox="1"/>
          <p:nvPr/>
        </p:nvSpPr>
        <p:spPr>
          <a:xfrm>
            <a:off x="1944588" y="359057"/>
            <a:ext cx="8101084" cy="1339590"/>
          </a:xfrm>
          <a:prstGeom prst="rect">
            <a:avLst/>
          </a:prstGeom>
        </p:spPr>
        <p:txBody>
          <a:bodyPr vert="horz" lIns="91440" tIns="45720" rIns="91440" bIns="45720" rtlCol="0" anchor="b">
            <a:normAutofit/>
          </a:bodyPr>
          <a:lstStyle/>
          <a:p>
            <a:pPr algn="ctr">
              <a:spcBef>
                <a:spcPct val="0"/>
              </a:spcBef>
              <a:spcAft>
                <a:spcPts val="600"/>
              </a:spcAft>
            </a:pPr>
            <a:r>
              <a:rPr lang="en-US" sz="6600" u="sng" dirty="0">
                <a:latin typeface="+mj-lt"/>
                <a:ea typeface="+mj-ea"/>
                <a:cs typeface="+mj-cs"/>
              </a:rPr>
              <a:t>ROAD AND RAIL SYSTEMS</a:t>
            </a:r>
          </a:p>
        </p:txBody>
      </p:sp>
      <p:pic>
        <p:nvPicPr>
          <p:cNvPr id="1026" name="Picture 2" descr="Russia adopts piggyback wagon standards | News | Railway Gazette  International">
            <a:extLst>
              <a:ext uri="{FF2B5EF4-FFF2-40B4-BE49-F238E27FC236}">
                <a16:creationId xmlns:a16="http://schemas.microsoft.com/office/drawing/2014/main" id="{F81BAFA4-E211-0743-B6C4-FF0CECCCDEC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8" r="3631" b="1"/>
          <a:stretch/>
        </p:blipFill>
        <p:spPr bwMode="auto">
          <a:xfrm>
            <a:off x="259889" y="2556225"/>
            <a:ext cx="3647338" cy="2843211"/>
          </a:xfrm>
          <a:custGeom>
            <a:avLst/>
            <a:gdLst/>
            <a:ahLst/>
            <a:cxnLst/>
            <a:rect l="l" t="t" r="r" b="b"/>
            <a:pathLst>
              <a:path w="3647338" h="2843211">
                <a:moveTo>
                  <a:pt x="428543" y="64"/>
                </a:moveTo>
                <a:cubicBezTo>
                  <a:pt x="472405" y="-479"/>
                  <a:pt x="516245" y="2391"/>
                  <a:pt x="559861" y="10303"/>
                </a:cubicBezTo>
                <a:cubicBezTo>
                  <a:pt x="656469" y="27239"/>
                  <a:pt x="754605" y="31676"/>
                  <a:pt x="852186" y="23524"/>
                </a:cubicBezTo>
                <a:cubicBezTo>
                  <a:pt x="948437" y="16383"/>
                  <a:pt x="1044867" y="15900"/>
                  <a:pt x="1141385" y="17926"/>
                </a:cubicBezTo>
                <a:cubicBezTo>
                  <a:pt x="1228440" y="19760"/>
                  <a:pt x="1315584" y="19470"/>
                  <a:pt x="1402639" y="14259"/>
                </a:cubicBezTo>
                <a:cubicBezTo>
                  <a:pt x="1500407" y="8277"/>
                  <a:pt x="1598176" y="3163"/>
                  <a:pt x="1695857" y="15032"/>
                </a:cubicBezTo>
                <a:cubicBezTo>
                  <a:pt x="1780866" y="26456"/>
                  <a:pt x="1866447" y="32159"/>
                  <a:pt x="1952109" y="32110"/>
                </a:cubicBezTo>
                <a:cubicBezTo>
                  <a:pt x="2065682" y="30760"/>
                  <a:pt x="2178986" y="21208"/>
                  <a:pt x="2292381" y="15707"/>
                </a:cubicBezTo>
                <a:cubicBezTo>
                  <a:pt x="2447918" y="8181"/>
                  <a:pt x="2603544" y="1716"/>
                  <a:pt x="2759171" y="13295"/>
                </a:cubicBezTo>
                <a:cubicBezTo>
                  <a:pt x="2866762" y="21691"/>
                  <a:pt x="2974352" y="29410"/>
                  <a:pt x="3082389" y="22945"/>
                </a:cubicBezTo>
                <a:cubicBezTo>
                  <a:pt x="3158639" y="18409"/>
                  <a:pt x="3234980" y="11848"/>
                  <a:pt x="3311409" y="16190"/>
                </a:cubicBezTo>
                <a:lnTo>
                  <a:pt x="3407763" y="19547"/>
                </a:lnTo>
                <a:lnTo>
                  <a:pt x="3407763" y="19649"/>
                </a:lnTo>
                <a:lnTo>
                  <a:pt x="3418624" y="19925"/>
                </a:lnTo>
                <a:lnTo>
                  <a:pt x="3459279" y="21341"/>
                </a:lnTo>
                <a:lnTo>
                  <a:pt x="3476530" y="21054"/>
                </a:lnTo>
                <a:lnTo>
                  <a:pt x="3476530" y="20018"/>
                </a:lnTo>
                <a:lnTo>
                  <a:pt x="3592711" y="16105"/>
                </a:lnTo>
                <a:lnTo>
                  <a:pt x="3642505" y="16257"/>
                </a:lnTo>
                <a:lnTo>
                  <a:pt x="3645620" y="145834"/>
                </a:lnTo>
                <a:cubicBezTo>
                  <a:pt x="3652578" y="278781"/>
                  <a:pt x="3636699" y="410763"/>
                  <a:pt x="3628492" y="542939"/>
                </a:cubicBezTo>
                <a:cubicBezTo>
                  <a:pt x="3622675" y="652323"/>
                  <a:pt x="3623335" y="762007"/>
                  <a:pt x="3630454" y="871305"/>
                </a:cubicBezTo>
                <a:cubicBezTo>
                  <a:pt x="3640802" y="1052358"/>
                  <a:pt x="3642229" y="1233413"/>
                  <a:pt x="3636431" y="1414660"/>
                </a:cubicBezTo>
                <a:cubicBezTo>
                  <a:pt x="3633576" y="1504898"/>
                  <a:pt x="3634736" y="1595040"/>
                  <a:pt x="3638305" y="1685181"/>
                </a:cubicBezTo>
                <a:cubicBezTo>
                  <a:pt x="3646601" y="1891880"/>
                  <a:pt x="3637323" y="2098386"/>
                  <a:pt x="3634558" y="2304989"/>
                </a:cubicBezTo>
                <a:cubicBezTo>
                  <a:pt x="3633488" y="2383657"/>
                  <a:pt x="3633665" y="2462327"/>
                  <a:pt x="3637679" y="2540899"/>
                </a:cubicBezTo>
                <a:cubicBezTo>
                  <a:pt x="3642140" y="2629932"/>
                  <a:pt x="3643412" y="2718965"/>
                  <a:pt x="3642932" y="2807998"/>
                </a:cubicBezTo>
                <a:lnTo>
                  <a:pt x="3642429" y="2833561"/>
                </a:lnTo>
                <a:lnTo>
                  <a:pt x="3479541" y="2823563"/>
                </a:lnTo>
                <a:cubicBezTo>
                  <a:pt x="3423392" y="2822084"/>
                  <a:pt x="3367189" y="2822567"/>
                  <a:pt x="3311038" y="2825016"/>
                </a:cubicBezTo>
                <a:cubicBezTo>
                  <a:pt x="3197955" y="2830029"/>
                  <a:pt x="3084971" y="2843719"/>
                  <a:pt x="2971689" y="2832247"/>
                </a:cubicBezTo>
                <a:cubicBezTo>
                  <a:pt x="2776712" y="2812290"/>
                  <a:pt x="2582431" y="2833114"/>
                  <a:pt x="2387950" y="2839766"/>
                </a:cubicBezTo>
                <a:cubicBezTo>
                  <a:pt x="2237604" y="2845843"/>
                  <a:pt x="2086990" y="2841397"/>
                  <a:pt x="1937298" y="2826462"/>
                </a:cubicBezTo>
                <a:cubicBezTo>
                  <a:pt x="1790576" y="2811788"/>
                  <a:pt x="1642627" y="2813276"/>
                  <a:pt x="1496252" y="2830897"/>
                </a:cubicBezTo>
                <a:cubicBezTo>
                  <a:pt x="1430798" y="2836986"/>
                  <a:pt x="1364898" y="2837243"/>
                  <a:pt x="1299395" y="2831668"/>
                </a:cubicBezTo>
                <a:cubicBezTo>
                  <a:pt x="1195064" y="2824951"/>
                  <a:pt x="1090348" y="2826530"/>
                  <a:pt x="986285" y="2836392"/>
                </a:cubicBezTo>
                <a:cubicBezTo>
                  <a:pt x="849535" y="2849793"/>
                  <a:pt x="712390" y="2840152"/>
                  <a:pt x="575539" y="2835235"/>
                </a:cubicBezTo>
                <a:cubicBezTo>
                  <a:pt x="472556" y="2831571"/>
                  <a:pt x="369671" y="2829354"/>
                  <a:pt x="266688" y="2832825"/>
                </a:cubicBezTo>
                <a:lnTo>
                  <a:pt x="21931" y="2831582"/>
                </a:lnTo>
                <a:lnTo>
                  <a:pt x="23733" y="2711302"/>
                </a:lnTo>
                <a:cubicBezTo>
                  <a:pt x="25875" y="2563863"/>
                  <a:pt x="25875" y="2416521"/>
                  <a:pt x="9535" y="2269662"/>
                </a:cubicBezTo>
                <a:cubicBezTo>
                  <a:pt x="-1090" y="2175197"/>
                  <a:pt x="-5108" y="2079961"/>
                  <a:pt x="9535" y="1985688"/>
                </a:cubicBezTo>
                <a:cubicBezTo>
                  <a:pt x="25206" y="1881286"/>
                  <a:pt x="29312" y="1775231"/>
                  <a:pt x="21769" y="1669778"/>
                </a:cubicBezTo>
                <a:cubicBezTo>
                  <a:pt x="15160" y="1565759"/>
                  <a:pt x="14714" y="1461549"/>
                  <a:pt x="16589" y="1357243"/>
                </a:cubicBezTo>
                <a:cubicBezTo>
                  <a:pt x="18285" y="1263163"/>
                  <a:pt x="18018" y="1168988"/>
                  <a:pt x="13196" y="1074909"/>
                </a:cubicBezTo>
                <a:cubicBezTo>
                  <a:pt x="7660" y="969252"/>
                  <a:pt x="2928" y="863595"/>
                  <a:pt x="13911" y="758032"/>
                </a:cubicBezTo>
                <a:cubicBezTo>
                  <a:pt x="24482" y="666164"/>
                  <a:pt x="29758" y="573677"/>
                  <a:pt x="29714" y="481104"/>
                </a:cubicBezTo>
                <a:cubicBezTo>
                  <a:pt x="28464" y="358366"/>
                  <a:pt x="19625" y="235919"/>
                  <a:pt x="14536" y="113375"/>
                </a:cubicBezTo>
                <a:lnTo>
                  <a:pt x="12130" y="35023"/>
                </a:lnTo>
                <a:lnTo>
                  <a:pt x="16098" y="35138"/>
                </a:lnTo>
                <a:lnTo>
                  <a:pt x="84630" y="25473"/>
                </a:lnTo>
                <a:lnTo>
                  <a:pt x="92959" y="25464"/>
                </a:lnTo>
                <a:cubicBezTo>
                  <a:pt x="161085" y="23548"/>
                  <a:pt x="229143" y="19132"/>
                  <a:pt x="297090" y="10303"/>
                </a:cubicBezTo>
                <a:cubicBezTo>
                  <a:pt x="340796" y="4563"/>
                  <a:pt x="384681" y="607"/>
                  <a:pt x="428543" y="64"/>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Swap bodies | Swap body transport - Equimodal">
            <a:extLst>
              <a:ext uri="{FF2B5EF4-FFF2-40B4-BE49-F238E27FC236}">
                <a16:creationId xmlns:a16="http://schemas.microsoft.com/office/drawing/2014/main" id="{7BD1BB37-78B4-3F4E-16FC-BDA1267EA80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370" r="544" b="2"/>
          <a:stretch/>
        </p:blipFill>
        <p:spPr bwMode="auto">
          <a:xfrm>
            <a:off x="4226838" y="3429000"/>
            <a:ext cx="3647338" cy="2843211"/>
          </a:xfrm>
          <a:custGeom>
            <a:avLst/>
            <a:gdLst/>
            <a:ahLst/>
            <a:cxnLst/>
            <a:rect l="l" t="t" r="r" b="b"/>
            <a:pathLst>
              <a:path w="3647338" h="2843211">
                <a:moveTo>
                  <a:pt x="428543" y="64"/>
                </a:moveTo>
                <a:cubicBezTo>
                  <a:pt x="472405" y="-479"/>
                  <a:pt x="516245" y="2391"/>
                  <a:pt x="559861" y="10303"/>
                </a:cubicBezTo>
                <a:cubicBezTo>
                  <a:pt x="656469" y="27239"/>
                  <a:pt x="754606" y="31676"/>
                  <a:pt x="852186" y="23524"/>
                </a:cubicBezTo>
                <a:cubicBezTo>
                  <a:pt x="948437" y="16383"/>
                  <a:pt x="1044867" y="15900"/>
                  <a:pt x="1141386" y="17926"/>
                </a:cubicBezTo>
                <a:cubicBezTo>
                  <a:pt x="1228440" y="19760"/>
                  <a:pt x="1315584" y="19470"/>
                  <a:pt x="1402639" y="14259"/>
                </a:cubicBezTo>
                <a:cubicBezTo>
                  <a:pt x="1500407" y="8277"/>
                  <a:pt x="1598176" y="3163"/>
                  <a:pt x="1695857" y="15032"/>
                </a:cubicBezTo>
                <a:cubicBezTo>
                  <a:pt x="1780866" y="26456"/>
                  <a:pt x="1866447" y="32159"/>
                  <a:pt x="1952109" y="32110"/>
                </a:cubicBezTo>
                <a:cubicBezTo>
                  <a:pt x="2065682" y="30760"/>
                  <a:pt x="2178986" y="21208"/>
                  <a:pt x="2292381" y="15707"/>
                </a:cubicBezTo>
                <a:cubicBezTo>
                  <a:pt x="2447918" y="8181"/>
                  <a:pt x="2603544" y="1716"/>
                  <a:pt x="2759171" y="13295"/>
                </a:cubicBezTo>
                <a:cubicBezTo>
                  <a:pt x="2866762" y="21691"/>
                  <a:pt x="2974352" y="29410"/>
                  <a:pt x="3082389" y="22945"/>
                </a:cubicBezTo>
                <a:cubicBezTo>
                  <a:pt x="3158639" y="18409"/>
                  <a:pt x="3234980" y="11848"/>
                  <a:pt x="3311409" y="16190"/>
                </a:cubicBezTo>
                <a:lnTo>
                  <a:pt x="3407763" y="19547"/>
                </a:lnTo>
                <a:lnTo>
                  <a:pt x="3407763" y="19649"/>
                </a:lnTo>
                <a:lnTo>
                  <a:pt x="3418624" y="19925"/>
                </a:lnTo>
                <a:lnTo>
                  <a:pt x="3459279" y="21341"/>
                </a:lnTo>
                <a:lnTo>
                  <a:pt x="3476530" y="21054"/>
                </a:lnTo>
                <a:lnTo>
                  <a:pt x="3476530" y="20018"/>
                </a:lnTo>
                <a:lnTo>
                  <a:pt x="3592711" y="16105"/>
                </a:lnTo>
                <a:lnTo>
                  <a:pt x="3642505" y="16257"/>
                </a:lnTo>
                <a:lnTo>
                  <a:pt x="3645620" y="145834"/>
                </a:lnTo>
                <a:cubicBezTo>
                  <a:pt x="3652578" y="278781"/>
                  <a:pt x="3636699" y="410763"/>
                  <a:pt x="3628492" y="542939"/>
                </a:cubicBezTo>
                <a:cubicBezTo>
                  <a:pt x="3622675" y="652323"/>
                  <a:pt x="3623335" y="762007"/>
                  <a:pt x="3630454" y="871305"/>
                </a:cubicBezTo>
                <a:cubicBezTo>
                  <a:pt x="3640802" y="1052358"/>
                  <a:pt x="3642229" y="1233413"/>
                  <a:pt x="3636431" y="1414660"/>
                </a:cubicBezTo>
                <a:cubicBezTo>
                  <a:pt x="3633576" y="1504898"/>
                  <a:pt x="3634736" y="1595040"/>
                  <a:pt x="3638305" y="1685181"/>
                </a:cubicBezTo>
                <a:cubicBezTo>
                  <a:pt x="3646601" y="1891880"/>
                  <a:pt x="3637323" y="2098386"/>
                  <a:pt x="3634558" y="2304989"/>
                </a:cubicBezTo>
                <a:cubicBezTo>
                  <a:pt x="3633488" y="2383657"/>
                  <a:pt x="3633665" y="2462327"/>
                  <a:pt x="3637679" y="2540899"/>
                </a:cubicBezTo>
                <a:cubicBezTo>
                  <a:pt x="3642140" y="2629932"/>
                  <a:pt x="3643412" y="2718965"/>
                  <a:pt x="3642932" y="2807998"/>
                </a:cubicBezTo>
                <a:lnTo>
                  <a:pt x="3642429" y="2833561"/>
                </a:lnTo>
                <a:lnTo>
                  <a:pt x="3479541" y="2823563"/>
                </a:lnTo>
                <a:cubicBezTo>
                  <a:pt x="3423392" y="2822084"/>
                  <a:pt x="3367189" y="2822567"/>
                  <a:pt x="3311038" y="2825016"/>
                </a:cubicBezTo>
                <a:cubicBezTo>
                  <a:pt x="3197955" y="2830029"/>
                  <a:pt x="3084971" y="2843719"/>
                  <a:pt x="2971689" y="2832247"/>
                </a:cubicBezTo>
                <a:cubicBezTo>
                  <a:pt x="2776712" y="2812290"/>
                  <a:pt x="2582431" y="2833114"/>
                  <a:pt x="2387950" y="2839766"/>
                </a:cubicBezTo>
                <a:cubicBezTo>
                  <a:pt x="2237604" y="2845843"/>
                  <a:pt x="2086990" y="2841397"/>
                  <a:pt x="1937298" y="2826462"/>
                </a:cubicBezTo>
                <a:cubicBezTo>
                  <a:pt x="1790576" y="2811788"/>
                  <a:pt x="1642627" y="2813276"/>
                  <a:pt x="1496252" y="2830897"/>
                </a:cubicBezTo>
                <a:cubicBezTo>
                  <a:pt x="1430798" y="2836986"/>
                  <a:pt x="1364898" y="2837243"/>
                  <a:pt x="1299395" y="2831668"/>
                </a:cubicBezTo>
                <a:cubicBezTo>
                  <a:pt x="1195064" y="2824951"/>
                  <a:pt x="1090348" y="2826530"/>
                  <a:pt x="986285" y="2836392"/>
                </a:cubicBezTo>
                <a:cubicBezTo>
                  <a:pt x="849535" y="2849793"/>
                  <a:pt x="712390" y="2840152"/>
                  <a:pt x="575540" y="2835235"/>
                </a:cubicBezTo>
                <a:cubicBezTo>
                  <a:pt x="472556" y="2831571"/>
                  <a:pt x="369671" y="2829354"/>
                  <a:pt x="266689" y="2832825"/>
                </a:cubicBezTo>
                <a:lnTo>
                  <a:pt x="21931" y="2831582"/>
                </a:lnTo>
                <a:lnTo>
                  <a:pt x="23733" y="2711302"/>
                </a:lnTo>
                <a:cubicBezTo>
                  <a:pt x="25875" y="2563863"/>
                  <a:pt x="25875" y="2416521"/>
                  <a:pt x="9535" y="2269662"/>
                </a:cubicBezTo>
                <a:cubicBezTo>
                  <a:pt x="-1089" y="2175197"/>
                  <a:pt x="-5108" y="2079961"/>
                  <a:pt x="9535" y="1985688"/>
                </a:cubicBezTo>
                <a:cubicBezTo>
                  <a:pt x="25206" y="1881286"/>
                  <a:pt x="29312" y="1775231"/>
                  <a:pt x="21769" y="1669778"/>
                </a:cubicBezTo>
                <a:cubicBezTo>
                  <a:pt x="15161" y="1565759"/>
                  <a:pt x="14715" y="1461549"/>
                  <a:pt x="16589" y="1357243"/>
                </a:cubicBezTo>
                <a:cubicBezTo>
                  <a:pt x="18286" y="1263163"/>
                  <a:pt x="18018" y="1168988"/>
                  <a:pt x="13196" y="1074909"/>
                </a:cubicBezTo>
                <a:cubicBezTo>
                  <a:pt x="7660" y="969252"/>
                  <a:pt x="2928" y="863595"/>
                  <a:pt x="13911" y="758032"/>
                </a:cubicBezTo>
                <a:cubicBezTo>
                  <a:pt x="24482" y="666164"/>
                  <a:pt x="29759" y="573677"/>
                  <a:pt x="29714" y="481104"/>
                </a:cubicBezTo>
                <a:cubicBezTo>
                  <a:pt x="28464" y="358366"/>
                  <a:pt x="19625" y="235919"/>
                  <a:pt x="14536" y="113375"/>
                </a:cubicBezTo>
                <a:lnTo>
                  <a:pt x="12130" y="35023"/>
                </a:lnTo>
                <a:lnTo>
                  <a:pt x="16098" y="35138"/>
                </a:lnTo>
                <a:lnTo>
                  <a:pt x="84630" y="25473"/>
                </a:lnTo>
                <a:lnTo>
                  <a:pt x="92959" y="25464"/>
                </a:lnTo>
                <a:cubicBezTo>
                  <a:pt x="161085" y="23548"/>
                  <a:pt x="229143" y="19132"/>
                  <a:pt x="297090" y="10303"/>
                </a:cubicBezTo>
                <a:cubicBezTo>
                  <a:pt x="340797" y="4563"/>
                  <a:pt x="384681" y="607"/>
                  <a:pt x="428543" y="64"/>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truck, outdoor, transport&#10;&#10;Description automatically generated">
            <a:extLst>
              <a:ext uri="{FF2B5EF4-FFF2-40B4-BE49-F238E27FC236}">
                <a16:creationId xmlns:a16="http://schemas.microsoft.com/office/drawing/2014/main" id="{3B42DA84-CCF6-77F6-6AA1-5A2E857E1095}"/>
              </a:ext>
            </a:extLst>
          </p:cNvPr>
          <p:cNvPicPr>
            <a:picLocks noChangeAspect="1"/>
          </p:cNvPicPr>
          <p:nvPr/>
        </p:nvPicPr>
        <p:blipFill rotWithShape="1">
          <a:blip r:embed="rId7"/>
          <a:srcRect l="5560" r="10739" b="4"/>
          <a:stretch/>
        </p:blipFill>
        <p:spPr>
          <a:xfrm>
            <a:off x="8222003" y="2556226"/>
            <a:ext cx="3647338" cy="2843211"/>
          </a:xfrm>
          <a:custGeom>
            <a:avLst/>
            <a:gdLst/>
            <a:ahLst/>
            <a:cxnLst/>
            <a:rect l="l" t="t" r="r" b="b"/>
            <a:pathLst>
              <a:path w="3647338" h="2843211">
                <a:moveTo>
                  <a:pt x="428543" y="64"/>
                </a:moveTo>
                <a:cubicBezTo>
                  <a:pt x="472405" y="-479"/>
                  <a:pt x="516245" y="2391"/>
                  <a:pt x="559861" y="10303"/>
                </a:cubicBezTo>
                <a:cubicBezTo>
                  <a:pt x="656469" y="27239"/>
                  <a:pt x="754605" y="31676"/>
                  <a:pt x="852185" y="23524"/>
                </a:cubicBezTo>
                <a:cubicBezTo>
                  <a:pt x="948437" y="16383"/>
                  <a:pt x="1044867" y="15900"/>
                  <a:pt x="1141385" y="17926"/>
                </a:cubicBezTo>
                <a:cubicBezTo>
                  <a:pt x="1228440" y="19760"/>
                  <a:pt x="1315584" y="19470"/>
                  <a:pt x="1402639" y="14259"/>
                </a:cubicBezTo>
                <a:cubicBezTo>
                  <a:pt x="1500407" y="8277"/>
                  <a:pt x="1598176" y="3163"/>
                  <a:pt x="1695856" y="15032"/>
                </a:cubicBezTo>
                <a:cubicBezTo>
                  <a:pt x="1780866" y="26456"/>
                  <a:pt x="1866447" y="32159"/>
                  <a:pt x="1952108" y="32110"/>
                </a:cubicBezTo>
                <a:cubicBezTo>
                  <a:pt x="2065681" y="30760"/>
                  <a:pt x="2178985" y="21208"/>
                  <a:pt x="2292381" y="15707"/>
                </a:cubicBezTo>
                <a:cubicBezTo>
                  <a:pt x="2447918" y="8181"/>
                  <a:pt x="2603544" y="1716"/>
                  <a:pt x="2759171" y="13295"/>
                </a:cubicBezTo>
                <a:cubicBezTo>
                  <a:pt x="2866761" y="21691"/>
                  <a:pt x="2974352" y="29410"/>
                  <a:pt x="3082389" y="22945"/>
                </a:cubicBezTo>
                <a:cubicBezTo>
                  <a:pt x="3158639" y="18409"/>
                  <a:pt x="3234980" y="11848"/>
                  <a:pt x="3311409" y="16190"/>
                </a:cubicBezTo>
                <a:lnTo>
                  <a:pt x="3407763" y="19547"/>
                </a:lnTo>
                <a:lnTo>
                  <a:pt x="3407763" y="19649"/>
                </a:lnTo>
                <a:lnTo>
                  <a:pt x="3418624" y="19925"/>
                </a:lnTo>
                <a:lnTo>
                  <a:pt x="3459279" y="21341"/>
                </a:lnTo>
                <a:lnTo>
                  <a:pt x="3476529" y="21054"/>
                </a:lnTo>
                <a:lnTo>
                  <a:pt x="3476529" y="20018"/>
                </a:lnTo>
                <a:lnTo>
                  <a:pt x="3592711" y="16105"/>
                </a:lnTo>
                <a:lnTo>
                  <a:pt x="3642505" y="16257"/>
                </a:lnTo>
                <a:lnTo>
                  <a:pt x="3645619" y="145834"/>
                </a:lnTo>
                <a:cubicBezTo>
                  <a:pt x="3652578" y="278781"/>
                  <a:pt x="3636699" y="410763"/>
                  <a:pt x="3628492" y="542939"/>
                </a:cubicBezTo>
                <a:cubicBezTo>
                  <a:pt x="3622675" y="652323"/>
                  <a:pt x="3623335" y="762007"/>
                  <a:pt x="3630454" y="871305"/>
                </a:cubicBezTo>
                <a:cubicBezTo>
                  <a:pt x="3640802" y="1052358"/>
                  <a:pt x="3642229" y="1233413"/>
                  <a:pt x="3636431" y="1414660"/>
                </a:cubicBezTo>
                <a:cubicBezTo>
                  <a:pt x="3633576" y="1504898"/>
                  <a:pt x="3634736" y="1595040"/>
                  <a:pt x="3638305" y="1685181"/>
                </a:cubicBezTo>
                <a:cubicBezTo>
                  <a:pt x="3646601" y="1891880"/>
                  <a:pt x="3637323" y="2098386"/>
                  <a:pt x="3634558" y="2304989"/>
                </a:cubicBezTo>
                <a:cubicBezTo>
                  <a:pt x="3633488" y="2383657"/>
                  <a:pt x="3633665" y="2462327"/>
                  <a:pt x="3637679" y="2540899"/>
                </a:cubicBezTo>
                <a:cubicBezTo>
                  <a:pt x="3642140" y="2629932"/>
                  <a:pt x="3643411" y="2718965"/>
                  <a:pt x="3642931" y="2807998"/>
                </a:cubicBezTo>
                <a:lnTo>
                  <a:pt x="3642429" y="2833561"/>
                </a:lnTo>
                <a:lnTo>
                  <a:pt x="3479541" y="2823563"/>
                </a:lnTo>
                <a:cubicBezTo>
                  <a:pt x="3423391" y="2822084"/>
                  <a:pt x="3367189" y="2822567"/>
                  <a:pt x="3311038" y="2825016"/>
                </a:cubicBezTo>
                <a:cubicBezTo>
                  <a:pt x="3197955" y="2830029"/>
                  <a:pt x="3084971" y="2843719"/>
                  <a:pt x="2971689" y="2832247"/>
                </a:cubicBezTo>
                <a:cubicBezTo>
                  <a:pt x="2776712" y="2812290"/>
                  <a:pt x="2582431" y="2833114"/>
                  <a:pt x="2387950" y="2839766"/>
                </a:cubicBezTo>
                <a:cubicBezTo>
                  <a:pt x="2237604" y="2845843"/>
                  <a:pt x="2086990" y="2841397"/>
                  <a:pt x="1937298" y="2826462"/>
                </a:cubicBezTo>
                <a:cubicBezTo>
                  <a:pt x="1790576" y="2811788"/>
                  <a:pt x="1642627" y="2813276"/>
                  <a:pt x="1496252" y="2830897"/>
                </a:cubicBezTo>
                <a:cubicBezTo>
                  <a:pt x="1430797" y="2836986"/>
                  <a:pt x="1364897" y="2837243"/>
                  <a:pt x="1299395" y="2831668"/>
                </a:cubicBezTo>
                <a:cubicBezTo>
                  <a:pt x="1195064" y="2824951"/>
                  <a:pt x="1090348" y="2826530"/>
                  <a:pt x="986285" y="2836392"/>
                </a:cubicBezTo>
                <a:cubicBezTo>
                  <a:pt x="849535" y="2849793"/>
                  <a:pt x="712390" y="2840152"/>
                  <a:pt x="575539" y="2835235"/>
                </a:cubicBezTo>
                <a:cubicBezTo>
                  <a:pt x="472556" y="2831571"/>
                  <a:pt x="369671" y="2829354"/>
                  <a:pt x="266688" y="2832825"/>
                </a:cubicBezTo>
                <a:lnTo>
                  <a:pt x="21931" y="2831582"/>
                </a:lnTo>
                <a:lnTo>
                  <a:pt x="23733" y="2711302"/>
                </a:lnTo>
                <a:cubicBezTo>
                  <a:pt x="25875" y="2563863"/>
                  <a:pt x="25875" y="2416521"/>
                  <a:pt x="9535" y="2269662"/>
                </a:cubicBezTo>
                <a:cubicBezTo>
                  <a:pt x="-1089" y="2175197"/>
                  <a:pt x="-5108" y="2079961"/>
                  <a:pt x="9535" y="1985688"/>
                </a:cubicBezTo>
                <a:cubicBezTo>
                  <a:pt x="25206" y="1881286"/>
                  <a:pt x="29312" y="1775231"/>
                  <a:pt x="21769" y="1669778"/>
                </a:cubicBezTo>
                <a:cubicBezTo>
                  <a:pt x="15161" y="1565759"/>
                  <a:pt x="14715" y="1461549"/>
                  <a:pt x="16589" y="1357243"/>
                </a:cubicBezTo>
                <a:cubicBezTo>
                  <a:pt x="18286" y="1263163"/>
                  <a:pt x="18018" y="1168988"/>
                  <a:pt x="13196" y="1074909"/>
                </a:cubicBezTo>
                <a:cubicBezTo>
                  <a:pt x="7660" y="969252"/>
                  <a:pt x="2928" y="863595"/>
                  <a:pt x="13911" y="758032"/>
                </a:cubicBezTo>
                <a:cubicBezTo>
                  <a:pt x="24482" y="666164"/>
                  <a:pt x="29759" y="573677"/>
                  <a:pt x="29714" y="481104"/>
                </a:cubicBezTo>
                <a:cubicBezTo>
                  <a:pt x="28464" y="358366"/>
                  <a:pt x="19625" y="235919"/>
                  <a:pt x="14536" y="113375"/>
                </a:cubicBezTo>
                <a:lnTo>
                  <a:pt x="12130" y="35023"/>
                </a:lnTo>
                <a:lnTo>
                  <a:pt x="16098" y="35138"/>
                </a:lnTo>
                <a:lnTo>
                  <a:pt x="84630" y="25473"/>
                </a:lnTo>
                <a:lnTo>
                  <a:pt x="92959" y="25464"/>
                </a:lnTo>
                <a:cubicBezTo>
                  <a:pt x="161085" y="23548"/>
                  <a:pt x="229143" y="19132"/>
                  <a:pt x="297090" y="10303"/>
                </a:cubicBezTo>
                <a:cubicBezTo>
                  <a:pt x="340796" y="4563"/>
                  <a:pt x="384681" y="607"/>
                  <a:pt x="428543" y="64"/>
                </a:cubicBezTo>
                <a:close/>
              </a:path>
            </a:pathLst>
          </a:custGeom>
        </p:spPr>
      </p:pic>
      <p:sp>
        <p:nvSpPr>
          <p:cNvPr id="6" name="TextBox 5">
            <a:extLst>
              <a:ext uri="{FF2B5EF4-FFF2-40B4-BE49-F238E27FC236}">
                <a16:creationId xmlns:a16="http://schemas.microsoft.com/office/drawing/2014/main" id="{1B6FD802-51F5-A676-72F0-B9CA09A01153}"/>
              </a:ext>
            </a:extLst>
          </p:cNvPr>
          <p:cNvSpPr txBox="1"/>
          <p:nvPr/>
        </p:nvSpPr>
        <p:spPr>
          <a:xfrm>
            <a:off x="531383" y="5763491"/>
            <a:ext cx="2937164" cy="707886"/>
          </a:xfrm>
          <a:prstGeom prst="rect">
            <a:avLst/>
          </a:prstGeom>
          <a:noFill/>
        </p:spPr>
        <p:txBody>
          <a:bodyPr wrap="square" rtlCol="0">
            <a:spAutoFit/>
          </a:bodyPr>
          <a:lstStyle/>
          <a:p>
            <a:pPr algn="ctr"/>
            <a:r>
              <a:rPr lang="en-US" sz="4000" b="1" dirty="0">
                <a:hlinkClick r:id="rId8">
                  <a:extLst>
                    <a:ext uri="{A12FA001-AC4F-418D-AE19-62706E023703}">
                      <ahyp:hlinkClr xmlns:ahyp="http://schemas.microsoft.com/office/drawing/2018/hyperlinkcolor" val="tx"/>
                    </a:ext>
                  </a:extLst>
                </a:hlinkClick>
              </a:rPr>
              <a:t>Piggybacking</a:t>
            </a:r>
            <a:endParaRPr lang="en-US" sz="4000" b="1" dirty="0"/>
          </a:p>
        </p:txBody>
      </p:sp>
      <p:sp>
        <p:nvSpPr>
          <p:cNvPr id="7" name="TextBox 6">
            <a:extLst>
              <a:ext uri="{FF2B5EF4-FFF2-40B4-BE49-F238E27FC236}">
                <a16:creationId xmlns:a16="http://schemas.microsoft.com/office/drawing/2014/main" id="{228E23E4-976B-116A-2E6C-609BD94BA042}"/>
              </a:ext>
            </a:extLst>
          </p:cNvPr>
          <p:cNvSpPr txBox="1"/>
          <p:nvPr/>
        </p:nvSpPr>
        <p:spPr>
          <a:xfrm>
            <a:off x="4706657" y="2401971"/>
            <a:ext cx="2576946" cy="707886"/>
          </a:xfrm>
          <a:prstGeom prst="rect">
            <a:avLst/>
          </a:prstGeom>
          <a:noFill/>
        </p:spPr>
        <p:txBody>
          <a:bodyPr wrap="square" rtlCol="0">
            <a:spAutoFit/>
          </a:bodyPr>
          <a:lstStyle/>
          <a:p>
            <a:pPr algn="ctr"/>
            <a:r>
              <a:rPr lang="en-US" sz="4000" b="1" dirty="0">
                <a:hlinkClick r:id="rId9">
                  <a:extLst>
                    <a:ext uri="{A12FA001-AC4F-418D-AE19-62706E023703}">
                      <ahyp:hlinkClr xmlns:ahyp="http://schemas.microsoft.com/office/drawing/2018/hyperlinkcolor" val="tx"/>
                    </a:ext>
                  </a:extLst>
                </a:hlinkClick>
              </a:rPr>
              <a:t>Swap-Body</a:t>
            </a:r>
            <a:endParaRPr lang="en-US" sz="4000" b="1" dirty="0"/>
          </a:p>
        </p:txBody>
      </p:sp>
      <p:sp>
        <p:nvSpPr>
          <p:cNvPr id="8" name="TextBox 7">
            <a:extLst>
              <a:ext uri="{FF2B5EF4-FFF2-40B4-BE49-F238E27FC236}">
                <a16:creationId xmlns:a16="http://schemas.microsoft.com/office/drawing/2014/main" id="{29F9A739-050F-2171-6CAD-4C7ABAE6A4A8}"/>
              </a:ext>
            </a:extLst>
          </p:cNvPr>
          <p:cNvSpPr txBox="1"/>
          <p:nvPr/>
        </p:nvSpPr>
        <p:spPr>
          <a:xfrm>
            <a:off x="8756073" y="5597236"/>
            <a:ext cx="2369127" cy="707886"/>
          </a:xfrm>
          <a:prstGeom prst="rect">
            <a:avLst/>
          </a:prstGeom>
          <a:noFill/>
        </p:spPr>
        <p:txBody>
          <a:bodyPr wrap="square" rtlCol="0">
            <a:spAutoFit/>
          </a:bodyPr>
          <a:lstStyle/>
          <a:p>
            <a:pPr algn="ctr"/>
            <a:r>
              <a:rPr lang="en-GB" sz="4000" b="1" dirty="0">
                <a:hlinkClick r:id="rId10">
                  <a:extLst>
                    <a:ext uri="{A12FA001-AC4F-418D-AE19-62706E023703}">
                      <ahyp:hlinkClr xmlns:ahyp="http://schemas.microsoft.com/office/drawing/2018/hyperlinkcolor" val="tx"/>
                    </a:ext>
                  </a:extLst>
                </a:hlinkClick>
              </a:rPr>
              <a:t>Road-</a:t>
            </a:r>
            <a:r>
              <a:rPr lang="en-GB" sz="4000" b="1" dirty="0" err="1">
                <a:hlinkClick r:id="rId10">
                  <a:extLst>
                    <a:ext uri="{A12FA001-AC4F-418D-AE19-62706E023703}">
                      <ahyp:hlinkClr xmlns:ahyp="http://schemas.microsoft.com/office/drawing/2018/hyperlinkcolor" val="tx"/>
                    </a:ext>
                  </a:extLst>
                </a:hlinkClick>
              </a:rPr>
              <a:t>Railer</a:t>
            </a:r>
            <a:r>
              <a:rPr lang="en-GB" b="1" dirty="0"/>
              <a:t> </a:t>
            </a:r>
            <a:endParaRPr lang="en-US" b="1" dirty="0"/>
          </a:p>
        </p:txBody>
      </p:sp>
      <p:pic>
        <p:nvPicPr>
          <p:cNvPr id="11" name="Audio 10">
            <a:hlinkClick r:id="" action="ppaction://media"/>
            <a:extLst>
              <a:ext uri="{FF2B5EF4-FFF2-40B4-BE49-F238E27FC236}">
                <a16:creationId xmlns:a16="http://schemas.microsoft.com/office/drawing/2014/main" id="{71A09A96-5480-5CF8-FE95-7CAC4849D6E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0637803"/>
      </p:ext>
    </p:extLst>
  </p:cSld>
  <p:clrMapOvr>
    <a:masterClrMapping/>
  </p:clrMapOvr>
  <mc:AlternateContent xmlns:mc="http://schemas.openxmlformats.org/markup-compatibility/2006">
    <mc:Choice xmlns:p14="http://schemas.microsoft.com/office/powerpoint/2010/main" Requires="p14">
      <p:transition spd="slow" p14:dur="2000" advTm="131434"/>
    </mc:Choice>
    <mc:Fallback>
      <p:transition spd="slow" advTm="131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24005-8B73-3FBA-0EA9-4432D9801E80}"/>
              </a:ext>
            </a:extLst>
          </p:cNvPr>
          <p:cNvSpPr>
            <a:spLocks noGrp="1"/>
          </p:cNvSpPr>
          <p:nvPr>
            <p:ph type="title"/>
          </p:nvPr>
        </p:nvSpPr>
        <p:spPr>
          <a:xfrm>
            <a:off x="4806696" y="358417"/>
            <a:ext cx="6894576" cy="1783080"/>
          </a:xfrm>
        </p:spPr>
        <p:txBody>
          <a:bodyPr anchor="b">
            <a:normAutofit/>
          </a:bodyPr>
          <a:lstStyle/>
          <a:p>
            <a:r>
              <a:rPr lang="en-US" sz="7200" u="sng" dirty="0"/>
              <a:t>Sea and land systems</a:t>
            </a:r>
          </a:p>
        </p:txBody>
      </p:sp>
      <p:pic>
        <p:nvPicPr>
          <p:cNvPr id="3074" name="Picture 2" descr="What are Ro-Ro Ships?">
            <a:extLst>
              <a:ext uri="{FF2B5EF4-FFF2-40B4-BE49-F238E27FC236}">
                <a16:creationId xmlns:a16="http://schemas.microsoft.com/office/drawing/2014/main" id="{A4EC5AD4-68FD-9BC1-713E-96EB45C87E4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760" r="23276"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478B5"/>
          </a:solidFill>
          <a:ln w="38100" cap="rnd">
            <a:solidFill>
              <a:srgbClr val="4478B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Barge Carrier. Source: BMT TITRON | Download Scientific Diagram">
            <a:extLst>
              <a:ext uri="{FF2B5EF4-FFF2-40B4-BE49-F238E27FC236}">
                <a16:creationId xmlns:a16="http://schemas.microsoft.com/office/drawing/2014/main" id="{12DD9E9C-678E-0793-32AF-BDBD9F23775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488" r="5" b="5"/>
          <a:stretch/>
        </p:blipFill>
        <p:spPr bwMode="auto">
          <a:xfrm>
            <a:off x="1" y="4361970"/>
            <a:ext cx="4051081" cy="249603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736D7A-4C2B-3275-0BF8-A6C4AB525D0E}"/>
              </a:ext>
            </a:extLst>
          </p:cNvPr>
          <p:cNvSpPr>
            <a:spLocks noGrp="1"/>
          </p:cNvSpPr>
          <p:nvPr>
            <p:ph idx="1"/>
          </p:nvPr>
        </p:nvSpPr>
        <p:spPr>
          <a:xfrm>
            <a:off x="4667856" y="3069192"/>
            <a:ext cx="6894576" cy="2249142"/>
          </a:xfrm>
        </p:spPr>
        <p:txBody>
          <a:bodyPr>
            <a:normAutofit/>
          </a:bodyPr>
          <a:lstStyle/>
          <a:p>
            <a:r>
              <a:rPr lang="en-US" sz="4400" dirty="0">
                <a:hlinkClick r:id="rId7">
                  <a:extLst>
                    <a:ext uri="{A12FA001-AC4F-418D-AE19-62706E023703}">
                      <ahyp:hlinkClr xmlns:ahyp="http://schemas.microsoft.com/office/drawing/2018/hyperlinkcolor" val="tx"/>
                    </a:ext>
                  </a:extLst>
                </a:hlinkClick>
              </a:rPr>
              <a:t>Roll-on-roll-off</a:t>
            </a:r>
            <a:endParaRPr lang="en-US" sz="4400" dirty="0"/>
          </a:p>
          <a:p>
            <a:r>
              <a:rPr lang="en-US" sz="4400" dirty="0">
                <a:hlinkClick r:id="rId8">
                  <a:extLst>
                    <a:ext uri="{A12FA001-AC4F-418D-AE19-62706E023703}">
                      <ahyp:hlinkClr xmlns:ahyp="http://schemas.microsoft.com/office/drawing/2018/hyperlinkcolor" val="tx"/>
                    </a:ext>
                  </a:extLst>
                </a:hlinkClick>
              </a:rPr>
              <a:t>Float on-float off</a:t>
            </a:r>
            <a:endParaRPr lang="en-US" sz="4400" dirty="0"/>
          </a:p>
        </p:txBody>
      </p:sp>
      <p:pic>
        <p:nvPicPr>
          <p:cNvPr id="7" name="Audio 6">
            <a:hlinkClick r:id="" action="ppaction://media"/>
            <a:extLst>
              <a:ext uri="{FF2B5EF4-FFF2-40B4-BE49-F238E27FC236}">
                <a16:creationId xmlns:a16="http://schemas.microsoft.com/office/drawing/2014/main" id="{9463ED71-358C-D342-377C-EE9E30F13D4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86981869"/>
      </p:ext>
    </p:extLst>
  </p:cSld>
  <p:clrMapOvr>
    <a:masterClrMapping/>
  </p:clrMapOvr>
  <mc:AlternateContent xmlns:mc="http://schemas.openxmlformats.org/markup-compatibility/2006">
    <mc:Choice xmlns:p14="http://schemas.microsoft.com/office/powerpoint/2010/main" Requires="p14">
      <p:transition spd="slow" p14:dur="2000" advTm="173440"/>
    </mc:Choice>
    <mc:Fallback>
      <p:transition spd="slow" advTm="173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3" name="Rectangle 192">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imodal, Multimodal and Intermodal Shipping Explained - Eurosender Blog">
            <a:extLst>
              <a:ext uri="{FF2B5EF4-FFF2-40B4-BE49-F238E27FC236}">
                <a16:creationId xmlns:a16="http://schemas.microsoft.com/office/drawing/2014/main" id="{5335875B-DD1C-08BB-6309-C992EF4BA87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1133"/>
          <a:stretch/>
        </p:blipFill>
        <p:spPr bwMode="auto">
          <a:xfrm>
            <a:off x="-1" y="-1"/>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194" name="Rectangle 193">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1F176-F4F6-ED04-2376-DB32CEC6B878}"/>
              </a:ext>
            </a:extLst>
          </p:cNvPr>
          <p:cNvSpPr>
            <a:spLocks noGrp="1"/>
          </p:cNvSpPr>
          <p:nvPr>
            <p:ph type="title"/>
          </p:nvPr>
        </p:nvSpPr>
        <p:spPr>
          <a:xfrm>
            <a:off x="2183389" y="5428632"/>
            <a:ext cx="6796522" cy="1069848"/>
          </a:xfrm>
        </p:spPr>
        <p:txBody>
          <a:bodyPr vert="horz" lIns="91440" tIns="45720" rIns="91440" bIns="45720" rtlCol="0" anchor="ctr">
            <a:normAutofit fontScale="90000"/>
          </a:bodyPr>
          <a:lstStyle/>
          <a:p>
            <a:pPr algn="ctr"/>
            <a:r>
              <a:rPr lang="en-US" sz="4800" dirty="0"/>
              <a:t>  </a:t>
            </a:r>
            <a:r>
              <a:rPr lang="en-US" sz="4800" dirty="0">
                <a:solidFill>
                  <a:schemeClr val="bg1"/>
                </a:solidFill>
              </a:rPr>
              <a:t>Role and responsibilities of a MULTIMODAL TRANSPORT OPERATOR (MTO)</a:t>
            </a:r>
          </a:p>
        </p:txBody>
      </p:sp>
      <p:pic>
        <p:nvPicPr>
          <p:cNvPr id="3" name="Audio 2">
            <a:hlinkClick r:id="" action="ppaction://media"/>
            <a:extLst>
              <a:ext uri="{FF2B5EF4-FFF2-40B4-BE49-F238E27FC236}">
                <a16:creationId xmlns:a16="http://schemas.microsoft.com/office/drawing/2014/main" id="{5C8F8C47-39B0-01DB-11AF-6C5B6A0E5F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36068871"/>
      </p:ext>
    </p:extLst>
  </p:cSld>
  <p:clrMapOvr>
    <a:masterClrMapping/>
  </p:clrMapOvr>
  <mc:AlternateContent xmlns:mc="http://schemas.openxmlformats.org/markup-compatibility/2006">
    <mc:Choice xmlns:p14="http://schemas.microsoft.com/office/powerpoint/2010/main" Requires="p14">
      <p:transition spd="slow" p14:dur="2000" advTm="102784"/>
    </mc:Choice>
    <mc:Fallback>
      <p:transition spd="slow" advTm="102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Full Guide To Ending Your Presentation With Impact">
            <a:extLst>
              <a:ext uri="{FF2B5EF4-FFF2-40B4-BE49-F238E27FC236}">
                <a16:creationId xmlns:a16="http://schemas.microsoft.com/office/drawing/2014/main" id="{BC0FF212-8E2D-D93A-5F01-4F8FCEAFF1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80201"/>
            <a:ext cx="12316331" cy="6938201"/>
          </a:xfrm>
          <a:prstGeom prst="rect">
            <a:avLst/>
          </a:prstGeom>
          <a:solidFill>
            <a:schemeClr val="tx1"/>
          </a:solidFill>
        </p:spPr>
      </p:pic>
      <p:pic>
        <p:nvPicPr>
          <p:cNvPr id="2" name="Audio 1">
            <a:hlinkClick r:id="" action="ppaction://media"/>
            <a:extLst>
              <a:ext uri="{FF2B5EF4-FFF2-40B4-BE49-F238E27FC236}">
                <a16:creationId xmlns:a16="http://schemas.microsoft.com/office/drawing/2014/main" id="{A8D5BC61-1732-5CE7-800B-FFEFDB4B4D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45562863"/>
      </p:ext>
    </p:extLst>
  </p:cSld>
  <p:clrMapOvr>
    <a:masterClrMapping/>
  </p:clrMapOvr>
  <mc:AlternateContent xmlns:mc="http://schemas.openxmlformats.org/markup-compatibility/2006">
    <mc:Choice xmlns:p14="http://schemas.microsoft.com/office/powerpoint/2010/main" Requires="p14">
      <p:transition spd="slow" p14:dur="2000" advTm="20682"/>
    </mc:Choice>
    <mc:Fallback>
      <p:transition spd="slow" advTm="20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989EE-0471-911A-19BC-409EE703F088}"/>
              </a:ext>
            </a:extLst>
          </p:cNvPr>
          <p:cNvSpPr>
            <a:spLocks noGrp="1"/>
          </p:cNvSpPr>
          <p:nvPr>
            <p:ph type="title"/>
          </p:nvPr>
        </p:nvSpPr>
        <p:spPr/>
        <p:txBody>
          <a:bodyPr/>
          <a:lstStyle/>
          <a:p>
            <a:pPr algn="ctr"/>
            <a:r>
              <a:rPr lang="en-US" dirty="0" err="1"/>
              <a:t>rEFERENCES</a:t>
            </a:r>
            <a:endParaRPr lang="en-US" dirty="0"/>
          </a:p>
        </p:txBody>
      </p:sp>
      <p:sp>
        <p:nvSpPr>
          <p:cNvPr id="3" name="Content Placeholder 2">
            <a:extLst>
              <a:ext uri="{FF2B5EF4-FFF2-40B4-BE49-F238E27FC236}">
                <a16:creationId xmlns:a16="http://schemas.microsoft.com/office/drawing/2014/main" id="{E77318CC-0BCF-53C8-83C0-3948C0B34AC5}"/>
              </a:ext>
            </a:extLst>
          </p:cNvPr>
          <p:cNvSpPr>
            <a:spLocks noGrp="1"/>
          </p:cNvSpPr>
          <p:nvPr>
            <p:ph idx="1"/>
          </p:nvPr>
        </p:nvSpPr>
        <p:spPr>
          <a:xfrm>
            <a:off x="838200" y="1929383"/>
            <a:ext cx="10515600" cy="4563491"/>
          </a:xfrm>
        </p:spPr>
        <p:txBody>
          <a:bodyPr>
            <a:normAutofit fontScale="40000" lnSpcReduction="20000"/>
          </a:bodyPr>
          <a:lstStyle/>
          <a:p>
            <a:endParaRPr lang="en-GB" dirty="0"/>
          </a:p>
          <a:p>
            <a:r>
              <a:rPr lang="en-GB" sz="4500" dirty="0"/>
              <a:t>Allen, R., 2017. </a:t>
            </a:r>
            <a:r>
              <a:rPr lang="en-GB" sz="4500" i="1" dirty="0"/>
              <a:t>The Disadvantages of Intermodal Transportation</a:t>
            </a:r>
            <a:r>
              <a:rPr lang="en-GB" sz="4500" dirty="0"/>
              <a:t>. [online] Available at: &lt;https://</a:t>
            </a:r>
            <a:r>
              <a:rPr lang="en-GB" sz="4500" dirty="0" err="1"/>
              <a:t>bizfluent.com</a:t>
            </a:r>
            <a:r>
              <a:rPr lang="en-GB" sz="4500" dirty="0"/>
              <a:t>/info-8420695-disadvantages-intermodal-transportation.html&gt; [Accessed 3 May 2022].</a:t>
            </a:r>
          </a:p>
          <a:p>
            <a:r>
              <a:rPr lang="en-GB" sz="4500" dirty="0" err="1"/>
              <a:t>Bilogistik</a:t>
            </a:r>
            <a:r>
              <a:rPr lang="en-GB" sz="4500" dirty="0"/>
              <a:t>, 2018. </a:t>
            </a:r>
            <a:r>
              <a:rPr lang="en-GB" sz="4500" i="1" dirty="0"/>
              <a:t>Ro-Ro vessels, roll-on roll-off cargo by sea</a:t>
            </a:r>
            <a:r>
              <a:rPr lang="en-GB" sz="4500" dirty="0"/>
              <a:t>. [online] </a:t>
            </a:r>
            <a:r>
              <a:rPr lang="en-GB" sz="4500" dirty="0" err="1"/>
              <a:t>Bilogistik</a:t>
            </a:r>
            <a:r>
              <a:rPr lang="en-GB" sz="4500" dirty="0"/>
              <a:t>. Available at: &lt;https://</a:t>
            </a:r>
            <a:r>
              <a:rPr lang="en-GB" sz="4500" dirty="0" err="1"/>
              <a:t>www.bilogistik.com</a:t>
            </a:r>
            <a:r>
              <a:rPr lang="en-GB" sz="4500" dirty="0"/>
              <a:t>/</a:t>
            </a:r>
            <a:r>
              <a:rPr lang="en-GB" sz="4500" dirty="0" err="1"/>
              <a:t>en</a:t>
            </a:r>
            <a:r>
              <a:rPr lang="en-GB" sz="4500" dirty="0"/>
              <a:t>/blog/ro-ro-vessel/&gt; [Accessed 3 May 2022].</a:t>
            </a:r>
          </a:p>
          <a:p>
            <a:r>
              <a:rPr lang="en-GB" sz="4500" dirty="0"/>
              <a:t>Danube, 2022. </a:t>
            </a:r>
            <a:r>
              <a:rPr lang="en-GB" sz="4500" i="1" dirty="0"/>
              <a:t>Multimodal transportation</a:t>
            </a:r>
            <a:r>
              <a:rPr lang="en-GB" sz="4500" dirty="0"/>
              <a:t>. [online] Available at: &lt;http://</a:t>
            </a:r>
            <a:r>
              <a:rPr lang="en-GB" sz="4500" dirty="0" err="1"/>
              <a:t>ines-danube.info</a:t>
            </a:r>
            <a:r>
              <a:rPr lang="en-GB" sz="4500" dirty="0"/>
              <a:t>/</a:t>
            </a:r>
            <a:r>
              <a:rPr lang="en-GB" sz="4500" dirty="0" err="1"/>
              <a:t>goto.php?target</a:t>
            </a:r>
            <a:r>
              <a:rPr lang="en-GB" sz="4500" dirty="0"/>
              <a:t>=file_1482_download&amp;client_id=ines-5&gt; [Accessed 3 May 2022].</a:t>
            </a:r>
          </a:p>
          <a:p>
            <a:r>
              <a:rPr lang="en-GB" sz="4500" dirty="0" err="1"/>
              <a:t>Foxbrasil</a:t>
            </a:r>
            <a:r>
              <a:rPr lang="en-GB" sz="4500" dirty="0"/>
              <a:t>, 2022. </a:t>
            </a:r>
            <a:r>
              <a:rPr lang="en-GB" sz="4500" i="1" dirty="0"/>
              <a:t>Pros and cons of using Multimodal Transportation - FOX </a:t>
            </a:r>
            <a:r>
              <a:rPr lang="en-GB" sz="4500" i="1" dirty="0" err="1"/>
              <a:t>Brasil</a:t>
            </a:r>
            <a:r>
              <a:rPr lang="en-GB" sz="4500" dirty="0"/>
              <a:t>. [online] Available at: &lt;https://</a:t>
            </a:r>
            <a:r>
              <a:rPr lang="en-GB" sz="4500" dirty="0" err="1"/>
              <a:t>foxbrasil.com</a:t>
            </a:r>
            <a:r>
              <a:rPr lang="en-GB" sz="4500" dirty="0"/>
              <a:t>/</a:t>
            </a:r>
            <a:r>
              <a:rPr lang="en-GB" sz="4500" dirty="0" err="1"/>
              <a:t>pt</a:t>
            </a:r>
            <a:r>
              <a:rPr lang="en-GB" sz="4500" dirty="0"/>
              <a:t>/blog/2018/12/03/multimodal-transportation/&gt; [Accessed 3 May 2022].</a:t>
            </a:r>
          </a:p>
          <a:p>
            <a:r>
              <a:rPr lang="en-GB" sz="4500" dirty="0" err="1"/>
              <a:t>Kantharia</a:t>
            </a:r>
            <a:r>
              <a:rPr lang="en-GB" sz="4500" dirty="0"/>
              <a:t>, R., 2020. Bill Of Lading in Shipping: Importance, Purpose, And Types. </a:t>
            </a:r>
            <a:r>
              <a:rPr lang="en-GB" sz="4500" i="1" dirty="0"/>
              <a:t>Marine Insight</a:t>
            </a:r>
            <a:r>
              <a:rPr lang="en-GB" sz="4500" dirty="0"/>
              <a:t>. Available at: &lt;https://</a:t>
            </a:r>
            <a:r>
              <a:rPr lang="en-GB" sz="4500" dirty="0" err="1"/>
              <a:t>www.marineinsight.com</a:t>
            </a:r>
            <a:r>
              <a:rPr lang="en-GB" sz="4500" dirty="0"/>
              <a:t>/maritime-law/what-is-bill-of-lading-in-shipping/&gt; [Accessed 3 May 2022].</a:t>
            </a:r>
          </a:p>
          <a:p>
            <a:r>
              <a:rPr lang="en-GB" sz="4500" dirty="0"/>
              <a:t>Menon, H., 2021. Who is a ‘Multimodal Transport Operator’? </a:t>
            </a:r>
            <a:r>
              <a:rPr lang="en-GB" sz="4500" i="1" dirty="0"/>
              <a:t>Marine Insight</a:t>
            </a:r>
            <a:r>
              <a:rPr lang="en-GB" sz="4500" dirty="0"/>
              <a:t>. Available at: &lt;https://</a:t>
            </a:r>
            <a:r>
              <a:rPr lang="en-GB" sz="4500" dirty="0" err="1"/>
              <a:t>www.marineinsight.com</a:t>
            </a:r>
            <a:r>
              <a:rPr lang="en-GB" sz="4500" dirty="0"/>
              <a:t>/maritime-law/who-is-a-multimodal-transport-operator/&gt; [Accessed 3 May 2022].</a:t>
            </a:r>
          </a:p>
          <a:p>
            <a:r>
              <a:rPr lang="en-GB" sz="4500" dirty="0"/>
              <a:t>Rhenus, 2022. </a:t>
            </a:r>
            <a:r>
              <a:rPr lang="en-GB" sz="4500" i="1" dirty="0"/>
              <a:t>Multimodal transport - what is it about? Discover its greatest advantages. - Rhenus Polska</a:t>
            </a:r>
            <a:r>
              <a:rPr lang="en-GB" sz="4500" dirty="0"/>
              <a:t>. [online] Available at: &lt;https://</a:t>
            </a:r>
            <a:r>
              <a:rPr lang="en-GB" sz="4500" dirty="0" err="1"/>
              <a:t>www.rhenus.com</a:t>
            </a:r>
            <a:r>
              <a:rPr lang="en-GB" sz="4500" dirty="0"/>
              <a:t>/</a:t>
            </a:r>
            <a:r>
              <a:rPr lang="en-GB" sz="4500" dirty="0" err="1"/>
              <a:t>en</a:t>
            </a:r>
            <a:r>
              <a:rPr lang="en-GB" sz="4500" dirty="0"/>
              <a:t>/pl/know-how-blog/multimodal-transport-what-is-it-about-discover-its-greatest-advantages/&gt; [Accessed 3 May 2022].</a:t>
            </a:r>
          </a:p>
          <a:p>
            <a:r>
              <a:rPr lang="en-GB" sz="4500" dirty="0" err="1"/>
              <a:t>Wisetruangrot</a:t>
            </a:r>
            <a:r>
              <a:rPr lang="en-GB" sz="4500" dirty="0"/>
              <a:t>, S., 2020. Multimodal Transportation Concept and Framework. p.158.</a:t>
            </a:r>
          </a:p>
          <a:p>
            <a:endParaRPr lang="en-US" sz="1600" dirty="0"/>
          </a:p>
        </p:txBody>
      </p:sp>
    </p:spTree>
    <p:extLst>
      <p:ext uri="{BB962C8B-B14F-4D97-AF65-F5344CB8AC3E}">
        <p14:creationId xmlns:p14="http://schemas.microsoft.com/office/powerpoint/2010/main" val="11967290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19921</TotalTime>
  <Words>2939</Words>
  <Application>Microsoft Macintosh PowerPoint</Application>
  <PresentationFormat>Widescreen</PresentationFormat>
  <Paragraphs>145</Paragraphs>
  <Slides>12</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The Hand Bold</vt:lpstr>
      <vt:lpstr>The Serif Hand Black</vt:lpstr>
      <vt:lpstr>SketchyVTI</vt:lpstr>
      <vt:lpstr>Multimodal transportation</vt:lpstr>
      <vt:lpstr>What is Multimodal transportation?</vt:lpstr>
      <vt:lpstr>PowerPoint Presentation</vt:lpstr>
      <vt:lpstr>advantages OF MULTIMODAL TRANSPORTATION</vt:lpstr>
      <vt:lpstr>Schematic representation of the emissions of different modes of transportation</vt:lpstr>
      <vt:lpstr>Disadvantages of Multimodal transportation</vt:lpstr>
      <vt:lpstr>overview of Multimodal TRANSPORT systems</vt:lpstr>
      <vt:lpstr>PowerPoint Presentation</vt:lpstr>
      <vt:lpstr>Sea and land systems</vt:lpstr>
      <vt:lpstr>  Role and responsibilities of a MULTIMODAL TRANSPORT OPERATOR (MTO)</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Multimodal transportation</dc:title>
  <dc:creator>Chris Ashmead (1902167)</dc:creator>
  <cp:lastModifiedBy>Chris Ashmead (1902167)</cp:lastModifiedBy>
  <cp:revision>1</cp:revision>
  <dcterms:created xsi:type="dcterms:W3CDTF">2022-04-18T10:53:10Z</dcterms:created>
  <dcterms:modified xsi:type="dcterms:W3CDTF">2022-05-03T13:31:15Z</dcterms:modified>
</cp:coreProperties>
</file>