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5" autoAdjust="0"/>
    <p:restoredTop sz="94660"/>
  </p:normalViewPr>
  <p:slideViewPr>
    <p:cSldViewPr snapToGrid="0">
      <p:cViewPr varScale="1">
        <p:scale>
          <a:sx n="39" d="100"/>
          <a:sy n="39" d="100"/>
        </p:scale>
        <p:origin x="57" y="14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AC1D7-F573-4FFC-98E1-878AA30D65C4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A5D00-CA42-4969-B5EB-26AC2C84C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366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AC1D7-F573-4FFC-98E1-878AA30D65C4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A5D00-CA42-4969-B5EB-26AC2C84C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232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AC1D7-F573-4FFC-98E1-878AA30D65C4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A5D00-CA42-4969-B5EB-26AC2C84C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267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AC1D7-F573-4FFC-98E1-878AA30D65C4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A5D00-CA42-4969-B5EB-26AC2C84C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2678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AC1D7-F573-4FFC-98E1-878AA30D65C4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A5D00-CA42-4969-B5EB-26AC2C84C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462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AC1D7-F573-4FFC-98E1-878AA30D65C4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A5D00-CA42-4969-B5EB-26AC2C84C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9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AC1D7-F573-4FFC-98E1-878AA30D65C4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A5D00-CA42-4969-B5EB-26AC2C84C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935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AC1D7-F573-4FFC-98E1-878AA30D65C4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A5D00-CA42-4969-B5EB-26AC2C84C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380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AC1D7-F573-4FFC-98E1-878AA30D65C4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A5D00-CA42-4969-B5EB-26AC2C84C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416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AC1D7-F573-4FFC-98E1-878AA30D65C4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A5D00-CA42-4969-B5EB-26AC2C84C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351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AC1D7-F573-4FFC-98E1-878AA30D65C4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A5D00-CA42-4969-B5EB-26AC2C84C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549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3AC1D7-F573-4FFC-98E1-878AA30D65C4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4A5D00-CA42-4969-B5EB-26AC2C84CE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642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SIPOC Exercise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0620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12108" y="679621"/>
            <a:ext cx="8810368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SIPOC Exercise</a:t>
            </a:r>
          </a:p>
          <a:p>
            <a:endParaRPr lang="en-GB" sz="2400" b="1" dirty="0" smtClean="0"/>
          </a:p>
          <a:p>
            <a:r>
              <a:rPr lang="en-GB" sz="2000" dirty="0" smtClean="0"/>
              <a:t>Working in a group of 4/5, apply the SIPOC process to the Coffee Tawe operation at UWTSD. Map the process from Input to Customer.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You can use generic terms </a:t>
            </a:r>
            <a:r>
              <a:rPr lang="en-GB" sz="2000" smtClean="0"/>
              <a:t>for suppliers </a:t>
            </a:r>
            <a:r>
              <a:rPr lang="en-GB" sz="2000" dirty="0" smtClean="0"/>
              <a:t>e.g.  Dairy supplies for milk etc.</a:t>
            </a:r>
          </a:p>
          <a:p>
            <a:endParaRPr lang="en-GB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To keep the exercise concise, stick to coffee products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When it comes to the process section – try to stick to a Verb/Nouns format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Verb – an action, an occurrence or a state of a being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Noun – a </a:t>
            </a:r>
            <a:r>
              <a:rPr lang="en-GB" sz="2000" dirty="0"/>
              <a:t>word that functions as the name of some specific thing or set of things, such as living creatures, objects, places, actions, qualities, states of existence, or ideas.</a:t>
            </a:r>
            <a:endParaRPr lang="en-GB" sz="2000" dirty="0" smtClean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60052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03"/>
          <a:stretch/>
        </p:blipFill>
        <p:spPr>
          <a:xfrm>
            <a:off x="1787235" y="181048"/>
            <a:ext cx="9829800" cy="679640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 rot="16200000">
            <a:off x="-1791214" y="3009990"/>
            <a:ext cx="563051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UWTSD Café Tawe Coffee Shop SIPOC</a:t>
            </a:r>
          </a:p>
          <a:p>
            <a:r>
              <a:rPr lang="en-GB" sz="2800" dirty="0" smtClean="0"/>
              <a:t>In-</a:t>
            </a:r>
            <a:r>
              <a:rPr lang="en-GB" sz="2800" dirty="0" err="1" smtClean="0"/>
              <a:t>Clas</a:t>
            </a:r>
            <a:r>
              <a:rPr lang="en-GB" sz="2800" dirty="0" smtClean="0"/>
              <a:t> Exercise </a:t>
            </a:r>
            <a:endParaRPr lang="en-GB" sz="2800" dirty="0" smtClean="0"/>
          </a:p>
        </p:txBody>
      </p:sp>
      <p:sp>
        <p:nvSpPr>
          <p:cNvPr id="6" name="Rectangle 5"/>
          <p:cNvSpPr/>
          <p:nvPr/>
        </p:nvSpPr>
        <p:spPr>
          <a:xfrm>
            <a:off x="2106320" y="2084914"/>
            <a:ext cx="1675971" cy="1011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2106320" y="3224450"/>
            <a:ext cx="1675971" cy="1011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106320" y="4318070"/>
            <a:ext cx="1592844" cy="6822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3952438" y="2084914"/>
            <a:ext cx="1675971" cy="1011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5798556" y="2084914"/>
            <a:ext cx="1675971" cy="108691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3952437" y="3224450"/>
            <a:ext cx="1675971" cy="1011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7644674" y="2088280"/>
            <a:ext cx="1759099" cy="1011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9490792" y="2084914"/>
            <a:ext cx="1675971" cy="1011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7727802" y="3224449"/>
            <a:ext cx="1675971" cy="1011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9492953" y="3254736"/>
            <a:ext cx="1675971" cy="1011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7644674" y="4318070"/>
            <a:ext cx="1675971" cy="5864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9490792" y="4318070"/>
            <a:ext cx="1675971" cy="5864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5864150" y="5883226"/>
            <a:ext cx="1675971" cy="5864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5857437" y="5031581"/>
            <a:ext cx="1675971" cy="6606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5795495" y="4318070"/>
            <a:ext cx="1675971" cy="6822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5795494" y="3223843"/>
            <a:ext cx="1675971" cy="104246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4045580" y="4318070"/>
            <a:ext cx="1592844" cy="6363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3994000" y="5031581"/>
            <a:ext cx="1592844" cy="6606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744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3" ma:contentTypeDescription="Create a new document." ma:contentTypeScope="" ma:versionID="f14e96c220db6f8151757ac5da342965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6f7a74a60de34baf2fba493e5a63046f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072F1A7-8373-4E73-A3CD-5558545449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0691949-C825-4C41-A22E-BEAB04180D7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5FE5FD-2992-45DF-AB94-443856F460E5}">
  <ds:schemaRefs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bf13d2f1-3fb4-4d24-806f-713eb38c1b0e"/>
    <ds:schemaRef ds:uri="http://purl.org/dc/terms/"/>
    <ds:schemaRef ds:uri="a3276f14-397d-4ed7-b8c7-ece791485ff1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628</TotalTime>
  <Words>130</Words>
  <Application>Microsoft Office PowerPoint</Application>
  <PresentationFormat>Widescreen</PresentationFormat>
  <Paragraphs>16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SIPOC Exercise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Richard Morgan (Engineering)</dc:creator>
  <cp:lastModifiedBy>Richard Morgan (Engineering)</cp:lastModifiedBy>
  <cp:revision>5</cp:revision>
  <dcterms:created xsi:type="dcterms:W3CDTF">2020-02-27T22:15:39Z</dcterms:created>
  <dcterms:modified xsi:type="dcterms:W3CDTF">2020-02-28T08:44:27Z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