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6" r:id="rId2"/>
    <p:sldId id="261" r:id="rId3"/>
    <p:sldId id="263" r:id="rId4"/>
    <p:sldId id="264" r:id="rId5"/>
    <p:sldId id="266" r:id="rId6"/>
    <p:sldId id="260" r:id="rId7"/>
    <p:sldId id="259" r:id="rId8"/>
    <p:sldId id="297" r:id="rId9"/>
    <p:sldId id="298" r:id="rId10"/>
    <p:sldId id="282" r:id="rId11"/>
    <p:sldId id="299" r:id="rId12"/>
    <p:sldId id="283" r:id="rId13"/>
    <p:sldId id="284" r:id="rId14"/>
    <p:sldId id="274" r:id="rId15"/>
    <p:sldId id="302" r:id="rId16"/>
    <p:sldId id="277" r:id="rId17"/>
    <p:sldId id="301" r:id="rId18"/>
    <p:sldId id="267" r:id="rId19"/>
    <p:sldId id="276" r:id="rId20"/>
    <p:sldId id="269" r:id="rId21"/>
    <p:sldId id="258" r:id="rId22"/>
    <p:sldId id="300" r:id="rId23"/>
    <p:sldId id="270" r:id="rId24"/>
    <p:sldId id="295" r:id="rId25"/>
    <p:sldId id="262" r:id="rId26"/>
    <p:sldId id="273" r:id="rId27"/>
    <p:sldId id="281" r:id="rId28"/>
    <p:sldId id="275" r:id="rId29"/>
    <p:sldId id="291" r:id="rId30"/>
    <p:sldId id="288" r:id="rId31"/>
    <p:sldId id="289" r:id="rId32"/>
    <p:sldId id="290" r:id="rId33"/>
    <p:sldId id="293" r:id="rId34"/>
    <p:sldId id="271" r:id="rId35"/>
    <p:sldId id="278" r:id="rId36"/>
    <p:sldId id="257" r:id="rId37"/>
    <p:sldId id="286" r:id="rId38"/>
    <p:sldId id="268" r:id="rId39"/>
    <p:sldId id="279" r:id="rId40"/>
    <p:sldId id="292" r:id="rId41"/>
    <p:sldId id="287" r:id="rId4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6D6BB-697D-43AD-966E-AEA695C22B83}" type="datetimeFigureOut">
              <a:rPr lang="en-GB" smtClean="0"/>
              <a:t>01/03/2013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6C49-A7F3-4E99-B9E3-D35C60CE27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16527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6D6BB-697D-43AD-966E-AEA695C22B83}" type="datetimeFigureOut">
              <a:rPr lang="en-GB" smtClean="0"/>
              <a:t>01/03/2013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6C49-A7F3-4E99-B9E3-D35C60CE27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90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6D6BB-697D-43AD-966E-AEA695C22B83}" type="datetimeFigureOut">
              <a:rPr lang="en-GB" smtClean="0"/>
              <a:t>01/03/2013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6C49-A7F3-4E99-B9E3-D35C60CE27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3770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6D6BB-697D-43AD-966E-AEA695C22B83}" type="datetimeFigureOut">
              <a:rPr lang="en-GB" smtClean="0"/>
              <a:t>01/03/2013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6C49-A7F3-4E99-B9E3-D35C60CE27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91626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6D6BB-697D-43AD-966E-AEA695C22B83}" type="datetimeFigureOut">
              <a:rPr lang="en-GB" smtClean="0"/>
              <a:t>01/03/2013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6C49-A7F3-4E99-B9E3-D35C60CE27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331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6D6BB-697D-43AD-966E-AEA695C22B83}" type="datetimeFigureOut">
              <a:rPr lang="en-GB" smtClean="0"/>
              <a:t>01/03/2013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6C49-A7F3-4E99-B9E3-D35C60CE27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422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6D6BB-697D-43AD-966E-AEA695C22B83}" type="datetimeFigureOut">
              <a:rPr lang="en-GB" smtClean="0"/>
              <a:t>01/03/2013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6C49-A7F3-4E99-B9E3-D35C60CE27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575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6D6BB-697D-43AD-966E-AEA695C22B83}" type="datetimeFigureOut">
              <a:rPr lang="en-GB" smtClean="0"/>
              <a:t>01/03/2013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6C49-A7F3-4E99-B9E3-D35C60CE27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8369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6D6BB-697D-43AD-966E-AEA695C22B83}" type="datetimeFigureOut">
              <a:rPr lang="en-GB" smtClean="0"/>
              <a:t>01/03/2013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6C49-A7F3-4E99-B9E3-D35C60CE27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5475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6D6BB-697D-43AD-966E-AEA695C22B83}" type="datetimeFigureOut">
              <a:rPr lang="en-GB" smtClean="0"/>
              <a:t>01/03/2013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6C49-A7F3-4E99-B9E3-D35C60CE27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4689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6D6BB-697D-43AD-966E-AEA695C22B83}" type="datetimeFigureOut">
              <a:rPr lang="en-GB" smtClean="0"/>
              <a:t>01/03/2013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16C49-A7F3-4E99-B9E3-D35C60CE27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919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6D6BB-697D-43AD-966E-AEA695C22B83}" type="datetimeFigureOut">
              <a:rPr lang="en-GB" smtClean="0"/>
              <a:t>01/03/2013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816C49-A7F3-4E99-B9E3-D35C60CE27C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4582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Smart car-</a:t>
            </a:r>
            <a:br>
              <a:rPr lang="en-GB" dirty="0" smtClean="0"/>
            </a:br>
            <a:r>
              <a:rPr lang="en-GB" dirty="0" smtClean="0"/>
              <a:t> plastic body panels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19929" y="1600200"/>
            <a:ext cx="6304142" cy="4525963"/>
          </a:xfrm>
        </p:spPr>
      </p:pic>
    </p:spTree>
    <p:extLst>
      <p:ext uri="{BB962C8B-B14F-4D97-AF65-F5344CB8AC3E}">
        <p14:creationId xmlns:p14="http://schemas.microsoft.com/office/powerpoint/2010/main" val="13739999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Smart car-</a:t>
            </a:r>
            <a:br>
              <a:rPr lang="en-GB" dirty="0" smtClean="0"/>
            </a:br>
            <a:r>
              <a:rPr lang="en-GB" dirty="0" smtClean="0"/>
              <a:t> stamped steel unibody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75"/>
          <a:stretch/>
        </p:blipFill>
        <p:spPr>
          <a:xfrm>
            <a:off x="748940" y="1536658"/>
            <a:ext cx="7639484" cy="5060694"/>
          </a:xfrm>
        </p:spPr>
      </p:pic>
    </p:spTree>
    <p:extLst>
      <p:ext uri="{BB962C8B-B14F-4D97-AF65-F5344CB8AC3E}">
        <p14:creationId xmlns:p14="http://schemas.microsoft.com/office/powerpoint/2010/main" val="26238197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Mercedes SUV-</a:t>
            </a:r>
            <a:br>
              <a:rPr lang="en-GB" dirty="0" smtClean="0"/>
            </a:br>
            <a:r>
              <a:rPr lang="en-GB" dirty="0" smtClean="0"/>
              <a:t>unibody exterior panels</a:t>
            </a:r>
            <a:br>
              <a:rPr lang="en-GB" dirty="0" smtClean="0"/>
            </a:br>
            <a:r>
              <a:rPr lang="en-GB" dirty="0" smtClean="0"/>
              <a:t>stamped steel/ aluminium/ injection moulded plastic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6104" y="2916875"/>
            <a:ext cx="4431792" cy="3160776"/>
          </a:xfrm>
        </p:spPr>
      </p:pic>
    </p:spTree>
    <p:extLst>
      <p:ext uri="{BB962C8B-B14F-4D97-AF65-F5344CB8AC3E}">
        <p14:creationId xmlns:p14="http://schemas.microsoft.com/office/powerpoint/2010/main" val="5708327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058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Mercedes SUV-</a:t>
            </a:r>
            <a:br>
              <a:rPr lang="en-GB" dirty="0" smtClean="0"/>
            </a:br>
            <a:r>
              <a:rPr lang="en-GB" dirty="0" smtClean="0"/>
              <a:t>unibody interior structure</a:t>
            </a:r>
            <a:br>
              <a:rPr lang="en-GB" dirty="0" smtClean="0"/>
            </a:br>
            <a:r>
              <a:rPr lang="en-GB" dirty="0" smtClean="0"/>
              <a:t>stamped steel</a:t>
            </a:r>
            <a:br>
              <a:rPr lang="en-GB" dirty="0" smtClean="0"/>
            </a:br>
            <a:r>
              <a:rPr lang="en-GB" dirty="0" smtClean="0"/>
              <a:t>Frontal impact force distribution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407920" y="2914232"/>
            <a:ext cx="4328160" cy="3179064"/>
          </a:xfrm>
        </p:spPr>
      </p:pic>
    </p:spTree>
    <p:extLst>
      <p:ext uri="{BB962C8B-B14F-4D97-AF65-F5344CB8AC3E}">
        <p14:creationId xmlns:p14="http://schemas.microsoft.com/office/powerpoint/2010/main" val="3041906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Mercedes SUV-</a:t>
            </a:r>
            <a:br>
              <a:rPr lang="en-GB" dirty="0" smtClean="0"/>
            </a:br>
            <a:r>
              <a:rPr lang="en-GB" dirty="0" smtClean="0"/>
              <a:t>airbags and fuel tank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1515" y="1600200"/>
            <a:ext cx="5560970" cy="4525963"/>
          </a:xfrm>
        </p:spPr>
      </p:pic>
    </p:spTree>
    <p:extLst>
      <p:ext uri="{BB962C8B-B14F-4D97-AF65-F5344CB8AC3E}">
        <p14:creationId xmlns:p14="http://schemas.microsoft.com/office/powerpoint/2010/main" val="252952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0" y="130622"/>
            <a:ext cx="9144000" cy="142617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McLaren MP4-12C</a:t>
            </a:r>
            <a:br>
              <a:rPr lang="en-GB" sz="3600" dirty="0" smtClean="0"/>
            </a:br>
            <a:r>
              <a:rPr lang="en-GB" sz="3600" dirty="0" smtClean="0"/>
              <a:t>plastic body panels</a:t>
            </a:r>
            <a:endParaRPr lang="en-GB" sz="3600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8588" y="1600200"/>
            <a:ext cx="6786823" cy="4525963"/>
          </a:xfrm>
        </p:spPr>
      </p:pic>
    </p:spTree>
    <p:extLst>
      <p:ext uri="{BB962C8B-B14F-4D97-AF65-F5344CB8AC3E}">
        <p14:creationId xmlns:p14="http://schemas.microsoft.com/office/powerpoint/2010/main" val="11463089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/>
              <a:t>McLaren MP4-12C</a:t>
            </a:r>
            <a:br>
              <a:rPr lang="en-GB" sz="4000" dirty="0" smtClean="0"/>
            </a:br>
            <a:r>
              <a:rPr lang="en-GB" sz="4000" dirty="0" smtClean="0"/>
              <a:t> carbon fibre composite tub “</a:t>
            </a:r>
            <a:r>
              <a:rPr lang="en-GB" sz="4000" dirty="0"/>
              <a:t>M</a:t>
            </a:r>
            <a:r>
              <a:rPr lang="en-GB" sz="4000" dirty="0" smtClean="0"/>
              <a:t>onoCell”</a:t>
            </a:r>
            <a:endParaRPr lang="en-GB" sz="40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0750" y="1920081"/>
            <a:ext cx="4762500" cy="3886200"/>
          </a:xfrm>
        </p:spPr>
      </p:pic>
    </p:spTree>
    <p:extLst>
      <p:ext uri="{BB962C8B-B14F-4D97-AF65-F5344CB8AC3E}">
        <p14:creationId xmlns:p14="http://schemas.microsoft.com/office/powerpoint/2010/main" val="3513540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0750" y="2277269"/>
            <a:ext cx="4762500" cy="3171825"/>
          </a:xfr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0" y="130622"/>
            <a:ext cx="9144000" cy="1858218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McLaren MP4-12C</a:t>
            </a:r>
            <a:br>
              <a:rPr lang="en-GB" sz="4000" dirty="0" smtClean="0"/>
            </a:br>
            <a:r>
              <a:rPr lang="en-GB" sz="4000" dirty="0" smtClean="0"/>
              <a:t> carbon fibre composite tub “</a:t>
            </a:r>
            <a:r>
              <a:rPr lang="en-GB" sz="4000" dirty="0"/>
              <a:t>M</a:t>
            </a:r>
            <a:r>
              <a:rPr lang="en-GB" sz="4000" dirty="0" smtClean="0"/>
              <a:t>onoCell”</a:t>
            </a:r>
            <a:br>
              <a:rPr lang="en-GB" sz="4000" dirty="0" smtClean="0"/>
            </a:br>
            <a:r>
              <a:rPr lang="en-GB" sz="4000" dirty="0" smtClean="0"/>
              <a:t>Front and rear aluminium extrusion sub frames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0586673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26977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Lamborghini Aventador</a:t>
            </a:r>
            <a:br>
              <a:rPr lang="en-GB" sz="4000" dirty="0" smtClean="0"/>
            </a:br>
            <a:r>
              <a:rPr lang="en-GB" sz="4000" dirty="0" smtClean="0"/>
              <a:t> carbon fibre composite </a:t>
            </a:r>
            <a:r>
              <a:rPr lang="en-GB" sz="4000" dirty="0" err="1" smtClean="0"/>
              <a:t>monocoque</a:t>
            </a:r>
            <a:endParaRPr lang="en-GB" sz="4000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0829" y="1556792"/>
            <a:ext cx="7567595" cy="5040559"/>
          </a:xfrm>
        </p:spPr>
      </p:pic>
    </p:spTree>
    <p:extLst>
      <p:ext uri="{BB962C8B-B14F-4D97-AF65-F5344CB8AC3E}">
        <p14:creationId xmlns:p14="http://schemas.microsoft.com/office/powerpoint/2010/main" val="503144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74663" y="2594211"/>
            <a:ext cx="6021673" cy="4003141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7738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Lamborghini Aventador</a:t>
            </a:r>
            <a:br>
              <a:rPr lang="en-GB" sz="4000" dirty="0" smtClean="0"/>
            </a:br>
            <a:r>
              <a:rPr lang="en-GB" sz="4000" dirty="0" smtClean="0"/>
              <a:t> carbon fibre composite </a:t>
            </a:r>
            <a:r>
              <a:rPr lang="en-GB" sz="4000" dirty="0" err="1" smtClean="0"/>
              <a:t>monocoque</a:t>
            </a:r>
            <a:r>
              <a:rPr lang="en-GB" sz="4000" dirty="0" smtClean="0"/>
              <a:t/>
            </a:r>
            <a:br>
              <a:rPr lang="en-GB" sz="4000" dirty="0" smtClean="0"/>
            </a:br>
            <a:r>
              <a:rPr lang="en-GB" sz="4000" dirty="0" smtClean="0"/>
              <a:t>Front and rear aluminium extrusion  and steel tube </a:t>
            </a:r>
            <a:r>
              <a:rPr lang="en-GB" sz="4000" dirty="0" err="1" smtClean="0"/>
              <a:t>subframes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660743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Mercedes McLaren SLR-</a:t>
            </a:r>
            <a:br>
              <a:rPr lang="en-GB" sz="3600" dirty="0" smtClean="0"/>
            </a:br>
            <a:r>
              <a:rPr lang="en-GB" sz="3600" dirty="0" smtClean="0"/>
              <a:t> carbon fibre composite </a:t>
            </a:r>
            <a:r>
              <a:rPr lang="en-GB" sz="3600" dirty="0" err="1" smtClean="0"/>
              <a:t>monocoque</a:t>
            </a:r>
            <a:endParaRPr lang="en-GB" sz="36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4470" y="1600200"/>
            <a:ext cx="6795060" cy="4525963"/>
          </a:xfrm>
        </p:spPr>
      </p:pic>
    </p:spTree>
    <p:extLst>
      <p:ext uri="{BB962C8B-B14F-4D97-AF65-F5344CB8AC3E}">
        <p14:creationId xmlns:p14="http://schemas.microsoft.com/office/powerpoint/2010/main" val="19928914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Mercedes McLaren SLR-</a:t>
            </a:r>
            <a:br>
              <a:rPr lang="en-GB" sz="3600" dirty="0" smtClean="0"/>
            </a:br>
            <a:r>
              <a:rPr lang="en-GB" sz="3600" dirty="0" smtClean="0"/>
              <a:t> carbon fibre composite </a:t>
            </a:r>
            <a:r>
              <a:rPr lang="en-GB" sz="3600" dirty="0" err="1" smtClean="0"/>
              <a:t>monocoque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Front aluminium </a:t>
            </a:r>
            <a:r>
              <a:rPr lang="en-GB" sz="3600" dirty="0" err="1" smtClean="0"/>
              <a:t>subframe</a:t>
            </a:r>
            <a:endParaRPr lang="en-GB" sz="36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9180" y="2116807"/>
            <a:ext cx="7903260" cy="4408537"/>
          </a:xfrm>
        </p:spPr>
      </p:pic>
    </p:spTree>
    <p:extLst>
      <p:ext uri="{BB962C8B-B14F-4D97-AF65-F5344CB8AC3E}">
        <p14:creationId xmlns:p14="http://schemas.microsoft.com/office/powerpoint/2010/main" val="30883429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95128" y="1512067"/>
            <a:ext cx="4509120" cy="5085285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485800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dirty="0" smtClean="0"/>
              <a:t>Lotus Elite</a:t>
            </a:r>
            <a:br>
              <a:rPr lang="en-GB" sz="3600" dirty="0" smtClean="0"/>
            </a:br>
            <a:r>
              <a:rPr lang="en-GB" sz="3600" dirty="0" smtClean="0"/>
              <a:t> fibreglass composite </a:t>
            </a:r>
            <a:r>
              <a:rPr lang="en-GB" sz="3600" dirty="0" err="1" smtClean="0"/>
              <a:t>monocoque</a:t>
            </a:r>
            <a:r>
              <a:rPr lang="en-GB" sz="3600" dirty="0" smtClean="0"/>
              <a:t/>
            </a:r>
            <a:br>
              <a:rPr lang="en-GB" sz="3600" dirty="0" smtClean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9432635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Lotus Elise-</a:t>
            </a:r>
            <a:br>
              <a:rPr lang="en-GB" dirty="0" smtClean="0"/>
            </a:br>
            <a:r>
              <a:rPr lang="en-GB" dirty="0" smtClean="0"/>
              <a:t>fibreglass body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5380" y="1600200"/>
            <a:ext cx="7493239" cy="4525963"/>
          </a:xfrm>
        </p:spPr>
      </p:pic>
    </p:spTree>
    <p:extLst>
      <p:ext uri="{BB962C8B-B14F-4D97-AF65-F5344CB8AC3E}">
        <p14:creationId xmlns:p14="http://schemas.microsoft.com/office/powerpoint/2010/main" val="24965481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4931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Lotus Elise-</a:t>
            </a:r>
            <a:br>
              <a:rPr lang="en-GB" dirty="0" smtClean="0"/>
            </a:br>
            <a:r>
              <a:rPr lang="en-GB" dirty="0" smtClean="0"/>
              <a:t>Aluminium tub chassis</a:t>
            </a:r>
            <a:br>
              <a:rPr lang="en-GB" dirty="0" smtClean="0"/>
            </a:br>
            <a:r>
              <a:rPr lang="en-GB" dirty="0" smtClean="0"/>
              <a:t>extrusions/ folded sheet</a:t>
            </a:r>
            <a:br>
              <a:rPr lang="en-GB" dirty="0" smtClean="0"/>
            </a:br>
            <a:r>
              <a:rPr lang="en-GB" dirty="0" smtClean="0"/>
              <a:t>Epoxy glued, riveted, bolted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835696" y="2780928"/>
            <a:ext cx="5544616" cy="3770338"/>
          </a:xfrm>
        </p:spPr>
      </p:pic>
    </p:spTree>
    <p:extLst>
      <p:ext uri="{BB962C8B-B14F-4D97-AF65-F5344CB8AC3E}">
        <p14:creationId xmlns:p14="http://schemas.microsoft.com/office/powerpoint/2010/main" val="40054745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Lotus </a:t>
            </a:r>
            <a:r>
              <a:rPr lang="en-GB" dirty="0" err="1" smtClean="0"/>
              <a:t>Elan</a:t>
            </a:r>
            <a:r>
              <a:rPr lang="en-GB" dirty="0" smtClean="0"/>
              <a:t>-</a:t>
            </a:r>
            <a:br>
              <a:rPr lang="en-GB" dirty="0" smtClean="0"/>
            </a:br>
            <a:r>
              <a:rPr lang="en-GB" dirty="0" smtClean="0"/>
              <a:t>fibreglass body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6176623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7703" y="1759346"/>
            <a:ext cx="5306877" cy="4333950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Lotus </a:t>
            </a:r>
            <a:r>
              <a:rPr lang="en-GB" dirty="0" err="1" smtClean="0"/>
              <a:t>Elan</a:t>
            </a:r>
            <a:r>
              <a:rPr lang="en-GB" dirty="0" smtClean="0"/>
              <a:t>-</a:t>
            </a:r>
            <a:br>
              <a:rPr lang="en-GB" dirty="0" smtClean="0"/>
            </a:br>
            <a:r>
              <a:rPr lang="en-GB" dirty="0" smtClean="0"/>
              <a:t>steel backbone chassis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3963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Single seat racing car-</a:t>
            </a:r>
            <a:br>
              <a:rPr lang="en-GB" dirty="0" smtClean="0"/>
            </a:br>
            <a:r>
              <a:rPr lang="en-GB" dirty="0" smtClean="0"/>
              <a:t>tubular steel space frame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346071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59632" y="1628800"/>
            <a:ext cx="6612141" cy="4968552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Single seat racing car-</a:t>
            </a:r>
            <a:br>
              <a:rPr lang="en-GB" dirty="0" smtClean="0"/>
            </a:br>
            <a:r>
              <a:rPr lang="en-GB" dirty="0" smtClean="0"/>
              <a:t>tubular steel space frame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332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91680" y="2133720"/>
            <a:ext cx="5688632" cy="4391624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Single seat racing car-</a:t>
            </a:r>
            <a:br>
              <a:rPr lang="en-GB" dirty="0" smtClean="0"/>
            </a:br>
            <a:r>
              <a:rPr lang="en-GB" dirty="0" smtClean="0"/>
              <a:t>aluminium box sections </a:t>
            </a:r>
            <a:br>
              <a:rPr lang="en-GB" dirty="0" smtClean="0"/>
            </a:br>
            <a:r>
              <a:rPr lang="en-GB" dirty="0" smtClean="0"/>
              <a:t>folded and riveted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6325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Mercedes SLR (1955)- </a:t>
            </a:r>
            <a:br>
              <a:rPr lang="en-GB" dirty="0" smtClean="0"/>
            </a:br>
            <a:r>
              <a:rPr lang="en-GB" dirty="0" smtClean="0"/>
              <a:t>aluminium body panels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9679896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Mercedes SLR (1955)- </a:t>
            </a:r>
            <a:br>
              <a:rPr lang="en-GB" dirty="0" smtClean="0"/>
            </a:br>
            <a:r>
              <a:rPr lang="en-GB" dirty="0" smtClean="0"/>
              <a:t>steel tube space frame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36192" y="1839309"/>
            <a:ext cx="6071616" cy="4047744"/>
          </a:xfrm>
        </p:spPr>
      </p:pic>
    </p:spTree>
    <p:extLst>
      <p:ext uri="{BB962C8B-B14F-4D97-AF65-F5344CB8AC3E}">
        <p14:creationId xmlns:p14="http://schemas.microsoft.com/office/powerpoint/2010/main" val="20154707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39752" y="1916832"/>
            <a:ext cx="4392488" cy="4831412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VW Beetle-</a:t>
            </a:r>
            <a:br>
              <a:rPr lang="en-GB" dirty="0" smtClean="0"/>
            </a:br>
            <a:r>
              <a:rPr lang="en-GB" dirty="0" smtClean="0"/>
              <a:t>body on floor pan chassis</a:t>
            </a:r>
            <a:br>
              <a:rPr lang="en-GB" dirty="0" smtClean="0"/>
            </a:br>
            <a:r>
              <a:rPr lang="en-GB" dirty="0" smtClean="0"/>
              <a:t>stamped steel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72509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0750" y="2367880"/>
            <a:ext cx="4762500" cy="3581400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5700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VW Beetle-</a:t>
            </a:r>
            <a:br>
              <a:rPr lang="en-GB" dirty="0" smtClean="0"/>
            </a:br>
            <a:r>
              <a:rPr lang="en-GB" dirty="0" smtClean="0"/>
              <a:t>body on floor pan chassis</a:t>
            </a:r>
            <a:br>
              <a:rPr lang="en-GB" dirty="0" smtClean="0"/>
            </a:br>
            <a:r>
              <a:rPr lang="en-GB" dirty="0" smtClean="0"/>
              <a:t>package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8900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00125" y="1629569"/>
            <a:ext cx="7143750" cy="4467225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Pick-up truck-</a:t>
            </a:r>
            <a:br>
              <a:rPr lang="en-GB" dirty="0" smtClean="0"/>
            </a:br>
            <a:r>
              <a:rPr lang="en-GB" dirty="0" smtClean="0"/>
              <a:t>body on steel frame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01507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99592" y="1767393"/>
            <a:ext cx="7292268" cy="4613935"/>
          </a:xfrm>
          <a:ln>
            <a:noFill/>
          </a:ln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Body on frame-</a:t>
            </a:r>
            <a:br>
              <a:rPr lang="en-GB" dirty="0" smtClean="0"/>
            </a:br>
            <a:r>
              <a:rPr lang="en-GB" dirty="0" smtClean="0"/>
              <a:t>steel perimeter frame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870631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3220" y="2132856"/>
            <a:ext cx="6977172" cy="3744416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Body on frame-</a:t>
            </a:r>
            <a:br>
              <a:rPr lang="en-GB" dirty="0" smtClean="0"/>
            </a:br>
            <a:r>
              <a:rPr lang="en-GB" dirty="0" smtClean="0"/>
              <a:t>twin steel tube chassis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55956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Early body on frame</a:t>
            </a:r>
            <a:br>
              <a:rPr lang="en-GB" dirty="0" smtClean="0"/>
            </a:br>
            <a:r>
              <a:rPr lang="en-GB" dirty="0" smtClean="0"/>
              <a:t> steel chassis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91680" y="1542390"/>
            <a:ext cx="5760640" cy="5126970"/>
          </a:xfrm>
        </p:spPr>
      </p:pic>
    </p:spTree>
    <p:extLst>
      <p:ext uri="{BB962C8B-B14F-4D97-AF65-F5344CB8AC3E}">
        <p14:creationId xmlns:p14="http://schemas.microsoft.com/office/powerpoint/2010/main" val="198342112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Renault </a:t>
            </a:r>
            <a:r>
              <a:rPr lang="en-GB" dirty="0" err="1"/>
              <a:t>T</a:t>
            </a:r>
            <a:r>
              <a:rPr lang="en-GB" dirty="0" err="1" smtClean="0"/>
              <a:t>wingo</a:t>
            </a:r>
            <a:r>
              <a:rPr lang="en-GB" dirty="0" smtClean="0"/>
              <a:t>-</a:t>
            </a:r>
            <a:br>
              <a:rPr lang="en-GB" dirty="0" smtClean="0"/>
            </a:br>
            <a:r>
              <a:rPr lang="en-GB" dirty="0" smtClean="0"/>
              <a:t>small monospace package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78945" y="1600200"/>
            <a:ext cx="6386110" cy="4525963"/>
          </a:xfrm>
        </p:spPr>
      </p:pic>
    </p:spTree>
    <p:extLst>
      <p:ext uri="{BB962C8B-B14F-4D97-AF65-F5344CB8AC3E}">
        <p14:creationId xmlns:p14="http://schemas.microsoft.com/office/powerpoint/2010/main" val="12752085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Renault </a:t>
            </a:r>
            <a:r>
              <a:rPr lang="en-GB" dirty="0" err="1"/>
              <a:t>T</a:t>
            </a:r>
            <a:r>
              <a:rPr lang="en-GB" dirty="0" err="1" smtClean="0"/>
              <a:t>wingo</a:t>
            </a:r>
            <a:r>
              <a:rPr lang="en-GB" dirty="0" smtClean="0"/>
              <a:t>-</a:t>
            </a:r>
            <a:br>
              <a:rPr lang="en-GB" dirty="0" smtClean="0"/>
            </a:br>
            <a:r>
              <a:rPr lang="en-GB" dirty="0" smtClean="0"/>
              <a:t>small monospace package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1560" y="1844824"/>
            <a:ext cx="7858445" cy="4248472"/>
          </a:xfrm>
        </p:spPr>
      </p:pic>
    </p:spTree>
    <p:extLst>
      <p:ext uri="{BB962C8B-B14F-4D97-AF65-F5344CB8AC3E}">
        <p14:creationId xmlns:p14="http://schemas.microsoft.com/office/powerpoint/2010/main" val="191311975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7504" y="2276872"/>
            <a:ext cx="8856984" cy="2952328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Mercedes A Class-</a:t>
            </a:r>
            <a:br>
              <a:rPr lang="en-GB" dirty="0" smtClean="0"/>
            </a:br>
            <a:r>
              <a:rPr lang="en-GB" dirty="0" smtClean="0"/>
              <a:t>small monospace package</a:t>
            </a:r>
            <a:br>
              <a:rPr lang="en-GB" dirty="0" smtClean="0"/>
            </a:br>
            <a:r>
              <a:rPr lang="en-GB" dirty="0" smtClean="0"/>
              <a:t>sandwich floor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3486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63445" y="2204864"/>
            <a:ext cx="8207759" cy="3744416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Mercedes </a:t>
            </a:r>
            <a:r>
              <a:rPr lang="en-GB" dirty="0"/>
              <a:t>A</a:t>
            </a:r>
            <a:r>
              <a:rPr lang="en-GB" dirty="0" smtClean="0"/>
              <a:t> Class-</a:t>
            </a:r>
            <a:br>
              <a:rPr lang="en-GB" dirty="0" smtClean="0"/>
            </a:br>
            <a:r>
              <a:rPr lang="en-GB" dirty="0" smtClean="0"/>
              <a:t>small monospace package</a:t>
            </a:r>
            <a:br>
              <a:rPr lang="en-GB" dirty="0" smtClean="0"/>
            </a:br>
            <a:r>
              <a:rPr lang="en-GB" dirty="0" smtClean="0"/>
              <a:t>sandwich floor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118267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Chassis function-</a:t>
            </a:r>
            <a:br>
              <a:rPr lang="en-GB" dirty="0" smtClean="0"/>
            </a:br>
            <a:r>
              <a:rPr lang="en-GB" dirty="0" smtClean="0"/>
              <a:t> counter twisting and bending loads to allow effective suspension tuning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05540" y="2043561"/>
            <a:ext cx="5674772" cy="4625799"/>
          </a:xfrm>
        </p:spPr>
      </p:pic>
    </p:spTree>
    <p:extLst>
      <p:ext uri="{BB962C8B-B14F-4D97-AF65-F5344CB8AC3E}">
        <p14:creationId xmlns:p14="http://schemas.microsoft.com/office/powerpoint/2010/main" val="91932936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Bicycle frame- </a:t>
            </a:r>
            <a:br>
              <a:rPr lang="en-GB" dirty="0" smtClean="0"/>
            </a:br>
            <a:r>
              <a:rPr lang="en-GB" dirty="0" smtClean="0"/>
              <a:t>space frame</a:t>
            </a:r>
            <a:br>
              <a:rPr lang="en-GB" dirty="0" smtClean="0"/>
            </a:br>
            <a:r>
              <a:rPr lang="en-GB" dirty="0" smtClean="0"/>
              <a:t>Steel, aluminium, composite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0175" y="2036961"/>
            <a:ext cx="6343650" cy="4200525"/>
          </a:xfrm>
        </p:spPr>
      </p:pic>
    </p:spTree>
    <p:extLst>
      <p:ext uri="{BB962C8B-B14F-4D97-AF65-F5344CB8AC3E}">
        <p14:creationId xmlns:p14="http://schemas.microsoft.com/office/powerpoint/2010/main" val="8009654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Pylon- </a:t>
            </a:r>
            <a:br>
              <a:rPr lang="en-GB" dirty="0" smtClean="0"/>
            </a:br>
            <a:r>
              <a:rPr lang="en-GB" dirty="0" smtClean="0"/>
              <a:t>steel </a:t>
            </a:r>
            <a:r>
              <a:rPr lang="en-GB" dirty="0" err="1" smtClean="0"/>
              <a:t>spaceframe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95405" y="1600200"/>
            <a:ext cx="2953190" cy="4525963"/>
          </a:xfrm>
        </p:spPr>
      </p:pic>
    </p:spTree>
    <p:extLst>
      <p:ext uri="{BB962C8B-B14F-4D97-AF65-F5344CB8AC3E}">
        <p14:creationId xmlns:p14="http://schemas.microsoft.com/office/powerpoint/2010/main" val="167699533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 Havilland Mosquito-</a:t>
            </a:r>
            <a:br>
              <a:rPr lang="en-GB" dirty="0" smtClean="0"/>
            </a:br>
            <a:r>
              <a:rPr lang="en-GB" dirty="0" smtClean="0"/>
              <a:t> wooden composite monocoque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14500" y="2024856"/>
            <a:ext cx="5715000" cy="3676650"/>
          </a:xfrm>
        </p:spPr>
      </p:pic>
    </p:spTree>
    <p:extLst>
      <p:ext uri="{BB962C8B-B14F-4D97-AF65-F5344CB8AC3E}">
        <p14:creationId xmlns:p14="http://schemas.microsoft.com/office/powerpoint/2010/main" val="6358650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43608" y="1700809"/>
            <a:ext cx="7128792" cy="4752527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 Havilland Mosquito-</a:t>
            </a:r>
            <a:br>
              <a:rPr lang="en-GB" dirty="0" smtClean="0"/>
            </a:br>
            <a:r>
              <a:rPr lang="en-GB" dirty="0" smtClean="0"/>
              <a:t> wooden composite monocoque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80270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Tower bridge-</a:t>
            </a:r>
            <a:br>
              <a:rPr lang="en-GB" dirty="0" smtClean="0"/>
            </a:br>
            <a:r>
              <a:rPr lang="en-GB" dirty="0" smtClean="0"/>
              <a:t>stone cladding over iron and steel framework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54691" y="2071389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143210252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77528" y="1988840"/>
            <a:ext cx="6788944" cy="4525963"/>
          </a:xfr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Tower bridge-</a:t>
            </a:r>
            <a:br>
              <a:rPr lang="en-GB" dirty="0" smtClean="0"/>
            </a:br>
            <a:r>
              <a:rPr lang="en-GB" dirty="0" smtClean="0"/>
              <a:t>stone cladding over iron and steel framework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50367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Shard-</a:t>
            </a:r>
            <a:br>
              <a:rPr lang="en-GB" dirty="0" smtClean="0"/>
            </a:br>
            <a:r>
              <a:rPr lang="en-GB" dirty="0" smtClean="0"/>
              <a:t>internal frame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71800" y="1438422"/>
            <a:ext cx="3528392" cy="5302946"/>
          </a:xfrm>
        </p:spPr>
      </p:pic>
    </p:spTree>
    <p:extLst>
      <p:ext uri="{BB962C8B-B14F-4D97-AF65-F5344CB8AC3E}">
        <p14:creationId xmlns:p14="http://schemas.microsoft.com/office/powerpoint/2010/main" val="28955495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Pompidou centre-</a:t>
            </a:r>
            <a:br>
              <a:rPr lang="en-GB" dirty="0" smtClean="0"/>
            </a:br>
            <a:r>
              <a:rPr lang="en-GB" dirty="0" smtClean="0"/>
              <a:t>external frame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97172" y="1600200"/>
            <a:ext cx="6949655" cy="4525963"/>
          </a:xfrm>
        </p:spPr>
      </p:pic>
    </p:spTree>
    <p:extLst>
      <p:ext uri="{BB962C8B-B14F-4D97-AF65-F5344CB8AC3E}">
        <p14:creationId xmlns:p14="http://schemas.microsoft.com/office/powerpoint/2010/main" val="24779715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102</Words>
  <Application>Microsoft Office PowerPoint</Application>
  <PresentationFormat>On-screen Show (4:3)</PresentationFormat>
  <Paragraphs>41</Paragraphs>
  <Slides>41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2" baseType="lpstr">
      <vt:lpstr>Office Theme</vt:lpstr>
      <vt:lpstr>Smart car-  plastic body panels</vt:lpstr>
      <vt:lpstr>Smart car-  stamped steel unibody</vt:lpstr>
      <vt:lpstr>Mercedes SUV- unibody exterior panels stamped steel/ aluminium/ injection moulded plastic</vt:lpstr>
      <vt:lpstr>Mercedes SUV- unibody interior structure stamped steel Frontal impact force distribution </vt:lpstr>
      <vt:lpstr>Mercedes SUV- airbags and fuel tank</vt:lpstr>
      <vt:lpstr>McLaren MP4-12C plastic body panels</vt:lpstr>
      <vt:lpstr>McLaren MP4-12C  carbon fibre composite tub “MonoCell”</vt:lpstr>
      <vt:lpstr>McLaren MP4-12C  carbon fibre composite tub “MonoCell” Front and rear aluminium extrusion sub frames</vt:lpstr>
      <vt:lpstr>Lamborghini Aventador  carbon fibre composite monocoque</vt:lpstr>
      <vt:lpstr>Lamborghini Aventador  carbon fibre composite monocoque Front and rear aluminium extrusion  and steel tube subframes</vt:lpstr>
      <vt:lpstr>Mercedes McLaren SLR-  carbon fibre composite monocoque</vt:lpstr>
      <vt:lpstr>Mercedes McLaren SLR-  carbon fibre composite monocoque Front aluminium subframe</vt:lpstr>
      <vt:lpstr>Lotus Elite  fibreglass composite monocoque </vt:lpstr>
      <vt:lpstr>Lotus Elise- fibreglass body</vt:lpstr>
      <vt:lpstr>Lotus Elise- Aluminium tub chassis extrusions/ folded sheet Epoxy glued, riveted, bolted</vt:lpstr>
      <vt:lpstr>Lotus Elan- fibreglass body</vt:lpstr>
      <vt:lpstr>Lotus Elan- steel backbone chassis</vt:lpstr>
      <vt:lpstr>Single seat racing car- tubular steel space frame</vt:lpstr>
      <vt:lpstr>Single seat racing car- tubular steel space frame</vt:lpstr>
      <vt:lpstr>Single seat racing car- aluminium box sections  folded and riveted</vt:lpstr>
      <vt:lpstr>Mercedes SLR (1955)-  aluminium body panels</vt:lpstr>
      <vt:lpstr>Mercedes SLR (1955)-  steel tube space frame</vt:lpstr>
      <vt:lpstr>VW Beetle- body on floor pan chassis stamped steel</vt:lpstr>
      <vt:lpstr>VW Beetle- body on floor pan chassis package</vt:lpstr>
      <vt:lpstr>Pick-up truck- body on steel frame</vt:lpstr>
      <vt:lpstr>Body on frame- steel perimeter frame</vt:lpstr>
      <vt:lpstr>Body on frame- twin steel tube chassis</vt:lpstr>
      <vt:lpstr>Early body on frame  steel chassis</vt:lpstr>
      <vt:lpstr>Renault Twingo- small monospace package</vt:lpstr>
      <vt:lpstr>Renault Twingo- small monospace package</vt:lpstr>
      <vt:lpstr>Mercedes A Class- small monospace package sandwich floor</vt:lpstr>
      <vt:lpstr>Mercedes A Class- small monospace package sandwich floor</vt:lpstr>
      <vt:lpstr>Chassis function-  counter twisting and bending loads to allow effective suspension tuning</vt:lpstr>
      <vt:lpstr>Bicycle frame-  space frame Steel, aluminium, composite</vt:lpstr>
      <vt:lpstr>Pylon-  steel spaceframe</vt:lpstr>
      <vt:lpstr>De Havilland Mosquito-  wooden composite monocoque</vt:lpstr>
      <vt:lpstr>De Havilland Mosquito-  wooden composite monocoque</vt:lpstr>
      <vt:lpstr>Tower bridge- stone cladding over iron and steel framework </vt:lpstr>
      <vt:lpstr>Tower bridge- stone cladding over iron and steel framework </vt:lpstr>
      <vt:lpstr>Shard- internal frame </vt:lpstr>
      <vt:lpstr>Pompidou centre- external frame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Maureen</dc:creator>
  <cp:lastModifiedBy>Maureen</cp:lastModifiedBy>
  <cp:revision>12</cp:revision>
  <dcterms:created xsi:type="dcterms:W3CDTF">2013-02-27T21:20:46Z</dcterms:created>
  <dcterms:modified xsi:type="dcterms:W3CDTF">2013-03-01T00:14:19Z</dcterms:modified>
</cp:coreProperties>
</file>