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8" r:id="rId4"/>
    <p:sldId id="259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9F0761-B56B-30D1-00B7-B6DDBB070C68}" v="20" dt="2026-06-15T08:52:52.587"/>
    <p1510:client id="{E406AF07-1858-FB38-8474-F658FEECA8BE}" v="29" dt="2026-06-15T09:31:01.4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75" d="100"/>
          <a:sy n="75" d="100"/>
        </p:scale>
        <p:origin x="749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ussain (2436307)" userId="S::2436307@student.uwtsd.ac.uk::b2965959-d862-43ec-bafb-ef4bc47fe4db" providerId="AD" clId="Web-{E406AF07-1858-FB38-8474-F658FEECA8BE}"/>
    <pc:docChg chg="modSld">
      <pc:chgData name="Maria Hussain (2436307)" userId="S::2436307@student.uwtsd.ac.uk::b2965959-d862-43ec-bafb-ef4bc47fe4db" providerId="AD" clId="Web-{E406AF07-1858-FB38-8474-F658FEECA8BE}" dt="2026-06-15T09:31:01.432" v="28" actId="20577"/>
      <pc:docMkLst>
        <pc:docMk/>
      </pc:docMkLst>
      <pc:sldChg chg="modSp">
        <pc:chgData name="Maria Hussain (2436307)" userId="S::2436307@student.uwtsd.ac.uk::b2965959-d862-43ec-bafb-ef4bc47fe4db" providerId="AD" clId="Web-{E406AF07-1858-FB38-8474-F658FEECA8BE}" dt="2026-06-15T09:31:01.432" v="28" actId="20577"/>
        <pc:sldMkLst>
          <pc:docMk/>
          <pc:sldMk cId="109857222" sldId="256"/>
        </pc:sldMkLst>
        <pc:spChg chg="mod">
          <ac:chgData name="Maria Hussain (2436307)" userId="S::2436307@student.uwtsd.ac.uk::b2965959-d862-43ec-bafb-ef4bc47fe4db" providerId="AD" clId="Web-{E406AF07-1858-FB38-8474-F658FEECA8BE}" dt="2026-06-15T09:31:01.432" v="2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Maria Hussain (2436307)" userId="S::2436307@student.uwtsd.ac.uk::b2965959-d862-43ec-bafb-ef4bc47fe4db" providerId="AD" clId="Web-{AE9F0761-B56B-30D1-00B7-B6DDBB070C68}"/>
    <pc:docChg chg="modSld">
      <pc:chgData name="Maria Hussain (2436307)" userId="S::2436307@student.uwtsd.ac.uk::b2965959-d862-43ec-bafb-ef4bc47fe4db" providerId="AD" clId="Web-{AE9F0761-B56B-30D1-00B7-B6DDBB070C68}" dt="2026-06-15T08:52:52.587" v="23" actId="20577"/>
      <pc:docMkLst>
        <pc:docMk/>
      </pc:docMkLst>
      <pc:sldChg chg="modSp">
        <pc:chgData name="Maria Hussain (2436307)" userId="S::2436307@student.uwtsd.ac.uk::b2965959-d862-43ec-bafb-ef4bc47fe4db" providerId="AD" clId="Web-{AE9F0761-B56B-30D1-00B7-B6DDBB070C68}" dt="2026-06-15T08:52:52.587" v="23" actId="20577"/>
        <pc:sldMkLst>
          <pc:docMk/>
          <pc:sldMk cId="1645143831" sldId="258"/>
        </pc:sldMkLst>
        <pc:spChg chg="mod">
          <ac:chgData name="Maria Hussain (2436307)" userId="S::2436307@student.uwtsd.ac.uk::b2965959-d862-43ec-bafb-ef4bc47fe4db" providerId="AD" clId="Web-{AE9F0761-B56B-30D1-00B7-B6DDBB070C68}" dt="2026-06-15T08:52:52.587" v="23" actId="20577"/>
          <ac:spMkLst>
            <pc:docMk/>
            <pc:sldMk cId="1645143831" sldId="258"/>
            <ac:spMk id="19" creationId="{EBF51ABF-15B3-DBF4-0748-87B63600EF5F}"/>
          </ac:spMkLst>
        </pc:spChg>
      </pc:sldChg>
      <pc:sldChg chg="addSp delSp modSp">
        <pc:chgData name="Maria Hussain (2436307)" userId="S::2436307@student.uwtsd.ac.uk::b2965959-d862-43ec-bafb-ef4bc47fe4db" providerId="AD" clId="Web-{AE9F0761-B56B-30D1-00B7-B6DDBB070C68}" dt="2026-06-15T08:52:24.195" v="22"/>
        <pc:sldMkLst>
          <pc:docMk/>
          <pc:sldMk cId="768818309" sldId="274"/>
        </pc:sldMkLst>
        <pc:spChg chg="mod">
          <ac:chgData name="Maria Hussain (2436307)" userId="S::2436307@student.uwtsd.ac.uk::b2965959-d862-43ec-bafb-ef4bc47fe4db" providerId="AD" clId="Web-{AE9F0761-B56B-30D1-00B7-B6DDBB070C68}" dt="2026-06-15T08:51:55.163" v="18"/>
          <ac:spMkLst>
            <pc:docMk/>
            <pc:sldMk cId="768818309" sldId="274"/>
            <ac:spMk id="2" creationId="{724013C6-8C22-4775-CCEE-134EDC6330F9}"/>
          </ac:spMkLst>
        </pc:spChg>
        <pc:spChg chg="del">
          <ac:chgData name="Maria Hussain (2436307)" userId="S::2436307@student.uwtsd.ac.uk::b2965959-d862-43ec-bafb-ef4bc47fe4db" providerId="AD" clId="Web-{AE9F0761-B56B-30D1-00B7-B6DDBB070C68}" dt="2026-06-15T08:51:55.163" v="18"/>
          <ac:spMkLst>
            <pc:docMk/>
            <pc:sldMk cId="768818309" sldId="274"/>
            <ac:spMk id="212" creationId="{45D37F4E-DDB4-456B-97E0-9937730A039F}"/>
          </ac:spMkLst>
        </pc:spChg>
        <pc:spChg chg="del">
          <ac:chgData name="Maria Hussain (2436307)" userId="S::2436307@student.uwtsd.ac.uk::b2965959-d862-43ec-bafb-ef4bc47fe4db" providerId="AD" clId="Web-{AE9F0761-B56B-30D1-00B7-B6DDBB070C68}" dt="2026-06-15T08:51:55.163" v="18"/>
          <ac:spMkLst>
            <pc:docMk/>
            <pc:sldMk cId="768818309" sldId="274"/>
            <ac:spMk id="213" creationId="{B2DD41CD-8F47-4F56-AD12-4E2FF7696987}"/>
          </ac:spMkLst>
        </pc:spChg>
        <pc:spChg chg="add">
          <ac:chgData name="Maria Hussain (2436307)" userId="S::2436307@student.uwtsd.ac.uk::b2965959-d862-43ec-bafb-ef4bc47fe4db" providerId="AD" clId="Web-{AE9F0761-B56B-30D1-00B7-B6DDBB070C68}" dt="2026-06-15T08:51:55.163" v="18"/>
          <ac:spMkLst>
            <pc:docMk/>
            <pc:sldMk cId="768818309" sldId="274"/>
            <ac:spMk id="219" creationId="{70DFA0FD-AB28-4B25-B870-4D2BBC35BA1D}"/>
          </ac:spMkLst>
        </pc:spChg>
        <pc:grpChg chg="add">
          <ac:chgData name="Maria Hussain (2436307)" userId="S::2436307@student.uwtsd.ac.uk::b2965959-d862-43ec-bafb-ef4bc47fe4db" providerId="AD" clId="Web-{AE9F0761-B56B-30D1-00B7-B6DDBB070C68}" dt="2026-06-15T08:51:55.163" v="18"/>
          <ac:grpSpMkLst>
            <pc:docMk/>
            <pc:sldMk cId="768818309" sldId="274"/>
            <ac:grpSpMk id="221" creationId="{0D628DFB-9CD1-4E2B-8B44-9FDF7E80F6D9}"/>
          </ac:grpSpMkLst>
        </pc:grpChg>
        <pc:graphicFrameChg chg="mod modGraphic">
          <ac:chgData name="Maria Hussain (2436307)" userId="S::2436307@student.uwtsd.ac.uk::b2965959-d862-43ec-bafb-ef4bc47fe4db" providerId="AD" clId="Web-{AE9F0761-B56B-30D1-00B7-B6DDBB070C68}" dt="2026-06-15T08:52:24.195" v="22"/>
          <ac:graphicFrameMkLst>
            <pc:docMk/>
            <pc:sldMk cId="768818309" sldId="274"/>
            <ac:graphicFrameMk id="22" creationId="{B4CCCD78-2C9B-1DC0-9589-9264FC630BFA}"/>
          </ac:graphicFrameMkLst>
        </pc:graphicFrameChg>
        <pc:picChg chg="add">
          <ac:chgData name="Maria Hussain (2436307)" userId="S::2436307@student.uwtsd.ac.uk::b2965959-d862-43ec-bafb-ef4bc47fe4db" providerId="AD" clId="Web-{AE9F0761-B56B-30D1-00B7-B6DDBB070C68}" dt="2026-06-15T08:51:55.163" v="18"/>
          <ac:picMkLst>
            <pc:docMk/>
            <pc:sldMk cId="768818309" sldId="274"/>
            <ac:picMk id="215" creationId="{B06D4422-1E13-2A10-5861-05CC0A4D688A}"/>
          </ac:picMkLst>
        </pc:picChg>
      </pc:sldChg>
      <pc:sldChg chg="addSp modSp">
        <pc:chgData name="Maria Hussain (2436307)" userId="S::2436307@student.uwtsd.ac.uk::b2965959-d862-43ec-bafb-ef4bc47fe4db" providerId="AD" clId="Web-{AE9F0761-B56B-30D1-00B7-B6DDBB070C68}" dt="2026-06-15T08:50:49.160" v="17" actId="1076"/>
        <pc:sldMkLst>
          <pc:docMk/>
          <pc:sldMk cId="4197290298" sldId="280"/>
        </pc:sldMkLst>
        <pc:spChg chg="mod">
          <ac:chgData name="Maria Hussain (2436307)" userId="S::2436307@student.uwtsd.ac.uk::b2965959-d862-43ec-bafb-ef4bc47fe4db" providerId="AD" clId="Web-{AE9F0761-B56B-30D1-00B7-B6DDBB070C68}" dt="2026-06-15T08:50:49.160" v="17" actId="1076"/>
          <ac:spMkLst>
            <pc:docMk/>
            <pc:sldMk cId="4197290298" sldId="280"/>
            <ac:spMk id="6" creationId="{BEC5353D-1F7B-B91C-3DC9-DFEBB7716095}"/>
          </ac:spMkLst>
        </pc:spChg>
        <pc:picChg chg="add mod">
          <ac:chgData name="Maria Hussain (2436307)" userId="S::2436307@student.uwtsd.ac.uk::b2965959-d862-43ec-bafb-ef4bc47fe4db" providerId="AD" clId="Web-{AE9F0761-B56B-30D1-00B7-B6DDBB070C68}" dt="2026-06-15T08:45:40.430" v="3" actId="14100"/>
          <ac:picMkLst>
            <pc:docMk/>
            <pc:sldMk cId="4197290298" sldId="280"/>
            <ac:picMk id="4" creationId="{CC26BBF5-4AC4-AB9B-B700-F81474C2ACD4}"/>
          </ac:picMkLst>
        </pc:picChg>
      </pc:sldChg>
      <pc:sldChg chg="addSp delSp modSp">
        <pc:chgData name="Maria Hussain (2436307)" userId="S::2436307@student.uwtsd.ac.uk::b2965959-d862-43ec-bafb-ef4bc47fe4db" providerId="AD" clId="Web-{AE9F0761-B56B-30D1-00B7-B6DDBB070C68}" dt="2026-06-15T08:50:31.816" v="16" actId="20577"/>
        <pc:sldMkLst>
          <pc:docMk/>
          <pc:sldMk cId="1627287565" sldId="282"/>
        </pc:sldMkLst>
        <pc:spChg chg="mod">
          <ac:chgData name="Maria Hussain (2436307)" userId="S::2436307@student.uwtsd.ac.uk::b2965959-d862-43ec-bafb-ef4bc47fe4db" providerId="AD" clId="Web-{AE9F0761-B56B-30D1-00B7-B6DDBB070C68}" dt="2026-06-15T08:46:29.119" v="5" actId="14100"/>
          <ac:spMkLst>
            <pc:docMk/>
            <pc:sldMk cId="1627287565" sldId="282"/>
            <ac:spMk id="2" creationId="{27C22E8A-7F99-3BB4-16F5-B699A735CD70}"/>
          </ac:spMkLst>
        </pc:spChg>
        <pc:spChg chg="mod">
          <ac:chgData name="Maria Hussain (2436307)" userId="S::2436307@student.uwtsd.ac.uk::b2965959-d862-43ec-bafb-ef4bc47fe4db" providerId="AD" clId="Web-{AE9F0761-B56B-30D1-00B7-B6DDBB070C68}" dt="2026-06-15T08:50:31.816" v="16" actId="20577"/>
          <ac:spMkLst>
            <pc:docMk/>
            <pc:sldMk cId="1627287565" sldId="282"/>
            <ac:spMk id="3" creationId="{8816671A-3066-4B1F-0189-67CEED4F9913}"/>
          </ac:spMkLst>
        </pc:spChg>
        <pc:spChg chg="del">
          <ac:chgData name="Maria Hussain (2436307)" userId="S::2436307@student.uwtsd.ac.uk::b2965959-d862-43ec-bafb-ef4bc47fe4db" providerId="AD" clId="Web-{AE9F0761-B56B-30D1-00B7-B6DDBB070C68}" dt="2026-06-15T08:46:04.775" v="4"/>
          <ac:spMkLst>
            <pc:docMk/>
            <pc:sldMk cId="1627287565" sldId="282"/>
            <ac:spMk id="8" creationId="{A2679492-7988-4050-9056-542444452411}"/>
          </ac:spMkLst>
        </pc:spChg>
        <pc:spChg chg="del">
          <ac:chgData name="Maria Hussain (2436307)" userId="S::2436307@student.uwtsd.ac.uk::b2965959-d862-43ec-bafb-ef4bc47fe4db" providerId="AD" clId="Web-{AE9F0761-B56B-30D1-00B7-B6DDBB070C68}" dt="2026-06-15T08:46:04.775" v="4"/>
          <ac:spMkLst>
            <pc:docMk/>
            <pc:sldMk cId="1627287565" sldId="282"/>
            <ac:spMk id="10" creationId="{B091B163-7D61-4891-ABCF-5C13D9C418D0}"/>
          </ac:spMkLst>
        </pc:spChg>
        <pc:spChg chg="add">
          <ac:chgData name="Maria Hussain (2436307)" userId="S::2436307@student.uwtsd.ac.uk::b2965959-d862-43ec-bafb-ef4bc47fe4db" providerId="AD" clId="Web-{AE9F0761-B56B-30D1-00B7-B6DDBB070C68}" dt="2026-06-15T08:46:04.775" v="4"/>
          <ac:spMkLst>
            <pc:docMk/>
            <pc:sldMk cId="1627287565" sldId="282"/>
            <ac:spMk id="22" creationId="{DEE2AD96-B495-4E06-9291-B71706F728CB}"/>
          </ac:spMkLst>
        </pc:spChg>
        <pc:spChg chg="add">
          <ac:chgData name="Maria Hussain (2436307)" userId="S::2436307@student.uwtsd.ac.uk::b2965959-d862-43ec-bafb-ef4bc47fe4db" providerId="AD" clId="Web-{AE9F0761-B56B-30D1-00B7-B6DDBB070C68}" dt="2026-06-15T08:46:04.775" v="4"/>
          <ac:spMkLst>
            <pc:docMk/>
            <pc:sldMk cId="1627287565" sldId="282"/>
            <ac:spMk id="24" creationId="{53CF6D67-C5A8-4ADD-9E8E-1E38CA1D3166}"/>
          </ac:spMkLst>
        </pc:spChg>
        <pc:spChg chg="add">
          <ac:chgData name="Maria Hussain (2436307)" userId="S::2436307@student.uwtsd.ac.uk::b2965959-d862-43ec-bafb-ef4bc47fe4db" providerId="AD" clId="Web-{AE9F0761-B56B-30D1-00B7-B6DDBB070C68}" dt="2026-06-15T08:46:04.775" v="4"/>
          <ac:spMkLst>
            <pc:docMk/>
            <pc:sldMk cId="1627287565" sldId="282"/>
            <ac:spMk id="26" creationId="{86909FA0-B515-4681-B7A8-FA281D133B94}"/>
          </ac:spMkLst>
        </pc:spChg>
        <pc:spChg chg="add">
          <ac:chgData name="Maria Hussain (2436307)" userId="S::2436307@student.uwtsd.ac.uk::b2965959-d862-43ec-bafb-ef4bc47fe4db" providerId="AD" clId="Web-{AE9F0761-B56B-30D1-00B7-B6DDBB070C68}" dt="2026-06-15T08:46:04.775" v="4"/>
          <ac:spMkLst>
            <pc:docMk/>
            <pc:sldMk cId="1627287565" sldId="282"/>
            <ac:spMk id="28" creationId="{21C9FE86-FCC3-4A31-AA1C-C882262B7FE7}"/>
          </ac:spMkLst>
        </pc:spChg>
        <pc:spChg chg="add">
          <ac:chgData name="Maria Hussain (2436307)" userId="S::2436307@student.uwtsd.ac.uk::b2965959-d862-43ec-bafb-ef4bc47fe4db" providerId="AD" clId="Web-{AE9F0761-B56B-30D1-00B7-B6DDBB070C68}" dt="2026-06-15T08:46:04.775" v="4"/>
          <ac:spMkLst>
            <pc:docMk/>
            <pc:sldMk cId="1627287565" sldId="282"/>
            <ac:spMk id="30" creationId="{7D96243B-ECED-4B71-8E06-AE9A285EAD20}"/>
          </ac:spMkLst>
        </pc:spChg>
        <pc:spChg chg="add">
          <ac:chgData name="Maria Hussain (2436307)" userId="S::2436307@student.uwtsd.ac.uk::b2965959-d862-43ec-bafb-ef4bc47fe4db" providerId="AD" clId="Web-{AE9F0761-B56B-30D1-00B7-B6DDBB070C68}" dt="2026-06-15T08:46:04.775" v="4"/>
          <ac:spMkLst>
            <pc:docMk/>
            <pc:sldMk cId="1627287565" sldId="282"/>
            <ac:spMk id="32" creationId="{A09989E4-EFDC-4A90-A633-E0525FB4139E}"/>
          </ac:spMkLst>
        </pc:spChg>
      </pc:sldChg>
    </pc:docChg>
  </pc:docChgLst>
  <pc:docChgLst>
    <pc:chgData name="Maria Hussain (2436307)" userId="S::2436307@student.uwtsd.ac.uk::b2965959-d862-43ec-bafb-ef4bc47fe4db" providerId="AD" clId="Web-{67A6161A-A18D-B3F7-86EC-EED9AA59C296}"/>
    <pc:docChg chg="addSld delSld modSld">
      <pc:chgData name="Maria Hussain (2436307)" userId="S::2436307@student.uwtsd.ac.uk::b2965959-d862-43ec-bafb-ef4bc47fe4db" providerId="AD" clId="Web-{67A6161A-A18D-B3F7-86EC-EED9AA59C296}" dt="2026-06-11T10:54:35.278" v="609" actId="14100"/>
      <pc:docMkLst>
        <pc:docMk/>
      </pc:docMkLst>
      <pc:sldChg chg="addSp delSp modSp mod setBg">
        <pc:chgData name="Maria Hussain (2436307)" userId="S::2436307@student.uwtsd.ac.uk::b2965959-d862-43ec-bafb-ef4bc47fe4db" providerId="AD" clId="Web-{67A6161A-A18D-B3F7-86EC-EED9AA59C296}" dt="2026-06-11T09:35:12.868" v="307" actId="20577"/>
        <pc:sldMkLst>
          <pc:docMk/>
          <pc:sldMk cId="109857222" sldId="256"/>
        </pc:sldMkLst>
        <pc:spChg chg="mod">
          <ac:chgData name="Maria Hussain (2436307)" userId="S::2436307@student.uwtsd.ac.uk::b2965959-d862-43ec-bafb-ef4bc47fe4db" providerId="AD" clId="Web-{67A6161A-A18D-B3F7-86EC-EED9AA59C296}" dt="2026-06-11T08:50:44.658" v="2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a Hussain (2436307)" userId="S::2436307@student.uwtsd.ac.uk::b2965959-d862-43ec-bafb-ef4bc47fe4db" providerId="AD" clId="Web-{67A6161A-A18D-B3F7-86EC-EED9AA59C296}" dt="2026-06-11T09:35:12.868" v="30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08:42:24.280" v="3"/>
          <ac:spMkLst>
            <pc:docMk/>
            <pc:sldMk cId="109857222" sldId="256"/>
            <ac:spMk id="16" creationId="{13844EE9-2895-4B7B-A445-00BA91721BDF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08:42:24.280" v="3"/>
          <ac:spMkLst>
            <pc:docMk/>
            <pc:sldMk cId="109857222" sldId="256"/>
            <ac:spMk id="18" creationId="{97B03642-7722-4B15-897F-76918F86B8FB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08:42:24.280" v="3"/>
          <ac:spMkLst>
            <pc:docMk/>
            <pc:sldMk cId="109857222" sldId="256"/>
            <ac:spMk id="20" creationId="{6068EAC2-2623-4156-A990-D776FF9BF493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08:42:24.280" v="3"/>
          <ac:spMkLst>
            <pc:docMk/>
            <pc:sldMk cId="109857222" sldId="256"/>
            <ac:spMk id="22" creationId="{4C707BC9-731A-490A-AF25-6F349FD9B02F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08:42:24.280" v="3"/>
          <ac:spMkLst>
            <pc:docMk/>
            <pc:sldMk cId="109857222" sldId="256"/>
            <ac:spMk id="24" creationId="{3FD7C480-AC7D-4FEE-BB95-EEE23BB3E693}"/>
          </ac:spMkLst>
        </pc:spChg>
        <pc:picChg chg="add mod modCrop">
          <ac:chgData name="Maria Hussain (2436307)" userId="S::2436307@student.uwtsd.ac.uk::b2965959-d862-43ec-bafb-ef4bc47fe4db" providerId="AD" clId="Web-{67A6161A-A18D-B3F7-86EC-EED9AA59C296}" dt="2026-06-11T08:50:21.282" v="18"/>
          <ac:picMkLst>
            <pc:docMk/>
            <pc:sldMk cId="109857222" sldId="256"/>
            <ac:picMk id="4" creationId="{AA28D0F0-071F-68FA-4B5E-CF8764A701EE}"/>
          </ac:picMkLst>
        </pc:picChg>
        <pc:picChg chg="add mod modCrop">
          <ac:chgData name="Maria Hussain (2436307)" userId="S::2436307@student.uwtsd.ac.uk::b2965959-d862-43ec-bafb-ef4bc47fe4db" providerId="AD" clId="Web-{67A6161A-A18D-B3F7-86EC-EED9AA59C296}" dt="2026-06-11T08:50:30.642" v="20"/>
          <ac:picMkLst>
            <pc:docMk/>
            <pc:sldMk cId="109857222" sldId="256"/>
            <ac:picMk id="7" creationId="{99929A02-E141-4800-2DF9-B2E4579C6738}"/>
          </ac:picMkLst>
        </pc:picChg>
      </pc:sldChg>
      <pc:sldChg chg="addSp delSp modSp mod setBg">
        <pc:chgData name="Maria Hussain (2436307)" userId="S::2436307@student.uwtsd.ac.uk::b2965959-d862-43ec-bafb-ef4bc47fe4db" providerId="AD" clId="Web-{67A6161A-A18D-B3F7-86EC-EED9AA59C296}" dt="2026-06-11T09:39:48.502" v="340" actId="1076"/>
        <pc:sldMkLst>
          <pc:docMk/>
          <pc:sldMk cId="1645143831" sldId="258"/>
        </pc:sldMkLst>
        <pc:spChg chg="mod">
          <ac:chgData name="Maria Hussain (2436307)" userId="S::2436307@student.uwtsd.ac.uk::b2965959-d862-43ec-bafb-ef4bc47fe4db" providerId="AD" clId="Web-{67A6161A-A18D-B3F7-86EC-EED9AA59C296}" dt="2026-06-11T09:39:48.502" v="340" actId="1076"/>
          <ac:spMkLst>
            <pc:docMk/>
            <pc:sldMk cId="1645143831" sldId="258"/>
            <ac:spMk id="2" creationId="{7527D97E-5E03-337A-0954-DE5ED52D96D0}"/>
          </ac:spMkLst>
        </pc:spChg>
        <pc:spChg chg="add mod">
          <ac:chgData name="Maria Hussain (2436307)" userId="S::2436307@student.uwtsd.ac.uk::b2965959-d862-43ec-bafb-ef4bc47fe4db" providerId="AD" clId="Web-{67A6161A-A18D-B3F7-86EC-EED9AA59C296}" dt="2026-06-11T09:38:10.310" v="334" actId="1076"/>
          <ac:spMkLst>
            <pc:docMk/>
            <pc:sldMk cId="1645143831" sldId="258"/>
            <ac:spMk id="19" creationId="{EBF51ABF-15B3-DBF4-0748-87B63600EF5F}"/>
          </ac:spMkLst>
        </pc:spChg>
        <pc:picChg chg="add">
          <ac:chgData name="Maria Hussain (2436307)" userId="S::2436307@student.uwtsd.ac.uk::b2965959-d862-43ec-bafb-ef4bc47fe4db" providerId="AD" clId="Web-{67A6161A-A18D-B3F7-86EC-EED9AA59C296}" dt="2026-06-11T09:37:08.653" v="322"/>
          <ac:picMkLst>
            <pc:docMk/>
            <pc:sldMk cId="1645143831" sldId="258"/>
            <ac:picMk id="17" creationId="{1345E8B5-6C71-B5ED-6D4C-6F3CF0750389}"/>
          </ac:picMkLst>
        </pc:picChg>
        <pc:cxnChg chg="add">
          <ac:chgData name="Maria Hussain (2436307)" userId="S::2436307@student.uwtsd.ac.uk::b2965959-d862-43ec-bafb-ef4bc47fe4db" providerId="AD" clId="Web-{67A6161A-A18D-B3F7-86EC-EED9AA59C296}" dt="2026-06-11T09:37:08.653" v="322"/>
          <ac:cxnSpMkLst>
            <pc:docMk/>
            <pc:sldMk cId="1645143831" sldId="258"/>
            <ac:cxnSpMk id="18" creationId="{1503BFE4-729B-D9D0-C17B-501E6AF1127A}"/>
          </ac:cxnSpMkLst>
        </pc:cxnChg>
      </pc:sldChg>
      <pc:sldChg chg="addSp delSp modSp mod setBg">
        <pc:chgData name="Maria Hussain (2436307)" userId="S::2436307@student.uwtsd.ac.uk::b2965959-d862-43ec-bafb-ef4bc47fe4db" providerId="AD" clId="Web-{67A6161A-A18D-B3F7-86EC-EED9AA59C296}" dt="2026-06-11T10:14:40.976" v="359" actId="1076"/>
        <pc:sldMkLst>
          <pc:docMk/>
          <pc:sldMk cId="692646751" sldId="259"/>
        </pc:sldMkLst>
        <pc:spChg chg="mod">
          <ac:chgData name="Maria Hussain (2436307)" userId="S::2436307@student.uwtsd.ac.uk::b2965959-d862-43ec-bafb-ef4bc47fe4db" providerId="AD" clId="Web-{67A6161A-A18D-B3F7-86EC-EED9AA59C296}" dt="2026-06-11T10:14:27.913" v="356" actId="1076"/>
          <ac:spMkLst>
            <pc:docMk/>
            <pc:sldMk cId="692646751" sldId="259"/>
            <ac:spMk id="2" creationId="{FC09142D-8B19-F963-0A36-55DB3C2A7032}"/>
          </ac:spMkLst>
        </pc:spChg>
        <pc:spChg chg="add mod">
          <ac:chgData name="Maria Hussain (2436307)" userId="S::2436307@student.uwtsd.ac.uk::b2965959-d862-43ec-bafb-ef4bc47fe4db" providerId="AD" clId="Web-{67A6161A-A18D-B3F7-86EC-EED9AA59C296}" dt="2026-06-11T10:14:40.976" v="359" actId="1076"/>
          <ac:spMkLst>
            <pc:docMk/>
            <pc:sldMk cId="692646751" sldId="259"/>
            <ac:spMk id="6" creationId="{B4A723AA-3D0E-4EA0-5BBF-6453BE7DA2C7}"/>
          </ac:spMkLst>
        </pc:spChg>
        <pc:graphicFrameChg chg="add mod ord modGraphic">
          <ac:chgData name="Maria Hussain (2436307)" userId="S::2436307@student.uwtsd.ac.uk::b2965959-d862-43ec-bafb-ef4bc47fe4db" providerId="AD" clId="Web-{67A6161A-A18D-B3F7-86EC-EED9AA59C296}" dt="2026-06-11T10:13:11.441" v="341"/>
          <ac:graphicFrameMkLst>
            <pc:docMk/>
            <pc:sldMk cId="692646751" sldId="259"/>
            <ac:graphicFrameMk id="5" creationId="{065B59A1-A2AE-C88D-6FFD-71ABCE7A989F}"/>
          </ac:graphicFrameMkLst>
        </pc:graphicFrameChg>
        <pc:picChg chg="add mod">
          <ac:chgData name="Maria Hussain (2436307)" userId="S::2436307@student.uwtsd.ac.uk::b2965959-d862-43ec-bafb-ef4bc47fe4db" providerId="AD" clId="Web-{67A6161A-A18D-B3F7-86EC-EED9AA59C296}" dt="2026-06-11T10:14:37.585" v="358" actId="14100"/>
          <ac:picMkLst>
            <pc:docMk/>
            <pc:sldMk cId="692646751" sldId="259"/>
            <ac:picMk id="3" creationId="{CA7E61D1-45F6-BCA3-9E33-47B18CFEE9C8}"/>
          </ac:picMkLst>
        </pc:picChg>
        <pc:cxnChg chg="add">
          <ac:chgData name="Maria Hussain (2436307)" userId="S::2436307@student.uwtsd.ac.uk::b2965959-d862-43ec-bafb-ef4bc47fe4db" providerId="AD" clId="Web-{67A6161A-A18D-B3F7-86EC-EED9AA59C296}" dt="2026-06-11T10:13:11.441" v="341"/>
          <ac:cxnSpMkLst>
            <pc:docMk/>
            <pc:sldMk cId="692646751" sldId="259"/>
            <ac:cxnSpMk id="11" creationId="{FC23E3B9-5ABF-58B3-E2B0-E9A5DAA90037}"/>
          </ac:cxnSpMkLst>
        </pc:cxnChg>
      </pc:sldChg>
      <pc:sldChg chg="addSp modSp mod setBg">
        <pc:chgData name="Maria Hussain (2436307)" userId="S::2436307@student.uwtsd.ac.uk::b2965959-d862-43ec-bafb-ef4bc47fe4db" providerId="AD" clId="Web-{67A6161A-A18D-B3F7-86EC-EED9AA59C296}" dt="2026-06-11T10:46:50.134" v="548" actId="20577"/>
        <pc:sldMkLst>
          <pc:docMk/>
          <pc:sldMk cId="3768410039" sldId="271"/>
        </pc:sldMkLst>
        <pc:spChg chg="mod">
          <ac:chgData name="Maria Hussain (2436307)" userId="S::2436307@student.uwtsd.ac.uk::b2965959-d862-43ec-bafb-ef4bc47fe4db" providerId="AD" clId="Web-{67A6161A-A18D-B3F7-86EC-EED9AA59C296}" dt="2026-06-11T09:35:37.946" v="308"/>
          <ac:spMkLst>
            <pc:docMk/>
            <pc:sldMk cId="3768410039" sldId="271"/>
            <ac:spMk id="2" creationId="{950ABBB8-1CAA-28F3-C71C-08C109AE9827}"/>
          </ac:spMkLst>
        </pc:spChg>
        <pc:spChg chg="mod">
          <ac:chgData name="Maria Hussain (2436307)" userId="S::2436307@student.uwtsd.ac.uk::b2965959-d862-43ec-bafb-ef4bc47fe4db" providerId="AD" clId="Web-{67A6161A-A18D-B3F7-86EC-EED9AA59C296}" dt="2026-06-11T10:46:50.134" v="548" actId="20577"/>
          <ac:spMkLst>
            <pc:docMk/>
            <pc:sldMk cId="3768410039" sldId="271"/>
            <ac:spMk id="3" creationId="{39CE9C8D-9F23-433D-AF6D-CB513FD6AAB1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09:35:37.946" v="308"/>
          <ac:spMkLst>
            <pc:docMk/>
            <pc:sldMk cId="3768410039" sldId="271"/>
            <ac:spMk id="8" creationId="{F12E7CC5-C78B-4EBD-9565-3FA00FAA6CF2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09:35:37.946" v="308"/>
          <ac:spMkLst>
            <pc:docMk/>
            <pc:sldMk cId="3768410039" sldId="271"/>
            <ac:spMk id="10" creationId="{3A4529A5-F675-429F-8044-01372BB13422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09:35:37.946" v="308"/>
          <ac:spMkLst>
            <pc:docMk/>
            <pc:sldMk cId="3768410039" sldId="271"/>
            <ac:spMk id="12" creationId="{32C5B66D-E390-4A14-AB60-69626CBF294E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09:35:37.946" v="308"/>
          <ac:spMkLst>
            <pc:docMk/>
            <pc:sldMk cId="3768410039" sldId="271"/>
            <ac:spMk id="14" creationId="{646273DA-F933-4D17-A5FE-B1EF87FD7A20}"/>
          </ac:spMkLst>
        </pc:spChg>
      </pc:sldChg>
      <pc:sldChg chg="addSp delSp modSp new mod setBg">
        <pc:chgData name="Maria Hussain (2436307)" userId="S::2436307@student.uwtsd.ac.uk::b2965959-d862-43ec-bafb-ef4bc47fe4db" providerId="AD" clId="Web-{67A6161A-A18D-B3F7-86EC-EED9AA59C296}" dt="2026-06-11T10:17:20.123" v="382" actId="20577"/>
        <pc:sldMkLst>
          <pc:docMk/>
          <pc:sldMk cId="3849957197" sldId="272"/>
        </pc:sldMkLst>
        <pc:spChg chg="mod">
          <ac:chgData name="Maria Hussain (2436307)" userId="S::2436307@student.uwtsd.ac.uk::b2965959-d862-43ec-bafb-ef4bc47fe4db" providerId="AD" clId="Web-{67A6161A-A18D-B3F7-86EC-EED9AA59C296}" dt="2026-06-11T10:15:46.354" v="366"/>
          <ac:spMkLst>
            <pc:docMk/>
            <pc:sldMk cId="3849957197" sldId="272"/>
            <ac:spMk id="2" creationId="{71C7F233-15D3-0581-C0FC-39F6C139F6F3}"/>
          </ac:spMkLst>
        </pc:spChg>
        <pc:spChg chg="add del">
          <ac:chgData name="Maria Hussain (2436307)" userId="S::2436307@student.uwtsd.ac.uk::b2965959-d862-43ec-bafb-ef4bc47fe4db" providerId="AD" clId="Web-{67A6161A-A18D-B3F7-86EC-EED9AA59C296}" dt="2026-06-11T10:15:46.354" v="366"/>
          <ac:spMkLst>
            <pc:docMk/>
            <pc:sldMk cId="3849957197" sldId="272"/>
            <ac:spMk id="10" creationId="{B50AB553-2A96-4A92-96F2-93548E096954}"/>
          </ac:spMkLst>
        </pc:spChg>
        <pc:spChg chg="add mod">
          <ac:chgData name="Maria Hussain (2436307)" userId="S::2436307@student.uwtsd.ac.uk::b2965959-d862-43ec-bafb-ef4bc47fe4db" providerId="AD" clId="Web-{67A6161A-A18D-B3F7-86EC-EED9AA59C296}" dt="2026-06-11T10:17:20.123" v="382" actId="20577"/>
          <ac:spMkLst>
            <pc:docMk/>
            <pc:sldMk cId="3849957197" sldId="272"/>
            <ac:spMk id="251" creationId="{9AB574AF-EDDF-EFBD-A2C6-F13D3DA3A132}"/>
          </ac:spMkLst>
        </pc:spChg>
        <pc:graphicFrameChg chg="add del mod modGraphic">
          <ac:chgData name="Maria Hussain (2436307)" userId="S::2436307@student.uwtsd.ac.uk::b2965959-d862-43ec-bafb-ef4bc47fe4db" providerId="AD" clId="Web-{67A6161A-A18D-B3F7-86EC-EED9AA59C296}" dt="2026-06-11T10:16:26.902" v="370" actId="20577"/>
          <ac:graphicFrameMkLst>
            <pc:docMk/>
            <pc:sldMk cId="3849957197" sldId="272"/>
            <ac:graphicFrameMk id="5" creationId="{6C8F971D-CB02-FBED-7A93-537A835F7380}"/>
          </ac:graphicFrameMkLst>
        </pc:graphicFrameChg>
        <pc:picChg chg="add mod ord">
          <ac:chgData name="Maria Hussain (2436307)" userId="S::2436307@student.uwtsd.ac.uk::b2965959-d862-43ec-bafb-ef4bc47fe4db" providerId="AD" clId="Web-{67A6161A-A18D-B3F7-86EC-EED9AA59C296}" dt="2026-06-11T10:16:33.481" v="371" actId="14100"/>
          <ac:picMkLst>
            <pc:docMk/>
            <pc:sldMk cId="3849957197" sldId="272"/>
            <ac:picMk id="6" creationId="{479EE2EF-D37A-0B78-FF1C-21DF2950C1C0}"/>
          </ac:picMkLst>
        </pc:picChg>
      </pc:sldChg>
      <pc:sldChg chg="addSp delSp modSp new mod setBg">
        <pc:chgData name="Maria Hussain (2436307)" userId="S::2436307@student.uwtsd.ac.uk::b2965959-d862-43ec-bafb-ef4bc47fe4db" providerId="AD" clId="Web-{67A6161A-A18D-B3F7-86EC-EED9AA59C296}" dt="2026-06-11T10:20:06.661" v="408" actId="1076"/>
        <pc:sldMkLst>
          <pc:docMk/>
          <pc:sldMk cId="3454707249" sldId="273"/>
        </pc:sldMkLst>
        <pc:spChg chg="mod">
          <ac:chgData name="Maria Hussain (2436307)" userId="S::2436307@student.uwtsd.ac.uk::b2965959-d862-43ec-bafb-ef4bc47fe4db" providerId="AD" clId="Web-{67A6161A-A18D-B3F7-86EC-EED9AA59C296}" dt="2026-06-11T10:20:03.880" v="407" actId="1076"/>
          <ac:spMkLst>
            <pc:docMk/>
            <pc:sldMk cId="3454707249" sldId="273"/>
            <ac:spMk id="2" creationId="{939A1A22-F106-63D4-9F79-945B4A8E56E2}"/>
          </ac:spMkLst>
        </pc:spChg>
        <pc:spChg chg="mod">
          <ac:chgData name="Maria Hussain (2436307)" userId="S::2436307@student.uwtsd.ac.uk::b2965959-d862-43ec-bafb-ef4bc47fe4db" providerId="AD" clId="Web-{67A6161A-A18D-B3F7-86EC-EED9AA59C296}" dt="2026-06-11T10:19:40.941" v="405" actId="14100"/>
          <ac:spMkLst>
            <pc:docMk/>
            <pc:sldMk cId="3454707249" sldId="273"/>
            <ac:spMk id="3" creationId="{849AC779-1623-41F8-019F-99826C39B965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18:16.078" v="387"/>
          <ac:spMkLst>
            <pc:docMk/>
            <pc:sldMk cId="3454707249" sldId="273"/>
            <ac:spMk id="20" creationId="{5D7F64A8-D625-4F61-A290-B499BB62ACFF}"/>
          </ac:spMkLst>
        </pc:spChg>
        <pc:picChg chg="add">
          <ac:chgData name="Maria Hussain (2436307)" userId="S::2436307@student.uwtsd.ac.uk::b2965959-d862-43ec-bafb-ef4bc47fe4db" providerId="AD" clId="Web-{67A6161A-A18D-B3F7-86EC-EED9AA59C296}" dt="2026-06-11T10:18:16.078" v="387"/>
          <ac:picMkLst>
            <pc:docMk/>
            <pc:sldMk cId="3454707249" sldId="273"/>
            <ac:picMk id="9" creationId="{887B43F3-ECA5-4D39-851D-717D8536DC2A}"/>
          </ac:picMkLst>
        </pc:picChg>
        <pc:picChg chg="add mod">
          <ac:chgData name="Maria Hussain (2436307)" userId="S::2436307@student.uwtsd.ac.uk::b2965959-d862-43ec-bafb-ef4bc47fe4db" providerId="AD" clId="Web-{67A6161A-A18D-B3F7-86EC-EED9AA59C296}" dt="2026-06-11T10:20:06.661" v="408" actId="1076"/>
          <ac:picMkLst>
            <pc:docMk/>
            <pc:sldMk cId="3454707249" sldId="273"/>
            <ac:picMk id="21" creationId="{747266FF-DC1A-7238-C32E-CB1242673A04}"/>
          </ac:picMkLst>
        </pc:picChg>
      </pc:sldChg>
      <pc:sldChg chg="addSp delSp modSp new mod setBg">
        <pc:chgData name="Maria Hussain (2436307)" userId="S::2436307@student.uwtsd.ac.uk::b2965959-d862-43ec-bafb-ef4bc47fe4db" providerId="AD" clId="Web-{67A6161A-A18D-B3F7-86EC-EED9AA59C296}" dt="2026-06-11T10:25:22.206" v="455"/>
        <pc:sldMkLst>
          <pc:docMk/>
          <pc:sldMk cId="768818309" sldId="274"/>
        </pc:sldMkLst>
        <pc:spChg chg="mod">
          <ac:chgData name="Maria Hussain (2436307)" userId="S::2436307@student.uwtsd.ac.uk::b2965959-d862-43ec-bafb-ef4bc47fe4db" providerId="AD" clId="Web-{67A6161A-A18D-B3F7-86EC-EED9AA59C296}" dt="2026-06-11T10:25:22.206" v="455"/>
          <ac:spMkLst>
            <pc:docMk/>
            <pc:sldMk cId="768818309" sldId="274"/>
            <ac:spMk id="2" creationId="{724013C6-8C22-4775-CCEE-134EDC6330F9}"/>
          </ac:spMkLst>
        </pc:spChg>
        <pc:spChg chg="add mod">
          <ac:chgData name="Maria Hussain (2436307)" userId="S::2436307@student.uwtsd.ac.uk::b2965959-d862-43ec-bafb-ef4bc47fe4db" providerId="AD" clId="Web-{67A6161A-A18D-B3F7-86EC-EED9AA59C296}" dt="2026-06-11T10:22:50.668" v="430"/>
          <ac:spMkLst>
            <pc:docMk/>
            <pc:sldMk cId="768818309" sldId="274"/>
            <ac:spMk id="118" creationId="{E69375B5-DBA5-8FC2-9648-8E6151822BDC}"/>
          </ac:spMkLst>
        </pc:spChg>
        <pc:graphicFrameChg chg="add mod ord modGraphic">
          <ac:chgData name="Maria Hussain (2436307)" userId="S::2436307@student.uwtsd.ac.uk::b2965959-d862-43ec-bafb-ef4bc47fe4db" providerId="AD" clId="Web-{67A6161A-A18D-B3F7-86EC-EED9AA59C296}" dt="2026-06-11T10:25:22.206" v="455"/>
          <ac:graphicFrameMkLst>
            <pc:docMk/>
            <pc:sldMk cId="768818309" sldId="274"/>
            <ac:graphicFrameMk id="22" creationId="{B4CCCD78-2C9B-1DC0-9589-9264FC630BFA}"/>
          </ac:graphicFrameMkLst>
        </pc:graphicFrameChg>
      </pc:sldChg>
      <pc:sldChg chg="addSp delSp modSp new mod setBg">
        <pc:chgData name="Maria Hussain (2436307)" userId="S::2436307@student.uwtsd.ac.uk::b2965959-d862-43ec-bafb-ef4bc47fe4db" providerId="AD" clId="Web-{67A6161A-A18D-B3F7-86EC-EED9AA59C296}" dt="2026-06-11T10:27:46.540" v="479" actId="14100"/>
        <pc:sldMkLst>
          <pc:docMk/>
          <pc:sldMk cId="865682889" sldId="275"/>
        </pc:sldMkLst>
        <pc:spChg chg="mod">
          <ac:chgData name="Maria Hussain (2436307)" userId="S::2436307@student.uwtsd.ac.uk::b2965959-d862-43ec-bafb-ef4bc47fe4db" providerId="AD" clId="Web-{67A6161A-A18D-B3F7-86EC-EED9AA59C296}" dt="2026-06-11T10:27:46.540" v="479" actId="14100"/>
          <ac:spMkLst>
            <pc:docMk/>
            <pc:sldMk cId="865682889" sldId="275"/>
            <ac:spMk id="2" creationId="{82113D38-C3F7-E0BE-ACD2-C97E9EBD3AC5}"/>
          </ac:spMkLst>
        </pc:spChg>
        <pc:spChg chg="mod">
          <ac:chgData name="Maria Hussain (2436307)" userId="S::2436307@student.uwtsd.ac.uk::b2965959-d862-43ec-bafb-ef4bc47fe4db" providerId="AD" clId="Web-{67A6161A-A18D-B3F7-86EC-EED9AA59C296}" dt="2026-06-11T10:27:24.836" v="473" actId="14100"/>
          <ac:spMkLst>
            <pc:docMk/>
            <pc:sldMk cId="865682889" sldId="275"/>
            <ac:spMk id="3" creationId="{6693D62A-3493-56AF-85E3-6CF064B00085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6:06.083" v="464"/>
          <ac:spMkLst>
            <pc:docMk/>
            <pc:sldMk cId="865682889" sldId="275"/>
            <ac:spMk id="9" creationId="{C0763A76-9F1C-4FC5-82B7-DD475DA461B2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6:06.083" v="464"/>
          <ac:spMkLst>
            <pc:docMk/>
            <pc:sldMk cId="865682889" sldId="275"/>
            <ac:spMk id="11" creationId="{E81BF4F6-F2CF-4984-9D14-D6966D92F99F}"/>
          </ac:spMkLst>
        </pc:spChg>
        <pc:picChg chg="add mod">
          <ac:chgData name="Maria Hussain (2436307)" userId="S::2436307@student.uwtsd.ac.uk::b2965959-d862-43ec-bafb-ef4bc47fe4db" providerId="AD" clId="Web-{67A6161A-A18D-B3F7-86EC-EED9AA59C296}" dt="2026-06-11T10:27:30.336" v="474" actId="14100"/>
          <ac:picMkLst>
            <pc:docMk/>
            <pc:sldMk cId="865682889" sldId="275"/>
            <ac:picMk id="5" creationId="{5C106F40-F356-ADC2-F0A7-66E6365DF48C}"/>
          </ac:picMkLst>
        </pc:picChg>
      </pc:sldChg>
      <pc:sldChg chg="addSp delSp modSp new mod setBg">
        <pc:chgData name="Maria Hussain (2436307)" userId="S::2436307@student.uwtsd.ac.uk::b2965959-d862-43ec-bafb-ef4bc47fe4db" providerId="AD" clId="Web-{67A6161A-A18D-B3F7-86EC-EED9AA59C296}" dt="2026-06-11T10:29:08.684" v="489" actId="20577"/>
        <pc:sldMkLst>
          <pc:docMk/>
          <pc:sldMk cId="2325081019" sldId="276"/>
        </pc:sldMkLst>
        <pc:spChg chg="mod">
          <ac:chgData name="Maria Hussain (2436307)" userId="S::2436307@student.uwtsd.ac.uk::b2965959-d862-43ec-bafb-ef4bc47fe4db" providerId="AD" clId="Web-{67A6161A-A18D-B3F7-86EC-EED9AA59C296}" dt="2026-06-11T10:28:56.121" v="487"/>
          <ac:spMkLst>
            <pc:docMk/>
            <pc:sldMk cId="2325081019" sldId="276"/>
            <ac:spMk id="2" creationId="{482F049F-9F06-D818-6EA9-441B7C957944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8:56.121" v="488"/>
          <ac:spMkLst>
            <pc:docMk/>
            <pc:sldMk cId="2325081019" sldId="276"/>
            <ac:spMk id="27" creationId="{C4285719-470E-454C-AF62-8323075F1F5B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8:56.121" v="488"/>
          <ac:spMkLst>
            <pc:docMk/>
            <pc:sldMk cId="2325081019" sldId="276"/>
            <ac:spMk id="29" creationId="{CD9FE4EF-C4D8-49A0-B2FF-81D8DB7D8A24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8:56.121" v="488"/>
          <ac:spMkLst>
            <pc:docMk/>
            <pc:sldMk cId="2325081019" sldId="276"/>
            <ac:spMk id="31" creationId="{4300840D-0A0B-4512-BACA-B439D5B9C57C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8:56.121" v="488"/>
          <ac:spMkLst>
            <pc:docMk/>
            <pc:sldMk cId="2325081019" sldId="276"/>
            <ac:spMk id="35" creationId="{38FAA1A1-D861-433F-88FA-1E9D6FD31D11}"/>
          </ac:spMkLst>
        </pc:spChg>
        <pc:spChg chg="mod">
          <ac:chgData name="Maria Hussain (2436307)" userId="S::2436307@student.uwtsd.ac.uk::b2965959-d862-43ec-bafb-ef4bc47fe4db" providerId="AD" clId="Web-{67A6161A-A18D-B3F7-86EC-EED9AA59C296}" dt="2026-06-11T10:29:08.684" v="489" actId="20577"/>
          <ac:spMkLst>
            <pc:docMk/>
            <pc:sldMk cId="2325081019" sldId="276"/>
            <ac:spMk id="43" creationId="{CE22FE0C-79CA-0C22-7ACF-B5EBB70AA934}"/>
          </ac:spMkLst>
        </pc:spChg>
      </pc:sldChg>
      <pc:sldChg chg="addSp delSp modSp new mod setBg">
        <pc:chgData name="Maria Hussain (2436307)" userId="S::2436307@student.uwtsd.ac.uk::b2965959-d862-43ec-bafb-ef4bc47fe4db" providerId="AD" clId="Web-{67A6161A-A18D-B3F7-86EC-EED9AA59C296}" dt="2026-06-11T10:30:07.889" v="504" actId="20577"/>
        <pc:sldMkLst>
          <pc:docMk/>
          <pc:sldMk cId="1541360164" sldId="277"/>
        </pc:sldMkLst>
        <pc:spChg chg="mod">
          <ac:chgData name="Maria Hussain (2436307)" userId="S::2436307@student.uwtsd.ac.uk::b2965959-d862-43ec-bafb-ef4bc47fe4db" providerId="AD" clId="Web-{67A6161A-A18D-B3F7-86EC-EED9AA59C296}" dt="2026-06-11T10:29:44.154" v="494"/>
          <ac:spMkLst>
            <pc:docMk/>
            <pc:sldMk cId="1541360164" sldId="277"/>
            <ac:spMk id="2" creationId="{FB060279-9CDE-1554-86BB-69A378DD6B2F}"/>
          </ac:spMkLst>
        </pc:spChg>
        <pc:spChg chg="mod">
          <ac:chgData name="Maria Hussain (2436307)" userId="S::2436307@student.uwtsd.ac.uk::b2965959-d862-43ec-bafb-ef4bc47fe4db" providerId="AD" clId="Web-{67A6161A-A18D-B3F7-86EC-EED9AA59C296}" dt="2026-06-11T10:30:07.889" v="504" actId="20577"/>
          <ac:spMkLst>
            <pc:docMk/>
            <pc:sldMk cId="1541360164" sldId="277"/>
            <ac:spMk id="3" creationId="{FE4CDE56-8ABE-F800-E8B8-4A9C162C1955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9:44.154" v="494"/>
          <ac:spMkLst>
            <pc:docMk/>
            <pc:sldMk cId="1541360164" sldId="277"/>
            <ac:spMk id="8" creationId="{09588DA8-065E-4F6F-8EFD-43104AB2E0CF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9:44.154" v="494"/>
          <ac:spMkLst>
            <pc:docMk/>
            <pc:sldMk cId="1541360164" sldId="277"/>
            <ac:spMk id="10" creationId="{C4285719-470E-454C-AF62-8323075F1F5B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9:44.154" v="494"/>
          <ac:spMkLst>
            <pc:docMk/>
            <pc:sldMk cId="1541360164" sldId="277"/>
            <ac:spMk id="12" creationId="{CD9FE4EF-C4D8-49A0-B2FF-81D8DB7D8A24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9:44.154" v="494"/>
          <ac:spMkLst>
            <pc:docMk/>
            <pc:sldMk cId="1541360164" sldId="277"/>
            <ac:spMk id="14" creationId="{4300840D-0A0B-4512-BACA-B439D5B9C57C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9:44.154" v="494"/>
          <ac:spMkLst>
            <pc:docMk/>
            <pc:sldMk cId="1541360164" sldId="277"/>
            <ac:spMk id="16" creationId="{D2B78728-A580-49A7-84F9-6EF6F583ADE0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9:44.154" v="494"/>
          <ac:spMkLst>
            <pc:docMk/>
            <pc:sldMk cId="1541360164" sldId="277"/>
            <ac:spMk id="18" creationId="{38FAA1A1-D861-433F-88FA-1E9D6FD31D11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29:44.154" v="494"/>
          <ac:spMkLst>
            <pc:docMk/>
            <pc:sldMk cId="1541360164" sldId="277"/>
            <ac:spMk id="20" creationId="{8D71EDA1-87BF-4D5D-AB79-F346FD19278A}"/>
          </ac:spMkLst>
        </pc:spChg>
      </pc:sldChg>
      <pc:sldChg chg="addSp modSp new mod setBg">
        <pc:chgData name="Maria Hussain (2436307)" userId="S::2436307@student.uwtsd.ac.uk::b2965959-d862-43ec-bafb-ef4bc47fe4db" providerId="AD" clId="Web-{67A6161A-A18D-B3F7-86EC-EED9AA59C296}" dt="2026-06-11T10:48:45.591" v="554" actId="14100"/>
        <pc:sldMkLst>
          <pc:docMk/>
          <pc:sldMk cId="2242258483" sldId="278"/>
        </pc:sldMkLst>
        <pc:spChg chg="mod">
          <ac:chgData name="Maria Hussain (2436307)" userId="S::2436307@student.uwtsd.ac.uk::b2965959-d862-43ec-bafb-ef4bc47fe4db" providerId="AD" clId="Web-{67A6161A-A18D-B3F7-86EC-EED9AA59C296}" dt="2026-06-11T10:30:38.344" v="505"/>
          <ac:spMkLst>
            <pc:docMk/>
            <pc:sldMk cId="2242258483" sldId="278"/>
            <ac:spMk id="2" creationId="{7160F448-AB2B-2401-BB0B-C4F8038B2CB2}"/>
          </ac:spMkLst>
        </pc:spChg>
        <pc:spChg chg="mod">
          <ac:chgData name="Maria Hussain (2436307)" userId="S::2436307@student.uwtsd.ac.uk::b2965959-d862-43ec-bafb-ef4bc47fe4db" providerId="AD" clId="Web-{67A6161A-A18D-B3F7-86EC-EED9AA59C296}" dt="2026-06-11T10:48:45.591" v="554" actId="14100"/>
          <ac:spMkLst>
            <pc:docMk/>
            <pc:sldMk cId="2242258483" sldId="278"/>
            <ac:spMk id="3" creationId="{1986FA8B-31DC-9589-C916-9F24553E6B7F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0:38.344" v="505"/>
          <ac:spMkLst>
            <pc:docMk/>
            <pc:sldMk cId="2242258483" sldId="278"/>
            <ac:spMk id="8" creationId="{09588DA8-065E-4F6F-8EFD-43104AB2E0CF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0:38.344" v="505"/>
          <ac:spMkLst>
            <pc:docMk/>
            <pc:sldMk cId="2242258483" sldId="278"/>
            <ac:spMk id="10" creationId="{C4285719-470E-454C-AF62-8323075F1F5B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0:38.344" v="505"/>
          <ac:spMkLst>
            <pc:docMk/>
            <pc:sldMk cId="2242258483" sldId="278"/>
            <ac:spMk id="12" creationId="{CD9FE4EF-C4D8-49A0-B2FF-81D8DB7D8A24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0:38.344" v="505"/>
          <ac:spMkLst>
            <pc:docMk/>
            <pc:sldMk cId="2242258483" sldId="278"/>
            <ac:spMk id="14" creationId="{4300840D-0A0B-4512-BACA-B439D5B9C57C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0:38.344" v="505"/>
          <ac:spMkLst>
            <pc:docMk/>
            <pc:sldMk cId="2242258483" sldId="278"/>
            <ac:spMk id="16" creationId="{D2B78728-A580-49A7-84F9-6EF6F583ADE0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0:38.344" v="505"/>
          <ac:spMkLst>
            <pc:docMk/>
            <pc:sldMk cId="2242258483" sldId="278"/>
            <ac:spMk id="18" creationId="{38FAA1A1-D861-433F-88FA-1E9D6FD31D11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0:38.344" v="505"/>
          <ac:spMkLst>
            <pc:docMk/>
            <pc:sldMk cId="2242258483" sldId="278"/>
            <ac:spMk id="20" creationId="{8D71EDA1-87BF-4D5D-AB79-F346FD19278A}"/>
          </ac:spMkLst>
        </pc:spChg>
      </pc:sldChg>
      <pc:sldChg chg="addSp delSp modSp new mod setBg">
        <pc:chgData name="Maria Hussain (2436307)" userId="S::2436307@student.uwtsd.ac.uk::b2965959-d862-43ec-bafb-ef4bc47fe4db" providerId="AD" clId="Web-{67A6161A-A18D-B3F7-86EC-EED9AA59C296}" dt="2026-06-11T10:49:30.640" v="562" actId="14100"/>
        <pc:sldMkLst>
          <pc:docMk/>
          <pc:sldMk cId="3835253627" sldId="279"/>
        </pc:sldMkLst>
        <pc:spChg chg="mod">
          <ac:chgData name="Maria Hussain (2436307)" userId="S::2436307@student.uwtsd.ac.uk::b2965959-d862-43ec-bafb-ef4bc47fe4db" providerId="AD" clId="Web-{67A6161A-A18D-B3F7-86EC-EED9AA59C296}" dt="2026-06-11T10:49:26.546" v="561" actId="1076"/>
          <ac:spMkLst>
            <pc:docMk/>
            <pc:sldMk cId="3835253627" sldId="279"/>
            <ac:spMk id="2" creationId="{9C82F935-1547-917A-41AF-72C7443E6EDA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1:39.659" v="516"/>
          <ac:spMkLst>
            <pc:docMk/>
            <pc:sldMk cId="3835253627" sldId="279"/>
            <ac:spMk id="9" creationId="{E51BA4DF-2BD4-4EC2-B1DB-B27C8AC71864}"/>
          </ac:spMkLst>
        </pc:spChg>
        <pc:spChg chg="add mod">
          <ac:chgData name="Maria Hussain (2436307)" userId="S::2436307@student.uwtsd.ac.uk::b2965959-d862-43ec-bafb-ef4bc47fe4db" providerId="AD" clId="Web-{67A6161A-A18D-B3F7-86EC-EED9AA59C296}" dt="2026-06-11T10:49:30.640" v="562" actId="14100"/>
          <ac:spMkLst>
            <pc:docMk/>
            <pc:sldMk cId="3835253627" sldId="279"/>
            <ac:spMk id="29" creationId="{57F0B8F4-2C89-B6E7-2A84-119266BEA70E}"/>
          </ac:spMkLst>
        </pc:spChg>
        <pc:picChg chg="add">
          <ac:chgData name="Maria Hussain (2436307)" userId="S::2436307@student.uwtsd.ac.uk::b2965959-d862-43ec-bafb-ef4bc47fe4db" providerId="AD" clId="Web-{67A6161A-A18D-B3F7-86EC-EED9AA59C296}" dt="2026-06-11T10:31:39.659" v="516"/>
          <ac:picMkLst>
            <pc:docMk/>
            <pc:sldMk cId="3835253627" sldId="279"/>
            <ac:picMk id="28" creationId="{3476FE78-DD53-3F81-0B0C-CCDB8235FD62}"/>
          </ac:picMkLst>
        </pc:picChg>
      </pc:sldChg>
      <pc:sldChg chg="addSp delSp modSp new mod setBg">
        <pc:chgData name="Maria Hussain (2436307)" userId="S::2436307@student.uwtsd.ac.uk::b2965959-d862-43ec-bafb-ef4bc47fe4db" providerId="AD" clId="Web-{67A6161A-A18D-B3F7-86EC-EED9AA59C296}" dt="2026-06-11T10:54:35.278" v="609" actId="14100"/>
        <pc:sldMkLst>
          <pc:docMk/>
          <pc:sldMk cId="4197290298" sldId="280"/>
        </pc:sldMkLst>
        <pc:spChg chg="mod">
          <ac:chgData name="Maria Hussain (2436307)" userId="S::2436307@student.uwtsd.ac.uk::b2965959-d862-43ec-bafb-ef4bc47fe4db" providerId="AD" clId="Web-{67A6161A-A18D-B3F7-86EC-EED9AA59C296}" dt="2026-06-11T10:50:11.704" v="569" actId="14100"/>
          <ac:spMkLst>
            <pc:docMk/>
            <pc:sldMk cId="4197290298" sldId="280"/>
            <ac:spMk id="2" creationId="{0EEE55C9-CDC2-9DF4-7A82-0CCDD0706F48}"/>
          </ac:spMkLst>
        </pc:spChg>
        <pc:spChg chg="add mod">
          <ac:chgData name="Maria Hussain (2436307)" userId="S::2436307@student.uwtsd.ac.uk::b2965959-d862-43ec-bafb-ef4bc47fe4db" providerId="AD" clId="Web-{67A6161A-A18D-B3F7-86EC-EED9AA59C296}" dt="2026-06-11T10:53:55.260" v="598" actId="14100"/>
          <ac:spMkLst>
            <pc:docMk/>
            <pc:sldMk cId="4197290298" sldId="280"/>
            <ac:spMk id="6" creationId="{BEC5353D-1F7B-B91C-3DC9-DFEBB7716095}"/>
          </ac:spMkLst>
        </pc:spChg>
        <pc:graphicFrameChg chg="add mod ord modGraphic">
          <ac:chgData name="Maria Hussain (2436307)" userId="S::2436307@student.uwtsd.ac.uk::b2965959-d862-43ec-bafb-ef4bc47fe4db" providerId="AD" clId="Web-{67A6161A-A18D-B3F7-86EC-EED9AA59C296}" dt="2026-06-11T10:54:06.245" v="600" actId="1076"/>
          <ac:graphicFrameMkLst>
            <pc:docMk/>
            <pc:sldMk cId="4197290298" sldId="280"/>
            <ac:graphicFrameMk id="5" creationId="{A5A0B60F-1FC2-CA1C-E6BF-A90DE2B39739}"/>
          </ac:graphicFrameMkLst>
        </pc:graphicFrameChg>
        <pc:picChg chg="add mod modCrop">
          <ac:chgData name="Maria Hussain (2436307)" userId="S::2436307@student.uwtsd.ac.uk::b2965959-d862-43ec-bafb-ef4bc47fe4db" providerId="AD" clId="Web-{67A6161A-A18D-B3F7-86EC-EED9AA59C296}" dt="2026-06-11T10:54:35.278" v="609" actId="14100"/>
          <ac:picMkLst>
            <pc:docMk/>
            <pc:sldMk cId="4197290298" sldId="280"/>
            <ac:picMk id="3" creationId="{8A00F0CF-B70D-0545-552C-D9706CB34031}"/>
          </ac:picMkLst>
        </pc:picChg>
        <pc:cxnChg chg="add">
          <ac:chgData name="Maria Hussain (2436307)" userId="S::2436307@student.uwtsd.ac.uk::b2965959-d862-43ec-bafb-ef4bc47fe4db" providerId="AD" clId="Web-{67A6161A-A18D-B3F7-86EC-EED9AA59C296}" dt="2026-06-11T10:34:28.056" v="538"/>
          <ac:cxnSpMkLst>
            <pc:docMk/>
            <pc:sldMk cId="4197290298" sldId="280"/>
            <ac:cxnSpMk id="29" creationId="{FC23E3B9-5ABF-58B3-E2B0-E9A5DAA90037}"/>
          </ac:cxnSpMkLst>
        </pc:cxnChg>
      </pc:sldChg>
      <pc:sldChg chg="addSp delSp modSp new mod setBg">
        <pc:chgData name="Maria Hussain (2436307)" userId="S::2436307@student.uwtsd.ac.uk::b2965959-d862-43ec-bafb-ef4bc47fe4db" providerId="AD" clId="Web-{67A6161A-A18D-B3F7-86EC-EED9AA59C296}" dt="2026-06-11T10:38:28.457" v="546"/>
        <pc:sldMkLst>
          <pc:docMk/>
          <pc:sldMk cId="1077730137" sldId="281"/>
        </pc:sldMkLst>
        <pc:spChg chg="mod">
          <ac:chgData name="Maria Hussain (2436307)" userId="S::2436307@student.uwtsd.ac.uk::b2965959-d862-43ec-bafb-ef4bc47fe4db" providerId="AD" clId="Web-{67A6161A-A18D-B3F7-86EC-EED9AA59C296}" dt="2026-06-11T10:38:28.457" v="546"/>
          <ac:spMkLst>
            <pc:docMk/>
            <pc:sldMk cId="1077730137" sldId="281"/>
            <ac:spMk id="2" creationId="{5AEBC760-65AB-5CF6-1590-C6604E3EC74B}"/>
          </ac:spMkLst>
        </pc:spChg>
        <pc:spChg chg="mod">
          <ac:chgData name="Maria Hussain (2436307)" userId="S::2436307@student.uwtsd.ac.uk::b2965959-d862-43ec-bafb-ef4bc47fe4db" providerId="AD" clId="Web-{67A6161A-A18D-B3F7-86EC-EED9AA59C296}" dt="2026-06-11T10:38:28.457" v="546"/>
          <ac:spMkLst>
            <pc:docMk/>
            <pc:sldMk cId="1077730137" sldId="281"/>
            <ac:spMk id="3" creationId="{A7E769FE-1317-AC14-77D2-41672DCEA477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8:28.457" v="546"/>
          <ac:spMkLst>
            <pc:docMk/>
            <pc:sldMk cId="1077730137" sldId="281"/>
            <ac:spMk id="11" creationId="{327D73B4-9F5C-4A64-A179-51B9500CB8B5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8:28.457" v="546"/>
          <ac:spMkLst>
            <pc:docMk/>
            <pc:sldMk cId="1077730137" sldId="281"/>
            <ac:spMk id="13" creationId="{C1F06963-6374-4B48-844F-071A9BAAAE02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8:28.457" v="546"/>
          <ac:spMkLst>
            <pc:docMk/>
            <pc:sldMk cId="1077730137" sldId="281"/>
            <ac:spMk id="15" creationId="{6CB927A4-E432-4310-9CD5-E89FF5063179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8:28.457" v="546"/>
          <ac:spMkLst>
            <pc:docMk/>
            <pc:sldMk cId="1077730137" sldId="281"/>
            <ac:spMk id="17" creationId="{1453BF6C-B012-48B7-B4E8-6D7AC7C27D02}"/>
          </ac:spMkLst>
        </pc:spChg>
        <pc:spChg chg="add">
          <ac:chgData name="Maria Hussain (2436307)" userId="S::2436307@student.uwtsd.ac.uk::b2965959-d862-43ec-bafb-ef4bc47fe4db" providerId="AD" clId="Web-{67A6161A-A18D-B3F7-86EC-EED9AA59C296}" dt="2026-06-11T10:38:28.457" v="546"/>
          <ac:spMkLst>
            <pc:docMk/>
            <pc:sldMk cId="1077730137" sldId="281"/>
            <ac:spMk id="19" creationId="{E3020543-B24B-4EC4-8FFC-8DD88EEA91A8}"/>
          </ac:spMkLst>
        </pc:spChg>
        <pc:cxnChg chg="add">
          <ac:chgData name="Maria Hussain (2436307)" userId="S::2436307@student.uwtsd.ac.uk::b2965959-d862-43ec-bafb-ef4bc47fe4db" providerId="AD" clId="Web-{67A6161A-A18D-B3F7-86EC-EED9AA59C296}" dt="2026-06-11T10:38:28.457" v="546"/>
          <ac:cxnSpMkLst>
            <pc:docMk/>
            <pc:sldMk cId="1077730137" sldId="281"/>
            <ac:cxnSpMk id="20" creationId="{C49DA8F6-BCC1-4447-B54C-57856834B94B}"/>
          </ac:cxnSpMkLst>
        </pc:cxnChg>
      </pc:sldChg>
      <pc:sldChg chg="addSp modSp new mod setBg">
        <pc:chgData name="Maria Hussain (2436307)" userId="S::2436307@student.uwtsd.ac.uk::b2965959-d862-43ec-bafb-ef4bc47fe4db" providerId="AD" clId="Web-{67A6161A-A18D-B3F7-86EC-EED9AA59C296}" dt="2026-06-11T10:38:36.645" v="547"/>
        <pc:sldMkLst>
          <pc:docMk/>
          <pc:sldMk cId="1627287565" sldId="282"/>
        </pc:sldMkLst>
        <pc:spChg chg="mod">
          <ac:chgData name="Maria Hussain (2436307)" userId="S::2436307@student.uwtsd.ac.uk::b2965959-d862-43ec-bafb-ef4bc47fe4db" providerId="AD" clId="Web-{67A6161A-A18D-B3F7-86EC-EED9AA59C296}" dt="2026-06-11T10:38:36.645" v="547"/>
          <ac:spMkLst>
            <pc:docMk/>
            <pc:sldMk cId="1627287565" sldId="282"/>
            <ac:spMk id="2" creationId="{27C22E8A-7F99-3BB4-16F5-B699A735CD70}"/>
          </ac:spMkLst>
        </pc:spChg>
        <pc:spChg chg="mod">
          <ac:chgData name="Maria Hussain (2436307)" userId="S::2436307@student.uwtsd.ac.uk::b2965959-d862-43ec-bafb-ef4bc47fe4db" providerId="AD" clId="Web-{67A6161A-A18D-B3F7-86EC-EED9AA59C296}" dt="2026-06-11T10:38:36.645" v="547"/>
          <ac:spMkLst>
            <pc:docMk/>
            <pc:sldMk cId="1627287565" sldId="282"/>
            <ac:spMk id="3" creationId="{8816671A-3066-4B1F-0189-67CEED4F9913}"/>
          </ac:spMkLst>
        </pc:spChg>
      </pc:sldChg>
    </pc:docChg>
  </pc:docChgLst>
  <pc:docChgLst>
    <pc:chgData name="Maria Hussain (2436307)" userId="S::2436307@student.uwtsd.ac.uk::b2965959-d862-43ec-bafb-ef4bc47fe4db" providerId="AD" clId="Web-{CFFFC144-A4D7-456F-9E05-602BF4C6D17B}"/>
    <pc:docChg chg="modSld">
      <pc:chgData name="Maria Hussain (2436307)" userId="S::2436307@student.uwtsd.ac.uk::b2965959-d862-43ec-bafb-ef4bc47fe4db" providerId="AD" clId="Web-{CFFFC144-A4D7-456F-9E05-602BF4C6D17B}" dt="2026-06-09T10:15:15.087" v="8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D0CE1D-DD1E-4386-9499-51C0F642CCB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9ABBBF-24A4-4774-B194-680F1F26CB9F}">
      <dgm:prSet/>
      <dgm:spPr/>
      <dgm:t>
        <a:bodyPr/>
        <a:lstStyle/>
        <a:p>
          <a:r>
            <a:rPr lang="en-GB" b="1"/>
            <a:t>Key Steps</a:t>
          </a:r>
          <a:endParaRPr lang="en-US"/>
        </a:p>
      </dgm:t>
    </dgm:pt>
    <dgm:pt modelId="{FFF665F3-170C-4AEC-9B01-8B438FEF98E5}" type="parTrans" cxnId="{3BBEED37-B77B-4756-AA92-6172025CB4F7}">
      <dgm:prSet/>
      <dgm:spPr/>
      <dgm:t>
        <a:bodyPr/>
        <a:lstStyle/>
        <a:p>
          <a:endParaRPr lang="en-US"/>
        </a:p>
      </dgm:t>
    </dgm:pt>
    <dgm:pt modelId="{646843F4-A058-4541-AD66-4E9AE392DA42}" type="sibTrans" cxnId="{3BBEED37-B77B-4756-AA92-6172025CB4F7}">
      <dgm:prSet/>
      <dgm:spPr/>
      <dgm:t>
        <a:bodyPr/>
        <a:lstStyle/>
        <a:p>
          <a:endParaRPr lang="en-US"/>
        </a:p>
      </dgm:t>
    </dgm:pt>
    <dgm:pt modelId="{0BFD0FC1-458C-4F1B-8D4D-17D6E880825A}">
      <dgm:prSet/>
      <dgm:spPr/>
      <dgm:t>
        <a:bodyPr/>
        <a:lstStyle/>
        <a:p>
          <a:r>
            <a:rPr lang="en-GB" dirty="0"/>
            <a:t>Identify workforce needs </a:t>
          </a:r>
          <a:endParaRPr lang="en-US" dirty="0"/>
        </a:p>
      </dgm:t>
    </dgm:pt>
    <dgm:pt modelId="{B061B108-B6E2-4B74-9BC7-229531E53A1A}" type="parTrans" cxnId="{A2CA777F-74A6-48FB-B726-3E0A77FEC88C}">
      <dgm:prSet/>
      <dgm:spPr/>
      <dgm:t>
        <a:bodyPr/>
        <a:lstStyle/>
        <a:p>
          <a:endParaRPr lang="en-US"/>
        </a:p>
      </dgm:t>
    </dgm:pt>
    <dgm:pt modelId="{A890BD4A-841C-4ADE-8B13-8627D084865A}" type="sibTrans" cxnId="{A2CA777F-74A6-48FB-B726-3E0A77FEC88C}">
      <dgm:prSet/>
      <dgm:spPr/>
      <dgm:t>
        <a:bodyPr/>
        <a:lstStyle/>
        <a:p>
          <a:endParaRPr lang="en-US"/>
        </a:p>
      </dgm:t>
    </dgm:pt>
    <dgm:pt modelId="{9D823465-F0D6-4904-931E-D4002990E4F5}">
      <dgm:prSet/>
      <dgm:spPr/>
      <dgm:t>
        <a:bodyPr/>
        <a:lstStyle/>
        <a:p>
          <a:r>
            <a:rPr lang="en-GB"/>
            <a:t>Conduct job analysis </a:t>
          </a:r>
          <a:endParaRPr lang="en-US"/>
        </a:p>
      </dgm:t>
    </dgm:pt>
    <dgm:pt modelId="{E6C73F89-FC40-4F40-84AF-4E30034306BF}" type="parTrans" cxnId="{1FFCF9DE-700D-4704-A7E3-AAF70BB8E6E1}">
      <dgm:prSet/>
      <dgm:spPr/>
      <dgm:t>
        <a:bodyPr/>
        <a:lstStyle/>
        <a:p>
          <a:endParaRPr lang="en-US"/>
        </a:p>
      </dgm:t>
    </dgm:pt>
    <dgm:pt modelId="{2558C837-A097-4005-A6EA-CC4F71711B47}" type="sibTrans" cxnId="{1FFCF9DE-700D-4704-A7E3-AAF70BB8E6E1}">
      <dgm:prSet/>
      <dgm:spPr/>
      <dgm:t>
        <a:bodyPr/>
        <a:lstStyle/>
        <a:p>
          <a:endParaRPr lang="en-US"/>
        </a:p>
      </dgm:t>
    </dgm:pt>
    <dgm:pt modelId="{A42E803E-845C-4DEA-A46A-98609778F56D}">
      <dgm:prSet/>
      <dgm:spPr/>
      <dgm:t>
        <a:bodyPr/>
        <a:lstStyle/>
        <a:p>
          <a:r>
            <a:rPr lang="en-GB"/>
            <a:t>Create job description </a:t>
          </a:r>
          <a:endParaRPr lang="en-US"/>
        </a:p>
      </dgm:t>
    </dgm:pt>
    <dgm:pt modelId="{6C79F03D-A9BC-42EE-9286-2672DDCD1607}" type="parTrans" cxnId="{71F36FFB-9AD6-4B92-8D07-06999515C1DA}">
      <dgm:prSet/>
      <dgm:spPr/>
      <dgm:t>
        <a:bodyPr/>
        <a:lstStyle/>
        <a:p>
          <a:endParaRPr lang="en-US"/>
        </a:p>
      </dgm:t>
    </dgm:pt>
    <dgm:pt modelId="{315AC162-936F-4AF7-A186-E18FAD51F90C}" type="sibTrans" cxnId="{71F36FFB-9AD6-4B92-8D07-06999515C1DA}">
      <dgm:prSet/>
      <dgm:spPr/>
      <dgm:t>
        <a:bodyPr/>
        <a:lstStyle/>
        <a:p>
          <a:endParaRPr lang="en-US"/>
        </a:p>
      </dgm:t>
    </dgm:pt>
    <dgm:pt modelId="{0D1B2DB5-F9D9-4148-86C0-A850997A1B14}">
      <dgm:prSet/>
      <dgm:spPr/>
      <dgm:t>
        <a:bodyPr/>
        <a:lstStyle/>
        <a:p>
          <a:r>
            <a:rPr lang="en-GB"/>
            <a:t>Develop person specification </a:t>
          </a:r>
          <a:endParaRPr lang="en-US"/>
        </a:p>
      </dgm:t>
    </dgm:pt>
    <dgm:pt modelId="{45B7425A-2C98-4090-8928-4AE237747ACB}" type="parTrans" cxnId="{B4B49BE1-3A35-46C2-A1E8-3CF832654CF7}">
      <dgm:prSet/>
      <dgm:spPr/>
      <dgm:t>
        <a:bodyPr/>
        <a:lstStyle/>
        <a:p>
          <a:endParaRPr lang="en-US"/>
        </a:p>
      </dgm:t>
    </dgm:pt>
    <dgm:pt modelId="{E3177C4B-3E79-4ACF-B01D-4D6595AC8FAD}" type="sibTrans" cxnId="{B4B49BE1-3A35-46C2-A1E8-3CF832654CF7}">
      <dgm:prSet/>
      <dgm:spPr/>
      <dgm:t>
        <a:bodyPr/>
        <a:lstStyle/>
        <a:p>
          <a:endParaRPr lang="en-US"/>
        </a:p>
      </dgm:t>
    </dgm:pt>
    <dgm:pt modelId="{0F4E014B-D74F-4779-9A0D-98A28FEE929F}">
      <dgm:prSet/>
      <dgm:spPr/>
      <dgm:t>
        <a:bodyPr/>
        <a:lstStyle/>
        <a:p>
          <a:r>
            <a:rPr lang="en-GB"/>
            <a:t>Advertise vacancies </a:t>
          </a:r>
          <a:endParaRPr lang="en-US"/>
        </a:p>
      </dgm:t>
    </dgm:pt>
    <dgm:pt modelId="{22BD556C-9161-4743-ACC2-9810C1FC63C8}" type="parTrans" cxnId="{9214A576-7ADB-4805-964D-DC0EE2D3DE6E}">
      <dgm:prSet/>
      <dgm:spPr/>
      <dgm:t>
        <a:bodyPr/>
        <a:lstStyle/>
        <a:p>
          <a:endParaRPr lang="en-US"/>
        </a:p>
      </dgm:t>
    </dgm:pt>
    <dgm:pt modelId="{E948C958-7253-45B6-AAAA-38DDA91D57DF}" type="sibTrans" cxnId="{9214A576-7ADB-4805-964D-DC0EE2D3DE6E}">
      <dgm:prSet/>
      <dgm:spPr/>
      <dgm:t>
        <a:bodyPr/>
        <a:lstStyle/>
        <a:p>
          <a:endParaRPr lang="en-US"/>
        </a:p>
      </dgm:t>
    </dgm:pt>
    <dgm:pt modelId="{60E54611-F5C5-4778-A924-982C86B00D20}">
      <dgm:prSet/>
      <dgm:spPr/>
      <dgm:t>
        <a:bodyPr/>
        <a:lstStyle/>
        <a:p>
          <a:r>
            <a:rPr lang="en-GB"/>
            <a:t>Shortlist applicants </a:t>
          </a:r>
          <a:endParaRPr lang="en-US"/>
        </a:p>
      </dgm:t>
    </dgm:pt>
    <dgm:pt modelId="{C1012520-ECF4-44A6-9D7F-1DDA58B443F6}" type="parTrans" cxnId="{AA2B4186-84D6-44F6-8DCD-41C3F0C86418}">
      <dgm:prSet/>
      <dgm:spPr/>
      <dgm:t>
        <a:bodyPr/>
        <a:lstStyle/>
        <a:p>
          <a:endParaRPr lang="en-US"/>
        </a:p>
      </dgm:t>
    </dgm:pt>
    <dgm:pt modelId="{39C09444-CE13-47E3-8653-593BF0B7B557}" type="sibTrans" cxnId="{AA2B4186-84D6-44F6-8DCD-41C3F0C86418}">
      <dgm:prSet/>
      <dgm:spPr/>
      <dgm:t>
        <a:bodyPr/>
        <a:lstStyle/>
        <a:p>
          <a:endParaRPr lang="en-US"/>
        </a:p>
      </dgm:t>
    </dgm:pt>
    <dgm:pt modelId="{764BBBF4-D42F-4A84-BF43-F84351094A6E}">
      <dgm:prSet/>
      <dgm:spPr/>
      <dgm:t>
        <a:bodyPr/>
        <a:lstStyle/>
        <a:p>
          <a:r>
            <a:rPr lang="en-GB"/>
            <a:t>Conduct interviews </a:t>
          </a:r>
          <a:endParaRPr lang="en-US"/>
        </a:p>
      </dgm:t>
    </dgm:pt>
    <dgm:pt modelId="{F9395102-E214-4024-998D-93198D2D63D5}" type="parTrans" cxnId="{E683C314-70BA-444F-83F6-4632ADF683AB}">
      <dgm:prSet/>
      <dgm:spPr/>
      <dgm:t>
        <a:bodyPr/>
        <a:lstStyle/>
        <a:p>
          <a:endParaRPr lang="en-US"/>
        </a:p>
      </dgm:t>
    </dgm:pt>
    <dgm:pt modelId="{BC345FFE-35AA-4099-955C-5BB9758616AA}" type="sibTrans" cxnId="{E683C314-70BA-444F-83F6-4632ADF683AB}">
      <dgm:prSet/>
      <dgm:spPr/>
      <dgm:t>
        <a:bodyPr/>
        <a:lstStyle/>
        <a:p>
          <a:endParaRPr lang="en-US"/>
        </a:p>
      </dgm:t>
    </dgm:pt>
    <dgm:pt modelId="{87B536A1-7877-42EF-BAE2-A998870D4C00}">
      <dgm:prSet/>
      <dgm:spPr/>
      <dgm:t>
        <a:bodyPr/>
        <a:lstStyle/>
        <a:p>
          <a:r>
            <a:rPr lang="en-GB"/>
            <a:t>Select candidate </a:t>
          </a:r>
          <a:endParaRPr lang="en-US"/>
        </a:p>
      </dgm:t>
    </dgm:pt>
    <dgm:pt modelId="{BFF65508-CB74-4D5A-B6A4-5CF21E6A8CBE}" type="parTrans" cxnId="{1D0FD421-CFD0-4BDB-A759-23159E95B366}">
      <dgm:prSet/>
      <dgm:spPr/>
      <dgm:t>
        <a:bodyPr/>
        <a:lstStyle/>
        <a:p>
          <a:endParaRPr lang="en-US"/>
        </a:p>
      </dgm:t>
    </dgm:pt>
    <dgm:pt modelId="{81CD18CB-DD2C-4C7F-BA6E-9199B4F97D13}" type="sibTrans" cxnId="{1D0FD421-CFD0-4BDB-A759-23159E95B366}">
      <dgm:prSet/>
      <dgm:spPr/>
      <dgm:t>
        <a:bodyPr/>
        <a:lstStyle/>
        <a:p>
          <a:endParaRPr lang="en-US"/>
        </a:p>
      </dgm:t>
    </dgm:pt>
    <dgm:pt modelId="{6A6DD98E-5072-49D7-BE12-003DFBD006DC}">
      <dgm:prSet/>
      <dgm:spPr/>
      <dgm:t>
        <a:bodyPr/>
        <a:lstStyle/>
        <a:p>
          <a:r>
            <a:rPr lang="en-GB"/>
            <a:t>Offer employment </a:t>
          </a:r>
          <a:endParaRPr lang="en-US"/>
        </a:p>
      </dgm:t>
    </dgm:pt>
    <dgm:pt modelId="{D353EA60-B1B7-4971-91C9-852C2DA0C49A}" type="parTrans" cxnId="{8998BBAA-C8E7-4081-B7E1-923CA493299D}">
      <dgm:prSet/>
      <dgm:spPr/>
      <dgm:t>
        <a:bodyPr/>
        <a:lstStyle/>
        <a:p>
          <a:endParaRPr lang="en-US"/>
        </a:p>
      </dgm:t>
    </dgm:pt>
    <dgm:pt modelId="{696A3301-7562-4E1B-95FD-A7D15322C1D1}" type="sibTrans" cxnId="{8998BBAA-C8E7-4081-B7E1-923CA493299D}">
      <dgm:prSet/>
      <dgm:spPr/>
      <dgm:t>
        <a:bodyPr/>
        <a:lstStyle/>
        <a:p>
          <a:endParaRPr lang="en-US"/>
        </a:p>
      </dgm:t>
    </dgm:pt>
    <dgm:pt modelId="{63D45309-28AA-4090-A360-A5089CC78556}">
      <dgm:prSet/>
      <dgm:spPr/>
      <dgm:t>
        <a:bodyPr/>
        <a:lstStyle/>
        <a:p>
          <a:r>
            <a:rPr lang="en-GB"/>
            <a:t>Onboard employee </a:t>
          </a:r>
          <a:endParaRPr lang="en-US"/>
        </a:p>
      </dgm:t>
    </dgm:pt>
    <dgm:pt modelId="{CCB35325-CF37-49EC-A0DB-8279631B6D6D}" type="parTrans" cxnId="{48DFD949-497F-4B3B-99BF-7F2FE2267DA8}">
      <dgm:prSet/>
      <dgm:spPr/>
      <dgm:t>
        <a:bodyPr/>
        <a:lstStyle/>
        <a:p>
          <a:endParaRPr lang="en-US"/>
        </a:p>
      </dgm:t>
    </dgm:pt>
    <dgm:pt modelId="{03F36484-6128-4B6B-B013-5BE71DCDED09}" type="sibTrans" cxnId="{48DFD949-497F-4B3B-99BF-7F2FE2267DA8}">
      <dgm:prSet/>
      <dgm:spPr/>
      <dgm:t>
        <a:bodyPr/>
        <a:lstStyle/>
        <a:p>
          <a:endParaRPr lang="en-US"/>
        </a:p>
      </dgm:t>
    </dgm:pt>
    <dgm:pt modelId="{3E64218C-F45D-4D41-9735-C42B4F4A9C54}" type="pres">
      <dgm:prSet presAssocID="{70D0CE1D-DD1E-4386-9499-51C0F642CCB5}" presName="Name0" presStyleCnt="0">
        <dgm:presLayoutVars>
          <dgm:dir/>
          <dgm:resizeHandles val="exact"/>
        </dgm:presLayoutVars>
      </dgm:prSet>
      <dgm:spPr/>
    </dgm:pt>
    <dgm:pt modelId="{647BCB94-A4EB-4655-8398-C54328B8F95A}" type="pres">
      <dgm:prSet presAssocID="{A79ABBBF-24A4-4774-B194-680F1F26CB9F}" presName="node" presStyleLbl="node1" presStyleIdx="0" presStyleCnt="11">
        <dgm:presLayoutVars>
          <dgm:bulletEnabled val="1"/>
        </dgm:presLayoutVars>
      </dgm:prSet>
      <dgm:spPr/>
    </dgm:pt>
    <dgm:pt modelId="{7E13C83F-19EC-4494-B349-7E461BB44C95}" type="pres">
      <dgm:prSet presAssocID="{646843F4-A058-4541-AD66-4E9AE392DA42}" presName="sibTrans" presStyleLbl="sibTrans1D1" presStyleIdx="0" presStyleCnt="10"/>
      <dgm:spPr/>
    </dgm:pt>
    <dgm:pt modelId="{6FD3A663-897F-4828-B649-8B659921AE52}" type="pres">
      <dgm:prSet presAssocID="{646843F4-A058-4541-AD66-4E9AE392DA42}" presName="connectorText" presStyleLbl="sibTrans1D1" presStyleIdx="0" presStyleCnt="10"/>
      <dgm:spPr/>
    </dgm:pt>
    <dgm:pt modelId="{D707AFB3-517E-45E9-83F8-C2AA94E23880}" type="pres">
      <dgm:prSet presAssocID="{0BFD0FC1-458C-4F1B-8D4D-17D6E880825A}" presName="node" presStyleLbl="node1" presStyleIdx="1" presStyleCnt="11">
        <dgm:presLayoutVars>
          <dgm:bulletEnabled val="1"/>
        </dgm:presLayoutVars>
      </dgm:prSet>
      <dgm:spPr/>
    </dgm:pt>
    <dgm:pt modelId="{A0B04ACA-5921-4D0E-92B4-BE0FA7BC4048}" type="pres">
      <dgm:prSet presAssocID="{A890BD4A-841C-4ADE-8B13-8627D084865A}" presName="sibTrans" presStyleLbl="sibTrans1D1" presStyleIdx="1" presStyleCnt="10"/>
      <dgm:spPr/>
    </dgm:pt>
    <dgm:pt modelId="{714EDFFD-9D78-45F5-AFE8-D1D96103BD86}" type="pres">
      <dgm:prSet presAssocID="{A890BD4A-841C-4ADE-8B13-8627D084865A}" presName="connectorText" presStyleLbl="sibTrans1D1" presStyleIdx="1" presStyleCnt="10"/>
      <dgm:spPr/>
    </dgm:pt>
    <dgm:pt modelId="{C8EAC622-6481-4922-ACF4-20429B3B17A2}" type="pres">
      <dgm:prSet presAssocID="{9D823465-F0D6-4904-931E-D4002990E4F5}" presName="node" presStyleLbl="node1" presStyleIdx="2" presStyleCnt="11">
        <dgm:presLayoutVars>
          <dgm:bulletEnabled val="1"/>
        </dgm:presLayoutVars>
      </dgm:prSet>
      <dgm:spPr/>
    </dgm:pt>
    <dgm:pt modelId="{ABC97C86-5D37-4031-B190-25006D339835}" type="pres">
      <dgm:prSet presAssocID="{2558C837-A097-4005-A6EA-CC4F71711B47}" presName="sibTrans" presStyleLbl="sibTrans1D1" presStyleIdx="2" presStyleCnt="10"/>
      <dgm:spPr/>
    </dgm:pt>
    <dgm:pt modelId="{C745A9FF-DC09-4F69-B929-5CCB3A638133}" type="pres">
      <dgm:prSet presAssocID="{2558C837-A097-4005-A6EA-CC4F71711B47}" presName="connectorText" presStyleLbl="sibTrans1D1" presStyleIdx="2" presStyleCnt="10"/>
      <dgm:spPr/>
    </dgm:pt>
    <dgm:pt modelId="{249C30C7-BDF3-4AF4-9F00-2579CAE566D7}" type="pres">
      <dgm:prSet presAssocID="{A42E803E-845C-4DEA-A46A-98609778F56D}" presName="node" presStyleLbl="node1" presStyleIdx="3" presStyleCnt="11">
        <dgm:presLayoutVars>
          <dgm:bulletEnabled val="1"/>
        </dgm:presLayoutVars>
      </dgm:prSet>
      <dgm:spPr/>
    </dgm:pt>
    <dgm:pt modelId="{88DBFFC3-0707-4150-A34D-E53D41D6AFBB}" type="pres">
      <dgm:prSet presAssocID="{315AC162-936F-4AF7-A186-E18FAD51F90C}" presName="sibTrans" presStyleLbl="sibTrans1D1" presStyleIdx="3" presStyleCnt="10"/>
      <dgm:spPr/>
    </dgm:pt>
    <dgm:pt modelId="{5AE7DC4B-D91F-430F-8C13-87D32A1A95FC}" type="pres">
      <dgm:prSet presAssocID="{315AC162-936F-4AF7-A186-E18FAD51F90C}" presName="connectorText" presStyleLbl="sibTrans1D1" presStyleIdx="3" presStyleCnt="10"/>
      <dgm:spPr/>
    </dgm:pt>
    <dgm:pt modelId="{D9D9C456-221A-475F-B727-22A75117F3A4}" type="pres">
      <dgm:prSet presAssocID="{0D1B2DB5-F9D9-4148-86C0-A850997A1B14}" presName="node" presStyleLbl="node1" presStyleIdx="4" presStyleCnt="11">
        <dgm:presLayoutVars>
          <dgm:bulletEnabled val="1"/>
        </dgm:presLayoutVars>
      </dgm:prSet>
      <dgm:spPr/>
    </dgm:pt>
    <dgm:pt modelId="{29C2EE6B-F571-4D7E-9037-34AACDD15551}" type="pres">
      <dgm:prSet presAssocID="{E3177C4B-3E79-4ACF-B01D-4D6595AC8FAD}" presName="sibTrans" presStyleLbl="sibTrans1D1" presStyleIdx="4" presStyleCnt="10"/>
      <dgm:spPr/>
    </dgm:pt>
    <dgm:pt modelId="{49455DF8-0F93-416A-B260-569CCF0D71BC}" type="pres">
      <dgm:prSet presAssocID="{E3177C4B-3E79-4ACF-B01D-4D6595AC8FAD}" presName="connectorText" presStyleLbl="sibTrans1D1" presStyleIdx="4" presStyleCnt="10"/>
      <dgm:spPr/>
    </dgm:pt>
    <dgm:pt modelId="{5EF6D1EE-CD73-415F-AF6A-5EC5A88613D5}" type="pres">
      <dgm:prSet presAssocID="{0F4E014B-D74F-4779-9A0D-98A28FEE929F}" presName="node" presStyleLbl="node1" presStyleIdx="5" presStyleCnt="11">
        <dgm:presLayoutVars>
          <dgm:bulletEnabled val="1"/>
        </dgm:presLayoutVars>
      </dgm:prSet>
      <dgm:spPr/>
    </dgm:pt>
    <dgm:pt modelId="{61216D82-8B9C-4150-83CF-B0633D0F714A}" type="pres">
      <dgm:prSet presAssocID="{E948C958-7253-45B6-AAAA-38DDA91D57DF}" presName="sibTrans" presStyleLbl="sibTrans1D1" presStyleIdx="5" presStyleCnt="10"/>
      <dgm:spPr/>
    </dgm:pt>
    <dgm:pt modelId="{822D947A-114F-4B9F-B1B1-BCA821795168}" type="pres">
      <dgm:prSet presAssocID="{E948C958-7253-45B6-AAAA-38DDA91D57DF}" presName="connectorText" presStyleLbl="sibTrans1D1" presStyleIdx="5" presStyleCnt="10"/>
      <dgm:spPr/>
    </dgm:pt>
    <dgm:pt modelId="{25FD18DF-4635-470D-908A-4BA8CB5E87E5}" type="pres">
      <dgm:prSet presAssocID="{60E54611-F5C5-4778-A924-982C86B00D20}" presName="node" presStyleLbl="node1" presStyleIdx="6" presStyleCnt="11">
        <dgm:presLayoutVars>
          <dgm:bulletEnabled val="1"/>
        </dgm:presLayoutVars>
      </dgm:prSet>
      <dgm:spPr/>
    </dgm:pt>
    <dgm:pt modelId="{699281CE-EAFF-4096-BC5B-E32D2F0C2AB4}" type="pres">
      <dgm:prSet presAssocID="{39C09444-CE13-47E3-8653-593BF0B7B557}" presName="sibTrans" presStyleLbl="sibTrans1D1" presStyleIdx="6" presStyleCnt="10"/>
      <dgm:spPr/>
    </dgm:pt>
    <dgm:pt modelId="{C4270C1E-EE29-42B5-9F7B-C8E230E70B03}" type="pres">
      <dgm:prSet presAssocID="{39C09444-CE13-47E3-8653-593BF0B7B557}" presName="connectorText" presStyleLbl="sibTrans1D1" presStyleIdx="6" presStyleCnt="10"/>
      <dgm:spPr/>
    </dgm:pt>
    <dgm:pt modelId="{25CFB356-5101-42AA-94A3-ACB6744AED0E}" type="pres">
      <dgm:prSet presAssocID="{764BBBF4-D42F-4A84-BF43-F84351094A6E}" presName="node" presStyleLbl="node1" presStyleIdx="7" presStyleCnt="11">
        <dgm:presLayoutVars>
          <dgm:bulletEnabled val="1"/>
        </dgm:presLayoutVars>
      </dgm:prSet>
      <dgm:spPr/>
    </dgm:pt>
    <dgm:pt modelId="{10A16395-9E86-4421-81F4-857808635160}" type="pres">
      <dgm:prSet presAssocID="{BC345FFE-35AA-4099-955C-5BB9758616AA}" presName="sibTrans" presStyleLbl="sibTrans1D1" presStyleIdx="7" presStyleCnt="10"/>
      <dgm:spPr/>
    </dgm:pt>
    <dgm:pt modelId="{6266DC03-30B3-43AB-826D-5402D054074C}" type="pres">
      <dgm:prSet presAssocID="{BC345FFE-35AA-4099-955C-5BB9758616AA}" presName="connectorText" presStyleLbl="sibTrans1D1" presStyleIdx="7" presStyleCnt="10"/>
      <dgm:spPr/>
    </dgm:pt>
    <dgm:pt modelId="{A2D2A998-18D0-479B-B699-8553DD83EB93}" type="pres">
      <dgm:prSet presAssocID="{87B536A1-7877-42EF-BAE2-A998870D4C00}" presName="node" presStyleLbl="node1" presStyleIdx="8" presStyleCnt="11">
        <dgm:presLayoutVars>
          <dgm:bulletEnabled val="1"/>
        </dgm:presLayoutVars>
      </dgm:prSet>
      <dgm:spPr/>
    </dgm:pt>
    <dgm:pt modelId="{201A8E75-A246-4682-82A7-6D0952D08260}" type="pres">
      <dgm:prSet presAssocID="{81CD18CB-DD2C-4C7F-BA6E-9199B4F97D13}" presName="sibTrans" presStyleLbl="sibTrans1D1" presStyleIdx="8" presStyleCnt="10"/>
      <dgm:spPr/>
    </dgm:pt>
    <dgm:pt modelId="{3508F5D0-D3AC-4909-A2CB-BF066E39F517}" type="pres">
      <dgm:prSet presAssocID="{81CD18CB-DD2C-4C7F-BA6E-9199B4F97D13}" presName="connectorText" presStyleLbl="sibTrans1D1" presStyleIdx="8" presStyleCnt="10"/>
      <dgm:spPr/>
    </dgm:pt>
    <dgm:pt modelId="{5F7CC3B8-272F-48E1-9128-7F0128A29043}" type="pres">
      <dgm:prSet presAssocID="{6A6DD98E-5072-49D7-BE12-003DFBD006DC}" presName="node" presStyleLbl="node1" presStyleIdx="9" presStyleCnt="11">
        <dgm:presLayoutVars>
          <dgm:bulletEnabled val="1"/>
        </dgm:presLayoutVars>
      </dgm:prSet>
      <dgm:spPr/>
    </dgm:pt>
    <dgm:pt modelId="{5F400A1F-6121-430A-89EF-F34BF5ADB2D0}" type="pres">
      <dgm:prSet presAssocID="{696A3301-7562-4E1B-95FD-A7D15322C1D1}" presName="sibTrans" presStyleLbl="sibTrans1D1" presStyleIdx="9" presStyleCnt="10"/>
      <dgm:spPr/>
    </dgm:pt>
    <dgm:pt modelId="{9678495F-EFF3-4A4A-B42D-557F26541BE6}" type="pres">
      <dgm:prSet presAssocID="{696A3301-7562-4E1B-95FD-A7D15322C1D1}" presName="connectorText" presStyleLbl="sibTrans1D1" presStyleIdx="9" presStyleCnt="10"/>
      <dgm:spPr/>
    </dgm:pt>
    <dgm:pt modelId="{4E644140-90CD-4635-8943-8181C65DDD82}" type="pres">
      <dgm:prSet presAssocID="{63D45309-28AA-4090-A360-A5089CC78556}" presName="node" presStyleLbl="node1" presStyleIdx="10" presStyleCnt="11">
        <dgm:presLayoutVars>
          <dgm:bulletEnabled val="1"/>
        </dgm:presLayoutVars>
      </dgm:prSet>
      <dgm:spPr/>
    </dgm:pt>
  </dgm:ptLst>
  <dgm:cxnLst>
    <dgm:cxn modelId="{3EC8AE01-B392-4334-8811-3090E4811E46}" type="presOf" srcId="{A79ABBBF-24A4-4774-B194-680F1F26CB9F}" destId="{647BCB94-A4EB-4655-8398-C54328B8F95A}" srcOrd="0" destOrd="0" presId="urn:microsoft.com/office/officeart/2016/7/layout/RepeatingBendingProcessNew"/>
    <dgm:cxn modelId="{2918B104-3330-420C-B91C-F9F89ADAF4E9}" type="presOf" srcId="{696A3301-7562-4E1B-95FD-A7D15322C1D1}" destId="{9678495F-EFF3-4A4A-B42D-557F26541BE6}" srcOrd="1" destOrd="0" presId="urn:microsoft.com/office/officeart/2016/7/layout/RepeatingBendingProcessNew"/>
    <dgm:cxn modelId="{B7235F07-E29B-413F-8798-1B8DD623C7E8}" type="presOf" srcId="{2558C837-A097-4005-A6EA-CC4F71711B47}" destId="{C745A9FF-DC09-4F69-B929-5CCB3A638133}" srcOrd="1" destOrd="0" presId="urn:microsoft.com/office/officeart/2016/7/layout/RepeatingBendingProcessNew"/>
    <dgm:cxn modelId="{72BA1211-3C83-4574-9112-CE77C0DBFD7B}" type="presOf" srcId="{2558C837-A097-4005-A6EA-CC4F71711B47}" destId="{ABC97C86-5D37-4031-B190-25006D339835}" srcOrd="0" destOrd="0" presId="urn:microsoft.com/office/officeart/2016/7/layout/RepeatingBendingProcessNew"/>
    <dgm:cxn modelId="{E683C314-70BA-444F-83F6-4632ADF683AB}" srcId="{70D0CE1D-DD1E-4386-9499-51C0F642CCB5}" destId="{764BBBF4-D42F-4A84-BF43-F84351094A6E}" srcOrd="7" destOrd="0" parTransId="{F9395102-E214-4024-998D-93198D2D63D5}" sibTransId="{BC345FFE-35AA-4099-955C-5BB9758616AA}"/>
    <dgm:cxn modelId="{8100CE14-F71F-4517-A8DD-4431FD37BA40}" type="presOf" srcId="{E3177C4B-3E79-4ACF-B01D-4D6595AC8FAD}" destId="{49455DF8-0F93-416A-B260-569CCF0D71BC}" srcOrd="1" destOrd="0" presId="urn:microsoft.com/office/officeart/2016/7/layout/RepeatingBendingProcessNew"/>
    <dgm:cxn modelId="{72C97F1A-BCC1-449E-AE45-7EE53E561269}" type="presOf" srcId="{BC345FFE-35AA-4099-955C-5BB9758616AA}" destId="{10A16395-9E86-4421-81F4-857808635160}" srcOrd="0" destOrd="0" presId="urn:microsoft.com/office/officeart/2016/7/layout/RepeatingBendingProcessNew"/>
    <dgm:cxn modelId="{CE02411F-4DB8-4B60-B256-096B18FCDF4B}" type="presOf" srcId="{764BBBF4-D42F-4A84-BF43-F84351094A6E}" destId="{25CFB356-5101-42AA-94A3-ACB6744AED0E}" srcOrd="0" destOrd="0" presId="urn:microsoft.com/office/officeart/2016/7/layout/RepeatingBendingProcessNew"/>
    <dgm:cxn modelId="{1D0FD421-CFD0-4BDB-A759-23159E95B366}" srcId="{70D0CE1D-DD1E-4386-9499-51C0F642CCB5}" destId="{87B536A1-7877-42EF-BAE2-A998870D4C00}" srcOrd="8" destOrd="0" parTransId="{BFF65508-CB74-4D5A-B6A4-5CF21E6A8CBE}" sibTransId="{81CD18CB-DD2C-4C7F-BA6E-9199B4F97D13}"/>
    <dgm:cxn modelId="{AF690327-0698-4BD7-B700-00B0322BC25D}" type="presOf" srcId="{39C09444-CE13-47E3-8653-593BF0B7B557}" destId="{C4270C1E-EE29-42B5-9F7B-C8E230E70B03}" srcOrd="1" destOrd="0" presId="urn:microsoft.com/office/officeart/2016/7/layout/RepeatingBendingProcessNew"/>
    <dgm:cxn modelId="{48B6D137-53EB-4D72-BE6A-77F9A9D7E512}" type="presOf" srcId="{39C09444-CE13-47E3-8653-593BF0B7B557}" destId="{699281CE-EAFF-4096-BC5B-E32D2F0C2AB4}" srcOrd="0" destOrd="0" presId="urn:microsoft.com/office/officeart/2016/7/layout/RepeatingBendingProcessNew"/>
    <dgm:cxn modelId="{3BBEED37-B77B-4756-AA92-6172025CB4F7}" srcId="{70D0CE1D-DD1E-4386-9499-51C0F642CCB5}" destId="{A79ABBBF-24A4-4774-B194-680F1F26CB9F}" srcOrd="0" destOrd="0" parTransId="{FFF665F3-170C-4AEC-9B01-8B438FEF98E5}" sibTransId="{646843F4-A058-4541-AD66-4E9AE392DA42}"/>
    <dgm:cxn modelId="{305A633A-A525-4E63-8C8C-AC67BC346B80}" type="presOf" srcId="{646843F4-A058-4541-AD66-4E9AE392DA42}" destId="{7E13C83F-19EC-4494-B349-7E461BB44C95}" srcOrd="0" destOrd="0" presId="urn:microsoft.com/office/officeart/2016/7/layout/RepeatingBendingProcessNew"/>
    <dgm:cxn modelId="{14738D3A-166E-4863-ADCA-0F405C56AC27}" type="presOf" srcId="{70D0CE1D-DD1E-4386-9499-51C0F642CCB5}" destId="{3E64218C-F45D-4D41-9735-C42B4F4A9C54}" srcOrd="0" destOrd="0" presId="urn:microsoft.com/office/officeart/2016/7/layout/RepeatingBendingProcessNew"/>
    <dgm:cxn modelId="{D113135C-D9DE-463D-9EC9-131242D4DEF4}" type="presOf" srcId="{81CD18CB-DD2C-4C7F-BA6E-9199B4F97D13}" destId="{201A8E75-A246-4682-82A7-6D0952D08260}" srcOrd="0" destOrd="0" presId="urn:microsoft.com/office/officeart/2016/7/layout/RepeatingBendingProcessNew"/>
    <dgm:cxn modelId="{31B8745F-C458-4F2D-AD10-6A289C9D1CBE}" type="presOf" srcId="{60E54611-F5C5-4778-A924-982C86B00D20}" destId="{25FD18DF-4635-470D-908A-4BA8CB5E87E5}" srcOrd="0" destOrd="0" presId="urn:microsoft.com/office/officeart/2016/7/layout/RepeatingBendingProcessNew"/>
    <dgm:cxn modelId="{41F8DA41-D513-4B4A-AE97-02B429B98F8D}" type="presOf" srcId="{0F4E014B-D74F-4779-9A0D-98A28FEE929F}" destId="{5EF6D1EE-CD73-415F-AF6A-5EC5A88613D5}" srcOrd="0" destOrd="0" presId="urn:microsoft.com/office/officeart/2016/7/layout/RepeatingBendingProcessNew"/>
    <dgm:cxn modelId="{AB39BE62-18B7-4AB0-9D36-002EA87C6584}" type="presOf" srcId="{315AC162-936F-4AF7-A186-E18FAD51F90C}" destId="{88DBFFC3-0707-4150-A34D-E53D41D6AFBB}" srcOrd="0" destOrd="0" presId="urn:microsoft.com/office/officeart/2016/7/layout/RepeatingBendingProcessNew"/>
    <dgm:cxn modelId="{48DFD949-497F-4B3B-99BF-7F2FE2267DA8}" srcId="{70D0CE1D-DD1E-4386-9499-51C0F642CCB5}" destId="{63D45309-28AA-4090-A360-A5089CC78556}" srcOrd="10" destOrd="0" parTransId="{CCB35325-CF37-49EC-A0DB-8279631B6D6D}" sibTransId="{03F36484-6128-4B6B-B013-5BE71DCDED09}"/>
    <dgm:cxn modelId="{8A816670-4AD7-40C9-90A9-5830BB0DD45D}" type="presOf" srcId="{6A6DD98E-5072-49D7-BE12-003DFBD006DC}" destId="{5F7CC3B8-272F-48E1-9128-7F0128A29043}" srcOrd="0" destOrd="0" presId="urn:microsoft.com/office/officeart/2016/7/layout/RepeatingBendingProcessNew"/>
    <dgm:cxn modelId="{ADF92A74-63D4-4759-9C6A-AE158BFFB970}" type="presOf" srcId="{A890BD4A-841C-4ADE-8B13-8627D084865A}" destId="{A0B04ACA-5921-4D0E-92B4-BE0FA7BC4048}" srcOrd="0" destOrd="0" presId="urn:microsoft.com/office/officeart/2016/7/layout/RepeatingBendingProcessNew"/>
    <dgm:cxn modelId="{94A09075-EE12-41FE-9E55-8D54AB6CD5B5}" type="presOf" srcId="{696A3301-7562-4E1B-95FD-A7D15322C1D1}" destId="{5F400A1F-6121-430A-89EF-F34BF5ADB2D0}" srcOrd="0" destOrd="0" presId="urn:microsoft.com/office/officeart/2016/7/layout/RepeatingBendingProcessNew"/>
    <dgm:cxn modelId="{E45D7476-909D-47D9-AE2E-271D1A9F303A}" type="presOf" srcId="{A890BD4A-841C-4ADE-8B13-8627D084865A}" destId="{714EDFFD-9D78-45F5-AFE8-D1D96103BD86}" srcOrd="1" destOrd="0" presId="urn:microsoft.com/office/officeart/2016/7/layout/RepeatingBendingProcessNew"/>
    <dgm:cxn modelId="{9214A576-7ADB-4805-964D-DC0EE2D3DE6E}" srcId="{70D0CE1D-DD1E-4386-9499-51C0F642CCB5}" destId="{0F4E014B-D74F-4779-9A0D-98A28FEE929F}" srcOrd="5" destOrd="0" parTransId="{22BD556C-9161-4743-ACC2-9810C1FC63C8}" sibTransId="{E948C958-7253-45B6-AAAA-38DDA91D57DF}"/>
    <dgm:cxn modelId="{B4902C58-C41D-4B85-ABFF-66AAA0200665}" type="presOf" srcId="{63D45309-28AA-4090-A360-A5089CC78556}" destId="{4E644140-90CD-4635-8943-8181C65DDD82}" srcOrd="0" destOrd="0" presId="urn:microsoft.com/office/officeart/2016/7/layout/RepeatingBendingProcessNew"/>
    <dgm:cxn modelId="{8960BF7C-82B0-4D3D-8E2D-038C91737942}" type="presOf" srcId="{646843F4-A058-4541-AD66-4E9AE392DA42}" destId="{6FD3A663-897F-4828-B649-8B659921AE52}" srcOrd="1" destOrd="0" presId="urn:microsoft.com/office/officeart/2016/7/layout/RepeatingBendingProcessNew"/>
    <dgm:cxn modelId="{620E707E-51D4-481A-83F4-7B925BD5F636}" type="presOf" srcId="{87B536A1-7877-42EF-BAE2-A998870D4C00}" destId="{A2D2A998-18D0-479B-B699-8553DD83EB93}" srcOrd="0" destOrd="0" presId="urn:microsoft.com/office/officeart/2016/7/layout/RepeatingBendingProcessNew"/>
    <dgm:cxn modelId="{A2CA777F-74A6-48FB-B726-3E0A77FEC88C}" srcId="{70D0CE1D-DD1E-4386-9499-51C0F642CCB5}" destId="{0BFD0FC1-458C-4F1B-8D4D-17D6E880825A}" srcOrd="1" destOrd="0" parTransId="{B061B108-B6E2-4B74-9BC7-229531E53A1A}" sibTransId="{A890BD4A-841C-4ADE-8B13-8627D084865A}"/>
    <dgm:cxn modelId="{AA2B4186-84D6-44F6-8DCD-41C3F0C86418}" srcId="{70D0CE1D-DD1E-4386-9499-51C0F642CCB5}" destId="{60E54611-F5C5-4778-A924-982C86B00D20}" srcOrd="6" destOrd="0" parTransId="{C1012520-ECF4-44A6-9D7F-1DDA58B443F6}" sibTransId="{39C09444-CE13-47E3-8653-593BF0B7B557}"/>
    <dgm:cxn modelId="{8DD50A92-9827-4A61-A2E3-CF63FC215787}" type="presOf" srcId="{81CD18CB-DD2C-4C7F-BA6E-9199B4F97D13}" destId="{3508F5D0-D3AC-4909-A2CB-BF066E39F517}" srcOrd="1" destOrd="0" presId="urn:microsoft.com/office/officeart/2016/7/layout/RepeatingBendingProcessNew"/>
    <dgm:cxn modelId="{DF0B5198-53AC-4BCB-B125-AA1C3E75D954}" type="presOf" srcId="{E3177C4B-3E79-4ACF-B01D-4D6595AC8FAD}" destId="{29C2EE6B-F571-4D7E-9037-34AACDD15551}" srcOrd="0" destOrd="0" presId="urn:microsoft.com/office/officeart/2016/7/layout/RepeatingBendingProcessNew"/>
    <dgm:cxn modelId="{4362309B-51F7-477D-B7BA-83FED3C63860}" type="presOf" srcId="{E948C958-7253-45B6-AAAA-38DDA91D57DF}" destId="{822D947A-114F-4B9F-B1B1-BCA821795168}" srcOrd="1" destOrd="0" presId="urn:microsoft.com/office/officeart/2016/7/layout/RepeatingBendingProcessNew"/>
    <dgm:cxn modelId="{8998BBAA-C8E7-4081-B7E1-923CA493299D}" srcId="{70D0CE1D-DD1E-4386-9499-51C0F642CCB5}" destId="{6A6DD98E-5072-49D7-BE12-003DFBD006DC}" srcOrd="9" destOrd="0" parTransId="{D353EA60-B1B7-4971-91C9-852C2DA0C49A}" sibTransId="{696A3301-7562-4E1B-95FD-A7D15322C1D1}"/>
    <dgm:cxn modelId="{A2C7DCAC-35E8-4A3B-B55A-54F1F2417F66}" type="presOf" srcId="{BC345FFE-35AA-4099-955C-5BB9758616AA}" destId="{6266DC03-30B3-43AB-826D-5402D054074C}" srcOrd="1" destOrd="0" presId="urn:microsoft.com/office/officeart/2016/7/layout/RepeatingBendingProcessNew"/>
    <dgm:cxn modelId="{B6ECD2B1-0092-4A27-9136-ABC1903810A0}" type="presOf" srcId="{9D823465-F0D6-4904-931E-D4002990E4F5}" destId="{C8EAC622-6481-4922-ACF4-20429B3B17A2}" srcOrd="0" destOrd="0" presId="urn:microsoft.com/office/officeart/2016/7/layout/RepeatingBendingProcessNew"/>
    <dgm:cxn modelId="{60A326BC-026D-44AC-A9AB-A1B4E4D94EEB}" type="presOf" srcId="{0BFD0FC1-458C-4F1B-8D4D-17D6E880825A}" destId="{D707AFB3-517E-45E9-83F8-C2AA94E23880}" srcOrd="0" destOrd="0" presId="urn:microsoft.com/office/officeart/2016/7/layout/RepeatingBendingProcessNew"/>
    <dgm:cxn modelId="{4DB91CC8-5979-48E6-AD19-64ED877548DF}" type="presOf" srcId="{E948C958-7253-45B6-AAAA-38DDA91D57DF}" destId="{61216D82-8B9C-4150-83CF-B0633D0F714A}" srcOrd="0" destOrd="0" presId="urn:microsoft.com/office/officeart/2016/7/layout/RepeatingBendingProcessNew"/>
    <dgm:cxn modelId="{1FFCF9DE-700D-4704-A7E3-AAF70BB8E6E1}" srcId="{70D0CE1D-DD1E-4386-9499-51C0F642CCB5}" destId="{9D823465-F0D6-4904-931E-D4002990E4F5}" srcOrd="2" destOrd="0" parTransId="{E6C73F89-FC40-4F40-84AF-4E30034306BF}" sibTransId="{2558C837-A097-4005-A6EA-CC4F71711B47}"/>
    <dgm:cxn modelId="{B4B49BE1-3A35-46C2-A1E8-3CF832654CF7}" srcId="{70D0CE1D-DD1E-4386-9499-51C0F642CCB5}" destId="{0D1B2DB5-F9D9-4148-86C0-A850997A1B14}" srcOrd="4" destOrd="0" parTransId="{45B7425A-2C98-4090-8928-4AE237747ACB}" sibTransId="{E3177C4B-3E79-4ACF-B01D-4D6595AC8FAD}"/>
    <dgm:cxn modelId="{04417DE4-554E-4FAC-83F7-7CBBA6DD1206}" type="presOf" srcId="{A42E803E-845C-4DEA-A46A-98609778F56D}" destId="{249C30C7-BDF3-4AF4-9F00-2579CAE566D7}" srcOrd="0" destOrd="0" presId="urn:microsoft.com/office/officeart/2016/7/layout/RepeatingBendingProcessNew"/>
    <dgm:cxn modelId="{2F59A9E4-58BF-49CB-82AB-8E6AFB9F1963}" type="presOf" srcId="{0D1B2DB5-F9D9-4148-86C0-A850997A1B14}" destId="{D9D9C456-221A-475F-B727-22A75117F3A4}" srcOrd="0" destOrd="0" presId="urn:microsoft.com/office/officeart/2016/7/layout/RepeatingBendingProcessNew"/>
    <dgm:cxn modelId="{9DC90EF5-24A5-48BC-B204-01A3173A868D}" type="presOf" srcId="{315AC162-936F-4AF7-A186-E18FAD51F90C}" destId="{5AE7DC4B-D91F-430F-8C13-87D32A1A95FC}" srcOrd="1" destOrd="0" presId="urn:microsoft.com/office/officeart/2016/7/layout/RepeatingBendingProcessNew"/>
    <dgm:cxn modelId="{71F36FFB-9AD6-4B92-8D07-06999515C1DA}" srcId="{70D0CE1D-DD1E-4386-9499-51C0F642CCB5}" destId="{A42E803E-845C-4DEA-A46A-98609778F56D}" srcOrd="3" destOrd="0" parTransId="{6C79F03D-A9BC-42EE-9286-2672DDCD1607}" sibTransId="{315AC162-936F-4AF7-A186-E18FAD51F90C}"/>
    <dgm:cxn modelId="{F4BC39EE-2754-414A-92C2-2876E5D9C4DD}" type="presParOf" srcId="{3E64218C-F45D-4D41-9735-C42B4F4A9C54}" destId="{647BCB94-A4EB-4655-8398-C54328B8F95A}" srcOrd="0" destOrd="0" presId="urn:microsoft.com/office/officeart/2016/7/layout/RepeatingBendingProcessNew"/>
    <dgm:cxn modelId="{9F35899F-9A21-45E8-A38A-BFE75E5EB9BC}" type="presParOf" srcId="{3E64218C-F45D-4D41-9735-C42B4F4A9C54}" destId="{7E13C83F-19EC-4494-B349-7E461BB44C95}" srcOrd="1" destOrd="0" presId="urn:microsoft.com/office/officeart/2016/7/layout/RepeatingBendingProcessNew"/>
    <dgm:cxn modelId="{EC7D53E5-4E3E-42C3-BFAB-21511005DBF5}" type="presParOf" srcId="{7E13C83F-19EC-4494-B349-7E461BB44C95}" destId="{6FD3A663-897F-4828-B649-8B659921AE52}" srcOrd="0" destOrd="0" presId="urn:microsoft.com/office/officeart/2016/7/layout/RepeatingBendingProcessNew"/>
    <dgm:cxn modelId="{C499200D-F7F3-4CF7-BD6B-02C58D61816E}" type="presParOf" srcId="{3E64218C-F45D-4D41-9735-C42B4F4A9C54}" destId="{D707AFB3-517E-45E9-83F8-C2AA94E23880}" srcOrd="2" destOrd="0" presId="urn:microsoft.com/office/officeart/2016/7/layout/RepeatingBendingProcessNew"/>
    <dgm:cxn modelId="{19D99F33-8F52-4CB9-9DC9-E28229BE2A0E}" type="presParOf" srcId="{3E64218C-F45D-4D41-9735-C42B4F4A9C54}" destId="{A0B04ACA-5921-4D0E-92B4-BE0FA7BC4048}" srcOrd="3" destOrd="0" presId="urn:microsoft.com/office/officeart/2016/7/layout/RepeatingBendingProcessNew"/>
    <dgm:cxn modelId="{4FD76883-1924-48E2-B4A7-674D1EC3A8D0}" type="presParOf" srcId="{A0B04ACA-5921-4D0E-92B4-BE0FA7BC4048}" destId="{714EDFFD-9D78-45F5-AFE8-D1D96103BD86}" srcOrd="0" destOrd="0" presId="urn:microsoft.com/office/officeart/2016/7/layout/RepeatingBendingProcessNew"/>
    <dgm:cxn modelId="{CB698C5F-EEF5-4BF5-BBED-D162A5DD7ECC}" type="presParOf" srcId="{3E64218C-F45D-4D41-9735-C42B4F4A9C54}" destId="{C8EAC622-6481-4922-ACF4-20429B3B17A2}" srcOrd="4" destOrd="0" presId="urn:microsoft.com/office/officeart/2016/7/layout/RepeatingBendingProcessNew"/>
    <dgm:cxn modelId="{09ABB8ED-6CA0-4190-90C1-BDFD1B1978E1}" type="presParOf" srcId="{3E64218C-F45D-4D41-9735-C42B4F4A9C54}" destId="{ABC97C86-5D37-4031-B190-25006D339835}" srcOrd="5" destOrd="0" presId="urn:microsoft.com/office/officeart/2016/7/layout/RepeatingBendingProcessNew"/>
    <dgm:cxn modelId="{6DFADBA0-02DB-48B3-945E-9ADA1FE2194E}" type="presParOf" srcId="{ABC97C86-5D37-4031-B190-25006D339835}" destId="{C745A9FF-DC09-4F69-B929-5CCB3A638133}" srcOrd="0" destOrd="0" presId="urn:microsoft.com/office/officeart/2016/7/layout/RepeatingBendingProcessNew"/>
    <dgm:cxn modelId="{4DEDADB0-8A7D-4186-A03C-540310C8A68A}" type="presParOf" srcId="{3E64218C-F45D-4D41-9735-C42B4F4A9C54}" destId="{249C30C7-BDF3-4AF4-9F00-2579CAE566D7}" srcOrd="6" destOrd="0" presId="urn:microsoft.com/office/officeart/2016/7/layout/RepeatingBendingProcessNew"/>
    <dgm:cxn modelId="{30682ECD-3FB2-47BE-B553-5536F96BFE1C}" type="presParOf" srcId="{3E64218C-F45D-4D41-9735-C42B4F4A9C54}" destId="{88DBFFC3-0707-4150-A34D-E53D41D6AFBB}" srcOrd="7" destOrd="0" presId="urn:microsoft.com/office/officeart/2016/7/layout/RepeatingBendingProcessNew"/>
    <dgm:cxn modelId="{D52CC647-FC39-4D8B-B48B-8D2AC2BB5F48}" type="presParOf" srcId="{88DBFFC3-0707-4150-A34D-E53D41D6AFBB}" destId="{5AE7DC4B-D91F-430F-8C13-87D32A1A95FC}" srcOrd="0" destOrd="0" presId="urn:microsoft.com/office/officeart/2016/7/layout/RepeatingBendingProcessNew"/>
    <dgm:cxn modelId="{E1B33061-D4E2-4853-BF04-4CF92053E55D}" type="presParOf" srcId="{3E64218C-F45D-4D41-9735-C42B4F4A9C54}" destId="{D9D9C456-221A-475F-B727-22A75117F3A4}" srcOrd="8" destOrd="0" presId="urn:microsoft.com/office/officeart/2016/7/layout/RepeatingBendingProcessNew"/>
    <dgm:cxn modelId="{5D20EE01-4F39-48A5-A48B-9EACFECF9598}" type="presParOf" srcId="{3E64218C-F45D-4D41-9735-C42B4F4A9C54}" destId="{29C2EE6B-F571-4D7E-9037-34AACDD15551}" srcOrd="9" destOrd="0" presId="urn:microsoft.com/office/officeart/2016/7/layout/RepeatingBendingProcessNew"/>
    <dgm:cxn modelId="{6172C393-FEB6-4EE0-BEC0-1C060F7AB060}" type="presParOf" srcId="{29C2EE6B-F571-4D7E-9037-34AACDD15551}" destId="{49455DF8-0F93-416A-B260-569CCF0D71BC}" srcOrd="0" destOrd="0" presId="urn:microsoft.com/office/officeart/2016/7/layout/RepeatingBendingProcessNew"/>
    <dgm:cxn modelId="{533347C6-7884-4B25-BADC-D86F5482BF0C}" type="presParOf" srcId="{3E64218C-F45D-4D41-9735-C42B4F4A9C54}" destId="{5EF6D1EE-CD73-415F-AF6A-5EC5A88613D5}" srcOrd="10" destOrd="0" presId="urn:microsoft.com/office/officeart/2016/7/layout/RepeatingBendingProcessNew"/>
    <dgm:cxn modelId="{401D0ABC-0C62-4FDC-933C-88E584A5DD71}" type="presParOf" srcId="{3E64218C-F45D-4D41-9735-C42B4F4A9C54}" destId="{61216D82-8B9C-4150-83CF-B0633D0F714A}" srcOrd="11" destOrd="0" presId="urn:microsoft.com/office/officeart/2016/7/layout/RepeatingBendingProcessNew"/>
    <dgm:cxn modelId="{CA8480C0-8640-4F99-8FD7-4E93B3667725}" type="presParOf" srcId="{61216D82-8B9C-4150-83CF-B0633D0F714A}" destId="{822D947A-114F-4B9F-B1B1-BCA821795168}" srcOrd="0" destOrd="0" presId="urn:microsoft.com/office/officeart/2016/7/layout/RepeatingBendingProcessNew"/>
    <dgm:cxn modelId="{F407BC90-B334-409A-8CD5-F2D8E3BAD389}" type="presParOf" srcId="{3E64218C-F45D-4D41-9735-C42B4F4A9C54}" destId="{25FD18DF-4635-470D-908A-4BA8CB5E87E5}" srcOrd="12" destOrd="0" presId="urn:microsoft.com/office/officeart/2016/7/layout/RepeatingBendingProcessNew"/>
    <dgm:cxn modelId="{862542C2-6107-49F5-8C92-028BA52A0DA2}" type="presParOf" srcId="{3E64218C-F45D-4D41-9735-C42B4F4A9C54}" destId="{699281CE-EAFF-4096-BC5B-E32D2F0C2AB4}" srcOrd="13" destOrd="0" presId="urn:microsoft.com/office/officeart/2016/7/layout/RepeatingBendingProcessNew"/>
    <dgm:cxn modelId="{D90D8974-4848-493A-880F-761808833397}" type="presParOf" srcId="{699281CE-EAFF-4096-BC5B-E32D2F0C2AB4}" destId="{C4270C1E-EE29-42B5-9F7B-C8E230E70B03}" srcOrd="0" destOrd="0" presId="urn:microsoft.com/office/officeart/2016/7/layout/RepeatingBendingProcessNew"/>
    <dgm:cxn modelId="{DD31E50D-2AA9-462E-AF06-F56479201ADB}" type="presParOf" srcId="{3E64218C-F45D-4D41-9735-C42B4F4A9C54}" destId="{25CFB356-5101-42AA-94A3-ACB6744AED0E}" srcOrd="14" destOrd="0" presId="urn:microsoft.com/office/officeart/2016/7/layout/RepeatingBendingProcessNew"/>
    <dgm:cxn modelId="{042FAC81-AC9E-4A60-BD42-53C378F7E530}" type="presParOf" srcId="{3E64218C-F45D-4D41-9735-C42B4F4A9C54}" destId="{10A16395-9E86-4421-81F4-857808635160}" srcOrd="15" destOrd="0" presId="urn:microsoft.com/office/officeart/2016/7/layout/RepeatingBendingProcessNew"/>
    <dgm:cxn modelId="{7009FDE3-DBD6-44F6-B928-BD0980071A07}" type="presParOf" srcId="{10A16395-9E86-4421-81F4-857808635160}" destId="{6266DC03-30B3-43AB-826D-5402D054074C}" srcOrd="0" destOrd="0" presId="urn:microsoft.com/office/officeart/2016/7/layout/RepeatingBendingProcessNew"/>
    <dgm:cxn modelId="{B632F125-D3D9-40EC-9BC7-85EABC7AB0D0}" type="presParOf" srcId="{3E64218C-F45D-4D41-9735-C42B4F4A9C54}" destId="{A2D2A998-18D0-479B-B699-8553DD83EB93}" srcOrd="16" destOrd="0" presId="urn:microsoft.com/office/officeart/2016/7/layout/RepeatingBendingProcessNew"/>
    <dgm:cxn modelId="{AC5C48EA-E0C8-4927-B224-0C0BF2F6FA8C}" type="presParOf" srcId="{3E64218C-F45D-4D41-9735-C42B4F4A9C54}" destId="{201A8E75-A246-4682-82A7-6D0952D08260}" srcOrd="17" destOrd="0" presId="urn:microsoft.com/office/officeart/2016/7/layout/RepeatingBendingProcessNew"/>
    <dgm:cxn modelId="{701ADCE6-FFB2-4308-84E6-3BA23DAA4ACF}" type="presParOf" srcId="{201A8E75-A246-4682-82A7-6D0952D08260}" destId="{3508F5D0-D3AC-4909-A2CB-BF066E39F517}" srcOrd="0" destOrd="0" presId="urn:microsoft.com/office/officeart/2016/7/layout/RepeatingBendingProcessNew"/>
    <dgm:cxn modelId="{83AACF12-C53B-444C-A8A6-A09C4B9F33C6}" type="presParOf" srcId="{3E64218C-F45D-4D41-9735-C42B4F4A9C54}" destId="{5F7CC3B8-272F-48E1-9128-7F0128A29043}" srcOrd="18" destOrd="0" presId="urn:microsoft.com/office/officeart/2016/7/layout/RepeatingBendingProcessNew"/>
    <dgm:cxn modelId="{4D464BA1-2DFE-4106-AE06-C4B9FB0D2AEB}" type="presParOf" srcId="{3E64218C-F45D-4D41-9735-C42B4F4A9C54}" destId="{5F400A1F-6121-430A-89EF-F34BF5ADB2D0}" srcOrd="19" destOrd="0" presId="urn:microsoft.com/office/officeart/2016/7/layout/RepeatingBendingProcessNew"/>
    <dgm:cxn modelId="{5F97F595-559A-4C77-95D6-26E0CB71386E}" type="presParOf" srcId="{5F400A1F-6121-430A-89EF-F34BF5ADB2D0}" destId="{9678495F-EFF3-4A4A-B42D-557F26541BE6}" srcOrd="0" destOrd="0" presId="urn:microsoft.com/office/officeart/2016/7/layout/RepeatingBendingProcessNew"/>
    <dgm:cxn modelId="{975A187F-6337-43F8-9601-599C6393D0C7}" type="presParOf" srcId="{3E64218C-F45D-4D41-9735-C42B4F4A9C54}" destId="{4E644140-90CD-4635-8943-8181C65DDD82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C862DB-6A5A-4AB0-A5B8-5647FC0E9D05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58BE50-C2D7-4D57-AB04-2316E2D88AAD}">
      <dgm:prSet/>
      <dgm:spPr/>
      <dgm:t>
        <a:bodyPr/>
        <a:lstStyle/>
        <a:p>
          <a:r>
            <a:rPr lang="en-GB" b="1"/>
            <a:t>Job Title:</a:t>
          </a:r>
          <a:r>
            <a:rPr lang="en-GB"/>
            <a:t> Digital Transformation Specialist</a:t>
          </a:r>
          <a:endParaRPr lang="en-US"/>
        </a:p>
      </dgm:t>
    </dgm:pt>
    <dgm:pt modelId="{8B6D5C6D-0CC9-45E6-B8EB-1AB7777CD8AD}" type="parTrans" cxnId="{327B6BD2-7380-4FD7-A5CA-F1C3BFAF3E2C}">
      <dgm:prSet/>
      <dgm:spPr/>
      <dgm:t>
        <a:bodyPr/>
        <a:lstStyle/>
        <a:p>
          <a:endParaRPr lang="en-US"/>
        </a:p>
      </dgm:t>
    </dgm:pt>
    <dgm:pt modelId="{FB0F3C9B-DE3B-437F-B424-536438A12294}" type="sibTrans" cxnId="{327B6BD2-7380-4FD7-A5CA-F1C3BFAF3E2C}">
      <dgm:prSet/>
      <dgm:spPr/>
      <dgm:t>
        <a:bodyPr/>
        <a:lstStyle/>
        <a:p>
          <a:endParaRPr lang="en-US"/>
        </a:p>
      </dgm:t>
    </dgm:pt>
    <dgm:pt modelId="{D5FDF349-C794-4F09-9997-6BA1468B660C}">
      <dgm:prSet/>
      <dgm:spPr/>
      <dgm:t>
        <a:bodyPr/>
        <a:lstStyle/>
        <a:p>
          <a:r>
            <a:rPr lang="en-GB" b="1"/>
            <a:t>Main Duties</a:t>
          </a:r>
          <a:endParaRPr lang="en-US"/>
        </a:p>
      </dgm:t>
    </dgm:pt>
    <dgm:pt modelId="{3F25CC98-18E4-4BB9-8F3F-E1AF6F1DD0B7}" type="parTrans" cxnId="{0676CF3A-48A3-4FE8-A61F-EC26E413A383}">
      <dgm:prSet/>
      <dgm:spPr/>
      <dgm:t>
        <a:bodyPr/>
        <a:lstStyle/>
        <a:p>
          <a:endParaRPr lang="en-US"/>
        </a:p>
      </dgm:t>
    </dgm:pt>
    <dgm:pt modelId="{106BF389-7D0D-4E99-B9BE-D817A0939351}" type="sibTrans" cxnId="{0676CF3A-48A3-4FE8-A61F-EC26E413A383}">
      <dgm:prSet/>
      <dgm:spPr/>
      <dgm:t>
        <a:bodyPr/>
        <a:lstStyle/>
        <a:p>
          <a:endParaRPr lang="en-US"/>
        </a:p>
      </dgm:t>
    </dgm:pt>
    <dgm:pt modelId="{A3975776-458F-4C37-8AD8-0CDF52848221}">
      <dgm:prSet/>
      <dgm:spPr/>
      <dgm:t>
        <a:bodyPr/>
        <a:lstStyle/>
        <a:p>
          <a:r>
            <a:rPr lang="en-GB"/>
            <a:t>Implement digital solutions </a:t>
          </a:r>
          <a:endParaRPr lang="en-US"/>
        </a:p>
      </dgm:t>
    </dgm:pt>
    <dgm:pt modelId="{4445329C-ACC5-4DB4-870D-3179CA4FEDEA}" type="parTrans" cxnId="{1102C886-0ACD-41F1-834C-FD8D1390C39E}">
      <dgm:prSet/>
      <dgm:spPr/>
      <dgm:t>
        <a:bodyPr/>
        <a:lstStyle/>
        <a:p>
          <a:endParaRPr lang="en-US"/>
        </a:p>
      </dgm:t>
    </dgm:pt>
    <dgm:pt modelId="{E4082D79-C582-4C0F-B5E1-A1460E22CCCB}" type="sibTrans" cxnId="{1102C886-0ACD-41F1-834C-FD8D1390C39E}">
      <dgm:prSet/>
      <dgm:spPr/>
      <dgm:t>
        <a:bodyPr/>
        <a:lstStyle/>
        <a:p>
          <a:endParaRPr lang="en-US"/>
        </a:p>
      </dgm:t>
    </dgm:pt>
    <dgm:pt modelId="{182513DB-BA21-43A9-85EE-386DF7692968}">
      <dgm:prSet/>
      <dgm:spPr/>
      <dgm:t>
        <a:bodyPr/>
        <a:lstStyle/>
        <a:p>
          <a:r>
            <a:rPr lang="en-GB"/>
            <a:t>Analyse business processes </a:t>
          </a:r>
          <a:endParaRPr lang="en-US"/>
        </a:p>
      </dgm:t>
    </dgm:pt>
    <dgm:pt modelId="{7F3FED7A-6CA4-4B1E-B8C0-071AA7E26518}" type="parTrans" cxnId="{96A74E5D-A61D-4980-BED5-913827F593DE}">
      <dgm:prSet/>
      <dgm:spPr/>
      <dgm:t>
        <a:bodyPr/>
        <a:lstStyle/>
        <a:p>
          <a:endParaRPr lang="en-US"/>
        </a:p>
      </dgm:t>
    </dgm:pt>
    <dgm:pt modelId="{4153BA8C-66FE-4CEC-AE6C-857EEC338400}" type="sibTrans" cxnId="{96A74E5D-A61D-4980-BED5-913827F593DE}">
      <dgm:prSet/>
      <dgm:spPr/>
      <dgm:t>
        <a:bodyPr/>
        <a:lstStyle/>
        <a:p>
          <a:endParaRPr lang="en-US"/>
        </a:p>
      </dgm:t>
    </dgm:pt>
    <dgm:pt modelId="{C1FF290B-46E7-4707-95CC-4880FFB73300}">
      <dgm:prSet/>
      <dgm:spPr/>
      <dgm:t>
        <a:bodyPr/>
        <a:lstStyle/>
        <a:p>
          <a:r>
            <a:rPr lang="en-GB"/>
            <a:t>Support technology adoption </a:t>
          </a:r>
          <a:endParaRPr lang="en-US"/>
        </a:p>
      </dgm:t>
    </dgm:pt>
    <dgm:pt modelId="{9EE55A7E-8966-420F-85F1-F4CB63A82A0A}" type="parTrans" cxnId="{A7371BC5-A5B3-4785-8F3C-CFEBF9DFD141}">
      <dgm:prSet/>
      <dgm:spPr/>
      <dgm:t>
        <a:bodyPr/>
        <a:lstStyle/>
        <a:p>
          <a:endParaRPr lang="en-US"/>
        </a:p>
      </dgm:t>
    </dgm:pt>
    <dgm:pt modelId="{8BAC1335-5393-4DE9-8B85-236CA9ED001F}" type="sibTrans" cxnId="{A7371BC5-A5B3-4785-8F3C-CFEBF9DFD141}">
      <dgm:prSet/>
      <dgm:spPr/>
      <dgm:t>
        <a:bodyPr/>
        <a:lstStyle/>
        <a:p>
          <a:endParaRPr lang="en-US"/>
        </a:p>
      </dgm:t>
    </dgm:pt>
    <dgm:pt modelId="{1E82E829-D11C-4F1E-BAB4-E85089CC1F47}">
      <dgm:prSet/>
      <dgm:spPr/>
      <dgm:t>
        <a:bodyPr/>
        <a:lstStyle/>
        <a:p>
          <a:r>
            <a:rPr lang="en-GB"/>
            <a:t>Train employees on new systems </a:t>
          </a:r>
          <a:endParaRPr lang="en-US"/>
        </a:p>
      </dgm:t>
    </dgm:pt>
    <dgm:pt modelId="{9076E3B7-3DEA-4848-B048-F93D7C89713C}" type="parTrans" cxnId="{0EA29F81-8CE4-48E7-B80D-7FC3478B3D73}">
      <dgm:prSet/>
      <dgm:spPr/>
      <dgm:t>
        <a:bodyPr/>
        <a:lstStyle/>
        <a:p>
          <a:endParaRPr lang="en-US"/>
        </a:p>
      </dgm:t>
    </dgm:pt>
    <dgm:pt modelId="{C54405F1-E5A5-435B-9E51-DEACA26F3A25}" type="sibTrans" cxnId="{0EA29F81-8CE4-48E7-B80D-7FC3478B3D73}">
      <dgm:prSet/>
      <dgm:spPr/>
      <dgm:t>
        <a:bodyPr/>
        <a:lstStyle/>
        <a:p>
          <a:endParaRPr lang="en-US"/>
        </a:p>
      </dgm:t>
    </dgm:pt>
    <dgm:pt modelId="{65C2ACD6-EFE3-4E74-A2A4-75E5B7402AE0}">
      <dgm:prSet/>
      <dgm:spPr/>
      <dgm:t>
        <a:bodyPr/>
        <a:lstStyle/>
        <a:p>
          <a:r>
            <a:rPr lang="en-GB" b="1"/>
            <a:t>Reporting To</a:t>
          </a:r>
          <a:endParaRPr lang="en-US"/>
        </a:p>
      </dgm:t>
    </dgm:pt>
    <dgm:pt modelId="{232C780B-C53A-45F2-B01B-692D97A1A240}" type="parTrans" cxnId="{A37F61BB-8E5A-42F5-8E37-4672444B385E}">
      <dgm:prSet/>
      <dgm:spPr/>
      <dgm:t>
        <a:bodyPr/>
        <a:lstStyle/>
        <a:p>
          <a:endParaRPr lang="en-US"/>
        </a:p>
      </dgm:t>
    </dgm:pt>
    <dgm:pt modelId="{1846372F-30F9-41BA-B6AE-82DEF8C686E4}" type="sibTrans" cxnId="{A37F61BB-8E5A-42F5-8E37-4672444B385E}">
      <dgm:prSet/>
      <dgm:spPr/>
      <dgm:t>
        <a:bodyPr/>
        <a:lstStyle/>
        <a:p>
          <a:endParaRPr lang="en-US"/>
        </a:p>
      </dgm:t>
    </dgm:pt>
    <dgm:pt modelId="{CF742DA4-C561-4451-B1D1-34164097A295}">
      <dgm:prSet/>
      <dgm:spPr/>
      <dgm:t>
        <a:bodyPr/>
        <a:lstStyle/>
        <a:p>
          <a:r>
            <a:rPr lang="en-GB"/>
            <a:t>Transformation Programme Manager</a:t>
          </a:r>
          <a:endParaRPr lang="en-US"/>
        </a:p>
      </dgm:t>
    </dgm:pt>
    <dgm:pt modelId="{2386A8DB-E075-4FA3-85BF-CEC9C97DF834}" type="parTrans" cxnId="{26561D88-9E3F-4374-99F2-542112182683}">
      <dgm:prSet/>
      <dgm:spPr/>
      <dgm:t>
        <a:bodyPr/>
        <a:lstStyle/>
        <a:p>
          <a:endParaRPr lang="en-US"/>
        </a:p>
      </dgm:t>
    </dgm:pt>
    <dgm:pt modelId="{297AA94F-39B0-4C33-A588-B9E8D5299ED9}" type="sibTrans" cxnId="{26561D88-9E3F-4374-99F2-542112182683}">
      <dgm:prSet/>
      <dgm:spPr/>
      <dgm:t>
        <a:bodyPr/>
        <a:lstStyle/>
        <a:p>
          <a:endParaRPr lang="en-US"/>
        </a:p>
      </dgm:t>
    </dgm:pt>
    <dgm:pt modelId="{ECE08714-BFC3-470C-B4E2-9EE03E68E650}">
      <dgm:prSet/>
      <dgm:spPr/>
      <dgm:t>
        <a:bodyPr/>
        <a:lstStyle/>
        <a:p>
          <a:r>
            <a:rPr lang="en-GB"/>
            <a:t>Job descriptions provide clarity for applicants and recruiters</a:t>
          </a:r>
          <a:endParaRPr lang="en-US"/>
        </a:p>
      </dgm:t>
    </dgm:pt>
    <dgm:pt modelId="{EF5D2E68-2039-42DF-95AB-86A6755F8C0B}" type="parTrans" cxnId="{3303122A-C5A7-454F-AC76-DE9BA65A7380}">
      <dgm:prSet/>
      <dgm:spPr/>
      <dgm:t>
        <a:bodyPr/>
        <a:lstStyle/>
        <a:p>
          <a:endParaRPr lang="en-US"/>
        </a:p>
      </dgm:t>
    </dgm:pt>
    <dgm:pt modelId="{92B81E02-A95C-4765-8519-2E112A911A5A}" type="sibTrans" cxnId="{3303122A-C5A7-454F-AC76-DE9BA65A7380}">
      <dgm:prSet/>
      <dgm:spPr/>
      <dgm:t>
        <a:bodyPr/>
        <a:lstStyle/>
        <a:p>
          <a:endParaRPr lang="en-US"/>
        </a:p>
      </dgm:t>
    </dgm:pt>
    <dgm:pt modelId="{3EAF313A-C8E4-4083-9829-728BD3D1E25F}" type="pres">
      <dgm:prSet presAssocID="{7EC862DB-6A5A-4AB0-A5B8-5647FC0E9D05}" presName="vert0" presStyleCnt="0">
        <dgm:presLayoutVars>
          <dgm:dir/>
          <dgm:animOne val="branch"/>
          <dgm:animLvl val="lvl"/>
        </dgm:presLayoutVars>
      </dgm:prSet>
      <dgm:spPr/>
    </dgm:pt>
    <dgm:pt modelId="{CDCBC193-3E38-4743-9862-A80F2E3E366D}" type="pres">
      <dgm:prSet presAssocID="{8D58BE50-C2D7-4D57-AB04-2316E2D88AAD}" presName="thickLine" presStyleLbl="alignNode1" presStyleIdx="0" presStyleCnt="9"/>
      <dgm:spPr/>
    </dgm:pt>
    <dgm:pt modelId="{E30CD25E-F31D-485C-BD0F-3D41B5297C3B}" type="pres">
      <dgm:prSet presAssocID="{8D58BE50-C2D7-4D57-AB04-2316E2D88AAD}" presName="horz1" presStyleCnt="0"/>
      <dgm:spPr/>
    </dgm:pt>
    <dgm:pt modelId="{7C58F7BE-6E82-4DDB-9A97-3001BB407BF9}" type="pres">
      <dgm:prSet presAssocID="{8D58BE50-C2D7-4D57-AB04-2316E2D88AAD}" presName="tx1" presStyleLbl="revTx" presStyleIdx="0" presStyleCnt="9"/>
      <dgm:spPr/>
    </dgm:pt>
    <dgm:pt modelId="{97148BCA-3A16-4244-AC62-B21CDC71BF31}" type="pres">
      <dgm:prSet presAssocID="{8D58BE50-C2D7-4D57-AB04-2316E2D88AAD}" presName="vert1" presStyleCnt="0"/>
      <dgm:spPr/>
    </dgm:pt>
    <dgm:pt modelId="{3EA409F8-C571-437B-9A3A-75C56071A8D8}" type="pres">
      <dgm:prSet presAssocID="{D5FDF349-C794-4F09-9997-6BA1468B660C}" presName="thickLine" presStyleLbl="alignNode1" presStyleIdx="1" presStyleCnt="9"/>
      <dgm:spPr/>
    </dgm:pt>
    <dgm:pt modelId="{6EC33306-6F2B-4BBB-A26C-EF4FCE73EA09}" type="pres">
      <dgm:prSet presAssocID="{D5FDF349-C794-4F09-9997-6BA1468B660C}" presName="horz1" presStyleCnt="0"/>
      <dgm:spPr/>
    </dgm:pt>
    <dgm:pt modelId="{D60A8DA8-CE53-4507-8FFA-1F65A2260677}" type="pres">
      <dgm:prSet presAssocID="{D5FDF349-C794-4F09-9997-6BA1468B660C}" presName="tx1" presStyleLbl="revTx" presStyleIdx="1" presStyleCnt="9"/>
      <dgm:spPr/>
    </dgm:pt>
    <dgm:pt modelId="{59B2D47C-D592-4C4D-A1B7-349B181A9C56}" type="pres">
      <dgm:prSet presAssocID="{D5FDF349-C794-4F09-9997-6BA1468B660C}" presName="vert1" presStyleCnt="0"/>
      <dgm:spPr/>
    </dgm:pt>
    <dgm:pt modelId="{71F3E103-8C6E-4409-99B5-FACDE7D42E51}" type="pres">
      <dgm:prSet presAssocID="{A3975776-458F-4C37-8AD8-0CDF52848221}" presName="thickLine" presStyleLbl="alignNode1" presStyleIdx="2" presStyleCnt="9"/>
      <dgm:spPr/>
    </dgm:pt>
    <dgm:pt modelId="{82A64D11-B4C0-49CC-A1FC-DD36A14CCBB7}" type="pres">
      <dgm:prSet presAssocID="{A3975776-458F-4C37-8AD8-0CDF52848221}" presName="horz1" presStyleCnt="0"/>
      <dgm:spPr/>
    </dgm:pt>
    <dgm:pt modelId="{1709AA77-650B-4E20-84CE-9031FB7EE8BC}" type="pres">
      <dgm:prSet presAssocID="{A3975776-458F-4C37-8AD8-0CDF52848221}" presName="tx1" presStyleLbl="revTx" presStyleIdx="2" presStyleCnt="9"/>
      <dgm:spPr/>
    </dgm:pt>
    <dgm:pt modelId="{62CDA1F6-2694-4575-9883-F70EB1EB485D}" type="pres">
      <dgm:prSet presAssocID="{A3975776-458F-4C37-8AD8-0CDF52848221}" presName="vert1" presStyleCnt="0"/>
      <dgm:spPr/>
    </dgm:pt>
    <dgm:pt modelId="{A998485C-7445-4BCD-A7DE-72C685369FDE}" type="pres">
      <dgm:prSet presAssocID="{182513DB-BA21-43A9-85EE-386DF7692968}" presName="thickLine" presStyleLbl="alignNode1" presStyleIdx="3" presStyleCnt="9"/>
      <dgm:spPr/>
    </dgm:pt>
    <dgm:pt modelId="{C1506011-2D24-40CC-A0BC-C4CB06E83CCC}" type="pres">
      <dgm:prSet presAssocID="{182513DB-BA21-43A9-85EE-386DF7692968}" presName="horz1" presStyleCnt="0"/>
      <dgm:spPr/>
    </dgm:pt>
    <dgm:pt modelId="{7380E1AB-DDF8-4882-B8B5-DF57A96A02CD}" type="pres">
      <dgm:prSet presAssocID="{182513DB-BA21-43A9-85EE-386DF7692968}" presName="tx1" presStyleLbl="revTx" presStyleIdx="3" presStyleCnt="9"/>
      <dgm:spPr/>
    </dgm:pt>
    <dgm:pt modelId="{0EAEB25A-E6D4-49EC-919B-1EDA4FBCFA8A}" type="pres">
      <dgm:prSet presAssocID="{182513DB-BA21-43A9-85EE-386DF7692968}" presName="vert1" presStyleCnt="0"/>
      <dgm:spPr/>
    </dgm:pt>
    <dgm:pt modelId="{6E3190D4-37A2-44AA-9810-67C83896D48C}" type="pres">
      <dgm:prSet presAssocID="{C1FF290B-46E7-4707-95CC-4880FFB73300}" presName="thickLine" presStyleLbl="alignNode1" presStyleIdx="4" presStyleCnt="9"/>
      <dgm:spPr/>
    </dgm:pt>
    <dgm:pt modelId="{2E68B2DD-6AF6-498E-954D-23DBEA45950C}" type="pres">
      <dgm:prSet presAssocID="{C1FF290B-46E7-4707-95CC-4880FFB73300}" presName="horz1" presStyleCnt="0"/>
      <dgm:spPr/>
    </dgm:pt>
    <dgm:pt modelId="{BE5DAD41-9B65-4CDD-A069-39361F7D661F}" type="pres">
      <dgm:prSet presAssocID="{C1FF290B-46E7-4707-95CC-4880FFB73300}" presName="tx1" presStyleLbl="revTx" presStyleIdx="4" presStyleCnt="9"/>
      <dgm:spPr/>
    </dgm:pt>
    <dgm:pt modelId="{4347F1B7-30B3-4E51-9457-0C30B5AE952A}" type="pres">
      <dgm:prSet presAssocID="{C1FF290B-46E7-4707-95CC-4880FFB73300}" presName="vert1" presStyleCnt="0"/>
      <dgm:spPr/>
    </dgm:pt>
    <dgm:pt modelId="{DFCD798A-12C0-4B1A-8B79-06A276222C10}" type="pres">
      <dgm:prSet presAssocID="{1E82E829-D11C-4F1E-BAB4-E85089CC1F47}" presName="thickLine" presStyleLbl="alignNode1" presStyleIdx="5" presStyleCnt="9"/>
      <dgm:spPr/>
    </dgm:pt>
    <dgm:pt modelId="{6AC16845-C12C-4BD8-ACF6-79EE2C824C81}" type="pres">
      <dgm:prSet presAssocID="{1E82E829-D11C-4F1E-BAB4-E85089CC1F47}" presName="horz1" presStyleCnt="0"/>
      <dgm:spPr/>
    </dgm:pt>
    <dgm:pt modelId="{60B8A9EA-85D6-4251-8367-467C7E751657}" type="pres">
      <dgm:prSet presAssocID="{1E82E829-D11C-4F1E-BAB4-E85089CC1F47}" presName="tx1" presStyleLbl="revTx" presStyleIdx="5" presStyleCnt="9"/>
      <dgm:spPr/>
    </dgm:pt>
    <dgm:pt modelId="{699E4CEB-A52E-49E1-BCF1-6F0F027C29DA}" type="pres">
      <dgm:prSet presAssocID="{1E82E829-D11C-4F1E-BAB4-E85089CC1F47}" presName="vert1" presStyleCnt="0"/>
      <dgm:spPr/>
    </dgm:pt>
    <dgm:pt modelId="{D0956864-D816-44B6-A2CC-96A0B73C2305}" type="pres">
      <dgm:prSet presAssocID="{65C2ACD6-EFE3-4E74-A2A4-75E5B7402AE0}" presName="thickLine" presStyleLbl="alignNode1" presStyleIdx="6" presStyleCnt="9"/>
      <dgm:spPr/>
    </dgm:pt>
    <dgm:pt modelId="{3739C366-99A0-4C46-BDD4-17E9567339E7}" type="pres">
      <dgm:prSet presAssocID="{65C2ACD6-EFE3-4E74-A2A4-75E5B7402AE0}" presName="horz1" presStyleCnt="0"/>
      <dgm:spPr/>
    </dgm:pt>
    <dgm:pt modelId="{5FFAE6D9-744C-4CF7-B244-B35CBA1061F7}" type="pres">
      <dgm:prSet presAssocID="{65C2ACD6-EFE3-4E74-A2A4-75E5B7402AE0}" presName="tx1" presStyleLbl="revTx" presStyleIdx="6" presStyleCnt="9"/>
      <dgm:spPr/>
    </dgm:pt>
    <dgm:pt modelId="{AE19FFEA-BAFD-4DBA-80D5-E31943B921D9}" type="pres">
      <dgm:prSet presAssocID="{65C2ACD6-EFE3-4E74-A2A4-75E5B7402AE0}" presName="vert1" presStyleCnt="0"/>
      <dgm:spPr/>
    </dgm:pt>
    <dgm:pt modelId="{45666E54-7DF4-454D-A9C1-F74D8A80A66A}" type="pres">
      <dgm:prSet presAssocID="{CF742DA4-C561-4451-B1D1-34164097A295}" presName="thickLine" presStyleLbl="alignNode1" presStyleIdx="7" presStyleCnt="9"/>
      <dgm:spPr/>
    </dgm:pt>
    <dgm:pt modelId="{3DD48B9D-BD8C-4F62-AE28-6B02F586CA9B}" type="pres">
      <dgm:prSet presAssocID="{CF742DA4-C561-4451-B1D1-34164097A295}" presName="horz1" presStyleCnt="0"/>
      <dgm:spPr/>
    </dgm:pt>
    <dgm:pt modelId="{B240E594-7A4B-48BE-AEDA-28B2A6D44954}" type="pres">
      <dgm:prSet presAssocID="{CF742DA4-C561-4451-B1D1-34164097A295}" presName="tx1" presStyleLbl="revTx" presStyleIdx="7" presStyleCnt="9"/>
      <dgm:spPr/>
    </dgm:pt>
    <dgm:pt modelId="{C6CB7F8F-50D9-45F1-82F3-31AD55513B85}" type="pres">
      <dgm:prSet presAssocID="{CF742DA4-C561-4451-B1D1-34164097A295}" presName="vert1" presStyleCnt="0"/>
      <dgm:spPr/>
    </dgm:pt>
    <dgm:pt modelId="{03865B84-69B8-40C3-80BA-FC9430EBCED7}" type="pres">
      <dgm:prSet presAssocID="{ECE08714-BFC3-470C-B4E2-9EE03E68E650}" presName="thickLine" presStyleLbl="alignNode1" presStyleIdx="8" presStyleCnt="9"/>
      <dgm:spPr/>
    </dgm:pt>
    <dgm:pt modelId="{2AFF94A0-8A81-4AFC-B4A7-368508A9829F}" type="pres">
      <dgm:prSet presAssocID="{ECE08714-BFC3-470C-B4E2-9EE03E68E650}" presName="horz1" presStyleCnt="0"/>
      <dgm:spPr/>
    </dgm:pt>
    <dgm:pt modelId="{E976A2B1-D221-4856-9FA0-BE2BA6E94C94}" type="pres">
      <dgm:prSet presAssocID="{ECE08714-BFC3-470C-B4E2-9EE03E68E650}" presName="tx1" presStyleLbl="revTx" presStyleIdx="8" presStyleCnt="9"/>
      <dgm:spPr/>
    </dgm:pt>
    <dgm:pt modelId="{1F3DCDF7-11A5-4391-A269-10B35EEA9968}" type="pres">
      <dgm:prSet presAssocID="{ECE08714-BFC3-470C-B4E2-9EE03E68E650}" presName="vert1" presStyleCnt="0"/>
      <dgm:spPr/>
    </dgm:pt>
  </dgm:ptLst>
  <dgm:cxnLst>
    <dgm:cxn modelId="{56F15200-4CFD-4C1D-9645-C0756EE3D900}" type="presOf" srcId="{A3975776-458F-4C37-8AD8-0CDF52848221}" destId="{1709AA77-650B-4E20-84CE-9031FB7EE8BC}" srcOrd="0" destOrd="0" presId="urn:microsoft.com/office/officeart/2008/layout/LinedList"/>
    <dgm:cxn modelId="{22B53808-E5AA-4259-BA13-9F75E5F7684B}" type="presOf" srcId="{CF742DA4-C561-4451-B1D1-34164097A295}" destId="{B240E594-7A4B-48BE-AEDA-28B2A6D44954}" srcOrd="0" destOrd="0" presId="urn:microsoft.com/office/officeart/2008/layout/LinedList"/>
    <dgm:cxn modelId="{75E38D0C-4302-4EC4-8CFA-4D78745DD1A4}" type="presOf" srcId="{C1FF290B-46E7-4707-95CC-4880FFB73300}" destId="{BE5DAD41-9B65-4CDD-A069-39361F7D661F}" srcOrd="0" destOrd="0" presId="urn:microsoft.com/office/officeart/2008/layout/LinedList"/>
    <dgm:cxn modelId="{3303122A-C5A7-454F-AC76-DE9BA65A7380}" srcId="{7EC862DB-6A5A-4AB0-A5B8-5647FC0E9D05}" destId="{ECE08714-BFC3-470C-B4E2-9EE03E68E650}" srcOrd="8" destOrd="0" parTransId="{EF5D2E68-2039-42DF-95AB-86A6755F8C0B}" sibTransId="{92B81E02-A95C-4765-8519-2E112A911A5A}"/>
    <dgm:cxn modelId="{CA5CE82A-A7B2-4C39-A9BB-08D966AC8EA8}" type="presOf" srcId="{ECE08714-BFC3-470C-B4E2-9EE03E68E650}" destId="{E976A2B1-D221-4856-9FA0-BE2BA6E94C94}" srcOrd="0" destOrd="0" presId="urn:microsoft.com/office/officeart/2008/layout/LinedList"/>
    <dgm:cxn modelId="{3384622E-3A05-4E59-BB52-8C91D2756BF8}" type="presOf" srcId="{1E82E829-D11C-4F1E-BAB4-E85089CC1F47}" destId="{60B8A9EA-85D6-4251-8367-467C7E751657}" srcOrd="0" destOrd="0" presId="urn:microsoft.com/office/officeart/2008/layout/LinedList"/>
    <dgm:cxn modelId="{0676CF3A-48A3-4FE8-A61F-EC26E413A383}" srcId="{7EC862DB-6A5A-4AB0-A5B8-5647FC0E9D05}" destId="{D5FDF349-C794-4F09-9997-6BA1468B660C}" srcOrd="1" destOrd="0" parTransId="{3F25CC98-18E4-4BB9-8F3F-E1AF6F1DD0B7}" sibTransId="{106BF389-7D0D-4E99-B9BE-D817A0939351}"/>
    <dgm:cxn modelId="{96A74E5D-A61D-4980-BED5-913827F593DE}" srcId="{7EC862DB-6A5A-4AB0-A5B8-5647FC0E9D05}" destId="{182513DB-BA21-43A9-85EE-386DF7692968}" srcOrd="3" destOrd="0" parTransId="{7F3FED7A-6CA4-4B1E-B8C0-071AA7E26518}" sibTransId="{4153BA8C-66FE-4CEC-AE6C-857EEC338400}"/>
    <dgm:cxn modelId="{0EA29F81-8CE4-48E7-B80D-7FC3478B3D73}" srcId="{7EC862DB-6A5A-4AB0-A5B8-5647FC0E9D05}" destId="{1E82E829-D11C-4F1E-BAB4-E85089CC1F47}" srcOrd="5" destOrd="0" parTransId="{9076E3B7-3DEA-4848-B048-F93D7C89713C}" sibTransId="{C54405F1-E5A5-435B-9E51-DEACA26F3A25}"/>
    <dgm:cxn modelId="{1102C886-0ACD-41F1-834C-FD8D1390C39E}" srcId="{7EC862DB-6A5A-4AB0-A5B8-5647FC0E9D05}" destId="{A3975776-458F-4C37-8AD8-0CDF52848221}" srcOrd="2" destOrd="0" parTransId="{4445329C-ACC5-4DB4-870D-3179CA4FEDEA}" sibTransId="{E4082D79-C582-4C0F-B5E1-A1460E22CCCB}"/>
    <dgm:cxn modelId="{26561D88-9E3F-4374-99F2-542112182683}" srcId="{7EC862DB-6A5A-4AB0-A5B8-5647FC0E9D05}" destId="{CF742DA4-C561-4451-B1D1-34164097A295}" srcOrd="7" destOrd="0" parTransId="{2386A8DB-E075-4FA3-85BF-CEC9C97DF834}" sibTransId="{297AA94F-39B0-4C33-A588-B9E8D5299ED9}"/>
    <dgm:cxn modelId="{393503AA-0581-4AAE-801E-BC9BFDD2C2C6}" type="presOf" srcId="{65C2ACD6-EFE3-4E74-A2A4-75E5B7402AE0}" destId="{5FFAE6D9-744C-4CF7-B244-B35CBA1061F7}" srcOrd="0" destOrd="0" presId="urn:microsoft.com/office/officeart/2008/layout/LinedList"/>
    <dgm:cxn modelId="{A37F61BB-8E5A-42F5-8E37-4672444B385E}" srcId="{7EC862DB-6A5A-4AB0-A5B8-5647FC0E9D05}" destId="{65C2ACD6-EFE3-4E74-A2A4-75E5B7402AE0}" srcOrd="6" destOrd="0" parTransId="{232C780B-C53A-45F2-B01B-692D97A1A240}" sibTransId="{1846372F-30F9-41BA-B6AE-82DEF8C686E4}"/>
    <dgm:cxn modelId="{A7371BC5-A5B3-4785-8F3C-CFEBF9DFD141}" srcId="{7EC862DB-6A5A-4AB0-A5B8-5647FC0E9D05}" destId="{C1FF290B-46E7-4707-95CC-4880FFB73300}" srcOrd="4" destOrd="0" parTransId="{9EE55A7E-8966-420F-85F1-F4CB63A82A0A}" sibTransId="{8BAC1335-5393-4DE9-8B85-236CA9ED001F}"/>
    <dgm:cxn modelId="{93B2FACA-8C23-41AF-A89D-A0A5AB4CB7CF}" type="presOf" srcId="{D5FDF349-C794-4F09-9997-6BA1468B660C}" destId="{D60A8DA8-CE53-4507-8FFA-1F65A2260677}" srcOrd="0" destOrd="0" presId="urn:microsoft.com/office/officeart/2008/layout/LinedList"/>
    <dgm:cxn modelId="{327B6BD2-7380-4FD7-A5CA-F1C3BFAF3E2C}" srcId="{7EC862DB-6A5A-4AB0-A5B8-5647FC0E9D05}" destId="{8D58BE50-C2D7-4D57-AB04-2316E2D88AAD}" srcOrd="0" destOrd="0" parTransId="{8B6D5C6D-0CC9-45E6-B8EB-1AB7777CD8AD}" sibTransId="{FB0F3C9B-DE3B-437F-B424-536438A12294}"/>
    <dgm:cxn modelId="{AA7E0FDF-98B7-4797-8028-2422C63F19FE}" type="presOf" srcId="{7EC862DB-6A5A-4AB0-A5B8-5647FC0E9D05}" destId="{3EAF313A-C8E4-4083-9829-728BD3D1E25F}" srcOrd="0" destOrd="0" presId="urn:microsoft.com/office/officeart/2008/layout/LinedList"/>
    <dgm:cxn modelId="{FFDF8CED-72B8-450D-BC04-ADC744AF8FB4}" type="presOf" srcId="{182513DB-BA21-43A9-85EE-386DF7692968}" destId="{7380E1AB-DDF8-4882-B8B5-DF57A96A02CD}" srcOrd="0" destOrd="0" presId="urn:microsoft.com/office/officeart/2008/layout/LinedList"/>
    <dgm:cxn modelId="{D68D4DF3-2063-4B1F-A1E4-F3E7E7734E94}" type="presOf" srcId="{8D58BE50-C2D7-4D57-AB04-2316E2D88AAD}" destId="{7C58F7BE-6E82-4DDB-9A97-3001BB407BF9}" srcOrd="0" destOrd="0" presId="urn:microsoft.com/office/officeart/2008/layout/LinedList"/>
    <dgm:cxn modelId="{10C686C8-6C5E-405D-9383-6C5DABB64F5E}" type="presParOf" srcId="{3EAF313A-C8E4-4083-9829-728BD3D1E25F}" destId="{CDCBC193-3E38-4743-9862-A80F2E3E366D}" srcOrd="0" destOrd="0" presId="urn:microsoft.com/office/officeart/2008/layout/LinedList"/>
    <dgm:cxn modelId="{59CBD691-EBB7-4DC4-AAEF-49F6964C76CD}" type="presParOf" srcId="{3EAF313A-C8E4-4083-9829-728BD3D1E25F}" destId="{E30CD25E-F31D-485C-BD0F-3D41B5297C3B}" srcOrd="1" destOrd="0" presId="urn:microsoft.com/office/officeart/2008/layout/LinedList"/>
    <dgm:cxn modelId="{77BB7947-9034-468F-87F2-075E2E48D9A0}" type="presParOf" srcId="{E30CD25E-F31D-485C-BD0F-3D41B5297C3B}" destId="{7C58F7BE-6E82-4DDB-9A97-3001BB407BF9}" srcOrd="0" destOrd="0" presId="urn:microsoft.com/office/officeart/2008/layout/LinedList"/>
    <dgm:cxn modelId="{7F49AEA5-0FA0-4707-9D44-E84F9DFAB417}" type="presParOf" srcId="{E30CD25E-F31D-485C-BD0F-3D41B5297C3B}" destId="{97148BCA-3A16-4244-AC62-B21CDC71BF31}" srcOrd="1" destOrd="0" presId="urn:microsoft.com/office/officeart/2008/layout/LinedList"/>
    <dgm:cxn modelId="{F280FB3A-C03A-418A-A156-B4E5A9C87809}" type="presParOf" srcId="{3EAF313A-C8E4-4083-9829-728BD3D1E25F}" destId="{3EA409F8-C571-437B-9A3A-75C56071A8D8}" srcOrd="2" destOrd="0" presId="urn:microsoft.com/office/officeart/2008/layout/LinedList"/>
    <dgm:cxn modelId="{AB24EC37-8AD6-4FF5-A3F5-E04621E89A4E}" type="presParOf" srcId="{3EAF313A-C8E4-4083-9829-728BD3D1E25F}" destId="{6EC33306-6F2B-4BBB-A26C-EF4FCE73EA09}" srcOrd="3" destOrd="0" presId="urn:microsoft.com/office/officeart/2008/layout/LinedList"/>
    <dgm:cxn modelId="{60A895D5-5A01-4A41-B264-79C08015EC02}" type="presParOf" srcId="{6EC33306-6F2B-4BBB-A26C-EF4FCE73EA09}" destId="{D60A8DA8-CE53-4507-8FFA-1F65A2260677}" srcOrd="0" destOrd="0" presId="urn:microsoft.com/office/officeart/2008/layout/LinedList"/>
    <dgm:cxn modelId="{20F4FD36-71A1-4BDF-AB38-2EF85B33BBB8}" type="presParOf" srcId="{6EC33306-6F2B-4BBB-A26C-EF4FCE73EA09}" destId="{59B2D47C-D592-4C4D-A1B7-349B181A9C56}" srcOrd="1" destOrd="0" presId="urn:microsoft.com/office/officeart/2008/layout/LinedList"/>
    <dgm:cxn modelId="{438B201E-BA05-4530-B6A8-F6B880ECEFD1}" type="presParOf" srcId="{3EAF313A-C8E4-4083-9829-728BD3D1E25F}" destId="{71F3E103-8C6E-4409-99B5-FACDE7D42E51}" srcOrd="4" destOrd="0" presId="urn:microsoft.com/office/officeart/2008/layout/LinedList"/>
    <dgm:cxn modelId="{4FA94787-3BF1-408A-9EE1-40CD3F79E7DC}" type="presParOf" srcId="{3EAF313A-C8E4-4083-9829-728BD3D1E25F}" destId="{82A64D11-B4C0-49CC-A1FC-DD36A14CCBB7}" srcOrd="5" destOrd="0" presId="urn:microsoft.com/office/officeart/2008/layout/LinedList"/>
    <dgm:cxn modelId="{73C240B3-EA23-4273-942B-6E5B66F7D20B}" type="presParOf" srcId="{82A64D11-B4C0-49CC-A1FC-DD36A14CCBB7}" destId="{1709AA77-650B-4E20-84CE-9031FB7EE8BC}" srcOrd="0" destOrd="0" presId="urn:microsoft.com/office/officeart/2008/layout/LinedList"/>
    <dgm:cxn modelId="{626CE311-2FF7-444D-A878-CFD0636B2CD7}" type="presParOf" srcId="{82A64D11-B4C0-49CC-A1FC-DD36A14CCBB7}" destId="{62CDA1F6-2694-4575-9883-F70EB1EB485D}" srcOrd="1" destOrd="0" presId="urn:microsoft.com/office/officeart/2008/layout/LinedList"/>
    <dgm:cxn modelId="{0E0CD2C5-D505-4B87-812E-3A235431C3E1}" type="presParOf" srcId="{3EAF313A-C8E4-4083-9829-728BD3D1E25F}" destId="{A998485C-7445-4BCD-A7DE-72C685369FDE}" srcOrd="6" destOrd="0" presId="urn:microsoft.com/office/officeart/2008/layout/LinedList"/>
    <dgm:cxn modelId="{E64E9C3F-961A-4D71-9A9D-D00C36961E61}" type="presParOf" srcId="{3EAF313A-C8E4-4083-9829-728BD3D1E25F}" destId="{C1506011-2D24-40CC-A0BC-C4CB06E83CCC}" srcOrd="7" destOrd="0" presId="urn:microsoft.com/office/officeart/2008/layout/LinedList"/>
    <dgm:cxn modelId="{1B70CA3F-06A5-49B3-A39D-6A2CC3DD23B9}" type="presParOf" srcId="{C1506011-2D24-40CC-A0BC-C4CB06E83CCC}" destId="{7380E1AB-DDF8-4882-B8B5-DF57A96A02CD}" srcOrd="0" destOrd="0" presId="urn:microsoft.com/office/officeart/2008/layout/LinedList"/>
    <dgm:cxn modelId="{EF546BC4-7DAF-41A0-A69B-CFDFFB523AA7}" type="presParOf" srcId="{C1506011-2D24-40CC-A0BC-C4CB06E83CCC}" destId="{0EAEB25A-E6D4-49EC-919B-1EDA4FBCFA8A}" srcOrd="1" destOrd="0" presId="urn:microsoft.com/office/officeart/2008/layout/LinedList"/>
    <dgm:cxn modelId="{CFCDA9A3-3105-46A2-9515-A655F847D5A3}" type="presParOf" srcId="{3EAF313A-C8E4-4083-9829-728BD3D1E25F}" destId="{6E3190D4-37A2-44AA-9810-67C83896D48C}" srcOrd="8" destOrd="0" presId="urn:microsoft.com/office/officeart/2008/layout/LinedList"/>
    <dgm:cxn modelId="{0B3D89EF-8B06-4F1D-8438-58CB0B9B173D}" type="presParOf" srcId="{3EAF313A-C8E4-4083-9829-728BD3D1E25F}" destId="{2E68B2DD-6AF6-498E-954D-23DBEA45950C}" srcOrd="9" destOrd="0" presId="urn:microsoft.com/office/officeart/2008/layout/LinedList"/>
    <dgm:cxn modelId="{287D70F2-9604-4EC8-91AF-BB0856EDB3E1}" type="presParOf" srcId="{2E68B2DD-6AF6-498E-954D-23DBEA45950C}" destId="{BE5DAD41-9B65-4CDD-A069-39361F7D661F}" srcOrd="0" destOrd="0" presId="urn:microsoft.com/office/officeart/2008/layout/LinedList"/>
    <dgm:cxn modelId="{12F7550A-8D85-4F1C-94E4-002A65D3C398}" type="presParOf" srcId="{2E68B2DD-6AF6-498E-954D-23DBEA45950C}" destId="{4347F1B7-30B3-4E51-9457-0C30B5AE952A}" srcOrd="1" destOrd="0" presId="urn:microsoft.com/office/officeart/2008/layout/LinedList"/>
    <dgm:cxn modelId="{29BE2838-62D2-44FD-847C-AD35B32414F7}" type="presParOf" srcId="{3EAF313A-C8E4-4083-9829-728BD3D1E25F}" destId="{DFCD798A-12C0-4B1A-8B79-06A276222C10}" srcOrd="10" destOrd="0" presId="urn:microsoft.com/office/officeart/2008/layout/LinedList"/>
    <dgm:cxn modelId="{D9BAA793-C383-4F5F-9633-B1CF8061D29A}" type="presParOf" srcId="{3EAF313A-C8E4-4083-9829-728BD3D1E25F}" destId="{6AC16845-C12C-4BD8-ACF6-79EE2C824C81}" srcOrd="11" destOrd="0" presId="urn:microsoft.com/office/officeart/2008/layout/LinedList"/>
    <dgm:cxn modelId="{3F200A53-4FA6-44E9-9681-1F7648ED7685}" type="presParOf" srcId="{6AC16845-C12C-4BD8-ACF6-79EE2C824C81}" destId="{60B8A9EA-85D6-4251-8367-467C7E751657}" srcOrd="0" destOrd="0" presId="urn:microsoft.com/office/officeart/2008/layout/LinedList"/>
    <dgm:cxn modelId="{926EE115-6CFF-4D06-A756-4FBE4AB0483C}" type="presParOf" srcId="{6AC16845-C12C-4BD8-ACF6-79EE2C824C81}" destId="{699E4CEB-A52E-49E1-BCF1-6F0F027C29DA}" srcOrd="1" destOrd="0" presId="urn:microsoft.com/office/officeart/2008/layout/LinedList"/>
    <dgm:cxn modelId="{9EF85D48-D846-4072-BAF7-436AEB885ECB}" type="presParOf" srcId="{3EAF313A-C8E4-4083-9829-728BD3D1E25F}" destId="{D0956864-D816-44B6-A2CC-96A0B73C2305}" srcOrd="12" destOrd="0" presId="urn:microsoft.com/office/officeart/2008/layout/LinedList"/>
    <dgm:cxn modelId="{94D5F2B2-CD63-4AC1-902E-511FCDAF307A}" type="presParOf" srcId="{3EAF313A-C8E4-4083-9829-728BD3D1E25F}" destId="{3739C366-99A0-4C46-BDD4-17E9567339E7}" srcOrd="13" destOrd="0" presId="urn:microsoft.com/office/officeart/2008/layout/LinedList"/>
    <dgm:cxn modelId="{99E4DE2F-D2E5-4C21-AE47-C274AA7A615B}" type="presParOf" srcId="{3739C366-99A0-4C46-BDD4-17E9567339E7}" destId="{5FFAE6D9-744C-4CF7-B244-B35CBA1061F7}" srcOrd="0" destOrd="0" presId="urn:microsoft.com/office/officeart/2008/layout/LinedList"/>
    <dgm:cxn modelId="{B601C61A-38B0-4AFC-9951-885D6837DF64}" type="presParOf" srcId="{3739C366-99A0-4C46-BDD4-17E9567339E7}" destId="{AE19FFEA-BAFD-4DBA-80D5-E31943B921D9}" srcOrd="1" destOrd="0" presId="urn:microsoft.com/office/officeart/2008/layout/LinedList"/>
    <dgm:cxn modelId="{81CF029C-E4F0-4CC0-A9D9-46E86391934D}" type="presParOf" srcId="{3EAF313A-C8E4-4083-9829-728BD3D1E25F}" destId="{45666E54-7DF4-454D-A9C1-F74D8A80A66A}" srcOrd="14" destOrd="0" presId="urn:microsoft.com/office/officeart/2008/layout/LinedList"/>
    <dgm:cxn modelId="{AEBDE85A-7FA4-46F0-B818-49D1782BEEFF}" type="presParOf" srcId="{3EAF313A-C8E4-4083-9829-728BD3D1E25F}" destId="{3DD48B9D-BD8C-4F62-AE28-6B02F586CA9B}" srcOrd="15" destOrd="0" presId="urn:microsoft.com/office/officeart/2008/layout/LinedList"/>
    <dgm:cxn modelId="{7586D2B1-7AAB-43A6-A3D9-7862D3A09CE4}" type="presParOf" srcId="{3DD48B9D-BD8C-4F62-AE28-6B02F586CA9B}" destId="{B240E594-7A4B-48BE-AEDA-28B2A6D44954}" srcOrd="0" destOrd="0" presId="urn:microsoft.com/office/officeart/2008/layout/LinedList"/>
    <dgm:cxn modelId="{9A8E4976-BC8B-4879-B7F4-B02973F9C2E0}" type="presParOf" srcId="{3DD48B9D-BD8C-4F62-AE28-6B02F586CA9B}" destId="{C6CB7F8F-50D9-45F1-82F3-31AD55513B85}" srcOrd="1" destOrd="0" presId="urn:microsoft.com/office/officeart/2008/layout/LinedList"/>
    <dgm:cxn modelId="{692FDEED-C4B5-4D31-B97F-95B801F63B0E}" type="presParOf" srcId="{3EAF313A-C8E4-4083-9829-728BD3D1E25F}" destId="{03865B84-69B8-40C3-80BA-FC9430EBCED7}" srcOrd="16" destOrd="0" presId="urn:microsoft.com/office/officeart/2008/layout/LinedList"/>
    <dgm:cxn modelId="{11F6D3CF-D7CD-4B88-8584-39625D952DCB}" type="presParOf" srcId="{3EAF313A-C8E4-4083-9829-728BD3D1E25F}" destId="{2AFF94A0-8A81-4AFC-B4A7-368508A9829F}" srcOrd="17" destOrd="0" presId="urn:microsoft.com/office/officeart/2008/layout/LinedList"/>
    <dgm:cxn modelId="{604C09D8-8CCA-4C38-B82D-1FFEA4F37BC7}" type="presParOf" srcId="{2AFF94A0-8A81-4AFC-B4A7-368508A9829F}" destId="{E976A2B1-D221-4856-9FA0-BE2BA6E94C94}" srcOrd="0" destOrd="0" presId="urn:microsoft.com/office/officeart/2008/layout/LinedList"/>
    <dgm:cxn modelId="{32498FD3-72A0-4789-850B-FBA253AC2214}" type="presParOf" srcId="{2AFF94A0-8A81-4AFC-B4A7-368508A9829F}" destId="{1F3DCDF7-11A5-4391-A269-10B35EEA99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3C83F-19EC-4494-B349-7E461BB44C95}">
      <dsp:nvSpPr>
        <dsp:cNvPr id="0" name=""/>
        <dsp:cNvSpPr/>
      </dsp:nvSpPr>
      <dsp:spPr>
        <a:xfrm>
          <a:off x="2669704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577453"/>
        <a:ext cx="22113" cy="4422"/>
      </dsp:txXfrm>
    </dsp:sp>
    <dsp:sp modelId="{647BCB94-A4EB-4655-8398-C54328B8F95A}">
      <dsp:nvSpPr>
        <dsp:cNvPr id="0" name=""/>
        <dsp:cNvSpPr/>
      </dsp:nvSpPr>
      <dsp:spPr>
        <a:xfrm>
          <a:off x="748607" y="2795"/>
          <a:ext cx="1922896" cy="11537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Key Steps</a:t>
          </a:r>
          <a:endParaRPr lang="en-US" sz="2200" kern="1200"/>
        </a:p>
      </dsp:txBody>
      <dsp:txXfrm>
        <a:off x="748607" y="2795"/>
        <a:ext cx="1922896" cy="1153737"/>
      </dsp:txXfrm>
    </dsp:sp>
    <dsp:sp modelId="{A0B04ACA-5921-4D0E-92B4-BE0FA7BC4048}">
      <dsp:nvSpPr>
        <dsp:cNvPr id="0" name=""/>
        <dsp:cNvSpPr/>
      </dsp:nvSpPr>
      <dsp:spPr>
        <a:xfrm>
          <a:off x="5034866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715957"/>
              <a:satOff val="-2055"/>
              <a:lumOff val="-32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577453"/>
        <a:ext cx="22113" cy="4422"/>
      </dsp:txXfrm>
    </dsp:sp>
    <dsp:sp modelId="{D707AFB3-517E-45E9-83F8-C2AA94E23880}">
      <dsp:nvSpPr>
        <dsp:cNvPr id="0" name=""/>
        <dsp:cNvSpPr/>
      </dsp:nvSpPr>
      <dsp:spPr>
        <a:xfrm>
          <a:off x="3113770" y="2795"/>
          <a:ext cx="1922896" cy="1153737"/>
        </a:xfrm>
        <a:prstGeom prst="rect">
          <a:avLst/>
        </a:prstGeom>
        <a:solidFill>
          <a:schemeClr val="accent2">
            <a:hueOff val="644361"/>
            <a:satOff val="-1849"/>
            <a:lumOff val="-2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Identify workforce needs </a:t>
          </a:r>
          <a:endParaRPr lang="en-US" sz="2200" kern="1200" dirty="0"/>
        </a:p>
      </dsp:txBody>
      <dsp:txXfrm>
        <a:off x="3113770" y="2795"/>
        <a:ext cx="1922896" cy="1153737"/>
      </dsp:txXfrm>
    </dsp:sp>
    <dsp:sp modelId="{ABC97C86-5D37-4031-B190-25006D339835}">
      <dsp:nvSpPr>
        <dsp:cNvPr id="0" name=""/>
        <dsp:cNvSpPr/>
      </dsp:nvSpPr>
      <dsp:spPr>
        <a:xfrm>
          <a:off x="7400029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1431914"/>
              <a:satOff val="-4110"/>
              <a:lumOff val="-658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577453"/>
        <a:ext cx="22113" cy="4422"/>
      </dsp:txXfrm>
    </dsp:sp>
    <dsp:sp modelId="{C8EAC622-6481-4922-ACF4-20429B3B17A2}">
      <dsp:nvSpPr>
        <dsp:cNvPr id="0" name=""/>
        <dsp:cNvSpPr/>
      </dsp:nvSpPr>
      <dsp:spPr>
        <a:xfrm>
          <a:off x="5478933" y="2795"/>
          <a:ext cx="1922896" cy="1153737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Conduct job analysis </a:t>
          </a:r>
          <a:endParaRPr lang="en-US" sz="2200" kern="1200"/>
        </a:p>
      </dsp:txBody>
      <dsp:txXfrm>
        <a:off x="5478933" y="2795"/>
        <a:ext cx="1922896" cy="1153737"/>
      </dsp:txXfrm>
    </dsp:sp>
    <dsp:sp modelId="{88DBFFC3-0707-4150-A34D-E53D41D6AFBB}">
      <dsp:nvSpPr>
        <dsp:cNvPr id="0" name=""/>
        <dsp:cNvSpPr/>
      </dsp:nvSpPr>
      <dsp:spPr>
        <a:xfrm>
          <a:off x="1710055" y="1154733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1358355"/>
        <a:ext cx="355462" cy="4422"/>
      </dsp:txXfrm>
    </dsp:sp>
    <dsp:sp modelId="{249C30C7-BDF3-4AF4-9F00-2579CAE566D7}">
      <dsp:nvSpPr>
        <dsp:cNvPr id="0" name=""/>
        <dsp:cNvSpPr/>
      </dsp:nvSpPr>
      <dsp:spPr>
        <a:xfrm>
          <a:off x="7844095" y="2795"/>
          <a:ext cx="1922896" cy="1153737"/>
        </a:xfrm>
        <a:prstGeom prst="rect">
          <a:avLst/>
        </a:prstGeom>
        <a:solidFill>
          <a:schemeClr val="accent2">
            <a:hueOff val="1933084"/>
            <a:satOff val="-5548"/>
            <a:lumOff val="-8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Create job description </a:t>
          </a:r>
          <a:endParaRPr lang="en-US" sz="2200" kern="1200"/>
        </a:p>
      </dsp:txBody>
      <dsp:txXfrm>
        <a:off x="7844095" y="2795"/>
        <a:ext cx="1922896" cy="1153737"/>
      </dsp:txXfrm>
    </dsp:sp>
    <dsp:sp modelId="{29C2EE6B-F571-4D7E-9037-34AACDD15551}">
      <dsp:nvSpPr>
        <dsp:cNvPr id="0" name=""/>
        <dsp:cNvSpPr/>
      </dsp:nvSpPr>
      <dsp:spPr>
        <a:xfrm>
          <a:off x="2669704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2863828"/>
              <a:satOff val="-8219"/>
              <a:lumOff val="-1316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2173457"/>
        <a:ext cx="22113" cy="4422"/>
      </dsp:txXfrm>
    </dsp:sp>
    <dsp:sp modelId="{D9D9C456-221A-475F-B727-22A75117F3A4}">
      <dsp:nvSpPr>
        <dsp:cNvPr id="0" name=""/>
        <dsp:cNvSpPr/>
      </dsp:nvSpPr>
      <dsp:spPr>
        <a:xfrm>
          <a:off x="748607" y="1598800"/>
          <a:ext cx="1922896" cy="1153737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Develop person specification </a:t>
          </a:r>
          <a:endParaRPr lang="en-US" sz="2200" kern="1200"/>
        </a:p>
      </dsp:txBody>
      <dsp:txXfrm>
        <a:off x="748607" y="1598800"/>
        <a:ext cx="1922896" cy="1153737"/>
      </dsp:txXfrm>
    </dsp:sp>
    <dsp:sp modelId="{61216D82-8B9C-4150-83CF-B0633D0F714A}">
      <dsp:nvSpPr>
        <dsp:cNvPr id="0" name=""/>
        <dsp:cNvSpPr/>
      </dsp:nvSpPr>
      <dsp:spPr>
        <a:xfrm>
          <a:off x="5034866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3579786"/>
              <a:satOff val="-10274"/>
              <a:lumOff val="-1644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2173457"/>
        <a:ext cx="22113" cy="4422"/>
      </dsp:txXfrm>
    </dsp:sp>
    <dsp:sp modelId="{5EF6D1EE-CD73-415F-AF6A-5EC5A88613D5}">
      <dsp:nvSpPr>
        <dsp:cNvPr id="0" name=""/>
        <dsp:cNvSpPr/>
      </dsp:nvSpPr>
      <dsp:spPr>
        <a:xfrm>
          <a:off x="3113770" y="1598800"/>
          <a:ext cx="1922896" cy="1153737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Advertise vacancies </a:t>
          </a:r>
          <a:endParaRPr lang="en-US" sz="2200" kern="1200"/>
        </a:p>
      </dsp:txBody>
      <dsp:txXfrm>
        <a:off x="3113770" y="1598800"/>
        <a:ext cx="1922896" cy="1153737"/>
      </dsp:txXfrm>
    </dsp:sp>
    <dsp:sp modelId="{699281CE-EAFF-4096-BC5B-E32D2F0C2AB4}">
      <dsp:nvSpPr>
        <dsp:cNvPr id="0" name=""/>
        <dsp:cNvSpPr/>
      </dsp:nvSpPr>
      <dsp:spPr>
        <a:xfrm>
          <a:off x="7400029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2173457"/>
        <a:ext cx="22113" cy="4422"/>
      </dsp:txXfrm>
    </dsp:sp>
    <dsp:sp modelId="{25FD18DF-4635-470D-908A-4BA8CB5E87E5}">
      <dsp:nvSpPr>
        <dsp:cNvPr id="0" name=""/>
        <dsp:cNvSpPr/>
      </dsp:nvSpPr>
      <dsp:spPr>
        <a:xfrm>
          <a:off x="5478933" y="1598800"/>
          <a:ext cx="1922896" cy="1153737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Shortlist applicants </a:t>
          </a:r>
          <a:endParaRPr lang="en-US" sz="2200" kern="1200"/>
        </a:p>
      </dsp:txBody>
      <dsp:txXfrm>
        <a:off x="5478933" y="1598800"/>
        <a:ext cx="1922896" cy="1153737"/>
      </dsp:txXfrm>
    </dsp:sp>
    <dsp:sp modelId="{10A16395-9E86-4421-81F4-857808635160}">
      <dsp:nvSpPr>
        <dsp:cNvPr id="0" name=""/>
        <dsp:cNvSpPr/>
      </dsp:nvSpPr>
      <dsp:spPr>
        <a:xfrm>
          <a:off x="1710055" y="2750737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2">
              <a:hueOff val="5011700"/>
              <a:satOff val="-14383"/>
              <a:lumOff val="-2302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2954359"/>
        <a:ext cx="355462" cy="4422"/>
      </dsp:txXfrm>
    </dsp:sp>
    <dsp:sp modelId="{25CFB356-5101-42AA-94A3-ACB6744AED0E}">
      <dsp:nvSpPr>
        <dsp:cNvPr id="0" name=""/>
        <dsp:cNvSpPr/>
      </dsp:nvSpPr>
      <dsp:spPr>
        <a:xfrm>
          <a:off x="7844095" y="1598800"/>
          <a:ext cx="1922896" cy="1153737"/>
        </a:xfrm>
        <a:prstGeom prst="rect">
          <a:avLst/>
        </a:prstGeom>
        <a:solidFill>
          <a:schemeClr val="accent2">
            <a:hueOff val="4510529"/>
            <a:satOff val="-12945"/>
            <a:lumOff val="-207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Conduct interviews </a:t>
          </a:r>
          <a:endParaRPr lang="en-US" sz="2200" kern="1200"/>
        </a:p>
      </dsp:txBody>
      <dsp:txXfrm>
        <a:off x="7844095" y="1598800"/>
        <a:ext cx="1922896" cy="1153737"/>
      </dsp:txXfrm>
    </dsp:sp>
    <dsp:sp modelId="{201A8E75-A246-4682-82A7-6D0952D08260}">
      <dsp:nvSpPr>
        <dsp:cNvPr id="0" name=""/>
        <dsp:cNvSpPr/>
      </dsp:nvSpPr>
      <dsp:spPr>
        <a:xfrm>
          <a:off x="2669704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5727657"/>
              <a:satOff val="-16438"/>
              <a:lumOff val="-2631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3769461"/>
        <a:ext cx="22113" cy="4422"/>
      </dsp:txXfrm>
    </dsp:sp>
    <dsp:sp modelId="{A2D2A998-18D0-479B-B699-8553DD83EB93}">
      <dsp:nvSpPr>
        <dsp:cNvPr id="0" name=""/>
        <dsp:cNvSpPr/>
      </dsp:nvSpPr>
      <dsp:spPr>
        <a:xfrm>
          <a:off x="748607" y="3194804"/>
          <a:ext cx="1922896" cy="1153737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Select candidate </a:t>
          </a:r>
          <a:endParaRPr lang="en-US" sz="2200" kern="1200"/>
        </a:p>
      </dsp:txBody>
      <dsp:txXfrm>
        <a:off x="748607" y="3194804"/>
        <a:ext cx="1922896" cy="1153737"/>
      </dsp:txXfrm>
    </dsp:sp>
    <dsp:sp modelId="{5F400A1F-6121-430A-89EF-F34BF5ADB2D0}">
      <dsp:nvSpPr>
        <dsp:cNvPr id="0" name=""/>
        <dsp:cNvSpPr/>
      </dsp:nvSpPr>
      <dsp:spPr>
        <a:xfrm>
          <a:off x="5034866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3769461"/>
        <a:ext cx="22113" cy="4422"/>
      </dsp:txXfrm>
    </dsp:sp>
    <dsp:sp modelId="{5F7CC3B8-272F-48E1-9128-7F0128A29043}">
      <dsp:nvSpPr>
        <dsp:cNvPr id="0" name=""/>
        <dsp:cNvSpPr/>
      </dsp:nvSpPr>
      <dsp:spPr>
        <a:xfrm>
          <a:off x="3113770" y="3194804"/>
          <a:ext cx="1922896" cy="1153737"/>
        </a:xfrm>
        <a:prstGeom prst="rect">
          <a:avLst/>
        </a:prstGeom>
        <a:solidFill>
          <a:schemeClr val="accent2">
            <a:hueOff val="5799252"/>
            <a:satOff val="-16644"/>
            <a:lumOff val="-266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Offer employment </a:t>
          </a:r>
          <a:endParaRPr lang="en-US" sz="2200" kern="1200"/>
        </a:p>
      </dsp:txBody>
      <dsp:txXfrm>
        <a:off x="3113770" y="3194804"/>
        <a:ext cx="1922896" cy="1153737"/>
      </dsp:txXfrm>
    </dsp:sp>
    <dsp:sp modelId="{4E644140-90CD-4635-8943-8181C65DDD82}">
      <dsp:nvSpPr>
        <dsp:cNvPr id="0" name=""/>
        <dsp:cNvSpPr/>
      </dsp:nvSpPr>
      <dsp:spPr>
        <a:xfrm>
          <a:off x="5478933" y="3194804"/>
          <a:ext cx="1922896" cy="115373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Onboard employee </a:t>
          </a:r>
          <a:endParaRPr lang="en-US" sz="2200" kern="1200"/>
        </a:p>
      </dsp:txBody>
      <dsp:txXfrm>
        <a:off x="5478933" y="3194804"/>
        <a:ext cx="1922896" cy="11537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CBC193-3E38-4743-9862-A80F2E3E366D}">
      <dsp:nvSpPr>
        <dsp:cNvPr id="0" name=""/>
        <dsp:cNvSpPr/>
      </dsp:nvSpPr>
      <dsp:spPr>
        <a:xfrm>
          <a:off x="0" y="462"/>
          <a:ext cx="470680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58F7BE-6E82-4DDB-9A97-3001BB407BF9}">
      <dsp:nvSpPr>
        <dsp:cNvPr id="0" name=""/>
        <dsp:cNvSpPr/>
      </dsp:nvSpPr>
      <dsp:spPr>
        <a:xfrm>
          <a:off x="0" y="462"/>
          <a:ext cx="4706803" cy="42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Job Title:</a:t>
          </a:r>
          <a:r>
            <a:rPr lang="en-GB" sz="1400" kern="1200"/>
            <a:t> Digital Transformation Specialist</a:t>
          </a:r>
          <a:endParaRPr lang="en-US" sz="1400" kern="1200"/>
        </a:p>
      </dsp:txBody>
      <dsp:txXfrm>
        <a:off x="0" y="462"/>
        <a:ext cx="4706803" cy="420878"/>
      </dsp:txXfrm>
    </dsp:sp>
    <dsp:sp modelId="{3EA409F8-C571-437B-9A3A-75C56071A8D8}">
      <dsp:nvSpPr>
        <dsp:cNvPr id="0" name=""/>
        <dsp:cNvSpPr/>
      </dsp:nvSpPr>
      <dsp:spPr>
        <a:xfrm>
          <a:off x="0" y="421340"/>
          <a:ext cx="470680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0A8DA8-CE53-4507-8FFA-1F65A2260677}">
      <dsp:nvSpPr>
        <dsp:cNvPr id="0" name=""/>
        <dsp:cNvSpPr/>
      </dsp:nvSpPr>
      <dsp:spPr>
        <a:xfrm>
          <a:off x="0" y="421340"/>
          <a:ext cx="4706803" cy="42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Main Duties</a:t>
          </a:r>
          <a:endParaRPr lang="en-US" sz="1400" kern="1200"/>
        </a:p>
      </dsp:txBody>
      <dsp:txXfrm>
        <a:off x="0" y="421340"/>
        <a:ext cx="4706803" cy="420878"/>
      </dsp:txXfrm>
    </dsp:sp>
    <dsp:sp modelId="{71F3E103-8C6E-4409-99B5-FACDE7D42E51}">
      <dsp:nvSpPr>
        <dsp:cNvPr id="0" name=""/>
        <dsp:cNvSpPr/>
      </dsp:nvSpPr>
      <dsp:spPr>
        <a:xfrm>
          <a:off x="0" y="842219"/>
          <a:ext cx="470680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09AA77-650B-4E20-84CE-9031FB7EE8BC}">
      <dsp:nvSpPr>
        <dsp:cNvPr id="0" name=""/>
        <dsp:cNvSpPr/>
      </dsp:nvSpPr>
      <dsp:spPr>
        <a:xfrm>
          <a:off x="0" y="842219"/>
          <a:ext cx="4706803" cy="42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Implement digital solutions </a:t>
          </a:r>
          <a:endParaRPr lang="en-US" sz="1400" kern="1200"/>
        </a:p>
      </dsp:txBody>
      <dsp:txXfrm>
        <a:off x="0" y="842219"/>
        <a:ext cx="4706803" cy="420878"/>
      </dsp:txXfrm>
    </dsp:sp>
    <dsp:sp modelId="{A998485C-7445-4BCD-A7DE-72C685369FDE}">
      <dsp:nvSpPr>
        <dsp:cNvPr id="0" name=""/>
        <dsp:cNvSpPr/>
      </dsp:nvSpPr>
      <dsp:spPr>
        <a:xfrm>
          <a:off x="0" y="1263097"/>
          <a:ext cx="470680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80E1AB-DDF8-4882-B8B5-DF57A96A02CD}">
      <dsp:nvSpPr>
        <dsp:cNvPr id="0" name=""/>
        <dsp:cNvSpPr/>
      </dsp:nvSpPr>
      <dsp:spPr>
        <a:xfrm>
          <a:off x="0" y="1263097"/>
          <a:ext cx="4706803" cy="42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Analyse business processes </a:t>
          </a:r>
          <a:endParaRPr lang="en-US" sz="1400" kern="1200"/>
        </a:p>
      </dsp:txBody>
      <dsp:txXfrm>
        <a:off x="0" y="1263097"/>
        <a:ext cx="4706803" cy="420878"/>
      </dsp:txXfrm>
    </dsp:sp>
    <dsp:sp modelId="{6E3190D4-37A2-44AA-9810-67C83896D48C}">
      <dsp:nvSpPr>
        <dsp:cNvPr id="0" name=""/>
        <dsp:cNvSpPr/>
      </dsp:nvSpPr>
      <dsp:spPr>
        <a:xfrm>
          <a:off x="0" y="1683975"/>
          <a:ext cx="470680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5DAD41-9B65-4CDD-A069-39361F7D661F}">
      <dsp:nvSpPr>
        <dsp:cNvPr id="0" name=""/>
        <dsp:cNvSpPr/>
      </dsp:nvSpPr>
      <dsp:spPr>
        <a:xfrm>
          <a:off x="0" y="1683975"/>
          <a:ext cx="4706803" cy="42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Support technology adoption </a:t>
          </a:r>
          <a:endParaRPr lang="en-US" sz="1400" kern="1200"/>
        </a:p>
      </dsp:txBody>
      <dsp:txXfrm>
        <a:off x="0" y="1683975"/>
        <a:ext cx="4706803" cy="420878"/>
      </dsp:txXfrm>
    </dsp:sp>
    <dsp:sp modelId="{DFCD798A-12C0-4B1A-8B79-06A276222C10}">
      <dsp:nvSpPr>
        <dsp:cNvPr id="0" name=""/>
        <dsp:cNvSpPr/>
      </dsp:nvSpPr>
      <dsp:spPr>
        <a:xfrm>
          <a:off x="0" y="2104854"/>
          <a:ext cx="470680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B8A9EA-85D6-4251-8367-467C7E751657}">
      <dsp:nvSpPr>
        <dsp:cNvPr id="0" name=""/>
        <dsp:cNvSpPr/>
      </dsp:nvSpPr>
      <dsp:spPr>
        <a:xfrm>
          <a:off x="0" y="2104854"/>
          <a:ext cx="4706803" cy="42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Train employees on new systems </a:t>
          </a:r>
          <a:endParaRPr lang="en-US" sz="1400" kern="1200"/>
        </a:p>
      </dsp:txBody>
      <dsp:txXfrm>
        <a:off x="0" y="2104854"/>
        <a:ext cx="4706803" cy="420878"/>
      </dsp:txXfrm>
    </dsp:sp>
    <dsp:sp modelId="{D0956864-D816-44B6-A2CC-96A0B73C2305}">
      <dsp:nvSpPr>
        <dsp:cNvPr id="0" name=""/>
        <dsp:cNvSpPr/>
      </dsp:nvSpPr>
      <dsp:spPr>
        <a:xfrm>
          <a:off x="0" y="2525732"/>
          <a:ext cx="470680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FAE6D9-744C-4CF7-B244-B35CBA1061F7}">
      <dsp:nvSpPr>
        <dsp:cNvPr id="0" name=""/>
        <dsp:cNvSpPr/>
      </dsp:nvSpPr>
      <dsp:spPr>
        <a:xfrm>
          <a:off x="0" y="2525732"/>
          <a:ext cx="4706803" cy="42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Reporting To</a:t>
          </a:r>
          <a:endParaRPr lang="en-US" sz="1400" kern="1200"/>
        </a:p>
      </dsp:txBody>
      <dsp:txXfrm>
        <a:off x="0" y="2525732"/>
        <a:ext cx="4706803" cy="420878"/>
      </dsp:txXfrm>
    </dsp:sp>
    <dsp:sp modelId="{45666E54-7DF4-454D-A9C1-F74D8A80A66A}">
      <dsp:nvSpPr>
        <dsp:cNvPr id="0" name=""/>
        <dsp:cNvSpPr/>
      </dsp:nvSpPr>
      <dsp:spPr>
        <a:xfrm>
          <a:off x="0" y="2946610"/>
          <a:ext cx="470680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40E594-7A4B-48BE-AEDA-28B2A6D44954}">
      <dsp:nvSpPr>
        <dsp:cNvPr id="0" name=""/>
        <dsp:cNvSpPr/>
      </dsp:nvSpPr>
      <dsp:spPr>
        <a:xfrm>
          <a:off x="0" y="2946610"/>
          <a:ext cx="4706803" cy="42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Transformation Programme Manager</a:t>
          </a:r>
          <a:endParaRPr lang="en-US" sz="1400" kern="1200"/>
        </a:p>
      </dsp:txBody>
      <dsp:txXfrm>
        <a:off x="0" y="2946610"/>
        <a:ext cx="4706803" cy="420878"/>
      </dsp:txXfrm>
    </dsp:sp>
    <dsp:sp modelId="{03865B84-69B8-40C3-80BA-FC9430EBCED7}">
      <dsp:nvSpPr>
        <dsp:cNvPr id="0" name=""/>
        <dsp:cNvSpPr/>
      </dsp:nvSpPr>
      <dsp:spPr>
        <a:xfrm>
          <a:off x="0" y="3367489"/>
          <a:ext cx="470680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76A2B1-D221-4856-9FA0-BE2BA6E94C94}">
      <dsp:nvSpPr>
        <dsp:cNvPr id="0" name=""/>
        <dsp:cNvSpPr/>
      </dsp:nvSpPr>
      <dsp:spPr>
        <a:xfrm>
          <a:off x="0" y="3367489"/>
          <a:ext cx="4706803" cy="42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Job descriptions provide clarity for applicants and recruiters</a:t>
          </a:r>
          <a:endParaRPr lang="en-US" sz="1400" kern="1200"/>
        </a:p>
      </dsp:txBody>
      <dsp:txXfrm>
        <a:off x="0" y="3367489"/>
        <a:ext cx="4706803" cy="4208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?utm_source=chatgpt.com" TargetMode="External"/><Relationship Id="rId2" Type="http://schemas.openxmlformats.org/officeDocument/2006/relationships/hyperlink" Target="https://www.linkedin.com/?utm_source=chatgp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s://www.screwfixcareers.com/?utm_source=chatgpt.co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rewfixcareers.com/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3844EE9-2895-4B7B-A445-00BA91721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6019" y="1107860"/>
            <a:ext cx="5847781" cy="10466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200" b="1" kern="1200" dirty="0">
                <a:latin typeface="+mj-lt"/>
                <a:ea typeface="+mj-ea"/>
                <a:cs typeface="+mj-cs"/>
              </a:rPr>
              <a:t>Recruitment and Selection During </a:t>
            </a:r>
            <a:r>
              <a:rPr lang="en-US" sz="2200" b="1" kern="1200" dirty="0" err="1">
                <a:latin typeface="+mj-lt"/>
                <a:ea typeface="+mj-ea"/>
                <a:cs typeface="+mj-cs"/>
              </a:rPr>
              <a:t>Organisational</a:t>
            </a:r>
            <a:r>
              <a:rPr lang="en-US" sz="2200" b="1" kern="1200" dirty="0">
                <a:latin typeface="+mj-lt"/>
                <a:ea typeface="+mj-ea"/>
                <a:cs typeface="+mj-cs"/>
              </a:rPr>
              <a:t> Transformation at </a:t>
            </a:r>
            <a:r>
              <a:rPr lang="en-US" sz="2200" b="1" dirty="0"/>
              <a:t>Screwfix</a:t>
            </a:r>
            <a:endParaRPr lang="en-US" sz="2200" kern="1200" dirty="0">
              <a:latin typeface="+mj-lt"/>
              <a:ea typeface="+mj-ea"/>
              <a:cs typeface="+mj-cs"/>
            </a:endParaRPr>
          </a:p>
          <a:p>
            <a:pPr algn="l"/>
            <a:endParaRPr lang="en-US" sz="2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7B03642-7722-4B15-897F-76918F86B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068EAC2-2623-4156-A990-D776FF9BF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06020" y="2402260"/>
            <a:ext cx="5847780" cy="33478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800"/>
              <a:t>Transformation: Screwfix</a:t>
            </a:r>
            <a:endParaRPr lang="en-US"/>
          </a:p>
          <a:p>
            <a:pPr algn="l"/>
            <a:r>
              <a:rPr lang="en-US" sz="1800"/>
              <a:t>Student Name: Maria Hussain</a:t>
            </a:r>
          </a:p>
          <a:p>
            <a:pPr algn="l"/>
            <a:r>
              <a:rPr lang="en-US" sz="1800"/>
              <a:t>Student Number: 2436307</a:t>
            </a:r>
          </a:p>
          <a:p>
            <a:pPr algn="l"/>
            <a:r>
              <a:rPr lang="en-US" sz="1800"/>
              <a:t>Module Code: LCLM5002</a:t>
            </a:r>
          </a:p>
          <a:p>
            <a:pPr algn="l"/>
            <a:r>
              <a:rPr lang="en-US" sz="1800"/>
              <a:t>Title: Managing and developing teams</a:t>
            </a:r>
            <a:endParaRPr lang="en-US"/>
          </a:p>
          <a:p>
            <a:pPr algn="l"/>
            <a:r>
              <a:rPr lang="en-US" sz="1800"/>
              <a:t>Lecturer: </a:t>
            </a:r>
            <a:r>
              <a:rPr lang="en-US" sz="1800">
                <a:solidFill>
                  <a:srgbClr val="242130"/>
                </a:solidFill>
                <a:highlight>
                  <a:srgbClr val="FFFFFF"/>
                </a:highlight>
                <a:latin typeface="Aptos"/>
                <a:ea typeface="Source Sans Pro"/>
              </a:rPr>
              <a:t>Samson Oladejo</a:t>
            </a:r>
            <a:endParaRPr lang="en-US" sz="1800">
              <a:solidFill>
                <a:srgbClr val="000000"/>
              </a:solidFill>
              <a:latin typeface="Aptos"/>
              <a:ea typeface="Source Sans Pro"/>
            </a:endParaRPr>
          </a:p>
          <a:p>
            <a:pPr algn="l"/>
            <a:r>
              <a:rPr lang="en-US" sz="1800" dirty="0"/>
              <a:t>Assignment Title: Component 1 Individual Presentation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C707BC9-731A-490A-AF25-6F349FD9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FD7C480-AC7D-4FEE-BB95-EEE23BB3E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64601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University of Wales Trinity Saint David launches ‘One Planet ...">
            <a:extLst>
              <a:ext uri="{FF2B5EF4-FFF2-40B4-BE49-F238E27FC236}">
                <a16:creationId xmlns:a16="http://schemas.microsoft.com/office/drawing/2014/main" id="{AA28D0F0-071F-68FA-4B5E-CF8764A701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08" r="-254" b="11885"/>
          <a:stretch>
            <a:fillRect/>
          </a:stretch>
        </p:blipFill>
        <p:spPr>
          <a:xfrm>
            <a:off x="170928" y="983163"/>
            <a:ext cx="4115330" cy="2134884"/>
          </a:xfrm>
          <a:prstGeom prst="rect">
            <a:avLst/>
          </a:prstGeom>
        </p:spPr>
      </p:pic>
      <p:pic>
        <p:nvPicPr>
          <p:cNvPr id="7" name="Picture 6" descr="A blue and red logo&#10;&#10;AI-generated content may be incorrect.">
            <a:extLst>
              <a:ext uri="{FF2B5EF4-FFF2-40B4-BE49-F238E27FC236}">
                <a16:creationId xmlns:a16="http://schemas.microsoft.com/office/drawing/2014/main" id="{99929A02-E141-4800-2DF9-B2E4579C67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8723" r="-270" b="15042"/>
          <a:stretch>
            <a:fillRect/>
          </a:stretch>
        </p:blipFill>
        <p:spPr>
          <a:xfrm>
            <a:off x="293905" y="4368582"/>
            <a:ext cx="3879827" cy="1103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0ABBB8-1CAA-28F3-C71C-08C109AE9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37" y="1298448"/>
            <a:ext cx="5895178" cy="40996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Table of Contents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E9C8D-9F23-433D-AF6D-CB513FD6AA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68453" y="181070"/>
            <a:ext cx="6048936" cy="6499518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Introduction to Screwfix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Organisational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Transformation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PESTEL Analysis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Recruitment Process Overview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Job Analysis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Job Description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 Specification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Advertisement Platforms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Structured Interviews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Competency-Based Interviews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Assessment Centre Interviews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Questioning Techniques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Face-to-Face vs Virtual Interviews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Conclusion </a:t>
            </a:r>
            <a:endParaRPr lang="en-US" sz="2000" kern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AutoNum type="arabicPeriod"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References</a:t>
            </a:r>
            <a:endParaRPr lang="en-US" sz="2000" kern="1200">
              <a:solidFill>
                <a:schemeClr val="tx1"/>
              </a:solidFill>
              <a:latin typeface="+mn-lt"/>
            </a:endParaRPr>
          </a:p>
          <a:p>
            <a:pPr marL="228600" indent="-228600">
              <a:buAutoNum type="arabicPeriod"/>
            </a:pPr>
            <a:endParaRPr lang="en-US" sz="1100" kern="12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2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62635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sX0" fmla="*/ 0 w 3479619"/>
              <a:gd name="csY0" fmla="*/ 0 h 18288"/>
              <a:gd name="csX1" fmla="*/ 661128 w 3479619"/>
              <a:gd name="csY1" fmla="*/ 0 h 18288"/>
              <a:gd name="csX2" fmla="*/ 1357051 w 3479619"/>
              <a:gd name="csY2" fmla="*/ 0 h 18288"/>
              <a:gd name="csX3" fmla="*/ 2087771 w 3479619"/>
              <a:gd name="csY3" fmla="*/ 0 h 18288"/>
              <a:gd name="csX4" fmla="*/ 2818491 w 3479619"/>
              <a:gd name="csY4" fmla="*/ 0 h 18288"/>
              <a:gd name="csX5" fmla="*/ 3479619 w 3479619"/>
              <a:gd name="csY5" fmla="*/ 0 h 18288"/>
              <a:gd name="csX6" fmla="*/ 3479619 w 3479619"/>
              <a:gd name="csY6" fmla="*/ 18288 h 18288"/>
              <a:gd name="csX7" fmla="*/ 2714103 w 3479619"/>
              <a:gd name="csY7" fmla="*/ 18288 h 18288"/>
              <a:gd name="csX8" fmla="*/ 1948587 w 3479619"/>
              <a:gd name="csY8" fmla="*/ 18288 h 18288"/>
              <a:gd name="csX9" fmla="*/ 1252663 w 3479619"/>
              <a:gd name="csY9" fmla="*/ 18288 h 18288"/>
              <a:gd name="csX10" fmla="*/ 0 w 3479619"/>
              <a:gd name="csY10" fmla="*/ 18288 h 18288"/>
              <a:gd name="csX11" fmla="*/ 0 w 3479619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410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7D97E-5E03-337A-0954-DE5ED52D9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8146" y="-4964"/>
            <a:ext cx="7147676" cy="1402470"/>
          </a:xfrm>
        </p:spPr>
        <p:txBody>
          <a:bodyPr anchor="t">
            <a:normAutofit/>
          </a:bodyPr>
          <a:lstStyle/>
          <a:p>
            <a:r>
              <a:rPr lang="en-GB" sz="3200" dirty="0">
                <a:ea typeface="+mj-lt"/>
                <a:cs typeface="+mj-lt"/>
              </a:rPr>
              <a:t>Introduction to Screwfix </a:t>
            </a:r>
            <a:r>
              <a:rPr lang="en-GB" sz="3200">
                <a:ea typeface="+mj-lt"/>
                <a:cs typeface="+mj-lt"/>
              </a:rPr>
              <a:t>and </a:t>
            </a:r>
            <a:br>
              <a:rPr lang="en-GB" sz="3200" dirty="0">
                <a:ea typeface="+mj-lt"/>
                <a:cs typeface="+mj-lt"/>
              </a:rPr>
            </a:br>
            <a:r>
              <a:rPr lang="en-GB" sz="3200">
                <a:ea typeface="+mj-lt"/>
                <a:cs typeface="+mj-lt"/>
              </a:rPr>
              <a:t>Transformation</a:t>
            </a:r>
            <a:endParaRPr lang="en-US" sz="3200" dirty="0"/>
          </a:p>
        </p:txBody>
      </p:sp>
      <p:pic>
        <p:nvPicPr>
          <p:cNvPr id="17" name="Picture 16" descr="D-I-Y tools and crafts">
            <a:extLst>
              <a:ext uri="{FF2B5EF4-FFF2-40B4-BE49-F238E27FC236}">
                <a16:creationId xmlns:a16="http://schemas.microsoft.com/office/drawing/2014/main" id="{1345E8B5-6C71-B5ED-6D4C-6F3CF07503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0" r="49075" b="-3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BF51ABF-15B3-DBF4-0748-87B63600E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234" y="1015969"/>
            <a:ext cx="7584705" cy="584358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/>
              <a:t>About Screwfix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UK-based retailer specialising in trade tools, hardware and building supplies.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Part of Kingfisher plc.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Operates hundreds of stores across the UK and Ireland. </a:t>
            </a:r>
            <a:endParaRPr lang="en-GB" sz="2000" dirty="0"/>
          </a:p>
          <a:p>
            <a:r>
              <a:rPr lang="en-GB" sz="2000"/>
              <a:t>Current Transformation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Increased digitalisation of services.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Expansion of click-and-collect operations.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Investment in data-driven decision making.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Recruitment of key transformation roles: </a:t>
            </a:r>
            <a:endParaRPr lang="en-GB" sz="2000" dirty="0"/>
          </a:p>
          <a:p>
            <a:pPr lvl="1"/>
            <a:r>
              <a:rPr lang="en-GB" sz="2000">
                <a:ea typeface="+mn-lt"/>
                <a:cs typeface="+mn-lt"/>
              </a:rPr>
              <a:t>Project Manager </a:t>
            </a:r>
            <a:endParaRPr lang="en-GB" sz="2000" dirty="0"/>
          </a:p>
          <a:p>
            <a:pPr lvl="1"/>
            <a:r>
              <a:rPr lang="en-GB" sz="2000">
                <a:ea typeface="+mn-lt"/>
                <a:cs typeface="+mn-lt"/>
              </a:rPr>
              <a:t>Change Manager </a:t>
            </a:r>
            <a:endParaRPr lang="en-GB" sz="2000" dirty="0"/>
          </a:p>
          <a:p>
            <a:pPr lvl="1"/>
            <a:r>
              <a:rPr lang="en-GB" sz="2000">
                <a:ea typeface="+mn-lt"/>
                <a:cs typeface="+mn-lt"/>
              </a:rPr>
              <a:t>Digital Specialist </a:t>
            </a:r>
            <a:endParaRPr lang="en-GB" sz="2000" dirty="0"/>
          </a:p>
          <a:p>
            <a:pPr lvl="1"/>
            <a:r>
              <a:rPr lang="en-GB" sz="2000">
                <a:ea typeface="+mn-lt"/>
                <a:cs typeface="+mn-lt"/>
              </a:rPr>
              <a:t>Operations Manager</a:t>
            </a:r>
            <a:endParaRPr lang="en-GB" sz="2000" dirty="0"/>
          </a:p>
          <a:p>
            <a:pPr marL="457200" lvl="1" indent="0">
              <a:buNone/>
            </a:pPr>
            <a:r>
              <a:rPr lang="en-GB" sz="2000">
                <a:ea typeface="+mn-lt"/>
                <a:cs typeface="+mn-lt"/>
              </a:rPr>
              <a:t>(Kingfisher plc, 2024)</a:t>
            </a:r>
          </a:p>
          <a:p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1645143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9142D-8B19-F963-0A36-55DB3C2A7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9723" y="174559"/>
            <a:ext cx="4544762" cy="14011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 Analysis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4A723AA-3D0E-4EA0-5BBF-6453BE7DA2C7}"/>
              </a:ext>
            </a:extLst>
          </p:cNvPr>
          <p:cNvSpPr txBox="1"/>
          <p:nvPr/>
        </p:nvSpPr>
        <p:spPr>
          <a:xfrm>
            <a:off x="414458" y="4276883"/>
            <a:ext cx="4544762" cy="20677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Key Point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External factors shape how Screwfix attracts and selects employees during transformation.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(Wilton,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65B59A1-A2AE-C88D-6FFD-71ABCE7A98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1219158"/>
              </p:ext>
            </p:extLst>
          </p:nvPr>
        </p:nvGraphicFramePr>
        <p:xfrm>
          <a:off x="6082748" y="1190304"/>
          <a:ext cx="5334161" cy="4478994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1625185">
                  <a:extLst>
                    <a:ext uri="{9D8B030D-6E8A-4147-A177-3AD203B41FA5}">
                      <a16:colId xmlns:a16="http://schemas.microsoft.com/office/drawing/2014/main" val="3950615078"/>
                    </a:ext>
                  </a:extLst>
                </a:gridCol>
                <a:gridCol w="3708976">
                  <a:extLst>
                    <a:ext uri="{9D8B030D-6E8A-4147-A177-3AD203B41FA5}">
                      <a16:colId xmlns:a16="http://schemas.microsoft.com/office/drawing/2014/main" val="1224630210"/>
                    </a:ext>
                  </a:extLst>
                </a:gridCol>
              </a:tblGrid>
              <a:tr h="6706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Factor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Impact on Recruitment During Transformation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0185279"/>
                  </a:ext>
                </a:extLst>
              </a:tr>
              <a:tr h="6706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Political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UK employment regulations and equality laws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2086568"/>
                  </a:ext>
                </a:extLst>
              </a:tr>
              <a:tr h="6706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Economic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Skills shortages increase competition for talent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528821"/>
                  </a:ext>
                </a:extLst>
              </a:tr>
              <a:tr h="4548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Social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Demand for flexible and hybrid working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6378507"/>
                  </a:ext>
                </a:extLst>
              </a:tr>
              <a:tr h="6706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Technological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Growth of AI, automation and e-commerce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1168407"/>
                  </a:ext>
                </a:extLst>
              </a:tr>
              <a:tr h="6706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Environmental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Sustainability expectations influence employer branding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3595848"/>
                  </a:ext>
                </a:extLst>
              </a:tr>
              <a:tr h="6706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Legal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Compliance with Equality Act 2010 and GDPR</a:t>
                      </a:r>
                    </a:p>
                  </a:txBody>
                  <a:tcPr marL="199214" marR="149410" marT="99607" marB="9960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185097"/>
                  </a:ext>
                </a:extLst>
              </a:tr>
            </a:tbl>
          </a:graphicData>
        </a:graphic>
      </p:graphicFrame>
      <p:pic>
        <p:nvPicPr>
          <p:cNvPr id="3" name="Picture 2" descr="PESTEL Analysis Strategy Framework Infographic Diagram Chart ...">
            <a:extLst>
              <a:ext uri="{FF2B5EF4-FFF2-40B4-BE49-F238E27FC236}">
                <a16:creationId xmlns:a16="http://schemas.microsoft.com/office/drawing/2014/main" id="{CA7E61D1-45F6-BCA3-9E33-47B18CFEE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201" y="5042"/>
            <a:ext cx="4714875" cy="4259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646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79EE2EF-D37A-0B78-FF1C-21DF2950C1C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092" t="16884" r="-7" b="-7"/>
          <a:stretch>
            <a:fillRect/>
          </a:stretch>
        </p:blipFill>
        <p:spPr>
          <a:xfrm>
            <a:off x="20" y="10"/>
            <a:ext cx="12191980" cy="560293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7F233-15D3-0581-C0FC-39F6C139F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Recruitment Process Overview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8F971D-CB02-FBED-7A93-537A835F73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2027933"/>
              </p:ext>
            </p:extLst>
          </p:nvPr>
        </p:nvGraphicFramePr>
        <p:xfrm>
          <a:off x="838200" y="12541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51" name="TextBox 250">
            <a:extLst>
              <a:ext uri="{FF2B5EF4-FFF2-40B4-BE49-F238E27FC236}">
                <a16:creationId xmlns:a16="http://schemas.microsoft.com/office/drawing/2014/main" id="{9AB574AF-EDDF-EFBD-A2C6-F13D3DA3A132}"/>
              </a:ext>
            </a:extLst>
          </p:cNvPr>
          <p:cNvSpPr txBox="1"/>
          <p:nvPr/>
        </p:nvSpPr>
        <p:spPr>
          <a:xfrm>
            <a:off x="657219" y="5894385"/>
            <a:ext cx="1132690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Recruiting the right person at the right time reduces disruption and supports successful change.</a:t>
            </a:r>
            <a:endParaRPr lang="en-US" sz="2000" b="1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r>
              <a:rPr lang="en-GB" sz="20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(Armstrong, 2023)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849957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A1A22-F106-63D4-9F79-945B4A8E5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599" y="169981"/>
            <a:ext cx="3258182" cy="648731"/>
          </a:xfrm>
        </p:spPr>
        <p:txBody>
          <a:bodyPr anchor="b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Job Analysis</a:t>
            </a:r>
            <a:endParaRPr lang="en-US" sz="4000"/>
          </a:p>
        </p:txBody>
      </p:sp>
      <p:pic>
        <p:nvPicPr>
          <p:cNvPr id="21" name="Graphic 20" descr="Recruitment Management">
            <a:extLst>
              <a:ext uri="{FF2B5EF4-FFF2-40B4-BE49-F238E27FC236}">
                <a16:creationId xmlns:a16="http://schemas.microsoft.com/office/drawing/2014/main" id="{747266FF-DC1A-7238-C32E-CB1242673A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602977" y="2223371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AC779-1623-41F8-019F-99826C39B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393" y="228426"/>
            <a:ext cx="8536152" cy="685316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/>
              <a:t>Purpose</a:t>
            </a:r>
            <a:endParaRPr lang="en-US" sz="2000" b="1"/>
          </a:p>
          <a:p>
            <a:r>
              <a:rPr lang="en-GB" sz="2000" dirty="0">
                <a:ea typeface="+mn-lt"/>
                <a:cs typeface="+mn-lt"/>
              </a:rPr>
              <a:t>Determines what the role requires.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/>
              <a:t>Example: Change Manager</a:t>
            </a:r>
            <a:endParaRPr lang="en-GB" sz="2000" dirty="0"/>
          </a:p>
          <a:p>
            <a:pPr mar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Responsibilities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Lead transformation initiatives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Manage employee resistance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Support communication plans </a:t>
            </a:r>
            <a:endParaRPr lang="en-GB" sz="2000" dirty="0"/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Required Skills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Leadership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Stakeholder management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Problem-solving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Change management knowledge </a:t>
            </a:r>
            <a:endParaRPr lang="en-GB" sz="2000" dirty="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Job analysis provides the foundation for recruitment decisions</a:t>
            </a:r>
            <a:endParaRPr lang="en-GB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(Bratton and Gold, 2017)</a:t>
            </a:r>
            <a:endParaRPr lang="en-GB" sz="2000"/>
          </a:p>
          <a:p>
            <a:pPr marL="0" indent="0">
              <a:buNone/>
            </a:pPr>
            <a:endParaRPr lang="en-GB" sz="500"/>
          </a:p>
          <a:p>
            <a:endParaRPr lang="en-GB" sz="500"/>
          </a:p>
        </p:txBody>
      </p:sp>
      <p:pic>
        <p:nvPicPr>
          <p:cNvPr id="9" name="Graphic 8" descr="Recruitment Management">
            <a:extLst>
              <a:ext uri="{FF2B5EF4-FFF2-40B4-BE49-F238E27FC236}">
                <a16:creationId xmlns:a16="http://schemas.microsoft.com/office/drawing/2014/main" id="{887B43F3-ECA5-4D39-851D-717D8536D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707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9" name="Rectangle 218">
            <a:extLst>
              <a:ext uri="{FF2B5EF4-FFF2-40B4-BE49-F238E27FC236}">
                <a16:creationId xmlns:a16="http://schemas.microsoft.com/office/drawing/2014/main" id="{70DFA0FD-AB28-4B25-B870-4D2BBC35B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5" name="Picture 214">
            <a:extLst>
              <a:ext uri="{FF2B5EF4-FFF2-40B4-BE49-F238E27FC236}">
                <a16:creationId xmlns:a16="http://schemas.microsoft.com/office/drawing/2014/main" id="{B06D4422-1E13-2A10-5861-05CC0A4D688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30075" b="4"/>
          <a:stretch>
            <a:fillRect/>
          </a:stretch>
        </p:blipFill>
        <p:spPr>
          <a:xfrm>
            <a:off x="5833976" y="10"/>
            <a:ext cx="6394152" cy="6857990"/>
          </a:xfrm>
          <a:prstGeom prst="rect">
            <a:avLst/>
          </a:prstGeom>
        </p:spPr>
      </p:pic>
      <p:grpSp>
        <p:nvGrpSpPr>
          <p:cNvPr id="221" name="Group 220">
            <a:extLst>
              <a:ext uri="{FF2B5EF4-FFF2-40B4-BE49-F238E27FC236}">
                <a16:creationId xmlns:a16="http://schemas.microsoft.com/office/drawing/2014/main" id="{0D628DFB-9CD1-4E2B-8B44-9FDF7E80F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9564" y="0"/>
            <a:ext cx="6648564" cy="6858000"/>
            <a:chOff x="5705128" y="0"/>
            <a:chExt cx="6648564" cy="6858000"/>
          </a:xfrm>
        </p:grpSpPr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4CB07514-66C4-498E-85FA-6CCDFB253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8018" y="0"/>
              <a:ext cx="6485674" cy="6858000"/>
            </a:xfrm>
            <a:custGeom>
              <a:avLst/>
              <a:gdLst>
                <a:gd name="connsiteX0" fmla="*/ 1720317 w 6237794"/>
                <a:gd name="connsiteY0" fmla="*/ 0 h 6858000"/>
                <a:gd name="connsiteX1" fmla="*/ 2433560 w 6237794"/>
                <a:gd name="connsiteY1" fmla="*/ 0 h 6858000"/>
                <a:gd name="connsiteX2" fmla="*/ 2351473 w 6237794"/>
                <a:gd name="connsiteY2" fmla="*/ 41605 h 6858000"/>
                <a:gd name="connsiteX3" fmla="*/ 1473152 w 6237794"/>
                <a:gd name="connsiteY3" fmla="*/ 667521 h 6858000"/>
                <a:gd name="connsiteX4" fmla="*/ 982876 w 6237794"/>
                <a:gd name="connsiteY4" fmla="*/ 1193803 h 6858000"/>
                <a:gd name="connsiteX5" fmla="*/ 595242 w 6237794"/>
                <a:gd name="connsiteY5" fmla="*/ 1798192 h 6858000"/>
                <a:gd name="connsiteX6" fmla="*/ 332174 w 6237794"/>
                <a:gd name="connsiteY6" fmla="*/ 2466315 h 6858000"/>
                <a:gd name="connsiteX7" fmla="*/ 236500 w 6237794"/>
                <a:gd name="connsiteY7" fmla="*/ 3178573 h 6858000"/>
                <a:gd name="connsiteX8" fmla="*/ 276860 w 6237794"/>
                <a:gd name="connsiteY8" fmla="*/ 3527298 h 6858000"/>
                <a:gd name="connsiteX9" fmla="*/ 396054 w 6237794"/>
                <a:gd name="connsiteY9" fmla="*/ 3853520 h 6858000"/>
                <a:gd name="connsiteX10" fmla="*/ 479243 w 6237794"/>
                <a:gd name="connsiteY10" fmla="*/ 4007121 h 6858000"/>
                <a:gd name="connsiteX11" fmla="*/ 574772 w 6237794"/>
                <a:gd name="connsiteY11" fmla="*/ 4155787 h 6858000"/>
                <a:gd name="connsiteX12" fmla="*/ 795447 w 6237794"/>
                <a:gd name="connsiteY12" fmla="*/ 4443100 h 6858000"/>
                <a:gd name="connsiteX13" fmla="*/ 1034270 w 6237794"/>
                <a:gd name="connsiteY13" fmla="*/ 4732591 h 6858000"/>
                <a:gd name="connsiteX14" fmla="*/ 1153028 w 6237794"/>
                <a:gd name="connsiteY14" fmla="*/ 4883725 h 6858000"/>
                <a:gd name="connsiteX15" fmla="*/ 1210084 w 6237794"/>
                <a:gd name="connsiteY15" fmla="*/ 4957912 h 6858000"/>
                <a:gd name="connsiteX16" fmla="*/ 1265979 w 6237794"/>
                <a:gd name="connsiteY16" fmla="*/ 5028906 h 6858000"/>
                <a:gd name="connsiteX17" fmla="*/ 1746238 w 6237794"/>
                <a:gd name="connsiteY17" fmla="*/ 5553590 h 6858000"/>
                <a:gd name="connsiteX18" fmla="*/ 2001611 w 6237794"/>
                <a:gd name="connsiteY18" fmla="*/ 5789654 h 6858000"/>
                <a:gd name="connsiteX19" fmla="*/ 2269035 w 6237794"/>
                <a:gd name="connsiteY19" fmla="*/ 6007280 h 6858000"/>
                <a:gd name="connsiteX20" fmla="*/ 2866455 w 6237794"/>
                <a:gd name="connsiteY20" fmla="*/ 6351505 h 6858000"/>
                <a:gd name="connsiteX21" fmla="*/ 3200661 w 6237794"/>
                <a:gd name="connsiteY21" fmla="*/ 6448777 h 6858000"/>
                <a:gd name="connsiteX22" fmla="*/ 3286318 w 6237794"/>
                <a:gd name="connsiteY22" fmla="*/ 6465908 h 6858000"/>
                <a:gd name="connsiteX23" fmla="*/ 3372701 w 6237794"/>
                <a:gd name="connsiteY23" fmla="*/ 6480281 h 6858000"/>
                <a:gd name="connsiteX24" fmla="*/ 3547063 w 6237794"/>
                <a:gd name="connsiteY24" fmla="*/ 6500896 h 6858000"/>
                <a:gd name="connsiteX25" fmla="*/ 3634753 w 6237794"/>
                <a:gd name="connsiteY25" fmla="*/ 6507575 h 6858000"/>
                <a:gd name="connsiteX26" fmla="*/ 3722733 w 6237794"/>
                <a:gd name="connsiteY26" fmla="*/ 6512221 h 6858000"/>
                <a:gd name="connsiteX27" fmla="*/ 3811003 w 6237794"/>
                <a:gd name="connsiteY27" fmla="*/ 6514253 h 6858000"/>
                <a:gd name="connsiteX28" fmla="*/ 3899418 w 6237794"/>
                <a:gd name="connsiteY28" fmla="*/ 6513817 h 6858000"/>
                <a:gd name="connsiteX29" fmla="*/ 3943698 w 6237794"/>
                <a:gd name="connsiteY29" fmla="*/ 6513381 h 6858000"/>
                <a:gd name="connsiteX30" fmla="*/ 3986381 w 6237794"/>
                <a:gd name="connsiteY30" fmla="*/ 6511495 h 6858000"/>
                <a:gd name="connsiteX31" fmla="*/ 4028919 w 6237794"/>
                <a:gd name="connsiteY31" fmla="*/ 6509317 h 6858000"/>
                <a:gd name="connsiteX32" fmla="*/ 4071312 w 6237794"/>
                <a:gd name="connsiteY32" fmla="*/ 6505833 h 6858000"/>
                <a:gd name="connsiteX33" fmla="*/ 4239432 w 6237794"/>
                <a:gd name="connsiteY33" fmla="*/ 6485072 h 6858000"/>
                <a:gd name="connsiteX34" fmla="*/ 4879826 w 6237794"/>
                <a:gd name="connsiteY34" fmla="*/ 6274849 h 6858000"/>
                <a:gd name="connsiteX35" fmla="*/ 5471439 w 6237794"/>
                <a:gd name="connsiteY35" fmla="*/ 5906235 h 6858000"/>
                <a:gd name="connsiteX36" fmla="*/ 5614877 w 6237794"/>
                <a:gd name="connsiteY36" fmla="*/ 5797930 h 6858000"/>
                <a:gd name="connsiteX37" fmla="*/ 5758316 w 6237794"/>
                <a:gd name="connsiteY37" fmla="*/ 5685995 h 6858000"/>
                <a:gd name="connsiteX38" fmla="*/ 6048824 w 6237794"/>
                <a:gd name="connsiteY38" fmla="*/ 5453705 h 6858000"/>
                <a:gd name="connsiteX39" fmla="*/ 6237794 w 6237794"/>
                <a:gd name="connsiteY39" fmla="*/ 5308644 h 6858000"/>
                <a:gd name="connsiteX40" fmla="*/ 6237794 w 6237794"/>
                <a:gd name="connsiteY40" fmla="*/ 6081399 h 6858000"/>
                <a:gd name="connsiteX41" fmla="*/ 6123011 w 6237794"/>
                <a:gd name="connsiteY41" fmla="*/ 6166399 h 6858000"/>
                <a:gd name="connsiteX42" fmla="*/ 5965925 w 6237794"/>
                <a:gd name="connsiteY42" fmla="*/ 6278479 h 6858000"/>
                <a:gd name="connsiteX43" fmla="*/ 5803903 w 6237794"/>
                <a:gd name="connsiteY43" fmla="*/ 6387364 h 6858000"/>
                <a:gd name="connsiteX44" fmla="*/ 5463744 w 6237794"/>
                <a:gd name="connsiteY44" fmla="*/ 6591780 h 6858000"/>
                <a:gd name="connsiteX45" fmla="*/ 5097888 w 6237794"/>
                <a:gd name="connsiteY45" fmla="*/ 6765562 h 6858000"/>
                <a:gd name="connsiteX46" fmla="*/ 4905602 w 6237794"/>
                <a:gd name="connsiteY46" fmla="*/ 6836446 h 6858000"/>
                <a:gd name="connsiteX47" fmla="*/ 4831447 w 6237794"/>
                <a:gd name="connsiteY47" fmla="*/ 6858000 h 6858000"/>
                <a:gd name="connsiteX48" fmla="*/ 3036485 w 6237794"/>
                <a:gd name="connsiteY48" fmla="*/ 6858000 h 6858000"/>
                <a:gd name="connsiteX49" fmla="*/ 2911533 w 6237794"/>
                <a:gd name="connsiteY49" fmla="*/ 6825558 h 6858000"/>
                <a:gd name="connsiteX50" fmla="*/ 2719386 w 6237794"/>
                <a:gd name="connsiteY50" fmla="*/ 6767158 h 6858000"/>
                <a:gd name="connsiteX51" fmla="*/ 1980415 w 6237794"/>
                <a:gd name="connsiteY51" fmla="*/ 6440210 h 6858000"/>
                <a:gd name="connsiteX52" fmla="*/ 1357588 w 6237794"/>
                <a:gd name="connsiteY52" fmla="*/ 5931206 h 6858000"/>
                <a:gd name="connsiteX53" fmla="*/ 1105118 w 6237794"/>
                <a:gd name="connsiteY53" fmla="*/ 5624874 h 6858000"/>
                <a:gd name="connsiteX54" fmla="*/ 884588 w 6237794"/>
                <a:gd name="connsiteY54" fmla="*/ 5300539 h 6858000"/>
                <a:gd name="connsiteX55" fmla="*/ 833049 w 6237794"/>
                <a:gd name="connsiteY55" fmla="*/ 5217931 h 6858000"/>
                <a:gd name="connsiteX56" fmla="*/ 783833 w 6237794"/>
                <a:gd name="connsiteY56" fmla="*/ 5137791 h 6858000"/>
                <a:gd name="connsiteX57" fmla="*/ 686706 w 6237794"/>
                <a:gd name="connsiteY57" fmla="*/ 4982447 h 6858000"/>
                <a:gd name="connsiteX58" fmla="*/ 485485 w 6237794"/>
                <a:gd name="connsiteY58" fmla="*/ 4665082 h 6858000"/>
                <a:gd name="connsiteX59" fmla="*/ 289055 w 6237794"/>
                <a:gd name="connsiteY59" fmla="*/ 4329568 h 6858000"/>
                <a:gd name="connsiteX60" fmla="*/ 200495 w 6237794"/>
                <a:gd name="connsiteY60" fmla="*/ 4151721 h 6858000"/>
                <a:gd name="connsiteX61" fmla="*/ 125291 w 6237794"/>
                <a:gd name="connsiteY61" fmla="*/ 3965600 h 6858000"/>
                <a:gd name="connsiteX62" fmla="*/ 67654 w 6237794"/>
                <a:gd name="connsiteY62" fmla="*/ 3772509 h 6858000"/>
                <a:gd name="connsiteX63" fmla="*/ 46168 w 6237794"/>
                <a:gd name="connsiteY63" fmla="*/ 3674076 h 6858000"/>
                <a:gd name="connsiteX64" fmla="*/ 36731 w 6237794"/>
                <a:gd name="connsiteY64" fmla="*/ 3624714 h 6858000"/>
                <a:gd name="connsiteX65" fmla="*/ 28891 w 6237794"/>
                <a:gd name="connsiteY65" fmla="*/ 3575208 h 6858000"/>
                <a:gd name="connsiteX66" fmla="*/ 0 w 6237794"/>
                <a:gd name="connsiteY66" fmla="*/ 3178573 h 6858000"/>
                <a:gd name="connsiteX67" fmla="*/ 80575 w 6237794"/>
                <a:gd name="connsiteY67" fmla="*/ 2405774 h 6858000"/>
                <a:gd name="connsiteX68" fmla="*/ 322737 w 6237794"/>
                <a:gd name="connsiteY68" fmla="*/ 1665351 h 6858000"/>
                <a:gd name="connsiteX69" fmla="*/ 1230700 w 6237794"/>
                <a:gd name="connsiteY69" fmla="*/ 407938 h 6858000"/>
                <a:gd name="connsiteX70" fmla="*/ 1521825 w 6237794"/>
                <a:gd name="connsiteY70" fmla="*/ 14944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237794" h="6858000">
                  <a:moveTo>
                    <a:pt x="1720317" y="0"/>
                  </a:moveTo>
                  <a:lnTo>
                    <a:pt x="2433560" y="0"/>
                  </a:lnTo>
                  <a:lnTo>
                    <a:pt x="2351473" y="41605"/>
                  </a:lnTo>
                  <a:cubicBezTo>
                    <a:pt x="2036528" y="216271"/>
                    <a:pt x="1740794" y="426339"/>
                    <a:pt x="1473152" y="667521"/>
                  </a:cubicBezTo>
                  <a:cubicBezTo>
                    <a:pt x="1295305" y="828818"/>
                    <a:pt x="1130525" y="1004777"/>
                    <a:pt x="982876" y="1193803"/>
                  </a:cubicBezTo>
                  <a:cubicBezTo>
                    <a:pt x="834936" y="1382538"/>
                    <a:pt x="704418" y="1584921"/>
                    <a:pt x="595242" y="1798192"/>
                  </a:cubicBezTo>
                  <a:cubicBezTo>
                    <a:pt x="486066" y="2011317"/>
                    <a:pt x="395183" y="2234461"/>
                    <a:pt x="332174" y="2466315"/>
                  </a:cubicBezTo>
                  <a:cubicBezTo>
                    <a:pt x="269166" y="2697588"/>
                    <a:pt x="236355" y="2938008"/>
                    <a:pt x="236500" y="3178573"/>
                  </a:cubicBezTo>
                  <a:cubicBezTo>
                    <a:pt x="237807" y="3296751"/>
                    <a:pt x="249421" y="3414057"/>
                    <a:pt x="276860" y="3527298"/>
                  </a:cubicBezTo>
                  <a:cubicBezTo>
                    <a:pt x="303864" y="3640684"/>
                    <a:pt x="345821" y="3749135"/>
                    <a:pt x="396054" y="3853520"/>
                  </a:cubicBezTo>
                  <a:cubicBezTo>
                    <a:pt x="421461" y="3905640"/>
                    <a:pt x="449626" y="3956743"/>
                    <a:pt x="479243" y="4007121"/>
                  </a:cubicBezTo>
                  <a:cubicBezTo>
                    <a:pt x="509295" y="4057354"/>
                    <a:pt x="541380" y="4106861"/>
                    <a:pt x="574772" y="4155787"/>
                  </a:cubicBezTo>
                  <a:cubicBezTo>
                    <a:pt x="642426" y="4253348"/>
                    <a:pt x="717630" y="4348007"/>
                    <a:pt x="795447" y="4443100"/>
                  </a:cubicBezTo>
                  <a:cubicBezTo>
                    <a:pt x="873264" y="4538339"/>
                    <a:pt x="954565" y="4633577"/>
                    <a:pt x="1034270" y="4732591"/>
                  </a:cubicBezTo>
                  <a:cubicBezTo>
                    <a:pt x="1074195" y="4781952"/>
                    <a:pt x="1113684" y="4832476"/>
                    <a:pt x="1153028" y="4883725"/>
                  </a:cubicBezTo>
                  <a:lnTo>
                    <a:pt x="1210084" y="4957912"/>
                  </a:lnTo>
                  <a:cubicBezTo>
                    <a:pt x="1228813" y="4981576"/>
                    <a:pt x="1246670" y="5005822"/>
                    <a:pt x="1265979" y="5028906"/>
                  </a:cubicBezTo>
                  <a:cubicBezTo>
                    <a:pt x="1416677" y="5216770"/>
                    <a:pt x="1580151" y="5389681"/>
                    <a:pt x="1746238" y="5553590"/>
                  </a:cubicBezTo>
                  <a:cubicBezTo>
                    <a:pt x="1829717" y="5635182"/>
                    <a:pt x="1914648" y="5714015"/>
                    <a:pt x="2001611" y="5789654"/>
                  </a:cubicBezTo>
                  <a:cubicBezTo>
                    <a:pt x="2088575" y="5865293"/>
                    <a:pt x="2177135" y="5938465"/>
                    <a:pt x="2269035" y="6007280"/>
                  </a:cubicBezTo>
                  <a:cubicBezTo>
                    <a:pt x="2452108" y="6145202"/>
                    <a:pt x="2649554" y="6268461"/>
                    <a:pt x="2866455" y="6351505"/>
                  </a:cubicBezTo>
                  <a:cubicBezTo>
                    <a:pt x="2974615" y="6393027"/>
                    <a:pt x="3086694" y="6424821"/>
                    <a:pt x="3200661" y="6448777"/>
                  </a:cubicBezTo>
                  <a:cubicBezTo>
                    <a:pt x="3229262" y="6454438"/>
                    <a:pt x="3257572" y="6460971"/>
                    <a:pt x="3286318" y="6465908"/>
                  </a:cubicBezTo>
                  <a:lnTo>
                    <a:pt x="3372701" y="6480281"/>
                  </a:lnTo>
                  <a:cubicBezTo>
                    <a:pt x="3430628" y="6487975"/>
                    <a:pt x="3488556" y="6496106"/>
                    <a:pt x="3547063" y="6500896"/>
                  </a:cubicBezTo>
                  <a:cubicBezTo>
                    <a:pt x="3576245" y="6503654"/>
                    <a:pt x="3605426" y="6506268"/>
                    <a:pt x="3634753" y="6507575"/>
                  </a:cubicBezTo>
                  <a:cubicBezTo>
                    <a:pt x="3664079" y="6509026"/>
                    <a:pt x="3693261" y="6511350"/>
                    <a:pt x="3722733" y="6512221"/>
                  </a:cubicBezTo>
                  <a:lnTo>
                    <a:pt x="3811003" y="6514253"/>
                  </a:lnTo>
                  <a:cubicBezTo>
                    <a:pt x="3840329" y="6514979"/>
                    <a:pt x="3869946" y="6513963"/>
                    <a:pt x="3899418" y="6513817"/>
                  </a:cubicBezTo>
                  <a:lnTo>
                    <a:pt x="3943698" y="6513381"/>
                  </a:lnTo>
                  <a:cubicBezTo>
                    <a:pt x="3958071" y="6512946"/>
                    <a:pt x="3972154" y="6512075"/>
                    <a:pt x="3986381" y="6511495"/>
                  </a:cubicBezTo>
                  <a:cubicBezTo>
                    <a:pt x="4000609" y="6510768"/>
                    <a:pt x="4014837" y="6510333"/>
                    <a:pt x="4028919" y="6509317"/>
                  </a:cubicBezTo>
                  <a:lnTo>
                    <a:pt x="4071312" y="6505833"/>
                  </a:lnTo>
                  <a:cubicBezTo>
                    <a:pt x="4127788" y="6501332"/>
                    <a:pt x="4183828" y="6493782"/>
                    <a:pt x="4239432" y="6485072"/>
                  </a:cubicBezTo>
                  <a:cubicBezTo>
                    <a:pt x="4461994" y="6448195"/>
                    <a:pt x="4675992" y="6376041"/>
                    <a:pt x="4879826" y="6274849"/>
                  </a:cubicBezTo>
                  <a:cubicBezTo>
                    <a:pt x="5084386" y="6174820"/>
                    <a:pt x="5279074" y="6046770"/>
                    <a:pt x="5471439" y="5906235"/>
                  </a:cubicBezTo>
                  <a:cubicBezTo>
                    <a:pt x="5519494" y="5871246"/>
                    <a:pt x="5567258" y="5834806"/>
                    <a:pt x="5614877" y="5797930"/>
                  </a:cubicBezTo>
                  <a:cubicBezTo>
                    <a:pt x="5662787" y="5761199"/>
                    <a:pt x="5710551" y="5723887"/>
                    <a:pt x="5758316" y="5685995"/>
                  </a:cubicBezTo>
                  <a:lnTo>
                    <a:pt x="6048824" y="5453705"/>
                  </a:lnTo>
                  <a:lnTo>
                    <a:pt x="6237794" y="5308644"/>
                  </a:lnTo>
                  <a:lnTo>
                    <a:pt x="6237794" y="6081399"/>
                  </a:lnTo>
                  <a:lnTo>
                    <a:pt x="6123011" y="6166399"/>
                  </a:lnTo>
                  <a:cubicBezTo>
                    <a:pt x="6071326" y="6204001"/>
                    <a:pt x="6019061" y="6241458"/>
                    <a:pt x="5965925" y="6278479"/>
                  </a:cubicBezTo>
                  <a:cubicBezTo>
                    <a:pt x="5912644" y="6315210"/>
                    <a:pt x="5858927" y="6351650"/>
                    <a:pt x="5803903" y="6387364"/>
                  </a:cubicBezTo>
                  <a:cubicBezTo>
                    <a:pt x="5694437" y="6458938"/>
                    <a:pt x="5581486" y="6528335"/>
                    <a:pt x="5463744" y="6591780"/>
                  </a:cubicBezTo>
                  <a:cubicBezTo>
                    <a:pt x="5346147" y="6655514"/>
                    <a:pt x="5224486" y="6714748"/>
                    <a:pt x="5097888" y="6765562"/>
                  </a:cubicBezTo>
                  <a:cubicBezTo>
                    <a:pt x="5034879" y="6791332"/>
                    <a:pt x="4970700" y="6815005"/>
                    <a:pt x="4905602" y="6836446"/>
                  </a:cubicBezTo>
                  <a:lnTo>
                    <a:pt x="4831447" y="6858000"/>
                  </a:lnTo>
                  <a:lnTo>
                    <a:pt x="3036485" y="6858000"/>
                  </a:lnTo>
                  <a:lnTo>
                    <a:pt x="2911533" y="6825558"/>
                  </a:lnTo>
                  <a:cubicBezTo>
                    <a:pt x="2847182" y="6807410"/>
                    <a:pt x="2783121" y="6787919"/>
                    <a:pt x="2719386" y="6767158"/>
                  </a:cubicBezTo>
                  <a:cubicBezTo>
                    <a:pt x="2464884" y="6683389"/>
                    <a:pt x="2213285" y="6579149"/>
                    <a:pt x="1980415" y="6440210"/>
                  </a:cubicBezTo>
                  <a:cubicBezTo>
                    <a:pt x="1747399" y="6301563"/>
                    <a:pt x="1539355" y="6125749"/>
                    <a:pt x="1357588" y="5931206"/>
                  </a:cubicBezTo>
                  <a:cubicBezTo>
                    <a:pt x="1266269" y="5834080"/>
                    <a:pt x="1183226" y="5730711"/>
                    <a:pt x="1105118" y="5624874"/>
                  </a:cubicBezTo>
                  <a:cubicBezTo>
                    <a:pt x="1027446" y="5518601"/>
                    <a:pt x="953549" y="5410732"/>
                    <a:pt x="884588" y="5300539"/>
                  </a:cubicBezTo>
                  <a:cubicBezTo>
                    <a:pt x="866876" y="5273245"/>
                    <a:pt x="850180" y="5245516"/>
                    <a:pt x="833049" y="5217931"/>
                  </a:cubicBezTo>
                  <a:lnTo>
                    <a:pt x="783833" y="5137791"/>
                  </a:lnTo>
                  <a:cubicBezTo>
                    <a:pt x="752328" y="5085962"/>
                    <a:pt x="719662" y="5034567"/>
                    <a:pt x="686706" y="4982447"/>
                  </a:cubicBezTo>
                  <a:lnTo>
                    <a:pt x="485485" y="4665082"/>
                  </a:lnTo>
                  <a:cubicBezTo>
                    <a:pt x="417976" y="4556922"/>
                    <a:pt x="351338" y="4445568"/>
                    <a:pt x="289055" y="4329568"/>
                  </a:cubicBezTo>
                  <a:cubicBezTo>
                    <a:pt x="257987" y="4271496"/>
                    <a:pt x="227934" y="4212408"/>
                    <a:pt x="200495" y="4151721"/>
                  </a:cubicBezTo>
                  <a:cubicBezTo>
                    <a:pt x="173201" y="4090891"/>
                    <a:pt x="147794" y="4028898"/>
                    <a:pt x="125291" y="3965600"/>
                  </a:cubicBezTo>
                  <a:cubicBezTo>
                    <a:pt x="103224" y="3902155"/>
                    <a:pt x="83624" y="3837840"/>
                    <a:pt x="67654" y="3772509"/>
                  </a:cubicBezTo>
                  <a:cubicBezTo>
                    <a:pt x="60105" y="3739843"/>
                    <a:pt x="52410" y="3707032"/>
                    <a:pt x="46168" y="3674076"/>
                  </a:cubicBezTo>
                  <a:lnTo>
                    <a:pt x="36731" y="3624714"/>
                  </a:lnTo>
                  <a:lnTo>
                    <a:pt x="28891" y="3575208"/>
                  </a:lnTo>
                  <a:cubicBezTo>
                    <a:pt x="8566" y="3442948"/>
                    <a:pt x="0" y="3310252"/>
                    <a:pt x="0" y="3178573"/>
                  </a:cubicBezTo>
                  <a:cubicBezTo>
                    <a:pt x="726" y="2919425"/>
                    <a:pt x="27730" y="2660277"/>
                    <a:pt x="80575" y="2405774"/>
                  </a:cubicBezTo>
                  <a:cubicBezTo>
                    <a:pt x="133276" y="2151417"/>
                    <a:pt x="213997" y="1901996"/>
                    <a:pt x="322737" y="1665351"/>
                  </a:cubicBezTo>
                  <a:cubicBezTo>
                    <a:pt x="541235" y="1192061"/>
                    <a:pt x="857875" y="768568"/>
                    <a:pt x="1230700" y="407938"/>
                  </a:cubicBezTo>
                  <a:cubicBezTo>
                    <a:pt x="1324124" y="317781"/>
                    <a:pt x="1421323" y="231579"/>
                    <a:pt x="1521825" y="14944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13BFB38F-216C-4A75-8C1C-DAF998A5C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634917 w 6230407"/>
                <a:gd name="connsiteY0" fmla="*/ 0 h 6858000"/>
                <a:gd name="connsiteX1" fmla="*/ 6230407 w 6230407"/>
                <a:gd name="connsiteY1" fmla="*/ 0 h 6858000"/>
                <a:gd name="connsiteX2" fmla="*/ 6230407 w 6230407"/>
                <a:gd name="connsiteY2" fmla="*/ 322046 h 6858000"/>
                <a:gd name="connsiteX3" fmla="*/ 6061915 w 6230407"/>
                <a:gd name="connsiteY3" fmla="*/ 206288 h 6858000"/>
                <a:gd name="connsiteX4" fmla="*/ 5814792 w 6230407"/>
                <a:gd name="connsiteY4" fmla="*/ 74312 h 6858000"/>
                <a:gd name="connsiteX5" fmla="*/ 5676576 w 6230407"/>
                <a:gd name="connsiteY5" fmla="*/ 15049 h 6858000"/>
                <a:gd name="connsiteX6" fmla="*/ 1821847 w 6230407"/>
                <a:gd name="connsiteY6" fmla="*/ 0 h 6858000"/>
                <a:gd name="connsiteX7" fmla="*/ 3449591 w 6230407"/>
                <a:gd name="connsiteY7" fmla="*/ 0 h 6858000"/>
                <a:gd name="connsiteX8" fmla="*/ 3354111 w 6230407"/>
                <a:gd name="connsiteY8" fmla="*/ 29819 h 6858000"/>
                <a:gd name="connsiteX9" fmla="*/ 3177287 w 6230407"/>
                <a:gd name="connsiteY9" fmla="*/ 93621 h 6858000"/>
                <a:gd name="connsiteX10" fmla="*/ 1915374 w 6230407"/>
                <a:gd name="connsiteY10" fmla="*/ 844207 h 6858000"/>
                <a:gd name="connsiteX11" fmla="*/ 1042545 w 6230407"/>
                <a:gd name="connsiteY11" fmla="*/ 1926532 h 6858000"/>
                <a:gd name="connsiteX12" fmla="*/ 726050 w 6230407"/>
                <a:gd name="connsiteY12" fmla="*/ 3186123 h 6858000"/>
                <a:gd name="connsiteX13" fmla="*/ 1249864 w 6230407"/>
                <a:gd name="connsiteY13" fmla="*/ 4355701 h 6858000"/>
                <a:gd name="connsiteX14" fmla="*/ 1513803 w 6230407"/>
                <a:gd name="connsiteY14" fmla="*/ 4726929 h 6858000"/>
                <a:gd name="connsiteX15" fmla="*/ 3990446 w 6230407"/>
                <a:gd name="connsiteY15" fmla="*/ 6178014 h 6858000"/>
                <a:gd name="connsiteX16" fmla="*/ 5870541 w 6230407"/>
                <a:gd name="connsiteY16" fmla="*/ 5285296 h 6858000"/>
                <a:gd name="connsiteX17" fmla="*/ 6099347 w 6230407"/>
                <a:gd name="connsiteY17" fmla="*/ 5108030 h 6858000"/>
                <a:gd name="connsiteX18" fmla="*/ 6230407 w 6230407"/>
                <a:gd name="connsiteY18" fmla="*/ 5006078 h 6858000"/>
                <a:gd name="connsiteX19" fmla="*/ 6230407 w 6230407"/>
                <a:gd name="connsiteY19" fmla="*/ 5924458 h 6858000"/>
                <a:gd name="connsiteX20" fmla="*/ 6056186 w 6230407"/>
                <a:gd name="connsiteY20" fmla="*/ 6058925 h 6858000"/>
                <a:gd name="connsiteX21" fmla="*/ 4500343 w 6230407"/>
                <a:gd name="connsiteY21" fmla="*/ 6854086 h 6858000"/>
                <a:gd name="connsiteX22" fmla="*/ 4476760 w 6230407"/>
                <a:gd name="connsiteY22" fmla="*/ 6858000 h 6858000"/>
                <a:gd name="connsiteX23" fmla="*/ 3391617 w 6230407"/>
                <a:gd name="connsiteY23" fmla="*/ 6858000 h 6858000"/>
                <a:gd name="connsiteX24" fmla="*/ 3242986 w 6230407"/>
                <a:gd name="connsiteY24" fmla="*/ 6833894 h 6858000"/>
                <a:gd name="connsiteX25" fmla="*/ 913044 w 6230407"/>
                <a:gd name="connsiteY25" fmla="*/ 5134452 h 6858000"/>
                <a:gd name="connsiteX26" fmla="*/ 0 w 6230407"/>
                <a:gd name="connsiteY26" fmla="*/ 3186123 h 6858000"/>
                <a:gd name="connsiteX27" fmla="*/ 1779764 w 6230407"/>
                <a:gd name="connsiteY27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30407" h="6858000">
                  <a:moveTo>
                    <a:pt x="5634917" y="0"/>
                  </a:moveTo>
                  <a:lnTo>
                    <a:pt x="6230407" y="0"/>
                  </a:lnTo>
                  <a:lnTo>
                    <a:pt x="6230407" y="322046"/>
                  </a:lnTo>
                  <a:lnTo>
                    <a:pt x="6061915" y="206288"/>
                  </a:lnTo>
                  <a:cubicBezTo>
                    <a:pt x="5982213" y="157828"/>
                    <a:pt x="5899796" y="113801"/>
                    <a:pt x="5814792" y="74312"/>
                  </a:cubicBezTo>
                  <a:cubicBezTo>
                    <a:pt x="5769441" y="53261"/>
                    <a:pt x="5723362" y="33505"/>
                    <a:pt x="5676576" y="15049"/>
                  </a:cubicBezTo>
                  <a:close/>
                  <a:moveTo>
                    <a:pt x="1821847" y="0"/>
                  </a:moveTo>
                  <a:lnTo>
                    <a:pt x="3449591" y="0"/>
                  </a:lnTo>
                  <a:lnTo>
                    <a:pt x="3354111" y="29819"/>
                  </a:lnTo>
                  <a:cubicBezTo>
                    <a:pt x="3295072" y="49686"/>
                    <a:pt x="3236122" y="70955"/>
                    <a:pt x="3177287" y="93621"/>
                  </a:cubicBezTo>
                  <a:cubicBezTo>
                    <a:pt x="2718951" y="269871"/>
                    <a:pt x="2282682" y="529455"/>
                    <a:pt x="1915374" y="844207"/>
                  </a:cubicBezTo>
                  <a:cubicBezTo>
                    <a:pt x="1541678" y="1164331"/>
                    <a:pt x="1247976" y="1528591"/>
                    <a:pt x="1042545" y="1926532"/>
                  </a:cubicBezTo>
                  <a:cubicBezTo>
                    <a:pt x="832613" y="2333329"/>
                    <a:pt x="726050" y="2757113"/>
                    <a:pt x="726050" y="3186123"/>
                  </a:cubicBezTo>
                  <a:cubicBezTo>
                    <a:pt x="726050" y="3618181"/>
                    <a:pt x="896057" y="3870506"/>
                    <a:pt x="1249864" y="4355701"/>
                  </a:cubicBezTo>
                  <a:cubicBezTo>
                    <a:pt x="1335230" y="4472717"/>
                    <a:pt x="1423500" y="4593798"/>
                    <a:pt x="1513803" y="4726929"/>
                  </a:cubicBezTo>
                  <a:cubicBezTo>
                    <a:pt x="2203848" y="5744068"/>
                    <a:pt x="2944562" y="6178014"/>
                    <a:pt x="3990446" y="6178014"/>
                  </a:cubicBezTo>
                  <a:cubicBezTo>
                    <a:pt x="4676863" y="6178014"/>
                    <a:pt x="5180496" y="5824498"/>
                    <a:pt x="5870541" y="5285296"/>
                  </a:cubicBezTo>
                  <a:cubicBezTo>
                    <a:pt x="5947632" y="5225046"/>
                    <a:pt x="6024723" y="5165521"/>
                    <a:pt x="6099347" y="5108030"/>
                  </a:cubicBezTo>
                  <a:lnTo>
                    <a:pt x="6230407" y="5006078"/>
                  </a:lnTo>
                  <a:lnTo>
                    <a:pt x="6230407" y="5924458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DF24F7D-73CE-4EF0-86BC-1C1C4C5CB7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061392 w 6230408"/>
                <a:gd name="connsiteY0" fmla="*/ 0 h 6858000"/>
                <a:gd name="connsiteX1" fmla="*/ 6230408 w 6230408"/>
                <a:gd name="connsiteY1" fmla="*/ 0 h 6858000"/>
                <a:gd name="connsiteX2" fmla="*/ 6230408 w 6230408"/>
                <a:gd name="connsiteY2" fmla="*/ 502666 h 6858000"/>
                <a:gd name="connsiteX3" fmla="*/ 6204367 w 6230408"/>
                <a:gd name="connsiteY3" fmla="*/ 480166 h 6858000"/>
                <a:gd name="connsiteX4" fmla="*/ 5753525 w 6230408"/>
                <a:gd name="connsiteY4" fmla="*/ 205991 h 6858000"/>
                <a:gd name="connsiteX5" fmla="*/ 5205685 w 6230408"/>
                <a:gd name="connsiteY5" fmla="*/ 25948 h 6858000"/>
                <a:gd name="connsiteX6" fmla="*/ 1821847 w 6230408"/>
                <a:gd name="connsiteY6" fmla="*/ 0 h 6858000"/>
                <a:gd name="connsiteX7" fmla="*/ 4114919 w 6230408"/>
                <a:gd name="connsiteY7" fmla="*/ 0 h 6858000"/>
                <a:gd name="connsiteX8" fmla="*/ 4086206 w 6230408"/>
                <a:gd name="connsiteY8" fmla="*/ 3507 h 6858000"/>
                <a:gd name="connsiteX9" fmla="*/ 3229262 w 6230408"/>
                <a:gd name="connsiteY9" fmla="*/ 229075 h 6858000"/>
                <a:gd name="connsiteX10" fmla="*/ 2009741 w 6230408"/>
                <a:gd name="connsiteY10" fmla="*/ 954400 h 6858000"/>
                <a:gd name="connsiteX11" fmla="*/ 1171466 w 6230408"/>
                <a:gd name="connsiteY11" fmla="*/ 1993025 h 6858000"/>
                <a:gd name="connsiteX12" fmla="*/ 871086 w 6230408"/>
                <a:gd name="connsiteY12" fmla="*/ 3186123 h 6858000"/>
                <a:gd name="connsiteX13" fmla="*/ 1367025 w 6230408"/>
                <a:gd name="connsiteY13" fmla="*/ 4270190 h 6858000"/>
                <a:gd name="connsiteX14" fmla="*/ 1633868 w 6230408"/>
                <a:gd name="connsiteY14" fmla="*/ 4645483 h 6858000"/>
                <a:gd name="connsiteX15" fmla="*/ 2651877 w 6230408"/>
                <a:gd name="connsiteY15" fmla="*/ 5684689 h 6858000"/>
                <a:gd name="connsiteX16" fmla="*/ 3990301 w 6230408"/>
                <a:gd name="connsiteY16" fmla="*/ 6032833 h 6858000"/>
                <a:gd name="connsiteX17" fmla="*/ 4851225 w 6230408"/>
                <a:gd name="connsiteY17" fmla="*/ 5811141 h 6858000"/>
                <a:gd name="connsiteX18" fmla="*/ 5780965 w 6230408"/>
                <a:gd name="connsiteY18" fmla="*/ 5171038 h 6858000"/>
                <a:gd name="connsiteX19" fmla="*/ 6010496 w 6230408"/>
                <a:gd name="connsiteY19" fmla="*/ 4993191 h 6858000"/>
                <a:gd name="connsiteX20" fmla="*/ 6230408 w 6230408"/>
                <a:gd name="connsiteY20" fmla="*/ 4822117 h 6858000"/>
                <a:gd name="connsiteX21" fmla="*/ 6230408 w 6230408"/>
                <a:gd name="connsiteY21" fmla="*/ 5924457 h 6858000"/>
                <a:gd name="connsiteX22" fmla="*/ 6056186 w 6230408"/>
                <a:gd name="connsiteY22" fmla="*/ 6058925 h 6858000"/>
                <a:gd name="connsiteX23" fmla="*/ 4500343 w 6230408"/>
                <a:gd name="connsiteY23" fmla="*/ 6854086 h 6858000"/>
                <a:gd name="connsiteX24" fmla="*/ 4476760 w 6230408"/>
                <a:gd name="connsiteY24" fmla="*/ 6858000 h 6858000"/>
                <a:gd name="connsiteX25" fmla="*/ 3391617 w 6230408"/>
                <a:gd name="connsiteY25" fmla="*/ 6858000 h 6858000"/>
                <a:gd name="connsiteX26" fmla="*/ 3242986 w 6230408"/>
                <a:gd name="connsiteY26" fmla="*/ 6833894 h 6858000"/>
                <a:gd name="connsiteX27" fmla="*/ 913044 w 6230408"/>
                <a:gd name="connsiteY27" fmla="*/ 5134452 h 6858000"/>
                <a:gd name="connsiteX28" fmla="*/ 0 w 6230408"/>
                <a:gd name="connsiteY28" fmla="*/ 3186123 h 6858000"/>
                <a:gd name="connsiteX29" fmla="*/ 1779764 w 6230408"/>
                <a:gd name="connsiteY29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6230408" h="6858000">
                  <a:moveTo>
                    <a:pt x="5061392" y="0"/>
                  </a:moveTo>
                  <a:lnTo>
                    <a:pt x="6230408" y="0"/>
                  </a:lnTo>
                  <a:lnTo>
                    <a:pt x="6230408" y="502666"/>
                  </a:lnTo>
                  <a:lnTo>
                    <a:pt x="6204367" y="480166"/>
                  </a:lnTo>
                  <a:cubicBezTo>
                    <a:pt x="6064466" y="372115"/>
                    <a:pt x="5913877" y="280469"/>
                    <a:pt x="5753525" y="205991"/>
                  </a:cubicBezTo>
                  <a:cubicBezTo>
                    <a:pt x="5581848" y="126214"/>
                    <a:pt x="5398775" y="66109"/>
                    <a:pt x="5205685" y="25948"/>
                  </a:cubicBezTo>
                  <a:close/>
                  <a:moveTo>
                    <a:pt x="1821847" y="0"/>
                  </a:moveTo>
                  <a:lnTo>
                    <a:pt x="4114919" y="0"/>
                  </a:lnTo>
                  <a:lnTo>
                    <a:pt x="4086206" y="3507"/>
                  </a:lnTo>
                  <a:cubicBezTo>
                    <a:pt x="3798985" y="45364"/>
                    <a:pt x="3509190" y="121369"/>
                    <a:pt x="3229262" y="229075"/>
                  </a:cubicBezTo>
                  <a:cubicBezTo>
                    <a:pt x="2786315" y="399518"/>
                    <a:pt x="2364564" y="650390"/>
                    <a:pt x="2009741" y="954400"/>
                  </a:cubicBezTo>
                  <a:cubicBezTo>
                    <a:pt x="1655354" y="1257973"/>
                    <a:pt x="1365573" y="1617151"/>
                    <a:pt x="1171466" y="1993025"/>
                  </a:cubicBezTo>
                  <a:cubicBezTo>
                    <a:pt x="972132" y="2379061"/>
                    <a:pt x="871086" y="2780487"/>
                    <a:pt x="871086" y="3186123"/>
                  </a:cubicBezTo>
                  <a:cubicBezTo>
                    <a:pt x="871086" y="3573756"/>
                    <a:pt x="1023091" y="3798642"/>
                    <a:pt x="1367025" y="4270190"/>
                  </a:cubicBezTo>
                  <a:cubicBezTo>
                    <a:pt x="1453117" y="4388222"/>
                    <a:pt x="1542113" y="4510319"/>
                    <a:pt x="1633868" y="4645483"/>
                  </a:cubicBezTo>
                  <a:cubicBezTo>
                    <a:pt x="1958347" y="5123709"/>
                    <a:pt x="2291248" y="5463723"/>
                    <a:pt x="2651877" y="5684689"/>
                  </a:cubicBezTo>
                  <a:cubicBezTo>
                    <a:pt x="3034139" y="5919011"/>
                    <a:pt x="3472005" y="6032833"/>
                    <a:pt x="3990301" y="6032833"/>
                  </a:cubicBezTo>
                  <a:cubicBezTo>
                    <a:pt x="4284438" y="6032833"/>
                    <a:pt x="4557959" y="5962420"/>
                    <a:pt x="4851225" y="5811141"/>
                  </a:cubicBezTo>
                  <a:cubicBezTo>
                    <a:pt x="5152330" y="5655798"/>
                    <a:pt x="5450387" y="5429315"/>
                    <a:pt x="5780965" y="5171038"/>
                  </a:cubicBezTo>
                  <a:cubicBezTo>
                    <a:pt x="5858491" y="5110498"/>
                    <a:pt x="5935727" y="5050828"/>
                    <a:pt x="6010496" y="4993191"/>
                  </a:cubicBezTo>
                  <a:lnTo>
                    <a:pt x="6230408" y="4822117"/>
                  </a:lnTo>
                  <a:lnTo>
                    <a:pt x="6230408" y="5924457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C3445B6-9C0D-4865-BF68-CD74892D0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05128" y="0"/>
              <a:ext cx="6648564" cy="6858000"/>
            </a:xfrm>
            <a:custGeom>
              <a:avLst/>
              <a:gdLst>
                <a:gd name="connsiteX0" fmla="*/ 1242460 w 6394458"/>
                <a:gd name="connsiteY0" fmla="*/ 0 h 6858000"/>
                <a:gd name="connsiteX1" fmla="*/ 2160732 w 6394458"/>
                <a:gd name="connsiteY1" fmla="*/ 0 h 6858000"/>
                <a:gd name="connsiteX2" fmla="*/ 2096124 w 6394458"/>
                <a:gd name="connsiteY2" fmla="*/ 41936 h 6858000"/>
                <a:gd name="connsiteX3" fmla="*/ 1942232 w 6394458"/>
                <a:gd name="connsiteY3" fmla="*/ 154451 h 6858000"/>
                <a:gd name="connsiteX4" fmla="*/ 1941942 w 6394458"/>
                <a:gd name="connsiteY4" fmla="*/ 154741 h 6858000"/>
                <a:gd name="connsiteX5" fmla="*/ 1941652 w 6394458"/>
                <a:gd name="connsiteY5" fmla="*/ 155032 h 6858000"/>
                <a:gd name="connsiteX6" fmla="*/ 1878498 w 6394458"/>
                <a:gd name="connsiteY6" fmla="*/ 203377 h 6858000"/>
                <a:gd name="connsiteX7" fmla="*/ 1865722 w 6394458"/>
                <a:gd name="connsiteY7" fmla="*/ 213395 h 6858000"/>
                <a:gd name="connsiteX8" fmla="*/ 1791679 w 6394458"/>
                <a:gd name="connsiteY8" fmla="*/ 272483 h 6858000"/>
                <a:gd name="connsiteX9" fmla="*/ 1503495 w 6394458"/>
                <a:gd name="connsiteY9" fmla="*/ 525389 h 6858000"/>
                <a:gd name="connsiteX10" fmla="*/ 990135 w 6394458"/>
                <a:gd name="connsiteY10" fmla="*/ 1098128 h 6858000"/>
                <a:gd name="connsiteX11" fmla="*/ 771637 w 6394458"/>
                <a:gd name="connsiteY11" fmla="*/ 1416800 h 6858000"/>
                <a:gd name="connsiteX12" fmla="*/ 585660 w 6394458"/>
                <a:gd name="connsiteY12" fmla="*/ 1756960 h 6858000"/>
                <a:gd name="connsiteX13" fmla="*/ 585515 w 6394458"/>
                <a:gd name="connsiteY13" fmla="*/ 1757395 h 6858000"/>
                <a:gd name="connsiteX14" fmla="*/ 585370 w 6394458"/>
                <a:gd name="connsiteY14" fmla="*/ 1757831 h 6858000"/>
                <a:gd name="connsiteX15" fmla="*/ 544574 w 6394458"/>
                <a:gd name="connsiteY15" fmla="*/ 1845230 h 6858000"/>
                <a:gd name="connsiteX16" fmla="*/ 524539 w 6394458"/>
                <a:gd name="connsiteY16" fmla="*/ 1889510 h 6858000"/>
                <a:gd name="connsiteX17" fmla="*/ 505666 w 6394458"/>
                <a:gd name="connsiteY17" fmla="*/ 1933935 h 6858000"/>
                <a:gd name="connsiteX18" fmla="*/ 502762 w 6394458"/>
                <a:gd name="connsiteY18" fmla="*/ 1940904 h 6858000"/>
                <a:gd name="connsiteX19" fmla="*/ 469661 w 6394458"/>
                <a:gd name="connsiteY19" fmla="*/ 2023512 h 6858000"/>
                <a:gd name="connsiteX20" fmla="*/ 456885 w 6394458"/>
                <a:gd name="connsiteY20" fmla="*/ 2057049 h 6858000"/>
                <a:gd name="connsiteX21" fmla="*/ 435688 w 6394458"/>
                <a:gd name="connsiteY21" fmla="*/ 2114395 h 6858000"/>
                <a:gd name="connsiteX22" fmla="*/ 435543 w 6394458"/>
                <a:gd name="connsiteY22" fmla="*/ 2114976 h 6858000"/>
                <a:gd name="connsiteX23" fmla="*/ 435253 w 6394458"/>
                <a:gd name="connsiteY23" fmla="*/ 2115557 h 6858000"/>
                <a:gd name="connsiteX24" fmla="*/ 324770 w 6394458"/>
                <a:gd name="connsiteY24" fmla="*/ 2488382 h 6858000"/>
                <a:gd name="connsiteX25" fmla="*/ 235338 w 6394458"/>
                <a:gd name="connsiteY25" fmla="*/ 3261036 h 6858000"/>
                <a:gd name="connsiteX26" fmla="*/ 272505 w 6394458"/>
                <a:gd name="connsiteY26" fmla="*/ 3641991 h 6858000"/>
                <a:gd name="connsiteX27" fmla="*/ 385891 w 6394458"/>
                <a:gd name="connsiteY27" fmla="*/ 4006104 h 6858000"/>
                <a:gd name="connsiteX28" fmla="*/ 386182 w 6394458"/>
                <a:gd name="connsiteY28" fmla="*/ 4006685 h 6858000"/>
                <a:gd name="connsiteX29" fmla="*/ 386472 w 6394458"/>
                <a:gd name="connsiteY29" fmla="*/ 4007266 h 6858000"/>
                <a:gd name="connsiteX30" fmla="*/ 413911 w 6394458"/>
                <a:gd name="connsiteY30" fmla="*/ 4068823 h 6858000"/>
                <a:gd name="connsiteX31" fmla="*/ 425380 w 6394458"/>
                <a:gd name="connsiteY31" fmla="*/ 4093794 h 6858000"/>
                <a:gd name="connsiteX32" fmla="*/ 435834 w 6394458"/>
                <a:gd name="connsiteY32" fmla="*/ 4114845 h 6858000"/>
                <a:gd name="connsiteX33" fmla="*/ 468644 w 6394458"/>
                <a:gd name="connsiteY33" fmla="*/ 4178435 h 6858000"/>
                <a:gd name="connsiteX34" fmla="*/ 468935 w 6394458"/>
                <a:gd name="connsiteY34" fmla="*/ 4179015 h 6858000"/>
                <a:gd name="connsiteX35" fmla="*/ 469225 w 6394458"/>
                <a:gd name="connsiteY35" fmla="*/ 4179596 h 6858000"/>
                <a:gd name="connsiteX36" fmla="*/ 566496 w 6394458"/>
                <a:gd name="connsiteY36" fmla="*/ 4345828 h 6858000"/>
                <a:gd name="connsiteX37" fmla="*/ 674366 w 6394458"/>
                <a:gd name="connsiteY37" fmla="*/ 4507124 h 6858000"/>
                <a:gd name="connsiteX38" fmla="*/ 790946 w 6394458"/>
                <a:gd name="connsiteY38" fmla="*/ 4665372 h 6858000"/>
                <a:gd name="connsiteX39" fmla="*/ 938015 w 6394458"/>
                <a:gd name="connsiteY39" fmla="*/ 4855559 h 6858000"/>
                <a:gd name="connsiteX40" fmla="*/ 1035286 w 6394458"/>
                <a:gd name="connsiteY40" fmla="*/ 4980269 h 6858000"/>
                <a:gd name="connsiteX41" fmla="*/ 1158254 w 6394458"/>
                <a:gd name="connsiteY41" fmla="*/ 5140985 h 6858000"/>
                <a:gd name="connsiteX42" fmla="*/ 1221118 w 6394458"/>
                <a:gd name="connsiteY42" fmla="*/ 5226351 h 6858000"/>
                <a:gd name="connsiteX43" fmla="*/ 1277448 w 6394458"/>
                <a:gd name="connsiteY43" fmla="*/ 5303007 h 6858000"/>
                <a:gd name="connsiteX44" fmla="*/ 1277739 w 6394458"/>
                <a:gd name="connsiteY44" fmla="*/ 5303297 h 6858000"/>
                <a:gd name="connsiteX45" fmla="*/ 1278029 w 6394458"/>
                <a:gd name="connsiteY45" fmla="*/ 5303588 h 6858000"/>
                <a:gd name="connsiteX46" fmla="*/ 1376607 w 6394458"/>
                <a:gd name="connsiteY46" fmla="*/ 5433525 h 6858000"/>
                <a:gd name="connsiteX47" fmla="*/ 1395625 w 6394458"/>
                <a:gd name="connsiteY47" fmla="*/ 5458060 h 6858000"/>
                <a:gd name="connsiteX48" fmla="*/ 1405207 w 6394458"/>
                <a:gd name="connsiteY48" fmla="*/ 5469965 h 6858000"/>
                <a:gd name="connsiteX49" fmla="*/ 1518739 w 6394458"/>
                <a:gd name="connsiteY49" fmla="*/ 5607597 h 6858000"/>
                <a:gd name="connsiteX50" fmla="*/ 1779194 w 6394458"/>
                <a:gd name="connsiteY50" fmla="*/ 5888957 h 6858000"/>
                <a:gd name="connsiteX51" fmla="*/ 2361805 w 6394458"/>
                <a:gd name="connsiteY51" fmla="*/ 6356876 h 6858000"/>
                <a:gd name="connsiteX52" fmla="*/ 2682656 w 6394458"/>
                <a:gd name="connsiteY52" fmla="*/ 6532110 h 6858000"/>
                <a:gd name="connsiteX53" fmla="*/ 2682946 w 6394458"/>
                <a:gd name="connsiteY53" fmla="*/ 6532255 h 6858000"/>
                <a:gd name="connsiteX54" fmla="*/ 2683236 w 6394458"/>
                <a:gd name="connsiteY54" fmla="*/ 6532400 h 6858000"/>
                <a:gd name="connsiteX55" fmla="*/ 3021944 w 6394458"/>
                <a:gd name="connsiteY55" fmla="*/ 6664805 h 6858000"/>
                <a:gd name="connsiteX56" fmla="*/ 3375605 w 6394458"/>
                <a:gd name="connsiteY56" fmla="*/ 6756415 h 6858000"/>
                <a:gd name="connsiteX57" fmla="*/ 3555048 w 6394458"/>
                <a:gd name="connsiteY57" fmla="*/ 6786612 h 6858000"/>
                <a:gd name="connsiteX58" fmla="*/ 3735218 w 6394458"/>
                <a:gd name="connsiteY58" fmla="*/ 6807083 h 6858000"/>
                <a:gd name="connsiteX59" fmla="*/ 4108188 w 6394458"/>
                <a:gd name="connsiteY59" fmla="*/ 6823343 h 6858000"/>
                <a:gd name="connsiteX60" fmla="*/ 4126917 w 6394458"/>
                <a:gd name="connsiteY60" fmla="*/ 6823343 h 6858000"/>
                <a:gd name="connsiteX61" fmla="*/ 4151597 w 6394458"/>
                <a:gd name="connsiteY61" fmla="*/ 6823488 h 6858000"/>
                <a:gd name="connsiteX62" fmla="*/ 4199652 w 6394458"/>
                <a:gd name="connsiteY62" fmla="*/ 6822763 h 6858000"/>
                <a:gd name="connsiteX63" fmla="*/ 4200088 w 6394458"/>
                <a:gd name="connsiteY63" fmla="*/ 6822763 h 6858000"/>
                <a:gd name="connsiteX64" fmla="*/ 4200523 w 6394458"/>
                <a:gd name="connsiteY64" fmla="*/ 6822763 h 6858000"/>
                <a:gd name="connsiteX65" fmla="*/ 4245675 w 6394458"/>
                <a:gd name="connsiteY65" fmla="*/ 6821601 h 6858000"/>
                <a:gd name="connsiteX66" fmla="*/ 4291117 w 6394458"/>
                <a:gd name="connsiteY66" fmla="*/ 6819277 h 6858000"/>
                <a:gd name="connsiteX67" fmla="*/ 4469108 w 6394458"/>
                <a:gd name="connsiteY67" fmla="*/ 6803743 h 6858000"/>
                <a:gd name="connsiteX68" fmla="*/ 5157267 w 6394458"/>
                <a:gd name="connsiteY68" fmla="*/ 6617766 h 6858000"/>
                <a:gd name="connsiteX69" fmla="*/ 5484069 w 6394458"/>
                <a:gd name="connsiteY69" fmla="*/ 6455744 h 6858000"/>
                <a:gd name="connsiteX70" fmla="*/ 5801144 w 6394458"/>
                <a:gd name="connsiteY70" fmla="*/ 6257717 h 6858000"/>
                <a:gd name="connsiteX71" fmla="*/ 6111106 w 6394458"/>
                <a:gd name="connsiteY71" fmla="*/ 6032542 h 6858000"/>
                <a:gd name="connsiteX72" fmla="*/ 6264127 w 6394458"/>
                <a:gd name="connsiteY72" fmla="*/ 5913203 h 6858000"/>
                <a:gd name="connsiteX73" fmla="*/ 6394458 w 6394458"/>
                <a:gd name="connsiteY73" fmla="*/ 5808939 h 6858000"/>
                <a:gd name="connsiteX74" fmla="*/ 6394458 w 6394458"/>
                <a:gd name="connsiteY74" fmla="*/ 6858000 h 6858000"/>
                <a:gd name="connsiteX75" fmla="*/ 2234128 w 6394458"/>
                <a:gd name="connsiteY75" fmla="*/ 6858000 h 6858000"/>
                <a:gd name="connsiteX76" fmla="*/ 2151583 w 6394458"/>
                <a:gd name="connsiteY76" fmla="*/ 6802146 h 6858000"/>
                <a:gd name="connsiteX77" fmla="*/ 593791 w 6394458"/>
                <a:gd name="connsiteY77" fmla="*/ 5241450 h 6858000"/>
                <a:gd name="connsiteX78" fmla="*/ 0 w 6394458"/>
                <a:gd name="connsiteY78" fmla="*/ 3044861 h 6858000"/>
                <a:gd name="connsiteX79" fmla="*/ 342337 w 6394458"/>
                <a:gd name="connsiteY79" fmla="*/ 1349581 h 6858000"/>
                <a:gd name="connsiteX80" fmla="*/ 1129762 w 6394458"/>
                <a:gd name="connsiteY80" fmla="*/ 1181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394458" h="6858000">
                  <a:moveTo>
                    <a:pt x="1242460" y="0"/>
                  </a:moveTo>
                  <a:lnTo>
                    <a:pt x="2160732" y="0"/>
                  </a:lnTo>
                  <a:lnTo>
                    <a:pt x="2096124" y="41936"/>
                  </a:lnTo>
                  <a:cubicBezTo>
                    <a:pt x="2053586" y="71988"/>
                    <a:pt x="1997691" y="111913"/>
                    <a:pt x="1942232" y="154451"/>
                  </a:cubicBezTo>
                  <a:lnTo>
                    <a:pt x="1941942" y="154741"/>
                  </a:lnTo>
                  <a:lnTo>
                    <a:pt x="1941652" y="155032"/>
                  </a:lnTo>
                  <a:cubicBezTo>
                    <a:pt x="1920455" y="170711"/>
                    <a:pt x="1899113" y="187262"/>
                    <a:pt x="1878498" y="203377"/>
                  </a:cubicBezTo>
                  <a:lnTo>
                    <a:pt x="1865722" y="213395"/>
                  </a:lnTo>
                  <a:cubicBezTo>
                    <a:pt x="1838863" y="233865"/>
                    <a:pt x="1813311" y="254771"/>
                    <a:pt x="1791679" y="272483"/>
                  </a:cubicBezTo>
                  <a:cubicBezTo>
                    <a:pt x="1684245" y="360463"/>
                    <a:pt x="1590023" y="443216"/>
                    <a:pt x="1503495" y="525389"/>
                  </a:cubicBezTo>
                  <a:cubicBezTo>
                    <a:pt x="1315050" y="703090"/>
                    <a:pt x="1142430" y="895746"/>
                    <a:pt x="990135" y="1098128"/>
                  </a:cubicBezTo>
                  <a:cubicBezTo>
                    <a:pt x="911301" y="1202949"/>
                    <a:pt x="837695" y="1310238"/>
                    <a:pt x="771637" y="1416800"/>
                  </a:cubicBezTo>
                  <a:cubicBezTo>
                    <a:pt x="697595" y="1538898"/>
                    <a:pt x="636764" y="1650106"/>
                    <a:pt x="585660" y="1756960"/>
                  </a:cubicBezTo>
                  <a:lnTo>
                    <a:pt x="585515" y="1757395"/>
                  </a:lnTo>
                  <a:lnTo>
                    <a:pt x="585370" y="1757831"/>
                  </a:lnTo>
                  <a:cubicBezTo>
                    <a:pt x="570271" y="1788174"/>
                    <a:pt x="556334" y="1818952"/>
                    <a:pt x="544574" y="1845230"/>
                  </a:cubicBezTo>
                  <a:lnTo>
                    <a:pt x="524539" y="1889510"/>
                  </a:lnTo>
                  <a:lnTo>
                    <a:pt x="505666" y="1933935"/>
                  </a:lnTo>
                  <a:lnTo>
                    <a:pt x="502762" y="1940904"/>
                  </a:lnTo>
                  <a:cubicBezTo>
                    <a:pt x="491002" y="1969214"/>
                    <a:pt x="479823" y="1996073"/>
                    <a:pt x="469661" y="2023512"/>
                  </a:cubicBezTo>
                  <a:cubicBezTo>
                    <a:pt x="465450" y="2034691"/>
                    <a:pt x="461240" y="2045870"/>
                    <a:pt x="456885" y="2057049"/>
                  </a:cubicBezTo>
                  <a:cubicBezTo>
                    <a:pt x="449190" y="2076794"/>
                    <a:pt x="442076" y="2095522"/>
                    <a:pt x="435688" y="2114395"/>
                  </a:cubicBezTo>
                  <a:lnTo>
                    <a:pt x="435543" y="2114976"/>
                  </a:lnTo>
                  <a:lnTo>
                    <a:pt x="435253" y="2115557"/>
                  </a:lnTo>
                  <a:cubicBezTo>
                    <a:pt x="390392" y="2239687"/>
                    <a:pt x="353226" y="2365123"/>
                    <a:pt x="324770" y="2488382"/>
                  </a:cubicBezTo>
                  <a:cubicBezTo>
                    <a:pt x="265391" y="2742158"/>
                    <a:pt x="235193" y="3002178"/>
                    <a:pt x="235338" y="3261036"/>
                  </a:cubicBezTo>
                  <a:cubicBezTo>
                    <a:pt x="236210" y="3391989"/>
                    <a:pt x="248695" y="3520474"/>
                    <a:pt x="272505" y="3641991"/>
                  </a:cubicBezTo>
                  <a:cubicBezTo>
                    <a:pt x="299073" y="3770621"/>
                    <a:pt x="337110" y="3893154"/>
                    <a:pt x="385891" y="4006104"/>
                  </a:cubicBezTo>
                  <a:lnTo>
                    <a:pt x="386182" y="4006685"/>
                  </a:lnTo>
                  <a:lnTo>
                    <a:pt x="386472" y="4007266"/>
                  </a:lnTo>
                  <a:cubicBezTo>
                    <a:pt x="394747" y="4027591"/>
                    <a:pt x="404039" y="4047626"/>
                    <a:pt x="413911" y="4068823"/>
                  </a:cubicBezTo>
                  <a:cubicBezTo>
                    <a:pt x="417686" y="4077098"/>
                    <a:pt x="421606" y="4085374"/>
                    <a:pt x="425380" y="4093794"/>
                  </a:cubicBezTo>
                  <a:cubicBezTo>
                    <a:pt x="428865" y="4100908"/>
                    <a:pt x="432349" y="4107876"/>
                    <a:pt x="435834" y="4114845"/>
                  </a:cubicBezTo>
                  <a:cubicBezTo>
                    <a:pt x="446867" y="4136913"/>
                    <a:pt x="457320" y="4157819"/>
                    <a:pt x="468644" y="4178435"/>
                  </a:cubicBezTo>
                  <a:lnTo>
                    <a:pt x="468935" y="4179015"/>
                  </a:lnTo>
                  <a:lnTo>
                    <a:pt x="469225" y="4179596"/>
                  </a:lnTo>
                  <a:cubicBezTo>
                    <a:pt x="495213" y="4229103"/>
                    <a:pt x="525120" y="4280352"/>
                    <a:pt x="566496" y="4345828"/>
                  </a:cubicBezTo>
                  <a:cubicBezTo>
                    <a:pt x="598727" y="4397368"/>
                    <a:pt x="633135" y="4447745"/>
                    <a:pt x="674366" y="4507124"/>
                  </a:cubicBezTo>
                  <a:cubicBezTo>
                    <a:pt x="713129" y="4561713"/>
                    <a:pt x="753199" y="4615139"/>
                    <a:pt x="790946" y="4665372"/>
                  </a:cubicBezTo>
                  <a:cubicBezTo>
                    <a:pt x="839001" y="4729106"/>
                    <a:pt x="889379" y="4793421"/>
                    <a:pt x="938015" y="4855559"/>
                  </a:cubicBezTo>
                  <a:cubicBezTo>
                    <a:pt x="969955" y="4896355"/>
                    <a:pt x="1003056" y="4938457"/>
                    <a:pt x="1035286" y="4980269"/>
                  </a:cubicBezTo>
                  <a:cubicBezTo>
                    <a:pt x="1069113" y="5023969"/>
                    <a:pt x="1113684" y="5081606"/>
                    <a:pt x="1158254" y="5140985"/>
                  </a:cubicBezTo>
                  <a:cubicBezTo>
                    <a:pt x="1179451" y="5169005"/>
                    <a:pt x="1200647" y="5198186"/>
                    <a:pt x="1221118" y="5226351"/>
                  </a:cubicBezTo>
                  <a:cubicBezTo>
                    <a:pt x="1240572" y="5253065"/>
                    <a:pt x="1259010" y="5278471"/>
                    <a:pt x="1277448" y="5303007"/>
                  </a:cubicBezTo>
                  <a:lnTo>
                    <a:pt x="1277739" y="5303297"/>
                  </a:lnTo>
                  <a:lnTo>
                    <a:pt x="1278029" y="5303588"/>
                  </a:lnTo>
                  <a:cubicBezTo>
                    <a:pt x="1309824" y="5347287"/>
                    <a:pt x="1343796" y="5391132"/>
                    <a:pt x="1376607" y="5433525"/>
                  </a:cubicBezTo>
                  <a:lnTo>
                    <a:pt x="1395625" y="5458060"/>
                  </a:lnTo>
                  <a:lnTo>
                    <a:pt x="1405207" y="5469965"/>
                  </a:lnTo>
                  <a:cubicBezTo>
                    <a:pt x="1442083" y="5515552"/>
                    <a:pt x="1479976" y="5562736"/>
                    <a:pt x="1518739" y="5607597"/>
                  </a:cubicBezTo>
                  <a:cubicBezTo>
                    <a:pt x="1603960" y="5707481"/>
                    <a:pt x="1691650" y="5802139"/>
                    <a:pt x="1779194" y="5888957"/>
                  </a:cubicBezTo>
                  <a:cubicBezTo>
                    <a:pt x="1965606" y="6072902"/>
                    <a:pt x="2161746" y="6230423"/>
                    <a:pt x="2361805" y="6356876"/>
                  </a:cubicBezTo>
                  <a:cubicBezTo>
                    <a:pt x="2475047" y="6427870"/>
                    <a:pt x="2579867" y="6485217"/>
                    <a:pt x="2682656" y="6532110"/>
                  </a:cubicBezTo>
                  <a:lnTo>
                    <a:pt x="2682946" y="6532255"/>
                  </a:lnTo>
                  <a:lnTo>
                    <a:pt x="2683236" y="6532400"/>
                  </a:lnTo>
                  <a:cubicBezTo>
                    <a:pt x="2787767" y="6581616"/>
                    <a:pt x="2901734" y="6626187"/>
                    <a:pt x="3021944" y="6664805"/>
                  </a:cubicBezTo>
                  <a:cubicBezTo>
                    <a:pt x="3132572" y="6700374"/>
                    <a:pt x="3251620" y="6731298"/>
                    <a:pt x="3375605" y="6756415"/>
                  </a:cubicBezTo>
                  <a:cubicBezTo>
                    <a:pt x="3432661" y="6767738"/>
                    <a:pt x="3493201" y="6777901"/>
                    <a:pt x="3555048" y="6786612"/>
                  </a:cubicBezTo>
                  <a:cubicBezTo>
                    <a:pt x="3613121" y="6794742"/>
                    <a:pt x="3673807" y="6801566"/>
                    <a:pt x="3735218" y="6807083"/>
                  </a:cubicBezTo>
                  <a:cubicBezTo>
                    <a:pt x="3852670" y="6817826"/>
                    <a:pt x="3974622" y="6823052"/>
                    <a:pt x="4108188" y="6823343"/>
                  </a:cubicBezTo>
                  <a:lnTo>
                    <a:pt x="4126917" y="6823343"/>
                  </a:lnTo>
                  <a:cubicBezTo>
                    <a:pt x="4135192" y="6823488"/>
                    <a:pt x="4143322" y="6823488"/>
                    <a:pt x="4151597" y="6823488"/>
                  </a:cubicBezTo>
                  <a:cubicBezTo>
                    <a:pt x="4171487" y="6823488"/>
                    <a:pt x="4186296" y="6823343"/>
                    <a:pt x="4199652" y="6822763"/>
                  </a:cubicBezTo>
                  <a:lnTo>
                    <a:pt x="4200088" y="6822763"/>
                  </a:lnTo>
                  <a:lnTo>
                    <a:pt x="4200523" y="6822763"/>
                  </a:lnTo>
                  <a:lnTo>
                    <a:pt x="4245675" y="6821601"/>
                  </a:lnTo>
                  <a:lnTo>
                    <a:pt x="4291117" y="6819277"/>
                  </a:lnTo>
                  <a:cubicBezTo>
                    <a:pt x="4342801" y="6816955"/>
                    <a:pt x="4397825" y="6812164"/>
                    <a:pt x="4469108" y="6803743"/>
                  </a:cubicBezTo>
                  <a:cubicBezTo>
                    <a:pt x="4700672" y="6775433"/>
                    <a:pt x="4932236" y="6712860"/>
                    <a:pt x="5157267" y="6617766"/>
                  </a:cubicBezTo>
                  <a:cubicBezTo>
                    <a:pt x="5260490" y="6574648"/>
                    <a:pt x="5367344" y="6521656"/>
                    <a:pt x="5484069" y="6455744"/>
                  </a:cubicBezTo>
                  <a:cubicBezTo>
                    <a:pt x="5584535" y="6399414"/>
                    <a:pt x="5688194" y="6334663"/>
                    <a:pt x="5801144" y="6257717"/>
                  </a:cubicBezTo>
                  <a:cubicBezTo>
                    <a:pt x="5894061" y="6194419"/>
                    <a:pt x="5992638" y="6122844"/>
                    <a:pt x="6111106" y="6032542"/>
                  </a:cubicBezTo>
                  <a:cubicBezTo>
                    <a:pt x="6163081" y="5993052"/>
                    <a:pt x="6215491" y="5951676"/>
                    <a:pt x="6264127" y="5913203"/>
                  </a:cubicBezTo>
                  <a:lnTo>
                    <a:pt x="6394458" y="5808939"/>
                  </a:lnTo>
                  <a:lnTo>
                    <a:pt x="6394458" y="6858000"/>
                  </a:lnTo>
                  <a:lnTo>
                    <a:pt x="2234128" y="6858000"/>
                  </a:lnTo>
                  <a:lnTo>
                    <a:pt x="2151583" y="6802146"/>
                  </a:lnTo>
                  <a:cubicBezTo>
                    <a:pt x="1509012" y="6424386"/>
                    <a:pt x="970245" y="5884748"/>
                    <a:pt x="593791" y="5241450"/>
                  </a:cubicBezTo>
                  <a:cubicBezTo>
                    <a:pt x="205286" y="4577683"/>
                    <a:pt x="0" y="3818240"/>
                    <a:pt x="0" y="3044861"/>
                  </a:cubicBezTo>
                  <a:cubicBezTo>
                    <a:pt x="0" y="2457023"/>
                    <a:pt x="115129" y="1886606"/>
                    <a:pt x="342337" y="1349581"/>
                  </a:cubicBezTo>
                  <a:cubicBezTo>
                    <a:pt x="534284" y="895692"/>
                    <a:pt x="798705" y="482372"/>
                    <a:pt x="1129762" y="11818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1905757E-C772-4187-BD34-A12DC33F3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4266" y="0"/>
              <a:ext cx="6419426" cy="6858000"/>
            </a:xfrm>
            <a:custGeom>
              <a:avLst/>
              <a:gdLst>
                <a:gd name="connsiteX0" fmla="*/ 6419426 w 6419426"/>
                <a:gd name="connsiteY0" fmla="*/ 6276207 h 6858000"/>
                <a:gd name="connsiteX1" fmla="*/ 6419426 w 6419426"/>
                <a:gd name="connsiteY1" fmla="*/ 6858000 h 6858000"/>
                <a:gd name="connsiteX2" fmla="*/ 5377226 w 6419426"/>
                <a:gd name="connsiteY2" fmla="*/ 6858000 h 6858000"/>
                <a:gd name="connsiteX3" fmla="*/ 5526079 w 6419426"/>
                <a:gd name="connsiteY3" fmla="*/ 6799309 h 6858000"/>
                <a:gd name="connsiteX4" fmla="*/ 6372097 w 6419426"/>
                <a:gd name="connsiteY4" fmla="*/ 6313400 h 6858000"/>
                <a:gd name="connsiteX5" fmla="*/ 0 w 6419426"/>
                <a:gd name="connsiteY5" fmla="*/ 3944218 h 6858000"/>
                <a:gd name="connsiteX6" fmla="*/ 31811 w 6419426"/>
                <a:gd name="connsiteY6" fmla="*/ 4082046 h 6858000"/>
                <a:gd name="connsiteX7" fmla="*/ 2375871 w 6419426"/>
                <a:gd name="connsiteY7" fmla="*/ 6799309 h 6858000"/>
                <a:gd name="connsiteX8" fmla="*/ 2524724 w 6419426"/>
                <a:gd name="connsiteY8" fmla="*/ 6858000 h 6858000"/>
                <a:gd name="connsiteX9" fmla="*/ 0 w 6419426"/>
                <a:gd name="connsiteY9" fmla="*/ 6858000 h 6858000"/>
                <a:gd name="connsiteX10" fmla="*/ 0 w 6419426"/>
                <a:gd name="connsiteY10" fmla="*/ 0 h 6858000"/>
                <a:gd name="connsiteX11" fmla="*/ 1320019 w 6419426"/>
                <a:gd name="connsiteY11" fmla="*/ 0 h 6858000"/>
                <a:gd name="connsiteX12" fmla="*/ 1089625 w 6419426"/>
                <a:gd name="connsiteY12" fmla="*/ 209396 h 6858000"/>
                <a:gd name="connsiteX13" fmla="*/ 31811 w 6419426"/>
                <a:gd name="connsiteY13" fmla="*/ 2059448 h 6858000"/>
                <a:gd name="connsiteX14" fmla="*/ 0 w 6419426"/>
                <a:gd name="connsiteY14" fmla="*/ 219727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19426" h="6858000">
                  <a:moveTo>
                    <a:pt x="6419426" y="6276207"/>
                  </a:moveTo>
                  <a:lnTo>
                    <a:pt x="6419426" y="6858000"/>
                  </a:lnTo>
                  <a:lnTo>
                    <a:pt x="5377226" y="6858000"/>
                  </a:lnTo>
                  <a:lnTo>
                    <a:pt x="5526079" y="6799309"/>
                  </a:lnTo>
                  <a:cubicBezTo>
                    <a:pt x="5828657" y="6671330"/>
                    <a:pt x="6112428" y="6507594"/>
                    <a:pt x="6372097" y="6313400"/>
                  </a:cubicBezTo>
                  <a:close/>
                  <a:moveTo>
                    <a:pt x="0" y="3944218"/>
                  </a:moveTo>
                  <a:lnTo>
                    <a:pt x="31811" y="4082046"/>
                  </a:lnTo>
                  <a:cubicBezTo>
                    <a:pt x="347839" y="5310348"/>
                    <a:pt x="1226077" y="6312987"/>
                    <a:pt x="2375871" y="6799309"/>
                  </a:cubicBezTo>
                  <a:lnTo>
                    <a:pt x="2524724" y="6858000"/>
                  </a:lnTo>
                  <a:lnTo>
                    <a:pt x="0" y="6858000"/>
                  </a:lnTo>
                  <a:close/>
                  <a:moveTo>
                    <a:pt x="0" y="0"/>
                  </a:moveTo>
                  <a:lnTo>
                    <a:pt x="1320019" y="0"/>
                  </a:lnTo>
                  <a:lnTo>
                    <a:pt x="1089625" y="209396"/>
                  </a:lnTo>
                  <a:cubicBezTo>
                    <a:pt x="586180" y="712841"/>
                    <a:pt x="214775" y="1348326"/>
                    <a:pt x="31811" y="2059448"/>
                  </a:cubicBezTo>
                  <a:lnTo>
                    <a:pt x="0" y="219727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4013C6-8C22-4775-CCEE-134EDC633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798445"/>
            <a:ext cx="4803636" cy="13116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Job Description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E69375B5-DBA5-8FC2-9648-8E6151822BDC}"/>
              </a:ext>
            </a:extLst>
          </p:cNvPr>
          <p:cNvSpPr txBox="1"/>
          <p:nvPr/>
        </p:nvSpPr>
        <p:spPr>
          <a:xfrm>
            <a:off x="9744637" y="5992391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>
                <a:latin typeface="Calibri"/>
                <a:ea typeface="Calibri"/>
                <a:cs typeface="Calibri"/>
              </a:rPr>
              <a:t>(Dessler, 2020)</a:t>
            </a:r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B4CCCD78-2C9B-1DC0-9589-9264FC630B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0697771"/>
              </p:ext>
            </p:extLst>
          </p:nvPr>
        </p:nvGraphicFramePr>
        <p:xfrm>
          <a:off x="694237" y="2117534"/>
          <a:ext cx="4706803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68818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113D38-C3F7-E0BE-ACD2-C97E9EBD3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4599" y="-8391"/>
            <a:ext cx="6451050" cy="1725372"/>
          </a:xfrm>
        </p:spPr>
        <p:txBody>
          <a:bodyPr anchor="ctr"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Person Specification &amp; Advertisement Platforms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3D62A-3493-56AF-85E3-6CF064B00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214" y="233084"/>
            <a:ext cx="5677846" cy="636979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000" b="1"/>
              <a:t>Person Specification</a:t>
            </a:r>
            <a:endParaRPr lang="en-US" sz="2000" b="1"/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Essential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Degree or relevant qualification 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Digital transformation experience 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Communication skills 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Analytical ability </a:t>
            </a:r>
            <a:endParaRPr lang="en-GB" sz="2000"/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Desirable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Retail sector experience 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Project management certification </a:t>
            </a:r>
            <a:endParaRPr lang="en-GB" sz="2000"/>
          </a:p>
          <a:p>
            <a:pPr marL="0" indent="0">
              <a:buNone/>
            </a:pPr>
            <a:r>
              <a:rPr lang="en-GB" sz="2000" b="1"/>
              <a:t>Advertisement Platforms</a:t>
            </a:r>
          </a:p>
          <a:p>
            <a:r>
              <a:rPr lang="en-GB" sz="2000" dirty="0">
                <a:ea typeface="+mn-lt"/>
                <a:cs typeface="+mn-lt"/>
                <a:hlinkClick r:id="rId2"/>
              </a:rPr>
              <a:t>LinkedIn</a:t>
            </a:r>
            <a:r>
              <a:rPr lang="en-GB" sz="2000" dirty="0">
                <a:ea typeface="+mn-lt"/>
                <a:cs typeface="+mn-lt"/>
              </a:rPr>
              <a:t> 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  <a:hlinkClick r:id="rId3"/>
              </a:rPr>
              <a:t>Indeed UK</a:t>
            </a:r>
            <a:r>
              <a:rPr lang="en-GB" sz="2000" dirty="0">
                <a:ea typeface="+mn-lt"/>
                <a:cs typeface="+mn-lt"/>
              </a:rPr>
              <a:t> 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  <a:hlinkClick r:id="rId4"/>
              </a:rPr>
              <a:t>Screwfix Careers</a:t>
            </a:r>
            <a:r>
              <a:rPr lang="en-GB" sz="2000" dirty="0">
                <a:ea typeface="+mn-lt"/>
                <a:cs typeface="+mn-lt"/>
              </a:rPr>
              <a:t> 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Graduate recruitment websites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(Taylor, 2022; CIPD, 2024)</a:t>
            </a:r>
          </a:p>
          <a:p>
            <a:endParaRPr lang="en-GB" sz="800"/>
          </a:p>
        </p:txBody>
      </p:sp>
      <p:pic>
        <p:nvPicPr>
          <p:cNvPr id="5" name="Picture 4" descr="An abstract design with lines and financial symbols">
            <a:extLst>
              <a:ext uri="{FF2B5EF4-FFF2-40B4-BE49-F238E27FC236}">
                <a16:creationId xmlns:a16="http://schemas.microsoft.com/office/drawing/2014/main" id="{5C106F40-F356-ADC2-F0A7-66E6365DF4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913" r="21821" b="3"/>
          <a:stretch>
            <a:fillRect/>
          </a:stretch>
        </p:blipFill>
        <p:spPr>
          <a:xfrm>
            <a:off x="6084795" y="1725707"/>
            <a:ext cx="6102825" cy="5132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682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2F049F-9F06-D818-6EA9-441B7C957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Structured Interviews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CE22FE0C-79CA-0C22-7ACF-B5EBB70AA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3000">
                <a:ea typeface="+mn-lt"/>
                <a:cs typeface="+mn-lt"/>
              </a:rPr>
              <a:t>All candidates receive the same questions in the same order.</a:t>
            </a:r>
            <a:endParaRPr lang="en-GB" sz="3000" dirty="0"/>
          </a:p>
          <a:p>
            <a:pPr>
              <a:buNone/>
            </a:pPr>
            <a:r>
              <a:rPr lang="en-GB" sz="3000"/>
              <a:t>Advantages</a:t>
            </a:r>
            <a:endParaRPr lang="en-GB" sz="3000" dirty="0"/>
          </a:p>
          <a:p>
            <a:pPr>
              <a:buNone/>
            </a:pPr>
            <a:r>
              <a:rPr lang="en-GB" sz="3000">
                <a:ea typeface="+mn-lt"/>
                <a:cs typeface="+mn-lt"/>
              </a:rPr>
              <a:t>✔ Fair and consistent</a:t>
            </a:r>
            <a:endParaRPr lang="en-GB" sz="3000" dirty="0"/>
          </a:p>
          <a:p>
            <a:pPr>
              <a:buNone/>
            </a:pPr>
            <a:r>
              <a:rPr lang="en-GB" sz="3000">
                <a:ea typeface="+mn-lt"/>
                <a:cs typeface="+mn-lt"/>
              </a:rPr>
              <a:t>✔ Easier comparison of candidates</a:t>
            </a:r>
            <a:endParaRPr lang="en-GB" sz="3000" dirty="0"/>
          </a:p>
          <a:p>
            <a:pPr>
              <a:buNone/>
            </a:pPr>
            <a:r>
              <a:rPr lang="en-GB" sz="3000">
                <a:ea typeface="+mn-lt"/>
                <a:cs typeface="+mn-lt"/>
              </a:rPr>
              <a:t>✔ Reduces interviewer bias</a:t>
            </a:r>
            <a:endParaRPr lang="en-GB" sz="3000" dirty="0"/>
          </a:p>
          <a:p>
            <a:pPr>
              <a:buNone/>
            </a:pPr>
            <a:r>
              <a:rPr lang="en-GB" sz="3000"/>
              <a:t>Suitable For</a:t>
            </a:r>
            <a:endParaRPr lang="en-GB" sz="3000" dirty="0"/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Project Managers </a:t>
            </a:r>
            <a:endParaRPr lang="en-GB" sz="3000" dirty="0"/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Operations Managers </a:t>
            </a:r>
            <a:endParaRPr lang="en-GB" sz="3000" dirty="0"/>
          </a:p>
          <a:p>
            <a:pPr indent="0">
              <a:buNone/>
            </a:pPr>
            <a:r>
              <a:rPr lang="en-GB" sz="3000">
                <a:ea typeface="+mn-lt"/>
                <a:cs typeface="+mn-lt"/>
              </a:rPr>
              <a:t>(Torrington et al., 2020)</a:t>
            </a:r>
            <a:endParaRPr lang="en-GB" sz="3000" dirty="0"/>
          </a:p>
          <a:p>
            <a:pPr marL="0" indent="0">
              <a:buNone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325081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060279-9CDE-1554-86BB-69A378DD6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Competency-Based Interviews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CDE56-8ABE-F800-E8B8-4A9C162C1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3000">
                <a:ea typeface="+mn-lt"/>
                <a:cs typeface="+mn-lt"/>
              </a:rPr>
              <a:t>Focus on past behaviours and achievements.</a:t>
            </a:r>
            <a:endParaRPr lang="en-GB" sz="3000"/>
          </a:p>
          <a:p>
            <a:pPr>
              <a:buNone/>
            </a:pPr>
            <a:r>
              <a:rPr lang="en-GB" sz="3000"/>
              <a:t>Example Question</a:t>
            </a:r>
          </a:p>
          <a:p>
            <a:pPr>
              <a:buNone/>
            </a:pPr>
            <a:r>
              <a:rPr lang="en-GB" sz="3000">
                <a:ea typeface="+mn-lt"/>
                <a:cs typeface="+mn-lt"/>
              </a:rPr>
              <a:t>"Describe a time you managed resistance to change."</a:t>
            </a:r>
            <a:endParaRPr lang="en-GB" sz="3000"/>
          </a:p>
          <a:p>
            <a:pPr>
              <a:buNone/>
            </a:pPr>
            <a:r>
              <a:rPr lang="en-GB" sz="3000"/>
              <a:t>Advantages</a:t>
            </a:r>
          </a:p>
          <a:p>
            <a:pPr>
              <a:buNone/>
            </a:pPr>
            <a:r>
              <a:rPr lang="en-GB" sz="3000">
                <a:ea typeface="+mn-lt"/>
                <a:cs typeface="+mn-lt"/>
              </a:rPr>
              <a:t>✔ Predicts future performance</a:t>
            </a:r>
            <a:endParaRPr lang="en-GB" sz="3000"/>
          </a:p>
          <a:p>
            <a:pPr>
              <a:buNone/>
            </a:pPr>
            <a:r>
              <a:rPr lang="en-GB" sz="3000">
                <a:ea typeface="+mn-lt"/>
                <a:cs typeface="+mn-lt"/>
              </a:rPr>
              <a:t>✔ Identifies practical experience</a:t>
            </a:r>
            <a:endParaRPr lang="en-GB" sz="3000"/>
          </a:p>
          <a:p>
            <a:pPr>
              <a:buNone/>
            </a:pPr>
            <a:r>
              <a:rPr lang="en-GB" sz="3000"/>
              <a:t>Suitable For</a:t>
            </a:r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Change Managers </a:t>
            </a:r>
            <a:endParaRPr lang="en-GB" sz="3000"/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Transformation Leads </a:t>
            </a:r>
            <a:endParaRPr lang="en-GB" sz="3000"/>
          </a:p>
          <a:p>
            <a:pPr indent="0">
              <a:buNone/>
            </a:pPr>
            <a:r>
              <a:rPr lang="en-GB" sz="3000">
                <a:ea typeface="+mn-lt"/>
                <a:cs typeface="+mn-lt"/>
              </a:rPr>
              <a:t>(Brown, 2021)</a:t>
            </a:r>
            <a:endParaRPr lang="en-GB" sz="3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41360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60F448-AB2B-2401-BB0B-C4F8038B2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Assessment Centre Interviews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6FA8B-31DC-9589-C916-9F24553E6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054" y="-459"/>
            <a:ext cx="8000904" cy="6969192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buNone/>
            </a:pPr>
            <a:r>
              <a:rPr lang="en-GB" sz="3000"/>
              <a:t>Description</a:t>
            </a:r>
            <a:endParaRPr lang="en-US" sz="3000"/>
          </a:p>
          <a:p>
            <a:pPr>
              <a:buNone/>
            </a:pPr>
            <a:r>
              <a:rPr lang="en-GB" sz="3000">
                <a:ea typeface="+mn-lt"/>
                <a:cs typeface="+mn-lt"/>
              </a:rPr>
              <a:t>Candidates complete multiple exercises.</a:t>
            </a:r>
            <a:endParaRPr lang="en-GB" sz="3000"/>
          </a:p>
          <a:p>
            <a:pPr>
              <a:buNone/>
            </a:pPr>
            <a:r>
              <a:rPr lang="en-GB" sz="3000"/>
              <a:t>Activities</a:t>
            </a:r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Group discussions </a:t>
            </a:r>
            <a:endParaRPr lang="en-GB" sz="3000"/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Presentations </a:t>
            </a:r>
            <a:endParaRPr lang="en-GB" sz="3000"/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Case studies </a:t>
            </a:r>
            <a:endParaRPr lang="en-GB" sz="3000"/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Role plays </a:t>
            </a:r>
            <a:endParaRPr lang="en-GB" sz="3000"/>
          </a:p>
          <a:p>
            <a:pPr indent="0">
              <a:buNone/>
            </a:pPr>
            <a:r>
              <a:rPr lang="en-GB" sz="3000"/>
              <a:t>Advantages</a:t>
            </a:r>
          </a:p>
          <a:p>
            <a:pPr>
              <a:buNone/>
            </a:pPr>
            <a:r>
              <a:rPr lang="en-GB" sz="3000">
                <a:ea typeface="+mn-lt"/>
                <a:cs typeface="+mn-lt"/>
              </a:rPr>
              <a:t>✔ Assesses leadership skills</a:t>
            </a:r>
            <a:endParaRPr lang="en-GB" sz="3000"/>
          </a:p>
          <a:p>
            <a:pPr>
              <a:buNone/>
            </a:pPr>
            <a:r>
              <a:rPr lang="en-GB" sz="3000">
                <a:ea typeface="+mn-lt"/>
                <a:cs typeface="+mn-lt"/>
              </a:rPr>
              <a:t>✔ Evaluates teamwork</a:t>
            </a:r>
            <a:endParaRPr lang="en-GB" sz="3000"/>
          </a:p>
          <a:p>
            <a:pPr>
              <a:buNone/>
            </a:pPr>
            <a:r>
              <a:rPr lang="en-GB" sz="3000">
                <a:ea typeface="+mn-lt"/>
                <a:cs typeface="+mn-lt"/>
              </a:rPr>
              <a:t>✔ Provides realistic job simulation</a:t>
            </a:r>
            <a:endParaRPr lang="en-GB" sz="3000"/>
          </a:p>
          <a:p>
            <a:pPr>
              <a:buNone/>
            </a:pPr>
            <a:r>
              <a:rPr lang="en-GB" sz="3000"/>
              <a:t>Suitable For</a:t>
            </a:r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Senior transformation roles </a:t>
            </a:r>
            <a:endParaRPr lang="en-GB" sz="3000"/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Leadership positions</a:t>
            </a:r>
            <a:endParaRPr lang="en-GB" sz="3000"/>
          </a:p>
          <a:p>
            <a:pPr>
              <a:buFont typeface="Arial"/>
              <a:buChar char="•"/>
            </a:pPr>
            <a:endParaRPr lang="en-GB" sz="1600"/>
          </a:p>
          <a:p>
            <a:pPr marL="0" indent="0">
              <a:buNone/>
            </a:pPr>
            <a:r>
              <a:rPr lang="en-GB" sz="1600" dirty="0">
                <a:ea typeface="+mn-lt"/>
                <a:cs typeface="+mn-lt"/>
              </a:rPr>
              <a:t>(Gatewood, </a:t>
            </a:r>
            <a:r>
              <a:rPr lang="en-GB" sz="1600" dirty="0" err="1">
                <a:ea typeface="+mn-lt"/>
                <a:cs typeface="+mn-lt"/>
              </a:rPr>
              <a:t>Feild</a:t>
            </a:r>
            <a:r>
              <a:rPr lang="en-GB" sz="1600" dirty="0">
                <a:ea typeface="+mn-lt"/>
                <a:cs typeface="+mn-lt"/>
              </a:rPr>
              <a:t> and Barrick, 2020)</a:t>
            </a:r>
          </a:p>
          <a:p>
            <a:pPr marL="0" indent="0">
              <a:buNone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242258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2F935-1547-917A-41AF-72C7443E6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1976" y="2707"/>
            <a:ext cx="6798541" cy="522326"/>
          </a:xfrm>
        </p:spPr>
        <p:txBody>
          <a:bodyPr anchor="b">
            <a:normAutofit fontScale="90000"/>
          </a:bodyPr>
          <a:lstStyle/>
          <a:p>
            <a:r>
              <a:rPr lang="en-GB" sz="4000">
                <a:ea typeface="+mj-lt"/>
                <a:cs typeface="+mj-lt"/>
              </a:rPr>
              <a:t>Questioning Techniques</a:t>
            </a:r>
            <a:endParaRPr lang="en-US" sz="4000"/>
          </a:p>
        </p:txBody>
      </p:sp>
      <p:pic>
        <p:nvPicPr>
          <p:cNvPr id="28" name="Picture 27" descr="Different coloured question marks">
            <a:extLst>
              <a:ext uri="{FF2B5EF4-FFF2-40B4-BE49-F238E27FC236}">
                <a16:creationId xmlns:a16="http://schemas.microsoft.com/office/drawing/2014/main" id="{3476FE78-DD53-3F81-0B0C-CCDB8235FD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225" r="33355" b="-2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57F0B8F4-2C89-B6E7-2A84-119266BEA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3627" y="546021"/>
            <a:ext cx="7993024" cy="631043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None/>
            </a:pPr>
            <a:r>
              <a:rPr lang="en-GB" sz="2500"/>
              <a:t>Behavioural Questions</a:t>
            </a:r>
            <a:endParaRPr lang="en-US" sz="2500"/>
          </a:p>
          <a:p>
            <a:pPr>
              <a:buNone/>
            </a:pPr>
            <a:r>
              <a:rPr lang="en-GB" sz="2500">
                <a:ea typeface="+mn-lt"/>
                <a:cs typeface="+mn-lt"/>
              </a:rPr>
              <a:t>"Tell me about a time you led a project."</a:t>
            </a:r>
            <a:endParaRPr lang="en-GB" sz="2500" dirty="0"/>
          </a:p>
          <a:p>
            <a:pPr>
              <a:buNone/>
            </a:pPr>
            <a:endParaRPr lang="en-GB" sz="2500" dirty="0"/>
          </a:p>
          <a:p>
            <a:pPr>
              <a:buNone/>
            </a:pPr>
            <a:r>
              <a:rPr lang="en-GB" sz="2500"/>
              <a:t>Situational Questions</a:t>
            </a:r>
            <a:endParaRPr lang="en-GB" sz="2500" dirty="0"/>
          </a:p>
          <a:p>
            <a:pPr>
              <a:buNone/>
            </a:pPr>
            <a:r>
              <a:rPr lang="en-GB" sz="2500">
                <a:ea typeface="+mn-lt"/>
                <a:cs typeface="+mn-lt"/>
              </a:rPr>
              <a:t>"What would you do if employees resisted a new system?"</a:t>
            </a:r>
            <a:endParaRPr lang="en-GB" sz="2500" dirty="0"/>
          </a:p>
          <a:p>
            <a:pPr>
              <a:buNone/>
            </a:pPr>
            <a:endParaRPr lang="en-GB" sz="2500" dirty="0"/>
          </a:p>
          <a:p>
            <a:pPr>
              <a:buNone/>
            </a:pPr>
            <a:r>
              <a:rPr lang="en-GB" sz="2500"/>
              <a:t>Competency-Based Questions</a:t>
            </a:r>
            <a:endParaRPr lang="en-GB" sz="2500" dirty="0"/>
          </a:p>
          <a:p>
            <a:pPr>
              <a:buNone/>
            </a:pPr>
            <a:r>
              <a:rPr lang="en-GB" sz="2500">
                <a:ea typeface="+mn-lt"/>
                <a:cs typeface="+mn-lt"/>
              </a:rPr>
              <a:t>"Give an example of stakeholder management."</a:t>
            </a:r>
            <a:endParaRPr lang="en-GB" sz="2500" dirty="0"/>
          </a:p>
          <a:p>
            <a:pPr>
              <a:buNone/>
            </a:pPr>
            <a:endParaRPr lang="en-GB" sz="2500" dirty="0"/>
          </a:p>
          <a:p>
            <a:pPr>
              <a:buNone/>
            </a:pPr>
            <a:r>
              <a:rPr lang="en-GB" sz="2500"/>
              <a:t>Probing Questions</a:t>
            </a:r>
            <a:endParaRPr lang="en-GB" sz="2500" dirty="0"/>
          </a:p>
          <a:p>
            <a:pPr>
              <a:buNone/>
            </a:pPr>
            <a:r>
              <a:rPr lang="en-GB" sz="2500">
                <a:ea typeface="+mn-lt"/>
                <a:cs typeface="+mn-lt"/>
              </a:rPr>
              <a:t>"Can you explain your actions further?"</a:t>
            </a:r>
            <a:endParaRPr lang="en-GB" sz="2500" dirty="0"/>
          </a:p>
          <a:p>
            <a:pPr>
              <a:buNone/>
            </a:pPr>
            <a:endParaRPr lang="en-GB" sz="2500" dirty="0"/>
          </a:p>
          <a:p>
            <a:pPr>
              <a:buNone/>
            </a:pPr>
            <a:r>
              <a:rPr lang="en-GB" sz="2500"/>
              <a:t>Most Appropriate</a:t>
            </a:r>
            <a:endParaRPr lang="en-GB" sz="2500" dirty="0"/>
          </a:p>
          <a:p>
            <a:pPr>
              <a:buNone/>
            </a:pPr>
            <a:r>
              <a:rPr lang="en-GB" sz="2500">
                <a:ea typeface="+mn-lt"/>
                <a:cs typeface="+mn-lt"/>
              </a:rPr>
              <a:t>Behavioural and competency-based questioning provide evidence of capability and are highly effective for transformation roles.</a:t>
            </a:r>
            <a:endParaRPr lang="en-GB" sz="2500"/>
          </a:p>
          <a:p>
            <a:pPr>
              <a:buNone/>
            </a:pPr>
            <a:endParaRPr lang="en-GB" sz="3000" dirty="0">
              <a:ea typeface="+mn-lt"/>
              <a:cs typeface="+mn-lt"/>
            </a:endParaRPr>
          </a:p>
          <a:p>
            <a:pPr>
              <a:buNone/>
            </a:pPr>
            <a:r>
              <a:rPr lang="en-GB" sz="3000" dirty="0">
                <a:ea typeface="+mn-lt"/>
                <a:cs typeface="+mn-lt"/>
              </a:rPr>
              <a:t>(Cascio and </a:t>
            </a:r>
            <a:r>
              <a:rPr lang="en-GB" sz="3000" dirty="0" err="1">
                <a:ea typeface="+mn-lt"/>
                <a:cs typeface="+mn-lt"/>
              </a:rPr>
              <a:t>Aguinis</a:t>
            </a:r>
            <a:r>
              <a:rPr lang="en-GB" sz="3000" dirty="0">
                <a:ea typeface="+mn-lt"/>
                <a:cs typeface="+mn-lt"/>
              </a:rPr>
              <a:t>, 2019</a:t>
            </a:r>
            <a:r>
              <a:rPr lang="en-GB" sz="1400" dirty="0">
                <a:ea typeface="+mn-lt"/>
                <a:cs typeface="+mn-lt"/>
              </a:rPr>
              <a:t>)</a:t>
            </a:r>
            <a:endParaRPr lang="en-GB" sz="1400"/>
          </a:p>
          <a:p>
            <a:pPr marL="0" indent="0">
              <a:buNone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835253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E55C9-CDC2-9DF4-7A82-0CCDD0706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3076" y="118530"/>
            <a:ext cx="8354761" cy="14011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Face-to-Face vs Virtual Interviews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EC5353D-1F7B-B91C-3DC9-DFEBB7716095}"/>
              </a:ext>
            </a:extLst>
          </p:cNvPr>
          <p:cNvSpPr txBox="1"/>
          <p:nvPr/>
        </p:nvSpPr>
        <p:spPr>
          <a:xfrm>
            <a:off x="555895" y="1922436"/>
            <a:ext cx="4018084" cy="21573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500" b="1"/>
              <a:t>For Screwfix</a:t>
            </a:r>
            <a:endParaRPr lang="en-US" sz="25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500" dirty="0"/>
              <a:t>Virtual interviews may be used for initial screening, while face-to-face interviews are useful for final-stage leadership appointments.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500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500"/>
              <a:t>(Pilbeam and Corbridge, 2019)</a:t>
            </a:r>
            <a:endParaRPr lang="en-US" sz="2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5A0B60F-1FC2-CA1C-E6BF-A90DE2B397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7094603"/>
              </p:ext>
            </p:extLst>
          </p:nvPr>
        </p:nvGraphicFramePr>
        <p:xfrm>
          <a:off x="5210735" y="672352"/>
          <a:ext cx="6535719" cy="3529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77677">
                  <a:extLst>
                    <a:ext uri="{9D8B030D-6E8A-4147-A177-3AD203B41FA5}">
                      <a16:colId xmlns:a16="http://schemas.microsoft.com/office/drawing/2014/main" val="3586133031"/>
                    </a:ext>
                  </a:extLst>
                </a:gridCol>
                <a:gridCol w="3358042">
                  <a:extLst>
                    <a:ext uri="{9D8B030D-6E8A-4147-A177-3AD203B41FA5}">
                      <a16:colId xmlns:a16="http://schemas.microsoft.com/office/drawing/2014/main" val="3747084831"/>
                    </a:ext>
                  </a:extLst>
                </a:gridCol>
              </a:tblGrid>
              <a:tr h="4239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 b="1"/>
                        <a:t>Face-to-Face</a:t>
                      </a:r>
                    </a:p>
                  </a:txBody>
                  <a:tcPr marL="96352" marR="96352" marT="48176" marB="48176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 b="1"/>
                        <a:t>Virtual</a:t>
                      </a:r>
                    </a:p>
                  </a:txBody>
                  <a:tcPr marL="96352" marR="96352" marT="48176" marB="48176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8922324"/>
                  </a:ext>
                </a:extLst>
              </a:tr>
              <a:tr h="7130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/>
                        <a:t>Better relationship building</a:t>
                      </a:r>
                    </a:p>
                  </a:txBody>
                  <a:tcPr marL="96352" marR="96352" marT="48176" marB="48176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/>
                        <a:t>Wider candidate reach</a:t>
                      </a:r>
                    </a:p>
                  </a:txBody>
                  <a:tcPr marL="96352" marR="96352" marT="48176" marB="48176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1567999"/>
                  </a:ext>
                </a:extLst>
              </a:tr>
              <a:tr h="7130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/>
                        <a:t>Easier observation of body language</a:t>
                      </a:r>
                    </a:p>
                  </a:txBody>
                  <a:tcPr marL="96352" marR="96352" marT="48176" marB="48176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/>
                        <a:t>Lower costs</a:t>
                      </a:r>
                    </a:p>
                  </a:txBody>
                  <a:tcPr marL="96352" marR="96352" marT="48176" marB="48176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8134828"/>
                  </a:ext>
                </a:extLst>
              </a:tr>
              <a:tr h="4239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/>
                        <a:t>More expensive</a:t>
                      </a:r>
                    </a:p>
                  </a:txBody>
                  <a:tcPr marL="96352" marR="96352" marT="48176" marB="48176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/>
                        <a:t>Faster scheduling</a:t>
                      </a:r>
                    </a:p>
                  </a:txBody>
                  <a:tcPr marL="96352" marR="96352" marT="48176" marB="48176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7999615"/>
                  </a:ext>
                </a:extLst>
              </a:tr>
              <a:tr h="7130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/>
                        <a:t>Travel required</a:t>
                      </a:r>
                    </a:p>
                  </a:txBody>
                  <a:tcPr marL="96352" marR="96352" marT="48176" marB="48176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/>
                        <a:t>Technology issues possible</a:t>
                      </a:r>
                    </a:p>
                  </a:txBody>
                  <a:tcPr marL="96352" marR="96352" marT="48176" marB="48176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9466343"/>
                  </a:ext>
                </a:extLst>
              </a:tr>
            </a:tbl>
          </a:graphicData>
        </a:graphic>
      </p:graphicFrame>
      <p:pic>
        <p:nvPicPr>
          <p:cNvPr id="3" name="Picture 2" descr="Free Vectors | Stick figure having a face-to-face interview">
            <a:extLst>
              <a:ext uri="{FF2B5EF4-FFF2-40B4-BE49-F238E27FC236}">
                <a16:creationId xmlns:a16="http://schemas.microsoft.com/office/drawing/2014/main" id="{8A00F0CF-B70D-0545-552C-D9706CB340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457" b="-474"/>
          <a:stretch>
            <a:fillRect/>
          </a:stretch>
        </p:blipFill>
        <p:spPr>
          <a:xfrm>
            <a:off x="5212976" y="4182035"/>
            <a:ext cx="3267669" cy="2382404"/>
          </a:xfrm>
          <a:prstGeom prst="rect">
            <a:avLst/>
          </a:prstGeom>
        </p:spPr>
      </p:pic>
      <p:pic>
        <p:nvPicPr>
          <p:cNvPr id="4" name="Picture 3" descr="A person sitting in a chair and talking to a person&#10;&#10;AI-generated content may be incorrect.">
            <a:extLst>
              <a:ext uri="{FF2B5EF4-FFF2-40B4-BE49-F238E27FC236}">
                <a16:creationId xmlns:a16="http://schemas.microsoft.com/office/drawing/2014/main" id="{CC26BBF5-4AC4-AB9B-B700-F81474C2AC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0034" y="4183105"/>
            <a:ext cx="3286125" cy="2270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2902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EBC760-65AB-5CF6-1590-C6604E3EC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3500">
                <a:solidFill>
                  <a:srgbClr val="FFFFFF"/>
                </a:solidFill>
                <a:ea typeface="+mj-lt"/>
                <a:cs typeface="+mj-lt"/>
              </a:rPr>
              <a:t>Conclusion and Recommendations</a:t>
            </a:r>
            <a:endParaRPr lang="en-US" sz="3500">
              <a:solidFill>
                <a:srgbClr val="FFFFFF"/>
              </a:solidFill>
            </a:endParaRPr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769FE-1317-AC14-77D2-41672DCEA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Key Findings</a:t>
            </a: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pPr>
              <a:buFont typeface="Arial"/>
              <a:buChar char="•"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Recruitment must align with transformation objectives. </a:t>
            </a:r>
            <a:endParaRPr lang="en-GB" sz="1700">
              <a:solidFill>
                <a:schemeClr val="tx1">
                  <a:alpha val="80000"/>
                </a:schemeClr>
              </a:solidFill>
            </a:endParaRPr>
          </a:p>
          <a:p>
            <a:pPr>
              <a:buFont typeface="Arial"/>
              <a:buChar char="•"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Job analysis supports accurate hiring decisions. </a:t>
            </a:r>
            <a:endParaRPr lang="en-GB" sz="1700">
              <a:solidFill>
                <a:schemeClr val="tx1">
                  <a:alpha val="80000"/>
                </a:schemeClr>
              </a:solidFill>
            </a:endParaRPr>
          </a:p>
          <a:p>
            <a:pPr>
              <a:buFont typeface="Arial"/>
              <a:buChar char="•"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Structured, competency-based and assessment centre interviews improve selection quality. </a:t>
            </a:r>
            <a:endParaRPr lang="en-GB" sz="1700">
              <a:solidFill>
                <a:schemeClr val="tx1">
                  <a:alpha val="80000"/>
                </a:schemeClr>
              </a:solidFill>
            </a:endParaRPr>
          </a:p>
          <a:p>
            <a:pPr>
              <a:buFont typeface="Arial"/>
              <a:buChar char="•"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Behavioural and competency-based questions provide reliable evidence. </a:t>
            </a:r>
            <a:endParaRPr lang="en-GB" sz="1700">
              <a:solidFill>
                <a:schemeClr val="tx1">
                  <a:alpha val="80000"/>
                </a:schemeClr>
              </a:solidFill>
            </a:endParaRPr>
          </a:p>
          <a:p>
            <a:pPr>
              <a:buFont typeface="Arial"/>
              <a:buChar char="•"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 blended approach combining virtual and face-to-face interviews is recommended. </a:t>
            </a:r>
            <a:endParaRPr lang="en-GB" sz="1700">
              <a:solidFill>
                <a:schemeClr val="tx1">
                  <a:alpha val="80000"/>
                </a:schemeClr>
              </a:solidFill>
            </a:endParaRPr>
          </a:p>
          <a:p>
            <a:pPr indent="0">
              <a:buNone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Recommendation</a:t>
            </a:r>
          </a:p>
          <a:p>
            <a:pPr>
              <a:buNone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Implement a structured recruitment framework to ensure Screwfix recruits skilled employees capable of supporting digital transformation.</a:t>
            </a:r>
          </a:p>
          <a:p>
            <a:pPr>
              <a:buNone/>
            </a:pPr>
            <a:endParaRPr lang="en-GB" sz="1700">
              <a:solidFill>
                <a:schemeClr val="tx1">
                  <a:alpha val="80000"/>
                </a:schemeClr>
              </a:solidFill>
            </a:endParaRPr>
          </a:p>
          <a:p>
            <a:pPr>
              <a:buNone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(Armstrong, 2023; Marchington et al., 2021)</a:t>
            </a:r>
          </a:p>
          <a:p>
            <a:pPr>
              <a:buNone/>
            </a:pPr>
            <a:endParaRPr lang="en-GB" sz="17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7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77301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C22E8A-7F99-3BB4-16F5-B699A735C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3896073" cy="3303991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References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671A-3066-4B1F-0189-67CEED4F9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0482" y="11048"/>
            <a:ext cx="4862447" cy="6874398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r>
              <a:rPr lang="en-GB" sz="1500">
                <a:latin typeface="Arial"/>
                <a:ea typeface="+mn-lt"/>
                <a:cs typeface="Arial"/>
              </a:rPr>
              <a:t>Armstrong, M. (2023) </a:t>
            </a:r>
            <a:r>
              <a:rPr lang="en-GB" sz="1500" i="1">
                <a:latin typeface="Arial"/>
                <a:ea typeface="+mn-lt"/>
                <a:cs typeface="Arial"/>
              </a:rPr>
              <a:t>Armstrong's handbook of human resource management practice</a:t>
            </a:r>
            <a:r>
              <a:rPr lang="en-GB" sz="1500">
                <a:latin typeface="Arial"/>
                <a:ea typeface="+mn-lt"/>
                <a:cs typeface="Arial"/>
              </a:rPr>
              <a:t>. 16th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London: Kogan Page.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Bratton, J. and Gold, J. (2017) </a:t>
            </a:r>
            <a:r>
              <a:rPr lang="en-GB" sz="1500" i="1">
                <a:latin typeface="Arial"/>
                <a:ea typeface="+mn-lt"/>
                <a:cs typeface="Arial"/>
              </a:rPr>
              <a:t>Human resource management: Theory and practice</a:t>
            </a:r>
            <a:r>
              <a:rPr lang="en-GB" sz="1500">
                <a:latin typeface="Arial"/>
                <a:ea typeface="+mn-lt"/>
                <a:cs typeface="Arial"/>
              </a:rPr>
              <a:t>. 6th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London: Palgrave Macmillan.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Brown, M. (2021) </a:t>
            </a:r>
            <a:r>
              <a:rPr lang="en-GB" sz="1500" i="1">
                <a:latin typeface="Arial"/>
                <a:ea typeface="+mn-lt"/>
                <a:cs typeface="Arial"/>
              </a:rPr>
              <a:t>Competency-based interviews: Mastering the selection process</a:t>
            </a:r>
            <a:r>
              <a:rPr lang="en-GB" sz="1500">
                <a:latin typeface="Arial"/>
                <a:ea typeface="+mn-lt"/>
                <a:cs typeface="Arial"/>
              </a:rPr>
              <a:t>. London: CIPD.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Cascio, W.F. and </a:t>
            </a:r>
            <a:r>
              <a:rPr lang="en-GB" sz="1500" err="1">
                <a:latin typeface="Arial"/>
                <a:ea typeface="+mn-lt"/>
                <a:cs typeface="Arial"/>
              </a:rPr>
              <a:t>Aguinis</a:t>
            </a:r>
            <a:r>
              <a:rPr lang="en-GB" sz="1500">
                <a:latin typeface="Arial"/>
                <a:ea typeface="+mn-lt"/>
                <a:cs typeface="Arial"/>
              </a:rPr>
              <a:t>, H. (2019) </a:t>
            </a:r>
            <a:r>
              <a:rPr lang="en-GB" sz="1500" i="1">
                <a:latin typeface="Arial"/>
                <a:ea typeface="+mn-lt"/>
                <a:cs typeface="Arial"/>
              </a:rPr>
              <a:t>Applied psychology in human resource management</a:t>
            </a:r>
            <a:r>
              <a:rPr lang="en-GB" sz="1500">
                <a:latin typeface="Arial"/>
                <a:ea typeface="+mn-lt"/>
                <a:cs typeface="Arial"/>
              </a:rPr>
              <a:t>. 8th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Thousand Oaks, CA: Sage.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CIPD (2024a) </a:t>
            </a:r>
            <a:r>
              <a:rPr lang="en-GB" sz="1500" i="1">
                <a:latin typeface="Arial"/>
                <a:ea typeface="+mn-lt"/>
                <a:cs typeface="Arial"/>
              </a:rPr>
              <a:t>Recruitment: An overview</a:t>
            </a:r>
            <a:r>
              <a:rPr lang="en-GB" sz="1500">
                <a:latin typeface="Arial"/>
                <a:ea typeface="+mn-lt"/>
                <a:cs typeface="Arial"/>
              </a:rPr>
              <a:t>. London: Chartered Institute of Personnel and Development.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CIPD (2024b) </a:t>
            </a:r>
            <a:r>
              <a:rPr lang="en-GB" sz="1500" i="1">
                <a:latin typeface="Arial"/>
                <a:ea typeface="+mn-lt"/>
                <a:cs typeface="Arial"/>
              </a:rPr>
              <a:t>Selection methods factsheet</a:t>
            </a:r>
            <a:r>
              <a:rPr lang="en-GB" sz="1500">
                <a:latin typeface="Arial"/>
                <a:ea typeface="+mn-lt"/>
                <a:cs typeface="Arial"/>
              </a:rPr>
              <a:t>. London: Chartered Institute of Personnel and Development.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Dessler, G. (2020) </a:t>
            </a:r>
            <a:r>
              <a:rPr lang="en-GB" sz="1500" i="1">
                <a:latin typeface="Arial"/>
                <a:ea typeface="+mn-lt"/>
                <a:cs typeface="Arial"/>
              </a:rPr>
              <a:t>Human resource management</a:t>
            </a:r>
            <a:r>
              <a:rPr lang="en-GB" sz="1500">
                <a:latin typeface="Arial"/>
                <a:ea typeface="+mn-lt"/>
                <a:cs typeface="Arial"/>
              </a:rPr>
              <a:t>. 16th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Harlow: Pearson Education.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Foot, M. and Hook, C. (2019) </a:t>
            </a:r>
            <a:r>
              <a:rPr lang="en-GB" sz="1500" i="1">
                <a:latin typeface="Arial"/>
                <a:ea typeface="+mn-lt"/>
                <a:cs typeface="Arial"/>
              </a:rPr>
              <a:t>Introducing human resource management</a:t>
            </a:r>
            <a:r>
              <a:rPr lang="en-GB" sz="1500">
                <a:latin typeface="Arial"/>
                <a:ea typeface="+mn-lt"/>
                <a:cs typeface="Arial"/>
              </a:rPr>
              <a:t>. 8th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Harlow: Pearson Education.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Gatewood, R.D., </a:t>
            </a:r>
            <a:r>
              <a:rPr lang="en-GB" sz="1500" err="1">
                <a:latin typeface="Arial"/>
                <a:ea typeface="+mn-lt"/>
                <a:cs typeface="Arial"/>
              </a:rPr>
              <a:t>Feild</a:t>
            </a:r>
            <a:r>
              <a:rPr lang="en-GB" sz="1500">
                <a:latin typeface="Arial"/>
                <a:ea typeface="+mn-lt"/>
                <a:cs typeface="Arial"/>
              </a:rPr>
              <a:t>, H.S. and Barrick, M.R. (2020) </a:t>
            </a:r>
            <a:r>
              <a:rPr lang="en-GB" sz="1500" i="1">
                <a:latin typeface="Arial"/>
                <a:ea typeface="+mn-lt"/>
                <a:cs typeface="Arial"/>
              </a:rPr>
              <a:t>Human resource selection</a:t>
            </a:r>
            <a:r>
              <a:rPr lang="en-GB" sz="1500">
                <a:latin typeface="Arial"/>
                <a:ea typeface="+mn-lt"/>
                <a:cs typeface="Arial"/>
              </a:rPr>
              <a:t>. 9th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Boston: Cengage Learning.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Kingfisher plc Annual Report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Marchington, M., Wilkinson, A., Donnelly, R. and </a:t>
            </a:r>
            <a:r>
              <a:rPr lang="en-GB" sz="1500" err="1">
                <a:latin typeface="Arial"/>
                <a:ea typeface="+mn-lt"/>
                <a:cs typeface="Arial"/>
              </a:rPr>
              <a:t>Kynighou</a:t>
            </a:r>
            <a:r>
              <a:rPr lang="en-GB" sz="1500">
                <a:latin typeface="Arial"/>
                <a:ea typeface="+mn-lt"/>
                <a:cs typeface="Arial"/>
              </a:rPr>
              <a:t>, A. (2021) </a:t>
            </a:r>
            <a:r>
              <a:rPr lang="en-GB" sz="1500" i="1">
                <a:latin typeface="Arial"/>
                <a:ea typeface="+mn-lt"/>
                <a:cs typeface="Arial"/>
              </a:rPr>
              <a:t>Human resource management at work</a:t>
            </a:r>
            <a:r>
              <a:rPr lang="en-GB" sz="1500">
                <a:latin typeface="Arial"/>
                <a:ea typeface="+mn-lt"/>
                <a:cs typeface="Arial"/>
              </a:rPr>
              <a:t>. 7th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London: CIPD.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Pilbeam, S. and Corbridge, M. (2019) </a:t>
            </a:r>
            <a:r>
              <a:rPr lang="en-GB" sz="1500" i="1">
                <a:latin typeface="Arial"/>
                <a:ea typeface="+mn-lt"/>
                <a:cs typeface="Arial"/>
              </a:rPr>
              <a:t>People resourcing and talent planning: HRM in practice</a:t>
            </a:r>
            <a:r>
              <a:rPr lang="en-GB" sz="1500">
                <a:latin typeface="Arial"/>
                <a:ea typeface="+mn-lt"/>
                <a:cs typeface="Arial"/>
              </a:rPr>
              <a:t>. 7th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Harlow: Pearson Education.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 dirty="0"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Screwfix Careers</a:t>
            </a:r>
            <a:endParaRPr lang="en-GB" sz="1500">
              <a:latin typeface="Arial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Taylor, S. (2022) </a:t>
            </a:r>
            <a:r>
              <a:rPr lang="en-GB" sz="1500" i="1">
                <a:latin typeface="Arial"/>
                <a:ea typeface="+mn-lt"/>
                <a:cs typeface="Arial"/>
              </a:rPr>
              <a:t>Resourcing and talent management</a:t>
            </a:r>
            <a:r>
              <a:rPr lang="en-GB" sz="1500">
                <a:latin typeface="Arial"/>
                <a:ea typeface="+mn-lt"/>
                <a:cs typeface="Arial"/>
              </a:rPr>
              <a:t>. 9th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London: CIPD.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Torrington, D., Hall, L., Taylor, S. and Atkinson, C. (2020) </a:t>
            </a:r>
            <a:r>
              <a:rPr lang="en-GB" sz="1500" i="1">
                <a:latin typeface="Arial"/>
                <a:ea typeface="+mn-lt"/>
                <a:cs typeface="Arial"/>
              </a:rPr>
              <a:t>Human resource management</a:t>
            </a:r>
            <a:r>
              <a:rPr lang="en-GB" sz="1500">
                <a:latin typeface="Arial"/>
                <a:ea typeface="+mn-lt"/>
                <a:cs typeface="Arial"/>
              </a:rPr>
              <a:t>. 11th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Harlow: Pearson Education.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Wilton, N. (2022) </a:t>
            </a:r>
            <a:r>
              <a:rPr lang="en-GB" sz="1500" i="1">
                <a:latin typeface="Arial"/>
                <a:ea typeface="+mn-lt"/>
                <a:cs typeface="Arial"/>
              </a:rPr>
              <a:t>An introduction to human resource management</a:t>
            </a:r>
            <a:r>
              <a:rPr lang="en-GB" sz="1500">
                <a:latin typeface="Arial"/>
                <a:ea typeface="+mn-lt"/>
                <a:cs typeface="Arial"/>
              </a:rPr>
              <a:t>. 5th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London: Sage.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Arial"/>
              </a:rPr>
              <a:t>Yin, R.K. (2021) </a:t>
            </a:r>
            <a:r>
              <a:rPr lang="en-GB" sz="1500" i="1">
                <a:latin typeface="Arial"/>
                <a:ea typeface="+mn-lt"/>
                <a:cs typeface="Arial"/>
              </a:rPr>
              <a:t>Case study research and applications: Design and methods</a:t>
            </a:r>
            <a:r>
              <a:rPr lang="en-GB" sz="1500">
                <a:latin typeface="Arial"/>
                <a:ea typeface="+mn-lt"/>
                <a:cs typeface="Arial"/>
              </a:rPr>
              <a:t>. 7th </a:t>
            </a:r>
            <a:r>
              <a:rPr lang="en-GB" sz="1500" err="1">
                <a:latin typeface="Arial"/>
                <a:ea typeface="+mn-lt"/>
                <a:cs typeface="Arial"/>
              </a:rPr>
              <a:t>edn</a:t>
            </a:r>
            <a:r>
              <a:rPr lang="en-GB" sz="1500">
                <a:latin typeface="Arial"/>
                <a:ea typeface="+mn-lt"/>
                <a:cs typeface="Arial"/>
              </a:rPr>
              <a:t>. Thousand Oaks, CA: Sage.</a:t>
            </a:r>
            <a:endParaRPr lang="en-GB" sz="1500">
              <a:latin typeface="Arial"/>
              <a:cs typeface="Arial"/>
            </a:endParaRPr>
          </a:p>
          <a:p>
            <a:endParaRPr lang="en-GB" sz="15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27287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1105</Words>
  <Application>Microsoft Office PowerPoint</Application>
  <PresentationFormat>Widescreen</PresentationFormat>
  <Paragraphs>190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Recruitment and Selection During Organisational Transformation at Screwfix </vt:lpstr>
      <vt:lpstr>Table of Contents</vt:lpstr>
      <vt:lpstr>Introduction to Screwfix and  Transformation</vt:lpstr>
      <vt:lpstr>PESTEL Analysis</vt:lpstr>
      <vt:lpstr>Recruitment Process Overview</vt:lpstr>
      <vt:lpstr>Job Analysis</vt:lpstr>
      <vt:lpstr>Job Description</vt:lpstr>
      <vt:lpstr>Person Specification &amp; Advertisement Platforms</vt:lpstr>
      <vt:lpstr>Structured Interviews</vt:lpstr>
      <vt:lpstr>Competency-Based Interviews</vt:lpstr>
      <vt:lpstr>Assessment Centre Interviews</vt:lpstr>
      <vt:lpstr>Questioning Techniques</vt:lpstr>
      <vt:lpstr>Face-to-Face vs Virtual Interviews</vt:lpstr>
      <vt:lpstr>Conclusion and 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Ilda Kacidhe</dc:creator>
  <cp:lastModifiedBy>Ilda Kacidhe</cp:lastModifiedBy>
  <cp:revision>421</cp:revision>
  <dcterms:created xsi:type="dcterms:W3CDTF">2026-06-04T10:18:02Z</dcterms:created>
  <dcterms:modified xsi:type="dcterms:W3CDTF">2026-06-15T09:31:01Z</dcterms:modified>
</cp:coreProperties>
</file>