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1"/>
  </p:sldMasterIdLst>
  <p:notesMasterIdLst>
    <p:notesMasterId r:id="rId4"/>
  </p:notesMasterIdLst>
  <p:handoutMasterIdLst>
    <p:handoutMasterId r:id="rId5"/>
  </p:handoutMasterIdLst>
  <p:sldIdLst>
    <p:sldId id="266" r:id="rId2"/>
    <p:sldId id="267" r:id="rId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54" autoAdjust="0"/>
  </p:normalViewPr>
  <p:slideViewPr>
    <p:cSldViewPr>
      <p:cViewPr varScale="1">
        <p:scale>
          <a:sx n="70" d="100"/>
          <a:sy n="70" d="100"/>
        </p:scale>
        <p:origin x="1395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22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B1592DD-C102-4889-81FE-5CB67485EA36}" type="slidenum">
              <a:rPr lang="en-GB" altLang="cy-GB"/>
              <a:pPr>
                <a:defRPr/>
              </a:pPr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9694232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y-GB" noProof="0" smtClean="0"/>
              <a:t>Click to edit Master text styles</a:t>
            </a:r>
          </a:p>
          <a:p>
            <a:pPr lvl="1"/>
            <a:r>
              <a:rPr lang="en-GB" altLang="cy-GB" noProof="0" smtClean="0"/>
              <a:t>Second level</a:t>
            </a:r>
          </a:p>
          <a:p>
            <a:pPr lvl="2"/>
            <a:r>
              <a:rPr lang="en-GB" altLang="cy-GB" noProof="0" smtClean="0"/>
              <a:t>Third level</a:t>
            </a:r>
          </a:p>
          <a:p>
            <a:pPr lvl="3"/>
            <a:r>
              <a:rPr lang="en-GB" altLang="cy-GB" noProof="0" smtClean="0"/>
              <a:t>Fourth level</a:t>
            </a:r>
          </a:p>
          <a:p>
            <a:pPr lvl="4"/>
            <a:r>
              <a:rPr lang="en-GB" altLang="cy-GB" noProof="0" smtClean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01C1735-11A2-4EB0-9B87-767FC398E0C2}" type="slidenum">
              <a:rPr lang="en-GB" altLang="cy-GB"/>
              <a:pPr>
                <a:defRPr/>
              </a:pPr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1168182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0285317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55FB1A8-CF2D-4188-B816-F7210B14F170}" type="slidenum">
              <a:rPr lang="en-GB" altLang="cy-GB" smtClean="0"/>
              <a:pPr>
                <a:spcBef>
                  <a:spcPct val="0"/>
                </a:spcBef>
              </a:pPr>
              <a:t>2</a:t>
            </a:fld>
            <a:endParaRPr lang="en-GB" altLang="cy-GB" smtClean="0"/>
          </a:p>
        </p:txBody>
      </p:sp>
    </p:spTree>
    <p:extLst>
      <p:ext uri="{BB962C8B-B14F-4D97-AF65-F5344CB8AC3E}">
        <p14:creationId xmlns:p14="http://schemas.microsoft.com/office/powerpoint/2010/main" val="1453523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456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62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637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374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18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520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514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9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071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459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88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896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28650" y="764705"/>
            <a:ext cx="3886200" cy="4176464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y-GB" altLang="cy-GB" sz="6000" dirty="0" smtClean="0">
                <a:latin typeface="Lucida Sans" pitchFamily="34" charset="0"/>
              </a:rPr>
              <a:t>Tasg Ymchwil</a:t>
            </a: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29150" y="764705"/>
            <a:ext cx="3886200" cy="5412258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y-GB" altLang="cy-GB" sz="6600" dirty="0" smtClean="0">
                <a:solidFill>
                  <a:srgbClr val="0000FF"/>
                </a:solidFill>
                <a:latin typeface="Lucida Sans" pitchFamily="34" charset="0"/>
              </a:rPr>
              <a:t>Research </a:t>
            </a:r>
            <a:r>
              <a:rPr lang="cy-GB" altLang="cy-GB" sz="6600" dirty="0" err="1" smtClean="0">
                <a:solidFill>
                  <a:srgbClr val="0000FF"/>
                </a:solidFill>
                <a:latin typeface="Lucida Sans" pitchFamily="34" charset="0"/>
              </a:rPr>
              <a:t>Task</a:t>
            </a:r>
            <a:endParaRPr lang="cy-GB" altLang="cy-GB" sz="6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8477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endParaRPr lang="cy-GB" altLang="cy-GB" sz="40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323528" y="365126"/>
            <a:ext cx="4191322" cy="5811837"/>
          </a:xfrm>
        </p:spPr>
        <p:txBody>
          <a:bodyPr>
            <a:normAutofit fontScale="92500" lnSpcReduction="20000"/>
          </a:bodyPr>
          <a:lstStyle/>
          <a:p>
            <a:r>
              <a:rPr lang="cy-GB" altLang="cy-GB" dirty="0">
                <a:latin typeface="Lucida Sans" panose="020B0602030504020204" pitchFamily="34" charset="0"/>
              </a:rPr>
              <a:t>Mewn </a:t>
            </a:r>
            <a:r>
              <a:rPr lang="cy-GB" altLang="cy-GB" dirty="0" smtClean="0">
                <a:latin typeface="Lucida Sans" panose="020B0602030504020204" pitchFamily="34" charset="0"/>
              </a:rPr>
              <a:t>parau </a:t>
            </a:r>
            <a:r>
              <a:rPr lang="cy-GB" altLang="cy-GB" smtClean="0">
                <a:latin typeface="Lucida Sans" panose="020B0602030504020204" pitchFamily="34" charset="0"/>
              </a:rPr>
              <a:t>neu grwpiau bach</a:t>
            </a:r>
            <a:r>
              <a:rPr lang="cy-GB" altLang="cy-GB" smtClean="0">
                <a:latin typeface="Lucida Sans" panose="020B0602030504020204" pitchFamily="34" charset="0"/>
              </a:rPr>
              <a:t>, </a:t>
            </a:r>
            <a:r>
              <a:rPr lang="cy-GB" altLang="cy-GB" dirty="0">
                <a:latin typeface="Lucida Sans" panose="020B0602030504020204" pitchFamily="34" charset="0"/>
              </a:rPr>
              <a:t>ymchwiliwch un o’r canlynol a pharatoi cyflwyniad 5-10 munud ar gyfer y ddarlith nesaf</a:t>
            </a:r>
            <a:r>
              <a:rPr lang="cy-GB" altLang="cy-GB" dirty="0" smtClean="0">
                <a:latin typeface="Lucida Sans" panose="020B0602030504020204" pitchFamily="34" charset="0"/>
              </a:rPr>
              <a:t>.</a:t>
            </a:r>
          </a:p>
          <a:p>
            <a:pPr marL="0" indent="0">
              <a:buNone/>
            </a:pPr>
            <a:endParaRPr lang="cy-GB" altLang="cy-GB" dirty="0">
              <a:latin typeface="Lucida Sans" panose="020B0602030504020204" pitchFamily="34" charset="0"/>
            </a:endParaRPr>
          </a:p>
          <a:p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In </a:t>
            </a:r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pairs or small groups</a:t>
            </a:r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, </a:t>
            </a:r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research one of the following and prepare a 5-10 minute presentation for the next lecture.</a:t>
            </a: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365127"/>
            <a:ext cx="4191322" cy="515210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Jean Aitchison</a:t>
            </a: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Bruno Bettelheim</a:t>
            </a:r>
            <a:endParaRPr lang="en-GB" altLang="cy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Jerome Bruner</a:t>
            </a: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Brian </a:t>
            </a:r>
            <a:r>
              <a:rPr lang="en-GB" altLang="cy-GB" dirty="0" err="1" smtClean="0">
                <a:latin typeface="Lucida Sans" panose="020B0602030504020204" pitchFamily="34" charset="0"/>
              </a:rPr>
              <a:t>Cambourne</a:t>
            </a:r>
            <a:endParaRPr lang="en-GB" altLang="cy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Noam Chomsky</a:t>
            </a:r>
            <a:endParaRPr lang="en-GB" altLang="cy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David Crystal</a:t>
            </a:r>
            <a:endParaRPr lang="en-GB" altLang="cy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Eric Lenneberg</a:t>
            </a:r>
            <a:endParaRPr lang="en-GB" altLang="cy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Jean Piaget</a:t>
            </a:r>
            <a:endParaRPr lang="en-GB" altLang="cy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Steven Pinker</a:t>
            </a:r>
            <a:endParaRPr lang="en-GB" altLang="cy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B. F. Skinner</a:t>
            </a:r>
            <a:endParaRPr lang="en-GB" altLang="cy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Michael </a:t>
            </a:r>
            <a:r>
              <a:rPr lang="en-GB" altLang="cy-GB" dirty="0" err="1" smtClean="0">
                <a:latin typeface="Lucida Sans" panose="020B0602030504020204" pitchFamily="34" charset="0"/>
              </a:rPr>
              <a:t>Tomasello</a:t>
            </a:r>
            <a:endParaRPr lang="en-GB" altLang="cy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</a:rPr>
              <a:t>Lev Vygotsky</a:t>
            </a:r>
            <a:endParaRPr lang="en-GB" altLang="cy-GB" dirty="0">
              <a:latin typeface="Lucida Sans" panose="020B0602030504020204" pitchFamily="34" charset="0"/>
            </a:endParaRPr>
          </a:p>
          <a:p>
            <a:pPr eaLnBrk="1" hangingPunct="1"/>
            <a:endParaRPr lang="en-GB" altLang="cy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2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328</TotalTime>
  <Words>75</Words>
  <Application>Microsoft Office PowerPoint</Application>
  <PresentationFormat>On-screen Show (4:3)</PresentationFormat>
  <Paragraphs>18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Lucida Sans</vt:lpstr>
      <vt:lpstr>Office Theme</vt:lpstr>
      <vt:lpstr>PowerPoint Presentation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EY502 – W Caffael Iaith  Language Acquisition</dc:title>
  <dc:creator>IT</dc:creator>
  <cp:lastModifiedBy>Alison Rees-Edwards</cp:lastModifiedBy>
  <cp:revision>41</cp:revision>
  <dcterms:created xsi:type="dcterms:W3CDTF">2006-02-01T18:49:32Z</dcterms:created>
  <dcterms:modified xsi:type="dcterms:W3CDTF">2020-10-23T11:07:43Z</dcterms:modified>
</cp:coreProperties>
</file>