
<file path=[Content_Types].xml><?xml version="1.0" encoding="utf-8"?>
<Types xmlns="http://schemas.openxmlformats.org/package/2006/content-types">
  <Default Extension="fntdata" ContentType="application/x-fontdata"/>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embeddedFontLst>
    <p:embeddedFont>
      <p:font typeface="Comic Sans MS" panose="030F0702030302020204" pitchFamily="66" charset="0"/>
      <p:regular r:id="rId11"/>
      <p:bold r:id="rId12"/>
      <p:italic r:id="rId13"/>
      <p:boldItalic r:id="rId14"/>
    </p:embeddedFont>
    <p:embeddedFont>
      <p:font typeface="Ribeye" panose="020B0604020202020204" charset="0"/>
      <p:regular r:id="rId1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61CC619-4208-4932-B938-E0E6970357E8}">
  <a:tblStyle styleId="{561CC619-4208-4932-B938-E0E6970357E8}" styleName="Table_0">
    <a:wholeTbl>
      <a:tcTxStyle b="off" i="off">
        <a:font>
          <a:latin typeface="Avenir Next LT Pro"/>
          <a:ea typeface="Avenir Next LT Pro"/>
          <a:cs typeface="Avenir Next LT Pro"/>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FFEDE8"/>
          </a:solidFill>
        </a:fill>
      </a:tcStyle>
    </a:wholeTbl>
    <a:band1H>
      <a:tcTxStyle/>
      <a:tcStyle>
        <a:tcBdr/>
        <a:fill>
          <a:solidFill>
            <a:srgbClr val="FFD8CD"/>
          </a:solidFill>
        </a:fill>
      </a:tcStyle>
    </a:band1H>
    <a:band2H>
      <a:tcTxStyle/>
      <a:tcStyle>
        <a:tcBdr/>
      </a:tcStyle>
    </a:band2H>
    <a:band1V>
      <a:tcTxStyle/>
      <a:tcStyle>
        <a:tcBdr/>
        <a:fill>
          <a:solidFill>
            <a:srgbClr val="FFD8CD"/>
          </a:solidFill>
        </a:fill>
      </a:tcStyle>
    </a:band1V>
    <a:band2V>
      <a:tcTxStyle/>
      <a:tcStyle>
        <a:tcBdr/>
      </a:tcStyle>
    </a:band2V>
    <a:lastCol>
      <a:tcTxStyle b="on" i="off">
        <a:font>
          <a:latin typeface="Avenir Next LT Pro"/>
          <a:ea typeface="Avenir Next LT Pro"/>
          <a:cs typeface="Avenir Next LT Pro"/>
        </a:font>
        <a:schemeClr val="lt1"/>
      </a:tcTxStyle>
      <a:tcStyle>
        <a:tcBdr/>
        <a:fill>
          <a:solidFill>
            <a:schemeClr val="accent1"/>
          </a:solidFill>
        </a:fill>
      </a:tcStyle>
    </a:lastCol>
    <a:firstCol>
      <a:tcTxStyle b="on" i="off">
        <a:font>
          <a:latin typeface="Avenir Next LT Pro"/>
          <a:ea typeface="Avenir Next LT Pro"/>
          <a:cs typeface="Avenir Next LT Pro"/>
        </a:font>
        <a:schemeClr val="lt1"/>
      </a:tcTxStyle>
      <a:tcStyle>
        <a:tcBdr/>
        <a:fill>
          <a:solidFill>
            <a:schemeClr val="accent1"/>
          </a:solidFill>
        </a:fill>
      </a:tcStyle>
    </a:firstCol>
    <a:lastRow>
      <a:tcTxStyle b="on" i="off">
        <a:font>
          <a:latin typeface="Avenir Next LT Pro"/>
          <a:ea typeface="Avenir Next LT Pro"/>
          <a:cs typeface="Avenir Next LT Pro"/>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Avenir Next LT Pro"/>
          <a:ea typeface="Avenir Next LT Pro"/>
          <a:cs typeface="Avenir Next LT Pro"/>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10" Type="http://schemas.openxmlformats.org/officeDocument/2006/relationships/notesMaster" Target="notesMasters/notesMaster1.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9" name="Google Shape;99;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Add animations;colour;border;images</a:t>
            </a:r>
            <a:endParaRPr/>
          </a:p>
        </p:txBody>
      </p:sp>
      <p:sp>
        <p:nvSpPr>
          <p:cNvPr id="100" name="Google Shape;100;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6" name="Google Shape;106;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2" name="Google Shape;11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8" name="Google Shape;11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1" name="Google Shape;131;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7" name="Google Shape;13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lnSpc>
                <a:spcPct val="115000"/>
              </a:lnSpc>
              <a:spcBef>
                <a:spcPts val="0"/>
              </a:spcBef>
              <a:spcAft>
                <a:spcPts val="800"/>
              </a:spcAft>
              <a:buNone/>
            </a:pPr>
            <a:endParaRPr/>
          </a:p>
        </p:txBody>
      </p:sp>
      <p:sp>
        <p:nvSpPr>
          <p:cNvPr id="143" name="Google Shape;143;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8"/>
        <p:cNvGrpSpPr/>
        <p:nvPr/>
      </p:nvGrpSpPr>
      <p:grpSpPr>
        <a:xfrm>
          <a:off x="0" y="0"/>
          <a:ext cx="0" cy="0"/>
          <a:chOff x="0" y="0"/>
          <a:chExt cx="0" cy="0"/>
        </a:xfrm>
      </p:grpSpPr>
      <p:sp>
        <p:nvSpPr>
          <p:cNvPr id="19" name="Google Shape;19;p2"/>
          <p:cNvSpPr txBox="1">
            <a:spLocks noGrp="1"/>
          </p:cNvSpPr>
          <p:nvPr>
            <p:ph type="ctrTitle"/>
          </p:nvPr>
        </p:nvSpPr>
        <p:spPr>
          <a:xfrm>
            <a:off x="1600200" y="1261872"/>
            <a:ext cx="7638222" cy="2852928"/>
          </a:xfrm>
          <a:prstGeom prst="rect">
            <a:avLst/>
          </a:prstGeom>
          <a:noFill/>
          <a:ln>
            <a:noFill/>
          </a:ln>
        </p:spPr>
        <p:txBody>
          <a:bodyPr spcFirstLastPara="1" wrap="square" lIns="91425" tIns="45700" rIns="91425" bIns="45700" anchor="b" anchorCtr="0">
            <a:normAutofit/>
          </a:bodyPr>
          <a:lstStyle>
            <a:lvl1pPr lvl="0" algn="l">
              <a:lnSpc>
                <a:spcPct val="130000"/>
              </a:lnSpc>
              <a:spcBef>
                <a:spcPts val="0"/>
              </a:spcBef>
              <a:spcAft>
                <a:spcPts val="0"/>
              </a:spcAft>
              <a:buClr>
                <a:schemeClr val="dk1"/>
              </a:buClr>
              <a:buSzPts val="3600"/>
              <a:buFont typeface="Avenir"/>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 name="Google Shape;20;p2"/>
          <p:cNvSpPr txBox="1">
            <a:spLocks noGrp="1"/>
          </p:cNvSpPr>
          <p:nvPr>
            <p:ph type="subTitle" idx="1"/>
          </p:nvPr>
        </p:nvSpPr>
        <p:spPr>
          <a:xfrm>
            <a:off x="1600200" y="4681728"/>
            <a:ext cx="7638222" cy="929296"/>
          </a:xfrm>
          <a:prstGeom prst="rect">
            <a:avLst/>
          </a:prstGeom>
          <a:noFill/>
          <a:ln>
            <a:noFill/>
          </a:ln>
        </p:spPr>
        <p:txBody>
          <a:bodyPr spcFirstLastPara="1" wrap="square" lIns="91425" tIns="45700" rIns="91425" bIns="45700" anchor="t" anchorCtr="0">
            <a:normAutofit/>
          </a:bodyPr>
          <a:lstStyle>
            <a:lvl1pPr lvl="0" algn="l">
              <a:lnSpc>
                <a:spcPct val="130000"/>
              </a:lnSpc>
              <a:spcBef>
                <a:spcPts val="1000"/>
              </a:spcBef>
              <a:spcAft>
                <a:spcPts val="0"/>
              </a:spcAft>
              <a:buClr>
                <a:schemeClr val="dk1"/>
              </a:buClr>
              <a:buSzPts val="1360"/>
              <a:buNone/>
              <a:defRPr sz="1600" b="1" cap="none"/>
            </a:lvl1pPr>
            <a:lvl2pPr lvl="1" algn="ctr">
              <a:lnSpc>
                <a:spcPct val="130000"/>
              </a:lnSpc>
              <a:spcBef>
                <a:spcPts val="500"/>
              </a:spcBef>
              <a:spcAft>
                <a:spcPts val="0"/>
              </a:spcAft>
              <a:buClr>
                <a:schemeClr val="dk1"/>
              </a:buClr>
              <a:buSzPts val="1600"/>
              <a:buNone/>
              <a:defRPr sz="1600"/>
            </a:lvl2pPr>
            <a:lvl3pPr lvl="2" algn="ctr">
              <a:lnSpc>
                <a:spcPct val="130000"/>
              </a:lnSpc>
              <a:spcBef>
                <a:spcPts val="500"/>
              </a:spcBef>
              <a:spcAft>
                <a:spcPts val="0"/>
              </a:spcAft>
              <a:buClr>
                <a:schemeClr val="dk1"/>
              </a:buClr>
              <a:buSzPts val="1360"/>
              <a:buNone/>
              <a:defRPr sz="1600"/>
            </a:lvl3pPr>
            <a:lvl4pPr lvl="3" algn="ctr">
              <a:lnSpc>
                <a:spcPct val="130000"/>
              </a:lnSpc>
              <a:spcBef>
                <a:spcPts val="500"/>
              </a:spcBef>
              <a:spcAft>
                <a:spcPts val="0"/>
              </a:spcAft>
              <a:buClr>
                <a:schemeClr val="dk1"/>
              </a:buClr>
              <a:buSzPts val="1600"/>
              <a:buNone/>
              <a:defRPr sz="1600"/>
            </a:lvl4pPr>
            <a:lvl5pPr lvl="4" algn="ctr">
              <a:lnSpc>
                <a:spcPct val="130000"/>
              </a:lnSpc>
              <a:spcBef>
                <a:spcPts val="500"/>
              </a:spcBef>
              <a:spcAft>
                <a:spcPts val="0"/>
              </a:spcAft>
              <a:buClr>
                <a:schemeClr val="dk1"/>
              </a:buClr>
              <a:buSzPts val="136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1" name="Google Shape;21;p2"/>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2"/>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2"/>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grpSp>
        <p:nvGrpSpPr>
          <p:cNvPr id="24" name="Google Shape;24;p2"/>
          <p:cNvGrpSpPr/>
          <p:nvPr/>
        </p:nvGrpSpPr>
        <p:grpSpPr>
          <a:xfrm flipH="1">
            <a:off x="0" y="0"/>
            <a:ext cx="567782" cy="3306479"/>
            <a:chOff x="11619770" y="-2005"/>
            <a:chExt cx="567782" cy="3306479"/>
          </a:xfrm>
        </p:grpSpPr>
        <p:sp>
          <p:nvSpPr>
            <p:cNvPr id="25" name="Google Shape;25;p2"/>
            <p:cNvSpPr/>
            <p:nvPr/>
          </p:nvSpPr>
          <p:spPr>
            <a:xfrm rot="10800000" flipH="1">
              <a:off x="11619770" y="373807"/>
              <a:ext cx="526228" cy="2930667"/>
            </a:xfrm>
            <a:custGeom>
              <a:avLst/>
              <a:gdLst/>
              <a:ahLst/>
              <a:cxnLst/>
              <a:rect l="l" t="t" r="r" b="b"/>
              <a:pathLst>
                <a:path w="757287" h="3694096" extrusionOk="0">
                  <a:moveTo>
                    <a:pt x="757287" y="3694096"/>
                  </a:moveTo>
                  <a:lnTo>
                    <a:pt x="757287" y="0"/>
                  </a:lnTo>
                  <a:lnTo>
                    <a:pt x="0" y="0"/>
                  </a:lnTo>
                  <a:lnTo>
                    <a:pt x="0" y="3686094"/>
                  </a:lnTo>
                  <a:close/>
                </a:path>
              </a:pathLst>
            </a:custGeom>
            <a:noFill/>
            <a:ln>
              <a:noFill/>
            </a:ln>
          </p:spPr>
        </p:sp>
        <p:sp>
          <p:nvSpPr>
            <p:cNvPr id="26" name="Google Shape;26;p2"/>
            <p:cNvSpPr/>
            <p:nvPr/>
          </p:nvSpPr>
          <p:spPr>
            <a:xfrm rot="10800000">
              <a:off x="11980943" y="-2005"/>
              <a:ext cx="206609" cy="2021305"/>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
        <p:cNvGrpSpPr/>
        <p:nvPr/>
      </p:nvGrpSpPr>
      <p:grpSpPr>
        <a:xfrm>
          <a:off x="0" y="0"/>
          <a:ext cx="0" cy="0"/>
          <a:chOff x="0" y="0"/>
          <a:chExt cx="0" cy="0"/>
        </a:xfrm>
      </p:grpSpPr>
      <p:sp>
        <p:nvSpPr>
          <p:cNvPr id="28" name="Google Shape;28;p3"/>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3"/>
          <p:cNvSpPr txBox="1">
            <a:spLocks noGrp="1"/>
          </p:cNvSpPr>
          <p:nvPr>
            <p:ph type="body" idx="1"/>
          </p:nvPr>
        </p:nvSpPr>
        <p:spPr>
          <a:xfrm>
            <a:off x="808662" y="2019299"/>
            <a:ext cx="10357666" cy="4114801"/>
          </a:xfrm>
          <a:prstGeom prst="rect">
            <a:avLst/>
          </a:prstGeom>
          <a:noFill/>
          <a:ln>
            <a:noFill/>
          </a:ln>
        </p:spPr>
        <p:txBody>
          <a:bodyPr spcFirstLastPara="1" wrap="square" lIns="91425" tIns="45700" rIns="91425" bIns="45700" anchor="t" anchorCtr="0">
            <a:normAutofit/>
          </a:bodyPr>
          <a:lstStyle>
            <a:lvl1pPr marL="457200" lvl="0" indent="-336550" algn="l">
              <a:lnSpc>
                <a:spcPct val="130000"/>
              </a:lnSpc>
              <a:spcBef>
                <a:spcPts val="1000"/>
              </a:spcBef>
              <a:spcAft>
                <a:spcPts val="0"/>
              </a:spcAft>
              <a:buClr>
                <a:schemeClr val="dk1"/>
              </a:buClr>
              <a:buSzPts val="1700"/>
              <a:buChar char="•"/>
              <a:defRPr>
                <a:latin typeface="Avenir"/>
                <a:ea typeface="Avenir"/>
                <a:cs typeface="Avenir"/>
                <a:sym typeface="Avenir"/>
              </a:defRPr>
            </a:lvl1pPr>
            <a:lvl2pPr marL="914400" lvl="1" indent="-342900" algn="l">
              <a:lnSpc>
                <a:spcPct val="130000"/>
              </a:lnSpc>
              <a:spcBef>
                <a:spcPts val="500"/>
              </a:spcBef>
              <a:spcAft>
                <a:spcPts val="0"/>
              </a:spcAft>
              <a:buClr>
                <a:schemeClr val="dk1"/>
              </a:buClr>
              <a:buSzPts val="1800"/>
              <a:buChar char="–"/>
              <a:defRPr>
                <a:latin typeface="Avenir"/>
                <a:ea typeface="Avenir"/>
                <a:cs typeface="Avenir"/>
                <a:sym typeface="Avenir"/>
              </a:defRPr>
            </a:lvl2pPr>
            <a:lvl3pPr marL="1371600" lvl="2" indent="-314960" algn="l">
              <a:lnSpc>
                <a:spcPct val="130000"/>
              </a:lnSpc>
              <a:spcBef>
                <a:spcPts val="500"/>
              </a:spcBef>
              <a:spcAft>
                <a:spcPts val="0"/>
              </a:spcAft>
              <a:buClr>
                <a:schemeClr val="dk1"/>
              </a:buClr>
              <a:buSzPts val="1360"/>
              <a:buChar char="•"/>
              <a:defRPr>
                <a:latin typeface="Avenir"/>
                <a:ea typeface="Avenir"/>
                <a:cs typeface="Avenir"/>
                <a:sym typeface="Avenir"/>
              </a:defRPr>
            </a:lvl3pPr>
            <a:lvl4pPr marL="1828800" lvl="3" indent="-317500" algn="l">
              <a:lnSpc>
                <a:spcPct val="130000"/>
              </a:lnSpc>
              <a:spcBef>
                <a:spcPts val="500"/>
              </a:spcBef>
              <a:spcAft>
                <a:spcPts val="0"/>
              </a:spcAft>
              <a:buClr>
                <a:schemeClr val="dk1"/>
              </a:buClr>
              <a:buSzPts val="1400"/>
              <a:buChar char="–"/>
              <a:defRPr>
                <a:latin typeface="Avenir"/>
                <a:ea typeface="Avenir"/>
                <a:cs typeface="Avenir"/>
                <a:sym typeface="Avenir"/>
              </a:defRPr>
            </a:lvl4pPr>
            <a:lvl5pPr marL="2286000" lvl="4" indent="-304165" algn="l">
              <a:lnSpc>
                <a:spcPct val="130000"/>
              </a:lnSpc>
              <a:spcBef>
                <a:spcPts val="500"/>
              </a:spcBef>
              <a:spcAft>
                <a:spcPts val="0"/>
              </a:spcAft>
              <a:buClr>
                <a:schemeClr val="dk1"/>
              </a:buClr>
              <a:buSzPts val="1190"/>
              <a:buChar char="•"/>
              <a:defRPr>
                <a:latin typeface="Avenir"/>
                <a:ea typeface="Avenir"/>
                <a:cs typeface="Avenir"/>
                <a:sym typeface="Aveni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0" name="Google Shape;30;p3"/>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3"/>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3"/>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33"/>
        <p:cNvGrpSpPr/>
        <p:nvPr/>
      </p:nvGrpSpPr>
      <p:grpSpPr>
        <a:xfrm>
          <a:off x="0" y="0"/>
          <a:ext cx="0" cy="0"/>
          <a:chOff x="0" y="0"/>
          <a:chExt cx="0" cy="0"/>
        </a:xfrm>
      </p:grpSpPr>
      <p:sp>
        <p:nvSpPr>
          <p:cNvPr id="34" name="Google Shape;34;p4"/>
          <p:cNvSpPr/>
          <p:nvPr/>
        </p:nvSpPr>
        <p:spPr>
          <a:xfrm>
            <a:off x="3242985" y="511814"/>
            <a:ext cx="5706031" cy="5706031"/>
          </a:xfrm>
          <a:prstGeom prst="ellipse">
            <a:avLst/>
          </a:prstGeom>
          <a:solidFill>
            <a:srgbClr val="FFE5D8"/>
          </a:solidFill>
          <a:ln>
            <a:noFill/>
          </a:ln>
          <a:effectLst>
            <a:outerShdw dist="165100" dir="2220000" algn="tr" rotWithShape="0">
              <a:schemeClr val="dk1"/>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4"/>
          <p:cNvSpPr txBox="1">
            <a:spLocks noGrp="1"/>
          </p:cNvSpPr>
          <p:nvPr>
            <p:ph type="title"/>
          </p:nvPr>
        </p:nvSpPr>
        <p:spPr>
          <a:xfrm>
            <a:off x="3649192" y="1709738"/>
            <a:ext cx="4893617" cy="2553893"/>
          </a:xfrm>
          <a:prstGeom prst="rect">
            <a:avLst/>
          </a:prstGeom>
          <a:noFill/>
          <a:ln>
            <a:noFill/>
          </a:ln>
        </p:spPr>
        <p:txBody>
          <a:bodyPr spcFirstLastPara="1" wrap="square" lIns="91425" tIns="45700" rIns="91425" bIns="45700" anchor="b" anchorCtr="0">
            <a:normAutofit/>
          </a:bodyPr>
          <a:lstStyle>
            <a:lvl1pPr lvl="0" algn="ctr">
              <a:lnSpc>
                <a:spcPct val="120000"/>
              </a:lnSpc>
              <a:spcBef>
                <a:spcPts val="0"/>
              </a:spcBef>
              <a:spcAft>
                <a:spcPts val="0"/>
              </a:spcAft>
              <a:buClr>
                <a:schemeClr val="dk1"/>
              </a:buClr>
              <a:buSzPts val="3600"/>
              <a:buFont typeface="Avenir"/>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 name="Google Shape;36;p4"/>
          <p:cNvSpPr txBox="1">
            <a:spLocks noGrp="1"/>
          </p:cNvSpPr>
          <p:nvPr>
            <p:ph type="body" idx="1"/>
          </p:nvPr>
        </p:nvSpPr>
        <p:spPr>
          <a:xfrm>
            <a:off x="4062249" y="4540468"/>
            <a:ext cx="4067503" cy="1154037"/>
          </a:xfrm>
          <a:prstGeom prst="rect">
            <a:avLst/>
          </a:prstGeom>
          <a:noFill/>
          <a:ln>
            <a:noFill/>
          </a:ln>
        </p:spPr>
        <p:txBody>
          <a:bodyPr spcFirstLastPara="1" wrap="square" lIns="91425" tIns="45700" rIns="91425" bIns="45700" anchor="t" anchorCtr="0">
            <a:normAutofit/>
          </a:bodyPr>
          <a:lstStyle>
            <a:lvl1pPr marL="457200" lvl="0" indent="-228600" algn="ctr">
              <a:lnSpc>
                <a:spcPct val="130000"/>
              </a:lnSpc>
              <a:spcBef>
                <a:spcPts val="1000"/>
              </a:spcBef>
              <a:spcAft>
                <a:spcPts val="0"/>
              </a:spcAft>
              <a:buClr>
                <a:schemeClr val="dk1"/>
              </a:buClr>
              <a:buSzPts val="1360"/>
              <a:buNone/>
              <a:defRPr sz="1600" b="1" cap="none">
                <a:solidFill>
                  <a:schemeClr val="dk1"/>
                </a:solidFill>
                <a:latin typeface="Avenir"/>
                <a:ea typeface="Avenir"/>
                <a:cs typeface="Avenir"/>
                <a:sym typeface="Avenir"/>
              </a:defRPr>
            </a:lvl1pPr>
            <a:lvl2pPr marL="914400" lvl="1" indent="-228600" algn="l">
              <a:lnSpc>
                <a:spcPct val="130000"/>
              </a:lnSpc>
              <a:spcBef>
                <a:spcPts val="500"/>
              </a:spcBef>
              <a:spcAft>
                <a:spcPts val="0"/>
              </a:spcAft>
              <a:buClr>
                <a:srgbClr val="888888"/>
              </a:buClr>
              <a:buSzPts val="1600"/>
              <a:buNone/>
              <a:defRPr sz="1600">
                <a:solidFill>
                  <a:srgbClr val="888888"/>
                </a:solidFill>
              </a:defRPr>
            </a:lvl2pPr>
            <a:lvl3pPr marL="1371600" lvl="2" indent="-228600" algn="l">
              <a:lnSpc>
                <a:spcPct val="130000"/>
              </a:lnSpc>
              <a:spcBef>
                <a:spcPts val="500"/>
              </a:spcBef>
              <a:spcAft>
                <a:spcPts val="0"/>
              </a:spcAft>
              <a:buClr>
                <a:srgbClr val="888888"/>
              </a:buClr>
              <a:buSzPts val="1360"/>
              <a:buNone/>
              <a:defRPr sz="1600">
                <a:solidFill>
                  <a:srgbClr val="888888"/>
                </a:solidFill>
              </a:defRPr>
            </a:lvl3pPr>
            <a:lvl4pPr marL="1828800" lvl="3" indent="-228600" algn="l">
              <a:lnSpc>
                <a:spcPct val="130000"/>
              </a:lnSpc>
              <a:spcBef>
                <a:spcPts val="500"/>
              </a:spcBef>
              <a:spcAft>
                <a:spcPts val="0"/>
              </a:spcAft>
              <a:buClr>
                <a:srgbClr val="888888"/>
              </a:buClr>
              <a:buSzPts val="1600"/>
              <a:buNone/>
              <a:defRPr sz="1600">
                <a:solidFill>
                  <a:srgbClr val="888888"/>
                </a:solidFill>
              </a:defRPr>
            </a:lvl4pPr>
            <a:lvl5pPr marL="2286000" lvl="4" indent="-228600" algn="l">
              <a:lnSpc>
                <a:spcPct val="130000"/>
              </a:lnSpc>
              <a:spcBef>
                <a:spcPts val="500"/>
              </a:spcBef>
              <a:spcAft>
                <a:spcPts val="0"/>
              </a:spcAft>
              <a:buClr>
                <a:srgbClr val="888888"/>
              </a:buClr>
              <a:buSzPts val="136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7" name="Google Shape;37;p4"/>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4"/>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4"/>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0"/>
        <p:cNvGrpSpPr/>
        <p:nvPr/>
      </p:nvGrpSpPr>
      <p:grpSpPr>
        <a:xfrm>
          <a:off x="0" y="0"/>
          <a:ext cx="0" cy="0"/>
          <a:chOff x="0" y="0"/>
          <a:chExt cx="0" cy="0"/>
        </a:xfrm>
      </p:grpSpPr>
      <p:sp>
        <p:nvSpPr>
          <p:cNvPr id="41" name="Google Shape;41;p5"/>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5"/>
          <p:cNvSpPr txBox="1">
            <a:spLocks noGrp="1"/>
          </p:cNvSpPr>
          <p:nvPr>
            <p:ph type="body" idx="1"/>
          </p:nvPr>
        </p:nvSpPr>
        <p:spPr>
          <a:xfrm>
            <a:off x="812976" y="2019299"/>
            <a:ext cx="4995019" cy="4157663"/>
          </a:xfrm>
          <a:prstGeom prst="rect">
            <a:avLst/>
          </a:prstGeom>
          <a:noFill/>
          <a:ln>
            <a:noFill/>
          </a:ln>
        </p:spPr>
        <p:txBody>
          <a:bodyPr spcFirstLastPara="1" wrap="square" lIns="91425" tIns="45700" rIns="91425" bIns="45700" anchor="t" anchorCtr="0">
            <a:normAutofit/>
          </a:bodyPr>
          <a:lstStyle>
            <a:lvl1pPr marL="457200" lvl="0" indent="-336550" algn="l">
              <a:lnSpc>
                <a:spcPct val="130000"/>
              </a:lnSpc>
              <a:spcBef>
                <a:spcPts val="1000"/>
              </a:spcBef>
              <a:spcAft>
                <a:spcPts val="0"/>
              </a:spcAft>
              <a:buClr>
                <a:schemeClr val="dk1"/>
              </a:buClr>
              <a:buSzPts val="1700"/>
              <a:buChar char="•"/>
              <a:defRPr>
                <a:latin typeface="Avenir"/>
                <a:ea typeface="Avenir"/>
                <a:cs typeface="Avenir"/>
                <a:sym typeface="Avenir"/>
              </a:defRPr>
            </a:lvl1pPr>
            <a:lvl2pPr marL="914400" lvl="1" indent="-342900" algn="l">
              <a:lnSpc>
                <a:spcPct val="130000"/>
              </a:lnSpc>
              <a:spcBef>
                <a:spcPts val="500"/>
              </a:spcBef>
              <a:spcAft>
                <a:spcPts val="0"/>
              </a:spcAft>
              <a:buClr>
                <a:schemeClr val="dk1"/>
              </a:buClr>
              <a:buSzPts val="1800"/>
              <a:buChar char="–"/>
              <a:defRPr>
                <a:latin typeface="Avenir"/>
                <a:ea typeface="Avenir"/>
                <a:cs typeface="Avenir"/>
                <a:sym typeface="Avenir"/>
              </a:defRPr>
            </a:lvl2pPr>
            <a:lvl3pPr marL="1371600" lvl="2" indent="-314960" algn="l">
              <a:lnSpc>
                <a:spcPct val="130000"/>
              </a:lnSpc>
              <a:spcBef>
                <a:spcPts val="500"/>
              </a:spcBef>
              <a:spcAft>
                <a:spcPts val="0"/>
              </a:spcAft>
              <a:buClr>
                <a:schemeClr val="dk1"/>
              </a:buClr>
              <a:buSzPts val="1360"/>
              <a:buChar char="•"/>
              <a:defRPr>
                <a:latin typeface="Avenir"/>
                <a:ea typeface="Avenir"/>
                <a:cs typeface="Avenir"/>
                <a:sym typeface="Avenir"/>
              </a:defRPr>
            </a:lvl3pPr>
            <a:lvl4pPr marL="1828800" lvl="3" indent="-317500" algn="l">
              <a:lnSpc>
                <a:spcPct val="130000"/>
              </a:lnSpc>
              <a:spcBef>
                <a:spcPts val="500"/>
              </a:spcBef>
              <a:spcAft>
                <a:spcPts val="0"/>
              </a:spcAft>
              <a:buClr>
                <a:schemeClr val="dk1"/>
              </a:buClr>
              <a:buSzPts val="1400"/>
              <a:buChar char="–"/>
              <a:defRPr>
                <a:latin typeface="Avenir"/>
                <a:ea typeface="Avenir"/>
                <a:cs typeface="Avenir"/>
                <a:sym typeface="Avenir"/>
              </a:defRPr>
            </a:lvl4pPr>
            <a:lvl5pPr marL="2286000" lvl="4" indent="-304165" algn="l">
              <a:lnSpc>
                <a:spcPct val="130000"/>
              </a:lnSpc>
              <a:spcBef>
                <a:spcPts val="500"/>
              </a:spcBef>
              <a:spcAft>
                <a:spcPts val="0"/>
              </a:spcAft>
              <a:buClr>
                <a:schemeClr val="dk1"/>
              </a:buClr>
              <a:buSzPts val="1190"/>
              <a:buChar char="•"/>
              <a:defRPr>
                <a:latin typeface="Avenir"/>
                <a:ea typeface="Avenir"/>
                <a:cs typeface="Avenir"/>
                <a:sym typeface="Aveni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 name="Google Shape;43;p5"/>
          <p:cNvSpPr txBox="1">
            <a:spLocks noGrp="1"/>
          </p:cNvSpPr>
          <p:nvPr>
            <p:ph type="body" idx="2"/>
          </p:nvPr>
        </p:nvSpPr>
        <p:spPr>
          <a:xfrm>
            <a:off x="6293718" y="2019299"/>
            <a:ext cx="5027954" cy="4157663"/>
          </a:xfrm>
          <a:prstGeom prst="rect">
            <a:avLst/>
          </a:prstGeom>
          <a:noFill/>
          <a:ln>
            <a:noFill/>
          </a:ln>
        </p:spPr>
        <p:txBody>
          <a:bodyPr spcFirstLastPara="1" wrap="square" lIns="91425" tIns="45700" rIns="91425" bIns="45700" anchor="t" anchorCtr="0">
            <a:normAutofit/>
          </a:bodyPr>
          <a:lstStyle>
            <a:lvl1pPr marL="457200" lvl="0" indent="-336550" algn="l">
              <a:lnSpc>
                <a:spcPct val="130000"/>
              </a:lnSpc>
              <a:spcBef>
                <a:spcPts val="1000"/>
              </a:spcBef>
              <a:spcAft>
                <a:spcPts val="0"/>
              </a:spcAft>
              <a:buClr>
                <a:schemeClr val="dk1"/>
              </a:buClr>
              <a:buSzPts val="1700"/>
              <a:buChar char="•"/>
              <a:defRPr>
                <a:latin typeface="Avenir"/>
                <a:ea typeface="Avenir"/>
                <a:cs typeface="Avenir"/>
                <a:sym typeface="Avenir"/>
              </a:defRPr>
            </a:lvl1pPr>
            <a:lvl2pPr marL="914400" lvl="1" indent="-342900" algn="l">
              <a:lnSpc>
                <a:spcPct val="130000"/>
              </a:lnSpc>
              <a:spcBef>
                <a:spcPts val="500"/>
              </a:spcBef>
              <a:spcAft>
                <a:spcPts val="0"/>
              </a:spcAft>
              <a:buClr>
                <a:schemeClr val="dk1"/>
              </a:buClr>
              <a:buSzPts val="1800"/>
              <a:buChar char="–"/>
              <a:defRPr>
                <a:latin typeface="Avenir"/>
                <a:ea typeface="Avenir"/>
                <a:cs typeface="Avenir"/>
                <a:sym typeface="Avenir"/>
              </a:defRPr>
            </a:lvl2pPr>
            <a:lvl3pPr marL="1371600" lvl="2" indent="-314960" algn="l">
              <a:lnSpc>
                <a:spcPct val="130000"/>
              </a:lnSpc>
              <a:spcBef>
                <a:spcPts val="500"/>
              </a:spcBef>
              <a:spcAft>
                <a:spcPts val="0"/>
              </a:spcAft>
              <a:buClr>
                <a:schemeClr val="dk1"/>
              </a:buClr>
              <a:buSzPts val="1360"/>
              <a:buChar char="•"/>
              <a:defRPr>
                <a:latin typeface="Avenir"/>
                <a:ea typeface="Avenir"/>
                <a:cs typeface="Avenir"/>
                <a:sym typeface="Avenir"/>
              </a:defRPr>
            </a:lvl3pPr>
            <a:lvl4pPr marL="1828800" lvl="3" indent="-317500" algn="l">
              <a:lnSpc>
                <a:spcPct val="130000"/>
              </a:lnSpc>
              <a:spcBef>
                <a:spcPts val="500"/>
              </a:spcBef>
              <a:spcAft>
                <a:spcPts val="0"/>
              </a:spcAft>
              <a:buClr>
                <a:schemeClr val="dk1"/>
              </a:buClr>
              <a:buSzPts val="1400"/>
              <a:buChar char="–"/>
              <a:defRPr>
                <a:latin typeface="Avenir"/>
                <a:ea typeface="Avenir"/>
                <a:cs typeface="Avenir"/>
                <a:sym typeface="Avenir"/>
              </a:defRPr>
            </a:lvl4pPr>
            <a:lvl5pPr marL="2286000" lvl="4" indent="-304165" algn="l">
              <a:lnSpc>
                <a:spcPct val="130000"/>
              </a:lnSpc>
              <a:spcBef>
                <a:spcPts val="500"/>
              </a:spcBef>
              <a:spcAft>
                <a:spcPts val="0"/>
              </a:spcAft>
              <a:buClr>
                <a:schemeClr val="dk1"/>
              </a:buClr>
              <a:buSzPts val="1190"/>
              <a:buChar char="•"/>
              <a:defRPr>
                <a:latin typeface="Avenir"/>
                <a:ea typeface="Avenir"/>
                <a:cs typeface="Avenir"/>
                <a:sym typeface="Aveni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5"/>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5"/>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5"/>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7"/>
        <p:cNvGrpSpPr/>
        <p:nvPr/>
      </p:nvGrpSpPr>
      <p:grpSpPr>
        <a:xfrm>
          <a:off x="0" y="0"/>
          <a:ext cx="0" cy="0"/>
          <a:chOff x="0" y="0"/>
          <a:chExt cx="0" cy="0"/>
        </a:xfrm>
      </p:grpSpPr>
      <p:sp>
        <p:nvSpPr>
          <p:cNvPr id="48" name="Google Shape;48;p6"/>
          <p:cNvSpPr txBox="1">
            <a:spLocks noGrp="1"/>
          </p:cNvSpPr>
          <p:nvPr>
            <p:ph type="title"/>
          </p:nvPr>
        </p:nvSpPr>
        <p:spPr>
          <a:xfrm>
            <a:off x="811460" y="369168"/>
            <a:ext cx="10458729" cy="1439818"/>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6"/>
          <p:cNvSpPr txBox="1">
            <a:spLocks noGrp="1"/>
          </p:cNvSpPr>
          <p:nvPr>
            <p:ph type="body" idx="1"/>
          </p:nvPr>
        </p:nvSpPr>
        <p:spPr>
          <a:xfrm>
            <a:off x="800101" y="1843067"/>
            <a:ext cx="5007894" cy="662007"/>
          </a:xfrm>
          <a:prstGeom prst="rect">
            <a:avLst/>
          </a:prstGeom>
          <a:noFill/>
          <a:ln>
            <a:noFill/>
          </a:ln>
        </p:spPr>
        <p:txBody>
          <a:bodyPr spcFirstLastPara="1" wrap="square" lIns="91425" tIns="45700" rIns="91425" bIns="45700" anchor="b" anchorCtr="0">
            <a:normAutofit/>
          </a:bodyPr>
          <a:lstStyle>
            <a:lvl1pPr marL="457200" lvl="0" indent="-228600" algn="l">
              <a:lnSpc>
                <a:spcPct val="130000"/>
              </a:lnSpc>
              <a:spcBef>
                <a:spcPts val="1000"/>
              </a:spcBef>
              <a:spcAft>
                <a:spcPts val="0"/>
              </a:spcAft>
              <a:buClr>
                <a:schemeClr val="dk1"/>
              </a:buClr>
              <a:buSzPts val="1700"/>
              <a:buNone/>
              <a:defRPr sz="2000" b="1"/>
            </a:lvl1pPr>
            <a:lvl2pPr marL="914400" lvl="1" indent="-228600" algn="l">
              <a:lnSpc>
                <a:spcPct val="130000"/>
              </a:lnSpc>
              <a:spcBef>
                <a:spcPts val="500"/>
              </a:spcBef>
              <a:spcAft>
                <a:spcPts val="0"/>
              </a:spcAft>
              <a:buClr>
                <a:schemeClr val="dk1"/>
              </a:buClr>
              <a:buSzPts val="2000"/>
              <a:buNone/>
              <a:defRPr sz="2000" b="1"/>
            </a:lvl2pPr>
            <a:lvl3pPr marL="1371600" lvl="2" indent="-228600" algn="l">
              <a:lnSpc>
                <a:spcPct val="130000"/>
              </a:lnSpc>
              <a:spcBef>
                <a:spcPts val="500"/>
              </a:spcBef>
              <a:spcAft>
                <a:spcPts val="0"/>
              </a:spcAft>
              <a:buClr>
                <a:schemeClr val="dk1"/>
              </a:buClr>
              <a:buSzPts val="1530"/>
              <a:buNone/>
              <a:defRPr sz="1800" b="1"/>
            </a:lvl3pPr>
            <a:lvl4pPr marL="1828800" lvl="3" indent="-228600" algn="l">
              <a:lnSpc>
                <a:spcPct val="130000"/>
              </a:lnSpc>
              <a:spcBef>
                <a:spcPts val="500"/>
              </a:spcBef>
              <a:spcAft>
                <a:spcPts val="0"/>
              </a:spcAft>
              <a:buClr>
                <a:schemeClr val="dk1"/>
              </a:buClr>
              <a:buSzPts val="1600"/>
              <a:buNone/>
              <a:defRPr sz="1600" b="1"/>
            </a:lvl4pPr>
            <a:lvl5pPr marL="2286000" lvl="4" indent="-228600" algn="l">
              <a:lnSpc>
                <a:spcPct val="130000"/>
              </a:lnSpc>
              <a:spcBef>
                <a:spcPts val="500"/>
              </a:spcBef>
              <a:spcAft>
                <a:spcPts val="0"/>
              </a:spcAft>
              <a:buClr>
                <a:schemeClr val="dk1"/>
              </a:buClr>
              <a:buSzPts val="136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0" name="Google Shape;50;p6"/>
          <p:cNvSpPr txBox="1">
            <a:spLocks noGrp="1"/>
          </p:cNvSpPr>
          <p:nvPr>
            <p:ph type="body" idx="2"/>
          </p:nvPr>
        </p:nvSpPr>
        <p:spPr>
          <a:xfrm>
            <a:off x="800101" y="2505075"/>
            <a:ext cx="5007894" cy="3684588"/>
          </a:xfrm>
          <a:prstGeom prst="rect">
            <a:avLst/>
          </a:prstGeom>
          <a:noFill/>
          <a:ln>
            <a:noFill/>
          </a:ln>
        </p:spPr>
        <p:txBody>
          <a:bodyPr spcFirstLastPara="1" wrap="square" lIns="91425" tIns="45700" rIns="91425" bIns="45700" anchor="t" anchorCtr="0">
            <a:normAutofit/>
          </a:bodyPr>
          <a:lstStyle>
            <a:lvl1pPr marL="457200" lvl="0" indent="-336550" algn="l">
              <a:lnSpc>
                <a:spcPct val="130000"/>
              </a:lnSpc>
              <a:spcBef>
                <a:spcPts val="1000"/>
              </a:spcBef>
              <a:spcAft>
                <a:spcPts val="0"/>
              </a:spcAft>
              <a:buClr>
                <a:schemeClr val="dk1"/>
              </a:buClr>
              <a:buSzPts val="1700"/>
              <a:buChar char="•"/>
              <a:defRPr>
                <a:latin typeface="Avenir"/>
                <a:ea typeface="Avenir"/>
                <a:cs typeface="Avenir"/>
                <a:sym typeface="Avenir"/>
              </a:defRPr>
            </a:lvl1pPr>
            <a:lvl2pPr marL="914400" lvl="1" indent="-342900" algn="l">
              <a:lnSpc>
                <a:spcPct val="130000"/>
              </a:lnSpc>
              <a:spcBef>
                <a:spcPts val="500"/>
              </a:spcBef>
              <a:spcAft>
                <a:spcPts val="0"/>
              </a:spcAft>
              <a:buClr>
                <a:schemeClr val="dk1"/>
              </a:buClr>
              <a:buSzPts val="1800"/>
              <a:buChar char="–"/>
              <a:defRPr>
                <a:latin typeface="Avenir"/>
                <a:ea typeface="Avenir"/>
                <a:cs typeface="Avenir"/>
                <a:sym typeface="Avenir"/>
              </a:defRPr>
            </a:lvl2pPr>
            <a:lvl3pPr marL="1371600" lvl="2" indent="-314960" algn="l">
              <a:lnSpc>
                <a:spcPct val="130000"/>
              </a:lnSpc>
              <a:spcBef>
                <a:spcPts val="500"/>
              </a:spcBef>
              <a:spcAft>
                <a:spcPts val="0"/>
              </a:spcAft>
              <a:buClr>
                <a:schemeClr val="dk1"/>
              </a:buClr>
              <a:buSzPts val="1360"/>
              <a:buChar char="•"/>
              <a:defRPr>
                <a:latin typeface="Avenir"/>
                <a:ea typeface="Avenir"/>
                <a:cs typeface="Avenir"/>
                <a:sym typeface="Avenir"/>
              </a:defRPr>
            </a:lvl3pPr>
            <a:lvl4pPr marL="1828800" lvl="3" indent="-317500" algn="l">
              <a:lnSpc>
                <a:spcPct val="130000"/>
              </a:lnSpc>
              <a:spcBef>
                <a:spcPts val="500"/>
              </a:spcBef>
              <a:spcAft>
                <a:spcPts val="0"/>
              </a:spcAft>
              <a:buClr>
                <a:schemeClr val="dk1"/>
              </a:buClr>
              <a:buSzPts val="1400"/>
              <a:buChar char="–"/>
              <a:defRPr>
                <a:latin typeface="Avenir"/>
                <a:ea typeface="Avenir"/>
                <a:cs typeface="Avenir"/>
                <a:sym typeface="Avenir"/>
              </a:defRPr>
            </a:lvl4pPr>
            <a:lvl5pPr marL="2286000" lvl="4" indent="-304165" algn="l">
              <a:lnSpc>
                <a:spcPct val="130000"/>
              </a:lnSpc>
              <a:spcBef>
                <a:spcPts val="500"/>
              </a:spcBef>
              <a:spcAft>
                <a:spcPts val="0"/>
              </a:spcAft>
              <a:buClr>
                <a:schemeClr val="dk1"/>
              </a:buClr>
              <a:buSzPts val="1190"/>
              <a:buChar char="•"/>
              <a:defRPr>
                <a:latin typeface="Avenir"/>
                <a:ea typeface="Avenir"/>
                <a:cs typeface="Avenir"/>
                <a:sym typeface="Aveni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6"/>
          <p:cNvSpPr txBox="1">
            <a:spLocks noGrp="1"/>
          </p:cNvSpPr>
          <p:nvPr>
            <p:ph type="body" idx="3"/>
          </p:nvPr>
        </p:nvSpPr>
        <p:spPr>
          <a:xfrm>
            <a:off x="6276061" y="1843067"/>
            <a:ext cx="4994128" cy="662007"/>
          </a:xfrm>
          <a:prstGeom prst="rect">
            <a:avLst/>
          </a:prstGeom>
          <a:noFill/>
          <a:ln>
            <a:noFill/>
          </a:ln>
        </p:spPr>
        <p:txBody>
          <a:bodyPr spcFirstLastPara="1" wrap="square" lIns="91425" tIns="45700" rIns="91425" bIns="45700" anchor="b" anchorCtr="0">
            <a:normAutofit/>
          </a:bodyPr>
          <a:lstStyle>
            <a:lvl1pPr marL="457200" lvl="0" indent="-228600" algn="l">
              <a:lnSpc>
                <a:spcPct val="130000"/>
              </a:lnSpc>
              <a:spcBef>
                <a:spcPts val="1000"/>
              </a:spcBef>
              <a:spcAft>
                <a:spcPts val="0"/>
              </a:spcAft>
              <a:buClr>
                <a:schemeClr val="dk1"/>
              </a:buClr>
              <a:buSzPts val="1700"/>
              <a:buNone/>
              <a:defRPr sz="2000" b="1"/>
            </a:lvl1pPr>
            <a:lvl2pPr marL="914400" lvl="1" indent="-228600" algn="l">
              <a:lnSpc>
                <a:spcPct val="130000"/>
              </a:lnSpc>
              <a:spcBef>
                <a:spcPts val="500"/>
              </a:spcBef>
              <a:spcAft>
                <a:spcPts val="0"/>
              </a:spcAft>
              <a:buClr>
                <a:schemeClr val="dk1"/>
              </a:buClr>
              <a:buSzPts val="2000"/>
              <a:buNone/>
              <a:defRPr sz="2000" b="1"/>
            </a:lvl2pPr>
            <a:lvl3pPr marL="1371600" lvl="2" indent="-228600" algn="l">
              <a:lnSpc>
                <a:spcPct val="130000"/>
              </a:lnSpc>
              <a:spcBef>
                <a:spcPts val="500"/>
              </a:spcBef>
              <a:spcAft>
                <a:spcPts val="0"/>
              </a:spcAft>
              <a:buClr>
                <a:schemeClr val="dk1"/>
              </a:buClr>
              <a:buSzPts val="1530"/>
              <a:buNone/>
              <a:defRPr sz="1800" b="1"/>
            </a:lvl3pPr>
            <a:lvl4pPr marL="1828800" lvl="3" indent="-228600" algn="l">
              <a:lnSpc>
                <a:spcPct val="130000"/>
              </a:lnSpc>
              <a:spcBef>
                <a:spcPts val="500"/>
              </a:spcBef>
              <a:spcAft>
                <a:spcPts val="0"/>
              </a:spcAft>
              <a:buClr>
                <a:schemeClr val="dk1"/>
              </a:buClr>
              <a:buSzPts val="1600"/>
              <a:buNone/>
              <a:defRPr sz="1600" b="1"/>
            </a:lvl4pPr>
            <a:lvl5pPr marL="2286000" lvl="4" indent="-228600" algn="l">
              <a:lnSpc>
                <a:spcPct val="130000"/>
              </a:lnSpc>
              <a:spcBef>
                <a:spcPts val="500"/>
              </a:spcBef>
              <a:spcAft>
                <a:spcPts val="0"/>
              </a:spcAft>
              <a:buClr>
                <a:schemeClr val="dk1"/>
              </a:buClr>
              <a:buSzPts val="136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2" name="Google Shape;52;p6"/>
          <p:cNvSpPr txBox="1">
            <a:spLocks noGrp="1"/>
          </p:cNvSpPr>
          <p:nvPr>
            <p:ph type="body" idx="4"/>
          </p:nvPr>
        </p:nvSpPr>
        <p:spPr>
          <a:xfrm>
            <a:off x="6276061" y="2505075"/>
            <a:ext cx="4994128" cy="3684588"/>
          </a:xfrm>
          <a:prstGeom prst="rect">
            <a:avLst/>
          </a:prstGeom>
          <a:noFill/>
          <a:ln>
            <a:noFill/>
          </a:ln>
        </p:spPr>
        <p:txBody>
          <a:bodyPr spcFirstLastPara="1" wrap="square" lIns="91425" tIns="45700" rIns="91425" bIns="45700" anchor="t" anchorCtr="0">
            <a:normAutofit/>
          </a:bodyPr>
          <a:lstStyle>
            <a:lvl1pPr marL="457200" lvl="0" indent="-336550" algn="l">
              <a:lnSpc>
                <a:spcPct val="130000"/>
              </a:lnSpc>
              <a:spcBef>
                <a:spcPts val="1000"/>
              </a:spcBef>
              <a:spcAft>
                <a:spcPts val="0"/>
              </a:spcAft>
              <a:buClr>
                <a:schemeClr val="dk1"/>
              </a:buClr>
              <a:buSzPts val="1700"/>
              <a:buChar char="•"/>
              <a:defRPr>
                <a:latin typeface="Avenir"/>
                <a:ea typeface="Avenir"/>
                <a:cs typeface="Avenir"/>
                <a:sym typeface="Avenir"/>
              </a:defRPr>
            </a:lvl1pPr>
            <a:lvl2pPr marL="914400" lvl="1" indent="-342900" algn="l">
              <a:lnSpc>
                <a:spcPct val="130000"/>
              </a:lnSpc>
              <a:spcBef>
                <a:spcPts val="500"/>
              </a:spcBef>
              <a:spcAft>
                <a:spcPts val="0"/>
              </a:spcAft>
              <a:buClr>
                <a:schemeClr val="dk1"/>
              </a:buClr>
              <a:buSzPts val="1800"/>
              <a:buChar char="–"/>
              <a:defRPr>
                <a:latin typeface="Avenir"/>
                <a:ea typeface="Avenir"/>
                <a:cs typeface="Avenir"/>
                <a:sym typeface="Avenir"/>
              </a:defRPr>
            </a:lvl2pPr>
            <a:lvl3pPr marL="1371600" lvl="2" indent="-314960" algn="l">
              <a:lnSpc>
                <a:spcPct val="130000"/>
              </a:lnSpc>
              <a:spcBef>
                <a:spcPts val="500"/>
              </a:spcBef>
              <a:spcAft>
                <a:spcPts val="0"/>
              </a:spcAft>
              <a:buClr>
                <a:schemeClr val="dk1"/>
              </a:buClr>
              <a:buSzPts val="1360"/>
              <a:buChar char="•"/>
              <a:defRPr>
                <a:latin typeface="Avenir"/>
                <a:ea typeface="Avenir"/>
                <a:cs typeface="Avenir"/>
                <a:sym typeface="Avenir"/>
              </a:defRPr>
            </a:lvl3pPr>
            <a:lvl4pPr marL="1828800" lvl="3" indent="-317500" algn="l">
              <a:lnSpc>
                <a:spcPct val="130000"/>
              </a:lnSpc>
              <a:spcBef>
                <a:spcPts val="500"/>
              </a:spcBef>
              <a:spcAft>
                <a:spcPts val="0"/>
              </a:spcAft>
              <a:buClr>
                <a:schemeClr val="dk1"/>
              </a:buClr>
              <a:buSzPts val="1400"/>
              <a:buChar char="–"/>
              <a:defRPr>
                <a:latin typeface="Avenir"/>
                <a:ea typeface="Avenir"/>
                <a:cs typeface="Avenir"/>
                <a:sym typeface="Avenir"/>
              </a:defRPr>
            </a:lvl4pPr>
            <a:lvl5pPr marL="2286000" lvl="4" indent="-304165" algn="l">
              <a:lnSpc>
                <a:spcPct val="130000"/>
              </a:lnSpc>
              <a:spcBef>
                <a:spcPts val="500"/>
              </a:spcBef>
              <a:spcAft>
                <a:spcPts val="0"/>
              </a:spcAft>
              <a:buClr>
                <a:schemeClr val="dk1"/>
              </a:buClr>
              <a:buSzPts val="1190"/>
              <a:buChar char="•"/>
              <a:defRPr>
                <a:latin typeface="Avenir"/>
                <a:ea typeface="Avenir"/>
                <a:cs typeface="Avenir"/>
                <a:sym typeface="Aveni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 name="Google Shape;53;p6"/>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6"/>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6"/>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matchingName="Title Only" type="titleOnly">
  <p:cSld name="TITLE_ONLY">
    <p:spTree>
      <p:nvGrpSpPr>
        <p:cNvPr id="1" name="Shape 56"/>
        <p:cNvGrpSpPr/>
        <p:nvPr/>
      </p:nvGrpSpPr>
      <p:grpSpPr>
        <a:xfrm>
          <a:off x="0" y="0"/>
          <a:ext cx="0" cy="0"/>
          <a:chOff x="0" y="0"/>
          <a:chExt cx="0" cy="0"/>
        </a:xfrm>
      </p:grpSpPr>
      <p:sp>
        <p:nvSpPr>
          <p:cNvPr id="57" name="Google Shape;57;p7"/>
          <p:cNvSpPr txBox="1">
            <a:spLocks noGrp="1"/>
          </p:cNvSpPr>
          <p:nvPr>
            <p:ph type="title"/>
          </p:nvPr>
        </p:nvSpPr>
        <p:spPr>
          <a:xfrm>
            <a:off x="800100" y="983769"/>
            <a:ext cx="10094770" cy="1180574"/>
          </a:xfrm>
          <a:prstGeom prst="rect">
            <a:avLst/>
          </a:prstGeom>
          <a:solidFill>
            <a:srgbClr val="FFE5D8"/>
          </a:solidFill>
          <a:ln>
            <a:noFill/>
          </a:ln>
          <a:effectLst>
            <a:outerShdw dist="165100" dir="18900000" algn="bl" rotWithShape="0">
              <a:srgbClr val="000000"/>
            </a:outerShdw>
          </a:effectLst>
        </p:spPr>
        <p:txBody>
          <a:bodyPr spcFirstLastPara="1" wrap="square" lIns="91425" tIns="45700" rIns="91425" bIns="45700" anchor="b" anchorCtr="0">
            <a:normAutofit/>
          </a:bodyPr>
          <a:lstStyle>
            <a:lvl1pPr lvl="0" algn="l">
              <a:lnSpc>
                <a:spcPct val="120000"/>
              </a:lnSpc>
              <a:spcBef>
                <a:spcPts val="0"/>
              </a:spcBef>
              <a:spcAft>
                <a:spcPts val="0"/>
              </a:spcAft>
              <a:buClr>
                <a:schemeClr val="dk1"/>
              </a:buClr>
              <a:buSzPts val="3200"/>
              <a:buFont typeface="Avenir"/>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8" name="Google Shape;58;p7"/>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7"/>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7"/>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61"/>
        <p:cNvGrpSpPr/>
        <p:nvPr/>
      </p:nvGrpSpPr>
      <p:grpSpPr>
        <a:xfrm>
          <a:off x="0" y="0"/>
          <a:ext cx="0" cy="0"/>
          <a:chOff x="0" y="0"/>
          <a:chExt cx="0" cy="0"/>
        </a:xfrm>
      </p:grpSpPr>
      <p:sp>
        <p:nvSpPr>
          <p:cNvPr id="62" name="Google Shape;62;p8"/>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8"/>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8"/>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5"/>
        <p:cNvGrpSpPr/>
        <p:nvPr/>
      </p:nvGrpSpPr>
      <p:grpSpPr>
        <a:xfrm>
          <a:off x="0" y="0"/>
          <a:ext cx="0" cy="0"/>
          <a:chOff x="0" y="0"/>
          <a:chExt cx="0" cy="0"/>
        </a:xfrm>
      </p:grpSpPr>
      <p:sp>
        <p:nvSpPr>
          <p:cNvPr id="66" name="Google Shape;66;p9"/>
          <p:cNvSpPr txBox="1">
            <a:spLocks noGrp="1"/>
          </p:cNvSpPr>
          <p:nvPr>
            <p:ph type="title"/>
          </p:nvPr>
        </p:nvSpPr>
        <p:spPr>
          <a:xfrm>
            <a:off x="839788" y="987425"/>
            <a:ext cx="3932237" cy="1600200"/>
          </a:xfrm>
          <a:prstGeom prst="rect">
            <a:avLst/>
          </a:prstGeom>
          <a:noFill/>
          <a:ln>
            <a:noFill/>
          </a:ln>
        </p:spPr>
        <p:txBody>
          <a:bodyPr spcFirstLastPara="1" wrap="square" lIns="91425" tIns="45700" rIns="91425" bIns="45700" anchor="t" anchorCtr="0">
            <a:normAutofit/>
          </a:bodyPr>
          <a:lstStyle>
            <a:lvl1pPr lvl="0" algn="l">
              <a:lnSpc>
                <a:spcPct val="120000"/>
              </a:lnSpc>
              <a:spcBef>
                <a:spcPts val="0"/>
              </a:spcBef>
              <a:spcAft>
                <a:spcPts val="0"/>
              </a:spcAft>
              <a:buClr>
                <a:schemeClr val="dk1"/>
              </a:buClr>
              <a:buSzPts val="2800"/>
              <a:buFont typeface="Avenir"/>
              <a:buNone/>
              <a:defRPr sz="2800" b="1">
                <a:latin typeface="Avenir"/>
                <a:ea typeface="Avenir"/>
                <a:cs typeface="Avenir"/>
                <a:sym typeface="Aveni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9"/>
          <p:cNvSpPr txBox="1">
            <a:spLocks noGrp="1"/>
          </p:cNvSpPr>
          <p:nvPr>
            <p:ph type="body" idx="1"/>
          </p:nvPr>
        </p:nvSpPr>
        <p:spPr>
          <a:xfrm>
            <a:off x="5309826" y="987425"/>
            <a:ext cx="6045562" cy="4873625"/>
          </a:xfrm>
          <a:prstGeom prst="rect">
            <a:avLst/>
          </a:prstGeom>
          <a:noFill/>
          <a:ln>
            <a:noFill/>
          </a:ln>
        </p:spPr>
        <p:txBody>
          <a:bodyPr spcFirstLastPara="1" wrap="square" lIns="91425" tIns="45700" rIns="91425" bIns="45700" anchor="t" anchorCtr="0">
            <a:normAutofit/>
          </a:bodyPr>
          <a:lstStyle>
            <a:lvl1pPr marL="457200" lvl="0" indent="-401320" algn="l">
              <a:lnSpc>
                <a:spcPct val="130000"/>
              </a:lnSpc>
              <a:spcBef>
                <a:spcPts val="1000"/>
              </a:spcBef>
              <a:spcAft>
                <a:spcPts val="0"/>
              </a:spcAft>
              <a:buClr>
                <a:schemeClr val="dk1"/>
              </a:buClr>
              <a:buSzPts val="2720"/>
              <a:buChar char="•"/>
              <a:defRPr sz="3200"/>
            </a:lvl1pPr>
            <a:lvl2pPr marL="914400" lvl="1" indent="-406400" algn="l">
              <a:lnSpc>
                <a:spcPct val="130000"/>
              </a:lnSpc>
              <a:spcBef>
                <a:spcPts val="500"/>
              </a:spcBef>
              <a:spcAft>
                <a:spcPts val="0"/>
              </a:spcAft>
              <a:buClr>
                <a:schemeClr val="dk1"/>
              </a:buClr>
              <a:buSzPts val="2800"/>
              <a:buChar char="–"/>
              <a:defRPr sz="2800"/>
            </a:lvl2pPr>
            <a:lvl3pPr marL="1371600" lvl="2" indent="-358140" algn="l">
              <a:lnSpc>
                <a:spcPct val="130000"/>
              </a:lnSpc>
              <a:spcBef>
                <a:spcPts val="500"/>
              </a:spcBef>
              <a:spcAft>
                <a:spcPts val="0"/>
              </a:spcAft>
              <a:buClr>
                <a:schemeClr val="dk1"/>
              </a:buClr>
              <a:buSzPts val="2040"/>
              <a:buChar char="•"/>
              <a:defRPr sz="2400"/>
            </a:lvl3pPr>
            <a:lvl4pPr marL="1828800" lvl="3" indent="-355600" algn="l">
              <a:lnSpc>
                <a:spcPct val="130000"/>
              </a:lnSpc>
              <a:spcBef>
                <a:spcPts val="500"/>
              </a:spcBef>
              <a:spcAft>
                <a:spcPts val="0"/>
              </a:spcAft>
              <a:buClr>
                <a:schemeClr val="dk1"/>
              </a:buClr>
              <a:buSzPts val="2000"/>
              <a:buChar char="–"/>
              <a:defRPr sz="2000"/>
            </a:lvl4pPr>
            <a:lvl5pPr marL="2286000" lvl="4" indent="-336550" algn="l">
              <a:lnSpc>
                <a:spcPct val="130000"/>
              </a:lnSpc>
              <a:spcBef>
                <a:spcPts val="500"/>
              </a:spcBef>
              <a:spcAft>
                <a:spcPts val="0"/>
              </a:spcAft>
              <a:buClr>
                <a:schemeClr val="dk1"/>
              </a:buClr>
              <a:buSzPts val="17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8" name="Google Shape;68;p9"/>
          <p:cNvSpPr txBox="1">
            <a:spLocks noGrp="1"/>
          </p:cNvSpPr>
          <p:nvPr>
            <p:ph type="body" idx="2"/>
          </p:nvPr>
        </p:nvSpPr>
        <p:spPr>
          <a:xfrm>
            <a:off x="839788" y="2743200"/>
            <a:ext cx="3932237" cy="3127376"/>
          </a:xfrm>
          <a:prstGeom prst="rect">
            <a:avLst/>
          </a:prstGeom>
          <a:noFill/>
          <a:ln>
            <a:noFill/>
          </a:ln>
        </p:spPr>
        <p:txBody>
          <a:bodyPr spcFirstLastPara="1" wrap="square" lIns="91425" tIns="45700" rIns="91425" bIns="45700" anchor="t" anchorCtr="0">
            <a:normAutofit/>
          </a:bodyPr>
          <a:lstStyle>
            <a:lvl1pPr marL="457200" lvl="0" indent="-228600" algn="l">
              <a:lnSpc>
                <a:spcPct val="130000"/>
              </a:lnSpc>
              <a:spcBef>
                <a:spcPts val="1000"/>
              </a:spcBef>
              <a:spcAft>
                <a:spcPts val="0"/>
              </a:spcAft>
              <a:buClr>
                <a:schemeClr val="dk1"/>
              </a:buClr>
              <a:buSzPts val="1360"/>
              <a:buNone/>
              <a:defRPr sz="1600"/>
            </a:lvl1pPr>
            <a:lvl2pPr marL="914400" lvl="1" indent="-228600" algn="l">
              <a:lnSpc>
                <a:spcPct val="130000"/>
              </a:lnSpc>
              <a:spcBef>
                <a:spcPts val="500"/>
              </a:spcBef>
              <a:spcAft>
                <a:spcPts val="0"/>
              </a:spcAft>
              <a:buClr>
                <a:schemeClr val="dk1"/>
              </a:buClr>
              <a:buSzPts val="1400"/>
              <a:buNone/>
              <a:defRPr sz="1400"/>
            </a:lvl2pPr>
            <a:lvl3pPr marL="1371600" lvl="2" indent="-228600" algn="l">
              <a:lnSpc>
                <a:spcPct val="130000"/>
              </a:lnSpc>
              <a:spcBef>
                <a:spcPts val="500"/>
              </a:spcBef>
              <a:spcAft>
                <a:spcPts val="0"/>
              </a:spcAft>
              <a:buClr>
                <a:schemeClr val="dk1"/>
              </a:buClr>
              <a:buSzPts val="1020"/>
              <a:buNone/>
              <a:defRPr sz="1200"/>
            </a:lvl3pPr>
            <a:lvl4pPr marL="1828800" lvl="3" indent="-228600" algn="l">
              <a:lnSpc>
                <a:spcPct val="130000"/>
              </a:lnSpc>
              <a:spcBef>
                <a:spcPts val="500"/>
              </a:spcBef>
              <a:spcAft>
                <a:spcPts val="0"/>
              </a:spcAft>
              <a:buClr>
                <a:schemeClr val="dk1"/>
              </a:buClr>
              <a:buSzPts val="1000"/>
              <a:buNone/>
              <a:defRPr sz="1000"/>
            </a:lvl4pPr>
            <a:lvl5pPr marL="2286000" lvl="4" indent="-228600" algn="l">
              <a:lnSpc>
                <a:spcPct val="130000"/>
              </a:lnSpc>
              <a:spcBef>
                <a:spcPts val="500"/>
              </a:spcBef>
              <a:spcAft>
                <a:spcPts val="0"/>
              </a:spcAft>
              <a:buClr>
                <a:schemeClr val="dk1"/>
              </a:buClr>
              <a:buSzPts val="85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9"/>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9"/>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9"/>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2"/>
        <p:cNvGrpSpPr/>
        <p:nvPr/>
      </p:nvGrpSpPr>
      <p:grpSpPr>
        <a:xfrm>
          <a:off x="0" y="0"/>
          <a:ext cx="0" cy="0"/>
          <a:chOff x="0" y="0"/>
          <a:chExt cx="0" cy="0"/>
        </a:xfrm>
      </p:grpSpPr>
      <p:sp>
        <p:nvSpPr>
          <p:cNvPr id="73" name="Google Shape;73;p10"/>
          <p:cNvSpPr txBox="1">
            <a:spLocks noGrp="1"/>
          </p:cNvSpPr>
          <p:nvPr>
            <p:ph type="title"/>
          </p:nvPr>
        </p:nvSpPr>
        <p:spPr>
          <a:xfrm>
            <a:off x="839788" y="987425"/>
            <a:ext cx="3932237" cy="1600200"/>
          </a:xfrm>
          <a:prstGeom prst="rect">
            <a:avLst/>
          </a:prstGeom>
          <a:noFill/>
          <a:ln>
            <a:noFill/>
          </a:ln>
        </p:spPr>
        <p:txBody>
          <a:bodyPr spcFirstLastPara="1" wrap="square" lIns="91425" tIns="45700" rIns="91425" bIns="45700" anchor="t" anchorCtr="0">
            <a:normAutofit/>
          </a:bodyPr>
          <a:lstStyle>
            <a:lvl1pPr lvl="0" algn="l">
              <a:lnSpc>
                <a:spcPct val="120000"/>
              </a:lnSpc>
              <a:spcBef>
                <a:spcPts val="0"/>
              </a:spcBef>
              <a:spcAft>
                <a:spcPts val="0"/>
              </a:spcAft>
              <a:buClr>
                <a:schemeClr val="dk1"/>
              </a:buClr>
              <a:buSzPts val="2800"/>
              <a:buFont typeface="Avenir"/>
              <a:buNone/>
              <a:defRPr sz="2800" b="1">
                <a:latin typeface="Avenir"/>
                <a:ea typeface="Avenir"/>
                <a:cs typeface="Avenir"/>
                <a:sym typeface="Aveni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0"/>
          <p:cNvSpPr>
            <a:spLocks noGrp="1"/>
          </p:cNvSpPr>
          <p:nvPr>
            <p:ph type="pic" idx="2"/>
          </p:nvPr>
        </p:nvSpPr>
        <p:spPr>
          <a:xfrm>
            <a:off x="5353969" y="987425"/>
            <a:ext cx="5694503" cy="4873625"/>
          </a:xfrm>
          <a:prstGeom prst="rect">
            <a:avLst/>
          </a:prstGeom>
          <a:noFill/>
          <a:ln>
            <a:noFill/>
          </a:ln>
        </p:spPr>
      </p:sp>
      <p:sp>
        <p:nvSpPr>
          <p:cNvPr id="75" name="Google Shape;75;p10"/>
          <p:cNvSpPr txBox="1">
            <a:spLocks noGrp="1"/>
          </p:cNvSpPr>
          <p:nvPr>
            <p:ph type="body" idx="1"/>
          </p:nvPr>
        </p:nvSpPr>
        <p:spPr>
          <a:xfrm>
            <a:off x="839788" y="2743200"/>
            <a:ext cx="3932237" cy="3127376"/>
          </a:xfrm>
          <a:prstGeom prst="rect">
            <a:avLst/>
          </a:prstGeom>
          <a:noFill/>
          <a:ln>
            <a:noFill/>
          </a:ln>
        </p:spPr>
        <p:txBody>
          <a:bodyPr spcFirstLastPara="1" wrap="square" lIns="91425" tIns="45700" rIns="91425" bIns="45700" anchor="t" anchorCtr="0">
            <a:normAutofit/>
          </a:bodyPr>
          <a:lstStyle>
            <a:lvl1pPr marL="457200" lvl="0" indent="-228600" algn="l">
              <a:lnSpc>
                <a:spcPct val="130000"/>
              </a:lnSpc>
              <a:spcBef>
                <a:spcPts val="1000"/>
              </a:spcBef>
              <a:spcAft>
                <a:spcPts val="0"/>
              </a:spcAft>
              <a:buClr>
                <a:schemeClr val="dk1"/>
              </a:buClr>
              <a:buSzPts val="1360"/>
              <a:buNone/>
              <a:defRPr sz="1600"/>
            </a:lvl1pPr>
            <a:lvl2pPr marL="914400" lvl="1" indent="-228600" algn="l">
              <a:lnSpc>
                <a:spcPct val="130000"/>
              </a:lnSpc>
              <a:spcBef>
                <a:spcPts val="500"/>
              </a:spcBef>
              <a:spcAft>
                <a:spcPts val="0"/>
              </a:spcAft>
              <a:buClr>
                <a:schemeClr val="dk1"/>
              </a:buClr>
              <a:buSzPts val="1400"/>
              <a:buNone/>
              <a:defRPr sz="1400"/>
            </a:lvl2pPr>
            <a:lvl3pPr marL="1371600" lvl="2" indent="-228600" algn="l">
              <a:lnSpc>
                <a:spcPct val="130000"/>
              </a:lnSpc>
              <a:spcBef>
                <a:spcPts val="500"/>
              </a:spcBef>
              <a:spcAft>
                <a:spcPts val="0"/>
              </a:spcAft>
              <a:buClr>
                <a:schemeClr val="dk1"/>
              </a:buClr>
              <a:buSzPts val="1020"/>
              <a:buNone/>
              <a:defRPr sz="1200"/>
            </a:lvl3pPr>
            <a:lvl4pPr marL="1828800" lvl="3" indent="-228600" algn="l">
              <a:lnSpc>
                <a:spcPct val="130000"/>
              </a:lnSpc>
              <a:spcBef>
                <a:spcPts val="500"/>
              </a:spcBef>
              <a:spcAft>
                <a:spcPts val="0"/>
              </a:spcAft>
              <a:buClr>
                <a:schemeClr val="dk1"/>
              </a:buClr>
              <a:buSzPts val="1000"/>
              <a:buNone/>
              <a:defRPr sz="1000"/>
            </a:lvl4pPr>
            <a:lvl5pPr marL="2286000" lvl="4" indent="-228600" algn="l">
              <a:lnSpc>
                <a:spcPct val="130000"/>
              </a:lnSpc>
              <a:spcBef>
                <a:spcPts val="500"/>
              </a:spcBef>
              <a:spcAft>
                <a:spcPts val="0"/>
              </a:spcAft>
              <a:buClr>
                <a:schemeClr val="dk1"/>
              </a:buClr>
              <a:buSzPts val="85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6" name="Google Shape;76;p10"/>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0"/>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0"/>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matchingName="Title and Vertical Text" type="vertTx">
  <p:cSld name="VERTICAL_TEXT">
    <p:spTree>
      <p:nvGrpSpPr>
        <p:cNvPr id="1" name="Shape 79"/>
        <p:cNvGrpSpPr/>
        <p:nvPr/>
      </p:nvGrpSpPr>
      <p:grpSpPr>
        <a:xfrm>
          <a:off x="0" y="0"/>
          <a:ext cx="0" cy="0"/>
          <a:chOff x="0" y="0"/>
          <a:chExt cx="0" cy="0"/>
        </a:xfrm>
      </p:grpSpPr>
      <p:sp>
        <p:nvSpPr>
          <p:cNvPr id="80" name="Google Shape;80;p11"/>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11"/>
          <p:cNvSpPr txBox="1">
            <a:spLocks noGrp="1"/>
          </p:cNvSpPr>
          <p:nvPr>
            <p:ph type="body" idx="1"/>
          </p:nvPr>
        </p:nvSpPr>
        <p:spPr>
          <a:xfrm rot="5400000">
            <a:off x="3930095" y="-1102133"/>
            <a:ext cx="4114801" cy="10357666"/>
          </a:xfrm>
          <a:prstGeom prst="rect">
            <a:avLst/>
          </a:prstGeom>
          <a:noFill/>
          <a:ln>
            <a:noFill/>
          </a:ln>
        </p:spPr>
        <p:txBody>
          <a:bodyPr spcFirstLastPara="1" wrap="square" lIns="91425" tIns="45700" rIns="91425" bIns="45700" anchor="t" anchorCtr="0">
            <a:normAutofit/>
          </a:bodyPr>
          <a:lstStyle>
            <a:lvl1pPr marL="457200" lvl="0" indent="-325755" algn="l">
              <a:lnSpc>
                <a:spcPct val="130000"/>
              </a:lnSpc>
              <a:spcBef>
                <a:spcPts val="1000"/>
              </a:spcBef>
              <a:spcAft>
                <a:spcPts val="0"/>
              </a:spcAft>
              <a:buClr>
                <a:schemeClr val="dk1"/>
              </a:buClr>
              <a:buSzPts val="1530"/>
              <a:buChar char="•"/>
              <a:defRPr/>
            </a:lvl1pPr>
            <a:lvl2pPr marL="914400" lvl="1" indent="-342900" algn="l">
              <a:lnSpc>
                <a:spcPct val="130000"/>
              </a:lnSpc>
              <a:spcBef>
                <a:spcPts val="500"/>
              </a:spcBef>
              <a:spcAft>
                <a:spcPts val="0"/>
              </a:spcAft>
              <a:buClr>
                <a:schemeClr val="dk1"/>
              </a:buClr>
              <a:buSzPts val="1800"/>
              <a:buChar char="–"/>
              <a:defRPr/>
            </a:lvl2pPr>
            <a:lvl3pPr marL="1371600" lvl="2" indent="-325755" algn="l">
              <a:lnSpc>
                <a:spcPct val="130000"/>
              </a:lnSpc>
              <a:spcBef>
                <a:spcPts val="500"/>
              </a:spcBef>
              <a:spcAft>
                <a:spcPts val="0"/>
              </a:spcAft>
              <a:buClr>
                <a:schemeClr val="dk1"/>
              </a:buClr>
              <a:buSzPts val="1530"/>
              <a:buChar char="•"/>
              <a:defRPr/>
            </a:lvl3pPr>
            <a:lvl4pPr marL="1828800" lvl="3" indent="-342900" algn="l">
              <a:lnSpc>
                <a:spcPct val="130000"/>
              </a:lnSpc>
              <a:spcBef>
                <a:spcPts val="500"/>
              </a:spcBef>
              <a:spcAft>
                <a:spcPts val="0"/>
              </a:spcAft>
              <a:buClr>
                <a:schemeClr val="dk1"/>
              </a:buClr>
              <a:buSzPts val="1800"/>
              <a:buChar char="–"/>
              <a:defRPr/>
            </a:lvl4pPr>
            <a:lvl5pPr marL="2286000" lvl="4" indent="-325755" algn="l">
              <a:lnSpc>
                <a:spcPct val="130000"/>
              </a:lnSpc>
              <a:spcBef>
                <a:spcPts val="500"/>
              </a:spcBef>
              <a:spcAft>
                <a:spcPts val="0"/>
              </a:spcAft>
              <a:buClr>
                <a:schemeClr val="dk1"/>
              </a:buClr>
              <a:buSzPts val="153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2" name="Google Shape;82;p11"/>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1"/>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1"/>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grpSp>
        <p:nvGrpSpPr>
          <p:cNvPr id="85" name="Google Shape;85;p11"/>
          <p:cNvGrpSpPr/>
          <p:nvPr/>
        </p:nvGrpSpPr>
        <p:grpSpPr>
          <a:xfrm rot="10800000">
            <a:off x="0" y="3551521"/>
            <a:ext cx="567782" cy="3306479"/>
            <a:chOff x="11619770" y="-2005"/>
            <a:chExt cx="567782" cy="3306479"/>
          </a:xfrm>
        </p:grpSpPr>
        <p:sp>
          <p:nvSpPr>
            <p:cNvPr id="86" name="Google Shape;86;p11"/>
            <p:cNvSpPr/>
            <p:nvPr/>
          </p:nvSpPr>
          <p:spPr>
            <a:xfrm rot="10800000" flipH="1">
              <a:off x="11619770" y="373807"/>
              <a:ext cx="526228" cy="2930667"/>
            </a:xfrm>
            <a:custGeom>
              <a:avLst/>
              <a:gdLst/>
              <a:ahLst/>
              <a:cxnLst/>
              <a:rect l="l" t="t" r="r" b="b"/>
              <a:pathLst>
                <a:path w="757287" h="3694096" extrusionOk="0">
                  <a:moveTo>
                    <a:pt x="757287" y="3694096"/>
                  </a:moveTo>
                  <a:lnTo>
                    <a:pt x="757287" y="0"/>
                  </a:lnTo>
                  <a:lnTo>
                    <a:pt x="0" y="0"/>
                  </a:lnTo>
                  <a:lnTo>
                    <a:pt x="0" y="3686094"/>
                  </a:lnTo>
                  <a:close/>
                </a:path>
              </a:pathLst>
            </a:custGeom>
            <a:noFill/>
            <a:ln>
              <a:noFill/>
            </a:ln>
          </p:spPr>
        </p:sp>
        <p:sp>
          <p:nvSpPr>
            <p:cNvPr id="87" name="Google Shape;87;p11"/>
            <p:cNvSpPr/>
            <p:nvPr/>
          </p:nvSpPr>
          <p:spPr>
            <a:xfrm rot="10800000">
              <a:off x="11980943" y="-2005"/>
              <a:ext cx="206609" cy="2021305"/>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88"/>
        <p:cNvGrpSpPr/>
        <p:nvPr/>
      </p:nvGrpSpPr>
      <p:grpSpPr>
        <a:xfrm>
          <a:off x="0" y="0"/>
          <a:ext cx="0" cy="0"/>
          <a:chOff x="0" y="0"/>
          <a:chExt cx="0" cy="0"/>
        </a:xfrm>
      </p:grpSpPr>
      <p:sp>
        <p:nvSpPr>
          <p:cNvPr id="89" name="Google Shape;89;p12"/>
          <p:cNvSpPr txBox="1">
            <a:spLocks noGrp="1"/>
          </p:cNvSpPr>
          <p:nvPr>
            <p:ph type="title"/>
          </p:nvPr>
        </p:nvSpPr>
        <p:spPr>
          <a:xfrm rot="5400000">
            <a:off x="7368014" y="2110214"/>
            <a:ext cx="5509787" cy="2537986"/>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0" name="Google Shape;90;p12"/>
          <p:cNvSpPr txBox="1">
            <a:spLocks noGrp="1"/>
          </p:cNvSpPr>
          <p:nvPr>
            <p:ph type="body" idx="1"/>
          </p:nvPr>
        </p:nvSpPr>
        <p:spPr>
          <a:xfrm rot="5400000">
            <a:off x="1953477" y="-529064"/>
            <a:ext cx="5509787" cy="7816542"/>
          </a:xfrm>
          <a:prstGeom prst="rect">
            <a:avLst/>
          </a:prstGeom>
          <a:noFill/>
          <a:ln>
            <a:noFill/>
          </a:ln>
        </p:spPr>
        <p:txBody>
          <a:bodyPr spcFirstLastPara="1" wrap="square" lIns="91425" tIns="45700" rIns="91425" bIns="45700" anchor="t" anchorCtr="0">
            <a:normAutofit/>
          </a:bodyPr>
          <a:lstStyle>
            <a:lvl1pPr marL="457200" lvl="0" indent="-325755" algn="l">
              <a:lnSpc>
                <a:spcPct val="130000"/>
              </a:lnSpc>
              <a:spcBef>
                <a:spcPts val="1000"/>
              </a:spcBef>
              <a:spcAft>
                <a:spcPts val="0"/>
              </a:spcAft>
              <a:buClr>
                <a:schemeClr val="dk1"/>
              </a:buClr>
              <a:buSzPts val="1530"/>
              <a:buChar char="•"/>
              <a:defRPr/>
            </a:lvl1pPr>
            <a:lvl2pPr marL="914400" lvl="1" indent="-342900" algn="l">
              <a:lnSpc>
                <a:spcPct val="130000"/>
              </a:lnSpc>
              <a:spcBef>
                <a:spcPts val="500"/>
              </a:spcBef>
              <a:spcAft>
                <a:spcPts val="0"/>
              </a:spcAft>
              <a:buClr>
                <a:schemeClr val="dk1"/>
              </a:buClr>
              <a:buSzPts val="1800"/>
              <a:buChar char="–"/>
              <a:defRPr/>
            </a:lvl2pPr>
            <a:lvl3pPr marL="1371600" lvl="2" indent="-325755" algn="l">
              <a:lnSpc>
                <a:spcPct val="130000"/>
              </a:lnSpc>
              <a:spcBef>
                <a:spcPts val="500"/>
              </a:spcBef>
              <a:spcAft>
                <a:spcPts val="0"/>
              </a:spcAft>
              <a:buClr>
                <a:schemeClr val="dk1"/>
              </a:buClr>
              <a:buSzPts val="1530"/>
              <a:buChar char="•"/>
              <a:defRPr/>
            </a:lvl3pPr>
            <a:lvl4pPr marL="1828800" lvl="3" indent="-342900" algn="l">
              <a:lnSpc>
                <a:spcPct val="130000"/>
              </a:lnSpc>
              <a:spcBef>
                <a:spcPts val="500"/>
              </a:spcBef>
              <a:spcAft>
                <a:spcPts val="0"/>
              </a:spcAft>
              <a:buClr>
                <a:schemeClr val="dk1"/>
              </a:buClr>
              <a:buSzPts val="1800"/>
              <a:buChar char="–"/>
              <a:defRPr/>
            </a:lvl4pPr>
            <a:lvl5pPr marL="2286000" lvl="4" indent="-325755" algn="l">
              <a:lnSpc>
                <a:spcPct val="130000"/>
              </a:lnSpc>
              <a:spcBef>
                <a:spcPts val="500"/>
              </a:spcBef>
              <a:spcAft>
                <a:spcPts val="0"/>
              </a:spcAft>
              <a:buClr>
                <a:schemeClr val="dk1"/>
              </a:buClr>
              <a:buSzPts val="153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1" name="Google Shape;91;p12"/>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12"/>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12"/>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grpSp>
        <p:nvGrpSpPr>
          <p:cNvPr id="94" name="Google Shape;94;p12"/>
          <p:cNvGrpSpPr/>
          <p:nvPr/>
        </p:nvGrpSpPr>
        <p:grpSpPr>
          <a:xfrm rot="10800000">
            <a:off x="0" y="3551521"/>
            <a:ext cx="567782" cy="3306479"/>
            <a:chOff x="11619770" y="-2005"/>
            <a:chExt cx="567782" cy="3306479"/>
          </a:xfrm>
        </p:grpSpPr>
        <p:sp>
          <p:nvSpPr>
            <p:cNvPr id="95" name="Google Shape;95;p12"/>
            <p:cNvSpPr/>
            <p:nvPr/>
          </p:nvSpPr>
          <p:spPr>
            <a:xfrm rot="10800000" flipH="1">
              <a:off x="11619770" y="373807"/>
              <a:ext cx="526228" cy="2930667"/>
            </a:xfrm>
            <a:custGeom>
              <a:avLst/>
              <a:gdLst/>
              <a:ahLst/>
              <a:cxnLst/>
              <a:rect l="l" t="t" r="r" b="b"/>
              <a:pathLst>
                <a:path w="757287" h="3694096" extrusionOk="0">
                  <a:moveTo>
                    <a:pt x="757287" y="3694096"/>
                  </a:moveTo>
                  <a:lnTo>
                    <a:pt x="757287" y="0"/>
                  </a:lnTo>
                  <a:lnTo>
                    <a:pt x="0" y="0"/>
                  </a:lnTo>
                  <a:lnTo>
                    <a:pt x="0" y="3686094"/>
                  </a:lnTo>
                  <a:close/>
                </a:path>
              </a:pathLst>
            </a:custGeom>
            <a:noFill/>
            <a:ln>
              <a:noFill/>
            </a:ln>
          </p:spPr>
        </p:sp>
        <p:sp>
          <p:nvSpPr>
            <p:cNvPr id="96" name="Google Shape;96;p12"/>
            <p:cNvSpPr/>
            <p:nvPr/>
          </p:nvSpPr>
          <p:spPr>
            <a:xfrm rot="10800000">
              <a:off x="11980943" y="-2005"/>
              <a:ext cx="206609" cy="2021305"/>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lvl1pPr marR="0" lvl="0" algn="l" rtl="0">
              <a:lnSpc>
                <a:spcPct val="120000"/>
              </a:lnSpc>
              <a:spcBef>
                <a:spcPts val="0"/>
              </a:spcBef>
              <a:spcAft>
                <a:spcPts val="0"/>
              </a:spcAft>
              <a:buClr>
                <a:schemeClr val="dk1"/>
              </a:buClr>
              <a:buSzPts val="3200"/>
              <a:buFont typeface="Avenir"/>
              <a:buNone/>
              <a:defRPr sz="3200" b="0" i="0" u="none" strike="noStrike" cap="none">
                <a:solidFill>
                  <a:schemeClr val="dk1"/>
                </a:solidFill>
                <a:latin typeface="Avenir"/>
                <a:ea typeface="Avenir"/>
                <a:cs typeface="Avenir"/>
                <a:sym typeface="Avenir"/>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808662" y="2019299"/>
            <a:ext cx="10357666" cy="4114801"/>
          </a:xfrm>
          <a:prstGeom prst="rect">
            <a:avLst/>
          </a:prstGeom>
          <a:noFill/>
          <a:ln>
            <a:noFill/>
          </a:ln>
        </p:spPr>
        <p:txBody>
          <a:bodyPr spcFirstLastPara="1" wrap="square" lIns="91425" tIns="45700" rIns="91425" bIns="45700" anchor="t" anchorCtr="0">
            <a:normAutofit/>
          </a:bodyPr>
          <a:lstStyle>
            <a:lvl1pPr marL="457200" marR="0" lvl="0" indent="-336550" algn="l" rtl="0">
              <a:lnSpc>
                <a:spcPct val="130000"/>
              </a:lnSpc>
              <a:spcBef>
                <a:spcPts val="1000"/>
              </a:spcBef>
              <a:spcAft>
                <a:spcPts val="0"/>
              </a:spcAft>
              <a:buClr>
                <a:schemeClr val="dk1"/>
              </a:buClr>
              <a:buSzPts val="1700"/>
              <a:buFont typeface="Arial"/>
              <a:buChar char="•"/>
              <a:defRPr sz="2000" b="0" i="0" u="none" strike="noStrike" cap="none">
                <a:solidFill>
                  <a:schemeClr val="dk1"/>
                </a:solidFill>
                <a:latin typeface="Avenir"/>
                <a:ea typeface="Avenir"/>
                <a:cs typeface="Avenir"/>
                <a:sym typeface="Avenir"/>
              </a:defRPr>
            </a:lvl1pPr>
            <a:lvl2pPr marL="914400" marR="0" lvl="1" indent="-342900" algn="l" rtl="0">
              <a:lnSpc>
                <a:spcPct val="130000"/>
              </a:lnSpc>
              <a:spcBef>
                <a:spcPts val="500"/>
              </a:spcBef>
              <a:spcAft>
                <a:spcPts val="0"/>
              </a:spcAft>
              <a:buClr>
                <a:schemeClr val="dk1"/>
              </a:buClr>
              <a:buSzPts val="1800"/>
              <a:buFont typeface="Avenir"/>
              <a:buChar char="–"/>
              <a:defRPr sz="1800" b="0" i="0" u="none" strike="noStrike" cap="none">
                <a:solidFill>
                  <a:schemeClr val="dk1"/>
                </a:solidFill>
                <a:latin typeface="Avenir"/>
                <a:ea typeface="Avenir"/>
                <a:cs typeface="Avenir"/>
                <a:sym typeface="Avenir"/>
              </a:defRPr>
            </a:lvl2pPr>
            <a:lvl3pPr marL="1371600" marR="0" lvl="2" indent="-314960" algn="l" rtl="0">
              <a:lnSpc>
                <a:spcPct val="130000"/>
              </a:lnSpc>
              <a:spcBef>
                <a:spcPts val="500"/>
              </a:spcBef>
              <a:spcAft>
                <a:spcPts val="0"/>
              </a:spcAft>
              <a:buClr>
                <a:schemeClr val="dk1"/>
              </a:buClr>
              <a:buSzPts val="1360"/>
              <a:buFont typeface="Arial"/>
              <a:buChar char="•"/>
              <a:defRPr sz="1600" b="0" i="0" u="none" strike="noStrike" cap="none">
                <a:solidFill>
                  <a:schemeClr val="dk1"/>
                </a:solidFill>
                <a:latin typeface="Avenir"/>
                <a:ea typeface="Avenir"/>
                <a:cs typeface="Avenir"/>
                <a:sym typeface="Avenir"/>
              </a:defRPr>
            </a:lvl3pPr>
            <a:lvl4pPr marL="1828800" marR="0" lvl="3" indent="-317500" algn="l" rtl="0">
              <a:lnSpc>
                <a:spcPct val="130000"/>
              </a:lnSpc>
              <a:spcBef>
                <a:spcPts val="500"/>
              </a:spcBef>
              <a:spcAft>
                <a:spcPts val="0"/>
              </a:spcAft>
              <a:buClr>
                <a:schemeClr val="dk1"/>
              </a:buClr>
              <a:buSzPts val="1400"/>
              <a:buFont typeface="Avenir"/>
              <a:buChar char="–"/>
              <a:defRPr sz="1400" b="0" i="0" u="none" strike="noStrike" cap="none">
                <a:solidFill>
                  <a:schemeClr val="dk1"/>
                </a:solidFill>
                <a:latin typeface="Avenir"/>
                <a:ea typeface="Avenir"/>
                <a:cs typeface="Avenir"/>
                <a:sym typeface="Avenir"/>
              </a:defRPr>
            </a:lvl4pPr>
            <a:lvl5pPr marL="2286000" marR="0" lvl="4" indent="-304165" algn="l" rtl="0">
              <a:lnSpc>
                <a:spcPct val="130000"/>
              </a:lnSpc>
              <a:spcBef>
                <a:spcPts val="500"/>
              </a:spcBef>
              <a:spcAft>
                <a:spcPts val="0"/>
              </a:spcAft>
              <a:buClr>
                <a:schemeClr val="dk1"/>
              </a:buClr>
              <a:buSzPts val="1190"/>
              <a:buFont typeface="Arial"/>
              <a:buChar char="•"/>
              <a:defRPr sz="1400" b="0" i="0" u="none" strike="noStrike" cap="none">
                <a:solidFill>
                  <a:schemeClr val="dk1"/>
                </a:solidFill>
                <a:latin typeface="Avenir"/>
                <a:ea typeface="Avenir"/>
                <a:cs typeface="Avenir"/>
                <a:sym typeface="Avenir"/>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9pPr>
          </a:lstStyle>
          <a:p>
            <a:endParaRPr/>
          </a:p>
        </p:txBody>
      </p:sp>
      <p:sp>
        <p:nvSpPr>
          <p:cNvPr id="12" name="Google Shape;12;p1"/>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b="0" i="0" u="none" strike="noStrike" cap="none">
                <a:solidFill>
                  <a:schemeClr val="dk1"/>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3" name="Google Shape;13;p1"/>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00" b="0" i="0" u="none" strike="noStrike" cap="none">
                <a:solidFill>
                  <a:schemeClr val="dk1"/>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4" name="Google Shape;14;p1"/>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00" b="0" i="0" u="none" strike="noStrike" cap="none">
                <a:solidFill>
                  <a:schemeClr val="dk1"/>
                </a:solidFill>
                <a:latin typeface="Avenir"/>
                <a:ea typeface="Avenir"/>
                <a:cs typeface="Avenir"/>
                <a:sym typeface="Avenir"/>
              </a:defRPr>
            </a:lvl1pPr>
            <a:lvl2pPr marL="0" marR="0" lvl="1" indent="0" algn="r" rtl="0">
              <a:spcBef>
                <a:spcPts val="0"/>
              </a:spcBef>
              <a:buNone/>
              <a:defRPr sz="1000" b="0" i="0" u="none" strike="noStrike" cap="none">
                <a:solidFill>
                  <a:schemeClr val="dk1"/>
                </a:solidFill>
                <a:latin typeface="Avenir"/>
                <a:ea typeface="Avenir"/>
                <a:cs typeface="Avenir"/>
                <a:sym typeface="Avenir"/>
              </a:defRPr>
            </a:lvl2pPr>
            <a:lvl3pPr marL="0" marR="0" lvl="2" indent="0" algn="r" rtl="0">
              <a:spcBef>
                <a:spcPts val="0"/>
              </a:spcBef>
              <a:buNone/>
              <a:defRPr sz="1000" b="0" i="0" u="none" strike="noStrike" cap="none">
                <a:solidFill>
                  <a:schemeClr val="dk1"/>
                </a:solidFill>
                <a:latin typeface="Avenir"/>
                <a:ea typeface="Avenir"/>
                <a:cs typeface="Avenir"/>
                <a:sym typeface="Avenir"/>
              </a:defRPr>
            </a:lvl3pPr>
            <a:lvl4pPr marL="0" marR="0" lvl="3" indent="0" algn="r" rtl="0">
              <a:spcBef>
                <a:spcPts val="0"/>
              </a:spcBef>
              <a:buNone/>
              <a:defRPr sz="1000" b="0" i="0" u="none" strike="noStrike" cap="none">
                <a:solidFill>
                  <a:schemeClr val="dk1"/>
                </a:solidFill>
                <a:latin typeface="Avenir"/>
                <a:ea typeface="Avenir"/>
                <a:cs typeface="Avenir"/>
                <a:sym typeface="Avenir"/>
              </a:defRPr>
            </a:lvl4pPr>
            <a:lvl5pPr marL="0" marR="0" lvl="4" indent="0" algn="r" rtl="0">
              <a:spcBef>
                <a:spcPts val="0"/>
              </a:spcBef>
              <a:buNone/>
              <a:defRPr sz="1000" b="0" i="0" u="none" strike="noStrike" cap="none">
                <a:solidFill>
                  <a:schemeClr val="dk1"/>
                </a:solidFill>
                <a:latin typeface="Avenir"/>
                <a:ea typeface="Avenir"/>
                <a:cs typeface="Avenir"/>
                <a:sym typeface="Avenir"/>
              </a:defRPr>
            </a:lvl5pPr>
            <a:lvl6pPr marL="0" marR="0" lvl="5" indent="0" algn="r" rtl="0">
              <a:spcBef>
                <a:spcPts val="0"/>
              </a:spcBef>
              <a:buNone/>
              <a:defRPr sz="1000" b="0" i="0" u="none" strike="noStrike" cap="none">
                <a:solidFill>
                  <a:schemeClr val="dk1"/>
                </a:solidFill>
                <a:latin typeface="Avenir"/>
                <a:ea typeface="Avenir"/>
                <a:cs typeface="Avenir"/>
                <a:sym typeface="Avenir"/>
              </a:defRPr>
            </a:lvl6pPr>
            <a:lvl7pPr marL="0" marR="0" lvl="6" indent="0" algn="r" rtl="0">
              <a:spcBef>
                <a:spcPts val="0"/>
              </a:spcBef>
              <a:buNone/>
              <a:defRPr sz="1000" b="0" i="0" u="none" strike="noStrike" cap="none">
                <a:solidFill>
                  <a:schemeClr val="dk1"/>
                </a:solidFill>
                <a:latin typeface="Avenir"/>
                <a:ea typeface="Avenir"/>
                <a:cs typeface="Avenir"/>
                <a:sym typeface="Avenir"/>
              </a:defRPr>
            </a:lvl7pPr>
            <a:lvl8pPr marL="0" marR="0" lvl="7" indent="0" algn="r" rtl="0">
              <a:spcBef>
                <a:spcPts val="0"/>
              </a:spcBef>
              <a:buNone/>
              <a:defRPr sz="1000" b="0" i="0" u="none" strike="noStrike" cap="none">
                <a:solidFill>
                  <a:schemeClr val="dk1"/>
                </a:solidFill>
                <a:latin typeface="Avenir"/>
                <a:ea typeface="Avenir"/>
                <a:cs typeface="Avenir"/>
                <a:sym typeface="Avenir"/>
              </a:defRPr>
            </a:lvl8pPr>
            <a:lvl9pPr marL="0" marR="0" lvl="8" indent="0" algn="r" rtl="0">
              <a:spcBef>
                <a:spcPts val="0"/>
              </a:spcBef>
              <a:buNone/>
              <a:defRPr sz="1000" b="0" i="0" u="none" strike="noStrike" cap="none">
                <a:solidFill>
                  <a:schemeClr val="dk1"/>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GB"/>
              <a:t>‹#›</a:t>
            </a:fld>
            <a:endParaRPr/>
          </a:p>
        </p:txBody>
      </p:sp>
      <p:grpSp>
        <p:nvGrpSpPr>
          <p:cNvPr id="15" name="Google Shape;15;p1"/>
          <p:cNvGrpSpPr/>
          <p:nvPr/>
        </p:nvGrpSpPr>
        <p:grpSpPr>
          <a:xfrm rot="10800000" flipH="1">
            <a:off x="11626076" y="3551521"/>
            <a:ext cx="567782" cy="3306479"/>
            <a:chOff x="11619770" y="-2005"/>
            <a:chExt cx="567782" cy="3306479"/>
          </a:xfrm>
        </p:grpSpPr>
        <p:sp>
          <p:nvSpPr>
            <p:cNvPr id="16" name="Google Shape;16;p1"/>
            <p:cNvSpPr/>
            <p:nvPr/>
          </p:nvSpPr>
          <p:spPr>
            <a:xfrm rot="10800000" flipH="1">
              <a:off x="11619770" y="373807"/>
              <a:ext cx="526228" cy="2930667"/>
            </a:xfrm>
            <a:custGeom>
              <a:avLst/>
              <a:gdLst/>
              <a:ahLst/>
              <a:cxnLst/>
              <a:rect l="l" t="t" r="r" b="b"/>
              <a:pathLst>
                <a:path w="757287" h="3694096" extrusionOk="0">
                  <a:moveTo>
                    <a:pt x="757287" y="3694096"/>
                  </a:moveTo>
                  <a:lnTo>
                    <a:pt x="757287" y="0"/>
                  </a:lnTo>
                  <a:lnTo>
                    <a:pt x="0" y="0"/>
                  </a:lnTo>
                  <a:lnTo>
                    <a:pt x="0" y="3686094"/>
                  </a:lnTo>
                  <a:close/>
                </a:path>
              </a:pathLst>
            </a:custGeom>
            <a:noFill/>
            <a:ln>
              <a:noFill/>
            </a:ln>
          </p:spPr>
        </p:sp>
        <p:sp>
          <p:nvSpPr>
            <p:cNvPr id="17" name="Google Shape;17;p1"/>
            <p:cNvSpPr/>
            <p:nvPr/>
          </p:nvSpPr>
          <p:spPr>
            <a:xfrm rot="10800000">
              <a:off x="11980943" y="-2005"/>
              <a:ext cx="206609" cy="2021305"/>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2592">
          <p15:clr>
            <a:srgbClr val="F26B43"/>
          </p15:clr>
        </p15:guide>
        <p15:guide id="2" pos="504">
          <p15:clr>
            <a:srgbClr val="F26B43"/>
          </p15:clr>
        </p15:guide>
        <p15:guide id="3" pos="7176">
          <p15:clr>
            <a:srgbClr val="F26B43"/>
          </p15:clr>
        </p15:guide>
        <p15:guide id="4" orient="horz" pos="1272">
          <p15:clr>
            <a:srgbClr val="F26B43"/>
          </p15:clr>
        </p15:guide>
        <p15:guide id="5" orient="horz" pos="1728">
          <p15:clr>
            <a:srgbClr val="F26B43"/>
          </p15:clr>
        </p15:guide>
        <p15:guide id="6" orient="horz" pos="3864">
          <p15:clr>
            <a:srgbClr val="F26B43"/>
          </p15:clr>
        </p15:guide>
        <p15:guide id="7" orient="horz" pos="3432">
          <p15:clr>
            <a:srgbClr val="F26B43"/>
          </p15:clr>
        </p15:guide>
        <p15:guide id="8" pos="100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nationalcareers.service.gov.uk/job-profiles/senior-care-worker"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3"/>
          <p:cNvSpPr txBox="1">
            <a:spLocks noGrp="1"/>
          </p:cNvSpPr>
          <p:nvPr>
            <p:ph type="ctrTitle"/>
          </p:nvPr>
        </p:nvSpPr>
        <p:spPr>
          <a:xfrm>
            <a:off x="1528313" y="758664"/>
            <a:ext cx="9478523" cy="2852928"/>
          </a:xfrm>
          <a:prstGeom prst="rect">
            <a:avLst/>
          </a:prstGeom>
          <a:noFill/>
          <a:ln>
            <a:noFill/>
          </a:ln>
        </p:spPr>
        <p:txBody>
          <a:bodyPr spcFirstLastPara="1" wrap="square" lIns="91425" tIns="45700" rIns="91425" bIns="45700" anchor="b" anchorCtr="0">
            <a:noAutofit/>
          </a:bodyPr>
          <a:lstStyle/>
          <a:p>
            <a:pPr marL="0" lvl="0" indent="0" algn="l" rtl="0">
              <a:lnSpc>
                <a:spcPct val="130000"/>
              </a:lnSpc>
              <a:spcBef>
                <a:spcPts val="0"/>
              </a:spcBef>
              <a:spcAft>
                <a:spcPts val="0"/>
              </a:spcAft>
              <a:buClr>
                <a:schemeClr val="dk1"/>
              </a:buClr>
              <a:buSzPts val="4000"/>
              <a:buFont typeface="Ribeye"/>
              <a:buNone/>
            </a:pPr>
            <a:r>
              <a:rPr lang="en-GB" sz="4000">
                <a:latin typeface="Ribeye"/>
                <a:ea typeface="Ribeye"/>
                <a:cs typeface="Ribeye"/>
                <a:sym typeface="Ribeye"/>
              </a:rPr>
              <a:t>STAFF SCHEDULING/ROTAS AND VISITS </a:t>
            </a:r>
            <a:br>
              <a:rPr lang="en-GB" sz="4000">
                <a:latin typeface="Ribeye"/>
                <a:ea typeface="Ribeye"/>
                <a:cs typeface="Ribeye"/>
                <a:sym typeface="Ribeye"/>
              </a:rPr>
            </a:br>
            <a:endParaRPr sz="4000">
              <a:latin typeface="Ribeye"/>
              <a:ea typeface="Ribeye"/>
              <a:cs typeface="Ribeye"/>
              <a:sym typeface="Ribeye"/>
            </a:endParaRPr>
          </a:p>
        </p:txBody>
      </p:sp>
      <p:sp>
        <p:nvSpPr>
          <p:cNvPr id="103" name="Google Shape;103;p13"/>
          <p:cNvSpPr txBox="1">
            <a:spLocks noGrp="1"/>
          </p:cNvSpPr>
          <p:nvPr>
            <p:ph type="subTitle" idx="1"/>
          </p:nvPr>
        </p:nvSpPr>
        <p:spPr>
          <a:xfrm>
            <a:off x="1365850" y="3429510"/>
            <a:ext cx="9302150" cy="2547956"/>
          </a:xfrm>
          <a:prstGeom prst="rect">
            <a:avLst/>
          </a:prstGeom>
          <a:noFill/>
          <a:ln>
            <a:noFill/>
          </a:ln>
        </p:spPr>
        <p:txBody>
          <a:bodyPr spcFirstLastPara="1" wrap="square" lIns="91425" tIns="45700" rIns="91425" bIns="45700" anchor="t" anchorCtr="0">
            <a:normAutofit fontScale="55000" lnSpcReduction="10000"/>
          </a:bodyPr>
          <a:lstStyle/>
          <a:p>
            <a:pPr marL="0" lvl="0" indent="0" algn="l" rtl="0">
              <a:lnSpc>
                <a:spcPct val="130000"/>
              </a:lnSpc>
              <a:spcBef>
                <a:spcPts val="0"/>
              </a:spcBef>
              <a:spcAft>
                <a:spcPts val="0"/>
              </a:spcAft>
              <a:buClr>
                <a:schemeClr val="dk1"/>
              </a:buClr>
              <a:buSzPct val="43952"/>
              <a:buNone/>
            </a:pPr>
            <a:r>
              <a:rPr lang="en-GB" sz="4641">
                <a:latin typeface="Calibri"/>
                <a:ea typeface="Calibri"/>
                <a:cs typeface="Calibri"/>
                <a:sym typeface="Calibri"/>
              </a:rPr>
              <a:t>LCHS4007:DIGITAL SKILLS AND RESEARCH METHOD </a:t>
            </a:r>
            <a:endParaRPr sz="4641">
              <a:latin typeface="Calibri"/>
              <a:ea typeface="Calibri"/>
              <a:cs typeface="Calibri"/>
              <a:sym typeface="Calibri"/>
            </a:endParaRPr>
          </a:p>
          <a:p>
            <a:pPr marL="0" lvl="0" indent="0" algn="l" rtl="0">
              <a:lnSpc>
                <a:spcPct val="130000"/>
              </a:lnSpc>
              <a:spcBef>
                <a:spcPts val="1000"/>
              </a:spcBef>
              <a:spcAft>
                <a:spcPts val="0"/>
              </a:spcAft>
              <a:buClr>
                <a:schemeClr val="dk1"/>
              </a:buClr>
              <a:buSzPct val="35404"/>
              <a:buNone/>
            </a:pPr>
            <a:r>
              <a:rPr lang="en-GB" sz="3841">
                <a:latin typeface="Calibri"/>
                <a:ea typeface="Calibri"/>
                <a:cs typeface="Calibri"/>
                <a:sym typeface="Calibri"/>
              </a:rPr>
              <a:t>PRESENTED BY : KHATIJA(2610254) , SHAMA (2604386) AND  SABEKA(260254)</a:t>
            </a:r>
            <a:endParaRPr sz="4641">
              <a:latin typeface="Ribeye"/>
              <a:ea typeface="Ribeye"/>
              <a:cs typeface="Ribeye"/>
              <a:sym typeface="Ribeye"/>
            </a:endParaRPr>
          </a:p>
          <a:p>
            <a:pPr marL="0" lvl="0" indent="0" algn="l" rtl="0">
              <a:lnSpc>
                <a:spcPct val="130000"/>
              </a:lnSpc>
              <a:spcBef>
                <a:spcPts val="1000"/>
              </a:spcBef>
              <a:spcAft>
                <a:spcPts val="0"/>
              </a:spcAft>
              <a:buClr>
                <a:schemeClr val="dk1"/>
              </a:buClr>
              <a:buSzPct val="35404"/>
              <a:buNone/>
            </a:pPr>
            <a:r>
              <a:rPr lang="en-GB" sz="3841">
                <a:latin typeface="Arial"/>
                <a:ea typeface="Arial"/>
                <a:cs typeface="Arial"/>
                <a:sym typeface="Arial"/>
              </a:rPr>
              <a:t>LECTURER: REZA TAGHIZADEH</a:t>
            </a:r>
            <a:endParaRPr sz="3841"/>
          </a:p>
          <a:p>
            <a:pPr marL="0" lvl="0" indent="0" algn="l" rtl="0">
              <a:lnSpc>
                <a:spcPct val="130000"/>
              </a:lnSpc>
              <a:spcBef>
                <a:spcPts val="1000"/>
              </a:spcBef>
              <a:spcAft>
                <a:spcPts val="0"/>
              </a:spcAft>
              <a:buClr>
                <a:schemeClr val="dk1"/>
              </a:buClr>
              <a:buSzPct val="85000"/>
              <a:buNone/>
            </a:pPr>
            <a:endParaRPr sz="3600">
              <a:latin typeface="Calibri"/>
              <a:ea typeface="Calibri"/>
              <a:cs typeface="Calibri"/>
              <a:sym typeface="Calibri"/>
            </a:endParaRPr>
          </a:p>
          <a:p>
            <a:pPr marL="0" lvl="0" indent="0" algn="l" rtl="0">
              <a:lnSpc>
                <a:spcPct val="130000"/>
              </a:lnSpc>
              <a:spcBef>
                <a:spcPts val="1000"/>
              </a:spcBef>
              <a:spcAft>
                <a:spcPts val="0"/>
              </a:spcAft>
              <a:buClr>
                <a:schemeClr val="dk1"/>
              </a:buClr>
              <a:buSzPct val="85000"/>
              <a:buNone/>
            </a:pPr>
            <a:endParaRPr sz="3600">
              <a:latin typeface="Ribeye"/>
              <a:ea typeface="Ribeye"/>
              <a:cs typeface="Ribeye"/>
              <a:sym typeface="Ribeye"/>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4"/>
          <p:cNvSpPr txBox="1">
            <a:spLocks noGrp="1"/>
          </p:cNvSpPr>
          <p:nvPr>
            <p:ph type="title"/>
          </p:nvPr>
        </p:nvSpPr>
        <p:spPr>
          <a:xfrm>
            <a:off x="808661" y="703792"/>
            <a:ext cx="10357666" cy="1438450"/>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chemeClr val="dk1"/>
              </a:buClr>
              <a:buSzPts val="3200"/>
              <a:buFont typeface="Calibri"/>
              <a:buNone/>
            </a:pPr>
            <a:r>
              <a:rPr lang="en-GB">
                <a:latin typeface="Comic Sans MS"/>
                <a:ea typeface="Comic Sans MS"/>
                <a:cs typeface="Comic Sans MS"/>
                <a:sym typeface="Comic Sans MS"/>
              </a:rPr>
              <a:t>STAFF SCHEDULING : WHAT THE WORKPLACE TASK INVOLVES</a:t>
            </a:r>
            <a:endParaRPr>
              <a:latin typeface="Comic Sans MS"/>
              <a:ea typeface="Comic Sans MS"/>
              <a:cs typeface="Comic Sans MS"/>
              <a:sym typeface="Comic Sans MS"/>
            </a:endParaRPr>
          </a:p>
        </p:txBody>
      </p:sp>
      <p:sp>
        <p:nvSpPr>
          <p:cNvPr id="109" name="Google Shape;109;p14"/>
          <p:cNvSpPr txBox="1">
            <a:spLocks noGrp="1"/>
          </p:cNvSpPr>
          <p:nvPr>
            <p:ph type="body" idx="1"/>
          </p:nvPr>
        </p:nvSpPr>
        <p:spPr>
          <a:xfrm>
            <a:off x="808662" y="2508299"/>
            <a:ext cx="10357800" cy="4114800"/>
          </a:xfrm>
          <a:prstGeom prst="rect">
            <a:avLst/>
          </a:prstGeom>
          <a:noFill/>
          <a:ln>
            <a:noFill/>
          </a:ln>
        </p:spPr>
        <p:txBody>
          <a:bodyPr spcFirstLastPara="1" wrap="square" lIns="91425" tIns="45700" rIns="91425" bIns="45700" anchor="t" anchorCtr="0">
            <a:normAutofit/>
          </a:bodyPr>
          <a:lstStyle/>
          <a:p>
            <a:pPr marL="228600" lvl="0" indent="-311785" algn="l" rtl="0">
              <a:lnSpc>
                <a:spcPct val="130000"/>
              </a:lnSpc>
              <a:spcBef>
                <a:spcPts val="0"/>
              </a:spcBef>
              <a:spcAft>
                <a:spcPts val="0"/>
              </a:spcAft>
              <a:buClr>
                <a:schemeClr val="dk1"/>
              </a:buClr>
              <a:buSzPts val="2500"/>
              <a:buChar char="•"/>
            </a:pPr>
            <a:r>
              <a:rPr lang="en-GB" sz="2500"/>
              <a:t>A tool that can unlock full potential of the workplace so everything can run smoothly</a:t>
            </a:r>
            <a:endParaRPr sz="2500"/>
          </a:p>
          <a:p>
            <a:pPr marL="228600" lvl="0" indent="-279400" algn="l" rtl="0">
              <a:lnSpc>
                <a:spcPct val="130000"/>
              </a:lnSpc>
              <a:spcBef>
                <a:spcPts val="0"/>
              </a:spcBef>
              <a:spcAft>
                <a:spcPts val="0"/>
              </a:spcAft>
              <a:buSzPts val="2500"/>
              <a:buChar char="•"/>
            </a:pPr>
            <a:r>
              <a:rPr lang="en-GB" sz="2500"/>
              <a:t>Ashford community offers a wide variety of help such as the main office, support workers, care coordinates. </a:t>
            </a:r>
            <a:endParaRPr sz="2500"/>
          </a:p>
          <a:p>
            <a:pPr marL="228600" lvl="0" indent="-311785" algn="l" rtl="0">
              <a:lnSpc>
                <a:spcPct val="130000"/>
              </a:lnSpc>
              <a:spcBef>
                <a:spcPts val="1000"/>
              </a:spcBef>
              <a:spcAft>
                <a:spcPts val="0"/>
              </a:spcAft>
              <a:buSzPts val="2500"/>
              <a:buChar char="•"/>
            </a:pPr>
            <a:r>
              <a:rPr lang="en-GB" sz="2500"/>
              <a:t>Senior care workers </a:t>
            </a:r>
            <a:endParaRPr sz="2500"/>
          </a:p>
          <a:p>
            <a:pPr marL="0" lvl="0" indent="0" algn="l" rtl="0">
              <a:lnSpc>
                <a:spcPct val="130000"/>
              </a:lnSpc>
              <a:spcBef>
                <a:spcPts val="1000"/>
              </a:spcBef>
              <a:spcAft>
                <a:spcPts val="0"/>
              </a:spcAft>
              <a:buNone/>
            </a:pPr>
            <a:endParaRPr sz="25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5"/>
          <p:cNvSpPr txBox="1">
            <a:spLocks noGrp="1"/>
          </p:cNvSpPr>
          <p:nvPr>
            <p:ph type="title"/>
          </p:nvPr>
        </p:nvSpPr>
        <p:spPr>
          <a:xfrm>
            <a:off x="599000" y="466200"/>
            <a:ext cx="10357800" cy="663600"/>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chemeClr val="dk1"/>
              </a:buClr>
              <a:buSzPts val="3200"/>
              <a:buFont typeface="Avenir"/>
              <a:buNone/>
            </a:pPr>
            <a:r>
              <a:rPr lang="en-GB">
                <a:latin typeface="Comic Sans MS"/>
                <a:ea typeface="Comic Sans MS"/>
                <a:cs typeface="Comic Sans MS"/>
                <a:sym typeface="Comic Sans MS"/>
              </a:rPr>
              <a:t>WHAT MICROSOFT TOOL WAS USED : EXCEL</a:t>
            </a:r>
            <a:r>
              <a:rPr lang="en-GB"/>
              <a:t> </a:t>
            </a:r>
            <a:endParaRPr/>
          </a:p>
        </p:txBody>
      </p:sp>
      <p:sp>
        <p:nvSpPr>
          <p:cNvPr id="115" name="Google Shape;115;p15"/>
          <p:cNvSpPr txBox="1"/>
          <p:nvPr/>
        </p:nvSpPr>
        <p:spPr>
          <a:xfrm>
            <a:off x="201125" y="1407800"/>
            <a:ext cx="11625900" cy="4542300"/>
          </a:xfrm>
          <a:prstGeom prst="rect">
            <a:avLst/>
          </a:prstGeom>
          <a:noFill/>
          <a:ln>
            <a:noFill/>
          </a:ln>
        </p:spPr>
        <p:txBody>
          <a:bodyPr spcFirstLastPara="1" wrap="square" lIns="91425" tIns="91425" rIns="91425" bIns="91425" anchor="t" anchorCtr="0">
            <a:spAutoFit/>
          </a:bodyPr>
          <a:lstStyle/>
          <a:p>
            <a:pPr marL="0" lvl="0" indent="0" algn="ctr" rtl="0">
              <a:lnSpc>
                <a:spcPct val="115000"/>
              </a:lnSpc>
              <a:spcBef>
                <a:spcPts val="0"/>
              </a:spcBef>
              <a:spcAft>
                <a:spcPts val="0"/>
              </a:spcAft>
              <a:buNone/>
            </a:pPr>
            <a:r>
              <a:rPr lang="en-GB" sz="1600">
                <a:solidFill>
                  <a:schemeClr val="dk1"/>
                </a:solidFill>
                <a:highlight>
                  <a:srgbClr val="F5F5F5"/>
                </a:highlight>
              </a:rPr>
              <a:t>The reason we have chosen Microsoft excel is because the layout is very easy to understand the staff can clearly see names on rotas and when visitors come in, they can see who comes in and what time they come in and leave ​</a:t>
            </a:r>
            <a:endParaRPr sz="1600">
              <a:solidFill>
                <a:schemeClr val="dk1"/>
              </a:solidFill>
              <a:highlight>
                <a:srgbClr val="F5F5F5"/>
              </a:highlight>
            </a:endParaRPr>
          </a:p>
          <a:p>
            <a:pPr marL="0" lvl="0" indent="0" algn="l" rtl="0">
              <a:lnSpc>
                <a:spcPct val="115000"/>
              </a:lnSpc>
              <a:spcBef>
                <a:spcPts val="0"/>
              </a:spcBef>
              <a:spcAft>
                <a:spcPts val="0"/>
              </a:spcAft>
              <a:buNone/>
            </a:pPr>
            <a:endParaRPr>
              <a:solidFill>
                <a:schemeClr val="dk1"/>
              </a:solidFill>
              <a:highlight>
                <a:srgbClr val="F5F5F5"/>
              </a:highlight>
            </a:endParaRPr>
          </a:p>
          <a:p>
            <a:pPr marL="0" lvl="0" indent="0" algn="l" rtl="0">
              <a:lnSpc>
                <a:spcPct val="115000"/>
              </a:lnSpc>
              <a:spcBef>
                <a:spcPts val="0"/>
              </a:spcBef>
              <a:spcAft>
                <a:spcPts val="0"/>
              </a:spcAft>
              <a:buNone/>
            </a:pPr>
            <a:endParaRPr>
              <a:solidFill>
                <a:schemeClr val="dk1"/>
              </a:solidFill>
              <a:highlight>
                <a:srgbClr val="F5F5F5"/>
              </a:highlight>
            </a:endParaRPr>
          </a:p>
          <a:p>
            <a:pPr marL="609600" lvl="0" indent="-254000" algn="l" rtl="0">
              <a:lnSpc>
                <a:spcPct val="115000"/>
              </a:lnSpc>
              <a:spcBef>
                <a:spcPts val="0"/>
              </a:spcBef>
              <a:spcAft>
                <a:spcPts val="0"/>
              </a:spcAft>
              <a:buClr>
                <a:schemeClr val="dk1"/>
              </a:buClr>
              <a:buSzPts val="400"/>
              <a:buFont typeface="Arial"/>
              <a:buChar char="●"/>
            </a:pPr>
            <a:r>
              <a:rPr lang="en-GB" sz="1800" b="1">
                <a:solidFill>
                  <a:schemeClr val="dk1"/>
                </a:solidFill>
                <a:highlight>
                  <a:srgbClr val="F5F5F5"/>
                </a:highlight>
              </a:rPr>
              <a:t>Easy to read </a:t>
            </a:r>
            <a:r>
              <a:rPr lang="en-GB" sz="1800">
                <a:solidFill>
                  <a:schemeClr val="dk1"/>
                </a:solidFill>
                <a:highlight>
                  <a:srgbClr val="F5F5F5"/>
                </a:highlight>
              </a:rPr>
              <a:t>​</a:t>
            </a:r>
            <a:endParaRPr sz="1800">
              <a:solidFill>
                <a:schemeClr val="dk1"/>
              </a:solidFill>
              <a:highlight>
                <a:srgbClr val="F5F5F5"/>
              </a:highlight>
            </a:endParaRPr>
          </a:p>
          <a:p>
            <a:pPr marL="609600" lvl="0" indent="-254000" algn="l" rtl="0">
              <a:lnSpc>
                <a:spcPct val="115000"/>
              </a:lnSpc>
              <a:spcBef>
                <a:spcPts val="0"/>
              </a:spcBef>
              <a:spcAft>
                <a:spcPts val="0"/>
              </a:spcAft>
              <a:buClr>
                <a:schemeClr val="dk1"/>
              </a:buClr>
              <a:buSzPts val="400"/>
              <a:buFont typeface="Arial"/>
              <a:buChar char="●"/>
            </a:pPr>
            <a:r>
              <a:rPr lang="en-GB" sz="1800" b="1">
                <a:solidFill>
                  <a:schemeClr val="dk1"/>
                </a:solidFill>
                <a:highlight>
                  <a:srgbClr val="F5F5F5"/>
                </a:highlight>
              </a:rPr>
              <a:t>Nurses and management can see who is on shift </a:t>
            </a:r>
            <a:r>
              <a:rPr lang="en-GB" sz="1800">
                <a:solidFill>
                  <a:schemeClr val="dk1"/>
                </a:solidFill>
                <a:highlight>
                  <a:srgbClr val="F5F5F5"/>
                </a:highlight>
              </a:rPr>
              <a:t>​</a:t>
            </a:r>
            <a:r>
              <a:rPr lang="en-GB" sz="1200">
                <a:solidFill>
                  <a:schemeClr val="dk1"/>
                </a:solidFill>
              </a:rPr>
              <a:t> </a:t>
            </a:r>
            <a:endParaRPr sz="1800">
              <a:solidFill>
                <a:schemeClr val="dk1"/>
              </a:solidFill>
              <a:highlight>
                <a:srgbClr val="F5F5F5"/>
              </a:highlight>
            </a:endParaRPr>
          </a:p>
          <a:p>
            <a:pPr marL="609600" lvl="0" indent="-254000" algn="l" rtl="0">
              <a:lnSpc>
                <a:spcPct val="115000"/>
              </a:lnSpc>
              <a:spcBef>
                <a:spcPts val="0"/>
              </a:spcBef>
              <a:spcAft>
                <a:spcPts val="0"/>
              </a:spcAft>
              <a:buClr>
                <a:schemeClr val="dk1"/>
              </a:buClr>
              <a:buSzPts val="400"/>
              <a:buFont typeface="Arial"/>
              <a:buChar char="●"/>
            </a:pPr>
            <a:r>
              <a:rPr lang="en-GB" sz="1800" b="1">
                <a:solidFill>
                  <a:schemeClr val="dk1"/>
                </a:solidFill>
                <a:highlight>
                  <a:srgbClr val="F5F5F5"/>
                </a:highlight>
              </a:rPr>
              <a:t>See what shifts are available </a:t>
            </a:r>
            <a:r>
              <a:rPr lang="en-GB" sz="1800">
                <a:solidFill>
                  <a:schemeClr val="dk1"/>
                </a:solidFill>
                <a:highlight>
                  <a:srgbClr val="F5F5F5"/>
                </a:highlight>
              </a:rPr>
              <a:t>​</a:t>
            </a:r>
            <a:endParaRPr sz="1800">
              <a:solidFill>
                <a:schemeClr val="dk1"/>
              </a:solidFill>
              <a:highlight>
                <a:srgbClr val="F5F5F5"/>
              </a:highlight>
            </a:endParaRPr>
          </a:p>
          <a:p>
            <a:pPr marL="609600" lvl="0" indent="-254000" algn="l" rtl="0">
              <a:lnSpc>
                <a:spcPct val="115000"/>
              </a:lnSpc>
              <a:spcBef>
                <a:spcPts val="0"/>
              </a:spcBef>
              <a:spcAft>
                <a:spcPts val="0"/>
              </a:spcAft>
              <a:buClr>
                <a:schemeClr val="dk1"/>
              </a:buClr>
              <a:buSzPts val="400"/>
              <a:buFont typeface="Arial"/>
              <a:buChar char="●"/>
            </a:pPr>
            <a:r>
              <a:rPr lang="en-GB" sz="1800" b="1">
                <a:solidFill>
                  <a:schemeClr val="dk1"/>
                </a:solidFill>
                <a:highlight>
                  <a:srgbClr val="F5F5F5"/>
                </a:highlight>
              </a:rPr>
              <a:t>Allocations </a:t>
            </a:r>
            <a:r>
              <a:rPr lang="en-GB" sz="1800">
                <a:solidFill>
                  <a:schemeClr val="dk1"/>
                </a:solidFill>
                <a:highlight>
                  <a:srgbClr val="F5F5F5"/>
                </a:highlight>
              </a:rPr>
              <a:t>​</a:t>
            </a:r>
            <a:endParaRPr sz="1800">
              <a:solidFill>
                <a:schemeClr val="dk1"/>
              </a:solidFill>
              <a:highlight>
                <a:srgbClr val="F5F5F5"/>
              </a:highlight>
            </a:endParaRPr>
          </a:p>
          <a:p>
            <a:pPr marL="609600" lvl="0" indent="-254000" algn="l" rtl="0">
              <a:lnSpc>
                <a:spcPct val="115000"/>
              </a:lnSpc>
              <a:spcBef>
                <a:spcPts val="0"/>
              </a:spcBef>
              <a:spcAft>
                <a:spcPts val="0"/>
              </a:spcAft>
              <a:buClr>
                <a:schemeClr val="dk1"/>
              </a:buClr>
              <a:buSzPts val="400"/>
              <a:buFont typeface="Arial"/>
              <a:buChar char="●"/>
            </a:pPr>
            <a:r>
              <a:rPr lang="en-GB" sz="1800" b="1">
                <a:solidFill>
                  <a:schemeClr val="dk1"/>
                </a:solidFill>
                <a:highlight>
                  <a:srgbClr val="F5F5F5"/>
                </a:highlight>
              </a:rPr>
              <a:t>Internet </a:t>
            </a:r>
            <a:r>
              <a:rPr lang="en-GB" sz="1800">
                <a:solidFill>
                  <a:schemeClr val="dk1"/>
                </a:solidFill>
                <a:highlight>
                  <a:srgbClr val="F5F5F5"/>
                </a:highlight>
              </a:rPr>
              <a:t>​</a:t>
            </a:r>
            <a:endParaRPr sz="1800">
              <a:solidFill>
                <a:schemeClr val="dk1"/>
              </a:solidFill>
              <a:highlight>
                <a:srgbClr val="F5F5F5"/>
              </a:highlight>
            </a:endParaRPr>
          </a:p>
          <a:p>
            <a:pPr marL="609600" lvl="0" indent="-254000" algn="l" rtl="0">
              <a:lnSpc>
                <a:spcPct val="115000"/>
              </a:lnSpc>
              <a:spcBef>
                <a:spcPts val="0"/>
              </a:spcBef>
              <a:spcAft>
                <a:spcPts val="0"/>
              </a:spcAft>
              <a:buClr>
                <a:schemeClr val="dk1"/>
              </a:buClr>
              <a:buSzPts val="400"/>
              <a:buFont typeface="Arial"/>
              <a:buChar char="●"/>
            </a:pPr>
            <a:r>
              <a:rPr lang="en-GB" sz="1800" b="1">
                <a:solidFill>
                  <a:schemeClr val="dk1"/>
                </a:solidFill>
                <a:highlight>
                  <a:srgbClr val="F5F5F5"/>
                </a:highlight>
              </a:rPr>
              <a:t>Family visitation </a:t>
            </a:r>
            <a:r>
              <a:rPr lang="en-GB" sz="1800">
                <a:solidFill>
                  <a:schemeClr val="dk1"/>
                </a:solidFill>
                <a:highlight>
                  <a:srgbClr val="F5F5F5"/>
                </a:highlight>
              </a:rPr>
              <a:t>​</a:t>
            </a:r>
            <a:endParaRPr sz="1800">
              <a:solidFill>
                <a:schemeClr val="dk1"/>
              </a:solidFill>
              <a:highlight>
                <a:srgbClr val="F5F5F5"/>
              </a:highlight>
            </a:endParaRPr>
          </a:p>
          <a:p>
            <a:pPr marL="457200" lvl="0" indent="0" algn="l" rtl="0">
              <a:lnSpc>
                <a:spcPct val="115000"/>
              </a:lnSpc>
              <a:spcBef>
                <a:spcPts val="0"/>
              </a:spcBef>
              <a:spcAft>
                <a:spcPts val="0"/>
              </a:spcAft>
              <a:buNone/>
            </a:pPr>
            <a:r>
              <a:rPr lang="en-GB" sz="1200">
                <a:solidFill>
                  <a:schemeClr val="dk1"/>
                </a:solidFill>
              </a:rPr>
              <a:t> </a:t>
            </a:r>
            <a:endParaRPr sz="1800">
              <a:solidFill>
                <a:schemeClr val="dk1"/>
              </a:solidFill>
              <a:highlight>
                <a:srgbClr val="F5F5F5"/>
              </a:highlight>
            </a:endParaRPr>
          </a:p>
          <a:p>
            <a:pPr marL="0" lvl="0" indent="0" algn="l" rtl="0">
              <a:lnSpc>
                <a:spcPct val="115000"/>
              </a:lnSpc>
              <a:spcBef>
                <a:spcPts val="0"/>
              </a:spcBef>
              <a:spcAft>
                <a:spcPts val="0"/>
              </a:spcAft>
              <a:buNone/>
            </a:pPr>
            <a:endParaRPr>
              <a:solidFill>
                <a:schemeClr val="dk1"/>
              </a:solidFill>
              <a:highlight>
                <a:srgbClr val="F5F5F5"/>
              </a:highlight>
            </a:endParaRPr>
          </a:p>
          <a:p>
            <a:pPr marL="0" lvl="0" indent="0" algn="l" rtl="0">
              <a:lnSpc>
                <a:spcPct val="115000"/>
              </a:lnSpc>
              <a:spcBef>
                <a:spcPts val="0"/>
              </a:spcBef>
              <a:spcAft>
                <a:spcPts val="0"/>
              </a:spcAft>
              <a:buNone/>
            </a:pPr>
            <a:endParaRPr>
              <a:solidFill>
                <a:schemeClr val="dk1"/>
              </a:solidFill>
              <a:highlight>
                <a:srgbClr val="F5F5F5"/>
              </a:highlight>
            </a:endParaRPr>
          </a:p>
          <a:p>
            <a:pPr marL="0" lvl="0" indent="0" algn="l" rtl="0">
              <a:lnSpc>
                <a:spcPct val="115000"/>
              </a:lnSpc>
              <a:spcBef>
                <a:spcPts val="0"/>
              </a:spcBef>
              <a:spcAft>
                <a:spcPts val="0"/>
              </a:spcAft>
              <a:buNone/>
            </a:pPr>
            <a:r>
              <a:rPr lang="en-GB" sz="1200">
                <a:solidFill>
                  <a:schemeClr val="dk1"/>
                </a:solidFill>
              </a:rPr>
              <a:t>   </a:t>
            </a:r>
            <a:endParaRPr>
              <a:solidFill>
                <a:schemeClr val="dk1"/>
              </a:solidFill>
              <a:highlight>
                <a:srgbClr val="F5F5F5"/>
              </a:highlight>
            </a:endParaRPr>
          </a:p>
          <a:p>
            <a:pPr marL="0" lvl="0" indent="0" algn="l" rtl="0">
              <a:lnSpc>
                <a:spcPct val="115000"/>
              </a:lnSpc>
              <a:spcBef>
                <a:spcPts val="0"/>
              </a:spcBef>
              <a:spcAft>
                <a:spcPts val="0"/>
              </a:spcAft>
              <a:buNone/>
            </a:pPr>
            <a:endParaRPr>
              <a:solidFill>
                <a:schemeClr val="dk1"/>
              </a:solidFill>
              <a:highlight>
                <a:srgbClr val="F5F5F5"/>
              </a:highlight>
            </a:endParaRPr>
          </a:p>
          <a:p>
            <a:pPr marL="0" lvl="0" indent="0" algn="l" rtl="0">
              <a:lnSpc>
                <a:spcPct val="115000"/>
              </a:lnSpc>
              <a:spcBef>
                <a:spcPts val="0"/>
              </a:spcBef>
              <a:spcAft>
                <a:spcPts val="0"/>
              </a:spcAft>
              <a:buNone/>
            </a:pPr>
            <a:endParaRPr>
              <a:solidFill>
                <a:srgbClr val="333333"/>
              </a:solidFill>
              <a:highlight>
                <a:srgbClr val="F5F5F5"/>
              </a:highligh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16"/>
          <p:cNvSpPr txBox="1">
            <a:spLocks noGrp="1"/>
          </p:cNvSpPr>
          <p:nvPr>
            <p:ph type="title"/>
          </p:nvPr>
        </p:nvSpPr>
        <p:spPr>
          <a:xfrm>
            <a:off x="800100" y="83550"/>
            <a:ext cx="10357800" cy="784800"/>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chemeClr val="dk1"/>
              </a:buClr>
              <a:buSzPts val="3200"/>
              <a:buFont typeface="Avenir"/>
              <a:buNone/>
            </a:pPr>
            <a:r>
              <a:rPr lang="en-GB" b="1"/>
              <a:t>How it improves communication </a:t>
            </a:r>
            <a:endParaRPr b="1"/>
          </a:p>
        </p:txBody>
      </p:sp>
      <p:sp>
        <p:nvSpPr>
          <p:cNvPr id="121" name="Google Shape;121;p16"/>
          <p:cNvSpPr txBox="1">
            <a:spLocks noGrp="1"/>
          </p:cNvSpPr>
          <p:nvPr>
            <p:ph type="body" idx="1"/>
          </p:nvPr>
        </p:nvSpPr>
        <p:spPr>
          <a:xfrm>
            <a:off x="1367575" y="1149925"/>
            <a:ext cx="8770200" cy="5349600"/>
          </a:xfrm>
          <a:prstGeom prst="rect">
            <a:avLst/>
          </a:prstGeom>
          <a:noFill/>
          <a:ln>
            <a:noFill/>
          </a:ln>
        </p:spPr>
        <p:txBody>
          <a:bodyPr spcFirstLastPara="1" wrap="square" lIns="91425" tIns="45700" rIns="91425" bIns="45700" anchor="t" anchorCtr="0">
            <a:normAutofit fontScale="32500" lnSpcReduction="20000"/>
          </a:bodyPr>
          <a:lstStyle/>
          <a:p>
            <a:pPr marL="0" lvl="0" indent="0" algn="l" rtl="0">
              <a:lnSpc>
                <a:spcPct val="115000"/>
              </a:lnSpc>
              <a:spcBef>
                <a:spcPts val="1800"/>
              </a:spcBef>
              <a:spcAft>
                <a:spcPts val="0"/>
              </a:spcAft>
              <a:buClr>
                <a:schemeClr val="dk1"/>
              </a:buClr>
              <a:buSzPts val="358"/>
              <a:buFont typeface="Arial"/>
              <a:buNone/>
            </a:pPr>
            <a:r>
              <a:rPr lang="en-GB" sz="6215" b="1">
                <a:highlight>
                  <a:srgbClr val="FFFFFF"/>
                </a:highlight>
                <a:latin typeface="Arial"/>
                <a:ea typeface="Arial"/>
                <a:cs typeface="Arial"/>
                <a:sym typeface="Arial"/>
              </a:rPr>
              <a:t>How Microsoft excel improves efficiency and communication.</a:t>
            </a:r>
            <a:r>
              <a:rPr lang="en-GB" sz="9600" b="1">
                <a:highlight>
                  <a:srgbClr val="C6C6C6"/>
                </a:highlight>
                <a:latin typeface="Arial"/>
                <a:ea typeface="Arial"/>
                <a:cs typeface="Arial"/>
                <a:sym typeface="Arial"/>
              </a:rPr>
              <a:t> </a:t>
            </a:r>
            <a:endParaRPr sz="9600" b="1">
              <a:highlight>
                <a:srgbClr val="C6C6C6"/>
              </a:highlight>
              <a:latin typeface="Arial"/>
              <a:ea typeface="Arial"/>
              <a:cs typeface="Arial"/>
              <a:sym typeface="Arial"/>
            </a:endParaRPr>
          </a:p>
          <a:p>
            <a:pPr marL="0" lvl="0" indent="0" algn="l" rtl="0">
              <a:lnSpc>
                <a:spcPct val="115000"/>
              </a:lnSpc>
              <a:spcBef>
                <a:spcPts val="400"/>
              </a:spcBef>
              <a:spcAft>
                <a:spcPts val="0"/>
              </a:spcAft>
              <a:buNone/>
            </a:pPr>
            <a:r>
              <a:rPr lang="en-GB" sz="1200" u="sng">
                <a:highlight>
                  <a:srgbClr val="FFFFFF"/>
                </a:highlight>
                <a:latin typeface="Arial"/>
                <a:ea typeface="Arial"/>
                <a:cs typeface="Arial"/>
                <a:sym typeface="Arial"/>
              </a:rPr>
              <a:t>       </a:t>
            </a:r>
            <a:r>
              <a:rPr lang="en-GB" sz="1200">
                <a:highlight>
                  <a:srgbClr val="C6C6C6"/>
                </a:highlight>
                <a:latin typeface="Arial"/>
                <a:ea typeface="Arial"/>
                <a:cs typeface="Arial"/>
                <a:sym typeface="Arial"/>
              </a:rPr>
              <a:t> </a:t>
            </a:r>
            <a:r>
              <a:rPr lang="en-GB" sz="5200">
                <a:highlight>
                  <a:srgbClr val="FFFFFF"/>
                </a:highlight>
                <a:latin typeface="Arial"/>
                <a:ea typeface="Arial"/>
                <a:cs typeface="Arial"/>
                <a:sym typeface="Arial"/>
              </a:rPr>
              <a:t>work efficiently with data without requiring advanced technical skills.</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35915" algn="l" rtl="0">
              <a:lnSpc>
                <a:spcPct val="115000"/>
              </a:lnSpc>
              <a:spcBef>
                <a:spcPts val="800"/>
              </a:spcBef>
              <a:spcAft>
                <a:spcPts val="0"/>
              </a:spcAft>
              <a:buSzPct val="100000"/>
              <a:buFont typeface="Arial"/>
              <a:buChar char="●"/>
            </a:pPr>
            <a:r>
              <a:rPr lang="en-GB" sz="5200">
                <a:highlight>
                  <a:srgbClr val="FFFFFF"/>
                </a:highlight>
                <a:latin typeface="Arial"/>
                <a:ea typeface="Arial"/>
                <a:cs typeface="Arial"/>
                <a:sym typeface="Arial"/>
              </a:rPr>
              <a:t>Flexible and practical</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35915"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Data cleaning</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35915"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Dynamic Data analysis</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35915"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Financial modelling</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35915"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Automation of repetitive tasks.</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35915"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Data visualisation</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35915"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Error reduction and data integrity</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35915"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Streamlined decision making</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457200" lvl="0" indent="0" algn="l" rtl="0">
              <a:lnSpc>
                <a:spcPct val="115000"/>
              </a:lnSpc>
              <a:spcBef>
                <a:spcPts val="0"/>
              </a:spcBef>
              <a:spcAft>
                <a:spcPts val="0"/>
              </a:spcAft>
              <a:buNone/>
            </a:pPr>
            <a:r>
              <a:rPr lang="en-GB" sz="10000">
                <a:highlight>
                  <a:schemeClr val="lt1"/>
                </a:highlight>
                <a:latin typeface="Arial"/>
                <a:ea typeface="Arial"/>
                <a:cs typeface="Arial"/>
                <a:sym typeface="Arial"/>
              </a:rPr>
              <a:t> </a:t>
            </a:r>
            <a:r>
              <a:rPr lang="en-GB" sz="6831" b="1" u="sng">
                <a:highlight>
                  <a:schemeClr val="lt1"/>
                </a:highlight>
                <a:latin typeface="Arial"/>
                <a:ea typeface="Arial"/>
                <a:cs typeface="Arial"/>
                <a:sym typeface="Arial"/>
              </a:rPr>
              <a:t>C</a:t>
            </a:r>
            <a:r>
              <a:rPr lang="en-GB" sz="6831" b="1" u="sng">
                <a:highlight>
                  <a:srgbClr val="FFFFFF"/>
                </a:highlight>
                <a:latin typeface="Arial"/>
                <a:ea typeface="Arial"/>
                <a:cs typeface="Arial"/>
                <a:sym typeface="Arial"/>
              </a:rPr>
              <a:t>ommunication</a:t>
            </a:r>
            <a:r>
              <a:rPr lang="en-GB" sz="9600">
                <a:highlight>
                  <a:srgbClr val="C6C6C6"/>
                </a:highlight>
                <a:latin typeface="Arial"/>
                <a:ea typeface="Arial"/>
                <a:cs typeface="Arial"/>
                <a:sym typeface="Arial"/>
              </a:rPr>
              <a:t> </a:t>
            </a:r>
            <a:endParaRPr sz="9600">
              <a:highlight>
                <a:srgbClr val="C6C6C6"/>
              </a:highlight>
              <a:latin typeface="Arial"/>
              <a:ea typeface="Arial"/>
              <a:cs typeface="Arial"/>
              <a:sym typeface="Arial"/>
            </a:endParaRPr>
          </a:p>
          <a:p>
            <a:pPr marL="457200" lvl="0" indent="0" algn="l" rtl="0">
              <a:lnSpc>
                <a:spcPct val="115000"/>
              </a:lnSpc>
              <a:spcBef>
                <a:spcPts val="0"/>
              </a:spcBef>
              <a:spcAft>
                <a:spcPts val="0"/>
              </a:spcAft>
              <a:buNone/>
            </a:pPr>
            <a:r>
              <a:rPr lang="en-GB" sz="6000">
                <a:highlight>
                  <a:srgbClr val="C6C6C6"/>
                </a:highlight>
                <a:latin typeface="Arial"/>
                <a:ea typeface="Arial"/>
                <a:cs typeface="Arial"/>
                <a:sym typeface="Arial"/>
              </a:rPr>
              <a:t>  </a:t>
            </a:r>
            <a:endParaRPr sz="6000">
              <a:highlight>
                <a:srgbClr val="C6C6C6"/>
              </a:highlight>
              <a:latin typeface="Arial"/>
              <a:ea typeface="Arial"/>
              <a:cs typeface="Arial"/>
              <a:sym typeface="Arial"/>
            </a:endParaRPr>
          </a:p>
          <a:p>
            <a:pPr marL="457200" lvl="0" indent="0" algn="l" rtl="0">
              <a:lnSpc>
                <a:spcPct val="115000"/>
              </a:lnSpc>
              <a:spcBef>
                <a:spcPts val="0"/>
              </a:spcBef>
              <a:spcAft>
                <a:spcPts val="0"/>
              </a:spcAft>
              <a:buNone/>
            </a:pPr>
            <a:r>
              <a:rPr lang="en-GB" sz="6000">
                <a:highlight>
                  <a:schemeClr val="lt1"/>
                </a:highlight>
                <a:latin typeface="Arial"/>
                <a:ea typeface="Arial"/>
                <a:cs typeface="Arial"/>
                <a:sym typeface="Arial"/>
              </a:rPr>
              <a:t>Story telling </a:t>
            </a:r>
            <a:endParaRPr sz="6000">
              <a:highlight>
                <a:schemeClr val="lt1"/>
              </a:highlight>
              <a:latin typeface="Arial"/>
              <a:ea typeface="Arial"/>
              <a:cs typeface="Arial"/>
              <a:sym typeface="Arial"/>
            </a:endParaRPr>
          </a:p>
          <a:p>
            <a:pPr marL="457200" lvl="0" indent="0" algn="l" rtl="0">
              <a:lnSpc>
                <a:spcPct val="115000"/>
              </a:lnSpc>
              <a:spcBef>
                <a:spcPts val="0"/>
              </a:spcBef>
              <a:spcAft>
                <a:spcPts val="0"/>
              </a:spcAft>
              <a:buNone/>
            </a:pPr>
            <a:r>
              <a:rPr lang="en-GB" sz="6000">
                <a:highlight>
                  <a:schemeClr val="lt1"/>
                </a:highlight>
                <a:latin typeface="Arial"/>
                <a:ea typeface="Arial"/>
                <a:cs typeface="Arial"/>
                <a:sym typeface="Arial"/>
              </a:rPr>
              <a:t>Real time collaboration </a:t>
            </a:r>
            <a:endParaRPr sz="6000">
              <a:highlight>
                <a:schemeClr val="lt1"/>
              </a:highlight>
              <a:latin typeface="Arial"/>
              <a:ea typeface="Arial"/>
              <a:cs typeface="Arial"/>
              <a:sym typeface="Arial"/>
            </a:endParaRPr>
          </a:p>
          <a:p>
            <a:pPr marL="457200" lvl="0" indent="0" algn="l" rtl="0">
              <a:lnSpc>
                <a:spcPct val="115000"/>
              </a:lnSpc>
              <a:spcBef>
                <a:spcPts val="0"/>
              </a:spcBef>
              <a:spcAft>
                <a:spcPts val="0"/>
              </a:spcAft>
              <a:buNone/>
            </a:pPr>
            <a:r>
              <a:rPr lang="en-GB" sz="6000">
                <a:highlight>
                  <a:schemeClr val="lt1"/>
                </a:highlight>
                <a:latin typeface="Arial"/>
                <a:ea typeface="Arial"/>
                <a:cs typeface="Arial"/>
                <a:sym typeface="Arial"/>
              </a:rPr>
              <a:t>Inter suite integration </a:t>
            </a:r>
            <a:endParaRPr sz="6000">
              <a:highlight>
                <a:schemeClr val="lt1"/>
              </a:highlight>
              <a:latin typeface="Arial"/>
              <a:ea typeface="Arial"/>
              <a:cs typeface="Arial"/>
              <a:sym typeface="Arial"/>
            </a:endParaRPr>
          </a:p>
          <a:p>
            <a:pPr marL="457200" lvl="0" indent="0" algn="l" rtl="0">
              <a:lnSpc>
                <a:spcPct val="115000"/>
              </a:lnSpc>
              <a:spcBef>
                <a:spcPts val="0"/>
              </a:spcBef>
              <a:spcAft>
                <a:spcPts val="0"/>
              </a:spcAft>
              <a:buClr>
                <a:schemeClr val="dk1"/>
              </a:buClr>
              <a:buSzPct val="34375"/>
              <a:buFont typeface="Arial"/>
              <a:buNone/>
            </a:pPr>
            <a:endParaRPr sz="3200">
              <a:highlight>
                <a:srgbClr val="C6C6C6"/>
              </a:highlight>
              <a:latin typeface="Arial"/>
              <a:ea typeface="Arial"/>
              <a:cs typeface="Arial"/>
              <a:sym typeface="Arial"/>
            </a:endParaRPr>
          </a:p>
          <a:p>
            <a:pPr marL="457200" lvl="0" indent="0" algn="l" rtl="0">
              <a:lnSpc>
                <a:spcPct val="115000"/>
              </a:lnSpc>
              <a:spcBef>
                <a:spcPts val="0"/>
              </a:spcBef>
              <a:spcAft>
                <a:spcPts val="0"/>
              </a:spcAft>
              <a:buClr>
                <a:schemeClr val="dk1"/>
              </a:buClr>
              <a:buSzPct val="34375"/>
              <a:buFont typeface="Arial"/>
              <a:buNone/>
            </a:pP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marL="0" lvl="0" indent="0" algn="l" rtl="0">
              <a:lnSpc>
                <a:spcPct val="115000"/>
              </a:lnSpc>
              <a:spcBef>
                <a:spcPts val="0"/>
              </a:spcBef>
              <a:spcAft>
                <a:spcPts val="0"/>
              </a:spcAft>
              <a:buClr>
                <a:schemeClr val="dk1"/>
              </a:buClr>
              <a:buSzPct val="34375"/>
              <a:buFont typeface="Arial"/>
              <a:buNone/>
            </a:pPr>
            <a:endParaRPr sz="32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17"/>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chemeClr val="dk1"/>
              </a:buClr>
              <a:buSzPts val="3200"/>
              <a:buFont typeface="Avenir"/>
              <a:buNone/>
            </a:pPr>
            <a:r>
              <a:rPr lang="en-GB" b="1"/>
              <a:t>ADVANTAGES AND LIMITATION OF YOUR CHOSEN MICROSOFT TOOL (EXCEL)</a:t>
            </a:r>
            <a:endParaRPr b="1"/>
          </a:p>
        </p:txBody>
      </p:sp>
      <p:sp>
        <p:nvSpPr>
          <p:cNvPr id="127" name="Google Shape;127;p17"/>
          <p:cNvSpPr txBox="1">
            <a:spLocks noGrp="1"/>
          </p:cNvSpPr>
          <p:nvPr>
            <p:ph type="body" idx="1"/>
          </p:nvPr>
        </p:nvSpPr>
        <p:spPr>
          <a:xfrm>
            <a:off x="1150562" y="2057399"/>
            <a:ext cx="10357800" cy="4114800"/>
          </a:xfrm>
          <a:prstGeom prst="rect">
            <a:avLst/>
          </a:prstGeom>
          <a:noFill/>
          <a:ln>
            <a:noFill/>
          </a:ln>
        </p:spPr>
        <p:txBody>
          <a:bodyPr spcFirstLastPara="1" wrap="square" lIns="91425" tIns="45700" rIns="91425" bIns="45700" anchor="t" anchorCtr="0">
            <a:normAutofit/>
          </a:bodyPr>
          <a:lstStyle/>
          <a:p>
            <a:pPr marL="0" lvl="0" indent="0" algn="l" rtl="0">
              <a:lnSpc>
                <a:spcPct val="130000"/>
              </a:lnSpc>
              <a:spcBef>
                <a:spcPts val="0"/>
              </a:spcBef>
              <a:spcAft>
                <a:spcPts val="0"/>
              </a:spcAft>
              <a:buNone/>
            </a:pPr>
            <a:r>
              <a:rPr lang="en-GB" sz="2700" b="1"/>
              <a:t>Pros and Cons of Microsoft Excel</a:t>
            </a:r>
            <a:r>
              <a:rPr lang="en-GB"/>
              <a:t> </a:t>
            </a:r>
            <a:endParaRPr/>
          </a:p>
        </p:txBody>
      </p:sp>
      <p:graphicFrame>
        <p:nvGraphicFramePr>
          <p:cNvPr id="128" name="Google Shape;128;p17"/>
          <p:cNvGraphicFramePr/>
          <p:nvPr/>
        </p:nvGraphicFramePr>
        <p:xfrm>
          <a:off x="2011680" y="2743209"/>
          <a:ext cx="3000000" cy="3000000"/>
        </p:xfrm>
        <a:graphic>
          <a:graphicData uri="http://schemas.openxmlformats.org/drawingml/2006/table">
            <a:tbl>
              <a:tblPr firstRow="1" bandRow="1">
                <a:noFill/>
                <a:tableStyleId>{561CC619-4208-4932-B938-E0E6970357E8}</a:tableStyleId>
              </a:tblPr>
              <a:tblGrid>
                <a:gridCol w="4084325">
                  <a:extLst>
                    <a:ext uri="{9D8B030D-6E8A-4147-A177-3AD203B41FA5}">
                      <a16:colId xmlns:a16="http://schemas.microsoft.com/office/drawing/2014/main" val="20000"/>
                    </a:ext>
                  </a:extLst>
                </a:gridCol>
                <a:gridCol w="4084325">
                  <a:extLst>
                    <a:ext uri="{9D8B030D-6E8A-4147-A177-3AD203B41FA5}">
                      <a16:colId xmlns:a16="http://schemas.microsoft.com/office/drawing/2014/main" val="20001"/>
                    </a:ext>
                  </a:extLst>
                </a:gridCol>
              </a:tblGrid>
              <a:tr h="3699125">
                <a:tc>
                  <a:txBody>
                    <a:bodyPr/>
                    <a:lstStyle/>
                    <a:p>
                      <a:pPr marL="0" marR="0" lvl="0" indent="0" algn="l" rtl="0">
                        <a:spcBef>
                          <a:spcPts val="0"/>
                        </a:spcBef>
                        <a:spcAft>
                          <a:spcPts val="0"/>
                        </a:spcAft>
                        <a:buNone/>
                      </a:pPr>
                      <a:r>
                        <a:rPr lang="en-GB" sz="1800"/>
                        <a:t>Pros </a:t>
                      </a:r>
                      <a:endParaRPr sz="1800"/>
                    </a:p>
                    <a:p>
                      <a:pPr marL="457200" marR="0" lvl="0" indent="-342900" algn="l" rtl="0">
                        <a:spcBef>
                          <a:spcPts val="0"/>
                        </a:spcBef>
                        <a:spcAft>
                          <a:spcPts val="0"/>
                        </a:spcAft>
                        <a:buSzPts val="1800"/>
                        <a:buAutoNum type="arabicPeriod"/>
                      </a:pPr>
                      <a:r>
                        <a:rPr lang="en-GB" sz="1800"/>
                        <a:t>Data Organisation</a:t>
                      </a:r>
                      <a:endParaRPr sz="1800"/>
                    </a:p>
                    <a:p>
                      <a:pPr marL="457200" marR="0" lvl="0" indent="-342900" algn="l" rtl="0">
                        <a:spcBef>
                          <a:spcPts val="0"/>
                        </a:spcBef>
                        <a:spcAft>
                          <a:spcPts val="0"/>
                        </a:spcAft>
                        <a:buSzPts val="1800"/>
                        <a:buAutoNum type="arabicPeriod"/>
                      </a:pPr>
                      <a:r>
                        <a:rPr lang="en-GB" sz="1800"/>
                        <a:t>Automatic Calculations</a:t>
                      </a:r>
                      <a:endParaRPr sz="1800"/>
                    </a:p>
                    <a:p>
                      <a:pPr marL="457200" marR="0" lvl="0" indent="-342900" algn="l" rtl="0">
                        <a:spcBef>
                          <a:spcPts val="0"/>
                        </a:spcBef>
                        <a:spcAft>
                          <a:spcPts val="0"/>
                        </a:spcAft>
                        <a:buSzPts val="1800"/>
                        <a:buAutoNum type="arabicPeriod"/>
                      </a:pPr>
                      <a:r>
                        <a:rPr lang="en-GB" sz="1800"/>
                        <a:t>Data analysis</a:t>
                      </a:r>
                      <a:endParaRPr sz="1800"/>
                    </a:p>
                    <a:p>
                      <a:pPr marL="457200" marR="0" lvl="0" indent="-342900" algn="l" rtl="0">
                        <a:spcBef>
                          <a:spcPts val="0"/>
                        </a:spcBef>
                        <a:spcAft>
                          <a:spcPts val="0"/>
                        </a:spcAft>
                        <a:buSzPts val="1800"/>
                        <a:buAutoNum type="arabicPeriod"/>
                      </a:pPr>
                      <a:r>
                        <a:rPr lang="en-GB" sz="1800"/>
                        <a:t>Charts and Graphs</a:t>
                      </a:r>
                      <a:endParaRPr sz="1800"/>
                    </a:p>
                    <a:p>
                      <a:pPr marL="457200" marR="0" lvl="0" indent="-342900" algn="l" rtl="0">
                        <a:spcBef>
                          <a:spcPts val="0"/>
                        </a:spcBef>
                        <a:spcAft>
                          <a:spcPts val="0"/>
                        </a:spcAft>
                        <a:buSzPts val="1800"/>
                        <a:buAutoNum type="arabicPeriod"/>
                      </a:pPr>
                      <a:r>
                        <a:rPr lang="en-GB" sz="1800"/>
                        <a:t>Financial management </a:t>
                      </a:r>
                      <a:endParaRPr sz="1800"/>
                    </a:p>
                  </a:txBody>
                  <a:tcPr marL="91450" marR="91450" marT="45725" marB="45725"/>
                </a:tc>
                <a:tc>
                  <a:txBody>
                    <a:bodyPr/>
                    <a:lstStyle/>
                    <a:p>
                      <a:pPr marL="0" marR="0" lvl="0" indent="0" algn="l" rtl="0">
                        <a:spcBef>
                          <a:spcPts val="0"/>
                        </a:spcBef>
                        <a:spcAft>
                          <a:spcPts val="0"/>
                        </a:spcAft>
                        <a:buNone/>
                      </a:pPr>
                      <a:r>
                        <a:rPr lang="en-GB" sz="1800"/>
                        <a:t>Cons </a:t>
                      </a:r>
                      <a:endParaRPr sz="1800"/>
                    </a:p>
                    <a:p>
                      <a:pPr marL="457200" marR="0" lvl="0" indent="-342900" algn="l" rtl="0">
                        <a:spcBef>
                          <a:spcPts val="0"/>
                        </a:spcBef>
                        <a:spcAft>
                          <a:spcPts val="0"/>
                        </a:spcAft>
                        <a:buSzPts val="1800"/>
                        <a:buAutoNum type="arabicPeriod"/>
                      </a:pPr>
                      <a:r>
                        <a:rPr lang="en-GB" sz="1800"/>
                        <a:t>Data security</a:t>
                      </a:r>
                      <a:endParaRPr sz="1800"/>
                    </a:p>
                    <a:p>
                      <a:pPr marL="457200" marR="0" lvl="0" indent="-342900" algn="l" rtl="0">
                        <a:spcBef>
                          <a:spcPts val="0"/>
                        </a:spcBef>
                        <a:spcAft>
                          <a:spcPts val="0"/>
                        </a:spcAft>
                        <a:buSzPts val="1800"/>
                        <a:buAutoNum type="arabicPeriod"/>
                      </a:pPr>
                      <a:r>
                        <a:rPr lang="en-GB" sz="1800"/>
                        <a:t>Wasted time</a:t>
                      </a:r>
                      <a:endParaRPr sz="1800"/>
                    </a:p>
                    <a:p>
                      <a:pPr marL="457200" marR="0" lvl="0" indent="-342900" algn="l" rtl="0">
                        <a:spcBef>
                          <a:spcPts val="0"/>
                        </a:spcBef>
                        <a:spcAft>
                          <a:spcPts val="0"/>
                        </a:spcAft>
                        <a:buSzPts val="1800"/>
                        <a:buAutoNum type="arabicPeriod"/>
                      </a:pPr>
                      <a:r>
                        <a:rPr lang="en-GB" sz="1800"/>
                        <a:t>Workplace efficiency</a:t>
                      </a:r>
                      <a:endParaRPr sz="1800"/>
                    </a:p>
                    <a:p>
                      <a:pPr marL="457200" marR="0" lvl="0" indent="-342900" algn="l" rtl="0">
                        <a:spcBef>
                          <a:spcPts val="0"/>
                        </a:spcBef>
                        <a:spcAft>
                          <a:spcPts val="0"/>
                        </a:spcAft>
                        <a:buSzPts val="1800"/>
                        <a:buAutoNum type="arabicPeriod"/>
                      </a:pPr>
                      <a:r>
                        <a:rPr lang="en-GB" sz="1800"/>
                        <a:t>Errors</a:t>
                      </a:r>
                      <a:endParaRPr sz="1800"/>
                    </a:p>
                    <a:p>
                      <a:pPr marL="457200" marR="0" lvl="0" indent="-342900" algn="l" rtl="0">
                        <a:spcBef>
                          <a:spcPts val="0"/>
                        </a:spcBef>
                        <a:spcAft>
                          <a:spcPts val="0"/>
                        </a:spcAft>
                        <a:buSzPts val="1800"/>
                        <a:buAutoNum type="arabicPeriod"/>
                      </a:pPr>
                      <a:r>
                        <a:rPr lang="en-GB" sz="1800"/>
                        <a:t>Lack of trust </a:t>
                      </a:r>
                      <a:endParaRPr sz="1800"/>
                    </a:p>
                  </a:txBody>
                  <a:tcPr marL="91450" marR="91450" marT="45725" marB="45725"/>
                </a:tc>
                <a:extLst>
                  <a:ext uri="{0D108BD9-81ED-4DB2-BD59-A6C34878D82A}">
                    <a16:rowId xmlns:a16="http://schemas.microsoft.com/office/drawing/2014/main" val="10000"/>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18"/>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chemeClr val="dk1"/>
              </a:buClr>
              <a:buSzPts val="3200"/>
              <a:buFont typeface="Avenir"/>
              <a:buNone/>
            </a:pPr>
            <a:r>
              <a:rPr lang="en-GB"/>
              <a:t>RECOMMENDATIONS </a:t>
            </a:r>
            <a:endParaRPr/>
          </a:p>
        </p:txBody>
      </p:sp>
      <p:sp>
        <p:nvSpPr>
          <p:cNvPr id="134" name="Google Shape;134;p18"/>
          <p:cNvSpPr txBox="1">
            <a:spLocks noGrp="1"/>
          </p:cNvSpPr>
          <p:nvPr>
            <p:ph type="body" idx="1"/>
          </p:nvPr>
        </p:nvSpPr>
        <p:spPr>
          <a:xfrm>
            <a:off x="507012" y="2057399"/>
            <a:ext cx="10357800" cy="4114800"/>
          </a:xfrm>
          <a:prstGeom prst="rect">
            <a:avLst/>
          </a:prstGeom>
          <a:noFill/>
          <a:ln>
            <a:noFill/>
          </a:ln>
        </p:spPr>
        <p:txBody>
          <a:bodyPr spcFirstLastPara="1" wrap="square" lIns="91425" tIns="45700" rIns="91425" bIns="45700" anchor="t" anchorCtr="0">
            <a:normAutofit fontScale="92500"/>
          </a:bodyPr>
          <a:lstStyle/>
          <a:p>
            <a:pPr marL="0" lvl="0" indent="0" algn="l" rtl="0">
              <a:lnSpc>
                <a:spcPct val="130000"/>
              </a:lnSpc>
              <a:spcBef>
                <a:spcPts val="0"/>
              </a:spcBef>
              <a:spcAft>
                <a:spcPts val="0"/>
              </a:spcAft>
              <a:buNone/>
            </a:pPr>
            <a:r>
              <a:rPr lang="en-GB"/>
              <a:t>Ashford could use microsoft excel in the care place as there are a lot of residents who need to be monitored and this would make it more efficient to keep track of every individual </a:t>
            </a:r>
            <a:endParaRPr/>
          </a:p>
          <a:p>
            <a:pPr marL="0" lvl="0" indent="0" algn="l" rtl="0">
              <a:lnSpc>
                <a:spcPct val="130000"/>
              </a:lnSpc>
              <a:spcBef>
                <a:spcPts val="0"/>
              </a:spcBef>
              <a:spcAft>
                <a:spcPts val="0"/>
              </a:spcAft>
              <a:buNone/>
            </a:pPr>
            <a:endParaRPr/>
          </a:p>
          <a:p>
            <a:pPr marL="0" lvl="0" indent="0" algn="l" rtl="0">
              <a:lnSpc>
                <a:spcPct val="130000"/>
              </a:lnSpc>
              <a:spcBef>
                <a:spcPts val="0"/>
              </a:spcBef>
              <a:spcAft>
                <a:spcPts val="0"/>
              </a:spcAft>
              <a:buNone/>
            </a:pPr>
            <a:r>
              <a:rPr lang="en-GB"/>
              <a:t>Creating risk assessment charts for residents </a:t>
            </a:r>
            <a:endParaRPr/>
          </a:p>
          <a:p>
            <a:pPr marL="0" lvl="0" indent="0" algn="l" rtl="0">
              <a:lnSpc>
                <a:spcPct val="130000"/>
              </a:lnSpc>
              <a:spcBef>
                <a:spcPts val="0"/>
              </a:spcBef>
              <a:spcAft>
                <a:spcPts val="0"/>
              </a:spcAft>
              <a:buNone/>
            </a:pPr>
            <a:endParaRPr/>
          </a:p>
          <a:p>
            <a:pPr marL="0" lvl="0" indent="0" algn="l" rtl="0">
              <a:lnSpc>
                <a:spcPct val="130000"/>
              </a:lnSpc>
              <a:spcBef>
                <a:spcPts val="0"/>
              </a:spcBef>
              <a:spcAft>
                <a:spcPts val="0"/>
              </a:spcAft>
              <a:buNone/>
            </a:pPr>
            <a:r>
              <a:rPr lang="en-GB"/>
              <a:t>Medication audit - count medication , ensuring the right amount in boxes as on the system</a:t>
            </a:r>
            <a:endParaRPr/>
          </a:p>
          <a:p>
            <a:pPr marL="0" lvl="0" indent="0" algn="l" rtl="0">
              <a:lnSpc>
                <a:spcPct val="130000"/>
              </a:lnSpc>
              <a:spcBef>
                <a:spcPts val="0"/>
              </a:spcBef>
              <a:spcAft>
                <a:spcPts val="0"/>
              </a:spcAft>
              <a:buNone/>
            </a:pPr>
            <a:endParaRPr/>
          </a:p>
          <a:p>
            <a:pPr marL="0" lvl="0" indent="0" algn="l" rtl="0">
              <a:lnSpc>
                <a:spcPct val="130000"/>
              </a:lnSpc>
              <a:spcBef>
                <a:spcPts val="0"/>
              </a:spcBef>
              <a:spcAft>
                <a:spcPts val="0"/>
              </a:spcAft>
              <a:buNone/>
            </a:pPr>
            <a:r>
              <a:rPr lang="en-GB"/>
              <a:t>Accountability - tasks given to staff to help with deadlines and completion dates.</a:t>
            </a:r>
            <a:endParaRPr/>
          </a:p>
          <a:p>
            <a:pPr marL="228600" lvl="0" indent="-120650" algn="l" rtl="0">
              <a:lnSpc>
                <a:spcPct val="130000"/>
              </a:lnSpc>
              <a:spcBef>
                <a:spcPts val="1000"/>
              </a:spcBef>
              <a:spcAft>
                <a:spcPts val="0"/>
              </a:spcAft>
              <a:buClr>
                <a:schemeClr val="dk1"/>
              </a:buClr>
              <a:buSzPct val="85000"/>
              <a:buNone/>
            </a:pPr>
            <a:endParaRPr/>
          </a:p>
          <a:p>
            <a:pPr marL="0" lvl="0" indent="0" algn="l" rtl="0">
              <a:lnSpc>
                <a:spcPct val="130000"/>
              </a:lnSpc>
              <a:spcBef>
                <a:spcPts val="1000"/>
              </a:spcBef>
              <a:spcAft>
                <a:spcPts val="0"/>
              </a:spcAft>
              <a:buClr>
                <a:schemeClr val="dk1"/>
              </a:buClr>
              <a:buSzPct val="85000"/>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19"/>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chemeClr val="dk1"/>
              </a:buClr>
              <a:buSzPts val="3200"/>
              <a:buFont typeface="Avenir"/>
              <a:buNone/>
            </a:pPr>
            <a:r>
              <a:rPr lang="en-GB"/>
              <a:t>CONCLUSION </a:t>
            </a:r>
            <a:endParaRPr/>
          </a:p>
        </p:txBody>
      </p:sp>
      <p:sp>
        <p:nvSpPr>
          <p:cNvPr id="140" name="Google Shape;140;p19"/>
          <p:cNvSpPr txBox="1">
            <a:spLocks noGrp="1"/>
          </p:cNvSpPr>
          <p:nvPr>
            <p:ph type="body" idx="1"/>
          </p:nvPr>
        </p:nvSpPr>
        <p:spPr>
          <a:xfrm>
            <a:off x="808662" y="2019299"/>
            <a:ext cx="10357666" cy="4114801"/>
          </a:xfrm>
          <a:prstGeom prst="rect">
            <a:avLst/>
          </a:prstGeom>
          <a:noFill/>
          <a:ln>
            <a:noFill/>
          </a:ln>
        </p:spPr>
        <p:txBody>
          <a:bodyPr spcFirstLastPara="1" wrap="square" lIns="91425" tIns="45700" rIns="91425" bIns="45700" anchor="t" anchorCtr="0">
            <a:normAutofit/>
          </a:bodyPr>
          <a:lstStyle/>
          <a:p>
            <a:pPr marL="228600" lvl="0" indent="0" algn="l" rtl="0">
              <a:lnSpc>
                <a:spcPct val="130000"/>
              </a:lnSpc>
              <a:spcBef>
                <a:spcPts val="0"/>
              </a:spcBef>
              <a:spcAft>
                <a:spcPts val="0"/>
              </a:spcAft>
              <a:buNone/>
            </a:pPr>
            <a:r>
              <a:rPr lang="en-GB"/>
              <a:t>We have come to the conclusion that microsoft excel could help Ashford Care Community Service by improving the organisation </a:t>
            </a:r>
            <a:endParaRPr/>
          </a:p>
          <a:p>
            <a:pPr marL="228600" lvl="0" indent="0" algn="l" rtl="0">
              <a:lnSpc>
                <a:spcPct val="130000"/>
              </a:lnSpc>
              <a:spcBef>
                <a:spcPts val="0"/>
              </a:spcBef>
              <a:spcAft>
                <a:spcPts val="0"/>
              </a:spcAft>
              <a:buNone/>
            </a:pPr>
            <a:endParaRPr/>
          </a:p>
          <a:p>
            <a:pPr marL="228600" lvl="0" indent="0" algn="l" rtl="0">
              <a:lnSpc>
                <a:spcPct val="130000"/>
              </a:lnSpc>
              <a:spcBef>
                <a:spcPts val="0"/>
              </a:spcBef>
              <a:spcAft>
                <a:spcPts val="0"/>
              </a:spcAft>
              <a:buNone/>
            </a:pPr>
            <a:r>
              <a:rPr lang="en-GB"/>
              <a:t>Using excel effectively ashford community care can improve communication and support decision making </a:t>
            </a:r>
            <a:endParaRPr/>
          </a:p>
          <a:p>
            <a:pPr marL="228600" lvl="0" indent="0" algn="l" rtl="0">
              <a:lnSpc>
                <a:spcPct val="130000"/>
              </a:lnSpc>
              <a:spcBef>
                <a:spcPts val="0"/>
              </a:spcBef>
              <a:spcAft>
                <a:spcPts val="0"/>
              </a:spcAft>
              <a:buNone/>
            </a:pPr>
            <a:endParaRPr/>
          </a:p>
          <a:p>
            <a:pPr marL="228600" lvl="0" indent="0" algn="l" rtl="0">
              <a:lnSpc>
                <a:spcPct val="130000"/>
              </a:lnSpc>
              <a:spcBef>
                <a:spcPts val="0"/>
              </a:spcBef>
              <a:spcAft>
                <a:spcPts val="0"/>
              </a:spcAft>
              <a:buNone/>
            </a:pPr>
            <a:r>
              <a:rPr lang="en-GB"/>
              <a:t>microsoft excel is a cost effective tool which can support the running of a community care service </a:t>
            </a:r>
            <a:endParaRPr/>
          </a:p>
          <a:p>
            <a:pPr marL="228600" lvl="0" indent="0" algn="l" rtl="0">
              <a:lnSpc>
                <a:spcPct val="130000"/>
              </a:lnSpc>
              <a:spcBef>
                <a:spcPts val="0"/>
              </a:spcBef>
              <a:spcAft>
                <a:spcPts val="0"/>
              </a:spcAft>
              <a:buNone/>
            </a:pPr>
            <a:endParaRPr/>
          </a:p>
          <a:p>
            <a:pPr marL="228600" lvl="0" indent="0" algn="l" rtl="0">
              <a:lnSpc>
                <a:spcPct val="130000"/>
              </a:lnSpc>
              <a:spcBef>
                <a:spcPts val="0"/>
              </a:spcBef>
              <a:spcAft>
                <a:spcPts val="0"/>
              </a:spcAft>
              <a:buNone/>
            </a:pPr>
            <a:r>
              <a:rPr lang="en-GB"/>
              <a:t>Help maintain high standards of care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0"/>
          <p:cNvSpPr txBox="1">
            <a:spLocks noGrp="1"/>
          </p:cNvSpPr>
          <p:nvPr>
            <p:ph type="title"/>
          </p:nvPr>
        </p:nvSpPr>
        <p:spPr>
          <a:xfrm>
            <a:off x="917100" y="244450"/>
            <a:ext cx="10357800" cy="684300"/>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chemeClr val="dk1"/>
              </a:buClr>
              <a:buSzPts val="3200"/>
              <a:buFont typeface="Avenir"/>
              <a:buNone/>
            </a:pPr>
            <a:r>
              <a:rPr lang="en-GB">
                <a:latin typeface="Comic Sans MS"/>
                <a:ea typeface="Comic Sans MS"/>
                <a:cs typeface="Comic Sans MS"/>
                <a:sym typeface="Comic Sans MS"/>
              </a:rPr>
              <a:t>REFRENCES</a:t>
            </a:r>
            <a:r>
              <a:rPr lang="en-GB"/>
              <a:t> </a:t>
            </a:r>
            <a:endParaRPr/>
          </a:p>
        </p:txBody>
      </p:sp>
      <p:sp>
        <p:nvSpPr>
          <p:cNvPr id="146" name="Google Shape;146;p20"/>
          <p:cNvSpPr txBox="1">
            <a:spLocks noGrp="1"/>
          </p:cNvSpPr>
          <p:nvPr>
            <p:ph type="body" idx="1"/>
          </p:nvPr>
        </p:nvSpPr>
        <p:spPr>
          <a:xfrm>
            <a:off x="675825" y="1079600"/>
            <a:ext cx="10357800" cy="5641200"/>
          </a:xfrm>
          <a:prstGeom prst="rect">
            <a:avLst/>
          </a:prstGeom>
          <a:noFill/>
          <a:ln>
            <a:noFill/>
          </a:ln>
        </p:spPr>
        <p:txBody>
          <a:bodyPr spcFirstLastPara="1" wrap="square" lIns="91425" tIns="45700" rIns="91425" bIns="45700" anchor="t" anchorCtr="0">
            <a:normAutofit fontScale="40000" lnSpcReduction="20000"/>
          </a:bodyPr>
          <a:lstStyle/>
          <a:p>
            <a:pPr marL="457200" lvl="0" indent="-342900" algn="l" rtl="0">
              <a:spcBef>
                <a:spcPts val="1000"/>
              </a:spcBef>
              <a:spcAft>
                <a:spcPts val="0"/>
              </a:spcAft>
              <a:buSzPct val="100000"/>
              <a:buFont typeface="Calibri"/>
              <a:buChar char="•"/>
            </a:pPr>
            <a:r>
              <a:rPr lang="en-GB" sz="4500" i="1">
                <a:highlight>
                  <a:srgbClr val="FEF1C4"/>
                </a:highlight>
                <a:latin typeface="Calibri"/>
                <a:ea typeface="Calibri"/>
                <a:cs typeface="Calibri"/>
                <a:sym typeface="Calibri"/>
              </a:rPr>
              <a:t>Senior care worker | Explore careers | National Careers Service</a:t>
            </a:r>
            <a:r>
              <a:rPr lang="en-GB" sz="4500">
                <a:highlight>
                  <a:srgbClr val="FEF1C4"/>
                </a:highlight>
                <a:latin typeface="Calibri"/>
                <a:ea typeface="Calibri"/>
                <a:cs typeface="Calibri"/>
                <a:sym typeface="Calibri"/>
              </a:rPr>
              <a:t>. [online] nationalcareers.service.gov.uk. Available at: </a:t>
            </a:r>
            <a:r>
              <a:rPr lang="en-GB" sz="4500" u="sng">
                <a:solidFill>
                  <a:schemeClr val="hlink"/>
                </a:solidFill>
                <a:highlight>
                  <a:srgbClr val="FEF1C4"/>
                </a:highlight>
                <a:latin typeface="Calibri"/>
                <a:ea typeface="Calibri"/>
                <a:cs typeface="Calibri"/>
                <a:sym typeface="Calibri"/>
                <a:hlinkClick r:id="rId3"/>
              </a:rPr>
              <a:t>https://nationalcareers.service.gov.uk/job-profiles/senior-care-worker</a:t>
            </a:r>
            <a:endParaRPr sz="4500">
              <a:highlight>
                <a:srgbClr val="FEF1C4"/>
              </a:highlight>
              <a:latin typeface="Calibri"/>
              <a:ea typeface="Calibri"/>
              <a:cs typeface="Calibri"/>
              <a:sym typeface="Calibri"/>
            </a:endParaRPr>
          </a:p>
          <a:p>
            <a:pPr marL="0" lvl="0" indent="0" algn="l" rtl="0">
              <a:lnSpc>
                <a:spcPct val="115000"/>
              </a:lnSpc>
              <a:spcBef>
                <a:spcPts val="0"/>
              </a:spcBef>
              <a:spcAft>
                <a:spcPts val="0"/>
              </a:spcAft>
              <a:buNone/>
            </a:pPr>
            <a:r>
              <a:rPr lang="en-GB" sz="3500">
                <a:highlight>
                  <a:srgbClr val="C6C6C6"/>
                </a:highlight>
                <a:latin typeface="Arial"/>
                <a:ea typeface="Arial"/>
                <a:cs typeface="Arial"/>
                <a:sym typeface="Arial"/>
              </a:rPr>
              <a:t> </a:t>
            </a:r>
            <a:endParaRPr sz="3500">
              <a:highlight>
                <a:srgbClr val="C6C6C6"/>
              </a:highlight>
              <a:latin typeface="Arial"/>
              <a:ea typeface="Arial"/>
              <a:cs typeface="Arial"/>
              <a:sym typeface="Arial"/>
            </a:endParaRPr>
          </a:p>
          <a:p>
            <a:pPr marL="457200" lvl="0" indent="-317500" algn="l" rtl="0">
              <a:lnSpc>
                <a:spcPct val="115000"/>
              </a:lnSpc>
              <a:spcBef>
                <a:spcPts val="0"/>
              </a:spcBef>
              <a:spcAft>
                <a:spcPts val="0"/>
              </a:spcAft>
              <a:buSzPct val="100000"/>
              <a:buFont typeface="Arial"/>
              <a:buChar char="●"/>
            </a:pPr>
            <a:r>
              <a:rPr lang="en-GB" sz="3500">
                <a:highlight>
                  <a:schemeClr val="lt1"/>
                </a:highlight>
                <a:latin typeface="Arial"/>
                <a:ea typeface="Arial"/>
                <a:cs typeface="Arial"/>
                <a:sym typeface="Arial"/>
              </a:rPr>
              <a:t>Hasan, A., 2024. </a:t>
            </a:r>
            <a:r>
              <a:rPr lang="en-GB" sz="3500" i="1">
                <a:highlight>
                  <a:schemeClr val="lt1"/>
                </a:highlight>
                <a:latin typeface="Arial"/>
                <a:ea typeface="Arial"/>
                <a:cs typeface="Arial"/>
                <a:sym typeface="Arial"/>
              </a:rPr>
              <a:t>Microsoft Excel significantly increases the speed and efficiency in modern office environments</a:t>
            </a:r>
            <a:r>
              <a:rPr lang="en-GB" sz="3500">
                <a:highlight>
                  <a:schemeClr val="lt1"/>
                </a:highlight>
                <a:latin typeface="Arial"/>
                <a:ea typeface="Arial"/>
                <a:cs typeface="Arial"/>
                <a:sym typeface="Arial"/>
              </a:rPr>
              <a:t>. [Online] LinkedIn. Available at: https://www.linkedin.com/pulse/microsoft-excel-significantly-increases-speed-efficiency-abul-hasan-rrpmc [Accessed 29 September 2026].</a:t>
            </a:r>
            <a:r>
              <a:rPr lang="en-GB" sz="3500">
                <a:highlight>
                  <a:srgbClr val="C6C6C6"/>
                </a:highlight>
                <a:latin typeface="Arial"/>
                <a:ea typeface="Arial"/>
                <a:cs typeface="Arial"/>
                <a:sym typeface="Arial"/>
              </a:rPr>
              <a:t> </a:t>
            </a:r>
            <a:endParaRPr sz="3500">
              <a:highlight>
                <a:srgbClr val="C6C6C6"/>
              </a:highlight>
              <a:latin typeface="Arial"/>
              <a:ea typeface="Arial"/>
              <a:cs typeface="Arial"/>
              <a:sym typeface="Arial"/>
            </a:endParaRPr>
          </a:p>
          <a:p>
            <a:pPr marL="457200" lvl="0" indent="-317500" algn="l" rtl="0">
              <a:lnSpc>
                <a:spcPct val="115000"/>
              </a:lnSpc>
              <a:spcBef>
                <a:spcPts val="0"/>
              </a:spcBef>
              <a:spcAft>
                <a:spcPts val="0"/>
              </a:spcAft>
              <a:buSzPct val="100000"/>
              <a:buFont typeface="Arial"/>
              <a:buChar char="●"/>
            </a:pPr>
            <a:r>
              <a:rPr lang="en-GB" sz="3500">
                <a:highlight>
                  <a:schemeClr val="lt1"/>
                </a:highlight>
                <a:latin typeface="Arial"/>
                <a:ea typeface="Arial"/>
                <a:cs typeface="Arial"/>
                <a:sym typeface="Arial"/>
              </a:rPr>
              <a:t>Microsoft Corporation, 2018. </a:t>
            </a:r>
            <a:r>
              <a:rPr lang="en-GB" sz="3500" i="1">
                <a:highlight>
                  <a:schemeClr val="lt1"/>
                </a:highlight>
                <a:latin typeface="Arial"/>
                <a:ea typeface="Arial"/>
                <a:cs typeface="Arial"/>
                <a:sym typeface="Arial"/>
              </a:rPr>
              <a:t>Microsoft Excel</a:t>
            </a:r>
            <a:r>
              <a:rPr lang="en-GB" sz="3500">
                <a:highlight>
                  <a:schemeClr val="lt1"/>
                </a:highlight>
                <a:latin typeface="Arial"/>
                <a:ea typeface="Arial"/>
                <a:cs typeface="Arial"/>
                <a:sym typeface="Arial"/>
              </a:rPr>
              <a:t>. Version 16.0. Redmond, WA: Microsoft Corporation.</a:t>
            </a:r>
            <a:r>
              <a:rPr lang="en-GB" sz="3500">
                <a:highlight>
                  <a:srgbClr val="C6C6C6"/>
                </a:highlight>
                <a:latin typeface="Arial"/>
                <a:ea typeface="Arial"/>
                <a:cs typeface="Arial"/>
                <a:sym typeface="Arial"/>
              </a:rPr>
              <a:t> </a:t>
            </a:r>
            <a:endParaRPr sz="3500">
              <a:highlight>
                <a:srgbClr val="C6C6C6"/>
              </a:highlight>
              <a:latin typeface="Arial"/>
              <a:ea typeface="Arial"/>
              <a:cs typeface="Arial"/>
              <a:sym typeface="Arial"/>
            </a:endParaRPr>
          </a:p>
          <a:p>
            <a:pPr marL="457200" lvl="0" indent="-317500" algn="l" rtl="0">
              <a:lnSpc>
                <a:spcPct val="115000"/>
              </a:lnSpc>
              <a:spcBef>
                <a:spcPts val="0"/>
              </a:spcBef>
              <a:spcAft>
                <a:spcPts val="0"/>
              </a:spcAft>
              <a:buSzPct val="100000"/>
              <a:buFont typeface="Arial"/>
              <a:buChar char="●"/>
            </a:pPr>
            <a:r>
              <a:rPr lang="en-GB" sz="3500">
                <a:highlight>
                  <a:schemeClr val="lt1"/>
                </a:highlight>
                <a:latin typeface="Arial"/>
                <a:ea typeface="Arial"/>
                <a:cs typeface="Arial"/>
                <a:sym typeface="Arial"/>
              </a:rPr>
              <a:t>ResearchGate, 2024. </a:t>
            </a:r>
            <a:r>
              <a:rPr lang="en-GB" sz="3500" i="1">
                <a:highlight>
                  <a:schemeClr val="lt1"/>
                </a:highlight>
                <a:latin typeface="Arial"/>
                <a:ea typeface="Arial"/>
                <a:cs typeface="Arial"/>
                <a:sym typeface="Arial"/>
              </a:rPr>
              <a:t>Improving SMEs Business Productivity with Microsoft Excel Training in the Big Data Era</a:t>
            </a:r>
            <a:r>
              <a:rPr lang="en-GB" sz="3500">
                <a:highlight>
                  <a:schemeClr val="lt1"/>
                </a:highlight>
                <a:latin typeface="Arial"/>
                <a:ea typeface="Arial"/>
                <a:cs typeface="Arial"/>
                <a:sym typeface="Arial"/>
              </a:rPr>
              <a:t>. [Online] ResearchGate. Available at: https://www.researchgate.net/publication/384313819_Improving_SMEs_Business_Productivity_with_Microsoft_Excel_Training_in_the_Big_Data_Era [Accessed 29 September 2026].</a:t>
            </a:r>
            <a:r>
              <a:rPr lang="en-GB" sz="3500">
                <a:highlight>
                  <a:srgbClr val="C6C6C6"/>
                </a:highlight>
                <a:latin typeface="Arial"/>
                <a:ea typeface="Arial"/>
                <a:cs typeface="Arial"/>
                <a:sym typeface="Arial"/>
              </a:rPr>
              <a:t> </a:t>
            </a:r>
            <a:endParaRPr sz="3500">
              <a:highlight>
                <a:srgbClr val="C6C6C6"/>
              </a:highlight>
              <a:latin typeface="Arial"/>
              <a:ea typeface="Arial"/>
              <a:cs typeface="Arial"/>
              <a:sym typeface="Arial"/>
            </a:endParaRPr>
          </a:p>
          <a:p>
            <a:pPr marL="0" lvl="0" indent="0" algn="ctr" rtl="0">
              <a:lnSpc>
                <a:spcPct val="115000"/>
              </a:lnSpc>
              <a:spcBef>
                <a:spcPts val="0"/>
              </a:spcBef>
              <a:spcAft>
                <a:spcPts val="0"/>
              </a:spcAft>
              <a:buNone/>
            </a:pPr>
            <a:r>
              <a:rPr lang="en-GB" sz="4500">
                <a:highlight>
                  <a:srgbClr val="F5F5F5"/>
                </a:highlight>
                <a:latin typeface="Arial"/>
                <a:ea typeface="Arial"/>
                <a:cs typeface="Arial"/>
                <a:sym typeface="Arial"/>
              </a:rPr>
              <a:t>Already built tables ​</a:t>
            </a:r>
            <a:endParaRPr sz="4500">
              <a:highlight>
                <a:srgbClr val="F5F5F5"/>
              </a:highlight>
              <a:latin typeface="Arial"/>
              <a:ea typeface="Arial"/>
              <a:cs typeface="Arial"/>
              <a:sym typeface="Arial"/>
            </a:endParaRPr>
          </a:p>
          <a:p>
            <a:pPr marL="635000" lvl="0" indent="-342900" algn="l" rtl="0">
              <a:lnSpc>
                <a:spcPct val="115000"/>
              </a:lnSpc>
              <a:spcBef>
                <a:spcPts val="0"/>
              </a:spcBef>
              <a:spcAft>
                <a:spcPts val="0"/>
              </a:spcAft>
              <a:buSzPct val="100000"/>
              <a:buAutoNum type="alphaUcPeriod"/>
            </a:pPr>
            <a:r>
              <a:rPr lang="en-GB" sz="4500">
                <a:solidFill>
                  <a:srgbClr val="333333"/>
                </a:solidFill>
                <a:highlight>
                  <a:srgbClr val="F5F5F5"/>
                </a:highlight>
                <a:latin typeface="Arial"/>
                <a:ea typeface="Arial"/>
                <a:cs typeface="Arial"/>
                <a:sym typeface="Arial"/>
              </a:rPr>
              <a:t>G. Leeftink, I. A. Bikker, I. M. H. Vliegen, R. J. Boucherie, "Multi-disciplinary planning in health care: a review", </a:t>
            </a:r>
            <a:r>
              <a:rPr lang="en-GB" sz="4500" i="1">
                <a:solidFill>
                  <a:srgbClr val="333333"/>
                </a:solidFill>
                <a:highlight>
                  <a:srgbClr val="F5F5F5"/>
                </a:highlight>
                <a:latin typeface="Arial"/>
                <a:ea typeface="Arial"/>
                <a:cs typeface="Arial"/>
                <a:sym typeface="Arial"/>
              </a:rPr>
              <a:t>Health Systems</a:t>
            </a:r>
            <a:r>
              <a:rPr lang="en-GB" sz="4500">
                <a:solidFill>
                  <a:srgbClr val="333333"/>
                </a:solidFill>
                <a:highlight>
                  <a:srgbClr val="F5F5F5"/>
                </a:highlight>
                <a:latin typeface="Arial"/>
                <a:ea typeface="Arial"/>
                <a:cs typeface="Arial"/>
                <a:sym typeface="Arial"/>
              </a:rPr>
              <a:t>, pp.1, 2018.</a:t>
            </a:r>
            <a:r>
              <a:rPr lang="en-GB" sz="4500">
                <a:highlight>
                  <a:srgbClr val="F5F5F5"/>
                </a:highlight>
                <a:latin typeface="Arial"/>
                <a:ea typeface="Arial"/>
                <a:cs typeface="Arial"/>
                <a:sym typeface="Arial"/>
              </a:rPr>
              <a:t>​</a:t>
            </a:r>
            <a:endParaRPr sz="4500">
              <a:highlight>
                <a:srgbClr val="F5F5F5"/>
              </a:highlight>
              <a:latin typeface="Arial"/>
              <a:ea typeface="Arial"/>
              <a:cs typeface="Arial"/>
              <a:sym typeface="Arial"/>
            </a:endParaRPr>
          </a:p>
          <a:p>
            <a:pPr marL="635000" lvl="0" indent="-342900" algn="l" rtl="0">
              <a:lnSpc>
                <a:spcPct val="115000"/>
              </a:lnSpc>
              <a:spcBef>
                <a:spcPts val="0"/>
              </a:spcBef>
              <a:spcAft>
                <a:spcPts val="0"/>
              </a:spcAft>
              <a:buSzPct val="100000"/>
              <a:buAutoNum type="alphaUcPeriod"/>
            </a:pPr>
            <a:r>
              <a:rPr lang="en-GB" sz="4500">
                <a:solidFill>
                  <a:srgbClr val="333333"/>
                </a:solidFill>
                <a:highlight>
                  <a:srgbClr val="F5F5F5"/>
                </a:highlight>
                <a:latin typeface="Arial"/>
                <a:ea typeface="Arial"/>
                <a:cs typeface="Arial"/>
                <a:sym typeface="Arial"/>
              </a:rPr>
              <a:t>Anderson, R. T., F. T. Camacho, and R. Balkrishnan. 2007. “Willing to wait?: The influence of patient wait time on satisfaction with primary care.” </a:t>
            </a:r>
            <a:r>
              <a:rPr lang="en-GB" sz="4500" i="1">
                <a:solidFill>
                  <a:srgbClr val="333333"/>
                </a:solidFill>
                <a:highlight>
                  <a:srgbClr val="F5F5F5"/>
                </a:highlight>
                <a:latin typeface="Arial"/>
                <a:ea typeface="Arial"/>
                <a:cs typeface="Arial"/>
                <a:sym typeface="Arial"/>
              </a:rPr>
              <a:t>BMC Health Services Research 7</a:t>
            </a:r>
            <a:r>
              <a:rPr lang="en-GB" sz="4500">
                <a:solidFill>
                  <a:srgbClr val="333333"/>
                </a:solidFill>
                <a:highlight>
                  <a:srgbClr val="F5F5F5"/>
                </a:highlight>
                <a:latin typeface="Arial"/>
                <a:ea typeface="Arial"/>
                <a:cs typeface="Arial"/>
                <a:sym typeface="Arial"/>
              </a:rPr>
              <a:t>, no. 1 : 31.</a:t>
            </a:r>
            <a:endParaRPr sz="4500">
              <a:solidFill>
                <a:srgbClr val="333333"/>
              </a:solidFill>
              <a:highlight>
                <a:srgbClr val="F5F5F5"/>
              </a:highlight>
              <a:latin typeface="Arial"/>
              <a:ea typeface="Arial"/>
              <a:cs typeface="Arial"/>
              <a:sym typeface="Arial"/>
            </a:endParaRPr>
          </a:p>
          <a:p>
            <a:pPr marL="457200" lvl="0" indent="-341337" algn="l" rtl="0">
              <a:lnSpc>
                <a:spcPct val="115000"/>
              </a:lnSpc>
              <a:spcBef>
                <a:spcPts val="0"/>
              </a:spcBef>
              <a:spcAft>
                <a:spcPts val="0"/>
              </a:spcAft>
              <a:buClr>
                <a:srgbClr val="333333"/>
              </a:buClr>
              <a:buSzPct val="100000"/>
              <a:buFont typeface="Arial"/>
              <a:buChar char="•"/>
            </a:pPr>
            <a:r>
              <a:rPr lang="en-GB" sz="4438">
                <a:solidFill>
                  <a:srgbClr val="333333"/>
                </a:solidFill>
                <a:highlight>
                  <a:srgbClr val="FFFFFF"/>
                </a:highlight>
                <a:latin typeface="Arial"/>
                <a:ea typeface="Arial"/>
                <a:cs typeface="Arial"/>
                <a:sym typeface="Arial"/>
              </a:rPr>
              <a:t>https://www.oracle.com/analytics/spreadsheet-risks/</a:t>
            </a:r>
            <a:endParaRPr sz="8038">
              <a:highlight>
                <a:schemeClr val="lt1"/>
              </a:highlight>
              <a:latin typeface="Arial"/>
              <a:ea typeface="Arial"/>
              <a:cs typeface="Arial"/>
              <a:sym typeface="Arial"/>
            </a:endParaRPr>
          </a:p>
          <a:p>
            <a:pPr marL="0" lvl="0" indent="0" algn="l" rtl="0">
              <a:lnSpc>
                <a:spcPct val="115000"/>
              </a:lnSpc>
              <a:spcBef>
                <a:spcPts val="0"/>
              </a:spcBef>
              <a:spcAft>
                <a:spcPts val="0"/>
              </a:spcAft>
              <a:buNone/>
            </a:pPr>
            <a:r>
              <a:rPr lang="en-GB" sz="4500">
                <a:highlight>
                  <a:srgbClr val="C6C6C6"/>
                </a:highlight>
                <a:latin typeface="Arial"/>
                <a:ea typeface="Arial"/>
                <a:cs typeface="Arial"/>
                <a:sym typeface="Arial"/>
              </a:rPr>
              <a:t> </a:t>
            </a:r>
            <a:endParaRPr sz="4500">
              <a:highlight>
                <a:srgbClr val="C6C6C6"/>
              </a:highlight>
              <a:latin typeface="Arial"/>
              <a:ea typeface="Arial"/>
              <a:cs typeface="Arial"/>
              <a:sym typeface="Arial"/>
            </a:endParaRPr>
          </a:p>
          <a:p>
            <a:pPr marL="228600" lvl="0" indent="0" algn="l" rtl="0">
              <a:spcBef>
                <a:spcPts val="800"/>
              </a:spcBef>
              <a:spcAft>
                <a:spcPts val="0"/>
              </a:spcAft>
              <a:buNone/>
            </a:pPr>
            <a:endParaRPr sz="3200"/>
          </a:p>
          <a:p>
            <a:pPr marL="228600" lvl="0" indent="-153035" algn="l" rtl="0">
              <a:spcBef>
                <a:spcPts val="1000"/>
              </a:spcBef>
              <a:spcAft>
                <a:spcPts val="0"/>
              </a:spcAft>
              <a:buClr>
                <a:schemeClr val="dk1"/>
              </a:buClr>
              <a:buSzPct val="68000"/>
              <a:buFont typeface="Arial"/>
              <a:buNone/>
            </a:pPr>
            <a:endParaRPr sz="2500" b="1"/>
          </a:p>
          <a:p>
            <a:pPr marL="228600" lvl="0" indent="0" algn="l" rtl="0">
              <a:lnSpc>
                <a:spcPct val="130000"/>
              </a:lnSpc>
              <a:spcBef>
                <a:spcPts val="0"/>
              </a:spcBef>
              <a:spcAft>
                <a:spcPts val="0"/>
              </a:spcAft>
              <a:buNone/>
            </a:pPr>
            <a:endParaRPr/>
          </a:p>
        </p:txBody>
      </p:sp>
    </p:spTree>
  </p:cSld>
  <p:clrMapOvr>
    <a:masterClrMapping/>
  </p:clrMapOvr>
</p:sld>
</file>

<file path=ppt/theme/theme1.xml><?xml version="1.0" encoding="utf-8"?>
<a:theme xmlns:a="http://schemas.openxmlformats.org/drawingml/2006/main" name="VeniceBeachVTI">
  <a:themeElements>
    <a:clrScheme name="VeniceBeachVTI">
      <a:dk1>
        <a:srgbClr val="000000"/>
      </a:dk1>
      <a:lt1>
        <a:srgbClr val="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8</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VeniceBeachVTI</vt:lpstr>
      <vt:lpstr>STAFF SCHEDULING/ROTAS AND VISITS  </vt:lpstr>
      <vt:lpstr>STAFF SCHEDULING : WHAT THE WORKPLACE TASK INVOLVES</vt:lpstr>
      <vt:lpstr>WHAT MICROSOFT TOOL WAS USED : EXCEL </vt:lpstr>
      <vt:lpstr>How it improves communication </vt:lpstr>
      <vt:lpstr>ADVANTAGES AND LIMITATION OF YOUR CHOSEN MICROSOFT TOOL (EXCEL)</vt:lpstr>
      <vt:lpstr>RECOMMENDATIONS </vt:lpstr>
      <vt:lpstr>CONCLUSION </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modified xsi:type="dcterms:W3CDTF">2026-10-11T17:08:06Z</dcterms:modified>
</cp:coreProperties>
</file>