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C5A72D7-0A4F-41D2-AD69-903AE24E450A}">
          <p14:sldIdLst>
            <p14:sldId id="256"/>
            <p14:sldId id="258"/>
          </p14:sldIdLst>
        </p14:section>
        <p14:section name="Untitled Section" id="{960D2CB4-5866-4A02-A1F9-A2FF30A7E741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D0FA61-A8A8-43F0-A160-3A7FDA0C2DD6}" v="6" dt="2023-05-13T19:26:06.2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Chiriac" userId="8688f28602d174d8" providerId="LiveId" clId="{9DD0FA61-A8A8-43F0-A160-3A7FDA0C2DD6}"/>
    <pc:docChg chg="addSld delSld modSld modSection">
      <pc:chgData name="Andreea Chiriac" userId="8688f28602d174d8" providerId="LiveId" clId="{9DD0FA61-A8A8-43F0-A160-3A7FDA0C2DD6}" dt="2023-05-13T19:27:59.633" v="47" actId="20577"/>
      <pc:docMkLst>
        <pc:docMk/>
      </pc:docMkLst>
      <pc:sldChg chg="addSp delSp modSp mod modTransition modAnim">
        <pc:chgData name="Andreea Chiriac" userId="8688f28602d174d8" providerId="LiveId" clId="{9DD0FA61-A8A8-43F0-A160-3A7FDA0C2DD6}" dt="2023-05-13T19:27:59.633" v="47" actId="20577"/>
        <pc:sldMkLst>
          <pc:docMk/>
          <pc:sldMk cId="3409182537" sldId="258"/>
        </pc:sldMkLst>
        <pc:spChg chg="mod">
          <ac:chgData name="Andreea Chiriac" userId="8688f28602d174d8" providerId="LiveId" clId="{9DD0FA61-A8A8-43F0-A160-3A7FDA0C2DD6}" dt="2023-05-13T17:40:50.594" v="17" actId="12"/>
          <ac:spMkLst>
            <pc:docMk/>
            <pc:sldMk cId="3409182537" sldId="258"/>
            <ac:spMk id="2" creationId="{B214DA6C-DB4B-E544-25C5-67007FF1F89F}"/>
          </ac:spMkLst>
        </pc:spChg>
        <pc:spChg chg="mod">
          <ac:chgData name="Andreea Chiriac" userId="8688f28602d174d8" providerId="LiveId" clId="{9DD0FA61-A8A8-43F0-A160-3A7FDA0C2DD6}" dt="2023-05-13T19:27:59.633" v="47" actId="20577"/>
          <ac:spMkLst>
            <pc:docMk/>
            <pc:sldMk cId="3409182537" sldId="258"/>
            <ac:spMk id="3" creationId="{568FB11F-C9F4-E4FA-18E1-BAF142C7FFB9}"/>
          </ac:spMkLst>
        </pc:spChg>
        <pc:picChg chg="add del mod">
          <ac:chgData name="Andreea Chiriac" userId="8688f28602d174d8" providerId="LiveId" clId="{9DD0FA61-A8A8-43F0-A160-3A7FDA0C2DD6}" dt="2023-05-13T19:20:31.439" v="40"/>
          <ac:picMkLst>
            <pc:docMk/>
            <pc:sldMk cId="3409182537" sldId="258"/>
            <ac:picMk id="4" creationId="{DA4CFDF8-7460-A5C1-1A28-91103AFC5B36}"/>
          </ac:picMkLst>
        </pc:picChg>
        <pc:picChg chg="add del mod">
          <ac:chgData name="Andreea Chiriac" userId="8688f28602d174d8" providerId="LiveId" clId="{9DD0FA61-A8A8-43F0-A160-3A7FDA0C2DD6}" dt="2023-05-13T19:22:21.129" v="42"/>
          <ac:picMkLst>
            <pc:docMk/>
            <pc:sldMk cId="3409182537" sldId="258"/>
            <ac:picMk id="5" creationId="{60F54D51-4B28-4863-C9D7-E9FCBD26DB8C}"/>
          </ac:picMkLst>
        </pc:picChg>
        <pc:picChg chg="add del mod ord">
          <ac:chgData name="Andreea Chiriac" userId="8688f28602d174d8" providerId="LiveId" clId="{9DD0FA61-A8A8-43F0-A160-3A7FDA0C2DD6}" dt="2023-05-13T19:23:29.810" v="43"/>
          <ac:picMkLst>
            <pc:docMk/>
            <pc:sldMk cId="3409182537" sldId="258"/>
            <ac:picMk id="10" creationId="{1DADAD9D-81C4-6B5A-96F5-5F0A7D377A2B}"/>
          </ac:picMkLst>
        </pc:picChg>
        <pc:picChg chg="add del mod">
          <ac:chgData name="Andreea Chiriac" userId="8688f28602d174d8" providerId="LiveId" clId="{9DD0FA61-A8A8-43F0-A160-3A7FDA0C2DD6}" dt="2023-05-13T19:25:03.991" v="45"/>
          <ac:picMkLst>
            <pc:docMk/>
            <pc:sldMk cId="3409182537" sldId="258"/>
            <ac:picMk id="11" creationId="{38DC510A-3401-3F58-092D-6597D3A585AC}"/>
          </ac:picMkLst>
        </pc:picChg>
        <pc:picChg chg="add del mod ord">
          <ac:chgData name="Andreea Chiriac" userId="8688f28602d174d8" providerId="LiveId" clId="{9DD0FA61-A8A8-43F0-A160-3A7FDA0C2DD6}" dt="2023-05-13T19:26:06.212" v="46"/>
          <ac:picMkLst>
            <pc:docMk/>
            <pc:sldMk cId="3409182537" sldId="258"/>
            <ac:picMk id="16" creationId="{781CE57D-452B-007D-CC54-AB23932EF427}"/>
          </ac:picMkLst>
        </pc:picChg>
        <pc:picChg chg="add mod">
          <ac:chgData name="Andreea Chiriac" userId="8688f28602d174d8" providerId="LiveId" clId="{9DD0FA61-A8A8-43F0-A160-3A7FDA0C2DD6}" dt="2023-05-13T19:26:06.212" v="46"/>
          <ac:picMkLst>
            <pc:docMk/>
            <pc:sldMk cId="3409182537" sldId="258"/>
            <ac:picMk id="17" creationId="{AC5EB0D5-FDED-7466-8733-B77899D2E681}"/>
          </ac:picMkLst>
        </pc:picChg>
      </pc:sldChg>
      <pc:sldChg chg="addSp modSp new del mod">
        <pc:chgData name="Andreea Chiriac" userId="8688f28602d174d8" providerId="LiveId" clId="{9DD0FA61-A8A8-43F0-A160-3A7FDA0C2DD6}" dt="2023-05-13T19:03:26.016" v="22" actId="2696"/>
        <pc:sldMkLst>
          <pc:docMk/>
          <pc:sldMk cId="1069018665" sldId="259"/>
        </pc:sldMkLst>
        <pc:picChg chg="add mod">
          <ac:chgData name="Andreea Chiriac" userId="8688f28602d174d8" providerId="LiveId" clId="{9DD0FA61-A8A8-43F0-A160-3A7FDA0C2DD6}" dt="2023-05-13T19:03:20.012" v="21" actId="34307"/>
          <ac:picMkLst>
            <pc:docMk/>
            <pc:sldMk cId="1069018665" sldId="259"/>
            <ac:picMk id="2" creationId="{7137645D-67AC-C38C-12FA-0DC065C65B4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AB4A69-C015-416F-A79A-8EB777ADD97C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A12ACB-475E-4D19-8CC8-4D6756F48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164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A12ACB-475E-4D19-8CC8-4D6756F4868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042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318EC-8B2D-AB55-3618-3CD0AF636A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960B2E-8AA3-863A-5DE5-53E2694CC2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F7A55-0154-B656-530F-14B963135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74E1-AC04-4B01-9766-CC7CC4B6680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F29FF-AE41-D873-0127-58D7C5B52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7A004E-EEC0-F5E7-AE06-8027F97D7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4086-6747-4ED0-8AA8-B6423D40B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116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23EE6-DE4E-A16E-CE12-ADFD4A024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05347-8683-D4EE-78BD-06E2E7061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EA70F-3CBF-1AA5-3810-F025FE6D1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74E1-AC04-4B01-9766-CC7CC4B6680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0338-4C90-A011-B3CE-A4B0E1E61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681DC2-F352-DC69-DFC7-CB3B2C09F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4086-6747-4ED0-8AA8-B6423D40B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198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28181-249C-F48B-47A3-AC0CAEF4B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47A35F-5B17-76FB-0063-C163D8160E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05B0F6-736E-EAC9-4FFB-D2241D95C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74E1-AC04-4B01-9766-CC7CC4B6680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14E4D-8351-7C70-E6FF-CF4A1411E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CB0D67-8DF6-98BD-7C3A-6187C748D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4086-6747-4ED0-8AA8-B6423D40B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713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D349F-586F-7DED-8047-115F45745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E933B-2243-6AC7-D5D5-6A4DAF78A0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BD085-B573-4FD8-2D62-A19FFB13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2705ED-0608-2E53-60FB-E1E52F707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74E1-AC04-4B01-9766-CC7CC4B6680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BA5D28-8AEE-91E7-0868-5AB14D50A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020B8F-95C2-5C20-B355-633A6A705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4086-6747-4ED0-8AA8-B6423D40B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109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52C92-0DE8-A6BF-DC50-DD2C7FEA6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3CC377-AA43-C2A0-F15E-2C5ED0AFB0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699DC-45DD-872B-D035-B552254376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25D08A-4ABE-135E-6EC4-AC7E51890F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A97369-5D50-7180-EAFE-049011631B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714848-0495-7389-6EB9-781364CC9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74E1-AC04-4B01-9766-CC7CC4B6680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62925D-9E2E-697C-9C05-D9D87C123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5B860B-6B17-A456-C3AE-C62B61190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4086-6747-4ED0-8AA8-B6423D40B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419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850EC-2CFB-204C-715F-09D785D3B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DD56CF-8C1A-2381-048A-A9C08880C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74E1-AC04-4B01-9766-CC7CC4B6680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6E11FF-4177-7806-7CE6-8349FA018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AE7004-2C9A-F0BB-951D-A249A5AFC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4086-6747-4ED0-8AA8-B6423D40B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940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694DDC-EC5F-DC9E-096F-2D0A37E03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74E1-AC04-4B01-9766-CC7CC4B6680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903891-D953-6CBB-F68E-034D18194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84A23B-8ED7-C029-E233-FA08B85B8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4086-6747-4ED0-8AA8-B6423D40B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594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D3BA1-4154-15D5-05B6-65CC05948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F27A8-B057-3E25-BCCA-657B2705E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C146EB-F605-D1CF-078A-545FCDCF8C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483E-6EE0-C9FC-89F8-67E3FB42D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74E1-AC04-4B01-9766-CC7CC4B6680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7BBF5C-4C08-2FE5-17CE-95256E3CC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0DE844-3E99-1C78-F50D-AAB629D3B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4086-6747-4ED0-8AA8-B6423D40B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956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243E7-D54C-DA5A-FA3C-B02EC7682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28DF12-F5FE-DBCA-BBEA-A003456653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FEADC3-0709-A8B1-12AB-DD28E2B98C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A98952-0BBB-6112-84A3-6EE1C68D9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74E1-AC04-4B01-9766-CC7CC4B6680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6B387A-C0DD-E255-C15B-159B237D0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9DB266-4D05-6FE4-6843-18E67C1EE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4086-6747-4ED0-8AA8-B6423D40B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518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0CBEB-75D4-6FDE-D3AD-557172D6F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6901C0-53A5-C3E0-F769-B274730C3C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974929-88F1-67C3-A81A-5027FECE2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74E1-AC04-4B01-9766-CC7CC4B6680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2FFE41-0D2D-9EA8-0C5F-5155E6F49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D5A0CE-114A-17FA-0881-0496B098F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4086-6747-4ED0-8AA8-B6423D40B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057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6FC9E6-49DC-2C91-7713-965FA66C04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C57834-79A2-0A2E-075F-CC40201CC3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FA5829-6432-278E-BB12-2EFEAC192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C74E1-AC04-4B01-9766-CC7CC4B6680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0AB8DB-55DB-9835-9A7C-28B75AA56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C22D5-5991-1BAD-6515-6D2061776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4086-6747-4ED0-8AA8-B6423D40B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900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791B56-75E8-403A-B7DE-8DE05720A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28537A-D9C9-8867-766F-711F9E38D3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B6ED71-1A7C-5C6B-3137-58E1F94D74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C74E1-AC04-4B01-9766-CC7CC4B6680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9CF37-C56F-E9BF-4154-AE1DA91710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C6A84-8AD2-7114-431A-ECBE17C5FE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B4086-6747-4ED0-8AA8-B6423D40B8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418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32F14-243A-054E-3237-C9C08BD6733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A68AF3-0FAF-BE33-27BD-A37CFD146F3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(BMIH5003)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Student name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Andreea-Florina Chiriac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Student ID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2126260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Tutor name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Rodrigo Aguilera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34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4DA6C-DB4B-E544-25C5-67007FF1F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894" y="339245"/>
            <a:ext cx="10473906" cy="2490219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Hola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FB11F-C9F4-E4FA-18E1-BAF142C7F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9958" y="1852868"/>
            <a:ext cx="10515600" cy="4351338"/>
          </a:xfrm>
        </p:spPr>
        <p:txBody>
          <a:bodyPr>
            <a:normAutofit/>
          </a:bodyPr>
          <a:lstStyle/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Me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llamo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Andreea.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Yo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tengo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veintisente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años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y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tengo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que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estudiar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español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pero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yo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no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estoy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el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la Escuela.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Yo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vengo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de Romania y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yo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estoy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en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Londres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</a:t>
            </a:r>
          </a:p>
          <a:p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 amiga es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una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profesora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 Ella se llama Alejandra y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ella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tiene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dos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niños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</a:t>
            </a:r>
          </a:p>
          <a:p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 amigo es un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estudiante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de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Español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 El se llama Pedro y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el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tiene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tres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ordenadores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</a:t>
            </a:r>
          </a:p>
          <a:p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madre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se llama Liliana. Ella es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una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costurera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pero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s-ES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ella se queda en casa y ella no tiene amigos.</a:t>
            </a:r>
          </a:p>
          <a:p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 padre se llama Fernando y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el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es un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fontanero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 El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tiene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un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carro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y un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avión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</a:t>
            </a:r>
          </a:p>
          <a:p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marido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tiene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treinta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y dos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años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 El no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esta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bien y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el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esta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en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el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Hospital.</a:t>
            </a:r>
          </a:p>
          <a:p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Muchas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gracias! Adios!</a:t>
            </a:r>
            <a:endParaRPr lang="en-GB" sz="2000" dirty="0"/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AC5EB0D5-FDED-7466-8733-B77899D2E6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09182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321"/>
    </mc:Choice>
    <mc:Fallback xmlns="">
      <p:transition spd="slow" advTm="583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158</Words>
  <Application>Microsoft Office PowerPoint</Application>
  <PresentationFormat>Widescreen</PresentationFormat>
  <Paragraphs>30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 Languages &amp; Cultural Awareness </vt:lpstr>
      <vt:lpstr>Hola!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</dc:title>
  <dc:creator>Andreea Chiriac</dc:creator>
  <cp:lastModifiedBy>Andreea Chiriac</cp:lastModifiedBy>
  <cp:revision>3</cp:revision>
  <dcterms:created xsi:type="dcterms:W3CDTF">2023-05-13T16:38:39Z</dcterms:created>
  <dcterms:modified xsi:type="dcterms:W3CDTF">2023-05-17T14:29:34Z</dcterms:modified>
</cp:coreProperties>
</file>