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presentation.xml" ContentType="application/vnd.openxmlformats-officedocument.presentationml.presentation.main+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10.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11.xml" ContentType="application/vnd.openxmlformats-officedocument.presentationml.slideLayout+xml"/>
  <Override PartName="/ppt/slideLayouts/slideLayout8.xml" ContentType="application/vnd.openxmlformats-officedocument.presentationml.slideLayout+xml"/>
  <Override PartName="/ppt/slideLayouts/slideLayout5.xml" ContentType="application/vnd.openxmlformats-officedocument.presentationml.slideLayout+xml"/>
  <Override PartName="/ppt/slideLayouts/slideLayout9.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custom-properties" Target="docProps/custom.xml"/><Relationship Id="rId4" Type="http://schemas.openxmlformats.org/officeDocument/2006/relationships/officeDocument" Target="ppt/presentation.xml"/>
</Relationships>
</file>

<file path=ppt/presentation.xml><?xml version="1.0" encoding="utf-8"?>
<p:presentation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sldMasterIdLst>
    <p:sldMasterId id="2147483648" r:id="rId2"/>
  </p:sldMasterIdLst>
  <p:sldIdLst>
    <p:sldId id="256" r:id="rId3"/>
    <p:sldId id="257" r:id="rId4"/>
  </p:sldIdLst>
  <p:sldSz cx="9601200" cy="12801600"/>
  <p:notesSz cx="7559675" cy="10691813"/>
</p:presentation>
</file>

<file path=ppt/presProps.xml><?xml version="1.0" encoding="utf-8"?>
<p:presentationPr xmlns:a="http://schemas.openxmlformats.org/drawingml/2006/main" xmlns:p="http://schemas.openxmlformats.org/presentationml/2006/main" xmlns:r="http://schemas.openxmlformats.org/officeDocument/2006/relationships">
  <p:showPr showNarration="1"/>
</p:presentationPr>
</file>

<file path=ppt/_rels/presentation.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Master" Target="slideMasters/slideMaster1.xml"/><Relationship Id="rId3" Type="http://schemas.openxmlformats.org/officeDocument/2006/relationships/slide" Target="slides/slide1.xml"/><Relationship Id="rId4" Type="http://schemas.openxmlformats.org/officeDocument/2006/relationships/slide" Target="slides/slide2.xml"/><Relationship Id="rId5" Type="http://schemas.openxmlformats.org/officeDocument/2006/relationships/presProps" Target="presProps.xml"/>
</Relationship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Picture with Caption">
    <p:bg>
      <p:bgPr>
        <a:solidFill>
          <a:srgbClr val="ffffff"/>
        </a:solidFill>
      </p:bgPr>
    </p:bg>
    <p:spTree>
      <p:nvGrpSpPr>
        <p:cNvPr id="1" name=""/>
        <p:cNvGrpSpPr/>
        <p:nvPr/>
      </p:nvGrpSpPr>
      <p:grpSpPr>
        <a:xfrm>
          <a:off x="0" y="0"/>
          <a:ext cx="0" cy="0"/>
          <a:chOff x="0" y="0"/>
          <a:chExt cx="0" cy="0"/>
        </a:xfrm>
      </p:grpSpPr>
      <p:sp>
        <p:nvSpPr>
          <p:cNvPr id="2" name="PlaceHolder 1"/>
          <p:cNvSpPr>
            <a:spLocks noGrp="1"/>
          </p:cNvSpPr>
          <p:nvPr>
            <p:ph type="title"/>
          </p:nvPr>
        </p:nvSpPr>
        <p:spPr>
          <a:xfrm>
            <a:off x="1882080" y="8961120"/>
            <a:ext cx="5758920" cy="1056240"/>
          </a:xfrm>
          <a:prstGeom prst="rect">
            <a:avLst/>
          </a:prstGeom>
          <a:noFill/>
          <a:ln w="0">
            <a:noFill/>
          </a:ln>
        </p:spPr>
        <p:txBody>
          <a:bodyPr lIns="128160" rIns="128160" tIns="64080" bIns="64080" anchor="b">
            <a:noAutofit/>
          </a:bodyPr>
          <a:p>
            <a:pPr indent="0" defTabSz="1280160">
              <a:lnSpc>
                <a:spcPct val="100000"/>
              </a:lnSpc>
              <a:buNone/>
              <a:tabLst>
                <a:tab algn="l" pos="0"/>
              </a:tabLst>
            </a:pPr>
            <a:r>
              <a:rPr lang="en-US" sz="2800" b="1" u="none" strike="noStrike">
                <a:solidFill>
                  <a:schemeClr val="dk1"/>
                </a:solidFill>
                <a:effectLst/>
                <a:uFillTx/>
                <a:latin typeface="Calibri"/>
              </a:rPr>
              <a:t>Click to edit Master title style</a:t>
            </a:r>
            <a:endParaRPr lang="en-US" sz="2800" b="0" u="none" strike="noStrike">
              <a:solidFill>
                <a:srgbClr val="000000"/>
              </a:solidFill>
              <a:effectLst/>
              <a:uFillTx/>
              <a:latin typeface="Arial"/>
            </a:endParaRPr>
          </a:p>
        </p:txBody>
      </p:sp>
      <p:sp>
        <p:nvSpPr>
          <p:cNvPr id="3" name="PlaceHolder 2"/>
          <p:cNvSpPr>
            <a:spLocks noGrp="1"/>
          </p:cNvSpPr>
          <p:nvPr>
            <p:ph type="body"/>
          </p:nvPr>
        </p:nvSpPr>
        <p:spPr>
          <a:xfrm>
            <a:off x="1882080" y="1143720"/>
            <a:ext cx="5758920" cy="7679160"/>
          </a:xfrm>
          <a:prstGeom prst="rect">
            <a:avLst/>
          </a:prstGeom>
          <a:noFill/>
          <a:ln w="0">
            <a:noFill/>
          </a:ln>
        </p:spPr>
        <p:txBody>
          <a:bodyPr lIns="90000" rIns="90000" tIns="45000" bIns="45000" anchor="t">
            <a:noAutofit/>
          </a:bodyPr>
          <a:p>
            <a:pPr marL="432000" indent="-324000">
              <a:lnSpc>
                <a:spcPct val="100000"/>
              </a:lnSpc>
              <a:spcBef>
                <a:spcPts val="1417"/>
              </a:spcBef>
              <a:buClr>
                <a:srgbClr val="000000"/>
              </a:buClr>
              <a:buSzPct val="45000"/>
              <a:buFont typeface="Wingdings" charset="2"/>
              <a:buChar char=""/>
            </a:pPr>
            <a:r>
              <a:rPr lang="en-US" sz="4500" b="0" u="none" strike="noStrike">
                <a:solidFill>
                  <a:schemeClr val="dk1"/>
                </a:solidFill>
                <a:effectLst/>
                <a:uFillTx/>
                <a:latin typeface="Calibri"/>
              </a:rPr>
              <a:t>Click to edit the outline text format</a:t>
            </a:r>
            <a:endParaRPr lang="en-US" sz="4500" b="0" u="none" strike="noStrike">
              <a:solidFill>
                <a:srgbClr val="000000"/>
              </a:solidFill>
              <a:effectLst/>
              <a:uFillTx/>
              <a:latin typeface="Arial"/>
            </a:endParaRPr>
          </a:p>
          <a:p>
            <a:pPr marL="864000" lvl="1" indent="-324000">
              <a:lnSpc>
                <a:spcPct val="100000"/>
              </a:lnSpc>
              <a:spcBef>
                <a:spcPts val="1134"/>
              </a:spcBef>
              <a:buClr>
                <a:srgbClr val="000000"/>
              </a:buClr>
              <a:buSzPct val="75000"/>
              <a:buFont typeface="Symbol" charset="2"/>
              <a:buChar char=""/>
            </a:pPr>
            <a:r>
              <a:rPr lang="en-US" sz="4500" b="0" u="none" strike="noStrike">
                <a:solidFill>
                  <a:schemeClr val="dk1"/>
                </a:solidFill>
                <a:effectLst/>
                <a:uFillTx/>
                <a:latin typeface="Calibri"/>
              </a:rPr>
              <a:t>Second Outline Level</a:t>
            </a:r>
            <a:endParaRPr lang="en-US" sz="4500" b="0" u="none" strike="noStrike">
              <a:solidFill>
                <a:srgbClr val="000000"/>
              </a:solidFill>
              <a:effectLst/>
              <a:uFillTx/>
              <a:latin typeface="Arial"/>
            </a:endParaRPr>
          </a:p>
          <a:p>
            <a:pPr marL="1296000" lvl="2" indent="-288000">
              <a:lnSpc>
                <a:spcPct val="100000"/>
              </a:lnSpc>
              <a:spcBef>
                <a:spcPts val="850"/>
              </a:spcBef>
              <a:buClr>
                <a:srgbClr val="000000"/>
              </a:buClr>
              <a:buSzPct val="45000"/>
              <a:buFont typeface="Wingdings" charset="2"/>
              <a:buChar char=""/>
            </a:pPr>
            <a:r>
              <a:rPr lang="en-US" sz="4500" b="0" u="none" strike="noStrike">
                <a:solidFill>
                  <a:schemeClr val="dk1"/>
                </a:solidFill>
                <a:effectLst/>
                <a:uFillTx/>
                <a:latin typeface="Calibri"/>
              </a:rPr>
              <a:t>Third Outline Level</a:t>
            </a:r>
            <a:endParaRPr lang="en-US" sz="4500" b="0" u="none" strike="noStrike">
              <a:solidFill>
                <a:srgbClr val="000000"/>
              </a:solidFill>
              <a:effectLst/>
              <a:uFillTx/>
              <a:latin typeface="Arial"/>
            </a:endParaRPr>
          </a:p>
          <a:p>
            <a:pPr marL="1728000" lvl="3" indent="-216000">
              <a:lnSpc>
                <a:spcPct val="100000"/>
              </a:lnSpc>
              <a:spcBef>
                <a:spcPts val="567"/>
              </a:spcBef>
              <a:buClr>
                <a:srgbClr val="000000"/>
              </a:buClr>
              <a:buSzPct val="75000"/>
              <a:buFont typeface="Symbol" charset="2"/>
              <a:buChar char=""/>
            </a:pPr>
            <a:r>
              <a:rPr lang="en-US" sz="4500" b="0" u="none" strike="noStrike">
                <a:solidFill>
                  <a:schemeClr val="dk1"/>
                </a:solidFill>
                <a:effectLst/>
                <a:uFillTx/>
                <a:latin typeface="Calibri"/>
              </a:rPr>
              <a:t>Fourth Outline Level</a:t>
            </a:r>
            <a:endParaRPr lang="en-US" sz="4500" b="0" u="none" strike="noStrike">
              <a:solidFill>
                <a:srgbClr val="000000"/>
              </a:solidFill>
              <a:effectLst/>
              <a:uFillTx/>
              <a:latin typeface="Arial"/>
            </a:endParaRPr>
          </a:p>
          <a:p>
            <a:pPr marL="2160000" lvl="4" indent="-216000">
              <a:lnSpc>
                <a:spcPct val="100000"/>
              </a:lnSpc>
              <a:spcBef>
                <a:spcPts val="283"/>
              </a:spcBef>
              <a:buClr>
                <a:srgbClr val="000000"/>
              </a:buClr>
              <a:buSzPct val="45000"/>
              <a:buFont typeface="Wingdings" charset="2"/>
              <a:buChar char=""/>
            </a:pPr>
            <a:r>
              <a:rPr lang="en-US" sz="4500" b="0" u="none" strike="noStrike">
                <a:solidFill>
                  <a:schemeClr val="dk1"/>
                </a:solidFill>
                <a:effectLst/>
                <a:uFillTx/>
                <a:latin typeface="Calibri"/>
              </a:rPr>
              <a:t>Fifth Outline Level</a:t>
            </a:r>
            <a:endParaRPr lang="en-US" sz="4500" b="0" u="none" strike="noStrike">
              <a:solidFill>
                <a:srgbClr val="000000"/>
              </a:solidFill>
              <a:effectLst/>
              <a:uFillTx/>
              <a:latin typeface="Arial"/>
            </a:endParaRPr>
          </a:p>
          <a:p>
            <a:pPr marL="2592000" lvl="5" indent="-216000">
              <a:lnSpc>
                <a:spcPct val="100000"/>
              </a:lnSpc>
              <a:spcBef>
                <a:spcPts val="283"/>
              </a:spcBef>
              <a:buClr>
                <a:srgbClr val="000000"/>
              </a:buClr>
              <a:buSzPct val="45000"/>
              <a:buFont typeface="Wingdings" charset="2"/>
              <a:buChar char=""/>
            </a:pPr>
            <a:r>
              <a:rPr lang="en-US" sz="4500" b="0" u="none" strike="noStrike">
                <a:solidFill>
                  <a:schemeClr val="dk1"/>
                </a:solidFill>
                <a:effectLst/>
                <a:uFillTx/>
                <a:latin typeface="Calibri"/>
              </a:rPr>
              <a:t>Sixth Outline Level</a:t>
            </a:r>
            <a:endParaRPr lang="en-US" sz="4500" b="0" u="none" strike="noStrike">
              <a:solidFill>
                <a:srgbClr val="000000"/>
              </a:solidFill>
              <a:effectLst/>
              <a:uFillTx/>
              <a:latin typeface="Arial"/>
            </a:endParaRPr>
          </a:p>
          <a:p>
            <a:pPr marL="3024000" lvl="6" indent="-216000">
              <a:lnSpc>
                <a:spcPct val="100000"/>
              </a:lnSpc>
              <a:spcBef>
                <a:spcPts val="283"/>
              </a:spcBef>
              <a:buClr>
                <a:srgbClr val="000000"/>
              </a:buClr>
              <a:buSzPct val="45000"/>
              <a:buFont typeface="Wingdings" charset="2"/>
              <a:buChar char=""/>
            </a:pPr>
            <a:r>
              <a:rPr lang="en-US" sz="4500" b="0" u="none" strike="noStrike">
                <a:solidFill>
                  <a:schemeClr val="dk1"/>
                </a:solidFill>
                <a:effectLst/>
                <a:uFillTx/>
                <a:latin typeface="Calibri"/>
              </a:rPr>
              <a:t>Seventh Outline Level</a:t>
            </a:r>
            <a:endParaRPr lang="en-US" sz="4500" b="0" u="none" strike="noStrike">
              <a:solidFill>
                <a:srgbClr val="000000"/>
              </a:solidFill>
              <a:effectLst/>
              <a:uFillTx/>
              <a:latin typeface="Arial"/>
            </a:endParaRPr>
          </a:p>
        </p:txBody>
      </p:sp>
      <p:sp>
        <p:nvSpPr>
          <p:cNvPr id="4" name="PlaceHolder 3"/>
          <p:cNvSpPr>
            <a:spLocks noGrp="1"/>
          </p:cNvSpPr>
          <p:nvPr>
            <p:ph type="body"/>
          </p:nvPr>
        </p:nvSpPr>
        <p:spPr>
          <a:xfrm>
            <a:off x="1882080" y="10019160"/>
            <a:ext cx="5758920" cy="1500480"/>
          </a:xfrm>
          <a:prstGeom prst="rect">
            <a:avLst/>
          </a:prstGeom>
          <a:noFill/>
          <a:ln w="0">
            <a:noFill/>
          </a:ln>
        </p:spPr>
        <p:txBody>
          <a:bodyPr lIns="128160" rIns="128160" tIns="64080" bIns="64080" anchor="t">
            <a:noAutofit/>
          </a:bodyPr>
          <a:p>
            <a:pPr indent="0" defTabSz="1280160">
              <a:lnSpc>
                <a:spcPct val="100000"/>
              </a:lnSpc>
              <a:spcBef>
                <a:spcPts val="400"/>
              </a:spcBef>
              <a:buNone/>
              <a:tabLst>
                <a:tab algn="l" pos="0"/>
              </a:tabLst>
            </a:pPr>
            <a:r>
              <a:rPr lang="en-US" sz="2000" b="0" u="none" strike="noStrike">
                <a:solidFill>
                  <a:schemeClr val="dk1"/>
                </a:solidFill>
                <a:effectLst/>
                <a:uFillTx/>
                <a:latin typeface="Calibri"/>
              </a:rPr>
              <a:t>Click to edit Master text styles</a:t>
            </a:r>
            <a:endParaRPr lang="en-US" sz="2000" b="0" u="none" strike="noStrike">
              <a:solidFill>
                <a:srgbClr val="000000"/>
              </a:solidFill>
              <a:effectLst/>
              <a:uFillTx/>
              <a:latin typeface="Arial"/>
            </a:endParaRPr>
          </a:p>
        </p:txBody>
      </p:sp>
      <p:sp>
        <p:nvSpPr>
          <p:cNvPr id="5" name="PlaceHolder 4"/>
          <p:cNvSpPr>
            <a:spLocks noGrp="1"/>
          </p:cNvSpPr>
          <p:nvPr>
            <p:ph type="dt" idx="1"/>
          </p:nvPr>
        </p:nvSpPr>
        <p:spPr>
          <a:xfrm>
            <a:off x="480240" y="11865240"/>
            <a:ext cx="2238480" cy="679680"/>
          </a:xfrm>
          <a:prstGeom prst="rect">
            <a:avLst/>
          </a:prstGeom>
          <a:noFill/>
          <a:ln w="0">
            <a:noFill/>
          </a:ln>
        </p:spPr>
        <p:txBody>
          <a:bodyPr lIns="128160" rIns="128160" tIns="64080" bIns="64080" anchor="ctr">
            <a:noAutofit/>
          </a:bodyPr>
          <a:lstStyle>
            <a:lvl1pPr indent="0" defTabSz="1280160">
              <a:lnSpc>
                <a:spcPct val="100000"/>
              </a:lnSpc>
              <a:buNone/>
              <a:tabLst>
                <a:tab algn="l" pos="0"/>
              </a:tabLst>
              <a:defRPr lang="en-US" sz="1700" b="0" u="none" strike="noStrike">
                <a:solidFill>
                  <a:schemeClr val="dk1">
                    <a:tint val="75000"/>
                  </a:schemeClr>
                </a:solidFill>
                <a:effectLst/>
                <a:uFillTx/>
                <a:latin typeface="Calibri"/>
              </a:defRPr>
            </a:lvl1pPr>
          </a:lstStyle>
          <a:p>
            <a:pPr indent="0" defTabSz="1280160">
              <a:lnSpc>
                <a:spcPct val="100000"/>
              </a:lnSpc>
              <a:buNone/>
              <a:tabLst>
                <a:tab algn="l" pos="0"/>
              </a:tabLst>
            </a:pPr>
            <a:r>
              <a:rPr lang="en-US" sz="1700" b="0" u="none" strike="noStrike">
                <a:solidFill>
                  <a:schemeClr val="dk1">
                    <a:tint val="75000"/>
                  </a:schemeClr>
                </a:solidFill>
                <a:effectLst/>
                <a:uFillTx/>
                <a:latin typeface="Calibri"/>
              </a:rPr>
              <a:t>&lt;date/time&gt;</a:t>
            </a:r>
            <a:endParaRPr lang="en-US" sz="1700" b="0" u="none" strike="noStrike">
              <a:solidFill>
                <a:srgbClr val="000000"/>
              </a:solidFill>
              <a:effectLst/>
              <a:uFillTx/>
              <a:latin typeface="Times New Roman"/>
            </a:endParaRPr>
          </a:p>
        </p:txBody>
      </p:sp>
      <p:sp>
        <p:nvSpPr>
          <p:cNvPr id="6" name="PlaceHolder 5"/>
          <p:cNvSpPr>
            <a:spLocks noGrp="1"/>
          </p:cNvSpPr>
          <p:nvPr>
            <p:ph type="ftr" idx="2"/>
          </p:nvPr>
        </p:nvSpPr>
        <p:spPr>
          <a:xfrm>
            <a:off x="3280320" y="11865240"/>
            <a:ext cx="3038760" cy="679680"/>
          </a:xfrm>
          <a:prstGeom prst="rect">
            <a:avLst/>
          </a:prstGeom>
          <a:noFill/>
          <a:ln w="0">
            <a:noFill/>
          </a:ln>
        </p:spPr>
        <p:txBody>
          <a:bodyPr lIns="128160" rIns="128160" tIns="64080" bIns="64080" anchor="ctr">
            <a:noAutofit/>
          </a:bodyPr>
          <a:lstStyle>
            <a:lvl1pPr indent="0" algn="ctr">
              <a:lnSpc>
                <a:spcPct val="100000"/>
              </a:lnSpc>
              <a:buNone/>
              <a:tabLst>
                <a:tab algn="l" pos="0"/>
              </a:tabLst>
              <a:defRPr lang="en-US" sz="1400" b="0" u="none" strike="noStrike">
                <a:solidFill>
                  <a:srgbClr val="000000"/>
                </a:solidFill>
                <a:effectLst/>
                <a:uFillTx/>
                <a:latin typeface="Times New Roman"/>
              </a:defRPr>
            </a:lvl1pPr>
          </a:lstStyle>
          <a:p>
            <a:pPr indent="0" algn="ctr">
              <a:lnSpc>
                <a:spcPct val="100000"/>
              </a:lnSpc>
              <a:buNone/>
              <a:tabLst>
                <a:tab algn="l" pos="0"/>
              </a:tabLst>
            </a:pPr>
            <a:r>
              <a:rPr lang="en-US" sz="1400" b="0" u="none" strike="noStrike">
                <a:solidFill>
                  <a:srgbClr val="000000"/>
                </a:solidFill>
                <a:effectLst/>
                <a:uFillTx/>
                <a:latin typeface="Times New Roman"/>
              </a:rPr>
              <a:t>&lt;footer&gt;</a:t>
            </a:r>
            <a:endParaRPr lang="en-US" sz="1400" b="0" u="none" strike="noStrike">
              <a:solidFill>
                <a:srgbClr val="000000"/>
              </a:solidFill>
              <a:effectLst/>
              <a:uFillTx/>
              <a:latin typeface="Times New Roman"/>
            </a:endParaRPr>
          </a:p>
        </p:txBody>
      </p:sp>
      <p:sp>
        <p:nvSpPr>
          <p:cNvPr id="7" name="PlaceHolder 6"/>
          <p:cNvSpPr>
            <a:spLocks noGrp="1"/>
          </p:cNvSpPr>
          <p:nvPr>
            <p:ph type="sldNum" idx="3"/>
          </p:nvPr>
        </p:nvSpPr>
        <p:spPr>
          <a:xfrm>
            <a:off x="6881040" y="11865240"/>
            <a:ext cx="2238480" cy="679680"/>
          </a:xfrm>
          <a:prstGeom prst="rect">
            <a:avLst/>
          </a:prstGeom>
          <a:noFill/>
          <a:ln w="0">
            <a:noFill/>
          </a:ln>
        </p:spPr>
        <p:txBody>
          <a:bodyPr lIns="128160" rIns="128160" tIns="64080" bIns="64080" anchor="ctr">
            <a:noAutofit/>
          </a:bodyPr>
          <a:lstStyle>
            <a:lvl1pPr indent="0" algn="r" defTabSz="1280160">
              <a:lnSpc>
                <a:spcPct val="100000"/>
              </a:lnSpc>
              <a:buNone/>
              <a:tabLst>
                <a:tab algn="l" pos="0"/>
              </a:tabLst>
              <a:defRPr lang="en-US" sz="1700" b="0" u="none" strike="noStrike">
                <a:solidFill>
                  <a:schemeClr val="dk1">
                    <a:tint val="75000"/>
                  </a:schemeClr>
                </a:solidFill>
                <a:effectLst/>
                <a:uFillTx/>
                <a:latin typeface="Calibri"/>
              </a:defRPr>
            </a:lvl1pPr>
          </a:lstStyle>
          <a:p>
            <a:pPr indent="0" algn="r" defTabSz="1280160">
              <a:lnSpc>
                <a:spcPct val="100000"/>
              </a:lnSpc>
              <a:buNone/>
              <a:tabLst>
                <a:tab algn="l" pos="0"/>
              </a:tabLst>
            </a:pPr>
            <a:fld id="{91F4A249-C158-4777-83E9-1BB6EA6DC22B}" type="slidenum">
              <a:rPr lang="en-US" sz="1700" b="0" u="none" strike="noStrike">
                <a:solidFill>
                  <a:schemeClr val="dk1">
                    <a:tint val="75000"/>
                  </a:schemeClr>
                </a:solidFill>
                <a:effectLst/>
                <a:uFillTx/>
                <a:latin typeface="Calibri"/>
              </a:rPr>
              <a:t>&lt;number&gt;</a:t>
            </a:fld>
            <a:endParaRPr lang="en-US" sz="1700" b="0" u="none" strike="noStrike">
              <a:solidFill>
                <a:srgbClr val="000000"/>
              </a:solidFill>
              <a:effectLst/>
              <a:uFillTx/>
              <a:latin typeface="Times New Roman"/>
            </a:endParaRPr>
          </a:p>
        </p:txBody>
      </p:sp>
    </p:spTree>
  </p:cSld>
</p:sldLayout>
</file>

<file path=ppt/slideLayouts/slideLayout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 preserve="1">
  <p:cSld name="Title Slide">
    <p:bg>
      <p:bgPr>
        <a:solidFill>
          <a:srgbClr val="ffffff"/>
        </a:solidFill>
      </p:bgPr>
    </p:bg>
    <p:spTree>
      <p:nvGrpSpPr>
        <p:cNvPr id="1" name=""/>
        <p:cNvGrpSpPr/>
        <p:nvPr/>
      </p:nvGrpSpPr>
      <p:grpSpPr>
        <a:xfrm>
          <a:off x="0" y="0"/>
          <a:ext cx="0" cy="0"/>
          <a:chOff x="0" y="0"/>
          <a:chExt cx="0" cy="0"/>
        </a:xfrm>
      </p:grpSpPr>
      <p:sp>
        <p:nvSpPr>
          <p:cNvPr id="8" name="PlaceHolder 1"/>
          <p:cNvSpPr>
            <a:spLocks noGrp="1"/>
          </p:cNvSpPr>
          <p:nvPr>
            <p:ph type="title"/>
          </p:nvPr>
        </p:nvSpPr>
        <p:spPr>
          <a:xfrm>
            <a:off x="720000" y="3976920"/>
            <a:ext cx="8159400" cy="2742120"/>
          </a:xfrm>
          <a:prstGeom prst="rect">
            <a:avLst/>
          </a:prstGeom>
          <a:noFill/>
          <a:ln w="0">
            <a:noFill/>
          </a:ln>
        </p:spPr>
        <p:txBody>
          <a:bodyPr lIns="128160" rIns="128160" tIns="64080" bIns="64080" anchor="ctr">
            <a:noAutofit/>
          </a:bodyPr>
          <a:p>
            <a:pPr indent="0" algn="ctr" defTabSz="1280160">
              <a:lnSpc>
                <a:spcPct val="100000"/>
              </a:lnSpc>
              <a:buNone/>
              <a:tabLst>
                <a:tab algn="l" pos="0"/>
              </a:tabLst>
            </a:pPr>
            <a:r>
              <a:rPr lang="en-US" sz="6200" b="0" u="none" strike="noStrike">
                <a:solidFill>
                  <a:schemeClr val="dk1"/>
                </a:solidFill>
                <a:effectLst/>
                <a:uFillTx/>
                <a:latin typeface="Calibri"/>
              </a:rPr>
              <a:t>Click to edit Master title style</a:t>
            </a:r>
            <a:endParaRPr lang="en-US" sz="6200" b="0" u="none" strike="noStrike">
              <a:solidFill>
                <a:srgbClr val="000000"/>
              </a:solidFill>
              <a:effectLst/>
              <a:uFillTx/>
              <a:latin typeface="Arial"/>
            </a:endParaRPr>
          </a:p>
        </p:txBody>
      </p:sp>
      <p:sp>
        <p:nvSpPr>
          <p:cNvPr id="9" name="PlaceHolder 2"/>
          <p:cNvSpPr>
            <a:spLocks noGrp="1"/>
          </p:cNvSpPr>
          <p:nvPr>
            <p:ph type="dt" idx="4"/>
          </p:nvPr>
        </p:nvSpPr>
        <p:spPr>
          <a:xfrm>
            <a:off x="480240" y="11865240"/>
            <a:ext cx="2238480" cy="679680"/>
          </a:xfrm>
          <a:prstGeom prst="rect">
            <a:avLst/>
          </a:prstGeom>
          <a:noFill/>
          <a:ln w="0">
            <a:noFill/>
          </a:ln>
        </p:spPr>
        <p:txBody>
          <a:bodyPr lIns="128160" rIns="128160" tIns="64080" bIns="64080" anchor="ctr">
            <a:noAutofit/>
          </a:bodyPr>
          <a:lstStyle>
            <a:lvl1pPr indent="0" defTabSz="1280160">
              <a:lnSpc>
                <a:spcPct val="100000"/>
              </a:lnSpc>
              <a:buNone/>
              <a:tabLst>
                <a:tab algn="l" pos="0"/>
              </a:tabLst>
              <a:defRPr lang="en-US" sz="1700" b="0" u="none" strike="noStrike">
                <a:solidFill>
                  <a:schemeClr val="dk1">
                    <a:tint val="75000"/>
                  </a:schemeClr>
                </a:solidFill>
                <a:effectLst/>
                <a:uFillTx/>
                <a:latin typeface="Calibri"/>
              </a:defRPr>
            </a:lvl1pPr>
          </a:lstStyle>
          <a:p>
            <a:pPr indent="0" defTabSz="1280160">
              <a:lnSpc>
                <a:spcPct val="100000"/>
              </a:lnSpc>
              <a:buNone/>
              <a:tabLst>
                <a:tab algn="l" pos="0"/>
              </a:tabLst>
            </a:pPr>
            <a:r>
              <a:rPr lang="en-US" sz="1700" b="0" u="none" strike="noStrike">
                <a:solidFill>
                  <a:schemeClr val="dk1">
                    <a:tint val="75000"/>
                  </a:schemeClr>
                </a:solidFill>
                <a:effectLst/>
                <a:uFillTx/>
                <a:latin typeface="Calibri"/>
              </a:rPr>
              <a:t>&lt;date/time&gt;</a:t>
            </a:r>
            <a:endParaRPr lang="en-US" sz="1700" b="0" u="none" strike="noStrike">
              <a:solidFill>
                <a:srgbClr val="000000"/>
              </a:solidFill>
              <a:effectLst/>
              <a:uFillTx/>
              <a:latin typeface="Times New Roman"/>
            </a:endParaRPr>
          </a:p>
        </p:txBody>
      </p:sp>
      <p:sp>
        <p:nvSpPr>
          <p:cNvPr id="10" name="PlaceHolder 3"/>
          <p:cNvSpPr>
            <a:spLocks noGrp="1"/>
          </p:cNvSpPr>
          <p:nvPr>
            <p:ph type="ftr" idx="5"/>
          </p:nvPr>
        </p:nvSpPr>
        <p:spPr>
          <a:xfrm>
            <a:off x="3280320" y="11865240"/>
            <a:ext cx="3038760" cy="679680"/>
          </a:xfrm>
          <a:prstGeom prst="rect">
            <a:avLst/>
          </a:prstGeom>
          <a:noFill/>
          <a:ln w="0">
            <a:noFill/>
          </a:ln>
        </p:spPr>
        <p:txBody>
          <a:bodyPr lIns="128160" rIns="128160" tIns="64080" bIns="64080" anchor="ctr">
            <a:noAutofit/>
          </a:bodyPr>
          <a:lstStyle>
            <a:lvl1pPr indent="0" algn="ctr">
              <a:lnSpc>
                <a:spcPct val="100000"/>
              </a:lnSpc>
              <a:buNone/>
              <a:tabLst>
                <a:tab algn="l" pos="0"/>
              </a:tabLst>
              <a:defRPr lang="en-US" sz="1400" b="0" u="none" strike="noStrike">
                <a:solidFill>
                  <a:srgbClr val="000000"/>
                </a:solidFill>
                <a:effectLst/>
                <a:uFillTx/>
                <a:latin typeface="Times New Roman"/>
              </a:defRPr>
            </a:lvl1pPr>
          </a:lstStyle>
          <a:p>
            <a:pPr indent="0" algn="ctr">
              <a:lnSpc>
                <a:spcPct val="100000"/>
              </a:lnSpc>
              <a:buNone/>
              <a:tabLst>
                <a:tab algn="l" pos="0"/>
              </a:tabLst>
            </a:pPr>
            <a:r>
              <a:rPr lang="en-US" sz="1400" b="0" u="none" strike="noStrike">
                <a:solidFill>
                  <a:srgbClr val="000000"/>
                </a:solidFill>
                <a:effectLst/>
                <a:uFillTx/>
                <a:latin typeface="Times New Roman"/>
              </a:rPr>
              <a:t>&lt;footer&gt;</a:t>
            </a:r>
            <a:endParaRPr lang="en-US" sz="1400" b="0" u="none" strike="noStrike">
              <a:solidFill>
                <a:srgbClr val="000000"/>
              </a:solidFill>
              <a:effectLst/>
              <a:uFillTx/>
              <a:latin typeface="Times New Roman"/>
            </a:endParaRPr>
          </a:p>
        </p:txBody>
      </p:sp>
      <p:sp>
        <p:nvSpPr>
          <p:cNvPr id="11" name="PlaceHolder 4"/>
          <p:cNvSpPr>
            <a:spLocks noGrp="1"/>
          </p:cNvSpPr>
          <p:nvPr>
            <p:ph type="sldNum" idx="6"/>
          </p:nvPr>
        </p:nvSpPr>
        <p:spPr>
          <a:xfrm>
            <a:off x="6881040" y="11865240"/>
            <a:ext cx="2238480" cy="679680"/>
          </a:xfrm>
          <a:prstGeom prst="rect">
            <a:avLst/>
          </a:prstGeom>
          <a:noFill/>
          <a:ln w="0">
            <a:noFill/>
          </a:ln>
        </p:spPr>
        <p:txBody>
          <a:bodyPr lIns="128160" rIns="128160" tIns="64080" bIns="64080" anchor="ctr">
            <a:noAutofit/>
          </a:bodyPr>
          <a:lstStyle>
            <a:lvl1pPr indent="0" algn="r" defTabSz="1280160">
              <a:lnSpc>
                <a:spcPct val="100000"/>
              </a:lnSpc>
              <a:buNone/>
              <a:tabLst>
                <a:tab algn="l" pos="0"/>
              </a:tabLst>
              <a:defRPr lang="en-US" sz="1700" b="0" u="none" strike="noStrike">
                <a:solidFill>
                  <a:schemeClr val="dk1">
                    <a:tint val="75000"/>
                  </a:schemeClr>
                </a:solidFill>
                <a:effectLst/>
                <a:uFillTx/>
                <a:latin typeface="Calibri"/>
              </a:defRPr>
            </a:lvl1pPr>
          </a:lstStyle>
          <a:p>
            <a:pPr indent="0" algn="r" defTabSz="1280160">
              <a:lnSpc>
                <a:spcPct val="100000"/>
              </a:lnSpc>
              <a:buNone/>
              <a:tabLst>
                <a:tab algn="l" pos="0"/>
              </a:tabLst>
            </a:pPr>
            <a:fld id="{E8E254F0-5BDE-4945-BF82-19A45463110F}" type="slidenum">
              <a:rPr lang="en-US" sz="1700" b="0" u="none" strike="noStrike">
                <a:solidFill>
                  <a:schemeClr val="dk1">
                    <a:tint val="75000"/>
                  </a:schemeClr>
                </a:solidFill>
                <a:effectLst/>
                <a:uFillTx/>
                <a:latin typeface="Calibri"/>
              </a:rPr>
              <a:t>&lt;number&gt;</a:t>
            </a:fld>
            <a:endParaRPr lang="en-US" sz="1700" b="0" u="none" strike="noStrike">
              <a:solidFill>
                <a:srgbClr val="000000"/>
              </a:solidFill>
              <a:effectLst/>
              <a:uFillTx/>
              <a:latin typeface="Times New Roman"/>
            </a:endParaRPr>
          </a:p>
        </p:txBody>
      </p:sp>
      <p:sp>
        <p:nvSpPr>
          <p:cNvPr id="12" name="PlaceHolder 5"/>
          <p:cNvSpPr>
            <a:spLocks noGrp="1"/>
          </p:cNvSpPr>
          <p:nvPr>
            <p:ph type="body"/>
          </p:nvPr>
        </p:nvSpPr>
        <p:spPr>
          <a:xfrm>
            <a:off x="479880" y="2995560"/>
            <a:ext cx="8639280" cy="7422840"/>
          </a:xfrm>
          <a:prstGeom prst="rect">
            <a:avLst/>
          </a:prstGeom>
          <a:noFill/>
          <a:ln w="0">
            <a:noFill/>
          </a:ln>
        </p:spPr>
        <p:txBody>
          <a:bodyPr lIns="0" rIns="0" tIns="0" bIns="0" anchor="t">
            <a:normAutofit/>
          </a:bodyPr>
          <a:p>
            <a:pPr marL="432000" indent="-324000">
              <a:lnSpc>
                <a:spcPct val="100000"/>
              </a:lnSpc>
              <a:spcBef>
                <a:spcPts val="1417"/>
              </a:spcBef>
              <a:buClr>
                <a:srgbClr val="000000"/>
              </a:buClr>
              <a:buSzPct val="45000"/>
              <a:buFont typeface="Wingdings" charset="2"/>
              <a:buChar char=""/>
            </a:pPr>
            <a:r>
              <a:rPr lang="en-US" sz="4500" b="0" u="none" strike="noStrike">
                <a:solidFill>
                  <a:schemeClr val="dk1"/>
                </a:solidFill>
                <a:effectLst/>
                <a:uFillTx/>
                <a:latin typeface="Calibri"/>
              </a:rPr>
              <a:t>Click to edit the outline text format</a:t>
            </a:r>
            <a:endParaRPr lang="en-US" sz="4500" b="0" u="none" strike="noStrike">
              <a:solidFill>
                <a:srgbClr val="000000"/>
              </a:solidFill>
              <a:effectLst/>
              <a:uFillTx/>
              <a:latin typeface="Arial"/>
            </a:endParaRPr>
          </a:p>
          <a:p>
            <a:pPr marL="864000" lvl="1" indent="-324000">
              <a:lnSpc>
                <a:spcPct val="100000"/>
              </a:lnSpc>
              <a:spcBef>
                <a:spcPts val="1134"/>
              </a:spcBef>
              <a:buClr>
                <a:srgbClr val="000000"/>
              </a:buClr>
              <a:buSzPct val="75000"/>
              <a:buFont typeface="Symbol" charset="2"/>
              <a:buChar char=""/>
            </a:pPr>
            <a:r>
              <a:rPr lang="en-US" sz="3400" b="0" u="none" strike="noStrike">
                <a:solidFill>
                  <a:schemeClr val="dk1"/>
                </a:solidFill>
                <a:effectLst/>
                <a:uFillTx/>
                <a:latin typeface="Calibri"/>
              </a:rPr>
              <a:t>Second Outline Level</a:t>
            </a:r>
            <a:endParaRPr lang="en-US" sz="3400" b="0" u="none" strike="noStrike">
              <a:solidFill>
                <a:srgbClr val="000000"/>
              </a:solidFill>
              <a:effectLst/>
              <a:uFillTx/>
              <a:latin typeface="Arial"/>
            </a:endParaRPr>
          </a:p>
          <a:p>
            <a:pPr marL="1296000" lvl="2" indent="-288000">
              <a:lnSpc>
                <a:spcPct val="100000"/>
              </a:lnSpc>
              <a:spcBef>
                <a:spcPts val="850"/>
              </a:spcBef>
              <a:buClr>
                <a:srgbClr val="000000"/>
              </a:buClr>
              <a:buSzPct val="45000"/>
              <a:buFont typeface="Wingdings" charset="2"/>
              <a:buChar char=""/>
            </a:pPr>
            <a:r>
              <a:rPr lang="en-US" sz="2800" b="0" u="none" strike="noStrike">
                <a:solidFill>
                  <a:schemeClr val="dk1"/>
                </a:solidFill>
                <a:effectLst/>
                <a:uFillTx/>
                <a:latin typeface="Calibri"/>
              </a:rPr>
              <a:t>Third Outline Level</a:t>
            </a:r>
            <a:endParaRPr lang="en-US" sz="2800" b="0" u="none" strike="noStrike">
              <a:solidFill>
                <a:srgbClr val="000000"/>
              </a:solidFill>
              <a:effectLst/>
              <a:uFillTx/>
              <a:latin typeface="Arial"/>
            </a:endParaRPr>
          </a:p>
          <a:p>
            <a:pPr marL="1728000" lvl="3" indent="-216000">
              <a:lnSpc>
                <a:spcPct val="100000"/>
              </a:lnSpc>
              <a:spcBef>
                <a:spcPts val="567"/>
              </a:spcBef>
              <a:buClr>
                <a:srgbClr val="000000"/>
              </a:buClr>
              <a:buSzPct val="75000"/>
              <a:buFont typeface="Symbol" charset="2"/>
              <a:buChar char=""/>
            </a:pPr>
            <a:r>
              <a:rPr lang="en-US" sz="2800" b="0" u="none" strike="noStrike">
                <a:solidFill>
                  <a:schemeClr val="dk1"/>
                </a:solidFill>
                <a:effectLst/>
                <a:uFillTx/>
                <a:latin typeface="Calibri"/>
              </a:rPr>
              <a:t>Fourth Outline Level</a:t>
            </a:r>
            <a:endParaRPr lang="en-US" sz="2800" b="0" u="none" strike="noStrike">
              <a:solidFill>
                <a:srgbClr val="000000"/>
              </a:solidFill>
              <a:effectLst/>
              <a:uFillTx/>
              <a:latin typeface="Arial"/>
            </a:endParaRPr>
          </a:p>
          <a:p>
            <a:pPr marL="2160000" lvl="4" indent="-216000">
              <a:lnSpc>
                <a:spcPct val="100000"/>
              </a:lnSpc>
              <a:spcBef>
                <a:spcPts val="283"/>
              </a:spcBef>
              <a:buClr>
                <a:srgbClr val="000000"/>
              </a:buClr>
              <a:buSzPct val="45000"/>
              <a:buFont typeface="Wingdings" charset="2"/>
              <a:buChar char=""/>
            </a:pPr>
            <a:r>
              <a:rPr lang="en-US" sz="2000" b="0" u="none" strike="noStrike">
                <a:solidFill>
                  <a:schemeClr val="dk1"/>
                </a:solidFill>
                <a:effectLst/>
                <a:uFillTx/>
                <a:latin typeface="Calibri"/>
              </a:rPr>
              <a:t>Fifth Outline Level</a:t>
            </a:r>
            <a:endParaRPr lang="en-US" sz="2000" b="0" u="none" strike="noStrike">
              <a:solidFill>
                <a:srgbClr val="000000"/>
              </a:solidFill>
              <a:effectLst/>
              <a:uFillTx/>
              <a:latin typeface="Arial"/>
            </a:endParaRPr>
          </a:p>
          <a:p>
            <a:pPr marL="2592000" lvl="5" indent="-216000">
              <a:lnSpc>
                <a:spcPct val="100000"/>
              </a:lnSpc>
              <a:spcBef>
                <a:spcPts val="283"/>
              </a:spcBef>
              <a:buClr>
                <a:srgbClr val="000000"/>
              </a:buClr>
              <a:buSzPct val="45000"/>
              <a:buFont typeface="Wingdings" charset="2"/>
              <a:buChar char=""/>
            </a:pPr>
            <a:r>
              <a:rPr lang="en-US" sz="2000" b="0" u="none" strike="noStrike">
                <a:solidFill>
                  <a:schemeClr val="dk1"/>
                </a:solidFill>
                <a:effectLst/>
                <a:uFillTx/>
                <a:latin typeface="Calibri"/>
              </a:rPr>
              <a:t>Sixth Outline Level</a:t>
            </a:r>
            <a:endParaRPr lang="en-US" sz="2000" b="0" u="none" strike="noStrike">
              <a:solidFill>
                <a:srgbClr val="000000"/>
              </a:solidFill>
              <a:effectLst/>
              <a:uFillTx/>
              <a:latin typeface="Arial"/>
            </a:endParaRPr>
          </a:p>
          <a:p>
            <a:pPr marL="3024000" lvl="6" indent="-216000">
              <a:lnSpc>
                <a:spcPct val="100000"/>
              </a:lnSpc>
              <a:spcBef>
                <a:spcPts val="283"/>
              </a:spcBef>
              <a:buClr>
                <a:srgbClr val="000000"/>
              </a:buClr>
              <a:buSzPct val="45000"/>
              <a:buFont typeface="Wingdings" charset="2"/>
              <a:buChar char=""/>
            </a:pPr>
            <a:r>
              <a:rPr lang="en-US" sz="2000" b="0" u="none" strike="noStrike">
                <a:solidFill>
                  <a:schemeClr val="dk1"/>
                </a:solidFill>
                <a:effectLst/>
                <a:uFillTx/>
                <a:latin typeface="Calibri"/>
              </a:rPr>
              <a:t>Seventh Outline Level</a:t>
            </a:r>
            <a:endParaRPr lang="en-US" sz="2000" b="0" u="none" strike="noStrike">
              <a:solidFill>
                <a:srgbClr val="000000"/>
              </a:solidFill>
              <a:effectLst/>
              <a:uFillTx/>
              <a:latin typeface="Arial"/>
            </a:endParaRPr>
          </a:p>
        </p:txBody>
      </p:sp>
    </p:spTree>
  </p:cSld>
</p:sldLayout>
</file>

<file path=ppt/slideLayouts/slideLayout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vertTx" preserve="1">
  <p:cSld name="Title and Vertical Text">
    <p:bg>
      <p:bgPr>
        <a:solidFill>
          <a:srgbClr val="ffffff"/>
        </a:solidFill>
      </p:bgPr>
    </p:bg>
    <p:spTree>
      <p:nvGrpSpPr>
        <p:cNvPr id="1" name=""/>
        <p:cNvGrpSpPr/>
        <p:nvPr/>
      </p:nvGrpSpPr>
      <p:grpSpPr>
        <a:xfrm>
          <a:off x="0" y="0"/>
          <a:ext cx="0" cy="0"/>
          <a:chOff x="0" y="0"/>
          <a:chExt cx="0" cy="0"/>
        </a:xfrm>
      </p:grpSpPr>
      <p:sp>
        <p:nvSpPr>
          <p:cNvPr id="13" name="PlaceHolder 1"/>
          <p:cNvSpPr>
            <a:spLocks noGrp="1"/>
          </p:cNvSpPr>
          <p:nvPr>
            <p:ph type="title"/>
          </p:nvPr>
        </p:nvSpPr>
        <p:spPr>
          <a:xfrm>
            <a:off x="480240" y="512640"/>
            <a:ext cx="8639280" cy="2131920"/>
          </a:xfrm>
          <a:prstGeom prst="rect">
            <a:avLst/>
          </a:prstGeom>
          <a:noFill/>
          <a:ln w="0">
            <a:noFill/>
          </a:ln>
        </p:spPr>
        <p:txBody>
          <a:bodyPr lIns="128160" rIns="128160" tIns="64080" bIns="64080" anchor="ctr">
            <a:noAutofit/>
          </a:bodyPr>
          <a:p>
            <a:pPr indent="0" algn="ctr" defTabSz="1280160">
              <a:lnSpc>
                <a:spcPct val="100000"/>
              </a:lnSpc>
              <a:buNone/>
              <a:tabLst>
                <a:tab algn="l" pos="0"/>
              </a:tabLst>
            </a:pPr>
            <a:r>
              <a:rPr lang="en-US" sz="6200" b="0" u="none" strike="noStrike">
                <a:solidFill>
                  <a:schemeClr val="dk1"/>
                </a:solidFill>
                <a:effectLst/>
                <a:uFillTx/>
                <a:latin typeface="Calibri"/>
              </a:rPr>
              <a:t>Click to edit Master title style</a:t>
            </a:r>
            <a:endParaRPr lang="en-US" sz="6200" b="0" u="none" strike="noStrike">
              <a:solidFill>
                <a:srgbClr val="000000"/>
              </a:solidFill>
              <a:effectLst/>
              <a:uFillTx/>
              <a:latin typeface="Arial"/>
            </a:endParaRPr>
          </a:p>
        </p:txBody>
      </p:sp>
      <p:sp>
        <p:nvSpPr>
          <p:cNvPr id="14" name="PlaceHolder 2"/>
          <p:cNvSpPr>
            <a:spLocks noGrp="1"/>
          </p:cNvSpPr>
          <p:nvPr>
            <p:ph type="body"/>
          </p:nvPr>
        </p:nvSpPr>
        <p:spPr>
          <a:xfrm>
            <a:off x="480240" y="2986920"/>
            <a:ext cx="8639280" cy="8446680"/>
          </a:xfrm>
          <a:prstGeom prst="rect">
            <a:avLst/>
          </a:prstGeom>
          <a:noFill/>
          <a:ln w="0">
            <a:noFill/>
          </a:ln>
        </p:spPr>
        <p:txBody>
          <a:bodyPr lIns="128160" rIns="128160" tIns="64080" bIns="64080" anchor="t" vert="eaVert">
            <a:noAutofit/>
          </a:bodyPr>
          <a:p>
            <a:pPr marL="480240" indent="-480240" defTabSz="1280160">
              <a:lnSpc>
                <a:spcPct val="100000"/>
              </a:lnSpc>
              <a:spcBef>
                <a:spcPts val="901"/>
              </a:spcBef>
              <a:buClr>
                <a:srgbClr val="000000"/>
              </a:buClr>
              <a:buFont typeface="Arial"/>
              <a:buChar char="•"/>
            </a:pPr>
            <a:r>
              <a:rPr lang="en-US" sz="4500" b="0" u="none" strike="noStrike">
                <a:solidFill>
                  <a:schemeClr val="dk1"/>
                </a:solidFill>
                <a:effectLst/>
                <a:uFillTx/>
                <a:latin typeface="Calibri"/>
              </a:rPr>
              <a:t>Click to edit Master text styles</a:t>
            </a:r>
            <a:endParaRPr lang="en-US" sz="4500" b="0" u="none" strike="noStrike">
              <a:solidFill>
                <a:srgbClr val="000000"/>
              </a:solidFill>
              <a:effectLst/>
              <a:uFillTx/>
              <a:latin typeface="Arial"/>
            </a:endParaRPr>
          </a:p>
          <a:p>
            <a:pPr marL="1040040" lvl="1" indent="-399960" defTabSz="1280160">
              <a:lnSpc>
                <a:spcPct val="100000"/>
              </a:lnSpc>
              <a:spcBef>
                <a:spcPts val="780"/>
              </a:spcBef>
              <a:buClr>
                <a:srgbClr val="000000"/>
              </a:buClr>
              <a:buFont typeface="Arial"/>
              <a:buChar char="–"/>
            </a:pPr>
            <a:r>
              <a:rPr lang="en-US" sz="3900" b="0" u="none" strike="noStrike">
                <a:solidFill>
                  <a:schemeClr val="dk1"/>
                </a:solidFill>
                <a:effectLst/>
                <a:uFillTx/>
                <a:latin typeface="Calibri"/>
              </a:rPr>
              <a:t>Second level</a:t>
            </a:r>
            <a:endParaRPr lang="en-US" sz="3900" b="0" u="none" strike="noStrike">
              <a:solidFill>
                <a:srgbClr val="000000"/>
              </a:solidFill>
              <a:effectLst/>
              <a:uFillTx/>
              <a:latin typeface="Arial"/>
            </a:endParaRPr>
          </a:p>
          <a:p>
            <a:pPr marL="1600200" lvl="2" indent="-320040" defTabSz="1280160">
              <a:lnSpc>
                <a:spcPct val="100000"/>
              </a:lnSpc>
              <a:spcBef>
                <a:spcPts val="680"/>
              </a:spcBef>
              <a:buClr>
                <a:srgbClr val="000000"/>
              </a:buClr>
              <a:buFont typeface="Arial"/>
              <a:buChar char="•"/>
            </a:pPr>
            <a:r>
              <a:rPr lang="en-US" sz="3400" b="0" u="none" strike="noStrike">
                <a:solidFill>
                  <a:schemeClr val="dk1"/>
                </a:solidFill>
                <a:effectLst/>
                <a:uFillTx/>
                <a:latin typeface="Calibri"/>
              </a:rPr>
              <a:t>Third level</a:t>
            </a:r>
            <a:endParaRPr lang="en-US" sz="3400" b="0" u="none" strike="noStrike">
              <a:solidFill>
                <a:srgbClr val="000000"/>
              </a:solidFill>
              <a:effectLst/>
              <a:uFillTx/>
              <a:latin typeface="Arial"/>
            </a:endParaRPr>
          </a:p>
          <a:p>
            <a:pPr marL="2240280" lvl="3" indent="-320040" defTabSz="1280160">
              <a:lnSpc>
                <a:spcPct val="100000"/>
              </a:lnSpc>
              <a:spcBef>
                <a:spcPts val="561"/>
              </a:spcBef>
              <a:buClr>
                <a:srgbClr val="000000"/>
              </a:buClr>
              <a:buFont typeface="Arial"/>
              <a:buChar char="–"/>
            </a:pPr>
            <a:r>
              <a:rPr lang="en-US" sz="2800" b="0" u="none" strike="noStrike">
                <a:solidFill>
                  <a:schemeClr val="dk1"/>
                </a:solidFill>
                <a:effectLst/>
                <a:uFillTx/>
                <a:latin typeface="Calibri"/>
              </a:rPr>
              <a:t>Fourth level</a:t>
            </a:r>
            <a:endParaRPr lang="en-US" sz="2800" b="0" u="none" strike="noStrike">
              <a:solidFill>
                <a:srgbClr val="000000"/>
              </a:solidFill>
              <a:effectLst/>
              <a:uFillTx/>
              <a:latin typeface="Arial"/>
            </a:endParaRPr>
          </a:p>
          <a:p>
            <a:pPr marL="2880360" lvl="4" indent="-320040" defTabSz="1280160">
              <a:lnSpc>
                <a:spcPct val="100000"/>
              </a:lnSpc>
              <a:spcBef>
                <a:spcPts val="561"/>
              </a:spcBef>
              <a:buClr>
                <a:srgbClr val="000000"/>
              </a:buClr>
              <a:buFont typeface="Arial"/>
              <a:buChar char="»"/>
            </a:pPr>
            <a:r>
              <a:rPr lang="en-US" sz="2800" b="0" u="none" strike="noStrike">
                <a:solidFill>
                  <a:schemeClr val="dk1"/>
                </a:solidFill>
                <a:effectLst/>
                <a:uFillTx/>
                <a:latin typeface="Calibri"/>
              </a:rPr>
              <a:t>Fifth level</a:t>
            </a:r>
            <a:endParaRPr lang="en-US" sz="2800" b="0" u="none" strike="noStrike">
              <a:solidFill>
                <a:srgbClr val="000000"/>
              </a:solidFill>
              <a:effectLst/>
              <a:uFillTx/>
              <a:latin typeface="Arial"/>
            </a:endParaRPr>
          </a:p>
        </p:txBody>
      </p:sp>
      <p:sp>
        <p:nvSpPr>
          <p:cNvPr id="15" name="PlaceHolder 3"/>
          <p:cNvSpPr>
            <a:spLocks noGrp="1"/>
          </p:cNvSpPr>
          <p:nvPr>
            <p:ph type="dt" idx="7"/>
          </p:nvPr>
        </p:nvSpPr>
        <p:spPr>
          <a:xfrm>
            <a:off x="480240" y="11865240"/>
            <a:ext cx="2238480" cy="679680"/>
          </a:xfrm>
          <a:prstGeom prst="rect">
            <a:avLst/>
          </a:prstGeom>
          <a:noFill/>
          <a:ln w="0">
            <a:noFill/>
          </a:ln>
        </p:spPr>
        <p:txBody>
          <a:bodyPr lIns="128160" rIns="128160" tIns="64080" bIns="64080" anchor="ctr">
            <a:noAutofit/>
          </a:bodyPr>
          <a:lstStyle>
            <a:lvl1pPr indent="0" defTabSz="1280160">
              <a:lnSpc>
                <a:spcPct val="100000"/>
              </a:lnSpc>
              <a:buNone/>
              <a:tabLst>
                <a:tab algn="l" pos="0"/>
              </a:tabLst>
              <a:defRPr lang="en-US" sz="1700" b="0" u="none" strike="noStrike">
                <a:solidFill>
                  <a:schemeClr val="dk1">
                    <a:tint val="75000"/>
                  </a:schemeClr>
                </a:solidFill>
                <a:effectLst/>
                <a:uFillTx/>
                <a:latin typeface="Calibri"/>
              </a:defRPr>
            </a:lvl1pPr>
          </a:lstStyle>
          <a:p>
            <a:pPr indent="0" defTabSz="1280160">
              <a:lnSpc>
                <a:spcPct val="100000"/>
              </a:lnSpc>
              <a:buNone/>
              <a:tabLst>
                <a:tab algn="l" pos="0"/>
              </a:tabLst>
            </a:pPr>
            <a:r>
              <a:rPr lang="en-US" sz="1700" b="0" u="none" strike="noStrike">
                <a:solidFill>
                  <a:schemeClr val="dk1">
                    <a:tint val="75000"/>
                  </a:schemeClr>
                </a:solidFill>
                <a:effectLst/>
                <a:uFillTx/>
                <a:latin typeface="Calibri"/>
              </a:rPr>
              <a:t>&lt;date/time&gt;</a:t>
            </a:r>
            <a:endParaRPr lang="en-US" sz="1700" b="0" u="none" strike="noStrike">
              <a:solidFill>
                <a:srgbClr val="000000"/>
              </a:solidFill>
              <a:effectLst/>
              <a:uFillTx/>
              <a:latin typeface="Times New Roman"/>
            </a:endParaRPr>
          </a:p>
        </p:txBody>
      </p:sp>
      <p:sp>
        <p:nvSpPr>
          <p:cNvPr id="16" name="PlaceHolder 4"/>
          <p:cNvSpPr>
            <a:spLocks noGrp="1"/>
          </p:cNvSpPr>
          <p:nvPr>
            <p:ph type="ftr" idx="8"/>
          </p:nvPr>
        </p:nvSpPr>
        <p:spPr>
          <a:xfrm>
            <a:off x="3280320" y="11865240"/>
            <a:ext cx="3038760" cy="679680"/>
          </a:xfrm>
          <a:prstGeom prst="rect">
            <a:avLst/>
          </a:prstGeom>
          <a:noFill/>
          <a:ln w="0">
            <a:noFill/>
          </a:ln>
        </p:spPr>
        <p:txBody>
          <a:bodyPr lIns="128160" rIns="128160" tIns="64080" bIns="64080" anchor="ctr">
            <a:noAutofit/>
          </a:bodyPr>
          <a:lstStyle>
            <a:lvl1pPr indent="0" algn="ctr">
              <a:lnSpc>
                <a:spcPct val="100000"/>
              </a:lnSpc>
              <a:buNone/>
              <a:tabLst>
                <a:tab algn="l" pos="0"/>
              </a:tabLst>
              <a:defRPr lang="en-US" sz="1400" b="0" u="none" strike="noStrike">
                <a:solidFill>
                  <a:srgbClr val="000000"/>
                </a:solidFill>
                <a:effectLst/>
                <a:uFillTx/>
                <a:latin typeface="Times New Roman"/>
              </a:defRPr>
            </a:lvl1pPr>
          </a:lstStyle>
          <a:p>
            <a:pPr indent="0" algn="ctr">
              <a:lnSpc>
                <a:spcPct val="100000"/>
              </a:lnSpc>
              <a:buNone/>
              <a:tabLst>
                <a:tab algn="l" pos="0"/>
              </a:tabLst>
            </a:pPr>
            <a:r>
              <a:rPr lang="en-US" sz="1400" b="0" u="none" strike="noStrike">
                <a:solidFill>
                  <a:srgbClr val="000000"/>
                </a:solidFill>
                <a:effectLst/>
                <a:uFillTx/>
                <a:latin typeface="Times New Roman"/>
              </a:rPr>
              <a:t>&lt;footer&gt;</a:t>
            </a:r>
            <a:endParaRPr lang="en-US" sz="1400" b="0" u="none" strike="noStrike">
              <a:solidFill>
                <a:srgbClr val="000000"/>
              </a:solidFill>
              <a:effectLst/>
              <a:uFillTx/>
              <a:latin typeface="Times New Roman"/>
            </a:endParaRPr>
          </a:p>
        </p:txBody>
      </p:sp>
      <p:sp>
        <p:nvSpPr>
          <p:cNvPr id="17" name="PlaceHolder 5"/>
          <p:cNvSpPr>
            <a:spLocks noGrp="1"/>
          </p:cNvSpPr>
          <p:nvPr>
            <p:ph type="sldNum" idx="9"/>
          </p:nvPr>
        </p:nvSpPr>
        <p:spPr>
          <a:xfrm>
            <a:off x="6881040" y="11865240"/>
            <a:ext cx="2238480" cy="679680"/>
          </a:xfrm>
          <a:prstGeom prst="rect">
            <a:avLst/>
          </a:prstGeom>
          <a:noFill/>
          <a:ln w="0">
            <a:noFill/>
          </a:ln>
        </p:spPr>
        <p:txBody>
          <a:bodyPr lIns="128160" rIns="128160" tIns="64080" bIns="64080" anchor="ctr">
            <a:noAutofit/>
          </a:bodyPr>
          <a:lstStyle>
            <a:lvl1pPr indent="0" algn="r" defTabSz="1280160">
              <a:lnSpc>
                <a:spcPct val="100000"/>
              </a:lnSpc>
              <a:buNone/>
              <a:tabLst>
                <a:tab algn="l" pos="0"/>
              </a:tabLst>
              <a:defRPr lang="en-US" sz="1700" b="0" u="none" strike="noStrike">
                <a:solidFill>
                  <a:schemeClr val="dk1">
                    <a:tint val="75000"/>
                  </a:schemeClr>
                </a:solidFill>
                <a:effectLst/>
                <a:uFillTx/>
                <a:latin typeface="Calibri"/>
              </a:defRPr>
            </a:lvl1pPr>
          </a:lstStyle>
          <a:p>
            <a:pPr indent="0" algn="r" defTabSz="1280160">
              <a:lnSpc>
                <a:spcPct val="100000"/>
              </a:lnSpc>
              <a:buNone/>
              <a:tabLst>
                <a:tab algn="l" pos="0"/>
              </a:tabLst>
            </a:pPr>
            <a:fld id="{C9265044-15AA-492E-88D7-408981B7CBC6}" type="slidenum">
              <a:rPr lang="en-US" sz="1700" b="0" u="none" strike="noStrike">
                <a:solidFill>
                  <a:schemeClr val="dk1">
                    <a:tint val="75000"/>
                  </a:schemeClr>
                </a:solidFill>
                <a:effectLst/>
                <a:uFillTx/>
                <a:latin typeface="Calibri"/>
              </a:rPr>
              <a:t>&lt;number&gt;</a:t>
            </a:fld>
            <a:endParaRPr lang="en-US" sz="1700" b="0" u="none" strike="noStrike">
              <a:solidFill>
                <a:srgbClr val="000000"/>
              </a:solidFill>
              <a:effectLst/>
              <a:uFillTx/>
              <a:latin typeface="Times New Roman"/>
            </a:endParaRPr>
          </a:p>
        </p:txBody>
      </p:sp>
    </p:spTree>
  </p:cSld>
</p:sldLayout>
</file>

<file path=ppt/slideLayouts/slideLayout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vertTitleAndTx" preserve="1">
  <p:cSld name="Vertical Title and Text">
    <p:bg>
      <p:bgPr>
        <a:solidFill>
          <a:srgbClr val="ffffff"/>
        </a:solidFill>
      </p:bgPr>
    </p:bg>
    <p:spTree>
      <p:nvGrpSpPr>
        <p:cNvPr id="1" name=""/>
        <p:cNvGrpSpPr/>
        <p:nvPr/>
      </p:nvGrpSpPr>
      <p:grpSpPr>
        <a:xfrm>
          <a:off x="0" y="0"/>
          <a:ext cx="0" cy="0"/>
          <a:chOff x="0" y="0"/>
          <a:chExt cx="0" cy="0"/>
        </a:xfrm>
      </p:grpSpPr>
      <p:sp>
        <p:nvSpPr>
          <p:cNvPr id="18" name="PlaceHolder 1"/>
          <p:cNvSpPr>
            <a:spLocks noGrp="1"/>
          </p:cNvSpPr>
          <p:nvPr>
            <p:ph type="title"/>
          </p:nvPr>
        </p:nvSpPr>
        <p:spPr>
          <a:xfrm>
            <a:off x="9746280" y="717120"/>
            <a:ext cx="3021840" cy="15292080"/>
          </a:xfrm>
          <a:prstGeom prst="rect">
            <a:avLst/>
          </a:prstGeom>
          <a:noFill/>
          <a:ln w="0">
            <a:noFill/>
          </a:ln>
        </p:spPr>
        <p:txBody>
          <a:bodyPr lIns="128160" rIns="128160" tIns="64080" bIns="64080" anchor="ctr" vert="eaVert">
            <a:noAutofit/>
          </a:bodyPr>
          <a:p>
            <a:pPr indent="0" algn="ctr" defTabSz="1280160">
              <a:lnSpc>
                <a:spcPct val="100000"/>
              </a:lnSpc>
              <a:buNone/>
              <a:tabLst>
                <a:tab algn="l" pos="0"/>
              </a:tabLst>
            </a:pPr>
            <a:r>
              <a:rPr lang="en-US" sz="6200" b="0" u="none" strike="noStrike">
                <a:solidFill>
                  <a:schemeClr val="dk1"/>
                </a:solidFill>
                <a:effectLst/>
                <a:uFillTx/>
                <a:latin typeface="Calibri"/>
              </a:rPr>
              <a:t>Click to edit Master title style</a:t>
            </a:r>
            <a:endParaRPr lang="en-US" sz="6200" b="0" u="none" strike="noStrike">
              <a:solidFill>
                <a:srgbClr val="000000"/>
              </a:solidFill>
              <a:effectLst/>
              <a:uFillTx/>
              <a:latin typeface="Arial"/>
            </a:endParaRPr>
          </a:p>
        </p:txBody>
      </p:sp>
      <p:sp>
        <p:nvSpPr>
          <p:cNvPr id="19" name="PlaceHolder 2"/>
          <p:cNvSpPr>
            <a:spLocks noGrp="1"/>
          </p:cNvSpPr>
          <p:nvPr>
            <p:ph type="body"/>
          </p:nvPr>
        </p:nvSpPr>
        <p:spPr>
          <a:xfrm>
            <a:off x="671760" y="717120"/>
            <a:ext cx="8912520" cy="15292080"/>
          </a:xfrm>
          <a:prstGeom prst="rect">
            <a:avLst/>
          </a:prstGeom>
          <a:noFill/>
          <a:ln w="0">
            <a:noFill/>
          </a:ln>
        </p:spPr>
        <p:txBody>
          <a:bodyPr lIns="128160" rIns="128160" tIns="64080" bIns="64080" anchor="t" vert="eaVert">
            <a:noAutofit/>
          </a:bodyPr>
          <a:p>
            <a:pPr marL="480240" indent="-480240" defTabSz="1280160">
              <a:lnSpc>
                <a:spcPct val="100000"/>
              </a:lnSpc>
              <a:spcBef>
                <a:spcPts val="901"/>
              </a:spcBef>
              <a:buClr>
                <a:srgbClr val="000000"/>
              </a:buClr>
              <a:buFont typeface="Arial"/>
              <a:buChar char="•"/>
            </a:pPr>
            <a:r>
              <a:rPr lang="en-US" sz="4500" b="0" u="none" strike="noStrike">
                <a:solidFill>
                  <a:schemeClr val="dk1"/>
                </a:solidFill>
                <a:effectLst/>
                <a:uFillTx/>
                <a:latin typeface="Calibri"/>
              </a:rPr>
              <a:t>Click to edit Master text styles</a:t>
            </a:r>
            <a:endParaRPr lang="en-US" sz="4500" b="0" u="none" strike="noStrike">
              <a:solidFill>
                <a:srgbClr val="000000"/>
              </a:solidFill>
              <a:effectLst/>
              <a:uFillTx/>
              <a:latin typeface="Arial"/>
            </a:endParaRPr>
          </a:p>
          <a:p>
            <a:pPr marL="1040040" lvl="1" indent="-399960" defTabSz="1280160">
              <a:lnSpc>
                <a:spcPct val="100000"/>
              </a:lnSpc>
              <a:spcBef>
                <a:spcPts val="780"/>
              </a:spcBef>
              <a:buClr>
                <a:srgbClr val="000000"/>
              </a:buClr>
              <a:buFont typeface="Arial"/>
              <a:buChar char="–"/>
            </a:pPr>
            <a:r>
              <a:rPr lang="en-US" sz="3900" b="0" u="none" strike="noStrike">
                <a:solidFill>
                  <a:schemeClr val="dk1"/>
                </a:solidFill>
                <a:effectLst/>
                <a:uFillTx/>
                <a:latin typeface="Calibri"/>
              </a:rPr>
              <a:t>Second level</a:t>
            </a:r>
            <a:endParaRPr lang="en-US" sz="3900" b="0" u="none" strike="noStrike">
              <a:solidFill>
                <a:srgbClr val="000000"/>
              </a:solidFill>
              <a:effectLst/>
              <a:uFillTx/>
              <a:latin typeface="Arial"/>
            </a:endParaRPr>
          </a:p>
          <a:p>
            <a:pPr marL="1600200" lvl="2" indent="-320040" defTabSz="1280160">
              <a:lnSpc>
                <a:spcPct val="100000"/>
              </a:lnSpc>
              <a:spcBef>
                <a:spcPts val="680"/>
              </a:spcBef>
              <a:buClr>
                <a:srgbClr val="000000"/>
              </a:buClr>
              <a:buFont typeface="Arial"/>
              <a:buChar char="•"/>
            </a:pPr>
            <a:r>
              <a:rPr lang="en-US" sz="3400" b="0" u="none" strike="noStrike">
                <a:solidFill>
                  <a:schemeClr val="dk1"/>
                </a:solidFill>
                <a:effectLst/>
                <a:uFillTx/>
                <a:latin typeface="Calibri"/>
              </a:rPr>
              <a:t>Third level</a:t>
            </a:r>
            <a:endParaRPr lang="en-US" sz="3400" b="0" u="none" strike="noStrike">
              <a:solidFill>
                <a:srgbClr val="000000"/>
              </a:solidFill>
              <a:effectLst/>
              <a:uFillTx/>
              <a:latin typeface="Arial"/>
            </a:endParaRPr>
          </a:p>
          <a:p>
            <a:pPr marL="2240280" lvl="3" indent="-320040" defTabSz="1280160">
              <a:lnSpc>
                <a:spcPct val="100000"/>
              </a:lnSpc>
              <a:spcBef>
                <a:spcPts val="561"/>
              </a:spcBef>
              <a:buClr>
                <a:srgbClr val="000000"/>
              </a:buClr>
              <a:buFont typeface="Arial"/>
              <a:buChar char="–"/>
            </a:pPr>
            <a:r>
              <a:rPr lang="en-US" sz="2800" b="0" u="none" strike="noStrike">
                <a:solidFill>
                  <a:schemeClr val="dk1"/>
                </a:solidFill>
                <a:effectLst/>
                <a:uFillTx/>
                <a:latin typeface="Calibri"/>
              </a:rPr>
              <a:t>Fourth level</a:t>
            </a:r>
            <a:endParaRPr lang="en-US" sz="2800" b="0" u="none" strike="noStrike">
              <a:solidFill>
                <a:srgbClr val="000000"/>
              </a:solidFill>
              <a:effectLst/>
              <a:uFillTx/>
              <a:latin typeface="Arial"/>
            </a:endParaRPr>
          </a:p>
          <a:p>
            <a:pPr marL="2880360" lvl="4" indent="-320040" defTabSz="1280160">
              <a:lnSpc>
                <a:spcPct val="100000"/>
              </a:lnSpc>
              <a:spcBef>
                <a:spcPts val="561"/>
              </a:spcBef>
              <a:buClr>
                <a:srgbClr val="000000"/>
              </a:buClr>
              <a:buFont typeface="Arial"/>
              <a:buChar char="»"/>
            </a:pPr>
            <a:r>
              <a:rPr lang="en-US" sz="2800" b="0" u="none" strike="noStrike">
                <a:solidFill>
                  <a:schemeClr val="dk1"/>
                </a:solidFill>
                <a:effectLst/>
                <a:uFillTx/>
                <a:latin typeface="Calibri"/>
              </a:rPr>
              <a:t>Fifth level</a:t>
            </a:r>
            <a:endParaRPr lang="en-US" sz="2800" b="0" u="none" strike="noStrike">
              <a:solidFill>
                <a:srgbClr val="000000"/>
              </a:solidFill>
              <a:effectLst/>
              <a:uFillTx/>
              <a:latin typeface="Arial"/>
            </a:endParaRPr>
          </a:p>
        </p:txBody>
      </p:sp>
      <p:sp>
        <p:nvSpPr>
          <p:cNvPr id="20" name="PlaceHolder 3"/>
          <p:cNvSpPr>
            <a:spLocks noGrp="1"/>
          </p:cNvSpPr>
          <p:nvPr>
            <p:ph type="dt" idx="10"/>
          </p:nvPr>
        </p:nvSpPr>
        <p:spPr>
          <a:xfrm>
            <a:off x="480240" y="11865240"/>
            <a:ext cx="2238480" cy="679680"/>
          </a:xfrm>
          <a:prstGeom prst="rect">
            <a:avLst/>
          </a:prstGeom>
          <a:noFill/>
          <a:ln w="0">
            <a:noFill/>
          </a:ln>
        </p:spPr>
        <p:txBody>
          <a:bodyPr lIns="128160" rIns="128160" tIns="64080" bIns="64080" anchor="ctr">
            <a:noAutofit/>
          </a:bodyPr>
          <a:lstStyle>
            <a:lvl1pPr indent="0" defTabSz="1280160">
              <a:lnSpc>
                <a:spcPct val="100000"/>
              </a:lnSpc>
              <a:buNone/>
              <a:tabLst>
                <a:tab algn="l" pos="0"/>
              </a:tabLst>
              <a:defRPr lang="en-US" sz="1700" b="0" u="none" strike="noStrike">
                <a:solidFill>
                  <a:schemeClr val="dk1">
                    <a:tint val="75000"/>
                  </a:schemeClr>
                </a:solidFill>
                <a:effectLst/>
                <a:uFillTx/>
                <a:latin typeface="Calibri"/>
              </a:defRPr>
            </a:lvl1pPr>
          </a:lstStyle>
          <a:p>
            <a:pPr indent="0" defTabSz="1280160">
              <a:lnSpc>
                <a:spcPct val="100000"/>
              </a:lnSpc>
              <a:buNone/>
              <a:tabLst>
                <a:tab algn="l" pos="0"/>
              </a:tabLst>
            </a:pPr>
            <a:r>
              <a:rPr lang="en-US" sz="1700" b="0" u="none" strike="noStrike">
                <a:solidFill>
                  <a:schemeClr val="dk1">
                    <a:tint val="75000"/>
                  </a:schemeClr>
                </a:solidFill>
                <a:effectLst/>
                <a:uFillTx/>
                <a:latin typeface="Calibri"/>
              </a:rPr>
              <a:t>&lt;date/time&gt;</a:t>
            </a:r>
            <a:endParaRPr lang="en-US" sz="1700" b="0" u="none" strike="noStrike">
              <a:solidFill>
                <a:srgbClr val="000000"/>
              </a:solidFill>
              <a:effectLst/>
              <a:uFillTx/>
              <a:latin typeface="Times New Roman"/>
            </a:endParaRPr>
          </a:p>
        </p:txBody>
      </p:sp>
      <p:sp>
        <p:nvSpPr>
          <p:cNvPr id="21" name="PlaceHolder 4"/>
          <p:cNvSpPr>
            <a:spLocks noGrp="1"/>
          </p:cNvSpPr>
          <p:nvPr>
            <p:ph type="ftr" idx="11"/>
          </p:nvPr>
        </p:nvSpPr>
        <p:spPr>
          <a:xfrm>
            <a:off x="3280320" y="11865240"/>
            <a:ext cx="3038760" cy="679680"/>
          </a:xfrm>
          <a:prstGeom prst="rect">
            <a:avLst/>
          </a:prstGeom>
          <a:noFill/>
          <a:ln w="0">
            <a:noFill/>
          </a:ln>
        </p:spPr>
        <p:txBody>
          <a:bodyPr lIns="128160" rIns="128160" tIns="64080" bIns="64080" anchor="ctr">
            <a:noAutofit/>
          </a:bodyPr>
          <a:lstStyle>
            <a:lvl1pPr indent="0" algn="ctr">
              <a:lnSpc>
                <a:spcPct val="100000"/>
              </a:lnSpc>
              <a:buNone/>
              <a:tabLst>
                <a:tab algn="l" pos="0"/>
              </a:tabLst>
              <a:defRPr lang="en-US" sz="1400" b="0" u="none" strike="noStrike">
                <a:solidFill>
                  <a:srgbClr val="000000"/>
                </a:solidFill>
                <a:effectLst/>
                <a:uFillTx/>
                <a:latin typeface="Times New Roman"/>
              </a:defRPr>
            </a:lvl1pPr>
          </a:lstStyle>
          <a:p>
            <a:pPr indent="0" algn="ctr">
              <a:lnSpc>
                <a:spcPct val="100000"/>
              </a:lnSpc>
              <a:buNone/>
              <a:tabLst>
                <a:tab algn="l" pos="0"/>
              </a:tabLst>
            </a:pPr>
            <a:r>
              <a:rPr lang="en-US" sz="1400" b="0" u="none" strike="noStrike">
                <a:solidFill>
                  <a:srgbClr val="000000"/>
                </a:solidFill>
                <a:effectLst/>
                <a:uFillTx/>
                <a:latin typeface="Times New Roman"/>
              </a:rPr>
              <a:t>&lt;footer&gt;</a:t>
            </a:r>
            <a:endParaRPr lang="en-US" sz="1400" b="0" u="none" strike="noStrike">
              <a:solidFill>
                <a:srgbClr val="000000"/>
              </a:solidFill>
              <a:effectLst/>
              <a:uFillTx/>
              <a:latin typeface="Times New Roman"/>
            </a:endParaRPr>
          </a:p>
        </p:txBody>
      </p:sp>
      <p:sp>
        <p:nvSpPr>
          <p:cNvPr id="22" name="PlaceHolder 5"/>
          <p:cNvSpPr>
            <a:spLocks noGrp="1"/>
          </p:cNvSpPr>
          <p:nvPr>
            <p:ph type="sldNum" idx="12"/>
          </p:nvPr>
        </p:nvSpPr>
        <p:spPr>
          <a:xfrm>
            <a:off x="6881040" y="11865240"/>
            <a:ext cx="2238480" cy="679680"/>
          </a:xfrm>
          <a:prstGeom prst="rect">
            <a:avLst/>
          </a:prstGeom>
          <a:noFill/>
          <a:ln w="0">
            <a:noFill/>
          </a:ln>
        </p:spPr>
        <p:txBody>
          <a:bodyPr lIns="128160" rIns="128160" tIns="64080" bIns="64080" anchor="ctr">
            <a:noAutofit/>
          </a:bodyPr>
          <a:lstStyle>
            <a:lvl1pPr indent="0" algn="r" defTabSz="1280160">
              <a:lnSpc>
                <a:spcPct val="100000"/>
              </a:lnSpc>
              <a:buNone/>
              <a:tabLst>
                <a:tab algn="l" pos="0"/>
              </a:tabLst>
              <a:defRPr lang="en-US" sz="1700" b="0" u="none" strike="noStrike">
                <a:solidFill>
                  <a:schemeClr val="dk1">
                    <a:tint val="75000"/>
                  </a:schemeClr>
                </a:solidFill>
                <a:effectLst/>
                <a:uFillTx/>
                <a:latin typeface="Calibri"/>
              </a:defRPr>
            </a:lvl1pPr>
          </a:lstStyle>
          <a:p>
            <a:pPr indent="0" algn="r" defTabSz="1280160">
              <a:lnSpc>
                <a:spcPct val="100000"/>
              </a:lnSpc>
              <a:buNone/>
              <a:tabLst>
                <a:tab algn="l" pos="0"/>
              </a:tabLst>
            </a:pPr>
            <a:fld id="{C01FD625-556E-424E-AB1F-E9A6A24EB226}" type="slidenum">
              <a:rPr lang="en-US" sz="1700" b="0" u="none" strike="noStrike">
                <a:solidFill>
                  <a:schemeClr val="dk1">
                    <a:tint val="75000"/>
                  </a:schemeClr>
                </a:solidFill>
                <a:effectLst/>
                <a:uFillTx/>
                <a:latin typeface="Calibri"/>
              </a:rPr>
              <a:t>&lt;number&gt;</a:t>
            </a:fld>
            <a:endParaRPr lang="en-US" sz="1700" b="0" u="none" strike="noStrike">
              <a:solidFill>
                <a:srgbClr val="000000"/>
              </a:solidFill>
              <a:effectLst/>
              <a:uFillTx/>
              <a:latin typeface="Times New Roman"/>
            </a:endParaRPr>
          </a:p>
        </p:txBody>
      </p:sp>
    </p:spTree>
  </p:cSld>
</p:sldLayout>
</file>

<file path=ppt/slideLayouts/slideLayout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and Content">
    <p:bg>
      <p:bgPr>
        <a:solidFill>
          <a:srgbClr val="ffffff"/>
        </a:solidFill>
      </p:bgPr>
    </p:bg>
    <p:spTree>
      <p:nvGrpSpPr>
        <p:cNvPr id="1" name=""/>
        <p:cNvGrpSpPr/>
        <p:nvPr/>
      </p:nvGrpSpPr>
      <p:grpSpPr>
        <a:xfrm>
          <a:off x="0" y="0"/>
          <a:ext cx="0" cy="0"/>
          <a:chOff x="0" y="0"/>
          <a:chExt cx="0" cy="0"/>
        </a:xfrm>
      </p:grpSpPr>
      <p:sp>
        <p:nvSpPr>
          <p:cNvPr id="23" name="PlaceHolder 1"/>
          <p:cNvSpPr>
            <a:spLocks noGrp="1"/>
          </p:cNvSpPr>
          <p:nvPr>
            <p:ph type="title"/>
          </p:nvPr>
        </p:nvSpPr>
        <p:spPr>
          <a:xfrm>
            <a:off x="480240" y="512640"/>
            <a:ext cx="8639280" cy="2131920"/>
          </a:xfrm>
          <a:prstGeom prst="rect">
            <a:avLst/>
          </a:prstGeom>
          <a:noFill/>
          <a:ln w="0">
            <a:noFill/>
          </a:ln>
        </p:spPr>
        <p:txBody>
          <a:bodyPr lIns="128160" rIns="128160" tIns="64080" bIns="64080" anchor="ctr">
            <a:noAutofit/>
          </a:bodyPr>
          <a:p>
            <a:pPr indent="0" algn="ctr" defTabSz="1280160">
              <a:lnSpc>
                <a:spcPct val="100000"/>
              </a:lnSpc>
              <a:buNone/>
              <a:tabLst>
                <a:tab algn="l" pos="0"/>
              </a:tabLst>
            </a:pPr>
            <a:r>
              <a:rPr lang="en-US" sz="6200" b="0" u="none" strike="noStrike">
                <a:solidFill>
                  <a:schemeClr val="dk1"/>
                </a:solidFill>
                <a:effectLst/>
                <a:uFillTx/>
                <a:latin typeface="Calibri"/>
              </a:rPr>
              <a:t>Click to edit Master title style</a:t>
            </a:r>
            <a:endParaRPr lang="en-US" sz="6200" b="0" u="none" strike="noStrike">
              <a:solidFill>
                <a:srgbClr val="000000"/>
              </a:solidFill>
              <a:effectLst/>
              <a:uFillTx/>
              <a:latin typeface="Arial"/>
            </a:endParaRPr>
          </a:p>
        </p:txBody>
      </p:sp>
      <p:sp>
        <p:nvSpPr>
          <p:cNvPr id="24" name="PlaceHolder 2"/>
          <p:cNvSpPr>
            <a:spLocks noGrp="1"/>
          </p:cNvSpPr>
          <p:nvPr>
            <p:ph type="body"/>
          </p:nvPr>
        </p:nvSpPr>
        <p:spPr>
          <a:xfrm>
            <a:off x="480240" y="2986920"/>
            <a:ext cx="8639280" cy="8446680"/>
          </a:xfrm>
          <a:prstGeom prst="rect">
            <a:avLst/>
          </a:prstGeom>
          <a:noFill/>
          <a:ln w="0">
            <a:noFill/>
          </a:ln>
        </p:spPr>
        <p:txBody>
          <a:bodyPr lIns="128160" rIns="128160" tIns="64080" bIns="64080" anchor="t">
            <a:noAutofit/>
          </a:bodyPr>
          <a:p>
            <a:pPr marL="480240" indent="-480240" defTabSz="1280160">
              <a:lnSpc>
                <a:spcPct val="100000"/>
              </a:lnSpc>
              <a:spcBef>
                <a:spcPts val="901"/>
              </a:spcBef>
              <a:buClr>
                <a:srgbClr val="000000"/>
              </a:buClr>
              <a:buFont typeface="Arial"/>
              <a:buChar char="•"/>
            </a:pPr>
            <a:r>
              <a:rPr lang="en-US" sz="4500" b="0" u="none" strike="noStrike">
                <a:solidFill>
                  <a:schemeClr val="dk1"/>
                </a:solidFill>
                <a:effectLst/>
                <a:uFillTx/>
                <a:latin typeface="Calibri"/>
              </a:rPr>
              <a:t>Click to edit Master text styles</a:t>
            </a:r>
            <a:endParaRPr lang="en-US" sz="4500" b="0" u="none" strike="noStrike">
              <a:solidFill>
                <a:srgbClr val="000000"/>
              </a:solidFill>
              <a:effectLst/>
              <a:uFillTx/>
              <a:latin typeface="Arial"/>
            </a:endParaRPr>
          </a:p>
          <a:p>
            <a:pPr marL="1040040" lvl="1" indent="-399960" defTabSz="1280160">
              <a:lnSpc>
                <a:spcPct val="100000"/>
              </a:lnSpc>
              <a:spcBef>
                <a:spcPts val="780"/>
              </a:spcBef>
              <a:buClr>
                <a:srgbClr val="000000"/>
              </a:buClr>
              <a:buFont typeface="Arial"/>
              <a:buChar char="–"/>
            </a:pPr>
            <a:r>
              <a:rPr lang="en-US" sz="3900" b="0" u="none" strike="noStrike">
                <a:solidFill>
                  <a:schemeClr val="dk1"/>
                </a:solidFill>
                <a:effectLst/>
                <a:uFillTx/>
                <a:latin typeface="Calibri"/>
              </a:rPr>
              <a:t>Second level</a:t>
            </a:r>
            <a:endParaRPr lang="en-US" sz="3900" b="0" u="none" strike="noStrike">
              <a:solidFill>
                <a:srgbClr val="000000"/>
              </a:solidFill>
              <a:effectLst/>
              <a:uFillTx/>
              <a:latin typeface="Arial"/>
            </a:endParaRPr>
          </a:p>
          <a:p>
            <a:pPr marL="1600200" lvl="2" indent="-320040" defTabSz="1280160">
              <a:lnSpc>
                <a:spcPct val="100000"/>
              </a:lnSpc>
              <a:spcBef>
                <a:spcPts val="680"/>
              </a:spcBef>
              <a:buClr>
                <a:srgbClr val="000000"/>
              </a:buClr>
              <a:buFont typeface="Arial"/>
              <a:buChar char="•"/>
            </a:pPr>
            <a:r>
              <a:rPr lang="en-US" sz="3400" b="0" u="none" strike="noStrike">
                <a:solidFill>
                  <a:schemeClr val="dk1"/>
                </a:solidFill>
                <a:effectLst/>
                <a:uFillTx/>
                <a:latin typeface="Calibri"/>
              </a:rPr>
              <a:t>Third level</a:t>
            </a:r>
            <a:endParaRPr lang="en-US" sz="3400" b="0" u="none" strike="noStrike">
              <a:solidFill>
                <a:srgbClr val="000000"/>
              </a:solidFill>
              <a:effectLst/>
              <a:uFillTx/>
              <a:latin typeface="Arial"/>
            </a:endParaRPr>
          </a:p>
          <a:p>
            <a:pPr marL="2240280" lvl="3" indent="-320040" defTabSz="1280160">
              <a:lnSpc>
                <a:spcPct val="100000"/>
              </a:lnSpc>
              <a:spcBef>
                <a:spcPts val="561"/>
              </a:spcBef>
              <a:buClr>
                <a:srgbClr val="000000"/>
              </a:buClr>
              <a:buFont typeface="Arial"/>
              <a:buChar char="–"/>
            </a:pPr>
            <a:r>
              <a:rPr lang="en-US" sz="2800" b="0" u="none" strike="noStrike">
                <a:solidFill>
                  <a:schemeClr val="dk1"/>
                </a:solidFill>
                <a:effectLst/>
                <a:uFillTx/>
                <a:latin typeface="Calibri"/>
              </a:rPr>
              <a:t>Fourth level</a:t>
            </a:r>
            <a:endParaRPr lang="en-US" sz="2800" b="0" u="none" strike="noStrike">
              <a:solidFill>
                <a:srgbClr val="000000"/>
              </a:solidFill>
              <a:effectLst/>
              <a:uFillTx/>
              <a:latin typeface="Arial"/>
            </a:endParaRPr>
          </a:p>
          <a:p>
            <a:pPr marL="2880360" lvl="4" indent="-320040" defTabSz="1280160">
              <a:lnSpc>
                <a:spcPct val="100000"/>
              </a:lnSpc>
              <a:spcBef>
                <a:spcPts val="561"/>
              </a:spcBef>
              <a:buClr>
                <a:srgbClr val="000000"/>
              </a:buClr>
              <a:buFont typeface="Arial"/>
              <a:buChar char="»"/>
            </a:pPr>
            <a:r>
              <a:rPr lang="en-US" sz="2800" b="0" u="none" strike="noStrike">
                <a:solidFill>
                  <a:schemeClr val="dk1"/>
                </a:solidFill>
                <a:effectLst/>
                <a:uFillTx/>
                <a:latin typeface="Calibri"/>
              </a:rPr>
              <a:t>Fifth level</a:t>
            </a:r>
            <a:endParaRPr lang="en-US" sz="2800" b="0" u="none" strike="noStrike">
              <a:solidFill>
                <a:srgbClr val="000000"/>
              </a:solidFill>
              <a:effectLst/>
              <a:uFillTx/>
              <a:latin typeface="Arial"/>
            </a:endParaRPr>
          </a:p>
        </p:txBody>
      </p:sp>
      <p:sp>
        <p:nvSpPr>
          <p:cNvPr id="25" name="PlaceHolder 3"/>
          <p:cNvSpPr>
            <a:spLocks noGrp="1"/>
          </p:cNvSpPr>
          <p:nvPr>
            <p:ph type="dt" idx="13"/>
          </p:nvPr>
        </p:nvSpPr>
        <p:spPr>
          <a:xfrm>
            <a:off x="480240" y="11865240"/>
            <a:ext cx="2238480" cy="679680"/>
          </a:xfrm>
          <a:prstGeom prst="rect">
            <a:avLst/>
          </a:prstGeom>
          <a:noFill/>
          <a:ln w="0">
            <a:noFill/>
          </a:ln>
        </p:spPr>
        <p:txBody>
          <a:bodyPr lIns="128160" rIns="128160" tIns="64080" bIns="64080" anchor="ctr">
            <a:noAutofit/>
          </a:bodyPr>
          <a:lstStyle>
            <a:lvl1pPr indent="0" defTabSz="1280160">
              <a:lnSpc>
                <a:spcPct val="100000"/>
              </a:lnSpc>
              <a:buNone/>
              <a:tabLst>
                <a:tab algn="l" pos="0"/>
              </a:tabLst>
              <a:defRPr lang="en-US" sz="1700" b="0" u="none" strike="noStrike">
                <a:solidFill>
                  <a:schemeClr val="dk1">
                    <a:tint val="75000"/>
                  </a:schemeClr>
                </a:solidFill>
                <a:effectLst/>
                <a:uFillTx/>
                <a:latin typeface="Calibri"/>
              </a:defRPr>
            </a:lvl1pPr>
          </a:lstStyle>
          <a:p>
            <a:pPr indent="0" defTabSz="1280160">
              <a:lnSpc>
                <a:spcPct val="100000"/>
              </a:lnSpc>
              <a:buNone/>
              <a:tabLst>
                <a:tab algn="l" pos="0"/>
              </a:tabLst>
            </a:pPr>
            <a:r>
              <a:rPr lang="en-US" sz="1700" b="0" u="none" strike="noStrike">
                <a:solidFill>
                  <a:schemeClr val="dk1">
                    <a:tint val="75000"/>
                  </a:schemeClr>
                </a:solidFill>
                <a:effectLst/>
                <a:uFillTx/>
                <a:latin typeface="Calibri"/>
              </a:rPr>
              <a:t>&lt;date/time&gt;</a:t>
            </a:r>
            <a:endParaRPr lang="en-US" sz="1700" b="0" u="none" strike="noStrike">
              <a:solidFill>
                <a:srgbClr val="000000"/>
              </a:solidFill>
              <a:effectLst/>
              <a:uFillTx/>
              <a:latin typeface="Times New Roman"/>
            </a:endParaRPr>
          </a:p>
        </p:txBody>
      </p:sp>
      <p:sp>
        <p:nvSpPr>
          <p:cNvPr id="26" name="PlaceHolder 4"/>
          <p:cNvSpPr>
            <a:spLocks noGrp="1"/>
          </p:cNvSpPr>
          <p:nvPr>
            <p:ph type="ftr" idx="14"/>
          </p:nvPr>
        </p:nvSpPr>
        <p:spPr>
          <a:xfrm>
            <a:off x="3280320" y="11865240"/>
            <a:ext cx="3038760" cy="679680"/>
          </a:xfrm>
          <a:prstGeom prst="rect">
            <a:avLst/>
          </a:prstGeom>
          <a:noFill/>
          <a:ln w="0">
            <a:noFill/>
          </a:ln>
        </p:spPr>
        <p:txBody>
          <a:bodyPr lIns="128160" rIns="128160" tIns="64080" bIns="64080" anchor="ctr">
            <a:noAutofit/>
          </a:bodyPr>
          <a:lstStyle>
            <a:lvl1pPr indent="0" algn="ctr">
              <a:lnSpc>
                <a:spcPct val="100000"/>
              </a:lnSpc>
              <a:buNone/>
              <a:tabLst>
                <a:tab algn="l" pos="0"/>
              </a:tabLst>
              <a:defRPr lang="en-US" sz="1400" b="0" u="none" strike="noStrike">
                <a:solidFill>
                  <a:srgbClr val="000000"/>
                </a:solidFill>
                <a:effectLst/>
                <a:uFillTx/>
                <a:latin typeface="Times New Roman"/>
              </a:defRPr>
            </a:lvl1pPr>
          </a:lstStyle>
          <a:p>
            <a:pPr indent="0" algn="ctr">
              <a:lnSpc>
                <a:spcPct val="100000"/>
              </a:lnSpc>
              <a:buNone/>
              <a:tabLst>
                <a:tab algn="l" pos="0"/>
              </a:tabLst>
            </a:pPr>
            <a:r>
              <a:rPr lang="en-US" sz="1400" b="0" u="none" strike="noStrike">
                <a:solidFill>
                  <a:srgbClr val="000000"/>
                </a:solidFill>
                <a:effectLst/>
                <a:uFillTx/>
                <a:latin typeface="Times New Roman"/>
              </a:rPr>
              <a:t>&lt;footer&gt;</a:t>
            </a:r>
            <a:endParaRPr lang="en-US" sz="1400" b="0" u="none" strike="noStrike">
              <a:solidFill>
                <a:srgbClr val="000000"/>
              </a:solidFill>
              <a:effectLst/>
              <a:uFillTx/>
              <a:latin typeface="Times New Roman"/>
            </a:endParaRPr>
          </a:p>
        </p:txBody>
      </p:sp>
      <p:sp>
        <p:nvSpPr>
          <p:cNvPr id="27" name="PlaceHolder 5"/>
          <p:cNvSpPr>
            <a:spLocks noGrp="1"/>
          </p:cNvSpPr>
          <p:nvPr>
            <p:ph type="sldNum" idx="15"/>
          </p:nvPr>
        </p:nvSpPr>
        <p:spPr>
          <a:xfrm>
            <a:off x="6881040" y="11865240"/>
            <a:ext cx="2238480" cy="679680"/>
          </a:xfrm>
          <a:prstGeom prst="rect">
            <a:avLst/>
          </a:prstGeom>
          <a:noFill/>
          <a:ln w="0">
            <a:noFill/>
          </a:ln>
        </p:spPr>
        <p:txBody>
          <a:bodyPr lIns="128160" rIns="128160" tIns="64080" bIns="64080" anchor="ctr">
            <a:noAutofit/>
          </a:bodyPr>
          <a:lstStyle>
            <a:lvl1pPr indent="0" algn="r" defTabSz="1280160">
              <a:lnSpc>
                <a:spcPct val="100000"/>
              </a:lnSpc>
              <a:buNone/>
              <a:tabLst>
                <a:tab algn="l" pos="0"/>
              </a:tabLst>
              <a:defRPr lang="en-US" sz="1700" b="0" u="none" strike="noStrike">
                <a:solidFill>
                  <a:schemeClr val="dk1">
                    <a:tint val="75000"/>
                  </a:schemeClr>
                </a:solidFill>
                <a:effectLst/>
                <a:uFillTx/>
                <a:latin typeface="Calibri"/>
              </a:defRPr>
            </a:lvl1pPr>
          </a:lstStyle>
          <a:p>
            <a:pPr indent="0" algn="r" defTabSz="1280160">
              <a:lnSpc>
                <a:spcPct val="100000"/>
              </a:lnSpc>
              <a:buNone/>
              <a:tabLst>
                <a:tab algn="l" pos="0"/>
              </a:tabLst>
            </a:pPr>
            <a:fld id="{26C80276-BA8A-449F-A62A-B951AD439154}" type="slidenum">
              <a:rPr lang="en-US" sz="1700" b="0" u="none" strike="noStrike">
                <a:solidFill>
                  <a:schemeClr val="dk1">
                    <a:tint val="75000"/>
                  </a:schemeClr>
                </a:solidFill>
                <a:effectLst/>
                <a:uFillTx/>
                <a:latin typeface="Calibri"/>
              </a:rPr>
              <a:t>&lt;number&gt;</a:t>
            </a:fld>
            <a:endParaRPr lang="en-US" sz="1700" b="0" u="none" strike="noStrike">
              <a:solidFill>
                <a:srgbClr val="000000"/>
              </a:solidFill>
              <a:effectLst/>
              <a:uFillTx/>
              <a:latin typeface="Times New Roman"/>
            </a:endParaRPr>
          </a:p>
        </p:txBody>
      </p:sp>
    </p:spTree>
  </p:cSld>
</p:sldLayout>
</file>

<file path=ppt/slideLayouts/slideLayout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Section Header">
    <p:bg>
      <p:bgPr>
        <a:solidFill>
          <a:srgbClr val="ffffff"/>
        </a:solidFill>
      </p:bgPr>
    </p:bg>
    <p:spTree>
      <p:nvGrpSpPr>
        <p:cNvPr id="1" name=""/>
        <p:cNvGrpSpPr/>
        <p:nvPr/>
      </p:nvGrpSpPr>
      <p:grpSpPr>
        <a:xfrm>
          <a:off x="0" y="0"/>
          <a:ext cx="0" cy="0"/>
          <a:chOff x="0" y="0"/>
          <a:chExt cx="0" cy="0"/>
        </a:xfrm>
      </p:grpSpPr>
      <p:sp>
        <p:nvSpPr>
          <p:cNvPr id="28" name="PlaceHolder 1"/>
          <p:cNvSpPr>
            <a:spLocks noGrp="1"/>
          </p:cNvSpPr>
          <p:nvPr>
            <p:ph type="title"/>
          </p:nvPr>
        </p:nvSpPr>
        <p:spPr>
          <a:xfrm>
            <a:off x="758520" y="8226360"/>
            <a:ext cx="8159400" cy="2540880"/>
          </a:xfrm>
          <a:prstGeom prst="rect">
            <a:avLst/>
          </a:prstGeom>
          <a:noFill/>
          <a:ln w="0">
            <a:noFill/>
          </a:ln>
        </p:spPr>
        <p:txBody>
          <a:bodyPr lIns="128160" rIns="128160" tIns="64080" bIns="64080" anchor="t">
            <a:noAutofit/>
          </a:bodyPr>
          <a:p>
            <a:pPr indent="0" defTabSz="1280160">
              <a:lnSpc>
                <a:spcPct val="100000"/>
              </a:lnSpc>
              <a:buNone/>
              <a:tabLst>
                <a:tab algn="l" pos="0"/>
              </a:tabLst>
            </a:pPr>
            <a:r>
              <a:rPr lang="en-US" sz="5600" b="1" u="none" strike="noStrike" cap="all">
                <a:solidFill>
                  <a:schemeClr val="dk1"/>
                </a:solidFill>
                <a:effectLst/>
                <a:uFillTx/>
                <a:latin typeface="Calibri"/>
              </a:rPr>
              <a:t>Click to edit Master title style</a:t>
            </a:r>
            <a:endParaRPr lang="en-US" sz="5600" b="0" u="none" strike="noStrike">
              <a:solidFill>
                <a:srgbClr val="000000"/>
              </a:solidFill>
              <a:effectLst/>
              <a:uFillTx/>
              <a:latin typeface="Arial"/>
            </a:endParaRPr>
          </a:p>
        </p:txBody>
      </p:sp>
      <p:sp>
        <p:nvSpPr>
          <p:cNvPr id="29" name="PlaceHolder 2"/>
          <p:cNvSpPr>
            <a:spLocks noGrp="1"/>
          </p:cNvSpPr>
          <p:nvPr>
            <p:ph type="body"/>
          </p:nvPr>
        </p:nvSpPr>
        <p:spPr>
          <a:xfrm>
            <a:off x="758520" y="5425920"/>
            <a:ext cx="8159400" cy="2798640"/>
          </a:xfrm>
          <a:prstGeom prst="rect">
            <a:avLst/>
          </a:prstGeom>
          <a:noFill/>
          <a:ln w="0">
            <a:noFill/>
          </a:ln>
        </p:spPr>
        <p:txBody>
          <a:bodyPr lIns="128160" rIns="128160" tIns="64080" bIns="64080" anchor="b">
            <a:noAutofit/>
          </a:bodyPr>
          <a:p>
            <a:pPr indent="0" defTabSz="1280160">
              <a:lnSpc>
                <a:spcPct val="100000"/>
              </a:lnSpc>
              <a:spcBef>
                <a:spcPts val="561"/>
              </a:spcBef>
              <a:buNone/>
              <a:tabLst>
                <a:tab algn="l" pos="0"/>
              </a:tabLst>
            </a:pPr>
            <a:r>
              <a:rPr lang="en-US" sz="2800" b="0" u="none" strike="noStrike">
                <a:solidFill>
                  <a:schemeClr val="dk1">
                    <a:tint val="75000"/>
                  </a:schemeClr>
                </a:solidFill>
                <a:effectLst/>
                <a:uFillTx/>
                <a:latin typeface="Calibri"/>
              </a:rPr>
              <a:t>Click to edit Master text styles</a:t>
            </a:r>
            <a:endParaRPr lang="en-US" sz="2800" b="0" u="none" strike="noStrike">
              <a:solidFill>
                <a:srgbClr val="000000"/>
              </a:solidFill>
              <a:effectLst/>
              <a:uFillTx/>
              <a:latin typeface="Arial"/>
            </a:endParaRPr>
          </a:p>
        </p:txBody>
      </p:sp>
      <p:sp>
        <p:nvSpPr>
          <p:cNvPr id="30" name="PlaceHolder 3"/>
          <p:cNvSpPr>
            <a:spLocks noGrp="1"/>
          </p:cNvSpPr>
          <p:nvPr>
            <p:ph type="dt" idx="16"/>
          </p:nvPr>
        </p:nvSpPr>
        <p:spPr>
          <a:xfrm>
            <a:off x="480240" y="11865240"/>
            <a:ext cx="2238480" cy="679680"/>
          </a:xfrm>
          <a:prstGeom prst="rect">
            <a:avLst/>
          </a:prstGeom>
          <a:noFill/>
          <a:ln w="0">
            <a:noFill/>
          </a:ln>
        </p:spPr>
        <p:txBody>
          <a:bodyPr lIns="128160" rIns="128160" tIns="64080" bIns="64080" anchor="ctr">
            <a:noAutofit/>
          </a:bodyPr>
          <a:lstStyle>
            <a:lvl1pPr indent="0" defTabSz="1280160">
              <a:lnSpc>
                <a:spcPct val="100000"/>
              </a:lnSpc>
              <a:buNone/>
              <a:tabLst>
                <a:tab algn="l" pos="0"/>
              </a:tabLst>
              <a:defRPr lang="en-US" sz="1700" b="0" u="none" strike="noStrike">
                <a:solidFill>
                  <a:schemeClr val="dk1">
                    <a:tint val="75000"/>
                  </a:schemeClr>
                </a:solidFill>
                <a:effectLst/>
                <a:uFillTx/>
                <a:latin typeface="Calibri"/>
              </a:defRPr>
            </a:lvl1pPr>
          </a:lstStyle>
          <a:p>
            <a:pPr indent="0" defTabSz="1280160">
              <a:lnSpc>
                <a:spcPct val="100000"/>
              </a:lnSpc>
              <a:buNone/>
              <a:tabLst>
                <a:tab algn="l" pos="0"/>
              </a:tabLst>
            </a:pPr>
            <a:r>
              <a:rPr lang="en-US" sz="1700" b="0" u="none" strike="noStrike">
                <a:solidFill>
                  <a:schemeClr val="dk1">
                    <a:tint val="75000"/>
                  </a:schemeClr>
                </a:solidFill>
                <a:effectLst/>
                <a:uFillTx/>
                <a:latin typeface="Calibri"/>
              </a:rPr>
              <a:t>&lt;date/time&gt;</a:t>
            </a:r>
            <a:endParaRPr lang="en-US" sz="1700" b="0" u="none" strike="noStrike">
              <a:solidFill>
                <a:srgbClr val="000000"/>
              </a:solidFill>
              <a:effectLst/>
              <a:uFillTx/>
              <a:latin typeface="Times New Roman"/>
            </a:endParaRPr>
          </a:p>
        </p:txBody>
      </p:sp>
      <p:sp>
        <p:nvSpPr>
          <p:cNvPr id="31" name="PlaceHolder 4"/>
          <p:cNvSpPr>
            <a:spLocks noGrp="1"/>
          </p:cNvSpPr>
          <p:nvPr>
            <p:ph type="ftr" idx="17"/>
          </p:nvPr>
        </p:nvSpPr>
        <p:spPr>
          <a:xfrm>
            <a:off x="3280320" y="11865240"/>
            <a:ext cx="3038760" cy="679680"/>
          </a:xfrm>
          <a:prstGeom prst="rect">
            <a:avLst/>
          </a:prstGeom>
          <a:noFill/>
          <a:ln w="0">
            <a:noFill/>
          </a:ln>
        </p:spPr>
        <p:txBody>
          <a:bodyPr lIns="128160" rIns="128160" tIns="64080" bIns="64080" anchor="ctr">
            <a:noAutofit/>
          </a:bodyPr>
          <a:lstStyle>
            <a:lvl1pPr indent="0" algn="ctr">
              <a:lnSpc>
                <a:spcPct val="100000"/>
              </a:lnSpc>
              <a:buNone/>
              <a:tabLst>
                <a:tab algn="l" pos="0"/>
              </a:tabLst>
              <a:defRPr lang="en-US" sz="1400" b="0" u="none" strike="noStrike">
                <a:solidFill>
                  <a:srgbClr val="000000"/>
                </a:solidFill>
                <a:effectLst/>
                <a:uFillTx/>
                <a:latin typeface="Times New Roman"/>
              </a:defRPr>
            </a:lvl1pPr>
          </a:lstStyle>
          <a:p>
            <a:pPr indent="0" algn="ctr">
              <a:lnSpc>
                <a:spcPct val="100000"/>
              </a:lnSpc>
              <a:buNone/>
              <a:tabLst>
                <a:tab algn="l" pos="0"/>
              </a:tabLst>
            </a:pPr>
            <a:r>
              <a:rPr lang="en-US" sz="1400" b="0" u="none" strike="noStrike">
                <a:solidFill>
                  <a:srgbClr val="000000"/>
                </a:solidFill>
                <a:effectLst/>
                <a:uFillTx/>
                <a:latin typeface="Times New Roman"/>
              </a:rPr>
              <a:t>&lt;footer&gt;</a:t>
            </a:r>
            <a:endParaRPr lang="en-US" sz="1400" b="0" u="none" strike="noStrike">
              <a:solidFill>
                <a:srgbClr val="000000"/>
              </a:solidFill>
              <a:effectLst/>
              <a:uFillTx/>
              <a:latin typeface="Times New Roman"/>
            </a:endParaRPr>
          </a:p>
        </p:txBody>
      </p:sp>
      <p:sp>
        <p:nvSpPr>
          <p:cNvPr id="32" name="PlaceHolder 5"/>
          <p:cNvSpPr>
            <a:spLocks noGrp="1"/>
          </p:cNvSpPr>
          <p:nvPr>
            <p:ph type="sldNum" idx="18"/>
          </p:nvPr>
        </p:nvSpPr>
        <p:spPr>
          <a:xfrm>
            <a:off x="6881040" y="11865240"/>
            <a:ext cx="2238480" cy="679680"/>
          </a:xfrm>
          <a:prstGeom prst="rect">
            <a:avLst/>
          </a:prstGeom>
          <a:noFill/>
          <a:ln w="0">
            <a:noFill/>
          </a:ln>
        </p:spPr>
        <p:txBody>
          <a:bodyPr lIns="128160" rIns="128160" tIns="64080" bIns="64080" anchor="ctr">
            <a:noAutofit/>
          </a:bodyPr>
          <a:lstStyle>
            <a:lvl1pPr indent="0" algn="r" defTabSz="1280160">
              <a:lnSpc>
                <a:spcPct val="100000"/>
              </a:lnSpc>
              <a:buNone/>
              <a:tabLst>
                <a:tab algn="l" pos="0"/>
              </a:tabLst>
              <a:defRPr lang="en-US" sz="1700" b="0" u="none" strike="noStrike">
                <a:solidFill>
                  <a:schemeClr val="dk1">
                    <a:tint val="75000"/>
                  </a:schemeClr>
                </a:solidFill>
                <a:effectLst/>
                <a:uFillTx/>
                <a:latin typeface="Calibri"/>
              </a:defRPr>
            </a:lvl1pPr>
          </a:lstStyle>
          <a:p>
            <a:pPr indent="0" algn="r" defTabSz="1280160">
              <a:lnSpc>
                <a:spcPct val="100000"/>
              </a:lnSpc>
              <a:buNone/>
              <a:tabLst>
                <a:tab algn="l" pos="0"/>
              </a:tabLst>
            </a:pPr>
            <a:fld id="{C8C79BD2-DCA7-4377-B457-5F1EDE754238}" type="slidenum">
              <a:rPr lang="en-US" sz="1700" b="0" u="none" strike="noStrike">
                <a:solidFill>
                  <a:schemeClr val="dk1">
                    <a:tint val="75000"/>
                  </a:schemeClr>
                </a:solidFill>
                <a:effectLst/>
                <a:uFillTx/>
                <a:latin typeface="Calibri"/>
              </a:rPr>
              <a:t>&lt;number&gt;</a:t>
            </a:fld>
            <a:endParaRPr lang="en-US" sz="1700" b="0" u="none" strike="noStrike">
              <a:solidFill>
                <a:srgbClr val="000000"/>
              </a:solidFill>
              <a:effectLst/>
              <a:uFillTx/>
              <a:latin typeface="Times New Roman"/>
            </a:endParaRPr>
          </a:p>
        </p:txBody>
      </p:sp>
    </p:spTree>
  </p:cSld>
</p:sldLayout>
</file>

<file path=ppt/slideLayouts/slideLayout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wo Content">
    <p:bg>
      <p:bgPr>
        <a:solidFill>
          <a:srgbClr val="ffffff"/>
        </a:solidFill>
      </p:bgPr>
    </p:bg>
    <p:spTree>
      <p:nvGrpSpPr>
        <p:cNvPr id="1" name=""/>
        <p:cNvGrpSpPr/>
        <p:nvPr/>
      </p:nvGrpSpPr>
      <p:grpSpPr>
        <a:xfrm>
          <a:off x="0" y="0"/>
          <a:ext cx="0" cy="0"/>
          <a:chOff x="0" y="0"/>
          <a:chExt cx="0" cy="0"/>
        </a:xfrm>
      </p:grpSpPr>
      <p:sp>
        <p:nvSpPr>
          <p:cNvPr id="33" name="PlaceHolder 1"/>
          <p:cNvSpPr>
            <a:spLocks noGrp="1"/>
          </p:cNvSpPr>
          <p:nvPr>
            <p:ph type="title"/>
          </p:nvPr>
        </p:nvSpPr>
        <p:spPr>
          <a:xfrm>
            <a:off x="480240" y="512640"/>
            <a:ext cx="8639280" cy="2131920"/>
          </a:xfrm>
          <a:prstGeom prst="rect">
            <a:avLst/>
          </a:prstGeom>
          <a:noFill/>
          <a:ln w="0">
            <a:noFill/>
          </a:ln>
        </p:spPr>
        <p:txBody>
          <a:bodyPr lIns="128160" rIns="128160" tIns="64080" bIns="64080" anchor="ctr">
            <a:noAutofit/>
          </a:bodyPr>
          <a:p>
            <a:pPr indent="0" algn="ctr" defTabSz="1280160">
              <a:lnSpc>
                <a:spcPct val="100000"/>
              </a:lnSpc>
              <a:buNone/>
              <a:tabLst>
                <a:tab algn="l" pos="0"/>
              </a:tabLst>
            </a:pPr>
            <a:r>
              <a:rPr lang="en-US" sz="6200" b="0" u="none" strike="noStrike">
                <a:solidFill>
                  <a:schemeClr val="dk1"/>
                </a:solidFill>
                <a:effectLst/>
                <a:uFillTx/>
                <a:latin typeface="Calibri"/>
              </a:rPr>
              <a:t>Click to edit Master title style</a:t>
            </a:r>
            <a:endParaRPr lang="en-US" sz="6200" b="0" u="none" strike="noStrike">
              <a:solidFill>
                <a:srgbClr val="000000"/>
              </a:solidFill>
              <a:effectLst/>
              <a:uFillTx/>
              <a:latin typeface="Arial"/>
            </a:endParaRPr>
          </a:p>
        </p:txBody>
      </p:sp>
      <p:sp>
        <p:nvSpPr>
          <p:cNvPr id="34" name="PlaceHolder 2"/>
          <p:cNvSpPr>
            <a:spLocks noGrp="1"/>
          </p:cNvSpPr>
          <p:nvPr>
            <p:ph type="body"/>
          </p:nvPr>
        </p:nvSpPr>
        <p:spPr>
          <a:xfrm>
            <a:off x="671760" y="4181400"/>
            <a:ext cx="5967360" cy="11827800"/>
          </a:xfrm>
          <a:prstGeom prst="rect">
            <a:avLst/>
          </a:prstGeom>
          <a:noFill/>
          <a:ln w="0">
            <a:noFill/>
          </a:ln>
        </p:spPr>
        <p:txBody>
          <a:bodyPr lIns="128160" rIns="128160" tIns="64080" bIns="64080" anchor="t">
            <a:noAutofit/>
          </a:bodyPr>
          <a:p>
            <a:pPr marL="480240" indent="-480240" defTabSz="1280160">
              <a:lnSpc>
                <a:spcPct val="100000"/>
              </a:lnSpc>
              <a:spcBef>
                <a:spcPts val="780"/>
              </a:spcBef>
              <a:buClr>
                <a:srgbClr val="000000"/>
              </a:buClr>
              <a:buFont typeface="Arial"/>
              <a:buChar char="•"/>
            </a:pPr>
            <a:r>
              <a:rPr lang="en-US" sz="3900" b="0" u="none" strike="noStrike">
                <a:solidFill>
                  <a:schemeClr val="dk1"/>
                </a:solidFill>
                <a:effectLst/>
                <a:uFillTx/>
                <a:latin typeface="Calibri"/>
              </a:rPr>
              <a:t>Click to edit Master text styles</a:t>
            </a:r>
            <a:endParaRPr lang="en-US" sz="3900" b="0" u="none" strike="noStrike">
              <a:solidFill>
                <a:srgbClr val="000000"/>
              </a:solidFill>
              <a:effectLst/>
              <a:uFillTx/>
              <a:latin typeface="Arial"/>
            </a:endParaRPr>
          </a:p>
          <a:p>
            <a:pPr marL="1040040" lvl="1" indent="-399960" defTabSz="1280160">
              <a:lnSpc>
                <a:spcPct val="100000"/>
              </a:lnSpc>
              <a:spcBef>
                <a:spcPts val="680"/>
              </a:spcBef>
              <a:buClr>
                <a:srgbClr val="000000"/>
              </a:buClr>
              <a:buFont typeface="Arial"/>
              <a:buChar char="–"/>
            </a:pPr>
            <a:r>
              <a:rPr lang="en-US" sz="3400" b="0" u="none" strike="noStrike">
                <a:solidFill>
                  <a:schemeClr val="dk1"/>
                </a:solidFill>
                <a:effectLst/>
                <a:uFillTx/>
                <a:latin typeface="Calibri"/>
              </a:rPr>
              <a:t>Second level</a:t>
            </a:r>
            <a:endParaRPr lang="en-US" sz="3400" b="0" u="none" strike="noStrike">
              <a:solidFill>
                <a:srgbClr val="000000"/>
              </a:solidFill>
              <a:effectLst/>
              <a:uFillTx/>
              <a:latin typeface="Arial"/>
            </a:endParaRPr>
          </a:p>
          <a:p>
            <a:pPr marL="1600200" lvl="2" indent="-320040" defTabSz="1280160">
              <a:lnSpc>
                <a:spcPct val="100000"/>
              </a:lnSpc>
              <a:spcBef>
                <a:spcPts val="561"/>
              </a:spcBef>
              <a:buClr>
                <a:srgbClr val="000000"/>
              </a:buClr>
              <a:buFont typeface="Arial"/>
              <a:buChar char="•"/>
            </a:pPr>
            <a:r>
              <a:rPr lang="en-US" sz="2800" b="0" u="none" strike="noStrike">
                <a:solidFill>
                  <a:schemeClr val="dk1"/>
                </a:solidFill>
                <a:effectLst/>
                <a:uFillTx/>
                <a:latin typeface="Calibri"/>
              </a:rPr>
              <a:t>Third level</a:t>
            </a:r>
            <a:endParaRPr lang="en-US" sz="2800" b="0" u="none" strike="noStrike">
              <a:solidFill>
                <a:srgbClr val="000000"/>
              </a:solidFill>
              <a:effectLst/>
              <a:uFillTx/>
              <a:latin typeface="Arial"/>
            </a:endParaRPr>
          </a:p>
          <a:p>
            <a:pPr marL="2240280" lvl="3" indent="-320040" defTabSz="1280160">
              <a:lnSpc>
                <a:spcPct val="100000"/>
              </a:lnSpc>
              <a:spcBef>
                <a:spcPts val="499"/>
              </a:spcBef>
              <a:buClr>
                <a:srgbClr val="000000"/>
              </a:buClr>
              <a:buFont typeface="Arial"/>
              <a:buChar char="–"/>
            </a:pPr>
            <a:r>
              <a:rPr lang="en-US" sz="2500" b="0" u="none" strike="noStrike">
                <a:solidFill>
                  <a:schemeClr val="dk1"/>
                </a:solidFill>
                <a:effectLst/>
                <a:uFillTx/>
                <a:latin typeface="Calibri"/>
              </a:rPr>
              <a:t>Fourth level</a:t>
            </a:r>
            <a:endParaRPr lang="en-US" sz="2500" b="0" u="none" strike="noStrike">
              <a:solidFill>
                <a:srgbClr val="000000"/>
              </a:solidFill>
              <a:effectLst/>
              <a:uFillTx/>
              <a:latin typeface="Arial"/>
            </a:endParaRPr>
          </a:p>
          <a:p>
            <a:pPr marL="2880360" lvl="4" indent="-320040" defTabSz="1280160">
              <a:lnSpc>
                <a:spcPct val="100000"/>
              </a:lnSpc>
              <a:spcBef>
                <a:spcPts val="499"/>
              </a:spcBef>
              <a:buClr>
                <a:srgbClr val="000000"/>
              </a:buClr>
              <a:buFont typeface="Arial"/>
              <a:buChar char="»"/>
            </a:pPr>
            <a:r>
              <a:rPr lang="en-US" sz="2500" b="0" u="none" strike="noStrike">
                <a:solidFill>
                  <a:schemeClr val="dk1"/>
                </a:solidFill>
                <a:effectLst/>
                <a:uFillTx/>
                <a:latin typeface="Calibri"/>
              </a:rPr>
              <a:t>Fifth level</a:t>
            </a:r>
            <a:endParaRPr lang="en-US" sz="2500" b="0" u="none" strike="noStrike">
              <a:solidFill>
                <a:srgbClr val="000000"/>
              </a:solidFill>
              <a:effectLst/>
              <a:uFillTx/>
              <a:latin typeface="Arial"/>
            </a:endParaRPr>
          </a:p>
        </p:txBody>
      </p:sp>
      <p:sp>
        <p:nvSpPr>
          <p:cNvPr id="35" name="PlaceHolder 3"/>
          <p:cNvSpPr>
            <a:spLocks noGrp="1"/>
          </p:cNvSpPr>
          <p:nvPr>
            <p:ph type="body"/>
          </p:nvPr>
        </p:nvSpPr>
        <p:spPr>
          <a:xfrm>
            <a:off x="6800760" y="4181400"/>
            <a:ext cx="5967360" cy="11827800"/>
          </a:xfrm>
          <a:prstGeom prst="rect">
            <a:avLst/>
          </a:prstGeom>
          <a:noFill/>
          <a:ln w="0">
            <a:noFill/>
          </a:ln>
        </p:spPr>
        <p:txBody>
          <a:bodyPr lIns="128160" rIns="128160" tIns="64080" bIns="64080" anchor="t">
            <a:noAutofit/>
          </a:bodyPr>
          <a:p>
            <a:pPr marL="480240" indent="-480240" defTabSz="1280160">
              <a:lnSpc>
                <a:spcPct val="100000"/>
              </a:lnSpc>
              <a:spcBef>
                <a:spcPts val="780"/>
              </a:spcBef>
              <a:buClr>
                <a:srgbClr val="000000"/>
              </a:buClr>
              <a:buFont typeface="Arial"/>
              <a:buChar char="•"/>
            </a:pPr>
            <a:r>
              <a:rPr lang="en-US" sz="3900" b="0" u="none" strike="noStrike">
                <a:solidFill>
                  <a:schemeClr val="dk1"/>
                </a:solidFill>
                <a:effectLst/>
                <a:uFillTx/>
                <a:latin typeface="Calibri"/>
              </a:rPr>
              <a:t>Click to edit Master text styles</a:t>
            </a:r>
            <a:endParaRPr lang="en-US" sz="3900" b="0" u="none" strike="noStrike">
              <a:solidFill>
                <a:srgbClr val="000000"/>
              </a:solidFill>
              <a:effectLst/>
              <a:uFillTx/>
              <a:latin typeface="Arial"/>
            </a:endParaRPr>
          </a:p>
          <a:p>
            <a:pPr marL="1040040" lvl="1" indent="-399960" defTabSz="1280160">
              <a:lnSpc>
                <a:spcPct val="100000"/>
              </a:lnSpc>
              <a:spcBef>
                <a:spcPts val="680"/>
              </a:spcBef>
              <a:buClr>
                <a:srgbClr val="000000"/>
              </a:buClr>
              <a:buFont typeface="Arial"/>
              <a:buChar char="–"/>
            </a:pPr>
            <a:r>
              <a:rPr lang="en-US" sz="3400" b="0" u="none" strike="noStrike">
                <a:solidFill>
                  <a:schemeClr val="dk1"/>
                </a:solidFill>
                <a:effectLst/>
                <a:uFillTx/>
                <a:latin typeface="Calibri"/>
              </a:rPr>
              <a:t>Second level</a:t>
            </a:r>
            <a:endParaRPr lang="en-US" sz="3400" b="0" u="none" strike="noStrike">
              <a:solidFill>
                <a:srgbClr val="000000"/>
              </a:solidFill>
              <a:effectLst/>
              <a:uFillTx/>
              <a:latin typeface="Arial"/>
            </a:endParaRPr>
          </a:p>
          <a:p>
            <a:pPr marL="1600200" lvl="2" indent="-320040" defTabSz="1280160">
              <a:lnSpc>
                <a:spcPct val="100000"/>
              </a:lnSpc>
              <a:spcBef>
                <a:spcPts val="561"/>
              </a:spcBef>
              <a:buClr>
                <a:srgbClr val="000000"/>
              </a:buClr>
              <a:buFont typeface="Arial"/>
              <a:buChar char="•"/>
            </a:pPr>
            <a:r>
              <a:rPr lang="en-US" sz="2800" b="0" u="none" strike="noStrike">
                <a:solidFill>
                  <a:schemeClr val="dk1"/>
                </a:solidFill>
                <a:effectLst/>
                <a:uFillTx/>
                <a:latin typeface="Calibri"/>
              </a:rPr>
              <a:t>Third level</a:t>
            </a:r>
            <a:endParaRPr lang="en-US" sz="2800" b="0" u="none" strike="noStrike">
              <a:solidFill>
                <a:srgbClr val="000000"/>
              </a:solidFill>
              <a:effectLst/>
              <a:uFillTx/>
              <a:latin typeface="Arial"/>
            </a:endParaRPr>
          </a:p>
          <a:p>
            <a:pPr marL="2240280" lvl="3" indent="-320040" defTabSz="1280160">
              <a:lnSpc>
                <a:spcPct val="100000"/>
              </a:lnSpc>
              <a:spcBef>
                <a:spcPts val="499"/>
              </a:spcBef>
              <a:buClr>
                <a:srgbClr val="000000"/>
              </a:buClr>
              <a:buFont typeface="Arial"/>
              <a:buChar char="–"/>
            </a:pPr>
            <a:r>
              <a:rPr lang="en-US" sz="2500" b="0" u="none" strike="noStrike">
                <a:solidFill>
                  <a:schemeClr val="dk1"/>
                </a:solidFill>
                <a:effectLst/>
                <a:uFillTx/>
                <a:latin typeface="Calibri"/>
              </a:rPr>
              <a:t>Fourth level</a:t>
            </a:r>
            <a:endParaRPr lang="en-US" sz="2500" b="0" u="none" strike="noStrike">
              <a:solidFill>
                <a:srgbClr val="000000"/>
              </a:solidFill>
              <a:effectLst/>
              <a:uFillTx/>
              <a:latin typeface="Arial"/>
            </a:endParaRPr>
          </a:p>
          <a:p>
            <a:pPr marL="2880360" lvl="4" indent="-320040" defTabSz="1280160">
              <a:lnSpc>
                <a:spcPct val="100000"/>
              </a:lnSpc>
              <a:spcBef>
                <a:spcPts val="499"/>
              </a:spcBef>
              <a:buClr>
                <a:srgbClr val="000000"/>
              </a:buClr>
              <a:buFont typeface="Arial"/>
              <a:buChar char="»"/>
            </a:pPr>
            <a:r>
              <a:rPr lang="en-US" sz="2500" b="0" u="none" strike="noStrike">
                <a:solidFill>
                  <a:schemeClr val="dk1"/>
                </a:solidFill>
                <a:effectLst/>
                <a:uFillTx/>
                <a:latin typeface="Calibri"/>
              </a:rPr>
              <a:t>Fifth level</a:t>
            </a:r>
            <a:endParaRPr lang="en-US" sz="2500" b="0" u="none" strike="noStrike">
              <a:solidFill>
                <a:srgbClr val="000000"/>
              </a:solidFill>
              <a:effectLst/>
              <a:uFillTx/>
              <a:latin typeface="Arial"/>
            </a:endParaRPr>
          </a:p>
        </p:txBody>
      </p:sp>
      <p:sp>
        <p:nvSpPr>
          <p:cNvPr id="36" name="PlaceHolder 4"/>
          <p:cNvSpPr>
            <a:spLocks noGrp="1"/>
          </p:cNvSpPr>
          <p:nvPr>
            <p:ph type="dt" idx="19"/>
          </p:nvPr>
        </p:nvSpPr>
        <p:spPr>
          <a:xfrm>
            <a:off x="480240" y="11865240"/>
            <a:ext cx="2238480" cy="679680"/>
          </a:xfrm>
          <a:prstGeom prst="rect">
            <a:avLst/>
          </a:prstGeom>
          <a:noFill/>
          <a:ln w="0">
            <a:noFill/>
          </a:ln>
        </p:spPr>
        <p:txBody>
          <a:bodyPr lIns="128160" rIns="128160" tIns="64080" bIns="64080" anchor="ctr">
            <a:noAutofit/>
          </a:bodyPr>
          <a:lstStyle>
            <a:lvl1pPr indent="0" defTabSz="1280160">
              <a:lnSpc>
                <a:spcPct val="100000"/>
              </a:lnSpc>
              <a:buNone/>
              <a:tabLst>
                <a:tab algn="l" pos="0"/>
              </a:tabLst>
              <a:defRPr lang="en-US" sz="1700" b="0" u="none" strike="noStrike">
                <a:solidFill>
                  <a:schemeClr val="dk1">
                    <a:tint val="75000"/>
                  </a:schemeClr>
                </a:solidFill>
                <a:effectLst/>
                <a:uFillTx/>
                <a:latin typeface="Calibri"/>
              </a:defRPr>
            </a:lvl1pPr>
          </a:lstStyle>
          <a:p>
            <a:pPr indent="0" defTabSz="1280160">
              <a:lnSpc>
                <a:spcPct val="100000"/>
              </a:lnSpc>
              <a:buNone/>
              <a:tabLst>
                <a:tab algn="l" pos="0"/>
              </a:tabLst>
            </a:pPr>
            <a:r>
              <a:rPr lang="en-US" sz="1700" b="0" u="none" strike="noStrike">
                <a:solidFill>
                  <a:schemeClr val="dk1">
                    <a:tint val="75000"/>
                  </a:schemeClr>
                </a:solidFill>
                <a:effectLst/>
                <a:uFillTx/>
                <a:latin typeface="Calibri"/>
              </a:rPr>
              <a:t>&lt;date/time&gt;</a:t>
            </a:r>
            <a:endParaRPr lang="en-US" sz="1700" b="0" u="none" strike="noStrike">
              <a:solidFill>
                <a:srgbClr val="000000"/>
              </a:solidFill>
              <a:effectLst/>
              <a:uFillTx/>
              <a:latin typeface="Times New Roman"/>
            </a:endParaRPr>
          </a:p>
        </p:txBody>
      </p:sp>
      <p:sp>
        <p:nvSpPr>
          <p:cNvPr id="37" name="PlaceHolder 5"/>
          <p:cNvSpPr>
            <a:spLocks noGrp="1"/>
          </p:cNvSpPr>
          <p:nvPr>
            <p:ph type="ftr" idx="20"/>
          </p:nvPr>
        </p:nvSpPr>
        <p:spPr>
          <a:xfrm>
            <a:off x="3280320" y="11865240"/>
            <a:ext cx="3038760" cy="679680"/>
          </a:xfrm>
          <a:prstGeom prst="rect">
            <a:avLst/>
          </a:prstGeom>
          <a:noFill/>
          <a:ln w="0">
            <a:noFill/>
          </a:ln>
        </p:spPr>
        <p:txBody>
          <a:bodyPr lIns="128160" rIns="128160" tIns="64080" bIns="64080" anchor="ctr">
            <a:noAutofit/>
          </a:bodyPr>
          <a:lstStyle>
            <a:lvl1pPr indent="0" algn="ctr">
              <a:lnSpc>
                <a:spcPct val="100000"/>
              </a:lnSpc>
              <a:buNone/>
              <a:tabLst>
                <a:tab algn="l" pos="0"/>
              </a:tabLst>
              <a:defRPr lang="en-US" sz="1400" b="0" u="none" strike="noStrike">
                <a:solidFill>
                  <a:srgbClr val="000000"/>
                </a:solidFill>
                <a:effectLst/>
                <a:uFillTx/>
                <a:latin typeface="Times New Roman"/>
              </a:defRPr>
            </a:lvl1pPr>
          </a:lstStyle>
          <a:p>
            <a:pPr indent="0" algn="ctr">
              <a:lnSpc>
                <a:spcPct val="100000"/>
              </a:lnSpc>
              <a:buNone/>
              <a:tabLst>
                <a:tab algn="l" pos="0"/>
              </a:tabLst>
            </a:pPr>
            <a:r>
              <a:rPr lang="en-US" sz="1400" b="0" u="none" strike="noStrike">
                <a:solidFill>
                  <a:srgbClr val="000000"/>
                </a:solidFill>
                <a:effectLst/>
                <a:uFillTx/>
                <a:latin typeface="Times New Roman"/>
              </a:rPr>
              <a:t>&lt;footer&gt;</a:t>
            </a:r>
            <a:endParaRPr lang="en-US" sz="1400" b="0" u="none" strike="noStrike">
              <a:solidFill>
                <a:srgbClr val="000000"/>
              </a:solidFill>
              <a:effectLst/>
              <a:uFillTx/>
              <a:latin typeface="Times New Roman"/>
            </a:endParaRPr>
          </a:p>
        </p:txBody>
      </p:sp>
      <p:sp>
        <p:nvSpPr>
          <p:cNvPr id="38" name="PlaceHolder 6"/>
          <p:cNvSpPr>
            <a:spLocks noGrp="1"/>
          </p:cNvSpPr>
          <p:nvPr>
            <p:ph type="sldNum" idx="21"/>
          </p:nvPr>
        </p:nvSpPr>
        <p:spPr>
          <a:xfrm>
            <a:off x="6881040" y="11865240"/>
            <a:ext cx="2238480" cy="679680"/>
          </a:xfrm>
          <a:prstGeom prst="rect">
            <a:avLst/>
          </a:prstGeom>
          <a:noFill/>
          <a:ln w="0">
            <a:noFill/>
          </a:ln>
        </p:spPr>
        <p:txBody>
          <a:bodyPr lIns="128160" rIns="128160" tIns="64080" bIns="64080" anchor="ctr">
            <a:noAutofit/>
          </a:bodyPr>
          <a:lstStyle>
            <a:lvl1pPr indent="0" algn="r" defTabSz="1280160">
              <a:lnSpc>
                <a:spcPct val="100000"/>
              </a:lnSpc>
              <a:buNone/>
              <a:tabLst>
                <a:tab algn="l" pos="0"/>
              </a:tabLst>
              <a:defRPr lang="en-US" sz="1700" b="0" u="none" strike="noStrike">
                <a:solidFill>
                  <a:schemeClr val="dk1">
                    <a:tint val="75000"/>
                  </a:schemeClr>
                </a:solidFill>
                <a:effectLst/>
                <a:uFillTx/>
                <a:latin typeface="Calibri"/>
              </a:defRPr>
            </a:lvl1pPr>
          </a:lstStyle>
          <a:p>
            <a:pPr indent="0" algn="r" defTabSz="1280160">
              <a:lnSpc>
                <a:spcPct val="100000"/>
              </a:lnSpc>
              <a:buNone/>
              <a:tabLst>
                <a:tab algn="l" pos="0"/>
              </a:tabLst>
            </a:pPr>
            <a:fld id="{BFE69718-52E6-4684-AD81-48254EA84D70}" type="slidenum">
              <a:rPr lang="en-US" sz="1700" b="0" u="none" strike="noStrike">
                <a:solidFill>
                  <a:schemeClr val="dk1">
                    <a:tint val="75000"/>
                  </a:schemeClr>
                </a:solidFill>
                <a:effectLst/>
                <a:uFillTx/>
                <a:latin typeface="Calibri"/>
              </a:rPr>
              <a:t>&lt;number&gt;</a:t>
            </a:fld>
            <a:endParaRPr lang="en-US" sz="1700" b="0" u="none" strike="noStrike">
              <a:solidFill>
                <a:srgbClr val="000000"/>
              </a:solidFill>
              <a:effectLst/>
              <a:uFillTx/>
              <a:latin typeface="Times New Roman"/>
            </a:endParaRPr>
          </a:p>
        </p:txBody>
      </p:sp>
    </p:spTree>
  </p:cSld>
</p:sldLayout>
</file>

<file path=ppt/slideLayouts/slideLayout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Comparison">
    <p:bg>
      <p:bgPr>
        <a:solidFill>
          <a:srgbClr val="ffffff"/>
        </a:solidFill>
      </p:bgPr>
    </p:bg>
    <p:spTree>
      <p:nvGrpSpPr>
        <p:cNvPr id="1" name=""/>
        <p:cNvGrpSpPr/>
        <p:nvPr/>
      </p:nvGrpSpPr>
      <p:grpSpPr>
        <a:xfrm>
          <a:off x="0" y="0"/>
          <a:ext cx="0" cy="0"/>
          <a:chOff x="0" y="0"/>
          <a:chExt cx="0" cy="0"/>
        </a:xfrm>
      </p:grpSpPr>
      <p:sp>
        <p:nvSpPr>
          <p:cNvPr id="39" name="PlaceHolder 1"/>
          <p:cNvSpPr>
            <a:spLocks noGrp="1"/>
          </p:cNvSpPr>
          <p:nvPr>
            <p:ph type="title"/>
          </p:nvPr>
        </p:nvSpPr>
        <p:spPr>
          <a:xfrm>
            <a:off x="480240" y="512640"/>
            <a:ext cx="8639280" cy="2131920"/>
          </a:xfrm>
          <a:prstGeom prst="rect">
            <a:avLst/>
          </a:prstGeom>
          <a:noFill/>
          <a:ln w="0">
            <a:noFill/>
          </a:ln>
        </p:spPr>
        <p:txBody>
          <a:bodyPr lIns="128160" rIns="128160" tIns="64080" bIns="64080" anchor="ctr">
            <a:noAutofit/>
          </a:bodyPr>
          <a:p>
            <a:pPr indent="0" algn="ctr" defTabSz="1280160">
              <a:lnSpc>
                <a:spcPct val="100000"/>
              </a:lnSpc>
              <a:buNone/>
              <a:tabLst>
                <a:tab algn="l" pos="0"/>
              </a:tabLst>
            </a:pPr>
            <a:r>
              <a:rPr lang="en-US" sz="6200" b="0" u="none" strike="noStrike">
                <a:solidFill>
                  <a:schemeClr val="dk1"/>
                </a:solidFill>
                <a:effectLst/>
                <a:uFillTx/>
                <a:latin typeface="Calibri"/>
              </a:rPr>
              <a:t>Click to edit Master title style</a:t>
            </a:r>
            <a:endParaRPr lang="en-US" sz="6200" b="0" u="none" strike="noStrike">
              <a:solidFill>
                <a:srgbClr val="000000"/>
              </a:solidFill>
              <a:effectLst/>
              <a:uFillTx/>
              <a:latin typeface="Arial"/>
            </a:endParaRPr>
          </a:p>
        </p:txBody>
      </p:sp>
      <p:sp>
        <p:nvSpPr>
          <p:cNvPr id="40" name="PlaceHolder 2"/>
          <p:cNvSpPr>
            <a:spLocks noGrp="1"/>
          </p:cNvSpPr>
          <p:nvPr>
            <p:ph type="body"/>
          </p:nvPr>
        </p:nvSpPr>
        <p:spPr>
          <a:xfrm>
            <a:off x="480240" y="2865600"/>
            <a:ext cx="4240440" cy="1192320"/>
          </a:xfrm>
          <a:prstGeom prst="rect">
            <a:avLst/>
          </a:prstGeom>
          <a:noFill/>
          <a:ln w="0">
            <a:noFill/>
          </a:ln>
        </p:spPr>
        <p:txBody>
          <a:bodyPr lIns="128160" rIns="128160" tIns="64080" bIns="64080" anchor="b">
            <a:noAutofit/>
          </a:bodyPr>
          <a:p>
            <a:pPr indent="0" defTabSz="1280160">
              <a:lnSpc>
                <a:spcPct val="100000"/>
              </a:lnSpc>
              <a:spcBef>
                <a:spcPts val="680"/>
              </a:spcBef>
              <a:buNone/>
              <a:tabLst>
                <a:tab algn="l" pos="0"/>
              </a:tabLst>
            </a:pPr>
            <a:r>
              <a:rPr lang="en-US" sz="3400" b="1" u="none" strike="noStrike">
                <a:solidFill>
                  <a:schemeClr val="dk1"/>
                </a:solidFill>
                <a:effectLst/>
                <a:uFillTx/>
                <a:latin typeface="Calibri"/>
              </a:rPr>
              <a:t>Click to edit Master text styles</a:t>
            </a:r>
            <a:endParaRPr lang="en-US" sz="3400" b="0" u="none" strike="noStrike">
              <a:solidFill>
                <a:srgbClr val="000000"/>
              </a:solidFill>
              <a:effectLst/>
              <a:uFillTx/>
              <a:latin typeface="Arial"/>
            </a:endParaRPr>
          </a:p>
        </p:txBody>
      </p:sp>
      <p:sp>
        <p:nvSpPr>
          <p:cNvPr id="41" name="PlaceHolder 3"/>
          <p:cNvSpPr>
            <a:spLocks noGrp="1"/>
          </p:cNvSpPr>
          <p:nvPr>
            <p:ph type="body"/>
          </p:nvPr>
        </p:nvSpPr>
        <p:spPr>
          <a:xfrm>
            <a:off x="480240" y="4059720"/>
            <a:ext cx="4240440" cy="7373880"/>
          </a:xfrm>
          <a:prstGeom prst="rect">
            <a:avLst/>
          </a:prstGeom>
          <a:noFill/>
          <a:ln w="0">
            <a:noFill/>
          </a:ln>
        </p:spPr>
        <p:txBody>
          <a:bodyPr lIns="128160" rIns="128160" tIns="64080" bIns="64080" anchor="t">
            <a:noAutofit/>
          </a:bodyPr>
          <a:p>
            <a:pPr marL="480240" indent="-480240" defTabSz="1280160">
              <a:lnSpc>
                <a:spcPct val="100000"/>
              </a:lnSpc>
              <a:spcBef>
                <a:spcPts val="680"/>
              </a:spcBef>
              <a:buClr>
                <a:srgbClr val="000000"/>
              </a:buClr>
              <a:buFont typeface="Arial"/>
              <a:buChar char="•"/>
            </a:pPr>
            <a:r>
              <a:rPr lang="en-US" sz="3400" b="0" u="none" strike="noStrike">
                <a:solidFill>
                  <a:schemeClr val="dk1"/>
                </a:solidFill>
                <a:effectLst/>
                <a:uFillTx/>
                <a:latin typeface="Calibri"/>
              </a:rPr>
              <a:t>Click to edit Master text styles</a:t>
            </a:r>
            <a:endParaRPr lang="en-US" sz="3400" b="0" u="none" strike="noStrike">
              <a:solidFill>
                <a:srgbClr val="000000"/>
              </a:solidFill>
              <a:effectLst/>
              <a:uFillTx/>
              <a:latin typeface="Arial"/>
            </a:endParaRPr>
          </a:p>
          <a:p>
            <a:pPr marL="1040040" lvl="1" indent="-399960" defTabSz="1280160">
              <a:lnSpc>
                <a:spcPct val="100000"/>
              </a:lnSpc>
              <a:spcBef>
                <a:spcPts val="561"/>
              </a:spcBef>
              <a:buClr>
                <a:srgbClr val="000000"/>
              </a:buClr>
              <a:buFont typeface="Arial"/>
              <a:buChar char="–"/>
            </a:pPr>
            <a:r>
              <a:rPr lang="en-US" sz="2800" b="0" u="none" strike="noStrike">
                <a:solidFill>
                  <a:schemeClr val="dk1"/>
                </a:solidFill>
                <a:effectLst/>
                <a:uFillTx/>
                <a:latin typeface="Calibri"/>
              </a:rPr>
              <a:t>Second level</a:t>
            </a:r>
            <a:endParaRPr lang="en-US" sz="2800" b="0" u="none" strike="noStrike">
              <a:solidFill>
                <a:srgbClr val="000000"/>
              </a:solidFill>
              <a:effectLst/>
              <a:uFillTx/>
              <a:latin typeface="Arial"/>
            </a:endParaRPr>
          </a:p>
          <a:p>
            <a:pPr marL="1600200" lvl="2" indent="-320040" defTabSz="1280160">
              <a:lnSpc>
                <a:spcPct val="100000"/>
              </a:lnSpc>
              <a:spcBef>
                <a:spcPts val="499"/>
              </a:spcBef>
              <a:buClr>
                <a:srgbClr val="000000"/>
              </a:buClr>
              <a:buFont typeface="Arial"/>
              <a:buChar char="•"/>
            </a:pPr>
            <a:r>
              <a:rPr lang="en-US" sz="2500" b="0" u="none" strike="noStrike">
                <a:solidFill>
                  <a:schemeClr val="dk1"/>
                </a:solidFill>
                <a:effectLst/>
                <a:uFillTx/>
                <a:latin typeface="Calibri"/>
              </a:rPr>
              <a:t>Third level</a:t>
            </a:r>
            <a:endParaRPr lang="en-US" sz="2500" b="0" u="none" strike="noStrike">
              <a:solidFill>
                <a:srgbClr val="000000"/>
              </a:solidFill>
              <a:effectLst/>
              <a:uFillTx/>
              <a:latin typeface="Arial"/>
            </a:endParaRPr>
          </a:p>
          <a:p>
            <a:pPr marL="2240280" lvl="3" indent="-320040" defTabSz="1280160">
              <a:lnSpc>
                <a:spcPct val="100000"/>
              </a:lnSpc>
              <a:spcBef>
                <a:spcPts val="439"/>
              </a:spcBef>
              <a:buClr>
                <a:srgbClr val="000000"/>
              </a:buClr>
              <a:buFont typeface="Arial"/>
              <a:buChar char="–"/>
            </a:pPr>
            <a:r>
              <a:rPr lang="en-US" sz="2200" b="0" u="none" strike="noStrike">
                <a:solidFill>
                  <a:schemeClr val="dk1"/>
                </a:solidFill>
                <a:effectLst/>
                <a:uFillTx/>
                <a:latin typeface="Calibri"/>
              </a:rPr>
              <a:t>Fourth level</a:t>
            </a:r>
            <a:endParaRPr lang="en-US" sz="2200" b="0" u="none" strike="noStrike">
              <a:solidFill>
                <a:srgbClr val="000000"/>
              </a:solidFill>
              <a:effectLst/>
              <a:uFillTx/>
              <a:latin typeface="Arial"/>
            </a:endParaRPr>
          </a:p>
          <a:p>
            <a:pPr marL="2880360" lvl="4" indent="-320040" defTabSz="1280160">
              <a:lnSpc>
                <a:spcPct val="100000"/>
              </a:lnSpc>
              <a:spcBef>
                <a:spcPts val="439"/>
              </a:spcBef>
              <a:buClr>
                <a:srgbClr val="000000"/>
              </a:buClr>
              <a:buFont typeface="Arial"/>
              <a:buChar char="»"/>
            </a:pPr>
            <a:r>
              <a:rPr lang="en-US" sz="2200" b="0" u="none" strike="noStrike">
                <a:solidFill>
                  <a:schemeClr val="dk1"/>
                </a:solidFill>
                <a:effectLst/>
                <a:uFillTx/>
                <a:latin typeface="Calibri"/>
              </a:rPr>
              <a:t>Fifth level</a:t>
            </a:r>
            <a:endParaRPr lang="en-US" sz="2200" b="0" u="none" strike="noStrike">
              <a:solidFill>
                <a:srgbClr val="000000"/>
              </a:solidFill>
              <a:effectLst/>
              <a:uFillTx/>
              <a:latin typeface="Arial"/>
            </a:endParaRPr>
          </a:p>
        </p:txBody>
      </p:sp>
      <p:sp>
        <p:nvSpPr>
          <p:cNvPr id="42" name="PlaceHolder 4"/>
          <p:cNvSpPr>
            <a:spLocks noGrp="1"/>
          </p:cNvSpPr>
          <p:nvPr>
            <p:ph type="body"/>
          </p:nvPr>
        </p:nvSpPr>
        <p:spPr>
          <a:xfrm>
            <a:off x="4877280" y="2865600"/>
            <a:ext cx="4242240" cy="1192320"/>
          </a:xfrm>
          <a:prstGeom prst="rect">
            <a:avLst/>
          </a:prstGeom>
          <a:noFill/>
          <a:ln w="0">
            <a:noFill/>
          </a:ln>
        </p:spPr>
        <p:txBody>
          <a:bodyPr lIns="128160" rIns="128160" tIns="64080" bIns="64080" anchor="b">
            <a:noAutofit/>
          </a:bodyPr>
          <a:p>
            <a:pPr indent="0" defTabSz="1280160">
              <a:lnSpc>
                <a:spcPct val="100000"/>
              </a:lnSpc>
              <a:spcBef>
                <a:spcPts val="680"/>
              </a:spcBef>
              <a:buNone/>
              <a:tabLst>
                <a:tab algn="l" pos="0"/>
              </a:tabLst>
            </a:pPr>
            <a:r>
              <a:rPr lang="en-US" sz="3400" b="1" u="none" strike="noStrike">
                <a:solidFill>
                  <a:schemeClr val="dk1"/>
                </a:solidFill>
                <a:effectLst/>
                <a:uFillTx/>
                <a:latin typeface="Calibri"/>
              </a:rPr>
              <a:t>Click to edit Master text styles</a:t>
            </a:r>
            <a:endParaRPr lang="en-US" sz="3400" b="0" u="none" strike="noStrike">
              <a:solidFill>
                <a:srgbClr val="000000"/>
              </a:solidFill>
              <a:effectLst/>
              <a:uFillTx/>
              <a:latin typeface="Arial"/>
            </a:endParaRPr>
          </a:p>
        </p:txBody>
      </p:sp>
      <p:sp>
        <p:nvSpPr>
          <p:cNvPr id="43" name="PlaceHolder 5"/>
          <p:cNvSpPr>
            <a:spLocks noGrp="1"/>
          </p:cNvSpPr>
          <p:nvPr>
            <p:ph type="body"/>
          </p:nvPr>
        </p:nvSpPr>
        <p:spPr>
          <a:xfrm>
            <a:off x="4877280" y="4059720"/>
            <a:ext cx="4242240" cy="7373880"/>
          </a:xfrm>
          <a:prstGeom prst="rect">
            <a:avLst/>
          </a:prstGeom>
          <a:noFill/>
          <a:ln w="0">
            <a:noFill/>
          </a:ln>
        </p:spPr>
        <p:txBody>
          <a:bodyPr lIns="128160" rIns="128160" tIns="64080" bIns="64080" anchor="t">
            <a:noAutofit/>
          </a:bodyPr>
          <a:p>
            <a:pPr marL="480240" indent="-480240" defTabSz="1280160">
              <a:lnSpc>
                <a:spcPct val="100000"/>
              </a:lnSpc>
              <a:spcBef>
                <a:spcPts val="680"/>
              </a:spcBef>
              <a:buClr>
                <a:srgbClr val="000000"/>
              </a:buClr>
              <a:buFont typeface="Arial"/>
              <a:buChar char="•"/>
            </a:pPr>
            <a:r>
              <a:rPr lang="en-US" sz="3400" b="0" u="none" strike="noStrike">
                <a:solidFill>
                  <a:schemeClr val="dk1"/>
                </a:solidFill>
                <a:effectLst/>
                <a:uFillTx/>
                <a:latin typeface="Calibri"/>
              </a:rPr>
              <a:t>Click to edit Master text styles</a:t>
            </a:r>
            <a:endParaRPr lang="en-US" sz="3400" b="0" u="none" strike="noStrike">
              <a:solidFill>
                <a:srgbClr val="000000"/>
              </a:solidFill>
              <a:effectLst/>
              <a:uFillTx/>
              <a:latin typeface="Arial"/>
            </a:endParaRPr>
          </a:p>
          <a:p>
            <a:pPr marL="1040040" lvl="1" indent="-399960" defTabSz="1280160">
              <a:lnSpc>
                <a:spcPct val="100000"/>
              </a:lnSpc>
              <a:spcBef>
                <a:spcPts val="561"/>
              </a:spcBef>
              <a:buClr>
                <a:srgbClr val="000000"/>
              </a:buClr>
              <a:buFont typeface="Arial"/>
              <a:buChar char="–"/>
            </a:pPr>
            <a:r>
              <a:rPr lang="en-US" sz="2800" b="0" u="none" strike="noStrike">
                <a:solidFill>
                  <a:schemeClr val="dk1"/>
                </a:solidFill>
                <a:effectLst/>
                <a:uFillTx/>
                <a:latin typeface="Calibri"/>
              </a:rPr>
              <a:t>Second level</a:t>
            </a:r>
            <a:endParaRPr lang="en-US" sz="2800" b="0" u="none" strike="noStrike">
              <a:solidFill>
                <a:srgbClr val="000000"/>
              </a:solidFill>
              <a:effectLst/>
              <a:uFillTx/>
              <a:latin typeface="Arial"/>
            </a:endParaRPr>
          </a:p>
          <a:p>
            <a:pPr marL="1600200" lvl="2" indent="-320040" defTabSz="1280160">
              <a:lnSpc>
                <a:spcPct val="100000"/>
              </a:lnSpc>
              <a:spcBef>
                <a:spcPts val="499"/>
              </a:spcBef>
              <a:buClr>
                <a:srgbClr val="000000"/>
              </a:buClr>
              <a:buFont typeface="Arial"/>
              <a:buChar char="•"/>
            </a:pPr>
            <a:r>
              <a:rPr lang="en-US" sz="2500" b="0" u="none" strike="noStrike">
                <a:solidFill>
                  <a:schemeClr val="dk1"/>
                </a:solidFill>
                <a:effectLst/>
                <a:uFillTx/>
                <a:latin typeface="Calibri"/>
              </a:rPr>
              <a:t>Third level</a:t>
            </a:r>
            <a:endParaRPr lang="en-US" sz="2500" b="0" u="none" strike="noStrike">
              <a:solidFill>
                <a:srgbClr val="000000"/>
              </a:solidFill>
              <a:effectLst/>
              <a:uFillTx/>
              <a:latin typeface="Arial"/>
            </a:endParaRPr>
          </a:p>
          <a:p>
            <a:pPr marL="2240280" lvl="3" indent="-320040" defTabSz="1280160">
              <a:lnSpc>
                <a:spcPct val="100000"/>
              </a:lnSpc>
              <a:spcBef>
                <a:spcPts val="439"/>
              </a:spcBef>
              <a:buClr>
                <a:srgbClr val="000000"/>
              </a:buClr>
              <a:buFont typeface="Arial"/>
              <a:buChar char="–"/>
            </a:pPr>
            <a:r>
              <a:rPr lang="en-US" sz="2200" b="0" u="none" strike="noStrike">
                <a:solidFill>
                  <a:schemeClr val="dk1"/>
                </a:solidFill>
                <a:effectLst/>
                <a:uFillTx/>
                <a:latin typeface="Calibri"/>
              </a:rPr>
              <a:t>Fourth level</a:t>
            </a:r>
            <a:endParaRPr lang="en-US" sz="2200" b="0" u="none" strike="noStrike">
              <a:solidFill>
                <a:srgbClr val="000000"/>
              </a:solidFill>
              <a:effectLst/>
              <a:uFillTx/>
              <a:latin typeface="Arial"/>
            </a:endParaRPr>
          </a:p>
          <a:p>
            <a:pPr marL="2880360" lvl="4" indent="-320040" defTabSz="1280160">
              <a:lnSpc>
                <a:spcPct val="100000"/>
              </a:lnSpc>
              <a:spcBef>
                <a:spcPts val="439"/>
              </a:spcBef>
              <a:buClr>
                <a:srgbClr val="000000"/>
              </a:buClr>
              <a:buFont typeface="Arial"/>
              <a:buChar char="»"/>
            </a:pPr>
            <a:r>
              <a:rPr lang="en-US" sz="2200" b="0" u="none" strike="noStrike">
                <a:solidFill>
                  <a:schemeClr val="dk1"/>
                </a:solidFill>
                <a:effectLst/>
                <a:uFillTx/>
                <a:latin typeface="Calibri"/>
              </a:rPr>
              <a:t>Fifth level</a:t>
            </a:r>
            <a:endParaRPr lang="en-US" sz="2200" b="0" u="none" strike="noStrike">
              <a:solidFill>
                <a:srgbClr val="000000"/>
              </a:solidFill>
              <a:effectLst/>
              <a:uFillTx/>
              <a:latin typeface="Arial"/>
            </a:endParaRPr>
          </a:p>
        </p:txBody>
      </p:sp>
      <p:sp>
        <p:nvSpPr>
          <p:cNvPr id="44" name="PlaceHolder 6"/>
          <p:cNvSpPr>
            <a:spLocks noGrp="1"/>
          </p:cNvSpPr>
          <p:nvPr>
            <p:ph type="dt" idx="22"/>
          </p:nvPr>
        </p:nvSpPr>
        <p:spPr>
          <a:xfrm>
            <a:off x="480240" y="11865240"/>
            <a:ext cx="2238480" cy="679680"/>
          </a:xfrm>
          <a:prstGeom prst="rect">
            <a:avLst/>
          </a:prstGeom>
          <a:noFill/>
          <a:ln w="0">
            <a:noFill/>
          </a:ln>
        </p:spPr>
        <p:txBody>
          <a:bodyPr lIns="128160" rIns="128160" tIns="64080" bIns="64080" anchor="ctr">
            <a:noAutofit/>
          </a:bodyPr>
          <a:lstStyle>
            <a:lvl1pPr indent="0" defTabSz="1280160">
              <a:lnSpc>
                <a:spcPct val="100000"/>
              </a:lnSpc>
              <a:buNone/>
              <a:tabLst>
                <a:tab algn="l" pos="0"/>
              </a:tabLst>
              <a:defRPr lang="en-US" sz="1700" b="0" u="none" strike="noStrike">
                <a:solidFill>
                  <a:schemeClr val="dk1">
                    <a:tint val="75000"/>
                  </a:schemeClr>
                </a:solidFill>
                <a:effectLst/>
                <a:uFillTx/>
                <a:latin typeface="Calibri"/>
              </a:defRPr>
            </a:lvl1pPr>
          </a:lstStyle>
          <a:p>
            <a:pPr indent="0" defTabSz="1280160">
              <a:lnSpc>
                <a:spcPct val="100000"/>
              </a:lnSpc>
              <a:buNone/>
              <a:tabLst>
                <a:tab algn="l" pos="0"/>
              </a:tabLst>
            </a:pPr>
            <a:r>
              <a:rPr lang="en-US" sz="1700" b="0" u="none" strike="noStrike">
                <a:solidFill>
                  <a:schemeClr val="dk1">
                    <a:tint val="75000"/>
                  </a:schemeClr>
                </a:solidFill>
                <a:effectLst/>
                <a:uFillTx/>
                <a:latin typeface="Calibri"/>
              </a:rPr>
              <a:t>&lt;date/time&gt;</a:t>
            </a:r>
            <a:endParaRPr lang="en-US" sz="1700" b="0" u="none" strike="noStrike">
              <a:solidFill>
                <a:srgbClr val="000000"/>
              </a:solidFill>
              <a:effectLst/>
              <a:uFillTx/>
              <a:latin typeface="Times New Roman"/>
            </a:endParaRPr>
          </a:p>
        </p:txBody>
      </p:sp>
      <p:sp>
        <p:nvSpPr>
          <p:cNvPr id="45" name="PlaceHolder 7"/>
          <p:cNvSpPr>
            <a:spLocks noGrp="1"/>
          </p:cNvSpPr>
          <p:nvPr>
            <p:ph type="ftr" idx="23"/>
          </p:nvPr>
        </p:nvSpPr>
        <p:spPr>
          <a:xfrm>
            <a:off x="3280320" y="11865240"/>
            <a:ext cx="3038760" cy="679680"/>
          </a:xfrm>
          <a:prstGeom prst="rect">
            <a:avLst/>
          </a:prstGeom>
          <a:noFill/>
          <a:ln w="0">
            <a:noFill/>
          </a:ln>
        </p:spPr>
        <p:txBody>
          <a:bodyPr lIns="128160" rIns="128160" tIns="64080" bIns="64080" anchor="ctr">
            <a:noAutofit/>
          </a:bodyPr>
          <a:lstStyle>
            <a:lvl1pPr indent="0" algn="ctr">
              <a:lnSpc>
                <a:spcPct val="100000"/>
              </a:lnSpc>
              <a:buNone/>
              <a:tabLst>
                <a:tab algn="l" pos="0"/>
              </a:tabLst>
              <a:defRPr lang="en-US" sz="1400" b="0" u="none" strike="noStrike">
                <a:solidFill>
                  <a:srgbClr val="000000"/>
                </a:solidFill>
                <a:effectLst/>
                <a:uFillTx/>
                <a:latin typeface="Times New Roman"/>
              </a:defRPr>
            </a:lvl1pPr>
          </a:lstStyle>
          <a:p>
            <a:pPr indent="0" algn="ctr">
              <a:lnSpc>
                <a:spcPct val="100000"/>
              </a:lnSpc>
              <a:buNone/>
              <a:tabLst>
                <a:tab algn="l" pos="0"/>
              </a:tabLst>
            </a:pPr>
            <a:r>
              <a:rPr lang="en-US" sz="1400" b="0" u="none" strike="noStrike">
                <a:solidFill>
                  <a:srgbClr val="000000"/>
                </a:solidFill>
                <a:effectLst/>
                <a:uFillTx/>
                <a:latin typeface="Times New Roman"/>
              </a:rPr>
              <a:t>&lt;footer&gt;</a:t>
            </a:r>
            <a:endParaRPr lang="en-US" sz="1400" b="0" u="none" strike="noStrike">
              <a:solidFill>
                <a:srgbClr val="000000"/>
              </a:solidFill>
              <a:effectLst/>
              <a:uFillTx/>
              <a:latin typeface="Times New Roman"/>
            </a:endParaRPr>
          </a:p>
        </p:txBody>
      </p:sp>
      <p:sp>
        <p:nvSpPr>
          <p:cNvPr id="46" name="PlaceHolder 8"/>
          <p:cNvSpPr>
            <a:spLocks noGrp="1"/>
          </p:cNvSpPr>
          <p:nvPr>
            <p:ph type="sldNum" idx="24"/>
          </p:nvPr>
        </p:nvSpPr>
        <p:spPr>
          <a:xfrm>
            <a:off x="6881040" y="11865240"/>
            <a:ext cx="2238480" cy="679680"/>
          </a:xfrm>
          <a:prstGeom prst="rect">
            <a:avLst/>
          </a:prstGeom>
          <a:noFill/>
          <a:ln w="0">
            <a:noFill/>
          </a:ln>
        </p:spPr>
        <p:txBody>
          <a:bodyPr lIns="128160" rIns="128160" tIns="64080" bIns="64080" anchor="ctr">
            <a:noAutofit/>
          </a:bodyPr>
          <a:lstStyle>
            <a:lvl1pPr indent="0" algn="r" defTabSz="1280160">
              <a:lnSpc>
                <a:spcPct val="100000"/>
              </a:lnSpc>
              <a:buNone/>
              <a:tabLst>
                <a:tab algn="l" pos="0"/>
              </a:tabLst>
              <a:defRPr lang="en-US" sz="1700" b="0" u="none" strike="noStrike">
                <a:solidFill>
                  <a:schemeClr val="dk1">
                    <a:tint val="75000"/>
                  </a:schemeClr>
                </a:solidFill>
                <a:effectLst/>
                <a:uFillTx/>
                <a:latin typeface="Calibri"/>
              </a:defRPr>
            </a:lvl1pPr>
          </a:lstStyle>
          <a:p>
            <a:pPr indent="0" algn="r" defTabSz="1280160">
              <a:lnSpc>
                <a:spcPct val="100000"/>
              </a:lnSpc>
              <a:buNone/>
              <a:tabLst>
                <a:tab algn="l" pos="0"/>
              </a:tabLst>
            </a:pPr>
            <a:fld id="{6B0A88A7-4821-4A9E-8C9E-18040CB07688}" type="slidenum">
              <a:rPr lang="en-US" sz="1700" b="0" u="none" strike="noStrike">
                <a:solidFill>
                  <a:schemeClr val="dk1">
                    <a:tint val="75000"/>
                  </a:schemeClr>
                </a:solidFill>
                <a:effectLst/>
                <a:uFillTx/>
                <a:latin typeface="Calibri"/>
              </a:rPr>
              <a:t>&lt;number&gt;</a:t>
            </a:fld>
            <a:endParaRPr lang="en-US" sz="1700" b="0" u="none" strike="noStrike">
              <a:solidFill>
                <a:srgbClr val="000000"/>
              </a:solidFill>
              <a:effectLst/>
              <a:uFillTx/>
              <a:latin typeface="Times New Roman"/>
            </a:endParaRPr>
          </a:p>
        </p:txBody>
      </p:sp>
    </p:spTree>
  </p:cSld>
</p:sldLayout>
</file>

<file path=ppt/slideLayouts/slideLayout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bg>
      <p:bgPr>
        <a:solidFill>
          <a:srgbClr val="ffffff"/>
        </a:solidFill>
      </p:bgPr>
    </p:bg>
    <p:spTree>
      <p:nvGrpSpPr>
        <p:cNvPr id="1" name=""/>
        <p:cNvGrpSpPr/>
        <p:nvPr/>
      </p:nvGrpSpPr>
      <p:grpSpPr>
        <a:xfrm>
          <a:off x="0" y="0"/>
          <a:ext cx="0" cy="0"/>
          <a:chOff x="0" y="0"/>
          <a:chExt cx="0" cy="0"/>
        </a:xfrm>
      </p:grpSpPr>
      <p:sp>
        <p:nvSpPr>
          <p:cNvPr id="47" name="PlaceHolder 1"/>
          <p:cNvSpPr>
            <a:spLocks noGrp="1"/>
          </p:cNvSpPr>
          <p:nvPr>
            <p:ph type="title"/>
          </p:nvPr>
        </p:nvSpPr>
        <p:spPr>
          <a:xfrm>
            <a:off x="480240" y="512640"/>
            <a:ext cx="8639280" cy="2131920"/>
          </a:xfrm>
          <a:prstGeom prst="rect">
            <a:avLst/>
          </a:prstGeom>
          <a:noFill/>
          <a:ln w="0">
            <a:noFill/>
          </a:ln>
        </p:spPr>
        <p:txBody>
          <a:bodyPr lIns="128160" rIns="128160" tIns="64080" bIns="64080" anchor="ctr">
            <a:noAutofit/>
          </a:bodyPr>
          <a:p>
            <a:pPr indent="0" algn="ctr" defTabSz="1280160">
              <a:lnSpc>
                <a:spcPct val="100000"/>
              </a:lnSpc>
              <a:buNone/>
              <a:tabLst>
                <a:tab algn="l" pos="0"/>
              </a:tabLst>
            </a:pPr>
            <a:r>
              <a:rPr lang="en-US" sz="6200" b="0" u="none" strike="noStrike">
                <a:solidFill>
                  <a:schemeClr val="dk1"/>
                </a:solidFill>
                <a:effectLst/>
                <a:uFillTx/>
                <a:latin typeface="Calibri"/>
              </a:rPr>
              <a:t>Click to edit Master title style</a:t>
            </a:r>
            <a:endParaRPr lang="en-US" sz="6200" b="0" u="none" strike="noStrike">
              <a:solidFill>
                <a:srgbClr val="000000"/>
              </a:solidFill>
              <a:effectLst/>
              <a:uFillTx/>
              <a:latin typeface="Arial"/>
            </a:endParaRPr>
          </a:p>
        </p:txBody>
      </p:sp>
      <p:sp>
        <p:nvSpPr>
          <p:cNvPr id="48" name="PlaceHolder 2"/>
          <p:cNvSpPr>
            <a:spLocks noGrp="1"/>
          </p:cNvSpPr>
          <p:nvPr>
            <p:ph type="dt" idx="25"/>
          </p:nvPr>
        </p:nvSpPr>
        <p:spPr>
          <a:xfrm>
            <a:off x="480240" y="11865240"/>
            <a:ext cx="2238480" cy="679680"/>
          </a:xfrm>
          <a:prstGeom prst="rect">
            <a:avLst/>
          </a:prstGeom>
          <a:noFill/>
          <a:ln w="0">
            <a:noFill/>
          </a:ln>
        </p:spPr>
        <p:txBody>
          <a:bodyPr lIns="128160" rIns="128160" tIns="64080" bIns="64080" anchor="ctr">
            <a:noAutofit/>
          </a:bodyPr>
          <a:lstStyle>
            <a:lvl1pPr indent="0" defTabSz="1280160">
              <a:lnSpc>
                <a:spcPct val="100000"/>
              </a:lnSpc>
              <a:buNone/>
              <a:tabLst>
                <a:tab algn="l" pos="0"/>
              </a:tabLst>
              <a:defRPr lang="en-US" sz="1700" b="0" u="none" strike="noStrike">
                <a:solidFill>
                  <a:schemeClr val="dk1">
                    <a:tint val="75000"/>
                  </a:schemeClr>
                </a:solidFill>
                <a:effectLst/>
                <a:uFillTx/>
                <a:latin typeface="Calibri"/>
              </a:defRPr>
            </a:lvl1pPr>
          </a:lstStyle>
          <a:p>
            <a:pPr indent="0" defTabSz="1280160">
              <a:lnSpc>
                <a:spcPct val="100000"/>
              </a:lnSpc>
              <a:buNone/>
              <a:tabLst>
                <a:tab algn="l" pos="0"/>
              </a:tabLst>
            </a:pPr>
            <a:r>
              <a:rPr lang="en-US" sz="1700" b="0" u="none" strike="noStrike">
                <a:solidFill>
                  <a:schemeClr val="dk1">
                    <a:tint val="75000"/>
                  </a:schemeClr>
                </a:solidFill>
                <a:effectLst/>
                <a:uFillTx/>
                <a:latin typeface="Calibri"/>
              </a:rPr>
              <a:t>&lt;date/time&gt;</a:t>
            </a:r>
            <a:endParaRPr lang="en-US" sz="1700" b="0" u="none" strike="noStrike">
              <a:solidFill>
                <a:srgbClr val="000000"/>
              </a:solidFill>
              <a:effectLst/>
              <a:uFillTx/>
              <a:latin typeface="Times New Roman"/>
            </a:endParaRPr>
          </a:p>
        </p:txBody>
      </p:sp>
      <p:sp>
        <p:nvSpPr>
          <p:cNvPr id="49" name="PlaceHolder 3"/>
          <p:cNvSpPr>
            <a:spLocks noGrp="1"/>
          </p:cNvSpPr>
          <p:nvPr>
            <p:ph type="ftr" idx="26"/>
          </p:nvPr>
        </p:nvSpPr>
        <p:spPr>
          <a:xfrm>
            <a:off x="3280320" y="11865240"/>
            <a:ext cx="3038760" cy="679680"/>
          </a:xfrm>
          <a:prstGeom prst="rect">
            <a:avLst/>
          </a:prstGeom>
          <a:noFill/>
          <a:ln w="0">
            <a:noFill/>
          </a:ln>
        </p:spPr>
        <p:txBody>
          <a:bodyPr lIns="128160" rIns="128160" tIns="64080" bIns="64080" anchor="ctr">
            <a:noAutofit/>
          </a:bodyPr>
          <a:lstStyle>
            <a:lvl1pPr indent="0" algn="ctr">
              <a:lnSpc>
                <a:spcPct val="100000"/>
              </a:lnSpc>
              <a:buNone/>
              <a:tabLst>
                <a:tab algn="l" pos="0"/>
              </a:tabLst>
              <a:defRPr lang="en-US" sz="1400" b="0" u="none" strike="noStrike">
                <a:solidFill>
                  <a:srgbClr val="000000"/>
                </a:solidFill>
                <a:effectLst/>
                <a:uFillTx/>
                <a:latin typeface="Times New Roman"/>
              </a:defRPr>
            </a:lvl1pPr>
          </a:lstStyle>
          <a:p>
            <a:pPr indent="0" algn="ctr">
              <a:lnSpc>
                <a:spcPct val="100000"/>
              </a:lnSpc>
              <a:buNone/>
              <a:tabLst>
                <a:tab algn="l" pos="0"/>
              </a:tabLst>
            </a:pPr>
            <a:r>
              <a:rPr lang="en-US" sz="1400" b="0" u="none" strike="noStrike">
                <a:solidFill>
                  <a:srgbClr val="000000"/>
                </a:solidFill>
                <a:effectLst/>
                <a:uFillTx/>
                <a:latin typeface="Times New Roman"/>
              </a:rPr>
              <a:t>&lt;footer&gt;</a:t>
            </a:r>
            <a:endParaRPr lang="en-US" sz="1400" b="0" u="none" strike="noStrike">
              <a:solidFill>
                <a:srgbClr val="000000"/>
              </a:solidFill>
              <a:effectLst/>
              <a:uFillTx/>
              <a:latin typeface="Times New Roman"/>
            </a:endParaRPr>
          </a:p>
        </p:txBody>
      </p:sp>
      <p:sp>
        <p:nvSpPr>
          <p:cNvPr id="50" name="PlaceHolder 4"/>
          <p:cNvSpPr>
            <a:spLocks noGrp="1"/>
          </p:cNvSpPr>
          <p:nvPr>
            <p:ph type="sldNum" idx="27"/>
          </p:nvPr>
        </p:nvSpPr>
        <p:spPr>
          <a:xfrm>
            <a:off x="6881040" y="11865240"/>
            <a:ext cx="2238480" cy="679680"/>
          </a:xfrm>
          <a:prstGeom prst="rect">
            <a:avLst/>
          </a:prstGeom>
          <a:noFill/>
          <a:ln w="0">
            <a:noFill/>
          </a:ln>
        </p:spPr>
        <p:txBody>
          <a:bodyPr lIns="128160" rIns="128160" tIns="64080" bIns="64080" anchor="ctr">
            <a:noAutofit/>
          </a:bodyPr>
          <a:lstStyle>
            <a:lvl1pPr indent="0" algn="r" defTabSz="1280160">
              <a:lnSpc>
                <a:spcPct val="100000"/>
              </a:lnSpc>
              <a:buNone/>
              <a:tabLst>
                <a:tab algn="l" pos="0"/>
              </a:tabLst>
              <a:defRPr lang="en-US" sz="1700" b="0" u="none" strike="noStrike">
                <a:solidFill>
                  <a:schemeClr val="dk1">
                    <a:tint val="75000"/>
                  </a:schemeClr>
                </a:solidFill>
                <a:effectLst/>
                <a:uFillTx/>
                <a:latin typeface="Calibri"/>
              </a:defRPr>
            </a:lvl1pPr>
          </a:lstStyle>
          <a:p>
            <a:pPr indent="0" algn="r" defTabSz="1280160">
              <a:lnSpc>
                <a:spcPct val="100000"/>
              </a:lnSpc>
              <a:buNone/>
              <a:tabLst>
                <a:tab algn="l" pos="0"/>
              </a:tabLst>
            </a:pPr>
            <a:fld id="{130FD53A-B73B-4713-B34E-304339275A82}" type="slidenum">
              <a:rPr lang="en-US" sz="1700" b="0" u="none" strike="noStrike">
                <a:solidFill>
                  <a:schemeClr val="dk1">
                    <a:tint val="75000"/>
                  </a:schemeClr>
                </a:solidFill>
                <a:effectLst/>
                <a:uFillTx/>
                <a:latin typeface="Calibri"/>
              </a:rPr>
              <a:t>&lt;number&gt;</a:t>
            </a:fld>
            <a:endParaRPr lang="en-US" sz="1700" b="0" u="none" strike="noStrike">
              <a:solidFill>
                <a:srgbClr val="000000"/>
              </a:solidFill>
              <a:effectLst/>
              <a:uFillTx/>
              <a:latin typeface="Times New Roman"/>
            </a:endParaRPr>
          </a:p>
        </p:txBody>
      </p:sp>
    </p:spTree>
  </p:cSld>
</p:sldLayout>
</file>

<file path=ppt/slideLayouts/slideLayout1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p:bg>
      <p:bgPr>
        <a:solidFill>
          <a:srgbClr val="ffffff"/>
        </a:solidFill>
      </p:bgPr>
    </p:bg>
    <p:spTree>
      <p:nvGrpSpPr>
        <p:cNvPr id="1" name=""/>
        <p:cNvGrpSpPr/>
        <p:nvPr/>
      </p:nvGrpSpPr>
      <p:grpSpPr>
        <a:xfrm>
          <a:off x="0" y="0"/>
          <a:ext cx="0" cy="0"/>
          <a:chOff x="0" y="0"/>
          <a:chExt cx="0" cy="0"/>
        </a:xfrm>
      </p:grpSpPr>
      <p:sp>
        <p:nvSpPr>
          <p:cNvPr id="51" name="PlaceHolder 1"/>
          <p:cNvSpPr>
            <a:spLocks noGrp="1"/>
          </p:cNvSpPr>
          <p:nvPr>
            <p:ph type="dt" idx="28"/>
          </p:nvPr>
        </p:nvSpPr>
        <p:spPr>
          <a:xfrm>
            <a:off x="480240" y="11865240"/>
            <a:ext cx="2238480" cy="679680"/>
          </a:xfrm>
          <a:prstGeom prst="rect">
            <a:avLst/>
          </a:prstGeom>
          <a:noFill/>
          <a:ln w="0">
            <a:noFill/>
          </a:ln>
        </p:spPr>
        <p:txBody>
          <a:bodyPr lIns="128160" rIns="128160" tIns="64080" bIns="64080" anchor="ctr">
            <a:noAutofit/>
          </a:bodyPr>
          <a:lstStyle>
            <a:lvl1pPr indent="0" defTabSz="1280160">
              <a:lnSpc>
                <a:spcPct val="100000"/>
              </a:lnSpc>
              <a:buNone/>
              <a:tabLst>
                <a:tab algn="l" pos="0"/>
              </a:tabLst>
              <a:defRPr lang="en-US" sz="1700" b="0" u="none" strike="noStrike">
                <a:solidFill>
                  <a:schemeClr val="dk1">
                    <a:tint val="75000"/>
                  </a:schemeClr>
                </a:solidFill>
                <a:effectLst/>
                <a:uFillTx/>
                <a:latin typeface="Calibri"/>
              </a:defRPr>
            </a:lvl1pPr>
          </a:lstStyle>
          <a:p>
            <a:pPr indent="0" defTabSz="1280160">
              <a:lnSpc>
                <a:spcPct val="100000"/>
              </a:lnSpc>
              <a:buNone/>
              <a:tabLst>
                <a:tab algn="l" pos="0"/>
              </a:tabLst>
            </a:pPr>
            <a:r>
              <a:rPr lang="en-US" sz="1700" b="0" u="none" strike="noStrike">
                <a:solidFill>
                  <a:schemeClr val="dk1">
                    <a:tint val="75000"/>
                  </a:schemeClr>
                </a:solidFill>
                <a:effectLst/>
                <a:uFillTx/>
                <a:latin typeface="Calibri"/>
              </a:rPr>
              <a:t>&lt;date/time&gt;</a:t>
            </a:r>
            <a:endParaRPr lang="en-US" sz="1700" b="0" u="none" strike="noStrike">
              <a:solidFill>
                <a:srgbClr val="000000"/>
              </a:solidFill>
              <a:effectLst/>
              <a:uFillTx/>
              <a:latin typeface="Times New Roman"/>
            </a:endParaRPr>
          </a:p>
        </p:txBody>
      </p:sp>
      <p:sp>
        <p:nvSpPr>
          <p:cNvPr id="52" name="PlaceHolder 2"/>
          <p:cNvSpPr>
            <a:spLocks noGrp="1"/>
          </p:cNvSpPr>
          <p:nvPr>
            <p:ph type="ftr" idx="29"/>
          </p:nvPr>
        </p:nvSpPr>
        <p:spPr>
          <a:xfrm>
            <a:off x="3280320" y="11865240"/>
            <a:ext cx="3038760" cy="679680"/>
          </a:xfrm>
          <a:prstGeom prst="rect">
            <a:avLst/>
          </a:prstGeom>
          <a:noFill/>
          <a:ln w="0">
            <a:noFill/>
          </a:ln>
        </p:spPr>
        <p:txBody>
          <a:bodyPr lIns="128160" rIns="128160" tIns="64080" bIns="64080" anchor="ctr">
            <a:noAutofit/>
          </a:bodyPr>
          <a:lstStyle>
            <a:lvl1pPr indent="0" algn="ctr">
              <a:lnSpc>
                <a:spcPct val="100000"/>
              </a:lnSpc>
              <a:buNone/>
              <a:tabLst>
                <a:tab algn="l" pos="0"/>
              </a:tabLst>
              <a:defRPr lang="en-US" sz="1400" b="0" u="none" strike="noStrike">
                <a:solidFill>
                  <a:srgbClr val="000000"/>
                </a:solidFill>
                <a:effectLst/>
                <a:uFillTx/>
                <a:latin typeface="Times New Roman"/>
              </a:defRPr>
            </a:lvl1pPr>
          </a:lstStyle>
          <a:p>
            <a:pPr indent="0" algn="ctr">
              <a:lnSpc>
                <a:spcPct val="100000"/>
              </a:lnSpc>
              <a:buNone/>
              <a:tabLst>
                <a:tab algn="l" pos="0"/>
              </a:tabLst>
            </a:pPr>
            <a:r>
              <a:rPr lang="en-US" sz="1400" b="0" u="none" strike="noStrike">
                <a:solidFill>
                  <a:srgbClr val="000000"/>
                </a:solidFill>
                <a:effectLst/>
                <a:uFillTx/>
                <a:latin typeface="Times New Roman"/>
              </a:rPr>
              <a:t>&lt;footer&gt;</a:t>
            </a:r>
            <a:endParaRPr lang="en-US" sz="1400" b="0" u="none" strike="noStrike">
              <a:solidFill>
                <a:srgbClr val="000000"/>
              </a:solidFill>
              <a:effectLst/>
              <a:uFillTx/>
              <a:latin typeface="Times New Roman"/>
            </a:endParaRPr>
          </a:p>
        </p:txBody>
      </p:sp>
      <p:sp>
        <p:nvSpPr>
          <p:cNvPr id="53" name="PlaceHolder 3"/>
          <p:cNvSpPr>
            <a:spLocks noGrp="1"/>
          </p:cNvSpPr>
          <p:nvPr>
            <p:ph type="sldNum" idx="30"/>
          </p:nvPr>
        </p:nvSpPr>
        <p:spPr>
          <a:xfrm>
            <a:off x="6881040" y="11865240"/>
            <a:ext cx="2238480" cy="679680"/>
          </a:xfrm>
          <a:prstGeom prst="rect">
            <a:avLst/>
          </a:prstGeom>
          <a:noFill/>
          <a:ln w="0">
            <a:noFill/>
          </a:ln>
        </p:spPr>
        <p:txBody>
          <a:bodyPr lIns="128160" rIns="128160" tIns="64080" bIns="64080" anchor="ctr">
            <a:noAutofit/>
          </a:bodyPr>
          <a:lstStyle>
            <a:lvl1pPr indent="0" algn="r" defTabSz="1280160">
              <a:lnSpc>
                <a:spcPct val="100000"/>
              </a:lnSpc>
              <a:buNone/>
              <a:tabLst>
                <a:tab algn="l" pos="0"/>
              </a:tabLst>
              <a:defRPr lang="en-US" sz="1700" b="0" u="none" strike="noStrike">
                <a:solidFill>
                  <a:schemeClr val="dk1">
                    <a:tint val="75000"/>
                  </a:schemeClr>
                </a:solidFill>
                <a:effectLst/>
                <a:uFillTx/>
                <a:latin typeface="Calibri"/>
              </a:defRPr>
            </a:lvl1pPr>
          </a:lstStyle>
          <a:p>
            <a:pPr indent="0" algn="r" defTabSz="1280160">
              <a:lnSpc>
                <a:spcPct val="100000"/>
              </a:lnSpc>
              <a:buNone/>
              <a:tabLst>
                <a:tab algn="l" pos="0"/>
              </a:tabLst>
            </a:pPr>
            <a:fld id="{D598E5D5-E45F-4292-BD61-C548BDDFF4CC}" type="slidenum">
              <a:rPr lang="en-US" sz="1700" b="0" u="none" strike="noStrike">
                <a:solidFill>
                  <a:schemeClr val="dk1">
                    <a:tint val="75000"/>
                  </a:schemeClr>
                </a:solidFill>
                <a:effectLst/>
                <a:uFillTx/>
                <a:latin typeface="Calibri"/>
              </a:rPr>
              <a:t>&lt;number&gt;</a:t>
            </a:fld>
            <a:endParaRPr lang="en-US" sz="1700" b="0" u="none" strike="noStrike">
              <a:solidFill>
                <a:srgbClr val="000000"/>
              </a:solidFill>
              <a:effectLst/>
              <a:uFillTx/>
              <a:latin typeface="Times New Roman"/>
            </a:endParaRPr>
          </a:p>
        </p:txBody>
      </p:sp>
    </p:spTree>
  </p:cSld>
</p:sldLayout>
</file>

<file path=ppt/slideLayouts/slideLayout1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Content with Caption">
    <p:bg>
      <p:bgPr>
        <a:solidFill>
          <a:srgbClr val="ffffff"/>
        </a:solidFill>
      </p:bgPr>
    </p:bg>
    <p:spTree>
      <p:nvGrpSpPr>
        <p:cNvPr id="1" name=""/>
        <p:cNvGrpSpPr/>
        <p:nvPr/>
      </p:nvGrpSpPr>
      <p:grpSpPr>
        <a:xfrm>
          <a:off x="0" y="0"/>
          <a:ext cx="0" cy="0"/>
          <a:chOff x="0" y="0"/>
          <a:chExt cx="0" cy="0"/>
        </a:xfrm>
      </p:grpSpPr>
      <p:sp>
        <p:nvSpPr>
          <p:cNvPr id="54" name="PlaceHolder 1"/>
          <p:cNvSpPr>
            <a:spLocks noGrp="1"/>
          </p:cNvSpPr>
          <p:nvPr>
            <p:ph type="title"/>
          </p:nvPr>
        </p:nvSpPr>
        <p:spPr>
          <a:xfrm>
            <a:off x="480240" y="509760"/>
            <a:ext cx="3156840" cy="2167200"/>
          </a:xfrm>
          <a:prstGeom prst="rect">
            <a:avLst/>
          </a:prstGeom>
          <a:noFill/>
          <a:ln w="0">
            <a:noFill/>
          </a:ln>
        </p:spPr>
        <p:txBody>
          <a:bodyPr lIns="128160" rIns="128160" tIns="64080" bIns="64080" anchor="b">
            <a:noAutofit/>
          </a:bodyPr>
          <a:p>
            <a:pPr indent="0" defTabSz="1280160">
              <a:lnSpc>
                <a:spcPct val="100000"/>
              </a:lnSpc>
              <a:buNone/>
              <a:tabLst>
                <a:tab algn="l" pos="0"/>
              </a:tabLst>
            </a:pPr>
            <a:r>
              <a:rPr lang="en-US" sz="2800" b="1" u="none" strike="noStrike">
                <a:solidFill>
                  <a:schemeClr val="dk1"/>
                </a:solidFill>
                <a:effectLst/>
                <a:uFillTx/>
                <a:latin typeface="Calibri"/>
              </a:rPr>
              <a:t>Click to edit Master title style</a:t>
            </a:r>
            <a:endParaRPr lang="en-US" sz="2800" b="0" u="none" strike="noStrike">
              <a:solidFill>
                <a:srgbClr val="000000"/>
              </a:solidFill>
              <a:effectLst/>
              <a:uFillTx/>
              <a:latin typeface="Arial"/>
            </a:endParaRPr>
          </a:p>
        </p:txBody>
      </p:sp>
      <p:sp>
        <p:nvSpPr>
          <p:cNvPr id="55" name="PlaceHolder 2"/>
          <p:cNvSpPr>
            <a:spLocks noGrp="1"/>
          </p:cNvSpPr>
          <p:nvPr>
            <p:ph type="body"/>
          </p:nvPr>
        </p:nvSpPr>
        <p:spPr>
          <a:xfrm>
            <a:off x="3753720" y="509760"/>
            <a:ext cx="5365440" cy="10923840"/>
          </a:xfrm>
          <a:prstGeom prst="rect">
            <a:avLst/>
          </a:prstGeom>
          <a:noFill/>
          <a:ln w="0">
            <a:noFill/>
          </a:ln>
        </p:spPr>
        <p:txBody>
          <a:bodyPr lIns="128160" rIns="128160" tIns="64080" bIns="64080" anchor="t">
            <a:noAutofit/>
          </a:bodyPr>
          <a:p>
            <a:pPr marL="480240" indent="-480240" defTabSz="1280160">
              <a:lnSpc>
                <a:spcPct val="100000"/>
              </a:lnSpc>
              <a:spcBef>
                <a:spcPts val="901"/>
              </a:spcBef>
              <a:buClr>
                <a:srgbClr val="000000"/>
              </a:buClr>
              <a:buFont typeface="Arial"/>
              <a:buChar char="•"/>
            </a:pPr>
            <a:r>
              <a:rPr lang="en-US" sz="4500" b="0" u="none" strike="noStrike">
                <a:solidFill>
                  <a:schemeClr val="dk1"/>
                </a:solidFill>
                <a:effectLst/>
                <a:uFillTx/>
                <a:latin typeface="Calibri"/>
              </a:rPr>
              <a:t>Click to edit Master text styles</a:t>
            </a:r>
            <a:endParaRPr lang="en-US" sz="4500" b="0" u="none" strike="noStrike">
              <a:solidFill>
                <a:srgbClr val="000000"/>
              </a:solidFill>
              <a:effectLst/>
              <a:uFillTx/>
              <a:latin typeface="Arial"/>
            </a:endParaRPr>
          </a:p>
          <a:p>
            <a:pPr marL="1040040" lvl="1" indent="-399960" defTabSz="1280160">
              <a:lnSpc>
                <a:spcPct val="100000"/>
              </a:lnSpc>
              <a:spcBef>
                <a:spcPts val="780"/>
              </a:spcBef>
              <a:buClr>
                <a:srgbClr val="000000"/>
              </a:buClr>
              <a:buFont typeface="Arial"/>
              <a:buChar char="–"/>
            </a:pPr>
            <a:r>
              <a:rPr lang="en-US" sz="3900" b="0" u="none" strike="noStrike">
                <a:solidFill>
                  <a:schemeClr val="dk1"/>
                </a:solidFill>
                <a:effectLst/>
                <a:uFillTx/>
                <a:latin typeface="Calibri"/>
              </a:rPr>
              <a:t>Second level</a:t>
            </a:r>
            <a:endParaRPr lang="en-US" sz="3900" b="0" u="none" strike="noStrike">
              <a:solidFill>
                <a:srgbClr val="000000"/>
              </a:solidFill>
              <a:effectLst/>
              <a:uFillTx/>
              <a:latin typeface="Arial"/>
            </a:endParaRPr>
          </a:p>
          <a:p>
            <a:pPr marL="1600200" lvl="2" indent="-320040" defTabSz="1280160">
              <a:lnSpc>
                <a:spcPct val="100000"/>
              </a:lnSpc>
              <a:spcBef>
                <a:spcPts val="680"/>
              </a:spcBef>
              <a:buClr>
                <a:srgbClr val="000000"/>
              </a:buClr>
              <a:buFont typeface="Arial"/>
              <a:buChar char="•"/>
            </a:pPr>
            <a:r>
              <a:rPr lang="en-US" sz="3400" b="0" u="none" strike="noStrike">
                <a:solidFill>
                  <a:schemeClr val="dk1"/>
                </a:solidFill>
                <a:effectLst/>
                <a:uFillTx/>
                <a:latin typeface="Calibri"/>
              </a:rPr>
              <a:t>Third level</a:t>
            </a:r>
            <a:endParaRPr lang="en-US" sz="3400" b="0" u="none" strike="noStrike">
              <a:solidFill>
                <a:srgbClr val="000000"/>
              </a:solidFill>
              <a:effectLst/>
              <a:uFillTx/>
              <a:latin typeface="Arial"/>
            </a:endParaRPr>
          </a:p>
          <a:p>
            <a:pPr marL="2240280" lvl="3" indent="-320040" defTabSz="1280160">
              <a:lnSpc>
                <a:spcPct val="100000"/>
              </a:lnSpc>
              <a:spcBef>
                <a:spcPts val="561"/>
              </a:spcBef>
              <a:buClr>
                <a:srgbClr val="000000"/>
              </a:buClr>
              <a:buFont typeface="Arial"/>
              <a:buChar char="–"/>
            </a:pPr>
            <a:r>
              <a:rPr lang="en-US" sz="2800" b="0" u="none" strike="noStrike">
                <a:solidFill>
                  <a:schemeClr val="dk1"/>
                </a:solidFill>
                <a:effectLst/>
                <a:uFillTx/>
                <a:latin typeface="Calibri"/>
              </a:rPr>
              <a:t>Fourth level</a:t>
            </a:r>
            <a:endParaRPr lang="en-US" sz="2800" b="0" u="none" strike="noStrike">
              <a:solidFill>
                <a:srgbClr val="000000"/>
              </a:solidFill>
              <a:effectLst/>
              <a:uFillTx/>
              <a:latin typeface="Arial"/>
            </a:endParaRPr>
          </a:p>
          <a:p>
            <a:pPr marL="2880360" lvl="4" indent="-320040" defTabSz="1280160">
              <a:lnSpc>
                <a:spcPct val="100000"/>
              </a:lnSpc>
              <a:spcBef>
                <a:spcPts val="561"/>
              </a:spcBef>
              <a:buClr>
                <a:srgbClr val="000000"/>
              </a:buClr>
              <a:buFont typeface="Arial"/>
              <a:buChar char="»"/>
            </a:pPr>
            <a:r>
              <a:rPr lang="en-US" sz="2800" b="0" u="none" strike="noStrike">
                <a:solidFill>
                  <a:schemeClr val="dk1"/>
                </a:solidFill>
                <a:effectLst/>
                <a:uFillTx/>
                <a:latin typeface="Calibri"/>
              </a:rPr>
              <a:t>Fifth level</a:t>
            </a:r>
            <a:endParaRPr lang="en-US" sz="2800" b="0" u="none" strike="noStrike">
              <a:solidFill>
                <a:srgbClr val="000000"/>
              </a:solidFill>
              <a:effectLst/>
              <a:uFillTx/>
              <a:latin typeface="Arial"/>
            </a:endParaRPr>
          </a:p>
        </p:txBody>
      </p:sp>
      <p:sp>
        <p:nvSpPr>
          <p:cNvPr id="56" name="PlaceHolder 3"/>
          <p:cNvSpPr>
            <a:spLocks noGrp="1"/>
          </p:cNvSpPr>
          <p:nvPr>
            <p:ph type="body"/>
          </p:nvPr>
        </p:nvSpPr>
        <p:spPr>
          <a:xfrm>
            <a:off x="480240" y="2678760"/>
            <a:ext cx="3156840" cy="8754840"/>
          </a:xfrm>
          <a:prstGeom prst="rect">
            <a:avLst/>
          </a:prstGeom>
          <a:noFill/>
          <a:ln w="0">
            <a:noFill/>
          </a:ln>
        </p:spPr>
        <p:txBody>
          <a:bodyPr lIns="128160" rIns="128160" tIns="64080" bIns="64080" anchor="t">
            <a:noAutofit/>
          </a:bodyPr>
          <a:p>
            <a:pPr indent="0" defTabSz="1280160">
              <a:lnSpc>
                <a:spcPct val="100000"/>
              </a:lnSpc>
              <a:spcBef>
                <a:spcPts val="400"/>
              </a:spcBef>
              <a:buNone/>
              <a:tabLst>
                <a:tab algn="l" pos="0"/>
              </a:tabLst>
            </a:pPr>
            <a:r>
              <a:rPr lang="en-US" sz="2000" b="0" u="none" strike="noStrike">
                <a:solidFill>
                  <a:schemeClr val="dk1"/>
                </a:solidFill>
                <a:effectLst/>
                <a:uFillTx/>
                <a:latin typeface="Calibri"/>
              </a:rPr>
              <a:t>Click to edit Master text styles</a:t>
            </a:r>
            <a:endParaRPr lang="en-US" sz="2000" b="0" u="none" strike="noStrike">
              <a:solidFill>
                <a:srgbClr val="000000"/>
              </a:solidFill>
              <a:effectLst/>
              <a:uFillTx/>
              <a:latin typeface="Arial"/>
            </a:endParaRPr>
          </a:p>
        </p:txBody>
      </p:sp>
      <p:sp>
        <p:nvSpPr>
          <p:cNvPr id="57" name="PlaceHolder 4"/>
          <p:cNvSpPr>
            <a:spLocks noGrp="1"/>
          </p:cNvSpPr>
          <p:nvPr>
            <p:ph type="dt" idx="31"/>
          </p:nvPr>
        </p:nvSpPr>
        <p:spPr>
          <a:xfrm>
            <a:off x="480240" y="11865240"/>
            <a:ext cx="2238480" cy="679680"/>
          </a:xfrm>
          <a:prstGeom prst="rect">
            <a:avLst/>
          </a:prstGeom>
          <a:noFill/>
          <a:ln w="0">
            <a:noFill/>
          </a:ln>
        </p:spPr>
        <p:txBody>
          <a:bodyPr lIns="128160" rIns="128160" tIns="64080" bIns="64080" anchor="ctr">
            <a:noAutofit/>
          </a:bodyPr>
          <a:lstStyle>
            <a:lvl1pPr indent="0" defTabSz="1280160">
              <a:lnSpc>
                <a:spcPct val="100000"/>
              </a:lnSpc>
              <a:buNone/>
              <a:tabLst>
                <a:tab algn="l" pos="0"/>
              </a:tabLst>
              <a:defRPr lang="en-US" sz="1700" b="0" u="none" strike="noStrike">
                <a:solidFill>
                  <a:schemeClr val="dk1">
                    <a:tint val="75000"/>
                  </a:schemeClr>
                </a:solidFill>
                <a:effectLst/>
                <a:uFillTx/>
                <a:latin typeface="Calibri"/>
              </a:defRPr>
            </a:lvl1pPr>
          </a:lstStyle>
          <a:p>
            <a:pPr indent="0" defTabSz="1280160">
              <a:lnSpc>
                <a:spcPct val="100000"/>
              </a:lnSpc>
              <a:buNone/>
              <a:tabLst>
                <a:tab algn="l" pos="0"/>
              </a:tabLst>
            </a:pPr>
            <a:r>
              <a:rPr lang="en-US" sz="1700" b="0" u="none" strike="noStrike">
                <a:solidFill>
                  <a:schemeClr val="dk1">
                    <a:tint val="75000"/>
                  </a:schemeClr>
                </a:solidFill>
                <a:effectLst/>
                <a:uFillTx/>
                <a:latin typeface="Calibri"/>
              </a:rPr>
              <a:t>&lt;date/time&gt;</a:t>
            </a:r>
            <a:endParaRPr lang="en-US" sz="1700" b="0" u="none" strike="noStrike">
              <a:solidFill>
                <a:srgbClr val="000000"/>
              </a:solidFill>
              <a:effectLst/>
              <a:uFillTx/>
              <a:latin typeface="Times New Roman"/>
            </a:endParaRPr>
          </a:p>
        </p:txBody>
      </p:sp>
      <p:sp>
        <p:nvSpPr>
          <p:cNvPr id="58" name="PlaceHolder 5"/>
          <p:cNvSpPr>
            <a:spLocks noGrp="1"/>
          </p:cNvSpPr>
          <p:nvPr>
            <p:ph type="ftr" idx="32"/>
          </p:nvPr>
        </p:nvSpPr>
        <p:spPr>
          <a:xfrm>
            <a:off x="3280320" y="11865240"/>
            <a:ext cx="3038760" cy="679680"/>
          </a:xfrm>
          <a:prstGeom prst="rect">
            <a:avLst/>
          </a:prstGeom>
          <a:noFill/>
          <a:ln w="0">
            <a:noFill/>
          </a:ln>
        </p:spPr>
        <p:txBody>
          <a:bodyPr lIns="128160" rIns="128160" tIns="64080" bIns="64080" anchor="ctr">
            <a:noAutofit/>
          </a:bodyPr>
          <a:lstStyle>
            <a:lvl1pPr indent="0" algn="ctr">
              <a:lnSpc>
                <a:spcPct val="100000"/>
              </a:lnSpc>
              <a:buNone/>
              <a:tabLst>
                <a:tab algn="l" pos="0"/>
              </a:tabLst>
              <a:defRPr lang="en-US" sz="1400" b="0" u="none" strike="noStrike">
                <a:solidFill>
                  <a:srgbClr val="000000"/>
                </a:solidFill>
                <a:effectLst/>
                <a:uFillTx/>
                <a:latin typeface="Times New Roman"/>
              </a:defRPr>
            </a:lvl1pPr>
          </a:lstStyle>
          <a:p>
            <a:pPr indent="0" algn="ctr">
              <a:lnSpc>
                <a:spcPct val="100000"/>
              </a:lnSpc>
              <a:buNone/>
              <a:tabLst>
                <a:tab algn="l" pos="0"/>
              </a:tabLst>
            </a:pPr>
            <a:r>
              <a:rPr lang="en-US" sz="1400" b="0" u="none" strike="noStrike">
                <a:solidFill>
                  <a:srgbClr val="000000"/>
                </a:solidFill>
                <a:effectLst/>
                <a:uFillTx/>
                <a:latin typeface="Times New Roman"/>
              </a:rPr>
              <a:t>&lt;footer&gt;</a:t>
            </a:r>
            <a:endParaRPr lang="en-US" sz="1400" b="0" u="none" strike="noStrike">
              <a:solidFill>
                <a:srgbClr val="000000"/>
              </a:solidFill>
              <a:effectLst/>
              <a:uFillTx/>
              <a:latin typeface="Times New Roman"/>
            </a:endParaRPr>
          </a:p>
        </p:txBody>
      </p:sp>
      <p:sp>
        <p:nvSpPr>
          <p:cNvPr id="59" name="PlaceHolder 6"/>
          <p:cNvSpPr>
            <a:spLocks noGrp="1"/>
          </p:cNvSpPr>
          <p:nvPr>
            <p:ph type="sldNum" idx="33"/>
          </p:nvPr>
        </p:nvSpPr>
        <p:spPr>
          <a:xfrm>
            <a:off x="6881040" y="11865240"/>
            <a:ext cx="2238480" cy="679680"/>
          </a:xfrm>
          <a:prstGeom prst="rect">
            <a:avLst/>
          </a:prstGeom>
          <a:noFill/>
          <a:ln w="0">
            <a:noFill/>
          </a:ln>
        </p:spPr>
        <p:txBody>
          <a:bodyPr lIns="128160" rIns="128160" tIns="64080" bIns="64080" anchor="ctr">
            <a:noAutofit/>
          </a:bodyPr>
          <a:lstStyle>
            <a:lvl1pPr indent="0" algn="r" defTabSz="1280160">
              <a:lnSpc>
                <a:spcPct val="100000"/>
              </a:lnSpc>
              <a:buNone/>
              <a:tabLst>
                <a:tab algn="l" pos="0"/>
              </a:tabLst>
              <a:defRPr lang="en-US" sz="1700" b="0" u="none" strike="noStrike">
                <a:solidFill>
                  <a:schemeClr val="dk1">
                    <a:tint val="75000"/>
                  </a:schemeClr>
                </a:solidFill>
                <a:effectLst/>
                <a:uFillTx/>
                <a:latin typeface="Calibri"/>
              </a:defRPr>
            </a:lvl1pPr>
          </a:lstStyle>
          <a:p>
            <a:pPr indent="0" algn="r" defTabSz="1280160">
              <a:lnSpc>
                <a:spcPct val="100000"/>
              </a:lnSpc>
              <a:buNone/>
              <a:tabLst>
                <a:tab algn="l" pos="0"/>
              </a:tabLst>
            </a:pPr>
            <a:fld id="{26B028BC-D683-4512-9C85-4D018252101C}" type="slidenum">
              <a:rPr lang="en-US" sz="1700" b="0" u="none" strike="noStrike">
                <a:solidFill>
                  <a:schemeClr val="dk1">
                    <a:tint val="75000"/>
                  </a:schemeClr>
                </a:solidFill>
                <a:effectLst/>
                <a:uFillTx/>
                <a:latin typeface="Calibri"/>
              </a:rPr>
              <a:t>&lt;number&gt;</a:t>
            </a:fld>
            <a:endParaRPr lang="en-US" sz="1700" b="0" u="none" strike="noStrike">
              <a:solidFill>
                <a:srgbClr val="000000"/>
              </a:solidFill>
              <a:effectLst/>
              <a:uFillTx/>
              <a:latin typeface="Times New Roman"/>
            </a:endParaRPr>
          </a:p>
        </p:txBody>
      </p:sp>
    </p:spTree>
  </p:cSld>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
</Relationships>
</file>

<file path=ppt/slideMasters/slideMaster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sldMaster>
</file>

<file path=ppt/slides/_rels/slide1.xml.rels><?xml version="1.0" encoding="UTF-8"?>
<Relationships xmlns="http://schemas.openxmlformats.org/package/2006/relationships"><Relationship Id="rId1" Type="http://schemas.openxmlformats.org/officeDocument/2006/relationships/image" Target="../media/image1.png"/><Relationship Id="rId2" Type="http://schemas.openxmlformats.org/officeDocument/2006/relationships/slideLayout" Target="../slideLayouts/slideLayout5.xml"/>
</Relationships>
</file>

<file path=ppt/slides/_rels/slide2.xml.rels><?xml version="1.0" encoding="UTF-8"?>
<Relationships xmlns="http://schemas.openxmlformats.org/package/2006/relationships"><Relationship Id="rId1" Type="http://schemas.openxmlformats.org/officeDocument/2006/relationships/image" Target="../media/image2.jpeg"/><Relationship Id="rId2" Type="http://schemas.openxmlformats.org/officeDocument/2006/relationships/hyperlink" Target="https://post.parliament.uk/research-briefings/post-pb-0054/" TargetMode="External"/><Relationship Id="rId3" Type="http://schemas.openxmlformats.org/officeDocument/2006/relationships/hyperlink" Target="https://rcp.ac.uk/media/sacjpnfq/rcp-air-quality-report-a-breath-of-fresh-air.pdf" TargetMode="External"/><Relationship Id="rId4" Type="http://schemas.openxmlformats.org/officeDocument/2006/relationships/hyperlink" Target="https://www.philips.co.in/c-p/AC1715_60/1000i-series-air-purifier-for-medium-rooms" TargetMode="External"/><Relationship Id="rId5" Type="http://schemas.openxmlformats.org/officeDocument/2006/relationships/slideLayout" Target="../slideLayouts/slideLayout2.xml"/>
</Relationships>
</file>

<file path=ppt/slides/slide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60" name="Picture 4"/>
          <p:cNvPicPr/>
          <p:nvPr/>
        </p:nvPicPr>
        <p:blipFill>
          <a:blip r:embed="rId1"/>
          <a:stretch/>
        </p:blipFill>
        <p:spPr>
          <a:xfrm>
            <a:off x="2666880" y="838080"/>
            <a:ext cx="4341600" cy="1750680"/>
          </a:xfrm>
          <a:prstGeom prst="rect">
            <a:avLst/>
          </a:prstGeom>
          <a:noFill/>
          <a:ln w="0">
            <a:noFill/>
          </a:ln>
        </p:spPr>
      </p:pic>
      <p:sp>
        <p:nvSpPr>
          <p:cNvPr id="61" name=""/>
          <p:cNvSpPr/>
          <p:nvPr/>
        </p:nvSpPr>
        <p:spPr>
          <a:xfrm>
            <a:off x="1143000" y="3200400"/>
            <a:ext cx="7542720" cy="5844600"/>
          </a:xfrm>
          <a:prstGeom prst="rect">
            <a:avLst/>
          </a:prstGeom>
          <a:noFill/>
          <a:ln w="0">
            <a:noFill/>
          </a:ln>
        </p:spPr>
        <p:style>
          <a:lnRef idx="0"/>
          <a:fillRef idx="0"/>
          <a:effectRef idx="0"/>
          <a:fontRef idx="minor"/>
        </p:style>
        <p:txBody>
          <a:bodyPr lIns="90000" rIns="90000" tIns="45000" bIns="45000" anchor="t">
            <a:spAutoFit/>
          </a:bodyPr>
          <a:p>
            <a:pPr algn="ctr">
              <a:lnSpc>
                <a:spcPct val="100000"/>
              </a:lnSpc>
              <a:spcAft>
                <a:spcPts val="1001"/>
              </a:spcAft>
            </a:pPr>
            <a:r>
              <a:rPr lang="en-US" sz="2200" b="1" u="none" strike="noStrike">
                <a:solidFill>
                  <a:srgbClr val="000000"/>
                </a:solidFill>
                <a:effectLst/>
                <a:uFillTx/>
                <a:latin typeface="Arial"/>
              </a:rPr>
              <a:t>UNIVERSITY OF WALES TRINITY SAINT DAVID</a:t>
            </a:r>
            <a:endParaRPr lang="en-US" sz="2200" b="0" u="none" strike="noStrike">
              <a:solidFill>
                <a:srgbClr val="000000"/>
              </a:solidFill>
              <a:effectLst/>
              <a:uFillTx/>
              <a:latin typeface="Arial"/>
            </a:endParaRPr>
          </a:p>
          <a:p>
            <a:pPr algn="ctr">
              <a:lnSpc>
                <a:spcPct val="100000"/>
              </a:lnSpc>
              <a:spcAft>
                <a:spcPts val="1001"/>
              </a:spcAft>
            </a:pPr>
            <a:endParaRPr lang="en-US" sz="2200" b="0" u="none" strike="noStrike">
              <a:solidFill>
                <a:srgbClr val="000000"/>
              </a:solidFill>
              <a:effectLst/>
              <a:uFillTx/>
              <a:latin typeface="Arial"/>
            </a:endParaRPr>
          </a:p>
          <a:p>
            <a:pPr algn="ctr">
              <a:lnSpc>
                <a:spcPct val="100000"/>
              </a:lnSpc>
              <a:spcAft>
                <a:spcPts val="1001"/>
              </a:spcAft>
            </a:pPr>
            <a:r>
              <a:rPr lang="en-US" sz="2200" b="1" u="none" strike="noStrike">
                <a:solidFill>
                  <a:srgbClr val="000000"/>
                </a:solidFill>
                <a:effectLst/>
                <a:uFillTx/>
                <a:latin typeface="Arial"/>
                <a:ea typeface="Arial"/>
              </a:rPr>
              <a:t>Master of Business Administration (MBA)</a:t>
            </a:r>
            <a:endParaRPr lang="en-US" sz="2200" b="0" u="none" strike="noStrike">
              <a:solidFill>
                <a:srgbClr val="000000"/>
              </a:solidFill>
              <a:effectLst/>
              <a:uFillTx/>
              <a:latin typeface="Arial"/>
            </a:endParaRPr>
          </a:p>
          <a:p>
            <a:pPr algn="ctr">
              <a:lnSpc>
                <a:spcPct val="100000"/>
              </a:lnSpc>
              <a:spcAft>
                <a:spcPts val="1001"/>
              </a:spcAft>
            </a:pPr>
            <a:r>
              <a:rPr lang="en-US" sz="2200" b="1" u="none" strike="noStrike">
                <a:solidFill>
                  <a:srgbClr val="000000"/>
                </a:solidFill>
                <a:effectLst/>
                <a:uFillTx/>
                <a:latin typeface="Arial"/>
                <a:ea typeface="Arial"/>
              </a:rPr>
              <a:t>Assessment component 2: Poster Presentation</a:t>
            </a:r>
            <a:endParaRPr lang="en-US" sz="2200" b="0" u="none" strike="noStrike">
              <a:solidFill>
                <a:srgbClr val="000000"/>
              </a:solidFill>
              <a:effectLst/>
              <a:uFillTx/>
              <a:latin typeface="Arial"/>
            </a:endParaRPr>
          </a:p>
          <a:p>
            <a:pPr algn="ctr">
              <a:lnSpc>
                <a:spcPct val="100000"/>
              </a:lnSpc>
              <a:spcAft>
                <a:spcPts val="1001"/>
              </a:spcAft>
            </a:pPr>
            <a:endParaRPr lang="en-US" sz="2200" b="0" u="none" strike="noStrike">
              <a:solidFill>
                <a:srgbClr val="000000"/>
              </a:solidFill>
              <a:effectLst/>
              <a:uFillTx/>
              <a:latin typeface="Arial"/>
            </a:endParaRPr>
          </a:p>
          <a:p>
            <a:pPr algn="ctr">
              <a:lnSpc>
                <a:spcPct val="100000"/>
              </a:lnSpc>
              <a:spcAft>
                <a:spcPts val="1001"/>
              </a:spcAft>
            </a:pPr>
            <a:r>
              <a:rPr lang="en-US" sz="2200" b="1" u="none" strike="noStrike">
                <a:solidFill>
                  <a:srgbClr val="000000"/>
                </a:solidFill>
                <a:effectLst/>
                <a:uFillTx/>
                <a:latin typeface="Arial"/>
                <a:ea typeface="Times New Roman"/>
              </a:rPr>
              <a:t>Student Name : </a:t>
            </a:r>
            <a:r>
              <a:rPr lang="en-US" sz="2200" b="0" u="none" strike="noStrike">
                <a:solidFill>
                  <a:srgbClr val="000000"/>
                </a:solidFill>
                <a:effectLst/>
                <a:uFillTx/>
                <a:latin typeface="Arial"/>
                <a:ea typeface="Times New Roman"/>
              </a:rPr>
              <a:t>Krishna Lakhu Khunti</a:t>
            </a:r>
            <a:endParaRPr lang="en-US" sz="2200" b="0" u="none" strike="noStrike">
              <a:solidFill>
                <a:srgbClr val="000000"/>
              </a:solidFill>
              <a:effectLst/>
              <a:uFillTx/>
              <a:latin typeface="Arial"/>
            </a:endParaRPr>
          </a:p>
          <a:p>
            <a:pPr algn="ctr">
              <a:lnSpc>
                <a:spcPct val="100000"/>
              </a:lnSpc>
              <a:spcAft>
                <a:spcPts val="1001"/>
              </a:spcAft>
            </a:pPr>
            <a:r>
              <a:rPr lang="en-US" sz="2200" b="1" u="none" strike="noStrike">
                <a:solidFill>
                  <a:srgbClr val="000000"/>
                </a:solidFill>
                <a:effectLst/>
                <a:uFillTx/>
                <a:latin typeface="Arial"/>
                <a:ea typeface="Times New Roman"/>
              </a:rPr>
              <a:t>Student ID : </a:t>
            </a:r>
            <a:r>
              <a:rPr lang="en-US" sz="2200" b="0" u="none" strike="noStrike">
                <a:solidFill>
                  <a:srgbClr val="000000"/>
                </a:solidFill>
                <a:effectLst/>
                <a:uFillTx/>
                <a:latin typeface="Arial"/>
                <a:ea typeface="Times New Roman"/>
              </a:rPr>
              <a:t>2515605</a:t>
            </a:r>
            <a:br>
              <a:rPr sz="2200"/>
            </a:br>
            <a:r>
              <a:rPr lang="en-US" sz="2200" b="1" u="none" strike="noStrike">
                <a:solidFill>
                  <a:srgbClr val="000000"/>
                </a:solidFill>
                <a:effectLst/>
                <a:uFillTx/>
                <a:latin typeface="Arial"/>
                <a:ea typeface="Times New Roman"/>
              </a:rPr>
              <a:t>Module Name:</a:t>
            </a:r>
            <a:r>
              <a:rPr lang="en-US" sz="2200" b="0" u="none" strike="noStrike">
                <a:solidFill>
                  <a:srgbClr val="000000"/>
                </a:solidFill>
                <a:effectLst/>
                <a:uFillTx/>
                <a:latin typeface="Arial"/>
                <a:ea typeface="Times New Roman"/>
              </a:rPr>
              <a:t> Marketing Management</a:t>
            </a:r>
            <a:endParaRPr lang="en-US" sz="2200" b="0" u="none" strike="noStrike">
              <a:solidFill>
                <a:srgbClr val="000000"/>
              </a:solidFill>
              <a:effectLst/>
              <a:uFillTx/>
              <a:latin typeface="Arial"/>
            </a:endParaRPr>
          </a:p>
          <a:p>
            <a:pPr algn="ctr">
              <a:lnSpc>
                <a:spcPct val="100000"/>
              </a:lnSpc>
              <a:spcAft>
                <a:spcPts val="1001"/>
              </a:spcAft>
            </a:pPr>
            <a:r>
              <a:rPr lang="en-US" sz="2200" b="1" u="none" strike="noStrike">
                <a:solidFill>
                  <a:srgbClr val="000000"/>
                </a:solidFill>
                <a:effectLst/>
                <a:uFillTx/>
                <a:latin typeface="Arial"/>
                <a:ea typeface="Times New Roman"/>
              </a:rPr>
              <a:t>Module Code: </a:t>
            </a:r>
            <a:r>
              <a:rPr lang="en-US" sz="2200" b="0" u="none" strike="noStrike">
                <a:solidFill>
                  <a:srgbClr val="000000"/>
                </a:solidFill>
                <a:effectLst/>
                <a:uFillTx/>
                <a:latin typeface="Arial"/>
                <a:ea typeface="Times New Roman"/>
              </a:rPr>
              <a:t>LCMB7024</a:t>
            </a:r>
            <a:endParaRPr lang="en-US" sz="2200" b="0" u="none" strike="noStrike">
              <a:solidFill>
                <a:srgbClr val="000000"/>
              </a:solidFill>
              <a:effectLst/>
              <a:uFillTx/>
              <a:latin typeface="Arial"/>
            </a:endParaRPr>
          </a:p>
          <a:p>
            <a:pPr algn="ctr">
              <a:lnSpc>
                <a:spcPct val="100000"/>
              </a:lnSpc>
              <a:spcAft>
                <a:spcPts val="1001"/>
              </a:spcAft>
            </a:pPr>
            <a:r>
              <a:rPr lang="en-US" sz="2200" b="1" u="none" strike="noStrike">
                <a:solidFill>
                  <a:srgbClr val="000000"/>
                </a:solidFill>
                <a:effectLst/>
                <a:uFillTx/>
                <a:latin typeface="Arial"/>
                <a:ea typeface="Times New Roman"/>
              </a:rPr>
              <a:t>Lecturers:</a:t>
            </a:r>
            <a:r>
              <a:rPr lang="en-US" sz="2200" b="0" u="none" strike="noStrike">
                <a:solidFill>
                  <a:srgbClr val="000000"/>
                </a:solidFill>
                <a:effectLst/>
                <a:uFillTx/>
                <a:latin typeface="Arial"/>
                <a:ea typeface="Times New Roman"/>
              </a:rPr>
              <a:t> Dr Laila Maazouz (London)</a:t>
            </a:r>
            <a:endParaRPr lang="en-US" sz="2200" b="0" u="none" strike="noStrike">
              <a:solidFill>
                <a:srgbClr val="000000"/>
              </a:solidFill>
              <a:effectLst/>
              <a:uFillTx/>
              <a:latin typeface="Arial"/>
            </a:endParaRPr>
          </a:p>
          <a:p>
            <a:pPr algn="ctr">
              <a:lnSpc>
                <a:spcPct val="100000"/>
              </a:lnSpc>
              <a:spcAft>
                <a:spcPts val="1001"/>
              </a:spcAft>
            </a:pPr>
            <a:r>
              <a:rPr lang="en-US" sz="2200" b="0" u="none" strike="noStrike">
                <a:solidFill>
                  <a:srgbClr val="000000"/>
                </a:solidFill>
                <a:effectLst/>
                <a:uFillTx/>
                <a:latin typeface="Arial"/>
                <a:ea typeface="Times New Roman"/>
              </a:rPr>
              <a:t>Dian Mayasari</a:t>
            </a:r>
            <a:endParaRPr lang="en-US" sz="2200" b="0" u="none" strike="noStrike">
              <a:solidFill>
                <a:srgbClr val="000000"/>
              </a:solidFill>
              <a:effectLst/>
              <a:uFillTx/>
              <a:latin typeface="Arial"/>
            </a:endParaRPr>
          </a:p>
          <a:p>
            <a:pPr algn="ctr">
              <a:lnSpc>
                <a:spcPct val="100000"/>
              </a:lnSpc>
              <a:spcAft>
                <a:spcPts val="1001"/>
              </a:spcAft>
            </a:pPr>
            <a:r>
              <a:rPr lang="en-US" sz="2200" b="1" u="none" strike="noStrike">
                <a:solidFill>
                  <a:srgbClr val="000000"/>
                </a:solidFill>
                <a:effectLst/>
                <a:uFillTx/>
                <a:latin typeface="Arial"/>
                <a:ea typeface="Times New Roman"/>
              </a:rPr>
              <a:t>Word Count : </a:t>
            </a:r>
            <a:r>
              <a:rPr lang="en-US" sz="2200" b="0" u="none" strike="noStrike">
                <a:solidFill>
                  <a:srgbClr val="000000"/>
                </a:solidFill>
                <a:effectLst/>
                <a:uFillTx/>
                <a:latin typeface="Arial"/>
                <a:ea typeface="Times New Roman"/>
              </a:rPr>
              <a:t>200 words (± 10%) </a:t>
            </a:r>
            <a:endParaRPr lang="en-US" sz="2200" b="0" u="none" strike="noStrike">
              <a:solidFill>
                <a:srgbClr val="000000"/>
              </a:solidFill>
              <a:effectLst/>
              <a:uFillTx/>
              <a:latin typeface="Arial"/>
            </a:endParaRPr>
          </a:p>
          <a:p>
            <a:pPr algn="ctr">
              <a:lnSpc>
                <a:spcPct val="100000"/>
              </a:lnSpc>
              <a:spcAft>
                <a:spcPts val="1001"/>
              </a:spcAft>
            </a:pPr>
            <a:r>
              <a:rPr lang="en-US" sz="2200" b="0" u="none" strike="noStrike">
                <a:solidFill>
                  <a:srgbClr val="000000"/>
                </a:solidFill>
                <a:effectLst/>
                <a:uFillTx/>
                <a:latin typeface="Arial"/>
                <a:ea typeface="Times New Roman"/>
              </a:rPr>
              <a:t>Term 1</a:t>
            </a:r>
            <a:endParaRPr lang="en-US" sz="2200" b="0" u="none" strike="noStrike">
              <a:solidFill>
                <a:srgbClr val="000000"/>
              </a:solidFill>
              <a:effectLst/>
              <a:uFillTx/>
              <a:latin typeface="Arial"/>
            </a:endParaRPr>
          </a:p>
        </p:txBody>
      </p:sp>
    </p:spTree>
  </p:cSld>
  <mc:AlternateContent>
    <mc:Choice Requires="p14">
      <p:transition spd="slow" p14:dur="2000"/>
    </mc:Choice>
    <mc:Fallback>
      <p:transition spd="slow"/>
    </mc:Fallback>
  </mc:AlternateContent>
</p:sld>
</file>

<file path=ppt/slides/slide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62" name=""/>
          <p:cNvPicPr/>
          <p:nvPr/>
        </p:nvPicPr>
        <p:blipFill>
          <a:blip r:embed="rId1"/>
          <a:stretch/>
        </p:blipFill>
        <p:spPr>
          <a:xfrm>
            <a:off x="914400" y="-4680"/>
            <a:ext cx="7920720" cy="11205720"/>
          </a:xfrm>
          <a:prstGeom prst="rect">
            <a:avLst/>
          </a:prstGeom>
          <a:noFill/>
          <a:ln w="0">
            <a:noFill/>
          </a:ln>
        </p:spPr>
      </p:pic>
      <p:sp>
        <p:nvSpPr>
          <p:cNvPr id="63" name=""/>
          <p:cNvSpPr/>
          <p:nvPr/>
        </p:nvSpPr>
        <p:spPr>
          <a:xfrm>
            <a:off x="637920" y="11146320"/>
            <a:ext cx="8228520" cy="161604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lang="en-US" sz="1000" b="1" u="none" strike="noStrike">
                <a:solidFill>
                  <a:srgbClr val="000000"/>
                </a:solidFill>
                <a:effectLst/>
                <a:uFillTx/>
                <a:latin typeface="Arial"/>
              </a:rPr>
              <a:t>References :</a:t>
            </a:r>
            <a:endParaRPr lang="en-US" sz="1000" b="0" u="none" strike="noStrike">
              <a:solidFill>
                <a:srgbClr val="000000"/>
              </a:solidFill>
              <a:effectLst/>
              <a:uFillTx/>
              <a:latin typeface="Arial"/>
            </a:endParaRPr>
          </a:p>
          <a:p>
            <a:pPr>
              <a:lnSpc>
                <a:spcPct val="100000"/>
              </a:lnSpc>
            </a:pPr>
            <a:r>
              <a:rPr lang="en-US" sz="1000" b="0" u="none" strike="noStrike">
                <a:solidFill>
                  <a:srgbClr val="000000"/>
                </a:solidFill>
                <a:effectLst/>
                <a:uFillTx/>
                <a:latin typeface="Arial"/>
              </a:rPr>
              <a:t>1. Indoor Air Quality Report UK Parliament </a:t>
            </a:r>
            <a:r>
              <a:rPr lang="en-US" sz="1000" b="0" u="none" strike="noStrike">
                <a:solidFill>
                  <a:srgbClr val="0000ff"/>
                </a:solidFill>
                <a:effectLst/>
                <a:uFillTx/>
                <a:latin typeface="Arial"/>
                <a:hlinkClick r:id="rId2"/>
              </a:rPr>
              <a:t>https://post.parliament.uk/research-briefings/post-pb-0054/</a:t>
            </a:r>
            <a:endParaRPr lang="en-US" sz="1000" b="0" u="none" strike="noStrike">
              <a:solidFill>
                <a:srgbClr val="000000"/>
              </a:solidFill>
              <a:effectLst/>
              <a:uFillTx/>
              <a:latin typeface="Arial"/>
            </a:endParaRPr>
          </a:p>
          <a:p>
            <a:pPr>
              <a:lnSpc>
                <a:spcPct val="100000"/>
              </a:lnSpc>
            </a:pPr>
            <a:endParaRPr lang="en-US" sz="1000" b="0" u="none" strike="noStrike">
              <a:solidFill>
                <a:srgbClr val="000000"/>
              </a:solidFill>
              <a:effectLst/>
              <a:uFillTx/>
              <a:latin typeface="Arial"/>
            </a:endParaRPr>
          </a:p>
          <a:p>
            <a:pPr>
              <a:lnSpc>
                <a:spcPct val="100000"/>
              </a:lnSpc>
            </a:pPr>
            <a:r>
              <a:rPr lang="en-US" sz="1000" b="0" u="none" strike="noStrike">
                <a:solidFill>
                  <a:srgbClr val="000000"/>
                </a:solidFill>
                <a:effectLst/>
                <a:uFillTx/>
                <a:latin typeface="Arial"/>
              </a:rPr>
              <a:t>2. A breath of fresh air Responding to the health challenges of modern air pollution </a:t>
            </a:r>
            <a:r>
              <a:rPr lang="en-US" sz="1000" b="0" u="none" strike="noStrike">
                <a:solidFill>
                  <a:srgbClr val="0000ff"/>
                </a:solidFill>
                <a:effectLst/>
                <a:uFillTx/>
                <a:latin typeface="Arial"/>
                <a:hlinkClick r:id="rId3"/>
              </a:rPr>
              <a:t>https://rcp.ac.uk/media/sacjpnfq/rcp-air-quality-report-a-breath-of-fresh-air.pdf</a:t>
            </a:r>
            <a:endParaRPr lang="en-US" sz="1000" b="0" u="none" strike="noStrike">
              <a:solidFill>
                <a:srgbClr val="000000"/>
              </a:solidFill>
              <a:effectLst/>
              <a:uFillTx/>
              <a:latin typeface="Arial"/>
            </a:endParaRPr>
          </a:p>
          <a:p>
            <a:pPr>
              <a:lnSpc>
                <a:spcPct val="100000"/>
              </a:lnSpc>
            </a:pPr>
            <a:endParaRPr lang="en-US" sz="1000" b="0" u="none" strike="noStrike">
              <a:solidFill>
                <a:srgbClr val="000000"/>
              </a:solidFill>
              <a:effectLst/>
              <a:uFillTx/>
              <a:latin typeface="Arial"/>
            </a:endParaRPr>
          </a:p>
          <a:p>
            <a:pPr>
              <a:lnSpc>
                <a:spcPct val="100000"/>
              </a:lnSpc>
            </a:pPr>
            <a:r>
              <a:rPr lang="en-US" sz="1000" b="0" u="none" strike="noStrike">
                <a:solidFill>
                  <a:srgbClr val="000000"/>
                </a:solidFill>
                <a:effectLst/>
                <a:uFillTx/>
                <a:latin typeface="Arial"/>
              </a:rPr>
              <a:t>3. Phillips Air Purifiers : </a:t>
            </a:r>
            <a:r>
              <a:rPr lang="en-US" sz="1000" b="0" u="none" strike="noStrike">
                <a:solidFill>
                  <a:srgbClr val="0000ff"/>
                </a:solidFill>
                <a:effectLst/>
                <a:uFillTx/>
                <a:latin typeface="Arial"/>
                <a:hlinkClick r:id="rId4"/>
              </a:rPr>
              <a:t>https://www.philips.co.in/c-p/AC1715_60/1000i-series-air-purifier-for-medium-rooms</a:t>
            </a:r>
            <a:endParaRPr lang="en-US" sz="1000" b="0" u="none" strike="noStrike">
              <a:solidFill>
                <a:srgbClr val="000000"/>
              </a:solidFill>
              <a:effectLst/>
              <a:uFillTx/>
              <a:latin typeface="Arial"/>
            </a:endParaRPr>
          </a:p>
          <a:p>
            <a:pPr>
              <a:lnSpc>
                <a:spcPct val="100000"/>
              </a:lnSpc>
            </a:pPr>
            <a:r>
              <a:rPr lang="en-US" sz="1000" b="0" u="none" strike="noStrike">
                <a:solidFill>
                  <a:srgbClr val="000000"/>
                </a:solidFill>
                <a:effectLst/>
                <a:uFillTx/>
                <a:latin typeface="Arial"/>
              </a:rPr>
              <a:t>4. Park KH, Sim DW, Lee SC, Moon S, Choe E, Shin H, Kim SR, Lee JH, Park HH, Huh D, Park JW. Effects of Air Purifiers on Patients with Allergic Rhinitis: a Multicenter, Randomized, Double-Blind, and Placebo-Controlled Study. Yonsei Med J. 2020 Aug;61(8):689-697. doi: </a:t>
            </a:r>
            <a:endParaRPr lang="en-US" sz="1000" b="0" u="none" strike="noStrike">
              <a:solidFill>
                <a:srgbClr val="000000"/>
              </a:solidFill>
              <a:effectLst/>
              <a:uFillTx/>
              <a:latin typeface="Arial"/>
            </a:endParaRPr>
          </a:p>
          <a:p>
            <a:pPr>
              <a:lnSpc>
                <a:spcPct val="100000"/>
              </a:lnSpc>
            </a:pPr>
            <a:r>
              <a:rPr lang="en-US" sz="1000" b="0" u="none" strike="noStrike">
                <a:solidFill>
                  <a:srgbClr val="000000"/>
                </a:solidFill>
                <a:effectLst/>
                <a:uFillTx/>
                <a:latin typeface="Arial"/>
              </a:rPr>
              <a:t>10.3349/ymj.2020.61.8.689. PMID: 32734732; PMCID: PMC7393300.</a:t>
            </a:r>
            <a:endParaRPr lang="en-US" sz="1000" b="0" u="none" strike="noStrike">
              <a:solidFill>
                <a:srgbClr val="000000"/>
              </a:solidFill>
              <a:effectLst/>
              <a:uFillTx/>
              <a:latin typeface="Arial"/>
            </a:endParaRPr>
          </a:p>
          <a:p>
            <a:pPr>
              <a:lnSpc>
                <a:spcPct val="100000"/>
              </a:lnSpc>
            </a:pPr>
            <a:endParaRPr lang="en-US" sz="1000" b="0" u="none" strike="noStrike">
              <a:solidFill>
                <a:srgbClr val="000000"/>
              </a:solidFill>
              <a:effectLst/>
              <a:uFillTx/>
              <a:latin typeface="Arial"/>
            </a:endParaRPr>
          </a:p>
        </p:txBody>
      </p:sp>
    </p:spTree>
  </p:cSld>
  <mc:AlternateContent>
    <mc:Choice Requires="p14">
      <p:transition spd="slow" p14:dur="2000"/>
    </mc:Choice>
    <mc:Fallback>
      <p:transition spd="slow"/>
    </mc:Fallback>
  </mc:AlternateContent>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pitchFamily="0" charset="1"/>
        <a:ea typeface=""/>
        <a:cs typeface=""/>
      </a:majorFont>
      <a:minorFont>
        <a:latin typeface="Calibri" pitchFamily="0" charset="1"/>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l="0" t="0" r="0" b="0"/>
        </a:gradFill>
        <a:gradFill>
          <a:gsLst>
            <a:gs pos="0">
              <a:schemeClr val="phClr">
                <a:shade val="51000"/>
              </a:schemeClr>
            </a:gs>
            <a:gs pos="80000">
              <a:schemeClr val="phClr">
                <a:shade val="93000"/>
              </a:schemeClr>
            </a:gs>
            <a:gs pos="100000">
              <a:schemeClr val="phClr">
                <a:shade val="94000"/>
              </a:schemeClr>
            </a:gs>
          </a:gsLst>
          <a:lin ang="16200000" scaled="0"/>
          <a:tileRect l="0" t="0" r="0" b="0"/>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l="0" t="0" r="0" b="0"/>
        </a:gradFill>
        <a:gradFill>
          <a:gsLst>
            <a:gs pos="0">
              <a:schemeClr val="phClr">
                <a:tint val="80000"/>
              </a:schemeClr>
            </a:gs>
            <a:gs pos="100000">
              <a:schemeClr val="phClr">
                <a:shade val="30000"/>
              </a:schemeClr>
            </a:gs>
          </a:gsLst>
          <a:path path="circle">
            <a:fillToRect l="50000" t="50000" r="50000" b="50000"/>
          </a:path>
          <a:tileRect l="0" t="0" r="0" b="0"/>
        </a:gradFill>
      </a:bgFillStyleLst>
    </a:fmtScheme>
  </a:themeElements>
</a:theme>
</file>

<file path=docProps/app.xml><?xml version="1.0" encoding="utf-8"?>
<Properties xmlns="http://schemas.openxmlformats.org/officeDocument/2006/extended-properties" xmlns:vt="http://schemas.openxmlformats.org/officeDocument/2006/docPropsVTypes">
  <Template/>
  <TotalTime>552</TotalTime>
  <Application>LibreOffice/25.8.6.2$Linux_X86_64 LibreOffice_project/a46b460d1686bb49c718d2ef5f88b83ff2dc4981</Application>
  <AppVersion>15.0000</AppVersion>
  <Words>392</Words>
  <Paragraphs>40</Paragraphs>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2022-09-30T05:54:23Z</dcterms:created>
  <dc:creator/>
  <dc:description/>
  <dc:language>en-US</dc:language>
  <cp:lastModifiedBy/>
  <dcterms:modified xsi:type="dcterms:W3CDTF">2026-04-05T18:24:34Z</dcterms:modified>
  <cp:revision>16</cp:revision>
  <dc:subject/>
  <dc:title>PowerPoint Presentation</dc:titl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resentationFormat">
    <vt:lpwstr>A3 Paper (297x420 mm)</vt:lpwstr>
  </property>
  <property fmtid="{D5CDD505-2E9C-101B-9397-08002B2CF9AE}" pid="3" name="Slides">
    <vt:i4>3</vt:i4>
  </property>
</Properties>
</file>