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981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661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59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371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335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699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05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644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52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255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81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B7FAE7-2774-44B3-951B-9499A8044EE5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92CFA-23F0-4DE7-A7BD-D95C7291A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659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7921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Global Destination </a:t>
            </a:r>
            <a:r>
              <a:rPr lang="en-GB" b="1" dirty="0" err="1" smtClean="0">
                <a:solidFill>
                  <a:srgbClr val="FF0000"/>
                </a:solidFill>
              </a:rPr>
              <a:t>Mgt</a:t>
            </a:r>
            <a:r>
              <a:rPr lang="en-GB" b="1" dirty="0" smtClean="0">
                <a:solidFill>
                  <a:srgbClr val="FF0000"/>
                </a:solidFill>
              </a:rPr>
              <a:t>  - Assignment Guidance.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GB" dirty="0" smtClean="0"/>
              <a:t>ASSESSMENT CONTEXT –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u="sng" dirty="0"/>
              <a:t>Tourism Strategic Planning and Management</a:t>
            </a:r>
            <a:r>
              <a:rPr lang="en-GB" dirty="0"/>
              <a:t> today, is considered an essential undertaking, enabling a country to appropriately plan and develop and therefore survive in an extremely competitive tourism environment. </a:t>
            </a:r>
          </a:p>
          <a:p>
            <a:endParaRPr lang="en-GB" dirty="0"/>
          </a:p>
          <a:p>
            <a:r>
              <a:rPr lang="en-GB" dirty="0"/>
              <a:t>With the tourism industry being subjected to many instabilities within the global market place and particularly in the present economic climate, strategic planning and management is a vital component for all countries offering tourism, to consider and implement.</a:t>
            </a:r>
          </a:p>
          <a:p>
            <a:endParaRPr lang="en-GB" dirty="0"/>
          </a:p>
        </p:txBody>
      </p:sp>
      <p:pic>
        <p:nvPicPr>
          <p:cNvPr id="4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01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6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</Words>
  <Application>Microsoft Office PowerPoint</Application>
  <PresentationFormat>Widescreen</PresentationFormat>
  <Paragraphs>6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Global Destination Mgt  - Assignment Guidance.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Destination Mgt  - Assignment Guidance.</dc:title>
  <dc:creator>Kathryn Flynn</dc:creator>
  <cp:lastModifiedBy>Kathryn Flynn</cp:lastModifiedBy>
  <cp:revision>1</cp:revision>
  <dcterms:created xsi:type="dcterms:W3CDTF">2020-03-24T02:42:13Z</dcterms:created>
  <dcterms:modified xsi:type="dcterms:W3CDTF">2020-03-24T02:42:40Z</dcterms:modified>
</cp:coreProperties>
</file>