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950" r:id="rId3"/>
  </p:sldMasterIdLst>
  <p:notesMasterIdLst>
    <p:notesMasterId r:id="rId34"/>
  </p:notesMasterIdLst>
  <p:handoutMasterIdLst>
    <p:handoutMasterId r:id="rId35"/>
  </p:handoutMasterIdLst>
  <p:sldIdLst>
    <p:sldId id="256" r:id="rId4"/>
    <p:sldId id="268" r:id="rId5"/>
    <p:sldId id="257" r:id="rId6"/>
    <p:sldId id="258" r:id="rId7"/>
    <p:sldId id="260" r:id="rId8"/>
    <p:sldId id="280" r:id="rId9"/>
    <p:sldId id="277" r:id="rId10"/>
    <p:sldId id="292" r:id="rId11"/>
    <p:sldId id="275" r:id="rId12"/>
    <p:sldId id="278" r:id="rId13"/>
    <p:sldId id="276" r:id="rId14"/>
    <p:sldId id="263" r:id="rId15"/>
    <p:sldId id="269" r:id="rId16"/>
    <p:sldId id="284" r:id="rId17"/>
    <p:sldId id="282" r:id="rId18"/>
    <p:sldId id="283" r:id="rId19"/>
    <p:sldId id="287" r:id="rId20"/>
    <p:sldId id="264" r:id="rId21"/>
    <p:sldId id="270" r:id="rId22"/>
    <p:sldId id="272" r:id="rId23"/>
    <p:sldId id="281" r:id="rId24"/>
    <p:sldId id="274" r:id="rId25"/>
    <p:sldId id="266" r:id="rId26"/>
    <p:sldId id="285" r:id="rId27"/>
    <p:sldId id="286" r:id="rId28"/>
    <p:sldId id="290" r:id="rId29"/>
    <p:sldId id="291" r:id="rId30"/>
    <p:sldId id="265" r:id="rId31"/>
    <p:sldId id="289" r:id="rId32"/>
    <p:sldId id="279" r:id="rId33"/>
  </p:sldIdLst>
  <p:sldSz cx="12192000" cy="6858000"/>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14" y="324"/>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423109-A14C-43FD-B795-893DD3CB94A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5121145-1153-4B2C-B20B-5BF23AB07319}">
      <dgm:prSet/>
      <dgm:spPr/>
      <dgm:t>
        <a:bodyPr/>
        <a:lstStyle/>
        <a:p>
          <a:r>
            <a:rPr lang="en-GB" altLang="en-US" smtClean="0"/>
            <a:t>‘Using high quality information to show in depth knowledge and understanding’ </a:t>
          </a:r>
          <a:endParaRPr lang="en-GB" altLang="en-US" dirty="0" smtClean="0"/>
        </a:p>
      </dgm:t>
    </dgm:pt>
    <dgm:pt modelId="{FE16605B-2E1F-4828-898E-75ECD5BA9271}" type="parTrans" cxnId="{586ECA32-E959-4441-A4D0-96234AA32665}">
      <dgm:prSet/>
      <dgm:spPr/>
      <dgm:t>
        <a:bodyPr/>
        <a:lstStyle/>
        <a:p>
          <a:endParaRPr lang="en-US"/>
        </a:p>
      </dgm:t>
    </dgm:pt>
    <dgm:pt modelId="{7FEE96D4-1C4A-42A7-9841-0B7D4A36EBC5}" type="sibTrans" cxnId="{586ECA32-E959-4441-A4D0-96234AA32665}">
      <dgm:prSet/>
      <dgm:spPr/>
      <dgm:t>
        <a:bodyPr/>
        <a:lstStyle/>
        <a:p>
          <a:endParaRPr lang="en-US"/>
        </a:p>
      </dgm:t>
    </dgm:pt>
    <dgm:pt modelId="{EF89DCEB-52FB-495B-91FA-365B3115EEA6}">
      <dgm:prSet/>
      <dgm:spPr/>
      <dgm:t>
        <a:bodyPr/>
        <a:lstStyle/>
        <a:p>
          <a:r>
            <a:rPr lang="en-GB" altLang="en-US" smtClean="0"/>
            <a:t>‘Examining issues in depth’</a:t>
          </a:r>
          <a:endParaRPr lang="en-GB" altLang="en-US" dirty="0" smtClean="0"/>
        </a:p>
      </dgm:t>
    </dgm:pt>
    <dgm:pt modelId="{0D44435D-EE21-49B0-AA97-8C3D624C890D}" type="parTrans" cxnId="{82A3224A-53C4-489C-B43A-915CA7DF77B8}">
      <dgm:prSet/>
      <dgm:spPr/>
      <dgm:t>
        <a:bodyPr/>
        <a:lstStyle/>
        <a:p>
          <a:endParaRPr lang="en-US"/>
        </a:p>
      </dgm:t>
    </dgm:pt>
    <dgm:pt modelId="{E85FC7BB-3229-4A26-AB12-D907C36B8739}" type="sibTrans" cxnId="{82A3224A-53C4-489C-B43A-915CA7DF77B8}">
      <dgm:prSet/>
      <dgm:spPr/>
      <dgm:t>
        <a:bodyPr/>
        <a:lstStyle/>
        <a:p>
          <a:endParaRPr lang="en-US"/>
        </a:p>
      </dgm:t>
    </dgm:pt>
    <dgm:pt modelId="{E09089D6-19F1-49C0-9B28-3301C0C23E4A}">
      <dgm:prSet/>
      <dgm:spPr/>
      <dgm:t>
        <a:bodyPr/>
        <a:lstStyle/>
        <a:p>
          <a:r>
            <a:rPr lang="en-GB" altLang="en-US" smtClean="0"/>
            <a:t>‘Always looking at things from different perspectives’</a:t>
          </a:r>
          <a:endParaRPr lang="en-GB" altLang="en-US" dirty="0" smtClean="0"/>
        </a:p>
      </dgm:t>
    </dgm:pt>
    <dgm:pt modelId="{A23D4898-796D-4E12-9DC1-970E80B0A9CA}" type="parTrans" cxnId="{102E84F5-D7A1-4DB7-B777-F6574A325082}">
      <dgm:prSet/>
      <dgm:spPr/>
      <dgm:t>
        <a:bodyPr/>
        <a:lstStyle/>
        <a:p>
          <a:endParaRPr lang="en-US"/>
        </a:p>
      </dgm:t>
    </dgm:pt>
    <dgm:pt modelId="{53717E0C-D5E5-4A55-A77C-BC94A31DFB9D}" type="sibTrans" cxnId="{102E84F5-D7A1-4DB7-B777-F6574A325082}">
      <dgm:prSet/>
      <dgm:spPr/>
      <dgm:t>
        <a:bodyPr/>
        <a:lstStyle/>
        <a:p>
          <a:endParaRPr lang="en-US"/>
        </a:p>
      </dgm:t>
    </dgm:pt>
    <dgm:pt modelId="{C3A9588E-5397-4D8E-BD56-633527585C51}">
      <dgm:prSet/>
      <dgm:spPr/>
      <dgm:t>
        <a:bodyPr/>
        <a:lstStyle/>
        <a:p>
          <a:r>
            <a:rPr lang="en-GB" altLang="en-US" smtClean="0"/>
            <a:t>‘High level critical discussion’</a:t>
          </a:r>
          <a:endParaRPr lang="en-GB" altLang="en-US" dirty="0" smtClean="0"/>
        </a:p>
      </dgm:t>
    </dgm:pt>
    <dgm:pt modelId="{9124C5DD-4AD2-41AB-BAD5-132ABB1E2DFE}" type="parTrans" cxnId="{B7D4B105-61D9-4AC0-B99E-48E4C1D7AB85}">
      <dgm:prSet/>
      <dgm:spPr/>
      <dgm:t>
        <a:bodyPr/>
        <a:lstStyle/>
        <a:p>
          <a:endParaRPr lang="en-US"/>
        </a:p>
      </dgm:t>
    </dgm:pt>
    <dgm:pt modelId="{ECD6C3CB-7D6F-4F63-9CBC-B527217CF6FB}" type="sibTrans" cxnId="{B7D4B105-61D9-4AC0-B99E-48E4C1D7AB85}">
      <dgm:prSet/>
      <dgm:spPr/>
      <dgm:t>
        <a:bodyPr/>
        <a:lstStyle/>
        <a:p>
          <a:endParaRPr lang="en-US"/>
        </a:p>
      </dgm:t>
    </dgm:pt>
    <dgm:pt modelId="{A0EA66AC-C545-4388-B170-BC295F6BEFF3}">
      <dgm:prSet/>
      <dgm:spPr/>
      <dgm:t>
        <a:bodyPr/>
        <a:lstStyle/>
        <a:p>
          <a:r>
            <a:rPr lang="en-GB" altLang="en-US" smtClean="0"/>
            <a:t>‘Ability to deconstruct problems’</a:t>
          </a:r>
          <a:endParaRPr lang="en-GB" altLang="en-US" dirty="0" smtClean="0"/>
        </a:p>
      </dgm:t>
    </dgm:pt>
    <dgm:pt modelId="{E69E64B1-DD6C-4B54-81E8-C3A08B79E892}" type="parTrans" cxnId="{273DA04E-9091-4E92-A185-0A33347BB679}">
      <dgm:prSet/>
      <dgm:spPr/>
      <dgm:t>
        <a:bodyPr/>
        <a:lstStyle/>
        <a:p>
          <a:endParaRPr lang="en-US"/>
        </a:p>
      </dgm:t>
    </dgm:pt>
    <dgm:pt modelId="{E47F4C5B-07BD-45BF-8C11-E09B4CB0A37E}" type="sibTrans" cxnId="{273DA04E-9091-4E92-A185-0A33347BB679}">
      <dgm:prSet/>
      <dgm:spPr/>
      <dgm:t>
        <a:bodyPr/>
        <a:lstStyle/>
        <a:p>
          <a:endParaRPr lang="en-US"/>
        </a:p>
      </dgm:t>
    </dgm:pt>
    <dgm:pt modelId="{66B95A2F-591E-4569-A49A-FBA24C0707F8}">
      <dgm:prSet/>
      <dgm:spPr/>
      <dgm:t>
        <a:bodyPr/>
        <a:lstStyle/>
        <a:p>
          <a:r>
            <a:rPr lang="en-GB" altLang="en-US" smtClean="0"/>
            <a:t>‘Problem solving using evidence’</a:t>
          </a:r>
          <a:endParaRPr lang="en-GB" altLang="en-US" dirty="0" smtClean="0"/>
        </a:p>
      </dgm:t>
    </dgm:pt>
    <dgm:pt modelId="{EFDBDC7F-624C-4649-9964-E170DB887DD2}" type="parTrans" cxnId="{AA95520D-8600-4E8D-90CE-5BFDB036CCEB}">
      <dgm:prSet/>
      <dgm:spPr/>
      <dgm:t>
        <a:bodyPr/>
        <a:lstStyle/>
        <a:p>
          <a:endParaRPr lang="en-US"/>
        </a:p>
      </dgm:t>
    </dgm:pt>
    <dgm:pt modelId="{36BB21AC-C130-48DA-A198-B7D70959D521}" type="sibTrans" cxnId="{AA95520D-8600-4E8D-90CE-5BFDB036CCEB}">
      <dgm:prSet/>
      <dgm:spPr/>
      <dgm:t>
        <a:bodyPr/>
        <a:lstStyle/>
        <a:p>
          <a:endParaRPr lang="en-US"/>
        </a:p>
      </dgm:t>
    </dgm:pt>
    <dgm:pt modelId="{6D4AE402-97E0-45BD-A5DE-7C1A15DC0BED}" type="pres">
      <dgm:prSet presAssocID="{EA423109-A14C-43FD-B795-893DD3CB94A8}" presName="diagram" presStyleCnt="0">
        <dgm:presLayoutVars>
          <dgm:dir/>
          <dgm:resizeHandles val="exact"/>
        </dgm:presLayoutVars>
      </dgm:prSet>
      <dgm:spPr/>
      <dgm:t>
        <a:bodyPr/>
        <a:lstStyle/>
        <a:p>
          <a:endParaRPr lang="en-GB"/>
        </a:p>
      </dgm:t>
    </dgm:pt>
    <dgm:pt modelId="{02191B03-F552-41E1-981B-86EDF4E6895B}" type="pres">
      <dgm:prSet presAssocID="{F5121145-1153-4B2C-B20B-5BF23AB07319}" presName="node" presStyleLbl="node1" presStyleIdx="0" presStyleCnt="6">
        <dgm:presLayoutVars>
          <dgm:bulletEnabled val="1"/>
        </dgm:presLayoutVars>
      </dgm:prSet>
      <dgm:spPr/>
      <dgm:t>
        <a:bodyPr/>
        <a:lstStyle/>
        <a:p>
          <a:endParaRPr lang="en-GB"/>
        </a:p>
      </dgm:t>
    </dgm:pt>
    <dgm:pt modelId="{D7B41F61-C96B-487D-98B9-863DD0F2C32B}" type="pres">
      <dgm:prSet presAssocID="{7FEE96D4-1C4A-42A7-9841-0B7D4A36EBC5}" presName="sibTrans" presStyleCnt="0"/>
      <dgm:spPr/>
    </dgm:pt>
    <dgm:pt modelId="{04800E57-F539-49C1-903A-478650D27EB0}" type="pres">
      <dgm:prSet presAssocID="{EF89DCEB-52FB-495B-91FA-365B3115EEA6}" presName="node" presStyleLbl="node1" presStyleIdx="1" presStyleCnt="6">
        <dgm:presLayoutVars>
          <dgm:bulletEnabled val="1"/>
        </dgm:presLayoutVars>
      </dgm:prSet>
      <dgm:spPr/>
      <dgm:t>
        <a:bodyPr/>
        <a:lstStyle/>
        <a:p>
          <a:endParaRPr lang="en-GB"/>
        </a:p>
      </dgm:t>
    </dgm:pt>
    <dgm:pt modelId="{51A6039C-ABCF-45EF-AEB8-5B2A6DC07784}" type="pres">
      <dgm:prSet presAssocID="{E85FC7BB-3229-4A26-AB12-D907C36B8739}" presName="sibTrans" presStyleCnt="0"/>
      <dgm:spPr/>
    </dgm:pt>
    <dgm:pt modelId="{0A9889BD-93D4-4AC2-AC0E-1D96F974BFCE}" type="pres">
      <dgm:prSet presAssocID="{E09089D6-19F1-49C0-9B28-3301C0C23E4A}" presName="node" presStyleLbl="node1" presStyleIdx="2" presStyleCnt="6">
        <dgm:presLayoutVars>
          <dgm:bulletEnabled val="1"/>
        </dgm:presLayoutVars>
      </dgm:prSet>
      <dgm:spPr/>
      <dgm:t>
        <a:bodyPr/>
        <a:lstStyle/>
        <a:p>
          <a:endParaRPr lang="en-GB"/>
        </a:p>
      </dgm:t>
    </dgm:pt>
    <dgm:pt modelId="{D0A2825A-1189-439A-A7F0-23993427C81A}" type="pres">
      <dgm:prSet presAssocID="{53717E0C-D5E5-4A55-A77C-BC94A31DFB9D}" presName="sibTrans" presStyleCnt="0"/>
      <dgm:spPr/>
    </dgm:pt>
    <dgm:pt modelId="{28FD26AB-421C-401A-A616-167A4FE1D373}" type="pres">
      <dgm:prSet presAssocID="{C3A9588E-5397-4D8E-BD56-633527585C51}" presName="node" presStyleLbl="node1" presStyleIdx="3" presStyleCnt="6">
        <dgm:presLayoutVars>
          <dgm:bulletEnabled val="1"/>
        </dgm:presLayoutVars>
      </dgm:prSet>
      <dgm:spPr/>
      <dgm:t>
        <a:bodyPr/>
        <a:lstStyle/>
        <a:p>
          <a:endParaRPr lang="en-GB"/>
        </a:p>
      </dgm:t>
    </dgm:pt>
    <dgm:pt modelId="{8BE4DDF5-3D22-41FA-BFE3-8309D221DDD0}" type="pres">
      <dgm:prSet presAssocID="{ECD6C3CB-7D6F-4F63-9CBC-B527217CF6FB}" presName="sibTrans" presStyleCnt="0"/>
      <dgm:spPr/>
    </dgm:pt>
    <dgm:pt modelId="{9986A15F-3C5F-4AF9-AA8E-5D7C127973B9}" type="pres">
      <dgm:prSet presAssocID="{A0EA66AC-C545-4388-B170-BC295F6BEFF3}" presName="node" presStyleLbl="node1" presStyleIdx="4" presStyleCnt="6">
        <dgm:presLayoutVars>
          <dgm:bulletEnabled val="1"/>
        </dgm:presLayoutVars>
      </dgm:prSet>
      <dgm:spPr/>
      <dgm:t>
        <a:bodyPr/>
        <a:lstStyle/>
        <a:p>
          <a:endParaRPr lang="en-GB"/>
        </a:p>
      </dgm:t>
    </dgm:pt>
    <dgm:pt modelId="{1393DC02-57FF-4D76-948E-F39AC59D8312}" type="pres">
      <dgm:prSet presAssocID="{E47F4C5B-07BD-45BF-8C11-E09B4CB0A37E}" presName="sibTrans" presStyleCnt="0"/>
      <dgm:spPr/>
    </dgm:pt>
    <dgm:pt modelId="{6E7119D0-FED1-4592-9284-C6993FB60825}" type="pres">
      <dgm:prSet presAssocID="{66B95A2F-591E-4569-A49A-FBA24C0707F8}" presName="node" presStyleLbl="node1" presStyleIdx="5" presStyleCnt="6">
        <dgm:presLayoutVars>
          <dgm:bulletEnabled val="1"/>
        </dgm:presLayoutVars>
      </dgm:prSet>
      <dgm:spPr/>
      <dgm:t>
        <a:bodyPr/>
        <a:lstStyle/>
        <a:p>
          <a:endParaRPr lang="en-GB"/>
        </a:p>
      </dgm:t>
    </dgm:pt>
  </dgm:ptLst>
  <dgm:cxnLst>
    <dgm:cxn modelId="{42A81D00-37C4-4DF4-90F6-F82380FCFD76}" type="presOf" srcId="{C3A9588E-5397-4D8E-BD56-633527585C51}" destId="{28FD26AB-421C-401A-A616-167A4FE1D373}" srcOrd="0" destOrd="0" presId="urn:microsoft.com/office/officeart/2005/8/layout/default"/>
    <dgm:cxn modelId="{57B29921-0F1B-4A51-8839-F3329ED19112}" type="presOf" srcId="{EA423109-A14C-43FD-B795-893DD3CB94A8}" destId="{6D4AE402-97E0-45BD-A5DE-7C1A15DC0BED}" srcOrd="0" destOrd="0" presId="urn:microsoft.com/office/officeart/2005/8/layout/default"/>
    <dgm:cxn modelId="{82A3224A-53C4-489C-B43A-915CA7DF77B8}" srcId="{EA423109-A14C-43FD-B795-893DD3CB94A8}" destId="{EF89DCEB-52FB-495B-91FA-365B3115EEA6}" srcOrd="1" destOrd="0" parTransId="{0D44435D-EE21-49B0-AA97-8C3D624C890D}" sibTransId="{E85FC7BB-3229-4A26-AB12-D907C36B8739}"/>
    <dgm:cxn modelId="{67828088-E320-4488-8CF1-8BDAC052657D}" type="presOf" srcId="{F5121145-1153-4B2C-B20B-5BF23AB07319}" destId="{02191B03-F552-41E1-981B-86EDF4E6895B}" srcOrd="0" destOrd="0" presId="urn:microsoft.com/office/officeart/2005/8/layout/default"/>
    <dgm:cxn modelId="{442346FE-1623-4CA2-87AD-1AA8486C963C}" type="presOf" srcId="{A0EA66AC-C545-4388-B170-BC295F6BEFF3}" destId="{9986A15F-3C5F-4AF9-AA8E-5D7C127973B9}" srcOrd="0" destOrd="0" presId="urn:microsoft.com/office/officeart/2005/8/layout/default"/>
    <dgm:cxn modelId="{DBDEFEE1-774F-4F91-BCDB-ADFAFA3B7301}" type="presOf" srcId="{66B95A2F-591E-4569-A49A-FBA24C0707F8}" destId="{6E7119D0-FED1-4592-9284-C6993FB60825}" srcOrd="0" destOrd="0" presId="urn:microsoft.com/office/officeart/2005/8/layout/default"/>
    <dgm:cxn modelId="{B7D4B105-61D9-4AC0-B99E-48E4C1D7AB85}" srcId="{EA423109-A14C-43FD-B795-893DD3CB94A8}" destId="{C3A9588E-5397-4D8E-BD56-633527585C51}" srcOrd="3" destOrd="0" parTransId="{9124C5DD-4AD2-41AB-BAD5-132ABB1E2DFE}" sibTransId="{ECD6C3CB-7D6F-4F63-9CBC-B527217CF6FB}"/>
    <dgm:cxn modelId="{586ECA32-E959-4441-A4D0-96234AA32665}" srcId="{EA423109-A14C-43FD-B795-893DD3CB94A8}" destId="{F5121145-1153-4B2C-B20B-5BF23AB07319}" srcOrd="0" destOrd="0" parTransId="{FE16605B-2E1F-4828-898E-75ECD5BA9271}" sibTransId="{7FEE96D4-1C4A-42A7-9841-0B7D4A36EBC5}"/>
    <dgm:cxn modelId="{AA95520D-8600-4E8D-90CE-5BFDB036CCEB}" srcId="{EA423109-A14C-43FD-B795-893DD3CB94A8}" destId="{66B95A2F-591E-4569-A49A-FBA24C0707F8}" srcOrd="5" destOrd="0" parTransId="{EFDBDC7F-624C-4649-9964-E170DB887DD2}" sibTransId="{36BB21AC-C130-48DA-A198-B7D70959D521}"/>
    <dgm:cxn modelId="{273DA04E-9091-4E92-A185-0A33347BB679}" srcId="{EA423109-A14C-43FD-B795-893DD3CB94A8}" destId="{A0EA66AC-C545-4388-B170-BC295F6BEFF3}" srcOrd="4" destOrd="0" parTransId="{E69E64B1-DD6C-4B54-81E8-C3A08B79E892}" sibTransId="{E47F4C5B-07BD-45BF-8C11-E09B4CB0A37E}"/>
    <dgm:cxn modelId="{102E84F5-D7A1-4DB7-B777-F6574A325082}" srcId="{EA423109-A14C-43FD-B795-893DD3CB94A8}" destId="{E09089D6-19F1-49C0-9B28-3301C0C23E4A}" srcOrd="2" destOrd="0" parTransId="{A23D4898-796D-4E12-9DC1-970E80B0A9CA}" sibTransId="{53717E0C-D5E5-4A55-A77C-BC94A31DFB9D}"/>
    <dgm:cxn modelId="{3B86D769-73CD-4C6A-B2C3-7944C64E24F7}" type="presOf" srcId="{EF89DCEB-52FB-495B-91FA-365B3115EEA6}" destId="{04800E57-F539-49C1-903A-478650D27EB0}" srcOrd="0" destOrd="0" presId="urn:microsoft.com/office/officeart/2005/8/layout/default"/>
    <dgm:cxn modelId="{D28DACFE-AD82-464F-ADF5-5C8772BC861D}" type="presOf" srcId="{E09089D6-19F1-49C0-9B28-3301C0C23E4A}" destId="{0A9889BD-93D4-4AC2-AC0E-1D96F974BFCE}" srcOrd="0" destOrd="0" presId="urn:microsoft.com/office/officeart/2005/8/layout/default"/>
    <dgm:cxn modelId="{C3C41B20-D228-423E-8A31-6AFE394EB209}" type="presParOf" srcId="{6D4AE402-97E0-45BD-A5DE-7C1A15DC0BED}" destId="{02191B03-F552-41E1-981B-86EDF4E6895B}" srcOrd="0" destOrd="0" presId="urn:microsoft.com/office/officeart/2005/8/layout/default"/>
    <dgm:cxn modelId="{F52603FE-6071-4EE6-87DF-31AE70B2792E}" type="presParOf" srcId="{6D4AE402-97E0-45BD-A5DE-7C1A15DC0BED}" destId="{D7B41F61-C96B-487D-98B9-863DD0F2C32B}" srcOrd="1" destOrd="0" presId="urn:microsoft.com/office/officeart/2005/8/layout/default"/>
    <dgm:cxn modelId="{4FBB6526-A97B-4CFE-989D-82AF96BD2CB7}" type="presParOf" srcId="{6D4AE402-97E0-45BD-A5DE-7C1A15DC0BED}" destId="{04800E57-F539-49C1-903A-478650D27EB0}" srcOrd="2" destOrd="0" presId="urn:microsoft.com/office/officeart/2005/8/layout/default"/>
    <dgm:cxn modelId="{085D34AE-4104-4D29-A4B8-8FC42BDA81EB}" type="presParOf" srcId="{6D4AE402-97E0-45BD-A5DE-7C1A15DC0BED}" destId="{51A6039C-ABCF-45EF-AEB8-5B2A6DC07784}" srcOrd="3" destOrd="0" presId="urn:microsoft.com/office/officeart/2005/8/layout/default"/>
    <dgm:cxn modelId="{7A38636C-7958-41AA-B694-CEE0090AA0BE}" type="presParOf" srcId="{6D4AE402-97E0-45BD-A5DE-7C1A15DC0BED}" destId="{0A9889BD-93D4-4AC2-AC0E-1D96F974BFCE}" srcOrd="4" destOrd="0" presId="urn:microsoft.com/office/officeart/2005/8/layout/default"/>
    <dgm:cxn modelId="{CBCF2EE5-3EB3-408F-9B94-6B9F1A179B2E}" type="presParOf" srcId="{6D4AE402-97E0-45BD-A5DE-7C1A15DC0BED}" destId="{D0A2825A-1189-439A-A7F0-23993427C81A}" srcOrd="5" destOrd="0" presId="urn:microsoft.com/office/officeart/2005/8/layout/default"/>
    <dgm:cxn modelId="{6ACF8344-5D88-48E4-96E2-0E5051E92149}" type="presParOf" srcId="{6D4AE402-97E0-45BD-A5DE-7C1A15DC0BED}" destId="{28FD26AB-421C-401A-A616-167A4FE1D373}" srcOrd="6" destOrd="0" presId="urn:microsoft.com/office/officeart/2005/8/layout/default"/>
    <dgm:cxn modelId="{761C9EC6-C0FE-4BD7-85C4-970BE0F786DD}" type="presParOf" srcId="{6D4AE402-97E0-45BD-A5DE-7C1A15DC0BED}" destId="{8BE4DDF5-3D22-41FA-BFE3-8309D221DDD0}" srcOrd="7" destOrd="0" presId="urn:microsoft.com/office/officeart/2005/8/layout/default"/>
    <dgm:cxn modelId="{10710B2B-DE4C-4C25-8836-35F7D9376E16}" type="presParOf" srcId="{6D4AE402-97E0-45BD-A5DE-7C1A15DC0BED}" destId="{9986A15F-3C5F-4AF9-AA8E-5D7C127973B9}" srcOrd="8" destOrd="0" presId="urn:microsoft.com/office/officeart/2005/8/layout/default"/>
    <dgm:cxn modelId="{A3F60B03-8510-4637-9355-BAD2869E32F9}" type="presParOf" srcId="{6D4AE402-97E0-45BD-A5DE-7C1A15DC0BED}" destId="{1393DC02-57FF-4D76-948E-F39AC59D8312}" srcOrd="9" destOrd="0" presId="urn:microsoft.com/office/officeart/2005/8/layout/default"/>
    <dgm:cxn modelId="{3363120F-9E8B-414E-8B97-F3DE2935F158}" type="presParOf" srcId="{6D4AE402-97E0-45BD-A5DE-7C1A15DC0BED}" destId="{6E7119D0-FED1-4592-9284-C6993FB60825}"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0DC69B-CB03-4961-BA68-C506D1AABEFF}"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76D447D4-A6FB-43B4-844E-62EBE1DFA585}">
      <dgm:prSet phldrT="[Text]"/>
      <dgm:spPr/>
      <dgm:t>
        <a:bodyPr/>
        <a:lstStyle/>
        <a:p>
          <a:r>
            <a:rPr lang="en-GB" altLang="en-US" sz="1800" dirty="0" smtClean="0"/>
            <a:t>Critical analysis and synthesis</a:t>
          </a:r>
          <a:endParaRPr lang="en-US" dirty="0"/>
        </a:p>
      </dgm:t>
    </dgm:pt>
    <dgm:pt modelId="{DD1CB155-DE9C-49CB-BB24-617DE41CDC85}" type="parTrans" cxnId="{5BD1F4F5-3769-4724-A65D-219FAE4E19B2}">
      <dgm:prSet/>
      <dgm:spPr/>
      <dgm:t>
        <a:bodyPr/>
        <a:lstStyle/>
        <a:p>
          <a:endParaRPr lang="en-US"/>
        </a:p>
      </dgm:t>
    </dgm:pt>
    <dgm:pt modelId="{4F349F7A-2231-419A-B96E-4F37FC863EE3}" type="sibTrans" cxnId="{5BD1F4F5-3769-4724-A65D-219FAE4E19B2}">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Taking nothing at face value’</a:t>
          </a:r>
        </a:p>
        <a:p>
          <a:pPr lvl="0" defTabSz="1600200">
            <a:spcBef>
              <a:spcPct val="0"/>
            </a:spcBef>
            <a:spcAft>
              <a:spcPct val="35000"/>
            </a:spcAft>
          </a:pPr>
          <a:endParaRPr lang="en-US" dirty="0"/>
        </a:p>
      </dgm:t>
    </dgm:pt>
    <dgm:pt modelId="{3B8702EA-0AF5-4474-82B4-19487EE081FF}">
      <dgm:prSet phldrT="[Text]" phldr="1"/>
      <dgm:spPr/>
      <dgm:t>
        <a:bodyPr/>
        <a:lstStyle/>
        <a:p>
          <a:endParaRPr lang="en-US" dirty="0"/>
        </a:p>
      </dgm:t>
    </dgm:pt>
    <dgm:pt modelId="{565DEFA0-C727-4DE8-B106-ADEBCFB43D4C}" type="parTrans" cxnId="{527E581F-1DA9-49AC-AAFD-CA801C0A43C4}">
      <dgm:prSet/>
      <dgm:spPr/>
      <dgm:t>
        <a:bodyPr/>
        <a:lstStyle/>
        <a:p>
          <a:endParaRPr lang="en-US"/>
        </a:p>
      </dgm:t>
    </dgm:pt>
    <dgm:pt modelId="{AC2CB377-D823-4A77-890C-4C67653963DC}" type="sibTrans" cxnId="{527E581F-1DA9-49AC-AAFD-CA801C0A43C4}">
      <dgm:prSet/>
      <dgm:spPr/>
      <dgm:t>
        <a:bodyPr/>
        <a:lstStyle/>
        <a:p>
          <a:endParaRPr lang="en-US"/>
        </a:p>
      </dgm:t>
    </dgm:pt>
    <dgm:pt modelId="{31C3D9DF-4394-4375-B3D6-32A1D4C5B7A5}">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The ‘so what?’ factor</a:t>
          </a:r>
          <a:endParaRPr lang="en-US" altLang="en-US" sz="1800" dirty="0" smtClean="0"/>
        </a:p>
        <a:p>
          <a:pPr lvl="0" defTabSz="622300">
            <a:spcBef>
              <a:spcPct val="0"/>
            </a:spcBef>
            <a:spcAft>
              <a:spcPct val="35000"/>
            </a:spcAft>
          </a:pPr>
          <a:endParaRPr lang="en-US" dirty="0"/>
        </a:p>
      </dgm:t>
    </dgm:pt>
    <dgm:pt modelId="{EFCD0A84-D9BE-41E3-B4E9-AAB2E5BE16B0}" type="parTrans" cxnId="{159E9C94-0A74-44CD-BC8B-97BDBD7AD208}">
      <dgm:prSet/>
      <dgm:spPr/>
      <dgm:t>
        <a:bodyPr/>
        <a:lstStyle/>
        <a:p>
          <a:endParaRPr lang="en-US"/>
        </a:p>
      </dgm:t>
    </dgm:pt>
    <dgm:pt modelId="{29BBBE6C-D09D-4343-807F-87079B2142DB}" type="sibTrans" cxnId="{159E9C94-0A74-44CD-BC8B-97BDBD7AD208}">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Challenging assumptions’</a:t>
          </a:r>
        </a:p>
        <a:p>
          <a:pPr lvl="0" defTabSz="1600200">
            <a:spcBef>
              <a:spcPct val="0"/>
            </a:spcBef>
            <a:spcAft>
              <a:spcPct val="35000"/>
            </a:spcAft>
          </a:pPr>
          <a:endParaRPr lang="en-US" dirty="0"/>
        </a:p>
      </dgm:t>
    </dgm:pt>
    <dgm:pt modelId="{342414F4-2D67-4134-8B65-A2694E905305}">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3200" dirty="0" smtClean="0"/>
            <a:t>Clear, concise writing’</a:t>
          </a:r>
        </a:p>
        <a:p>
          <a:pPr lvl="0" defTabSz="488950">
            <a:spcBef>
              <a:spcPct val="0"/>
            </a:spcBef>
            <a:spcAft>
              <a:spcPct val="35000"/>
            </a:spcAft>
          </a:pPr>
          <a:endParaRPr lang="en-US" sz="3200" dirty="0"/>
        </a:p>
      </dgm:t>
    </dgm:pt>
    <dgm:pt modelId="{CEB4B7C5-04D3-4A20-A7F7-B60AA006E163}" type="parTrans" cxnId="{7CFADF46-A91B-40CE-8994-823AFD780EDD}">
      <dgm:prSet/>
      <dgm:spPr/>
      <dgm:t>
        <a:bodyPr/>
        <a:lstStyle/>
        <a:p>
          <a:endParaRPr lang="en-US"/>
        </a:p>
      </dgm:t>
    </dgm:pt>
    <dgm:pt modelId="{138912CB-C94C-49DD-9918-1FEE65BED1E7}" type="sibTrans" cxnId="{7CFADF46-A91B-40CE-8994-823AFD780EDD}">
      <dgm:prSet/>
      <dgm:spPr/>
      <dgm:t>
        <a:bodyPr/>
        <a:lstStyle/>
        <a:p>
          <a:endParaRPr lang="en-US"/>
        </a:p>
      </dgm:t>
    </dgm:pt>
    <dgm:pt modelId="{C0D59D51-6AD2-4152-91D1-2F210C642BC3}">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Constructing an argument’</a:t>
          </a:r>
        </a:p>
        <a:p>
          <a:pPr lvl="0" defTabSz="622300">
            <a:spcBef>
              <a:spcPct val="0"/>
            </a:spcBef>
            <a:spcAft>
              <a:spcPct val="35000"/>
            </a:spcAft>
          </a:pPr>
          <a:endParaRPr lang="en-US" dirty="0"/>
        </a:p>
      </dgm:t>
    </dgm:pt>
    <dgm:pt modelId="{F4E69E7D-405D-4DFE-BD73-F7FBCDD9AA67}" type="parTrans" cxnId="{736ED07E-BD68-47F8-A1D5-9FC29E26E4CF}">
      <dgm:prSet/>
      <dgm:spPr/>
      <dgm:t>
        <a:bodyPr/>
        <a:lstStyle/>
        <a:p>
          <a:endParaRPr lang="en-US"/>
        </a:p>
      </dgm:t>
    </dgm:pt>
    <dgm:pt modelId="{1A38BD9A-F725-4906-9862-28B690C8BB4E}" type="sibTrans" cxnId="{736ED07E-BD68-47F8-A1D5-9FC29E26E4CF}">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Balanced, thorough judgments and conclusions’</a:t>
          </a:r>
        </a:p>
        <a:p>
          <a:pPr lvl="0" defTabSz="1600200">
            <a:spcBef>
              <a:spcPct val="0"/>
            </a:spcBef>
            <a:spcAft>
              <a:spcPct val="35000"/>
            </a:spcAft>
          </a:pPr>
          <a:endParaRPr lang="en-US" dirty="0"/>
        </a:p>
      </dgm:t>
    </dgm:pt>
    <dgm:pt modelId="{B5124FAF-2800-487C-BFA7-8F390C78CAB9}">
      <dgm:prSet phldrT="[Text]" phldr="1"/>
      <dgm:spPr/>
      <dgm:t>
        <a:bodyPr/>
        <a:lstStyle/>
        <a:p>
          <a:endParaRPr lang="en-US"/>
        </a:p>
      </dgm:t>
    </dgm:pt>
    <dgm:pt modelId="{C589996A-FEAE-4F95-A767-50EE9F2A7A0E}" type="parTrans" cxnId="{07ED9FAA-EDD6-4235-B9FB-877FC660ABDD}">
      <dgm:prSet/>
      <dgm:spPr/>
      <dgm:t>
        <a:bodyPr/>
        <a:lstStyle/>
        <a:p>
          <a:endParaRPr lang="en-US"/>
        </a:p>
      </dgm:t>
    </dgm:pt>
    <dgm:pt modelId="{A7EAC914-5508-4F73-A6AA-E236253D9FA1}" type="sibTrans" cxnId="{07ED9FAA-EDD6-4235-B9FB-877FC660ABDD}">
      <dgm:prSet/>
      <dgm:spPr/>
      <dgm:t>
        <a:bodyPr/>
        <a:lstStyle/>
        <a:p>
          <a:endParaRPr lang="en-US"/>
        </a:p>
      </dgm:t>
    </dgm:pt>
    <dgm:pt modelId="{4164E6D5-1B4E-4771-8D4C-ADD74CAF76F1}" type="pres">
      <dgm:prSet presAssocID="{C10DC69B-CB03-4961-BA68-C506D1AABEFF}" presName="Name0" presStyleCnt="0">
        <dgm:presLayoutVars>
          <dgm:chMax/>
          <dgm:chPref/>
          <dgm:dir/>
          <dgm:animLvl val="lvl"/>
        </dgm:presLayoutVars>
      </dgm:prSet>
      <dgm:spPr/>
      <dgm:t>
        <a:bodyPr/>
        <a:lstStyle/>
        <a:p>
          <a:endParaRPr lang="en-GB"/>
        </a:p>
      </dgm:t>
    </dgm:pt>
    <dgm:pt modelId="{8F4A8244-16C3-4552-9804-B6422657BB4C}" type="pres">
      <dgm:prSet presAssocID="{76D447D4-A6FB-43B4-844E-62EBE1DFA585}" presName="composite" presStyleCnt="0"/>
      <dgm:spPr/>
    </dgm:pt>
    <dgm:pt modelId="{8C1038C4-1551-4ED9-8E26-21CC411DC7B5}" type="pres">
      <dgm:prSet presAssocID="{76D447D4-A6FB-43B4-844E-62EBE1DFA585}" presName="Parent1" presStyleLbl="node1" presStyleIdx="0" presStyleCnt="6">
        <dgm:presLayoutVars>
          <dgm:chMax val="1"/>
          <dgm:chPref val="1"/>
          <dgm:bulletEnabled val="1"/>
        </dgm:presLayoutVars>
      </dgm:prSet>
      <dgm:spPr/>
      <dgm:t>
        <a:bodyPr/>
        <a:lstStyle/>
        <a:p>
          <a:endParaRPr lang="en-GB"/>
        </a:p>
      </dgm:t>
    </dgm:pt>
    <dgm:pt modelId="{CCB644E9-6F49-4E99-B0DA-5554118FFCFC}" type="pres">
      <dgm:prSet presAssocID="{76D447D4-A6FB-43B4-844E-62EBE1DFA585}" presName="Childtext1" presStyleLbl="revTx" presStyleIdx="0" presStyleCnt="3">
        <dgm:presLayoutVars>
          <dgm:chMax val="0"/>
          <dgm:chPref val="0"/>
          <dgm:bulletEnabled val="1"/>
        </dgm:presLayoutVars>
      </dgm:prSet>
      <dgm:spPr/>
      <dgm:t>
        <a:bodyPr/>
        <a:lstStyle/>
        <a:p>
          <a:endParaRPr lang="en-GB"/>
        </a:p>
      </dgm:t>
    </dgm:pt>
    <dgm:pt modelId="{D59EC2D6-75E7-46C1-96BE-07AA84CDABA1}" type="pres">
      <dgm:prSet presAssocID="{76D447D4-A6FB-43B4-844E-62EBE1DFA585}" presName="BalanceSpacing" presStyleCnt="0"/>
      <dgm:spPr/>
    </dgm:pt>
    <dgm:pt modelId="{EEC3FA36-C1E2-4F99-99B4-8E018E3D6334}" type="pres">
      <dgm:prSet presAssocID="{76D447D4-A6FB-43B4-844E-62EBE1DFA585}" presName="BalanceSpacing1" presStyleCnt="0"/>
      <dgm:spPr/>
    </dgm:pt>
    <dgm:pt modelId="{37CDA9F9-0FC2-4E5B-86AA-5E9E556A37E7}" type="pres">
      <dgm:prSet presAssocID="{4F349F7A-2231-419A-B96E-4F37FC863EE3}" presName="Accent1Text" presStyleLbl="node1" presStyleIdx="1" presStyleCnt="6"/>
      <dgm:spPr/>
      <dgm:t>
        <a:bodyPr/>
        <a:lstStyle/>
        <a:p>
          <a:endParaRPr lang="en-GB"/>
        </a:p>
      </dgm:t>
    </dgm:pt>
    <dgm:pt modelId="{14CC7746-D4D7-4FA3-83AA-94AC6D8B66DD}" type="pres">
      <dgm:prSet presAssocID="{4F349F7A-2231-419A-B96E-4F37FC863EE3}" presName="spaceBetweenRectangles" presStyleCnt="0"/>
      <dgm:spPr/>
    </dgm:pt>
    <dgm:pt modelId="{5F42945E-A157-4C2D-96EA-A8282A2BDCD9}" type="pres">
      <dgm:prSet presAssocID="{31C3D9DF-4394-4375-B3D6-32A1D4C5B7A5}" presName="composite" presStyleCnt="0"/>
      <dgm:spPr/>
    </dgm:pt>
    <dgm:pt modelId="{83F81903-6762-41AE-AE18-113D25D1969E}" type="pres">
      <dgm:prSet presAssocID="{31C3D9DF-4394-4375-B3D6-32A1D4C5B7A5}" presName="Parent1" presStyleLbl="node1" presStyleIdx="2" presStyleCnt="6">
        <dgm:presLayoutVars>
          <dgm:chMax val="1"/>
          <dgm:chPref val="1"/>
          <dgm:bulletEnabled val="1"/>
        </dgm:presLayoutVars>
      </dgm:prSet>
      <dgm:spPr/>
      <dgm:t>
        <a:bodyPr/>
        <a:lstStyle/>
        <a:p>
          <a:endParaRPr lang="en-GB"/>
        </a:p>
      </dgm:t>
    </dgm:pt>
    <dgm:pt modelId="{F763D997-0B39-412E-8630-5BDF047EF4C4}" type="pres">
      <dgm:prSet presAssocID="{31C3D9DF-4394-4375-B3D6-32A1D4C5B7A5}" presName="Childtext1" presStyleLbl="revTx" presStyleIdx="1" presStyleCnt="3">
        <dgm:presLayoutVars>
          <dgm:chMax val="0"/>
          <dgm:chPref val="0"/>
          <dgm:bulletEnabled val="1"/>
        </dgm:presLayoutVars>
      </dgm:prSet>
      <dgm:spPr/>
      <dgm:t>
        <a:bodyPr/>
        <a:lstStyle/>
        <a:p>
          <a:endParaRPr lang="en-GB"/>
        </a:p>
      </dgm:t>
    </dgm:pt>
    <dgm:pt modelId="{8C9E5BEA-C7AD-42BC-BD90-77CCFE409DD8}" type="pres">
      <dgm:prSet presAssocID="{31C3D9DF-4394-4375-B3D6-32A1D4C5B7A5}" presName="BalanceSpacing" presStyleCnt="0"/>
      <dgm:spPr/>
    </dgm:pt>
    <dgm:pt modelId="{0382FC57-08C7-40CD-9E42-1EEFA0B0A135}" type="pres">
      <dgm:prSet presAssocID="{31C3D9DF-4394-4375-B3D6-32A1D4C5B7A5}" presName="BalanceSpacing1" presStyleCnt="0"/>
      <dgm:spPr/>
    </dgm:pt>
    <dgm:pt modelId="{6F761C8F-B1C7-4BB0-B852-DC416BAB1389}" type="pres">
      <dgm:prSet presAssocID="{29BBBE6C-D09D-4343-807F-87079B2142DB}" presName="Accent1Text" presStyleLbl="node1" presStyleIdx="3" presStyleCnt="6"/>
      <dgm:spPr/>
      <dgm:t>
        <a:bodyPr/>
        <a:lstStyle/>
        <a:p>
          <a:endParaRPr lang="en-GB"/>
        </a:p>
      </dgm:t>
    </dgm:pt>
    <dgm:pt modelId="{25FDD05D-EAE1-4CD0-94C0-FA195757FD12}" type="pres">
      <dgm:prSet presAssocID="{29BBBE6C-D09D-4343-807F-87079B2142DB}" presName="spaceBetweenRectangles" presStyleCnt="0"/>
      <dgm:spPr/>
    </dgm:pt>
    <dgm:pt modelId="{B614DF12-9538-444B-B8D9-5AA40236AF5B}" type="pres">
      <dgm:prSet presAssocID="{C0D59D51-6AD2-4152-91D1-2F210C642BC3}" presName="composite" presStyleCnt="0"/>
      <dgm:spPr/>
    </dgm:pt>
    <dgm:pt modelId="{8A1E9251-886D-41B0-85D4-6CCB58FF1161}" type="pres">
      <dgm:prSet presAssocID="{C0D59D51-6AD2-4152-91D1-2F210C642BC3}" presName="Parent1" presStyleLbl="node1" presStyleIdx="4" presStyleCnt="6">
        <dgm:presLayoutVars>
          <dgm:chMax val="1"/>
          <dgm:chPref val="1"/>
          <dgm:bulletEnabled val="1"/>
        </dgm:presLayoutVars>
      </dgm:prSet>
      <dgm:spPr/>
      <dgm:t>
        <a:bodyPr/>
        <a:lstStyle/>
        <a:p>
          <a:endParaRPr lang="en-GB"/>
        </a:p>
      </dgm:t>
    </dgm:pt>
    <dgm:pt modelId="{1AF883B6-6BBD-4955-9ACA-16802DDE2099}" type="pres">
      <dgm:prSet presAssocID="{C0D59D51-6AD2-4152-91D1-2F210C642BC3}" presName="Childtext1" presStyleLbl="revTx" presStyleIdx="2" presStyleCnt="3">
        <dgm:presLayoutVars>
          <dgm:chMax val="0"/>
          <dgm:chPref val="0"/>
          <dgm:bulletEnabled val="1"/>
        </dgm:presLayoutVars>
      </dgm:prSet>
      <dgm:spPr/>
      <dgm:t>
        <a:bodyPr/>
        <a:lstStyle/>
        <a:p>
          <a:endParaRPr lang="en-GB"/>
        </a:p>
      </dgm:t>
    </dgm:pt>
    <dgm:pt modelId="{4923402D-B33B-48E8-957F-9DE422742A8E}" type="pres">
      <dgm:prSet presAssocID="{C0D59D51-6AD2-4152-91D1-2F210C642BC3}" presName="BalanceSpacing" presStyleCnt="0"/>
      <dgm:spPr/>
    </dgm:pt>
    <dgm:pt modelId="{22CF0EE0-4D41-4EF0-97E3-B7769882A3EE}" type="pres">
      <dgm:prSet presAssocID="{C0D59D51-6AD2-4152-91D1-2F210C642BC3}" presName="BalanceSpacing1" presStyleCnt="0"/>
      <dgm:spPr/>
    </dgm:pt>
    <dgm:pt modelId="{AA92576B-C635-4364-8A62-4D1D6DD105AE}" type="pres">
      <dgm:prSet presAssocID="{1A38BD9A-F725-4906-9862-28B690C8BB4E}" presName="Accent1Text" presStyleLbl="node1" presStyleIdx="5" presStyleCnt="6"/>
      <dgm:spPr/>
      <dgm:t>
        <a:bodyPr/>
        <a:lstStyle/>
        <a:p>
          <a:endParaRPr lang="en-GB"/>
        </a:p>
      </dgm:t>
    </dgm:pt>
  </dgm:ptLst>
  <dgm:cxnLst>
    <dgm:cxn modelId="{527E581F-1DA9-49AC-AAFD-CA801C0A43C4}" srcId="{76D447D4-A6FB-43B4-844E-62EBE1DFA585}" destId="{3B8702EA-0AF5-4474-82B4-19487EE081FF}" srcOrd="0" destOrd="0" parTransId="{565DEFA0-C727-4DE8-B106-ADEBCFB43D4C}" sibTransId="{AC2CB377-D823-4A77-890C-4C67653963DC}"/>
    <dgm:cxn modelId="{736ED07E-BD68-47F8-A1D5-9FC29E26E4CF}" srcId="{C10DC69B-CB03-4961-BA68-C506D1AABEFF}" destId="{C0D59D51-6AD2-4152-91D1-2F210C642BC3}" srcOrd="2" destOrd="0" parTransId="{F4E69E7D-405D-4DFE-BD73-F7FBCDD9AA67}" sibTransId="{1A38BD9A-F725-4906-9862-28B690C8BB4E}"/>
    <dgm:cxn modelId="{94EC3910-D441-4B40-97FF-3F50318BD434}" type="presOf" srcId="{342414F4-2D67-4134-8B65-A2694E905305}" destId="{F763D997-0B39-412E-8630-5BDF047EF4C4}" srcOrd="0" destOrd="0" presId="urn:microsoft.com/office/officeart/2008/layout/AlternatingHexagons"/>
    <dgm:cxn modelId="{45CB7417-2070-44FE-B44B-9803C6A6EC15}" type="presOf" srcId="{4F349F7A-2231-419A-B96E-4F37FC863EE3}" destId="{37CDA9F9-0FC2-4E5B-86AA-5E9E556A37E7}" srcOrd="0" destOrd="0" presId="urn:microsoft.com/office/officeart/2008/layout/AlternatingHexagons"/>
    <dgm:cxn modelId="{CD54648A-5FB4-44B5-BA97-6DF8A45936A4}" type="presOf" srcId="{29BBBE6C-D09D-4343-807F-87079B2142DB}" destId="{6F761C8F-B1C7-4BB0-B852-DC416BAB1389}" srcOrd="0" destOrd="0" presId="urn:microsoft.com/office/officeart/2008/layout/AlternatingHexagons"/>
    <dgm:cxn modelId="{07ED9FAA-EDD6-4235-B9FB-877FC660ABDD}" srcId="{C0D59D51-6AD2-4152-91D1-2F210C642BC3}" destId="{B5124FAF-2800-487C-BFA7-8F390C78CAB9}" srcOrd="0" destOrd="0" parTransId="{C589996A-FEAE-4F95-A767-50EE9F2A7A0E}" sibTransId="{A7EAC914-5508-4F73-A6AA-E236253D9FA1}"/>
    <dgm:cxn modelId="{B540EA54-1539-46B2-B889-7E981BA5F64C}" type="presOf" srcId="{1A38BD9A-F725-4906-9862-28B690C8BB4E}" destId="{AA92576B-C635-4364-8A62-4D1D6DD105AE}" srcOrd="0" destOrd="0" presId="urn:microsoft.com/office/officeart/2008/layout/AlternatingHexagons"/>
    <dgm:cxn modelId="{F87A3FDC-9678-49B4-ADDD-EB802BA78FD3}" type="presOf" srcId="{C0D59D51-6AD2-4152-91D1-2F210C642BC3}" destId="{8A1E9251-886D-41B0-85D4-6CCB58FF1161}" srcOrd="0" destOrd="0" presId="urn:microsoft.com/office/officeart/2008/layout/AlternatingHexagons"/>
    <dgm:cxn modelId="{7CFADF46-A91B-40CE-8994-823AFD780EDD}" srcId="{31C3D9DF-4394-4375-B3D6-32A1D4C5B7A5}" destId="{342414F4-2D67-4134-8B65-A2694E905305}" srcOrd="0" destOrd="0" parTransId="{CEB4B7C5-04D3-4A20-A7F7-B60AA006E163}" sibTransId="{138912CB-C94C-49DD-9918-1FEE65BED1E7}"/>
    <dgm:cxn modelId="{A0F253C7-8DCD-419A-BAF1-1B0156D1D7C5}" type="presOf" srcId="{B5124FAF-2800-487C-BFA7-8F390C78CAB9}" destId="{1AF883B6-6BBD-4955-9ACA-16802DDE2099}" srcOrd="0" destOrd="0" presId="urn:microsoft.com/office/officeart/2008/layout/AlternatingHexagons"/>
    <dgm:cxn modelId="{8C113946-4C4F-44E5-82F7-C72953FCEB90}" type="presOf" srcId="{31C3D9DF-4394-4375-B3D6-32A1D4C5B7A5}" destId="{83F81903-6762-41AE-AE18-113D25D1969E}" srcOrd="0" destOrd="0" presId="urn:microsoft.com/office/officeart/2008/layout/AlternatingHexagons"/>
    <dgm:cxn modelId="{5713D528-47AB-4D80-B86B-53047B1B6818}" type="presOf" srcId="{76D447D4-A6FB-43B4-844E-62EBE1DFA585}" destId="{8C1038C4-1551-4ED9-8E26-21CC411DC7B5}" srcOrd="0" destOrd="0" presId="urn:microsoft.com/office/officeart/2008/layout/AlternatingHexagons"/>
    <dgm:cxn modelId="{F175CCB9-ABFF-4041-805B-3DAA765F1E57}" type="presOf" srcId="{3B8702EA-0AF5-4474-82B4-19487EE081FF}" destId="{CCB644E9-6F49-4E99-B0DA-5554118FFCFC}" srcOrd="0" destOrd="0" presId="urn:microsoft.com/office/officeart/2008/layout/AlternatingHexagons"/>
    <dgm:cxn modelId="{5BD1F4F5-3769-4724-A65D-219FAE4E19B2}" srcId="{C10DC69B-CB03-4961-BA68-C506D1AABEFF}" destId="{76D447D4-A6FB-43B4-844E-62EBE1DFA585}" srcOrd="0" destOrd="0" parTransId="{DD1CB155-DE9C-49CB-BB24-617DE41CDC85}" sibTransId="{4F349F7A-2231-419A-B96E-4F37FC863EE3}"/>
    <dgm:cxn modelId="{FC39D310-9B15-4176-8E89-FDCF0897751F}" type="presOf" srcId="{C10DC69B-CB03-4961-BA68-C506D1AABEFF}" destId="{4164E6D5-1B4E-4771-8D4C-ADD74CAF76F1}" srcOrd="0" destOrd="0" presId="urn:microsoft.com/office/officeart/2008/layout/AlternatingHexagons"/>
    <dgm:cxn modelId="{159E9C94-0A74-44CD-BC8B-97BDBD7AD208}" srcId="{C10DC69B-CB03-4961-BA68-C506D1AABEFF}" destId="{31C3D9DF-4394-4375-B3D6-32A1D4C5B7A5}" srcOrd="1" destOrd="0" parTransId="{EFCD0A84-D9BE-41E3-B4E9-AAB2E5BE16B0}" sibTransId="{29BBBE6C-D09D-4343-807F-87079B2142DB}"/>
    <dgm:cxn modelId="{4462E3BE-178E-45C7-8D8C-6426589D4FAE}" type="presParOf" srcId="{4164E6D5-1B4E-4771-8D4C-ADD74CAF76F1}" destId="{8F4A8244-16C3-4552-9804-B6422657BB4C}" srcOrd="0" destOrd="0" presId="urn:microsoft.com/office/officeart/2008/layout/AlternatingHexagons"/>
    <dgm:cxn modelId="{3AAF6508-705B-4C07-9587-F5AE1097ABC2}" type="presParOf" srcId="{8F4A8244-16C3-4552-9804-B6422657BB4C}" destId="{8C1038C4-1551-4ED9-8E26-21CC411DC7B5}" srcOrd="0" destOrd="0" presId="urn:microsoft.com/office/officeart/2008/layout/AlternatingHexagons"/>
    <dgm:cxn modelId="{718CE0F0-2A75-4F26-BA85-B27DA217BB2D}" type="presParOf" srcId="{8F4A8244-16C3-4552-9804-B6422657BB4C}" destId="{CCB644E9-6F49-4E99-B0DA-5554118FFCFC}" srcOrd="1" destOrd="0" presId="urn:microsoft.com/office/officeart/2008/layout/AlternatingHexagons"/>
    <dgm:cxn modelId="{5B670A93-C54D-4CB8-A7C7-E726B215E2A0}" type="presParOf" srcId="{8F4A8244-16C3-4552-9804-B6422657BB4C}" destId="{D59EC2D6-75E7-46C1-96BE-07AA84CDABA1}" srcOrd="2" destOrd="0" presId="urn:microsoft.com/office/officeart/2008/layout/AlternatingHexagons"/>
    <dgm:cxn modelId="{0F43F5D0-9EDC-4084-8864-B8AD14158962}" type="presParOf" srcId="{8F4A8244-16C3-4552-9804-B6422657BB4C}" destId="{EEC3FA36-C1E2-4F99-99B4-8E018E3D6334}" srcOrd="3" destOrd="0" presId="urn:microsoft.com/office/officeart/2008/layout/AlternatingHexagons"/>
    <dgm:cxn modelId="{A4F89710-2E22-4D23-BB87-781792FE06E7}" type="presParOf" srcId="{8F4A8244-16C3-4552-9804-B6422657BB4C}" destId="{37CDA9F9-0FC2-4E5B-86AA-5E9E556A37E7}" srcOrd="4" destOrd="0" presId="urn:microsoft.com/office/officeart/2008/layout/AlternatingHexagons"/>
    <dgm:cxn modelId="{D3798556-E947-415D-8187-B4DD03ECF9A4}" type="presParOf" srcId="{4164E6D5-1B4E-4771-8D4C-ADD74CAF76F1}" destId="{14CC7746-D4D7-4FA3-83AA-94AC6D8B66DD}" srcOrd="1" destOrd="0" presId="urn:microsoft.com/office/officeart/2008/layout/AlternatingHexagons"/>
    <dgm:cxn modelId="{61D5E2EC-E331-4DDE-B95B-47BEE55E2447}" type="presParOf" srcId="{4164E6D5-1B4E-4771-8D4C-ADD74CAF76F1}" destId="{5F42945E-A157-4C2D-96EA-A8282A2BDCD9}" srcOrd="2" destOrd="0" presId="urn:microsoft.com/office/officeart/2008/layout/AlternatingHexagons"/>
    <dgm:cxn modelId="{F96B949A-20F7-4FA5-932F-75B4845E49A4}" type="presParOf" srcId="{5F42945E-A157-4C2D-96EA-A8282A2BDCD9}" destId="{83F81903-6762-41AE-AE18-113D25D1969E}" srcOrd="0" destOrd="0" presId="urn:microsoft.com/office/officeart/2008/layout/AlternatingHexagons"/>
    <dgm:cxn modelId="{89D7DBA4-3217-476D-88D3-15B93FE4E40C}" type="presParOf" srcId="{5F42945E-A157-4C2D-96EA-A8282A2BDCD9}" destId="{F763D997-0B39-412E-8630-5BDF047EF4C4}" srcOrd="1" destOrd="0" presId="urn:microsoft.com/office/officeart/2008/layout/AlternatingHexagons"/>
    <dgm:cxn modelId="{0D3C2697-F874-4420-AC3B-DD03129C1806}" type="presParOf" srcId="{5F42945E-A157-4C2D-96EA-A8282A2BDCD9}" destId="{8C9E5BEA-C7AD-42BC-BD90-77CCFE409DD8}" srcOrd="2" destOrd="0" presId="urn:microsoft.com/office/officeart/2008/layout/AlternatingHexagons"/>
    <dgm:cxn modelId="{F77A89A9-FECF-40AE-83DF-AE1301F48B0C}" type="presParOf" srcId="{5F42945E-A157-4C2D-96EA-A8282A2BDCD9}" destId="{0382FC57-08C7-40CD-9E42-1EEFA0B0A135}" srcOrd="3" destOrd="0" presId="urn:microsoft.com/office/officeart/2008/layout/AlternatingHexagons"/>
    <dgm:cxn modelId="{2D161EAA-4B71-4AD4-B5D8-4AFD8099D950}" type="presParOf" srcId="{5F42945E-A157-4C2D-96EA-A8282A2BDCD9}" destId="{6F761C8F-B1C7-4BB0-B852-DC416BAB1389}" srcOrd="4" destOrd="0" presId="urn:microsoft.com/office/officeart/2008/layout/AlternatingHexagons"/>
    <dgm:cxn modelId="{73C08761-FFE8-42D7-9070-6AC08F952774}" type="presParOf" srcId="{4164E6D5-1B4E-4771-8D4C-ADD74CAF76F1}" destId="{25FDD05D-EAE1-4CD0-94C0-FA195757FD12}" srcOrd="3" destOrd="0" presId="urn:microsoft.com/office/officeart/2008/layout/AlternatingHexagons"/>
    <dgm:cxn modelId="{BC9B9362-B65A-45D1-BEFF-091D3DDCB350}" type="presParOf" srcId="{4164E6D5-1B4E-4771-8D4C-ADD74CAF76F1}" destId="{B614DF12-9538-444B-B8D9-5AA40236AF5B}" srcOrd="4" destOrd="0" presId="urn:microsoft.com/office/officeart/2008/layout/AlternatingHexagons"/>
    <dgm:cxn modelId="{F67C271D-7451-4CD4-8EAD-E011B8571523}" type="presParOf" srcId="{B614DF12-9538-444B-B8D9-5AA40236AF5B}" destId="{8A1E9251-886D-41B0-85D4-6CCB58FF1161}" srcOrd="0" destOrd="0" presId="urn:microsoft.com/office/officeart/2008/layout/AlternatingHexagons"/>
    <dgm:cxn modelId="{279B773D-C88A-48EF-A97C-BC09E6D6ECBB}" type="presParOf" srcId="{B614DF12-9538-444B-B8D9-5AA40236AF5B}" destId="{1AF883B6-6BBD-4955-9ACA-16802DDE2099}" srcOrd="1" destOrd="0" presId="urn:microsoft.com/office/officeart/2008/layout/AlternatingHexagons"/>
    <dgm:cxn modelId="{FE3D691C-4BF7-43A1-AC8B-19055754320E}" type="presParOf" srcId="{B614DF12-9538-444B-B8D9-5AA40236AF5B}" destId="{4923402D-B33B-48E8-957F-9DE422742A8E}" srcOrd="2" destOrd="0" presId="urn:microsoft.com/office/officeart/2008/layout/AlternatingHexagons"/>
    <dgm:cxn modelId="{A3E3E9B6-B9D0-42E3-9809-BD49F259A717}" type="presParOf" srcId="{B614DF12-9538-444B-B8D9-5AA40236AF5B}" destId="{22CF0EE0-4D41-4EF0-97E3-B7769882A3EE}" srcOrd="3" destOrd="0" presId="urn:microsoft.com/office/officeart/2008/layout/AlternatingHexagons"/>
    <dgm:cxn modelId="{8361F9AD-2D5F-42A7-93D0-F7864EE589F7}" type="presParOf" srcId="{B614DF12-9538-444B-B8D9-5AA40236AF5B}" destId="{AA92576B-C635-4364-8A62-4D1D6DD105AE}" srcOrd="4" destOrd="0" presId="urn:microsoft.com/office/officeart/2008/layout/AlternatingHexagon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91B03-F552-41E1-981B-86EDF4E6895B}">
      <dsp:nvSpPr>
        <dsp:cNvPr id="0" name=""/>
        <dsp:cNvSpPr/>
      </dsp:nvSpPr>
      <dsp:spPr>
        <a:xfrm>
          <a:off x="0" y="283531"/>
          <a:ext cx="2610289" cy="15661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altLang="en-US" sz="2300" kern="1200" smtClean="0"/>
            <a:t>‘Using high quality information to show in depth knowledge and understanding’ </a:t>
          </a:r>
          <a:endParaRPr lang="en-GB" altLang="en-US" sz="2300" kern="1200" dirty="0" smtClean="0"/>
        </a:p>
      </dsp:txBody>
      <dsp:txXfrm>
        <a:off x="0" y="283531"/>
        <a:ext cx="2610289" cy="1566173"/>
      </dsp:txXfrm>
    </dsp:sp>
    <dsp:sp modelId="{04800E57-F539-49C1-903A-478650D27EB0}">
      <dsp:nvSpPr>
        <dsp:cNvPr id="0" name=""/>
        <dsp:cNvSpPr/>
      </dsp:nvSpPr>
      <dsp:spPr>
        <a:xfrm>
          <a:off x="2871319" y="283531"/>
          <a:ext cx="2610289" cy="15661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altLang="en-US" sz="2300" kern="1200" smtClean="0"/>
            <a:t>‘Examining issues in depth’</a:t>
          </a:r>
          <a:endParaRPr lang="en-GB" altLang="en-US" sz="2300" kern="1200" dirty="0" smtClean="0"/>
        </a:p>
      </dsp:txBody>
      <dsp:txXfrm>
        <a:off x="2871319" y="283531"/>
        <a:ext cx="2610289" cy="1566173"/>
      </dsp:txXfrm>
    </dsp:sp>
    <dsp:sp modelId="{0A9889BD-93D4-4AC2-AC0E-1D96F974BFCE}">
      <dsp:nvSpPr>
        <dsp:cNvPr id="0" name=""/>
        <dsp:cNvSpPr/>
      </dsp:nvSpPr>
      <dsp:spPr>
        <a:xfrm>
          <a:off x="5742638" y="283531"/>
          <a:ext cx="2610289" cy="15661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altLang="en-US" sz="2300" kern="1200" smtClean="0"/>
            <a:t>‘Always looking at things from different perspectives’</a:t>
          </a:r>
          <a:endParaRPr lang="en-GB" altLang="en-US" sz="2300" kern="1200" dirty="0" smtClean="0"/>
        </a:p>
      </dsp:txBody>
      <dsp:txXfrm>
        <a:off x="5742638" y="283531"/>
        <a:ext cx="2610289" cy="1566173"/>
      </dsp:txXfrm>
    </dsp:sp>
    <dsp:sp modelId="{28FD26AB-421C-401A-A616-167A4FE1D373}">
      <dsp:nvSpPr>
        <dsp:cNvPr id="0" name=""/>
        <dsp:cNvSpPr/>
      </dsp:nvSpPr>
      <dsp:spPr>
        <a:xfrm>
          <a:off x="0" y="2110734"/>
          <a:ext cx="2610289" cy="15661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altLang="en-US" sz="2300" kern="1200" smtClean="0"/>
            <a:t>‘High level critical discussion’</a:t>
          </a:r>
          <a:endParaRPr lang="en-GB" altLang="en-US" sz="2300" kern="1200" dirty="0" smtClean="0"/>
        </a:p>
      </dsp:txBody>
      <dsp:txXfrm>
        <a:off x="0" y="2110734"/>
        <a:ext cx="2610289" cy="1566173"/>
      </dsp:txXfrm>
    </dsp:sp>
    <dsp:sp modelId="{9986A15F-3C5F-4AF9-AA8E-5D7C127973B9}">
      <dsp:nvSpPr>
        <dsp:cNvPr id="0" name=""/>
        <dsp:cNvSpPr/>
      </dsp:nvSpPr>
      <dsp:spPr>
        <a:xfrm>
          <a:off x="2871319" y="2110734"/>
          <a:ext cx="2610289" cy="15661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altLang="en-US" sz="2300" kern="1200" smtClean="0"/>
            <a:t>‘Ability to deconstruct problems’</a:t>
          </a:r>
          <a:endParaRPr lang="en-GB" altLang="en-US" sz="2300" kern="1200" dirty="0" smtClean="0"/>
        </a:p>
      </dsp:txBody>
      <dsp:txXfrm>
        <a:off x="2871319" y="2110734"/>
        <a:ext cx="2610289" cy="1566173"/>
      </dsp:txXfrm>
    </dsp:sp>
    <dsp:sp modelId="{6E7119D0-FED1-4592-9284-C6993FB60825}">
      <dsp:nvSpPr>
        <dsp:cNvPr id="0" name=""/>
        <dsp:cNvSpPr/>
      </dsp:nvSpPr>
      <dsp:spPr>
        <a:xfrm>
          <a:off x="5742638" y="2110734"/>
          <a:ext cx="2610289" cy="15661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altLang="en-US" sz="2300" kern="1200" smtClean="0"/>
            <a:t>‘Problem solving using evidence’</a:t>
          </a:r>
          <a:endParaRPr lang="en-GB" altLang="en-US" sz="2300" kern="1200" dirty="0" smtClean="0"/>
        </a:p>
      </dsp:txBody>
      <dsp:txXfrm>
        <a:off x="5742638" y="2110734"/>
        <a:ext cx="2610289" cy="15661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038C4-1551-4ED9-8E26-21CC411DC7B5}">
      <dsp:nvSpPr>
        <dsp:cNvPr id="0" name=""/>
        <dsp:cNvSpPr/>
      </dsp:nvSpPr>
      <dsp:spPr>
        <a:xfrm rot="5400000">
          <a:off x="4525532" y="113938"/>
          <a:ext cx="1726832" cy="1502344"/>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altLang="en-US" sz="1400" kern="1200" dirty="0" smtClean="0"/>
            <a:t>Critical analysis and synthesis</a:t>
          </a:r>
          <a:endParaRPr lang="en-US" sz="1400" kern="1200" dirty="0"/>
        </a:p>
      </dsp:txBody>
      <dsp:txXfrm rot="-5400000">
        <a:off x="4871891" y="270792"/>
        <a:ext cx="1034114" cy="1188636"/>
      </dsp:txXfrm>
    </dsp:sp>
    <dsp:sp modelId="{CCB644E9-6F49-4E99-B0DA-5554118FFCFC}">
      <dsp:nvSpPr>
        <dsp:cNvPr id="0" name=""/>
        <dsp:cNvSpPr/>
      </dsp:nvSpPr>
      <dsp:spPr>
        <a:xfrm>
          <a:off x="6185709" y="347061"/>
          <a:ext cx="1927145" cy="1036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endParaRPr lang="en-US" sz="1400" kern="1200" dirty="0"/>
        </a:p>
      </dsp:txBody>
      <dsp:txXfrm>
        <a:off x="6185709" y="347061"/>
        <a:ext cx="1927145" cy="1036099"/>
      </dsp:txXfrm>
    </dsp:sp>
    <dsp:sp modelId="{37CDA9F9-0FC2-4E5B-86AA-5E9E556A37E7}">
      <dsp:nvSpPr>
        <dsp:cNvPr id="0" name=""/>
        <dsp:cNvSpPr/>
      </dsp:nvSpPr>
      <dsp:spPr>
        <a:xfrm rot="5400000">
          <a:off x="2903000" y="113938"/>
          <a:ext cx="1726832" cy="1502344"/>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800" kern="1200" dirty="0" smtClean="0"/>
            <a:t>Taking nothing at face value’</a:t>
          </a:r>
        </a:p>
        <a:p>
          <a:pPr lvl="0" algn="ctr" defTabSz="1600200">
            <a:spcBef>
              <a:spcPct val="0"/>
            </a:spcBef>
            <a:spcAft>
              <a:spcPct val="35000"/>
            </a:spcAft>
          </a:pPr>
          <a:endParaRPr lang="en-US" sz="1800" kern="1200" dirty="0"/>
        </a:p>
      </dsp:txBody>
      <dsp:txXfrm rot="-5400000">
        <a:off x="3249359" y="270792"/>
        <a:ext cx="1034114" cy="1188636"/>
      </dsp:txXfrm>
    </dsp:sp>
    <dsp:sp modelId="{83F81903-6762-41AE-AE18-113D25D1969E}">
      <dsp:nvSpPr>
        <dsp:cNvPr id="0" name=""/>
        <dsp:cNvSpPr/>
      </dsp:nvSpPr>
      <dsp:spPr>
        <a:xfrm rot="5400000">
          <a:off x="3711158" y="1579674"/>
          <a:ext cx="1726832" cy="1502344"/>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400" kern="1200" dirty="0" smtClean="0"/>
            <a:t>The ‘so what?’ factor</a:t>
          </a:r>
          <a:endParaRPr lang="en-US" altLang="en-US" sz="1400" kern="1200" dirty="0" smtClean="0"/>
        </a:p>
        <a:p>
          <a:pPr lvl="0" algn="ctr" defTabSz="622300">
            <a:spcBef>
              <a:spcPct val="0"/>
            </a:spcBef>
            <a:spcAft>
              <a:spcPct val="35000"/>
            </a:spcAft>
          </a:pPr>
          <a:endParaRPr lang="en-US" sz="1400" kern="1200" dirty="0"/>
        </a:p>
      </dsp:txBody>
      <dsp:txXfrm rot="-5400000">
        <a:off x="4057517" y="1736528"/>
        <a:ext cx="1034114" cy="1188636"/>
      </dsp:txXfrm>
    </dsp:sp>
    <dsp:sp modelId="{F763D997-0B39-412E-8630-5BDF047EF4C4}">
      <dsp:nvSpPr>
        <dsp:cNvPr id="0" name=""/>
        <dsp:cNvSpPr/>
      </dsp:nvSpPr>
      <dsp:spPr>
        <a:xfrm>
          <a:off x="1896257" y="1812796"/>
          <a:ext cx="1864979" cy="1036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marR="0" lvl="0" indent="0" algn="r" defTabSz="914400" eaLnBrk="1" fontAlgn="auto" latinLnBrk="0" hangingPunct="1">
            <a:lnSpc>
              <a:spcPct val="100000"/>
            </a:lnSpc>
            <a:spcBef>
              <a:spcPct val="0"/>
            </a:spcBef>
            <a:spcAft>
              <a:spcPts val="0"/>
            </a:spcAft>
            <a:buClrTx/>
            <a:buSzTx/>
            <a:buFontTx/>
            <a:buNone/>
            <a:tabLst/>
            <a:defRPr/>
          </a:pPr>
          <a:r>
            <a:rPr lang="en-GB" altLang="en-US" sz="3200" kern="1200" dirty="0" smtClean="0"/>
            <a:t>Clear, concise writing’</a:t>
          </a:r>
        </a:p>
        <a:p>
          <a:pPr lvl="0" algn="r" defTabSz="488950">
            <a:spcBef>
              <a:spcPct val="0"/>
            </a:spcBef>
            <a:spcAft>
              <a:spcPct val="35000"/>
            </a:spcAft>
          </a:pPr>
          <a:endParaRPr lang="en-US" sz="3200" kern="1200" dirty="0"/>
        </a:p>
      </dsp:txBody>
      <dsp:txXfrm>
        <a:off x="1896257" y="1812796"/>
        <a:ext cx="1864979" cy="1036099"/>
      </dsp:txXfrm>
    </dsp:sp>
    <dsp:sp modelId="{6F761C8F-B1C7-4BB0-B852-DC416BAB1389}">
      <dsp:nvSpPr>
        <dsp:cNvPr id="0" name=""/>
        <dsp:cNvSpPr/>
      </dsp:nvSpPr>
      <dsp:spPr>
        <a:xfrm rot="5400000">
          <a:off x="5333690" y="1579674"/>
          <a:ext cx="1726832" cy="1502344"/>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500" kern="1200" dirty="0" smtClean="0"/>
            <a:t>Challenging assumptions’</a:t>
          </a:r>
        </a:p>
        <a:p>
          <a:pPr lvl="0" algn="ctr" defTabSz="1600200">
            <a:spcBef>
              <a:spcPct val="0"/>
            </a:spcBef>
            <a:spcAft>
              <a:spcPct val="35000"/>
            </a:spcAft>
          </a:pPr>
          <a:endParaRPr lang="en-US" sz="1500" kern="1200" dirty="0"/>
        </a:p>
      </dsp:txBody>
      <dsp:txXfrm rot="-5400000">
        <a:off x="5680049" y="1736528"/>
        <a:ext cx="1034114" cy="1188636"/>
      </dsp:txXfrm>
    </dsp:sp>
    <dsp:sp modelId="{8A1E9251-886D-41B0-85D4-6CCB58FF1161}">
      <dsp:nvSpPr>
        <dsp:cNvPr id="0" name=""/>
        <dsp:cNvSpPr/>
      </dsp:nvSpPr>
      <dsp:spPr>
        <a:xfrm rot="5400000">
          <a:off x="4525532" y="3045409"/>
          <a:ext cx="1726832" cy="1502344"/>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400" kern="1200" dirty="0" smtClean="0"/>
            <a:t>Constructing an argument’</a:t>
          </a:r>
        </a:p>
        <a:p>
          <a:pPr lvl="0" algn="ctr" defTabSz="622300">
            <a:spcBef>
              <a:spcPct val="0"/>
            </a:spcBef>
            <a:spcAft>
              <a:spcPct val="35000"/>
            </a:spcAft>
          </a:pPr>
          <a:endParaRPr lang="en-US" sz="1400" kern="1200" dirty="0"/>
        </a:p>
      </dsp:txBody>
      <dsp:txXfrm rot="-5400000">
        <a:off x="4871891" y="3202263"/>
        <a:ext cx="1034114" cy="1188636"/>
      </dsp:txXfrm>
    </dsp:sp>
    <dsp:sp modelId="{1AF883B6-6BBD-4955-9ACA-16802DDE2099}">
      <dsp:nvSpPr>
        <dsp:cNvPr id="0" name=""/>
        <dsp:cNvSpPr/>
      </dsp:nvSpPr>
      <dsp:spPr>
        <a:xfrm>
          <a:off x="6185709" y="3278532"/>
          <a:ext cx="1927145" cy="1036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endParaRPr lang="en-US" sz="1400" kern="1200"/>
        </a:p>
      </dsp:txBody>
      <dsp:txXfrm>
        <a:off x="6185709" y="3278532"/>
        <a:ext cx="1927145" cy="1036099"/>
      </dsp:txXfrm>
    </dsp:sp>
    <dsp:sp modelId="{AA92576B-C635-4364-8A62-4D1D6DD105AE}">
      <dsp:nvSpPr>
        <dsp:cNvPr id="0" name=""/>
        <dsp:cNvSpPr/>
      </dsp:nvSpPr>
      <dsp:spPr>
        <a:xfrm rot="5400000">
          <a:off x="2903000" y="3045409"/>
          <a:ext cx="1726832" cy="1502344"/>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smtClean="0"/>
            <a:t>Balanced, thorough judgments and conclusions’</a:t>
          </a:r>
        </a:p>
        <a:p>
          <a:pPr lvl="0" algn="ctr" defTabSz="1600200">
            <a:spcBef>
              <a:spcPct val="0"/>
            </a:spcBef>
            <a:spcAft>
              <a:spcPct val="35000"/>
            </a:spcAft>
          </a:pPr>
          <a:endParaRPr lang="en-US" sz="1300" kern="1200" dirty="0"/>
        </a:p>
      </dsp:txBody>
      <dsp:txXfrm rot="-5400000">
        <a:off x="3249359" y="3202263"/>
        <a:ext cx="1034114" cy="118863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0" hangingPunct="0">
              <a:defRPr sz="1200">
                <a:latin typeface="Arial" charset="0"/>
                <a:ea typeface="ＭＳ Ｐゴシック" pitchFamily="16" charset="-128"/>
              </a:defRPr>
            </a:lvl1pPr>
          </a:lstStyle>
          <a:p>
            <a:pPr>
              <a:defRPr/>
            </a:pPr>
            <a:endParaRPr lang="en-GB"/>
          </a:p>
        </p:txBody>
      </p:sp>
      <p:sp>
        <p:nvSpPr>
          <p:cNvPr id="61443" name="Rectangle 3"/>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0" hangingPunct="0">
              <a:defRPr sz="1200">
                <a:latin typeface="Arial" charset="0"/>
                <a:ea typeface="ＭＳ Ｐゴシック" pitchFamily="16" charset="-128"/>
              </a:defRPr>
            </a:lvl1pPr>
          </a:lstStyle>
          <a:p>
            <a:pPr>
              <a:defRPr/>
            </a:pPr>
            <a:fld id="{A6249293-6256-46D8-94EB-201F71260D65}" type="datetimeFigureOut">
              <a:rPr lang="en-GB"/>
              <a:pPr>
                <a:defRPr/>
              </a:pPr>
              <a:t>14/09/20</a:t>
            </a:fld>
            <a:endParaRPr lang="en-GB"/>
          </a:p>
        </p:txBody>
      </p:sp>
      <p:sp>
        <p:nvSpPr>
          <p:cNvPr id="61444" name="Rectangle 4"/>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0" hangingPunct="0">
              <a:defRPr sz="1200">
                <a:latin typeface="Arial" charset="0"/>
                <a:ea typeface="ＭＳ Ｐゴシック" pitchFamily="16" charset="-128"/>
              </a:defRPr>
            </a:lvl1pPr>
          </a:lstStyle>
          <a:p>
            <a:pPr>
              <a:defRPr/>
            </a:pPr>
            <a:endParaRPr lang="en-GB"/>
          </a:p>
        </p:txBody>
      </p:sp>
      <p:sp>
        <p:nvSpPr>
          <p:cNvPr id="61445" name="Rectangle 5"/>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CD333A31-36AD-44E3-9B16-8A9EC497412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pitchFamily="16" charset="-128"/>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pitchFamily="16" charset="-128"/>
              </a:defRPr>
            </a:lvl1pPr>
          </a:lstStyle>
          <a:p>
            <a:pPr>
              <a:defRPr/>
            </a:pPr>
            <a:fld id="{3EA9E7A6-DEB9-463C-A142-8E3DFF1FE85A}" type="datetimeFigureOut">
              <a:rPr lang="en-US"/>
              <a:pPr>
                <a:defRPr/>
              </a:pPr>
              <a:t>9/14/2020</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pitchFamily="16" charset="-128"/>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9A98E2CE-7901-45B1-AFE2-3E919A44583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C76738B-9FB2-49A2-B64F-5ADC8E640CC3}" type="slidenum">
              <a:rPr lang="en-US" altLang="en-US" smtClean="0"/>
              <a:pPr/>
              <a:t>4</a:t>
            </a:fld>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6" descr="SOHSlogo.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40700" y="325438"/>
            <a:ext cx="3666067" cy="81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Rectangle 4"/>
          <p:cNvSpPr>
            <a:spLocks noGrp="1" noChangeArrowheads="1"/>
          </p:cNvSpPr>
          <p:nvPr>
            <p:ph type="ctrTitle"/>
          </p:nvPr>
        </p:nvSpPr>
        <p:spPr>
          <a:xfrm>
            <a:off x="478367" y="1700213"/>
            <a:ext cx="11235267" cy="1873250"/>
          </a:xfrm>
        </p:spPr>
        <p:txBody>
          <a:bodyPr anchor="t"/>
          <a:lstStyle>
            <a:lvl1pPr>
              <a:lnSpc>
                <a:spcPct val="90000"/>
              </a:lnSpc>
              <a:defRPr sz="6000" b="0">
                <a:solidFill>
                  <a:schemeClr val="tx1"/>
                </a:solidFill>
              </a:defRPr>
            </a:lvl1pPr>
          </a:lstStyle>
          <a:p>
            <a:r>
              <a:rPr lang="en-US" smtClean="0"/>
              <a:t>Click to edit Master title style</a:t>
            </a:r>
            <a:endParaRPr lang="en-GB"/>
          </a:p>
        </p:txBody>
      </p:sp>
      <p:sp>
        <p:nvSpPr>
          <p:cNvPr id="5125" name="Rectangle 5"/>
          <p:cNvSpPr>
            <a:spLocks noGrp="1" noChangeArrowheads="1"/>
          </p:cNvSpPr>
          <p:nvPr>
            <p:ph type="subTitle" idx="1"/>
          </p:nvPr>
        </p:nvSpPr>
        <p:spPr>
          <a:xfrm>
            <a:off x="478367" y="4508500"/>
            <a:ext cx="11235267" cy="1981200"/>
          </a:xfrm>
        </p:spPr>
        <p:txBody>
          <a:bodyPr/>
          <a:lstStyle>
            <a:lvl1pPr marL="0" indent="0">
              <a:lnSpc>
                <a:spcPct val="90000"/>
              </a:lnSpc>
              <a:spcBef>
                <a:spcPct val="0"/>
              </a:spcBef>
              <a:spcAft>
                <a:spcPct val="45000"/>
              </a:spcAft>
              <a:buFont typeface="Wingdings" pitchFamily="2" charset="2"/>
              <a:buNone/>
              <a:defRPr sz="3600">
                <a:solidFill>
                  <a:schemeClr val="tx2"/>
                </a:solidFill>
              </a:defRPr>
            </a:lvl1pPr>
          </a:lstStyle>
          <a:p>
            <a:r>
              <a:rPr lang="en-US" smtClean="0"/>
              <a:t>Click to edit Master subtitle style</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US"/>
          </a:p>
        </p:txBody>
      </p:sp>
      <p:sp>
        <p:nvSpPr>
          <p:cNvPr id="6" name="Rectangle 7"/>
          <p:cNvSpPr>
            <a:spLocks noGrp="1" noChangeArrowheads="1"/>
          </p:cNvSpPr>
          <p:nvPr>
            <p:ph type="ftr" sz="quarter" idx="11"/>
          </p:nvPr>
        </p:nvSpPr>
        <p:spPr/>
        <p:txBody>
          <a:bodyPr/>
          <a:lstStyle>
            <a:lvl1pPr>
              <a:defRPr/>
            </a:lvl1pPr>
          </a:lstStyle>
          <a:p>
            <a:pPr>
              <a:defRPr/>
            </a:pPr>
            <a:endParaRPr lang="en-US"/>
          </a:p>
        </p:txBody>
      </p:sp>
      <p:sp>
        <p:nvSpPr>
          <p:cNvPr id="7" name="Rectangle 8"/>
          <p:cNvSpPr>
            <a:spLocks noGrp="1" noChangeArrowheads="1"/>
          </p:cNvSpPr>
          <p:nvPr>
            <p:ph type="sldNum" sz="quarter" idx="12"/>
          </p:nvPr>
        </p:nvSpPr>
        <p:spPr/>
        <p:txBody>
          <a:bodyPr/>
          <a:lstStyle>
            <a:lvl1pPr>
              <a:defRPr/>
            </a:lvl1pPr>
          </a:lstStyle>
          <a:p>
            <a:pPr>
              <a:defRPr/>
            </a:pPr>
            <a:fld id="{7B796307-4B1E-4C51-9492-98E21822D716}" type="slidenum">
              <a:rPr lang="en-GB" altLang="en-US"/>
              <a:pPr>
                <a:defRPr/>
              </a:pPr>
              <a:t>‹#›</a:t>
            </a:fld>
            <a:endParaRPr lang="en-GB" altLang="en-US"/>
          </a:p>
        </p:txBody>
      </p:sp>
    </p:spTree>
    <p:extLst>
      <p:ext uri="{BB962C8B-B14F-4D97-AF65-F5344CB8AC3E}">
        <p14:creationId xmlns:p14="http://schemas.microsoft.com/office/powerpoint/2010/main" val="422746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A1B2B81C-D570-4CC8-BB9D-AC2DC367CBA9}" type="slidenum">
              <a:rPr lang="en-GB" altLang="en-US"/>
              <a:pPr>
                <a:defRPr/>
              </a:pPr>
              <a:t>‹#›</a:t>
            </a:fld>
            <a:endParaRPr lang="en-GB" altLang="en-US"/>
          </a:p>
        </p:txBody>
      </p:sp>
    </p:spTree>
    <p:extLst>
      <p:ext uri="{BB962C8B-B14F-4D97-AF65-F5344CB8AC3E}">
        <p14:creationId xmlns:p14="http://schemas.microsoft.com/office/powerpoint/2010/main" val="2500066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DA017D91-2CC5-4170-9FDE-A2EFC793B1C0}" type="slidenum">
              <a:rPr lang="en-GB" altLang="en-US"/>
              <a:pPr>
                <a:defRPr/>
              </a:pPr>
              <a:t>‹#›</a:t>
            </a:fld>
            <a:endParaRPr lang="en-GB" altLang="en-US"/>
          </a:p>
        </p:txBody>
      </p:sp>
    </p:spTree>
    <p:extLst>
      <p:ext uri="{BB962C8B-B14F-4D97-AF65-F5344CB8AC3E}">
        <p14:creationId xmlns:p14="http://schemas.microsoft.com/office/powerpoint/2010/main" val="999764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78368" y="1700213"/>
            <a:ext cx="5516033" cy="4502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1" y="1700213"/>
            <a:ext cx="5516033" cy="4502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pPr>
              <a:defRPr/>
            </a:pPr>
            <a:fld id="{B2C5B9E8-1A0C-4AFE-840D-ADF49250A0D5}" type="slidenum">
              <a:rPr lang="en-GB" altLang="en-US"/>
              <a:pPr>
                <a:defRPr/>
              </a:pPr>
              <a:t>‹#›</a:t>
            </a:fld>
            <a:endParaRPr lang="en-GB" altLang="en-US"/>
          </a:p>
        </p:txBody>
      </p:sp>
    </p:spTree>
    <p:extLst>
      <p:ext uri="{BB962C8B-B14F-4D97-AF65-F5344CB8AC3E}">
        <p14:creationId xmlns:p14="http://schemas.microsoft.com/office/powerpoint/2010/main" val="1589327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
          <p:cNvSpPr>
            <a:spLocks noGrp="1" noChangeArrowheads="1"/>
          </p:cNvSpPr>
          <p:nvPr>
            <p:ph type="dt" sz="half" idx="10"/>
          </p:nvPr>
        </p:nvSpPr>
        <p:spPr>
          <a:ln/>
        </p:spPr>
        <p:txBody>
          <a:bodyPr/>
          <a:lstStyle>
            <a:lvl1pPr>
              <a:defRPr/>
            </a:lvl1pPr>
          </a:lstStyle>
          <a:p>
            <a:pPr>
              <a:defRPr/>
            </a:pPr>
            <a:endParaRPr lang="en-US"/>
          </a:p>
        </p:txBody>
      </p:sp>
      <p:sp>
        <p:nvSpPr>
          <p:cNvPr id="8" name="Rectangle 7"/>
          <p:cNvSpPr>
            <a:spLocks noGrp="1" noChangeArrowheads="1"/>
          </p:cNvSpPr>
          <p:nvPr>
            <p:ph type="ftr" sz="quarter" idx="11"/>
          </p:nvPr>
        </p:nvSpPr>
        <p:spPr>
          <a:ln/>
        </p:spPr>
        <p:txBody>
          <a:bodyPr/>
          <a:lstStyle>
            <a:lvl1pPr>
              <a:defRPr/>
            </a:lvl1pPr>
          </a:lstStyle>
          <a:p>
            <a:pPr>
              <a:defRPr/>
            </a:pPr>
            <a:endParaRPr lang="en-US"/>
          </a:p>
        </p:txBody>
      </p:sp>
      <p:sp>
        <p:nvSpPr>
          <p:cNvPr id="9" name="Rectangle 8"/>
          <p:cNvSpPr>
            <a:spLocks noGrp="1" noChangeArrowheads="1"/>
          </p:cNvSpPr>
          <p:nvPr>
            <p:ph type="sldNum" sz="quarter" idx="12"/>
          </p:nvPr>
        </p:nvSpPr>
        <p:spPr>
          <a:ln/>
        </p:spPr>
        <p:txBody>
          <a:bodyPr/>
          <a:lstStyle>
            <a:lvl1pPr>
              <a:defRPr/>
            </a:lvl1pPr>
          </a:lstStyle>
          <a:p>
            <a:pPr>
              <a:defRPr/>
            </a:pPr>
            <a:fld id="{5F459C8F-AC65-40F0-884A-A57D47382B87}" type="slidenum">
              <a:rPr lang="en-GB" altLang="en-US"/>
              <a:pPr>
                <a:defRPr/>
              </a:pPr>
              <a:t>‹#›</a:t>
            </a:fld>
            <a:endParaRPr lang="en-GB" altLang="en-US"/>
          </a:p>
        </p:txBody>
      </p:sp>
    </p:spTree>
    <p:extLst>
      <p:ext uri="{BB962C8B-B14F-4D97-AF65-F5344CB8AC3E}">
        <p14:creationId xmlns:p14="http://schemas.microsoft.com/office/powerpoint/2010/main" val="4056431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dt" sz="half" idx="10"/>
          </p:nvPr>
        </p:nvSpPr>
        <p:spPr>
          <a:ln/>
        </p:spPr>
        <p:txBody>
          <a:bodyPr/>
          <a:lstStyle>
            <a:lvl1pPr>
              <a:defRPr/>
            </a:lvl1pPr>
          </a:lstStyle>
          <a:p>
            <a:pPr>
              <a:defRPr/>
            </a:pPr>
            <a:endParaRPr lang="en-US"/>
          </a:p>
        </p:txBody>
      </p:sp>
      <p:sp>
        <p:nvSpPr>
          <p:cNvPr id="4" name="Rectangle 7"/>
          <p:cNvSpPr>
            <a:spLocks noGrp="1" noChangeArrowheads="1"/>
          </p:cNvSpPr>
          <p:nvPr>
            <p:ph type="ftr" sz="quarter" idx="11"/>
          </p:nvPr>
        </p:nvSpPr>
        <p:spPr>
          <a:ln/>
        </p:spPr>
        <p:txBody>
          <a:bodyPr/>
          <a:lstStyle>
            <a:lvl1pPr>
              <a:defRPr/>
            </a:lvl1pPr>
          </a:lstStyle>
          <a:p>
            <a:pPr>
              <a:defRPr/>
            </a:pPr>
            <a:endParaRPr lang="en-US"/>
          </a:p>
        </p:txBody>
      </p:sp>
      <p:sp>
        <p:nvSpPr>
          <p:cNvPr id="5" name="Rectangle 8"/>
          <p:cNvSpPr>
            <a:spLocks noGrp="1" noChangeArrowheads="1"/>
          </p:cNvSpPr>
          <p:nvPr>
            <p:ph type="sldNum" sz="quarter" idx="12"/>
          </p:nvPr>
        </p:nvSpPr>
        <p:spPr>
          <a:ln/>
        </p:spPr>
        <p:txBody>
          <a:bodyPr/>
          <a:lstStyle>
            <a:lvl1pPr>
              <a:defRPr/>
            </a:lvl1pPr>
          </a:lstStyle>
          <a:p>
            <a:pPr>
              <a:defRPr/>
            </a:pPr>
            <a:fld id="{F54D92E5-45C5-42BF-83A0-90F4964985B9}" type="slidenum">
              <a:rPr lang="en-GB" altLang="en-US"/>
              <a:pPr>
                <a:defRPr/>
              </a:pPr>
              <a:t>‹#›</a:t>
            </a:fld>
            <a:endParaRPr lang="en-GB" altLang="en-US"/>
          </a:p>
        </p:txBody>
      </p:sp>
    </p:spTree>
    <p:extLst>
      <p:ext uri="{BB962C8B-B14F-4D97-AF65-F5344CB8AC3E}">
        <p14:creationId xmlns:p14="http://schemas.microsoft.com/office/powerpoint/2010/main" val="4010428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a:ln/>
        </p:spPr>
        <p:txBody>
          <a:bodyPr/>
          <a:lstStyle>
            <a:lvl1pPr>
              <a:defRPr/>
            </a:lvl1pPr>
          </a:lstStyle>
          <a:p>
            <a:pPr>
              <a:defRPr/>
            </a:pPr>
            <a:endParaRPr lang="en-US"/>
          </a:p>
        </p:txBody>
      </p:sp>
      <p:sp>
        <p:nvSpPr>
          <p:cNvPr id="3" name="Rectangle 7"/>
          <p:cNvSpPr>
            <a:spLocks noGrp="1" noChangeArrowheads="1"/>
          </p:cNvSpPr>
          <p:nvPr>
            <p:ph type="ftr" sz="quarter" idx="11"/>
          </p:nvPr>
        </p:nvSpPr>
        <p:spPr>
          <a:ln/>
        </p:spPr>
        <p:txBody>
          <a:bodyPr/>
          <a:lstStyle>
            <a:lvl1pPr>
              <a:defRPr/>
            </a:lvl1pPr>
          </a:lstStyle>
          <a:p>
            <a:pPr>
              <a:defRPr/>
            </a:pPr>
            <a:endParaRPr lang="en-US"/>
          </a:p>
        </p:txBody>
      </p:sp>
      <p:sp>
        <p:nvSpPr>
          <p:cNvPr id="4" name="Rectangle 8"/>
          <p:cNvSpPr>
            <a:spLocks noGrp="1" noChangeArrowheads="1"/>
          </p:cNvSpPr>
          <p:nvPr>
            <p:ph type="sldNum" sz="quarter" idx="12"/>
          </p:nvPr>
        </p:nvSpPr>
        <p:spPr>
          <a:ln/>
        </p:spPr>
        <p:txBody>
          <a:bodyPr/>
          <a:lstStyle>
            <a:lvl1pPr>
              <a:defRPr/>
            </a:lvl1pPr>
          </a:lstStyle>
          <a:p>
            <a:pPr>
              <a:defRPr/>
            </a:pPr>
            <a:fld id="{B462D29F-E0B2-4165-9F8C-6347A2E7E52C}" type="slidenum">
              <a:rPr lang="en-GB" altLang="en-US"/>
              <a:pPr>
                <a:defRPr/>
              </a:pPr>
              <a:t>‹#›</a:t>
            </a:fld>
            <a:endParaRPr lang="en-GB" altLang="en-US"/>
          </a:p>
        </p:txBody>
      </p:sp>
    </p:spTree>
    <p:extLst>
      <p:ext uri="{BB962C8B-B14F-4D97-AF65-F5344CB8AC3E}">
        <p14:creationId xmlns:p14="http://schemas.microsoft.com/office/powerpoint/2010/main" val="1940917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pPr>
              <a:defRPr/>
            </a:pPr>
            <a:fld id="{CC98DC8A-118C-425D-BEA6-754BDE42DEFD}" type="slidenum">
              <a:rPr lang="en-GB" altLang="en-US"/>
              <a:pPr>
                <a:defRPr/>
              </a:pPr>
              <a:t>‹#›</a:t>
            </a:fld>
            <a:endParaRPr lang="en-GB" altLang="en-US"/>
          </a:p>
        </p:txBody>
      </p:sp>
    </p:spTree>
    <p:extLst>
      <p:ext uri="{BB962C8B-B14F-4D97-AF65-F5344CB8AC3E}">
        <p14:creationId xmlns:p14="http://schemas.microsoft.com/office/powerpoint/2010/main" val="2620241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pPr>
              <a:defRPr/>
            </a:pPr>
            <a:fld id="{5E0CDBE8-8A86-4AC8-8403-1E3B0B7DCBF6}" type="slidenum">
              <a:rPr lang="en-GB" altLang="en-US"/>
              <a:pPr>
                <a:defRPr/>
              </a:pPr>
              <a:t>‹#›</a:t>
            </a:fld>
            <a:endParaRPr lang="en-GB" altLang="en-US"/>
          </a:p>
        </p:txBody>
      </p:sp>
    </p:spTree>
    <p:extLst>
      <p:ext uri="{BB962C8B-B14F-4D97-AF65-F5344CB8AC3E}">
        <p14:creationId xmlns:p14="http://schemas.microsoft.com/office/powerpoint/2010/main" val="1282008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840CD678-DF2F-4D9C-B7D2-80CB5A0200D3}" type="slidenum">
              <a:rPr lang="en-GB" altLang="en-US"/>
              <a:pPr>
                <a:defRPr/>
              </a:pPr>
              <a:t>‹#›</a:t>
            </a:fld>
            <a:endParaRPr lang="en-GB" altLang="en-US"/>
          </a:p>
        </p:txBody>
      </p:sp>
    </p:spTree>
    <p:extLst>
      <p:ext uri="{BB962C8B-B14F-4D97-AF65-F5344CB8AC3E}">
        <p14:creationId xmlns:p14="http://schemas.microsoft.com/office/powerpoint/2010/main" val="1702142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04817" y="1"/>
            <a:ext cx="2808816" cy="620236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78367" y="1"/>
            <a:ext cx="8223251" cy="62023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3EFBE717-845C-4A1E-8DCB-C4F76F6ECF86}" type="slidenum">
              <a:rPr lang="en-GB" altLang="en-US"/>
              <a:pPr>
                <a:defRPr/>
              </a:pPr>
              <a:t>‹#›</a:t>
            </a:fld>
            <a:endParaRPr lang="en-GB" altLang="en-US"/>
          </a:p>
        </p:txBody>
      </p:sp>
    </p:spTree>
    <p:extLst>
      <p:ext uri="{BB962C8B-B14F-4D97-AF65-F5344CB8AC3E}">
        <p14:creationId xmlns:p14="http://schemas.microsoft.com/office/powerpoint/2010/main" val="22075706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6" descr="SOHSlogo.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40700" y="325438"/>
            <a:ext cx="3666067" cy="81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Rectangle 4"/>
          <p:cNvSpPr>
            <a:spLocks noGrp="1" noChangeArrowheads="1"/>
          </p:cNvSpPr>
          <p:nvPr>
            <p:ph type="ctrTitle"/>
          </p:nvPr>
        </p:nvSpPr>
        <p:spPr>
          <a:xfrm>
            <a:off x="478367" y="1700213"/>
            <a:ext cx="11235267" cy="1873250"/>
          </a:xfrm>
        </p:spPr>
        <p:txBody>
          <a:bodyPr anchor="t"/>
          <a:lstStyle>
            <a:lvl1pPr>
              <a:lnSpc>
                <a:spcPct val="90000"/>
              </a:lnSpc>
              <a:defRPr sz="6000" b="0">
                <a:solidFill>
                  <a:schemeClr val="tx1"/>
                </a:solidFill>
              </a:defRPr>
            </a:lvl1pPr>
          </a:lstStyle>
          <a:p>
            <a:r>
              <a:rPr lang="en-US" smtClean="0"/>
              <a:t>Click to edit Master title style</a:t>
            </a:r>
            <a:endParaRPr lang="en-GB"/>
          </a:p>
        </p:txBody>
      </p:sp>
      <p:sp>
        <p:nvSpPr>
          <p:cNvPr id="5125" name="Rectangle 5"/>
          <p:cNvSpPr>
            <a:spLocks noGrp="1" noChangeArrowheads="1"/>
          </p:cNvSpPr>
          <p:nvPr>
            <p:ph type="subTitle" idx="1"/>
          </p:nvPr>
        </p:nvSpPr>
        <p:spPr>
          <a:xfrm>
            <a:off x="478367" y="4508500"/>
            <a:ext cx="11235267" cy="1981200"/>
          </a:xfrm>
        </p:spPr>
        <p:txBody>
          <a:bodyPr/>
          <a:lstStyle>
            <a:lvl1pPr marL="0" indent="0">
              <a:lnSpc>
                <a:spcPct val="90000"/>
              </a:lnSpc>
              <a:spcBef>
                <a:spcPct val="0"/>
              </a:spcBef>
              <a:spcAft>
                <a:spcPct val="45000"/>
              </a:spcAft>
              <a:buFont typeface="Wingdings" pitchFamily="2" charset="2"/>
              <a:buNone/>
              <a:defRPr sz="3600">
                <a:solidFill>
                  <a:schemeClr val="tx2"/>
                </a:solidFill>
              </a:defRPr>
            </a:lvl1pPr>
          </a:lstStyle>
          <a:p>
            <a:r>
              <a:rPr lang="en-US" smtClean="0"/>
              <a:t>Click to edit Master subtitle style</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US"/>
          </a:p>
        </p:txBody>
      </p:sp>
      <p:sp>
        <p:nvSpPr>
          <p:cNvPr id="6" name="Rectangle 7"/>
          <p:cNvSpPr>
            <a:spLocks noGrp="1" noChangeArrowheads="1"/>
          </p:cNvSpPr>
          <p:nvPr>
            <p:ph type="ftr" sz="quarter" idx="11"/>
          </p:nvPr>
        </p:nvSpPr>
        <p:spPr/>
        <p:txBody>
          <a:bodyPr/>
          <a:lstStyle>
            <a:lvl1pPr>
              <a:defRPr/>
            </a:lvl1pPr>
          </a:lstStyle>
          <a:p>
            <a:pPr>
              <a:defRPr/>
            </a:pPr>
            <a:endParaRPr lang="en-US"/>
          </a:p>
        </p:txBody>
      </p:sp>
      <p:sp>
        <p:nvSpPr>
          <p:cNvPr id="7" name="Rectangle 8"/>
          <p:cNvSpPr>
            <a:spLocks noGrp="1" noChangeArrowheads="1"/>
          </p:cNvSpPr>
          <p:nvPr>
            <p:ph type="sldNum" sz="quarter" idx="12"/>
          </p:nvPr>
        </p:nvSpPr>
        <p:spPr/>
        <p:txBody>
          <a:bodyPr/>
          <a:lstStyle>
            <a:lvl1pPr>
              <a:defRPr/>
            </a:lvl1pPr>
          </a:lstStyle>
          <a:p>
            <a:pPr>
              <a:defRPr/>
            </a:pPr>
            <a:fld id="{B9061302-3EB3-409C-98E5-B7BFEB1D1B1B}" type="slidenum">
              <a:rPr lang="en-GB" altLang="en-US"/>
              <a:pPr>
                <a:defRPr/>
              </a:pPr>
              <a:t>‹#›</a:t>
            </a:fld>
            <a:endParaRPr lang="en-GB" altLang="en-US"/>
          </a:p>
        </p:txBody>
      </p:sp>
    </p:spTree>
    <p:extLst>
      <p:ext uri="{BB962C8B-B14F-4D97-AF65-F5344CB8AC3E}">
        <p14:creationId xmlns:p14="http://schemas.microsoft.com/office/powerpoint/2010/main" val="37318860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F09DDD11-515E-4A7D-8DE5-20346BD864F0}" type="slidenum">
              <a:rPr lang="en-GB" altLang="en-US"/>
              <a:pPr>
                <a:defRPr/>
              </a:pPr>
              <a:t>‹#›</a:t>
            </a:fld>
            <a:endParaRPr lang="en-GB" altLang="en-US"/>
          </a:p>
        </p:txBody>
      </p:sp>
    </p:spTree>
    <p:extLst>
      <p:ext uri="{BB962C8B-B14F-4D97-AF65-F5344CB8AC3E}">
        <p14:creationId xmlns:p14="http://schemas.microsoft.com/office/powerpoint/2010/main" val="4681865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2F852C10-095B-48AC-8AD9-DB513916BC37}" type="slidenum">
              <a:rPr lang="en-GB" altLang="en-US"/>
              <a:pPr>
                <a:defRPr/>
              </a:pPr>
              <a:t>‹#›</a:t>
            </a:fld>
            <a:endParaRPr lang="en-GB" altLang="en-US"/>
          </a:p>
        </p:txBody>
      </p:sp>
    </p:spTree>
    <p:extLst>
      <p:ext uri="{BB962C8B-B14F-4D97-AF65-F5344CB8AC3E}">
        <p14:creationId xmlns:p14="http://schemas.microsoft.com/office/powerpoint/2010/main" val="2383123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78368" y="1700213"/>
            <a:ext cx="5516033" cy="4502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1" y="1700213"/>
            <a:ext cx="5516033" cy="4502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pPr>
              <a:defRPr/>
            </a:pPr>
            <a:fld id="{24DB575D-B6DE-4D30-8056-44764240C2FB}" type="slidenum">
              <a:rPr lang="en-GB" altLang="en-US"/>
              <a:pPr>
                <a:defRPr/>
              </a:pPr>
              <a:t>‹#›</a:t>
            </a:fld>
            <a:endParaRPr lang="en-GB" altLang="en-US"/>
          </a:p>
        </p:txBody>
      </p:sp>
    </p:spTree>
    <p:extLst>
      <p:ext uri="{BB962C8B-B14F-4D97-AF65-F5344CB8AC3E}">
        <p14:creationId xmlns:p14="http://schemas.microsoft.com/office/powerpoint/2010/main" val="2055291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
          <p:cNvSpPr>
            <a:spLocks noGrp="1" noChangeArrowheads="1"/>
          </p:cNvSpPr>
          <p:nvPr>
            <p:ph type="dt" sz="half" idx="10"/>
          </p:nvPr>
        </p:nvSpPr>
        <p:spPr>
          <a:ln/>
        </p:spPr>
        <p:txBody>
          <a:bodyPr/>
          <a:lstStyle>
            <a:lvl1pPr>
              <a:defRPr/>
            </a:lvl1pPr>
          </a:lstStyle>
          <a:p>
            <a:pPr>
              <a:defRPr/>
            </a:pPr>
            <a:endParaRPr lang="en-US"/>
          </a:p>
        </p:txBody>
      </p:sp>
      <p:sp>
        <p:nvSpPr>
          <p:cNvPr id="8" name="Rectangle 7"/>
          <p:cNvSpPr>
            <a:spLocks noGrp="1" noChangeArrowheads="1"/>
          </p:cNvSpPr>
          <p:nvPr>
            <p:ph type="ftr" sz="quarter" idx="11"/>
          </p:nvPr>
        </p:nvSpPr>
        <p:spPr>
          <a:ln/>
        </p:spPr>
        <p:txBody>
          <a:bodyPr/>
          <a:lstStyle>
            <a:lvl1pPr>
              <a:defRPr/>
            </a:lvl1pPr>
          </a:lstStyle>
          <a:p>
            <a:pPr>
              <a:defRPr/>
            </a:pPr>
            <a:endParaRPr lang="en-US"/>
          </a:p>
        </p:txBody>
      </p:sp>
      <p:sp>
        <p:nvSpPr>
          <p:cNvPr id="9" name="Rectangle 8"/>
          <p:cNvSpPr>
            <a:spLocks noGrp="1" noChangeArrowheads="1"/>
          </p:cNvSpPr>
          <p:nvPr>
            <p:ph type="sldNum" sz="quarter" idx="12"/>
          </p:nvPr>
        </p:nvSpPr>
        <p:spPr>
          <a:ln/>
        </p:spPr>
        <p:txBody>
          <a:bodyPr/>
          <a:lstStyle>
            <a:lvl1pPr>
              <a:defRPr/>
            </a:lvl1pPr>
          </a:lstStyle>
          <a:p>
            <a:pPr>
              <a:defRPr/>
            </a:pPr>
            <a:fld id="{562A97B1-4342-459F-B716-531D5D0CF85E}" type="slidenum">
              <a:rPr lang="en-GB" altLang="en-US"/>
              <a:pPr>
                <a:defRPr/>
              </a:pPr>
              <a:t>‹#›</a:t>
            </a:fld>
            <a:endParaRPr lang="en-GB" altLang="en-US"/>
          </a:p>
        </p:txBody>
      </p:sp>
    </p:spTree>
    <p:extLst>
      <p:ext uri="{BB962C8B-B14F-4D97-AF65-F5344CB8AC3E}">
        <p14:creationId xmlns:p14="http://schemas.microsoft.com/office/powerpoint/2010/main" val="38316032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dt" sz="half" idx="10"/>
          </p:nvPr>
        </p:nvSpPr>
        <p:spPr>
          <a:ln/>
        </p:spPr>
        <p:txBody>
          <a:bodyPr/>
          <a:lstStyle>
            <a:lvl1pPr>
              <a:defRPr/>
            </a:lvl1pPr>
          </a:lstStyle>
          <a:p>
            <a:pPr>
              <a:defRPr/>
            </a:pPr>
            <a:endParaRPr lang="en-US"/>
          </a:p>
        </p:txBody>
      </p:sp>
      <p:sp>
        <p:nvSpPr>
          <p:cNvPr id="4" name="Rectangle 7"/>
          <p:cNvSpPr>
            <a:spLocks noGrp="1" noChangeArrowheads="1"/>
          </p:cNvSpPr>
          <p:nvPr>
            <p:ph type="ftr" sz="quarter" idx="11"/>
          </p:nvPr>
        </p:nvSpPr>
        <p:spPr>
          <a:ln/>
        </p:spPr>
        <p:txBody>
          <a:bodyPr/>
          <a:lstStyle>
            <a:lvl1pPr>
              <a:defRPr/>
            </a:lvl1pPr>
          </a:lstStyle>
          <a:p>
            <a:pPr>
              <a:defRPr/>
            </a:pPr>
            <a:endParaRPr lang="en-US"/>
          </a:p>
        </p:txBody>
      </p:sp>
      <p:sp>
        <p:nvSpPr>
          <p:cNvPr id="5" name="Rectangle 8"/>
          <p:cNvSpPr>
            <a:spLocks noGrp="1" noChangeArrowheads="1"/>
          </p:cNvSpPr>
          <p:nvPr>
            <p:ph type="sldNum" sz="quarter" idx="12"/>
          </p:nvPr>
        </p:nvSpPr>
        <p:spPr>
          <a:ln/>
        </p:spPr>
        <p:txBody>
          <a:bodyPr/>
          <a:lstStyle>
            <a:lvl1pPr>
              <a:defRPr/>
            </a:lvl1pPr>
          </a:lstStyle>
          <a:p>
            <a:pPr>
              <a:defRPr/>
            </a:pPr>
            <a:fld id="{8F745461-03BF-4F9D-B883-73564816E1C1}" type="slidenum">
              <a:rPr lang="en-GB" altLang="en-US"/>
              <a:pPr>
                <a:defRPr/>
              </a:pPr>
              <a:t>‹#›</a:t>
            </a:fld>
            <a:endParaRPr lang="en-GB" altLang="en-US"/>
          </a:p>
        </p:txBody>
      </p:sp>
    </p:spTree>
    <p:extLst>
      <p:ext uri="{BB962C8B-B14F-4D97-AF65-F5344CB8AC3E}">
        <p14:creationId xmlns:p14="http://schemas.microsoft.com/office/powerpoint/2010/main" val="36089707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a:ln/>
        </p:spPr>
        <p:txBody>
          <a:bodyPr/>
          <a:lstStyle>
            <a:lvl1pPr>
              <a:defRPr/>
            </a:lvl1pPr>
          </a:lstStyle>
          <a:p>
            <a:pPr>
              <a:defRPr/>
            </a:pPr>
            <a:endParaRPr lang="en-US"/>
          </a:p>
        </p:txBody>
      </p:sp>
      <p:sp>
        <p:nvSpPr>
          <p:cNvPr id="3" name="Rectangle 7"/>
          <p:cNvSpPr>
            <a:spLocks noGrp="1" noChangeArrowheads="1"/>
          </p:cNvSpPr>
          <p:nvPr>
            <p:ph type="ftr" sz="quarter" idx="11"/>
          </p:nvPr>
        </p:nvSpPr>
        <p:spPr>
          <a:ln/>
        </p:spPr>
        <p:txBody>
          <a:bodyPr/>
          <a:lstStyle>
            <a:lvl1pPr>
              <a:defRPr/>
            </a:lvl1pPr>
          </a:lstStyle>
          <a:p>
            <a:pPr>
              <a:defRPr/>
            </a:pPr>
            <a:endParaRPr lang="en-US"/>
          </a:p>
        </p:txBody>
      </p:sp>
      <p:sp>
        <p:nvSpPr>
          <p:cNvPr id="4" name="Rectangle 8"/>
          <p:cNvSpPr>
            <a:spLocks noGrp="1" noChangeArrowheads="1"/>
          </p:cNvSpPr>
          <p:nvPr>
            <p:ph type="sldNum" sz="quarter" idx="12"/>
          </p:nvPr>
        </p:nvSpPr>
        <p:spPr>
          <a:ln/>
        </p:spPr>
        <p:txBody>
          <a:bodyPr/>
          <a:lstStyle>
            <a:lvl1pPr>
              <a:defRPr/>
            </a:lvl1pPr>
          </a:lstStyle>
          <a:p>
            <a:pPr>
              <a:defRPr/>
            </a:pPr>
            <a:fld id="{EE54CA87-3268-4F28-86E4-733019CF2688}" type="slidenum">
              <a:rPr lang="en-GB" altLang="en-US"/>
              <a:pPr>
                <a:defRPr/>
              </a:pPr>
              <a:t>‹#›</a:t>
            </a:fld>
            <a:endParaRPr lang="en-GB" altLang="en-US"/>
          </a:p>
        </p:txBody>
      </p:sp>
    </p:spTree>
    <p:extLst>
      <p:ext uri="{BB962C8B-B14F-4D97-AF65-F5344CB8AC3E}">
        <p14:creationId xmlns:p14="http://schemas.microsoft.com/office/powerpoint/2010/main" val="3664494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pPr>
              <a:defRPr/>
            </a:pPr>
            <a:fld id="{E1A6D185-C4F9-4237-8474-486001BE821C}" type="slidenum">
              <a:rPr lang="en-GB" altLang="en-US"/>
              <a:pPr>
                <a:defRPr/>
              </a:pPr>
              <a:t>‹#›</a:t>
            </a:fld>
            <a:endParaRPr lang="en-GB" altLang="en-US"/>
          </a:p>
        </p:txBody>
      </p:sp>
    </p:spTree>
    <p:extLst>
      <p:ext uri="{BB962C8B-B14F-4D97-AF65-F5344CB8AC3E}">
        <p14:creationId xmlns:p14="http://schemas.microsoft.com/office/powerpoint/2010/main" val="1048448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pPr>
              <a:defRPr/>
            </a:pPr>
            <a:fld id="{7AFE41F2-FFA3-4E4D-BFEF-D0215D1939D7}" type="slidenum">
              <a:rPr lang="en-GB" altLang="en-US"/>
              <a:pPr>
                <a:defRPr/>
              </a:pPr>
              <a:t>‹#›</a:t>
            </a:fld>
            <a:endParaRPr lang="en-GB" altLang="en-US"/>
          </a:p>
        </p:txBody>
      </p:sp>
    </p:spTree>
    <p:extLst>
      <p:ext uri="{BB962C8B-B14F-4D97-AF65-F5344CB8AC3E}">
        <p14:creationId xmlns:p14="http://schemas.microsoft.com/office/powerpoint/2010/main" val="14252122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FC7D6426-15D2-4CFE-8B49-0DC1CFEF29C5}" type="slidenum">
              <a:rPr lang="en-GB" altLang="en-US"/>
              <a:pPr>
                <a:defRPr/>
              </a:pPr>
              <a:t>‹#›</a:t>
            </a:fld>
            <a:endParaRPr lang="en-GB" altLang="en-US"/>
          </a:p>
        </p:txBody>
      </p:sp>
    </p:spTree>
    <p:extLst>
      <p:ext uri="{BB962C8B-B14F-4D97-AF65-F5344CB8AC3E}">
        <p14:creationId xmlns:p14="http://schemas.microsoft.com/office/powerpoint/2010/main" val="934419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04817" y="1"/>
            <a:ext cx="2808816" cy="620236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78367" y="1"/>
            <a:ext cx="8223251" cy="62023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263B9A9A-4A7C-43CD-A639-F8C7F46374BD}" type="slidenum">
              <a:rPr lang="en-GB" altLang="en-US"/>
              <a:pPr>
                <a:defRPr/>
              </a:pPr>
              <a:t>‹#›</a:t>
            </a:fld>
            <a:endParaRPr lang="en-GB" altLang="en-US"/>
          </a:p>
        </p:txBody>
      </p:sp>
    </p:spTree>
    <p:extLst>
      <p:ext uri="{BB962C8B-B14F-4D97-AF65-F5344CB8AC3E}">
        <p14:creationId xmlns:p14="http://schemas.microsoft.com/office/powerpoint/2010/main" val="24674071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347E7A5-9465-45C7-B992-CA3D8137AB35}" type="slidenum">
              <a:rPr lang="en-GB" altLang="en-US" smtClean="0"/>
              <a:pPr>
                <a:defRPr/>
              </a:pPr>
              <a:t>‹#›</a:t>
            </a:fld>
            <a:endParaRPr lang="en-GB" alt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52951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CC75EFDC-F450-4509-A0CA-CDB5978AC84D}" type="slidenum">
              <a:rPr lang="en-GB" altLang="en-US" smtClean="0"/>
              <a:pPr>
                <a:defRPr/>
              </a:pPr>
              <a:t>‹#›</a:t>
            </a:fld>
            <a:endParaRPr lang="en-GB" altLang="en-US"/>
          </a:p>
        </p:txBody>
      </p:sp>
    </p:spTree>
    <p:extLst>
      <p:ext uri="{BB962C8B-B14F-4D97-AF65-F5344CB8AC3E}">
        <p14:creationId xmlns:p14="http://schemas.microsoft.com/office/powerpoint/2010/main" val="1066229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AB8FD3B4-A3DC-4B5D-83D6-2F21310730DD}" type="slidenum">
              <a:rPr lang="en-GB" altLang="en-US" smtClean="0"/>
              <a:pPr>
                <a:defRPr/>
              </a:pPr>
              <a:t>‹#›</a:t>
            </a:fld>
            <a:endParaRPr lang="en-GB" alt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00209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ED3290CD-CBA2-4E07-BBA9-5AE99332DD79}" type="slidenum">
              <a:rPr lang="en-GB" altLang="en-US" smtClean="0"/>
              <a:pPr>
                <a:defRPr/>
              </a:pPr>
              <a:t>‹#›</a:t>
            </a:fld>
            <a:endParaRPr lang="en-GB" altLang="en-US"/>
          </a:p>
        </p:txBody>
      </p:sp>
    </p:spTree>
    <p:extLst>
      <p:ext uri="{BB962C8B-B14F-4D97-AF65-F5344CB8AC3E}">
        <p14:creationId xmlns:p14="http://schemas.microsoft.com/office/powerpoint/2010/main" val="8645039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DE7C2C71-BFE8-4C7F-9E9A-D9C2F7DA2E45}" type="slidenum">
              <a:rPr lang="en-GB" altLang="en-US" smtClean="0"/>
              <a:pPr>
                <a:defRPr/>
              </a:pPr>
              <a:t>‹#›</a:t>
            </a:fld>
            <a:endParaRPr lang="en-GB" altLang="en-US"/>
          </a:p>
        </p:txBody>
      </p:sp>
    </p:spTree>
    <p:extLst>
      <p:ext uri="{BB962C8B-B14F-4D97-AF65-F5344CB8AC3E}">
        <p14:creationId xmlns:p14="http://schemas.microsoft.com/office/powerpoint/2010/main" val="26894467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357657A9-D9F0-4147-B685-E4C5B3A98BC0}" type="slidenum">
              <a:rPr lang="en-GB" altLang="en-US" smtClean="0"/>
              <a:pPr>
                <a:defRPr/>
              </a:pPr>
              <a:t>‹#›</a:t>
            </a:fld>
            <a:endParaRPr lang="en-GB" altLang="en-US"/>
          </a:p>
        </p:txBody>
      </p:sp>
    </p:spTree>
    <p:extLst>
      <p:ext uri="{BB962C8B-B14F-4D97-AF65-F5344CB8AC3E}">
        <p14:creationId xmlns:p14="http://schemas.microsoft.com/office/powerpoint/2010/main" val="2906691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pPr>
              <a:defRPr/>
            </a:pPr>
            <a:fld id="{E0E40C8E-6B65-4F3B-848C-7E996AFB4CCE}" type="slidenum">
              <a:rPr lang="en-GB" altLang="en-US" smtClean="0"/>
              <a:pPr>
                <a:defRPr/>
              </a:pPr>
              <a:t>‹#›</a:t>
            </a:fld>
            <a:endParaRPr lang="en-GB" altLang="en-US"/>
          </a:p>
        </p:txBody>
      </p:sp>
    </p:spTree>
    <p:extLst>
      <p:ext uri="{BB962C8B-B14F-4D97-AF65-F5344CB8AC3E}">
        <p14:creationId xmlns:p14="http://schemas.microsoft.com/office/powerpoint/2010/main" val="14555255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pPr>
              <a:defRPr/>
            </a:pPr>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B76ABD32-2DAC-4459-9D50-029674662656}" type="slidenum">
              <a:rPr lang="en-GB" altLang="en-US" smtClean="0"/>
              <a:pPr>
                <a:defRPr/>
              </a:pPr>
              <a:t>‹#›</a:t>
            </a:fld>
            <a:endParaRPr lang="en-GB" altLang="en-US"/>
          </a:p>
        </p:txBody>
      </p:sp>
    </p:spTree>
    <p:extLst>
      <p:ext uri="{BB962C8B-B14F-4D97-AF65-F5344CB8AC3E}">
        <p14:creationId xmlns:p14="http://schemas.microsoft.com/office/powerpoint/2010/main" val="14956677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DCC81ECC-9656-4CCD-BF2E-BD53EFFD066C}" type="slidenum">
              <a:rPr lang="en-GB" altLang="en-US" smtClean="0"/>
              <a:pPr>
                <a:defRPr/>
              </a:pPr>
              <a:t>‹#›</a:t>
            </a:fld>
            <a:endParaRPr lang="en-GB" altLang="en-US"/>
          </a:p>
        </p:txBody>
      </p:sp>
    </p:spTree>
    <p:extLst>
      <p:ext uri="{BB962C8B-B14F-4D97-AF65-F5344CB8AC3E}">
        <p14:creationId xmlns:p14="http://schemas.microsoft.com/office/powerpoint/2010/main" val="15255267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1550FD05-55E0-4DDB-B880-0BC9723013D8}" type="slidenum">
              <a:rPr lang="en-GB" altLang="en-US" smtClean="0"/>
              <a:pPr>
                <a:defRPr/>
              </a:pPr>
              <a:t>‹#›</a:t>
            </a:fld>
            <a:endParaRPr lang="en-GB" altLang="en-US"/>
          </a:p>
        </p:txBody>
      </p:sp>
    </p:spTree>
    <p:extLst>
      <p:ext uri="{BB962C8B-B14F-4D97-AF65-F5344CB8AC3E}">
        <p14:creationId xmlns:p14="http://schemas.microsoft.com/office/powerpoint/2010/main" val="20557299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00CA913F-0C2B-4061-ABAC-9EE4A254E438}" type="slidenum">
              <a:rPr lang="en-GB" altLang="en-US" smtClean="0"/>
              <a:pPr>
                <a:defRPr/>
              </a:pPr>
              <a:t>‹#›</a:t>
            </a:fld>
            <a:endParaRPr lang="en-GB" altLang="en-US"/>
          </a:p>
        </p:txBody>
      </p:sp>
    </p:spTree>
    <p:extLst>
      <p:ext uri="{BB962C8B-B14F-4D97-AF65-F5344CB8AC3E}">
        <p14:creationId xmlns:p14="http://schemas.microsoft.com/office/powerpoint/2010/main" val="1442740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chemeClr val="bg1"/>
            </a:gs>
            <a:gs pos="100000">
              <a:srgbClr val="337D9D"/>
            </a:gs>
          </a:gsLst>
          <a:lin ang="5400000" scaled="1"/>
        </a:gradFill>
        <a:effectLst/>
      </p:bgPr>
    </p:bg>
    <p:spTree>
      <p:nvGrpSpPr>
        <p:cNvPr id="1" name=""/>
        <p:cNvGrpSpPr/>
        <p:nvPr/>
      </p:nvGrpSpPr>
      <p:grpSpPr>
        <a:xfrm>
          <a:off x="0" y="0"/>
          <a:ext cx="0" cy="0"/>
          <a:chOff x="0" y="0"/>
          <a:chExt cx="0" cy="0"/>
        </a:xfrm>
      </p:grpSpPr>
      <p:sp>
        <p:nvSpPr>
          <p:cNvPr id="1026" name="Rectangle 4"/>
          <p:cNvSpPr>
            <a:spLocks noGrp="1" noChangeArrowheads="1"/>
          </p:cNvSpPr>
          <p:nvPr>
            <p:ph type="title"/>
          </p:nvPr>
        </p:nvSpPr>
        <p:spPr bwMode="auto">
          <a:xfrm>
            <a:off x="478367" y="0"/>
            <a:ext cx="11235267"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en-US" altLang="en-US" smtClean="0"/>
              <a:t>Click to edit Master title style</a:t>
            </a:r>
            <a:endParaRPr lang="en-GB" altLang="en-US" smtClean="0"/>
          </a:p>
        </p:txBody>
      </p:sp>
      <p:sp>
        <p:nvSpPr>
          <p:cNvPr id="1027" name="Rectangle 5"/>
          <p:cNvSpPr>
            <a:spLocks noGrp="1" noChangeArrowheads="1"/>
          </p:cNvSpPr>
          <p:nvPr>
            <p:ph type="body" idx="1"/>
          </p:nvPr>
        </p:nvSpPr>
        <p:spPr bwMode="auto">
          <a:xfrm>
            <a:off x="478367" y="1700213"/>
            <a:ext cx="11235267" cy="450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102" name="Rectangle 6"/>
          <p:cNvSpPr>
            <a:spLocks noGrp="1" noChangeArrowheads="1"/>
          </p:cNvSpPr>
          <p:nvPr>
            <p:ph type="dt" sz="half" idx="2"/>
          </p:nvPr>
        </p:nvSpPr>
        <p:spPr bwMode="auto">
          <a:xfrm>
            <a:off x="478367" y="6308726"/>
            <a:ext cx="2540000" cy="180975"/>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eaLnBrk="1" hangingPunct="1">
              <a:defRPr sz="1400">
                <a:latin typeface="Arial" charset="0"/>
                <a:ea typeface="ＭＳ Ｐゴシック" pitchFamily="16" charset="-128"/>
                <a:cs typeface="Arial" charset="0"/>
              </a:defRPr>
            </a:lvl1pPr>
          </a:lstStyle>
          <a:p>
            <a:pPr>
              <a:defRPr/>
            </a:pPr>
            <a:endParaRPr lang="en-US"/>
          </a:p>
        </p:txBody>
      </p:sp>
      <p:sp>
        <p:nvSpPr>
          <p:cNvPr id="4103" name="Rectangle 7"/>
          <p:cNvSpPr>
            <a:spLocks noGrp="1" noChangeArrowheads="1"/>
          </p:cNvSpPr>
          <p:nvPr>
            <p:ph type="ftr" sz="quarter" idx="3"/>
          </p:nvPr>
        </p:nvSpPr>
        <p:spPr bwMode="auto">
          <a:xfrm>
            <a:off x="3024717" y="6308726"/>
            <a:ext cx="6144683" cy="180975"/>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eaLnBrk="1" hangingPunct="1">
              <a:defRPr sz="1400">
                <a:latin typeface="Arial" charset="0"/>
                <a:ea typeface="ＭＳ Ｐゴシック" pitchFamily="16" charset="-128"/>
                <a:cs typeface="Arial" charset="0"/>
              </a:defRPr>
            </a:lvl1pPr>
          </a:lstStyle>
          <a:p>
            <a:pPr>
              <a:defRPr/>
            </a:pPr>
            <a:endParaRPr lang="en-US"/>
          </a:p>
        </p:txBody>
      </p:sp>
      <p:sp>
        <p:nvSpPr>
          <p:cNvPr id="4104" name="Rectangle 8"/>
          <p:cNvSpPr>
            <a:spLocks noGrp="1" noChangeArrowheads="1"/>
          </p:cNvSpPr>
          <p:nvPr>
            <p:ph type="sldNum" sz="quarter" idx="4"/>
          </p:nvPr>
        </p:nvSpPr>
        <p:spPr bwMode="auto">
          <a:xfrm>
            <a:off x="9169401" y="6308726"/>
            <a:ext cx="2544233" cy="180975"/>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algn="r" eaLnBrk="1" hangingPunct="1">
              <a:defRPr sz="1400">
                <a:cs typeface="Arial" panose="020B0604020202020204" pitchFamily="34" charset="0"/>
              </a:defRPr>
            </a:lvl1pPr>
          </a:lstStyle>
          <a:p>
            <a:pPr>
              <a:defRPr/>
            </a:pPr>
            <a:fld id="{2351B47F-B6AC-4CAA-9BDA-7F07541F2A43}" type="slidenum">
              <a:rPr lang="en-GB" altLang="en-US"/>
              <a:pPr>
                <a:defRPr/>
              </a:pPr>
              <a:t>‹#›</a:t>
            </a:fld>
            <a:endParaRPr lang="en-GB" altLang="en-US"/>
          </a:p>
        </p:txBody>
      </p:sp>
    </p:spTree>
  </p:cSld>
  <p:clrMap bg1="dk2" tx1="lt1" bg2="dk1" tx2="lt2" accent1="accent1" accent2="accent2" accent3="accent3" accent4="accent4" accent5="accent5" accent6="accent6" hlink="hlink" folHlink="folHlink"/>
  <p:sldLayoutIdLst>
    <p:sldLayoutId id="2147483934" r:id="rId1"/>
    <p:sldLayoutId id="2147483905" r:id="rId2"/>
    <p:sldLayoutId id="2147483906" r:id="rId3"/>
    <p:sldLayoutId id="2147483907" r:id="rId4"/>
    <p:sldLayoutId id="2147483908" r:id="rId5"/>
    <p:sldLayoutId id="2147483909" r:id="rId6"/>
    <p:sldLayoutId id="2147483910" r:id="rId7"/>
    <p:sldLayoutId id="2147483911" r:id="rId8"/>
    <p:sldLayoutId id="2147483912" r:id="rId9"/>
    <p:sldLayoutId id="2147483913" r:id="rId10"/>
    <p:sldLayoutId id="2147483914" r:id="rId11"/>
  </p:sldLayoutIdLst>
  <p:timing>
    <p:tnLst>
      <p:par>
        <p:cTn id="1" dur="indefinite" restart="never" nodeType="tmRoot"/>
      </p:par>
    </p:tnLst>
  </p:timing>
  <p:txStyles>
    <p:titleStyle>
      <a:lvl1pPr algn="l" rtl="0" eaLnBrk="0" fontAlgn="base" hangingPunct="0">
        <a:spcBef>
          <a:spcPct val="0"/>
        </a:spcBef>
        <a:spcAft>
          <a:spcPct val="0"/>
        </a:spcAft>
        <a:defRPr sz="3600" b="1">
          <a:solidFill>
            <a:schemeClr val="tx2"/>
          </a:solidFill>
          <a:latin typeface="+mj-lt"/>
          <a:ea typeface="+mj-ea"/>
          <a:cs typeface="+mj-cs"/>
        </a:defRPr>
      </a:lvl1pPr>
      <a:lvl2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2pPr>
      <a:lvl3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3pPr>
      <a:lvl4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4pPr>
      <a:lvl5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5pPr>
      <a:lvl6pPr marL="4572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6pPr>
      <a:lvl7pPr marL="9144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7pPr>
      <a:lvl8pPr marL="13716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8pPr>
      <a:lvl9pPr marL="18288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9pPr>
    </p:titleStyle>
    <p:bodyStyle>
      <a:lvl1pPr marL="271463" indent="-271463" algn="l" rtl="0" eaLnBrk="0" fontAlgn="base" hangingPunct="0">
        <a:spcBef>
          <a:spcPct val="70000"/>
        </a:spcBef>
        <a:spcAft>
          <a:spcPct val="0"/>
        </a:spcAft>
        <a:buClr>
          <a:schemeClr val="tx2"/>
        </a:buClr>
        <a:buFont typeface="Wingdings" panose="05000000000000000000" pitchFamily="2" charset="2"/>
        <a:buChar char="§"/>
        <a:defRPr sz="3000">
          <a:solidFill>
            <a:schemeClr val="tx1"/>
          </a:solidFill>
          <a:latin typeface="+mn-lt"/>
          <a:ea typeface="+mn-ea"/>
          <a:cs typeface="+mn-cs"/>
        </a:defRPr>
      </a:lvl1pPr>
      <a:lvl2pPr marL="809625" indent="-358775" algn="l" rtl="0" eaLnBrk="0" fontAlgn="base" hangingPunct="0">
        <a:lnSpc>
          <a:spcPct val="90000"/>
        </a:lnSpc>
        <a:spcBef>
          <a:spcPct val="30000"/>
        </a:spcBef>
        <a:spcAft>
          <a:spcPct val="0"/>
        </a:spcAft>
        <a:buClr>
          <a:schemeClr val="tx2"/>
        </a:buClr>
        <a:buFont typeface="Arial" panose="020B0604020202020204" pitchFamily="34" charset="0"/>
        <a:buChar char="–"/>
        <a:defRPr sz="2800">
          <a:solidFill>
            <a:schemeClr val="tx1"/>
          </a:solidFill>
          <a:latin typeface="+mn-lt"/>
          <a:ea typeface="+mn-ea"/>
        </a:defRPr>
      </a:lvl2pPr>
      <a:lvl3pPr marL="1257300" indent="-268288" algn="l" rtl="0" eaLnBrk="0" fontAlgn="base" hangingPunct="0">
        <a:lnSpc>
          <a:spcPct val="90000"/>
        </a:lnSpc>
        <a:spcBef>
          <a:spcPct val="30000"/>
        </a:spcBef>
        <a:spcAft>
          <a:spcPct val="0"/>
        </a:spcAft>
        <a:buClr>
          <a:schemeClr val="tx2"/>
        </a:buClr>
        <a:buFont typeface="Symbol" panose="05050102010706020507" pitchFamily="18" charset="2"/>
        <a:buChar char="·"/>
        <a:defRPr sz="2400">
          <a:solidFill>
            <a:schemeClr val="tx1"/>
          </a:solidFill>
          <a:latin typeface="+mn-lt"/>
          <a:ea typeface="+mn-ea"/>
        </a:defRPr>
      </a:lvl3pPr>
      <a:lvl4pPr marL="1704975" indent="-268288" algn="l" rtl="0" eaLnBrk="0" fontAlgn="base" hangingPunct="0">
        <a:lnSpc>
          <a:spcPct val="90000"/>
        </a:lnSpc>
        <a:spcBef>
          <a:spcPct val="30000"/>
        </a:spcBef>
        <a:spcAft>
          <a:spcPct val="0"/>
        </a:spcAft>
        <a:buClr>
          <a:schemeClr val="tx2"/>
        </a:buClr>
        <a:buFont typeface="Arial" panose="020B0604020202020204" pitchFamily="34" charset="0"/>
        <a:buChar char="–"/>
        <a:defRPr sz="2000">
          <a:solidFill>
            <a:schemeClr val="tx1"/>
          </a:solidFill>
          <a:latin typeface="+mn-lt"/>
          <a:ea typeface="+mn-ea"/>
        </a:defRPr>
      </a:lvl4pPr>
      <a:lvl5pPr marL="2152650" indent="-268288" algn="l" rtl="0" eaLnBrk="0" fontAlgn="base" hangingPunct="0">
        <a:lnSpc>
          <a:spcPct val="90000"/>
        </a:lnSpc>
        <a:spcBef>
          <a:spcPct val="30000"/>
        </a:spcBef>
        <a:spcAft>
          <a:spcPct val="0"/>
        </a:spcAft>
        <a:buClr>
          <a:schemeClr val="tx2"/>
        </a:buClr>
        <a:buFont typeface="Arial" panose="020B0604020202020204" pitchFamily="34" charset="0"/>
        <a:buChar char="»"/>
        <a:defRPr sz="2000">
          <a:solidFill>
            <a:schemeClr val="tx1"/>
          </a:solidFill>
          <a:latin typeface="+mn-lt"/>
          <a:ea typeface="+mn-ea"/>
        </a:defRPr>
      </a:lvl5pPr>
      <a:lvl6pPr marL="26098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6pPr>
      <a:lvl7pPr marL="30670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7pPr>
      <a:lvl8pPr marL="35242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8pPr>
      <a:lvl9pPr marL="39814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chemeClr val="bg1"/>
            </a:gs>
            <a:gs pos="100000">
              <a:srgbClr val="337D9D"/>
            </a:gs>
          </a:gsLst>
          <a:lin ang="5400000" scaled="1"/>
        </a:gradFill>
        <a:effectLst/>
      </p:bgPr>
    </p:bg>
    <p:spTree>
      <p:nvGrpSpPr>
        <p:cNvPr id="1" name=""/>
        <p:cNvGrpSpPr/>
        <p:nvPr/>
      </p:nvGrpSpPr>
      <p:grpSpPr>
        <a:xfrm>
          <a:off x="0" y="0"/>
          <a:ext cx="0" cy="0"/>
          <a:chOff x="0" y="0"/>
          <a:chExt cx="0" cy="0"/>
        </a:xfrm>
      </p:grpSpPr>
      <p:sp>
        <p:nvSpPr>
          <p:cNvPr id="2050" name="Rectangle 4"/>
          <p:cNvSpPr>
            <a:spLocks noGrp="1" noChangeArrowheads="1"/>
          </p:cNvSpPr>
          <p:nvPr>
            <p:ph type="title"/>
          </p:nvPr>
        </p:nvSpPr>
        <p:spPr bwMode="auto">
          <a:xfrm>
            <a:off x="478367" y="0"/>
            <a:ext cx="11235267"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en-US" altLang="en-US" smtClean="0"/>
              <a:t>Click to edit Master title style</a:t>
            </a:r>
            <a:endParaRPr lang="en-GB" altLang="en-US" smtClean="0"/>
          </a:p>
        </p:txBody>
      </p:sp>
      <p:sp>
        <p:nvSpPr>
          <p:cNvPr id="2051" name="Rectangle 5"/>
          <p:cNvSpPr>
            <a:spLocks noGrp="1" noChangeArrowheads="1"/>
          </p:cNvSpPr>
          <p:nvPr>
            <p:ph type="body" idx="1"/>
          </p:nvPr>
        </p:nvSpPr>
        <p:spPr bwMode="auto">
          <a:xfrm>
            <a:off x="478367" y="1700213"/>
            <a:ext cx="11235267" cy="450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102" name="Rectangle 6"/>
          <p:cNvSpPr>
            <a:spLocks noGrp="1" noChangeArrowheads="1"/>
          </p:cNvSpPr>
          <p:nvPr>
            <p:ph type="dt" sz="half" idx="2"/>
          </p:nvPr>
        </p:nvSpPr>
        <p:spPr bwMode="auto">
          <a:xfrm>
            <a:off x="478367" y="6308726"/>
            <a:ext cx="2540000" cy="180975"/>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eaLnBrk="1" hangingPunct="1">
              <a:defRPr sz="1400">
                <a:latin typeface="Arial" charset="0"/>
                <a:ea typeface="ＭＳ Ｐゴシック" pitchFamily="16" charset="-128"/>
                <a:cs typeface="Arial" charset="0"/>
              </a:defRPr>
            </a:lvl1pPr>
          </a:lstStyle>
          <a:p>
            <a:pPr>
              <a:defRPr/>
            </a:pPr>
            <a:endParaRPr lang="en-US"/>
          </a:p>
        </p:txBody>
      </p:sp>
      <p:sp>
        <p:nvSpPr>
          <p:cNvPr id="4103" name="Rectangle 7"/>
          <p:cNvSpPr>
            <a:spLocks noGrp="1" noChangeArrowheads="1"/>
          </p:cNvSpPr>
          <p:nvPr>
            <p:ph type="ftr" sz="quarter" idx="3"/>
          </p:nvPr>
        </p:nvSpPr>
        <p:spPr bwMode="auto">
          <a:xfrm>
            <a:off x="3024717" y="6308726"/>
            <a:ext cx="6144683" cy="180975"/>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eaLnBrk="1" hangingPunct="1">
              <a:defRPr sz="1400">
                <a:latin typeface="Arial" charset="0"/>
                <a:ea typeface="ＭＳ Ｐゴシック" pitchFamily="16" charset="-128"/>
                <a:cs typeface="Arial" charset="0"/>
              </a:defRPr>
            </a:lvl1pPr>
          </a:lstStyle>
          <a:p>
            <a:pPr>
              <a:defRPr/>
            </a:pPr>
            <a:endParaRPr lang="en-US"/>
          </a:p>
        </p:txBody>
      </p:sp>
      <p:sp>
        <p:nvSpPr>
          <p:cNvPr id="4104" name="Rectangle 8"/>
          <p:cNvSpPr>
            <a:spLocks noGrp="1" noChangeArrowheads="1"/>
          </p:cNvSpPr>
          <p:nvPr>
            <p:ph type="sldNum" sz="quarter" idx="4"/>
          </p:nvPr>
        </p:nvSpPr>
        <p:spPr bwMode="auto">
          <a:xfrm>
            <a:off x="9169401" y="6308726"/>
            <a:ext cx="2544233" cy="180975"/>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algn="r" eaLnBrk="1" hangingPunct="1">
              <a:defRPr sz="1400">
                <a:cs typeface="Arial" panose="020B0604020202020204" pitchFamily="34" charset="0"/>
              </a:defRPr>
            </a:lvl1pPr>
          </a:lstStyle>
          <a:p>
            <a:pPr>
              <a:defRPr/>
            </a:pPr>
            <a:fld id="{6703A7DB-FA02-4956-B131-C35A1F20C13A}" type="slidenum">
              <a:rPr lang="en-GB" altLang="en-US"/>
              <a:pPr>
                <a:defRPr/>
              </a:pPr>
              <a:t>‹#›</a:t>
            </a:fld>
            <a:endParaRPr lang="en-GB" altLang="en-US"/>
          </a:p>
        </p:txBody>
      </p:sp>
    </p:spTree>
  </p:cSld>
  <p:clrMap bg1="dk2" tx1="lt1" bg2="dk1" tx2="lt2" accent1="accent1" accent2="accent2" accent3="accent3" accent4="accent4" accent5="accent5" accent6="accent6" hlink="hlink" folHlink="folHlink"/>
  <p:sldLayoutIdLst>
    <p:sldLayoutId id="2147483935" r:id="rId1"/>
    <p:sldLayoutId id="2147483915" r:id="rId2"/>
    <p:sldLayoutId id="2147483916" r:id="rId3"/>
    <p:sldLayoutId id="2147483917" r:id="rId4"/>
    <p:sldLayoutId id="2147483918" r:id="rId5"/>
    <p:sldLayoutId id="2147483919" r:id="rId6"/>
    <p:sldLayoutId id="2147483920" r:id="rId7"/>
    <p:sldLayoutId id="2147483921" r:id="rId8"/>
    <p:sldLayoutId id="2147483922" r:id="rId9"/>
    <p:sldLayoutId id="2147483923" r:id="rId10"/>
    <p:sldLayoutId id="2147483924" r:id="rId11"/>
  </p:sldLayoutIdLst>
  <p:timing>
    <p:tnLst>
      <p:par>
        <p:cTn id="1" dur="indefinite" restart="never" nodeType="tmRoot"/>
      </p:par>
    </p:tnLst>
  </p:timing>
  <p:txStyles>
    <p:titleStyle>
      <a:lvl1pPr algn="l" rtl="0" eaLnBrk="0" fontAlgn="base" hangingPunct="0">
        <a:spcBef>
          <a:spcPct val="0"/>
        </a:spcBef>
        <a:spcAft>
          <a:spcPct val="0"/>
        </a:spcAft>
        <a:defRPr sz="3600" b="1">
          <a:solidFill>
            <a:schemeClr val="tx2"/>
          </a:solidFill>
          <a:latin typeface="+mj-lt"/>
          <a:ea typeface="+mj-ea"/>
          <a:cs typeface="+mj-cs"/>
        </a:defRPr>
      </a:lvl1pPr>
      <a:lvl2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2pPr>
      <a:lvl3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3pPr>
      <a:lvl4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4pPr>
      <a:lvl5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5pPr>
      <a:lvl6pPr marL="4572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6pPr>
      <a:lvl7pPr marL="9144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7pPr>
      <a:lvl8pPr marL="13716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8pPr>
      <a:lvl9pPr marL="18288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9pPr>
    </p:titleStyle>
    <p:bodyStyle>
      <a:lvl1pPr marL="271463" indent="-271463" algn="l" rtl="0" eaLnBrk="0" fontAlgn="base" hangingPunct="0">
        <a:spcBef>
          <a:spcPct val="70000"/>
        </a:spcBef>
        <a:spcAft>
          <a:spcPct val="0"/>
        </a:spcAft>
        <a:buClr>
          <a:schemeClr val="tx2"/>
        </a:buClr>
        <a:buFont typeface="Wingdings" panose="05000000000000000000" pitchFamily="2" charset="2"/>
        <a:buChar char="§"/>
        <a:defRPr sz="3000">
          <a:solidFill>
            <a:schemeClr val="tx1"/>
          </a:solidFill>
          <a:latin typeface="+mn-lt"/>
          <a:ea typeface="+mn-ea"/>
          <a:cs typeface="+mn-cs"/>
        </a:defRPr>
      </a:lvl1pPr>
      <a:lvl2pPr marL="809625" indent="-358775" algn="l" rtl="0" eaLnBrk="0" fontAlgn="base" hangingPunct="0">
        <a:lnSpc>
          <a:spcPct val="90000"/>
        </a:lnSpc>
        <a:spcBef>
          <a:spcPct val="30000"/>
        </a:spcBef>
        <a:spcAft>
          <a:spcPct val="0"/>
        </a:spcAft>
        <a:buClr>
          <a:schemeClr val="tx2"/>
        </a:buClr>
        <a:buFont typeface="Arial" panose="020B0604020202020204" pitchFamily="34" charset="0"/>
        <a:buChar char="–"/>
        <a:defRPr sz="2800">
          <a:solidFill>
            <a:schemeClr val="tx1"/>
          </a:solidFill>
          <a:latin typeface="+mn-lt"/>
          <a:ea typeface="+mn-ea"/>
        </a:defRPr>
      </a:lvl2pPr>
      <a:lvl3pPr marL="1257300" indent="-268288" algn="l" rtl="0" eaLnBrk="0" fontAlgn="base" hangingPunct="0">
        <a:lnSpc>
          <a:spcPct val="90000"/>
        </a:lnSpc>
        <a:spcBef>
          <a:spcPct val="30000"/>
        </a:spcBef>
        <a:spcAft>
          <a:spcPct val="0"/>
        </a:spcAft>
        <a:buClr>
          <a:schemeClr val="tx2"/>
        </a:buClr>
        <a:buFont typeface="Symbol" panose="05050102010706020507" pitchFamily="18" charset="2"/>
        <a:buChar char="·"/>
        <a:defRPr sz="2400">
          <a:solidFill>
            <a:schemeClr val="tx1"/>
          </a:solidFill>
          <a:latin typeface="+mn-lt"/>
          <a:ea typeface="+mn-ea"/>
        </a:defRPr>
      </a:lvl3pPr>
      <a:lvl4pPr marL="1704975" indent="-268288" algn="l" rtl="0" eaLnBrk="0" fontAlgn="base" hangingPunct="0">
        <a:lnSpc>
          <a:spcPct val="90000"/>
        </a:lnSpc>
        <a:spcBef>
          <a:spcPct val="30000"/>
        </a:spcBef>
        <a:spcAft>
          <a:spcPct val="0"/>
        </a:spcAft>
        <a:buClr>
          <a:schemeClr val="tx2"/>
        </a:buClr>
        <a:buFont typeface="Arial" panose="020B0604020202020204" pitchFamily="34" charset="0"/>
        <a:buChar char="–"/>
        <a:defRPr sz="2000">
          <a:solidFill>
            <a:schemeClr val="tx1"/>
          </a:solidFill>
          <a:latin typeface="+mn-lt"/>
          <a:ea typeface="+mn-ea"/>
        </a:defRPr>
      </a:lvl4pPr>
      <a:lvl5pPr marL="2152650" indent="-268288" algn="l" rtl="0" eaLnBrk="0" fontAlgn="base" hangingPunct="0">
        <a:lnSpc>
          <a:spcPct val="90000"/>
        </a:lnSpc>
        <a:spcBef>
          <a:spcPct val="30000"/>
        </a:spcBef>
        <a:spcAft>
          <a:spcPct val="0"/>
        </a:spcAft>
        <a:buClr>
          <a:schemeClr val="tx2"/>
        </a:buClr>
        <a:buFont typeface="Arial" panose="020B0604020202020204" pitchFamily="34" charset="0"/>
        <a:buChar char="»"/>
        <a:defRPr sz="2000">
          <a:solidFill>
            <a:schemeClr val="tx1"/>
          </a:solidFill>
          <a:latin typeface="+mn-lt"/>
          <a:ea typeface="+mn-ea"/>
        </a:defRPr>
      </a:lvl5pPr>
      <a:lvl6pPr marL="26098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6pPr>
      <a:lvl7pPr marL="30670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7pPr>
      <a:lvl8pPr marL="35242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8pPr>
      <a:lvl9pPr marL="39814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pPr>
              <a:defRPr/>
            </a:pPr>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pPr>
              <a:defRPr/>
            </a:pPr>
            <a:fld id="{2351B47F-B6AC-4CAA-9BDA-7F07541F2A43}" type="slidenum">
              <a:rPr lang="en-GB" altLang="en-US" smtClean="0"/>
              <a:pPr>
                <a:defRPr/>
              </a:pPr>
              <a:t>‹#›</a:t>
            </a:fld>
            <a:endParaRPr lang="en-GB" alt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344777"/>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4.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4.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1.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audio" Target="../media/media28.m4a"/><Relationship Id="rId2" Type="http://schemas.microsoft.com/office/2007/relationships/media" Target="../media/media28.m4a"/><Relationship Id="rId1" Type="http://schemas.openxmlformats.org/officeDocument/2006/relationships/tags" Target="../tags/tag2.xml"/><Relationship Id="rId5" Type="http://schemas.openxmlformats.org/officeDocument/2006/relationships/image" Target="../media/image3.png"/><Relationship Id="rId4"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3.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hyperlink" Target="http://www.qub.ac.uk/schools/SchoolofEducation/ProspectiveStudents/PostgraduateTaught/AcademicWriting/" TargetMode="External"/><Relationship Id="rId5" Type="http://schemas.openxmlformats.org/officeDocument/2006/relationships/hyperlink" Target="http://dictionary.reference.com/browse/discuss%20accessed%2023/9/10" TargetMode="External"/><Relationship Id="rId4" Type="http://schemas.openxmlformats.org/officeDocument/2006/relationships/hyperlink" Target="http://dictionary.cambridge.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ctrTitle"/>
          </p:nvPr>
        </p:nvSpPr>
        <p:spPr/>
        <p:txBody>
          <a:bodyPr>
            <a:normAutofit fontScale="90000"/>
          </a:bodyPr>
          <a:lstStyle/>
          <a:p>
            <a:r>
              <a:rPr lang="en-GB" altLang="en-US" smtClean="0"/>
              <a:t>Writing at Masters Level: So What’s the Difference?</a:t>
            </a:r>
            <a:br>
              <a:rPr lang="en-GB" altLang="en-US" smtClean="0"/>
            </a:br>
            <a:endParaRPr lang="en-US" altLang="en-US" smtClean="0"/>
          </a:p>
        </p:txBody>
      </p:sp>
      <p:sp>
        <p:nvSpPr>
          <p:cNvPr id="4" name="Subtitle 3"/>
          <p:cNvSpPr>
            <a:spLocks noGrp="1"/>
          </p:cNvSpPr>
          <p:nvPr>
            <p:ph type="subTitle" idx="1"/>
          </p:nvPr>
        </p:nvSpPr>
        <p:spPr/>
        <p:txBody>
          <a:bodyPr/>
          <a:lstStyle/>
          <a:p>
            <a:r>
              <a:rPr lang="en-GB" dirty="0" smtClean="0"/>
              <a:t>ECGE7005Q </a:t>
            </a:r>
          </a:p>
          <a:p>
            <a:r>
              <a:rPr lang="en-GB" dirty="0" smtClean="0"/>
              <a:t>Session 1</a:t>
            </a:r>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446"/>
    </mc:Choice>
    <mc:Fallback xmlns="">
      <p:transition spd="slow" advTm="13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smtClean="0"/>
              <a:t>Aims of the Session</a:t>
            </a:r>
            <a:endParaRPr lang="en-US" altLang="en-US" smtClean="0"/>
          </a:p>
        </p:txBody>
      </p:sp>
      <p:sp>
        <p:nvSpPr>
          <p:cNvPr id="6147"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smtClean="0"/>
              <a:t>To help you understand what is ‘different’ (and the same!) about writing at Masters level as opposed to undergraduate level</a:t>
            </a:r>
          </a:p>
          <a:p>
            <a:pPr lvl="1">
              <a:buFont typeface="Wingdings" panose="05000000000000000000" pitchFamily="2" charset="2"/>
              <a:buChar char="§"/>
            </a:pPr>
            <a:r>
              <a:rPr lang="en-GB" altLang="en-US" sz="2800" dirty="0" smtClean="0"/>
              <a:t>To revise some of the key concepts that are central to good academic writing</a:t>
            </a:r>
          </a:p>
          <a:p>
            <a:pPr lvl="1">
              <a:buFont typeface="Wingdings" panose="05000000000000000000" pitchFamily="2" charset="2"/>
              <a:buChar char="§"/>
            </a:pPr>
            <a:r>
              <a:rPr lang="en-GB" altLang="en-US" sz="2800" dirty="0" smtClean="0"/>
              <a:t>To help you identify where to get support to help you develop your writing skills further.</a:t>
            </a:r>
            <a:endParaRPr lang="en-US" altLang="en-US" sz="2800"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322"/>
    </mc:Choice>
    <mc:Fallback xmlns="">
      <p:transition spd="slow" advTm="34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dirty="0" smtClean="0"/>
              <a:t>Masters Level: </a:t>
            </a:r>
            <a:br>
              <a:rPr lang="en-GB" altLang="en-US" dirty="0" smtClean="0"/>
            </a:br>
            <a:r>
              <a:rPr lang="en-GB" altLang="en-US" dirty="0" smtClean="0"/>
              <a:t>Academic Views</a:t>
            </a:r>
            <a:endParaRPr lang="en-GB" altLang="en-US" dirty="0" smtClean="0"/>
          </a:p>
        </p:txBody>
      </p:sp>
      <p:sp>
        <p:nvSpPr>
          <p:cNvPr id="13315" name="Rectangle 3"/>
          <p:cNvSpPr>
            <a:spLocks noGrp="1" noChangeArrowheads="1"/>
          </p:cNvSpPr>
          <p:nvPr>
            <p:ph idx="1"/>
          </p:nvPr>
        </p:nvSpPr>
        <p:spPr/>
        <p:txBody>
          <a:bodyPr/>
          <a:lstStyle/>
          <a:p>
            <a:endParaRPr lang="en-GB" altLang="en-US" smtClean="0"/>
          </a:p>
          <a:p>
            <a:endParaRPr lang="en-GB" altLang="en-US"/>
          </a:p>
        </p:txBody>
      </p:sp>
      <p:graphicFrame>
        <p:nvGraphicFramePr>
          <p:cNvPr id="3" name="Diagram 2"/>
          <p:cNvGraphicFramePr/>
          <p:nvPr/>
        </p:nvGraphicFramePr>
        <p:xfrm>
          <a:off x="1989228" y="2060848"/>
          <a:ext cx="8352928" cy="39604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1093"/>
    </mc:Choice>
    <mc:Fallback xmlns="">
      <p:transition spd="slow" advTm="101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smtClean="0"/>
              <a:t>Masters Level: Academic Views </a:t>
            </a:r>
            <a:r>
              <a:rPr lang="en-GB" altLang="en-US" smtClean="0"/>
              <a:t>(cont.)</a:t>
            </a:r>
            <a:endParaRPr lang="en-US" altLang="en-US"/>
          </a:p>
        </p:txBody>
      </p:sp>
      <p:sp>
        <p:nvSpPr>
          <p:cNvPr id="5" name="Content Placeholder 4"/>
          <p:cNvSpPr>
            <a:spLocks noGrp="1"/>
          </p:cNvSpPr>
          <p:nvPr>
            <p:ph idx="1"/>
          </p:nvPr>
        </p:nvSpPr>
        <p:spPr/>
        <p:txBody>
          <a:bodyPr/>
          <a:lstStyle/>
          <a:p>
            <a:endParaRPr lang="en-GB"/>
          </a:p>
        </p:txBody>
      </p:sp>
      <p:graphicFrame>
        <p:nvGraphicFramePr>
          <p:cNvPr id="2" name="Diagram 1"/>
          <p:cNvGraphicFramePr/>
          <p:nvPr/>
        </p:nvGraphicFramePr>
        <p:xfrm>
          <a:off x="1271464" y="1071564"/>
          <a:ext cx="10009112" cy="466169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1685"/>
    </mc:Choice>
    <mc:Fallback xmlns="">
      <p:transition spd="slow" advTm="121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endParaRPr lang="en-US" altLang="en-US" dirty="0" smtClean="0"/>
          </a:p>
        </p:txBody>
      </p:sp>
      <p:graphicFrame>
        <p:nvGraphicFramePr>
          <p:cNvPr id="11288" name="Group 24"/>
          <p:cNvGraphicFramePr>
            <a:graphicFrameLocks noGrp="1"/>
          </p:cNvGraphicFramePr>
          <p:nvPr>
            <p:ph idx="1"/>
            <p:extLst>
              <p:ext uri="{D42A27DB-BD31-4B8C-83A1-F6EECF244321}">
                <p14:modId xmlns:p14="http://schemas.microsoft.com/office/powerpoint/2010/main" val="2841138862"/>
              </p:ext>
            </p:extLst>
          </p:nvPr>
        </p:nvGraphicFramePr>
        <p:xfrm>
          <a:off x="3359696" y="342409"/>
          <a:ext cx="8426450" cy="5669170"/>
        </p:xfrm>
        <a:graphic>
          <a:graphicData uri="http://schemas.openxmlformats.org/drawingml/2006/table">
            <a:tbl>
              <a:tblPr/>
              <a:tblGrid>
                <a:gridCol w="1428750">
                  <a:extLst>
                    <a:ext uri="{9D8B030D-6E8A-4147-A177-3AD203B41FA5}">
                      <a16:colId xmlns:a16="http://schemas.microsoft.com/office/drawing/2014/main" val="20000"/>
                    </a:ext>
                  </a:extLst>
                </a:gridCol>
                <a:gridCol w="6997700">
                  <a:extLst>
                    <a:ext uri="{9D8B030D-6E8A-4147-A177-3AD203B41FA5}">
                      <a16:colId xmlns:a16="http://schemas.microsoft.com/office/drawing/2014/main" val="20001"/>
                    </a:ext>
                  </a:extLst>
                </a:gridCol>
              </a:tblGrid>
              <a:tr h="36572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rgbClr val="FFFFFF"/>
                          </a:solidFill>
                          <a:effectLst/>
                          <a:latin typeface="Lucida Sans" pitchFamily="34" charset="0"/>
                          <a:ea typeface="ＭＳ Ｐゴシック" pitchFamily="16" charset="-128"/>
                        </a:rPr>
                        <a:t>Level</a:t>
                      </a:r>
                      <a:endParaRPr kumimoji="0" lang="en-US" sz="1800" b="1" i="0" u="none" strike="noStrike" cap="none" normalizeH="0" baseline="0" smtClean="0">
                        <a:ln>
                          <a:noFill/>
                        </a:ln>
                        <a:solidFill>
                          <a:srgbClr val="FFFFFF"/>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rgbClr val="FFFFFF"/>
                          </a:solidFill>
                          <a:effectLst/>
                          <a:latin typeface="Lucida Sans" pitchFamily="34" charset="0"/>
                          <a:ea typeface="ＭＳ Ｐゴシック" pitchFamily="16" charset="-128"/>
                        </a:rPr>
                        <a:t>What does it look like?</a:t>
                      </a:r>
                      <a:endParaRPr kumimoji="0" lang="en-US" sz="1800" b="1" i="0" u="none" strike="noStrike" cap="none" normalizeH="0" baseline="0" dirty="0" smtClean="0">
                        <a:ln>
                          <a:noFill/>
                        </a:ln>
                        <a:solidFill>
                          <a:srgbClr val="FFFFFF"/>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extLst>
                  <a:ext uri="{0D108BD9-81ED-4DB2-BD59-A6C34878D82A}">
                    <a16:rowId xmlns:a16="http://schemas.microsoft.com/office/drawing/2014/main" val="10000"/>
                  </a:ext>
                </a:extLst>
              </a:tr>
              <a:tr h="118865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Level 4</a:t>
                      </a:r>
                      <a:endParaRPr kumimoji="0" 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sz="1800" b="1" i="0" u="none" strike="noStrike" cap="none" normalizeH="0" baseline="0" dirty="0" smtClean="0">
                          <a:ln>
                            <a:noFill/>
                          </a:ln>
                          <a:solidFill>
                            <a:srgbClr val="261604"/>
                          </a:solidFill>
                          <a:effectLst/>
                          <a:latin typeface="Lucida Sans" pitchFamily="34" charset="0"/>
                          <a:ea typeface="ＭＳ Ｐゴシック" pitchFamily="16" charset="-128"/>
                        </a:rPr>
                        <a:t>Description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 Opinion and research findings used to illustrate points but taken ‘at face value’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Theories and experiences described</a:t>
                      </a:r>
                      <a:endParaRPr kumimoji="0" 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1"/>
                  </a:ext>
                </a:extLst>
              </a:tr>
              <a:tr h="91434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Level 5</a:t>
                      </a:r>
                      <a:endParaRPr kumimoji="0" 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sz="1800" b="1" i="0" u="none" strike="noStrike" cap="none" normalizeH="0" baseline="0" smtClean="0">
                          <a:ln>
                            <a:noFill/>
                          </a:ln>
                          <a:solidFill>
                            <a:srgbClr val="261604"/>
                          </a:solidFill>
                          <a:effectLst/>
                          <a:latin typeface="Lucida Sans" pitchFamily="34" charset="0"/>
                          <a:ea typeface="ＭＳ Ｐゴシック" pitchFamily="16" charset="-128"/>
                        </a:rPr>
                        <a:t>Discussion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smtClean="0">
                          <a:ln>
                            <a:noFill/>
                          </a:ln>
                          <a:solidFill>
                            <a:srgbClr val="261604"/>
                          </a:solidFill>
                          <a:effectLst/>
                          <a:latin typeface="Lucida Sans" pitchFamily="34" charset="0"/>
                          <a:ea typeface="ＭＳ Ｐゴシック" pitchFamily="16" charset="-128"/>
                        </a:rPr>
                        <a:t>Compare and contrast different research findings, opinions and experiences</a:t>
                      </a:r>
                      <a:endParaRPr kumimoji="0" 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2"/>
                  </a:ext>
                </a:extLst>
              </a:tr>
              <a:tr h="14629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Level 6</a:t>
                      </a:r>
                      <a:endParaRPr kumimoji="0" 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sz="1800" b="1" i="0" u="none" strike="noStrike" cap="none" normalizeH="0" baseline="0" smtClean="0">
                          <a:ln>
                            <a:noFill/>
                          </a:ln>
                          <a:solidFill>
                            <a:srgbClr val="261604"/>
                          </a:solidFill>
                          <a:effectLst/>
                          <a:latin typeface="Lucida Sans" pitchFamily="34" charset="0"/>
                          <a:ea typeface="ＭＳ Ｐゴシック" pitchFamily="16" charset="-128"/>
                        </a:rPr>
                        <a:t>Critical analysis</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smtClean="0">
                          <a:ln>
                            <a:noFill/>
                          </a:ln>
                          <a:solidFill>
                            <a:srgbClr val="261604"/>
                          </a:solidFill>
                          <a:effectLst/>
                          <a:latin typeface="Lucida Sans" pitchFamily="34" charset="0"/>
                          <a:ea typeface="ＭＳ Ｐゴシック" pitchFamily="16" charset="-128"/>
                        </a:rPr>
                        <a:t>View different research findings, opinions and experiences critically</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smtClean="0">
                          <a:ln>
                            <a:noFill/>
                          </a:ln>
                          <a:solidFill>
                            <a:srgbClr val="261604"/>
                          </a:solidFill>
                          <a:effectLst/>
                          <a:latin typeface="Lucida Sans" pitchFamily="34" charset="0"/>
                          <a:ea typeface="ＭＳ Ｐゴシック" pitchFamily="16" charset="-128"/>
                        </a:rPr>
                        <a:t>Emphasis on importance of ‘good’ evidence as a basis for drawing conclusions</a:t>
                      </a:r>
                      <a:endParaRPr kumimoji="0" 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3"/>
                  </a:ext>
                </a:extLst>
              </a:tr>
              <a:tr h="173727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Level 7</a:t>
                      </a:r>
                      <a:endParaRPr kumimoji="0" 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sz="1800" b="1" i="0" u="none" strike="noStrike" cap="none" normalizeH="0" baseline="0" dirty="0" smtClean="0">
                          <a:ln>
                            <a:noFill/>
                          </a:ln>
                          <a:solidFill>
                            <a:srgbClr val="261604"/>
                          </a:solidFill>
                          <a:effectLst/>
                          <a:latin typeface="Lucida Sans" pitchFamily="34" charset="0"/>
                          <a:ea typeface="ＭＳ Ｐゴシック" pitchFamily="16" charset="-128"/>
                        </a:rPr>
                        <a:t>Critical analysis, synthesis and evaluation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In depth critical analysis of research findings, opinions and experiences used to construct an argument</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Justifying a particular viewpoint or conclusion as a result of ‘weighing up’ the evidence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endParaRPr kumimoji="0" 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4"/>
                  </a:ext>
                </a:extLst>
              </a:tr>
            </a:tbl>
          </a:graphicData>
        </a:graphic>
      </p:graphicFrame>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
        <p:nvSpPr>
          <p:cNvPr id="5" name="Rectangle 4"/>
          <p:cNvSpPr/>
          <p:nvPr/>
        </p:nvSpPr>
        <p:spPr>
          <a:xfrm>
            <a:off x="551384" y="2132856"/>
            <a:ext cx="2339102" cy="1200329"/>
          </a:xfrm>
          <a:prstGeom prst="rect">
            <a:avLst/>
          </a:prstGeom>
        </p:spPr>
        <p:txBody>
          <a:bodyPr wrap="none">
            <a:spAutoFit/>
          </a:bodyPr>
          <a:lstStyle/>
          <a:p>
            <a:r>
              <a:rPr lang="en-GB" altLang="en-US" sz="3600" dirty="0"/>
              <a:t>Academic </a:t>
            </a:r>
            <a:endParaRPr lang="en-GB" altLang="en-US" sz="3600" dirty="0" smtClean="0"/>
          </a:p>
          <a:p>
            <a:r>
              <a:rPr lang="en-GB" altLang="en-US" sz="3600" dirty="0" smtClean="0"/>
              <a:t>Levels</a:t>
            </a:r>
            <a:endParaRPr lang="en-GB" sz="3600" dirty="0"/>
          </a:p>
        </p:txBody>
      </p:sp>
    </p:spTree>
  </p:cSld>
  <p:clrMapOvr>
    <a:masterClrMapping/>
  </p:clrMapOvr>
  <mc:AlternateContent xmlns:mc="http://schemas.openxmlformats.org/markup-compatibility/2006" xmlns:p14="http://schemas.microsoft.com/office/powerpoint/2010/main">
    <mc:Choice Requires="p14">
      <p:transition spd="slow" p14:dur="2000" advTm="148409"/>
    </mc:Choice>
    <mc:Fallback xmlns="">
      <p:transition spd="slow" advTm="148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smtClean="0"/>
              <a:t>Key concepts within the level descriptors</a:t>
            </a:r>
            <a:endParaRPr lang="en-US" altLang="en-US" dirty="0" smtClean="0"/>
          </a:p>
        </p:txBody>
      </p:sp>
      <p:sp>
        <p:nvSpPr>
          <p:cNvPr id="17411" name="Content Placeholder 2"/>
          <p:cNvSpPr>
            <a:spLocks noGrp="1"/>
          </p:cNvSpPr>
          <p:nvPr>
            <p:ph idx="1"/>
          </p:nvPr>
        </p:nvSpPr>
        <p:spPr/>
        <p:txBody>
          <a:bodyPr/>
          <a:lstStyle/>
          <a:p>
            <a:pPr lvl="1">
              <a:buFont typeface="Wingdings" panose="05000000000000000000" pitchFamily="2" charset="2"/>
              <a:buChar char="§"/>
            </a:pPr>
            <a:r>
              <a:rPr lang="en-GB" altLang="en-US" sz="2800" dirty="0" smtClean="0"/>
              <a:t>Describe</a:t>
            </a:r>
            <a:endParaRPr lang="en-GB" altLang="en-US" sz="2800" dirty="0"/>
          </a:p>
          <a:p>
            <a:pPr lvl="1">
              <a:buFont typeface="Wingdings" panose="05000000000000000000" pitchFamily="2" charset="2"/>
              <a:buChar char="§"/>
            </a:pPr>
            <a:r>
              <a:rPr lang="en-GB" altLang="en-US" sz="2800" dirty="0"/>
              <a:t>Discuss</a:t>
            </a:r>
          </a:p>
          <a:p>
            <a:pPr lvl="1">
              <a:buFont typeface="Wingdings" panose="05000000000000000000" pitchFamily="2" charset="2"/>
              <a:buChar char="§"/>
            </a:pPr>
            <a:r>
              <a:rPr lang="en-GB" altLang="en-US" sz="2800" dirty="0"/>
              <a:t>Evidence and ‘good evidence’</a:t>
            </a:r>
          </a:p>
          <a:p>
            <a:pPr lvl="1">
              <a:buFont typeface="Wingdings" panose="05000000000000000000" pitchFamily="2" charset="2"/>
              <a:buChar char="§"/>
            </a:pPr>
            <a:r>
              <a:rPr lang="en-GB" altLang="en-US" sz="2800" dirty="0"/>
              <a:t>Critical analysis</a:t>
            </a:r>
          </a:p>
          <a:p>
            <a:pPr lvl="1">
              <a:buFont typeface="Wingdings" panose="05000000000000000000" pitchFamily="2" charset="2"/>
              <a:buChar char="§"/>
            </a:pPr>
            <a:r>
              <a:rPr lang="en-GB" altLang="en-US" sz="2800" dirty="0"/>
              <a:t>Synthesis</a:t>
            </a:r>
          </a:p>
          <a:p>
            <a:pPr lvl="1">
              <a:buFont typeface="Wingdings" panose="05000000000000000000" pitchFamily="2" charset="2"/>
              <a:buChar char="§"/>
            </a:pPr>
            <a:r>
              <a:rPr lang="en-GB" altLang="en-US" sz="2800" dirty="0"/>
              <a:t>Argument</a:t>
            </a:r>
          </a:p>
          <a:p>
            <a:pPr lvl="1">
              <a:buFont typeface="Wingdings" panose="05000000000000000000" pitchFamily="2" charset="2"/>
              <a:buChar char="§"/>
            </a:pPr>
            <a:r>
              <a:rPr lang="en-GB" altLang="en-US" sz="2800" dirty="0"/>
              <a:t>Conclusion</a:t>
            </a:r>
          </a:p>
          <a:p>
            <a:endParaRPr lang="en-GB" altLang="en-US" dirty="0" smtClean="0"/>
          </a:p>
          <a:p>
            <a:endParaRPr lang="en-US" altLang="en-US"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9418"/>
    </mc:Choice>
    <mc:Fallback xmlns="">
      <p:transition spd="slow" advTm="89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smtClean="0"/>
              <a:t>Description - – keep to a minimum!</a:t>
            </a:r>
            <a:endParaRPr lang="en-US" altLang="en-US" smtClean="0"/>
          </a:p>
        </p:txBody>
      </p:sp>
      <p:sp>
        <p:nvSpPr>
          <p:cNvPr id="18435"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600" dirty="0"/>
              <a:t>To state the characteristics or appearance of .....</a:t>
            </a:r>
          </a:p>
          <a:p>
            <a:pPr lvl="1">
              <a:buFont typeface="Wingdings" panose="05000000000000000000" pitchFamily="2" charset="2"/>
              <a:buChar char="§"/>
            </a:pPr>
            <a:r>
              <a:rPr lang="en-GB" altLang="en-US" sz="2600" dirty="0"/>
              <a:t>A representation in words....</a:t>
            </a:r>
          </a:p>
          <a:p>
            <a:pPr lvl="1">
              <a:buFont typeface="Wingdings" panose="05000000000000000000" pitchFamily="2" charset="2"/>
              <a:buChar char="§"/>
            </a:pPr>
            <a:r>
              <a:rPr lang="en-GB" altLang="en-US" sz="2600" dirty="0"/>
              <a:t>Something that tells you what someone or something is like....</a:t>
            </a:r>
          </a:p>
          <a:p>
            <a:pPr lvl="1">
              <a:buFont typeface="Wingdings" panose="05000000000000000000" pitchFamily="2" charset="2"/>
              <a:buChar char="§"/>
            </a:pPr>
            <a:endParaRPr lang="en-GB" altLang="en-US" sz="2600" dirty="0"/>
          </a:p>
          <a:p>
            <a:pPr lvl="1">
              <a:buFont typeface="Wingdings" panose="05000000000000000000" pitchFamily="2" charset="2"/>
              <a:buChar char="§"/>
            </a:pPr>
            <a:r>
              <a:rPr lang="en-GB" altLang="en-US" sz="2600" dirty="0"/>
              <a:t> Thomson (1995), Cambridge Dictionary (2010)</a:t>
            </a:r>
            <a:endParaRPr lang="en-US" altLang="en-US" sz="26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6089"/>
    </mc:Choice>
    <mc:Fallback xmlns="">
      <p:transition spd="slow" advTm="26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smtClean="0"/>
              <a:t>Stepping it up </a:t>
            </a:r>
            <a:endParaRPr lang="en-GB" altLang="en-US" smtClean="0"/>
          </a:p>
        </p:txBody>
      </p:sp>
      <p:sp>
        <p:nvSpPr>
          <p:cNvPr id="3" name="Content Placeholder 2"/>
          <p:cNvSpPr>
            <a:spLocks noGrp="1"/>
          </p:cNvSpPr>
          <p:nvPr>
            <p:ph idx="1"/>
          </p:nvPr>
        </p:nvSpPr>
        <p:spPr/>
        <p:txBody>
          <a:bodyPr>
            <a:normAutofit/>
          </a:bodyPr>
          <a:lstStyle/>
          <a:p>
            <a:pPr lvl="1">
              <a:buFont typeface="Wingdings" panose="05000000000000000000" pitchFamily="2" charset="2"/>
              <a:buChar char="§"/>
            </a:pPr>
            <a:r>
              <a:rPr lang="en-GB" sz="2600" dirty="0" smtClean="0"/>
              <a:t>Write </a:t>
            </a:r>
            <a:r>
              <a:rPr lang="en-GB" sz="2600" dirty="0"/>
              <a:t>a short account as a group that describes an event in the news at </a:t>
            </a:r>
            <a:r>
              <a:rPr lang="en-GB" sz="2600" dirty="0" smtClean="0"/>
              <a:t>present</a:t>
            </a:r>
            <a:endParaRPr lang="en-GB" sz="2600" dirty="0"/>
          </a:p>
          <a:p>
            <a:pPr lvl="3">
              <a:buFont typeface="Wingdings" panose="05000000000000000000" pitchFamily="2" charset="2"/>
              <a:buChar char="§"/>
            </a:pPr>
            <a:r>
              <a:rPr lang="en-GB" sz="2200" dirty="0" smtClean="0"/>
              <a:t>You </a:t>
            </a:r>
            <a:r>
              <a:rPr lang="en-GB" sz="2200" dirty="0"/>
              <a:t>can look at your mobile devises for </a:t>
            </a:r>
            <a:r>
              <a:rPr lang="en-GB" sz="2200" dirty="0" smtClean="0"/>
              <a:t>inspiration</a:t>
            </a:r>
            <a:endParaRPr lang="en-GB" sz="2200" dirty="0"/>
          </a:p>
          <a:p>
            <a:pPr lvl="1">
              <a:buFont typeface="Wingdings" panose="05000000000000000000" pitchFamily="2" charset="2"/>
              <a:buChar char="§"/>
            </a:pPr>
            <a:r>
              <a:rPr lang="en-GB" sz="2600" dirty="0" smtClean="0"/>
              <a:t>Then </a:t>
            </a:r>
            <a:r>
              <a:rPr lang="en-GB" sz="2600" dirty="0"/>
              <a:t>re-write that event with more of a critical </a:t>
            </a:r>
            <a:r>
              <a:rPr lang="en-GB" sz="2600" dirty="0" smtClean="0"/>
              <a:t>lens: </a:t>
            </a:r>
          </a:p>
          <a:p>
            <a:pPr lvl="2">
              <a:buFont typeface="Wingdings" panose="05000000000000000000" pitchFamily="2" charset="2"/>
              <a:buChar char="§"/>
            </a:pPr>
            <a:r>
              <a:rPr lang="en-GB" sz="2200" dirty="0" smtClean="0"/>
              <a:t>critically </a:t>
            </a:r>
            <a:r>
              <a:rPr lang="en-GB" sz="2200" dirty="0"/>
              <a:t>analyse and synthesise it.</a:t>
            </a:r>
          </a:p>
          <a:p>
            <a:pPr lvl="1">
              <a:buFont typeface="Wingdings" panose="05000000000000000000" pitchFamily="2" charset="2"/>
              <a:buChar char="§"/>
            </a:pPr>
            <a:r>
              <a:rPr lang="en-GB" sz="2600" dirty="0" smtClean="0"/>
              <a:t>Note </a:t>
            </a:r>
            <a:r>
              <a:rPr lang="en-GB" sz="2600" dirty="0"/>
              <a:t>the key differences…</a:t>
            </a:r>
            <a:endParaRPr lang="en-GB" sz="26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0528"/>
    </mc:Choice>
    <mc:Fallback xmlns="">
      <p:transition spd="slow" advTm="80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altLang="en-US" smtClean="0"/>
              <a:t>Description</a:t>
            </a:r>
            <a:endParaRPr lang="en-US" altLang="en-US" smtClean="0"/>
          </a:p>
        </p:txBody>
      </p:sp>
      <p:sp>
        <p:nvSpPr>
          <p:cNvPr id="13315"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600" dirty="0"/>
              <a:t>“Humans need oxygen in order to survive. In total, about 20% of the air we inhale contains oxygen, with just 0.4% of air being carbon dioxide (</a:t>
            </a:r>
            <a:r>
              <a:rPr lang="en-GB" altLang="en-US" sz="2600" dirty="0" err="1"/>
              <a:t>Marieb</a:t>
            </a:r>
            <a:r>
              <a:rPr lang="en-GB" altLang="en-US" sz="2600" dirty="0"/>
              <a:t> 2008). In contrast, </a:t>
            </a:r>
            <a:r>
              <a:rPr lang="en-GB" altLang="en-US" sz="2600" dirty="0" err="1"/>
              <a:t>Marieb</a:t>
            </a:r>
            <a:r>
              <a:rPr lang="en-GB" altLang="en-US" sz="2600" dirty="0"/>
              <a:t> goes on to explain that the air we exhale is made up of 4% carbon dioxide and around 16% oxygen. The 3.5% to 4% difference in the amount of oxygen inhaled and exhaled is what our bodies, ultimately our cells, use in order to function......”</a:t>
            </a:r>
            <a:endParaRPr lang="en-US" altLang="en-US" sz="26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890"/>
    </mc:Choice>
    <mc:Fallback xmlns="">
      <p:transition spd="slow" advTm="47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smtClean="0"/>
              <a:t>Discussion – still key but not enough on its own</a:t>
            </a:r>
            <a:endParaRPr lang="en-US" altLang="en-US" smtClean="0"/>
          </a:p>
        </p:txBody>
      </p:sp>
      <p:sp>
        <p:nvSpPr>
          <p:cNvPr id="21507" name="Content Placeholder 2"/>
          <p:cNvSpPr>
            <a:spLocks noGrp="1"/>
          </p:cNvSpPr>
          <p:nvPr>
            <p:ph idx="1"/>
          </p:nvPr>
        </p:nvSpPr>
        <p:spPr/>
        <p:txBody>
          <a:bodyPr/>
          <a:lstStyle/>
          <a:p>
            <a:pPr lvl="1">
              <a:buFont typeface="Wingdings" panose="05000000000000000000" pitchFamily="2" charset="2"/>
              <a:buChar char="§"/>
            </a:pPr>
            <a:r>
              <a:rPr lang="en-GB" altLang="en-US" sz="2600" dirty="0"/>
              <a:t>When people talk about something and tell each other their ideas or opinions..</a:t>
            </a:r>
          </a:p>
          <a:p>
            <a:pPr lvl="1">
              <a:buFont typeface="Wingdings" panose="05000000000000000000" pitchFamily="2" charset="2"/>
              <a:buChar char="§"/>
            </a:pPr>
            <a:r>
              <a:rPr lang="en-GB" altLang="en-US" sz="2600" dirty="0"/>
              <a:t>Articulation of different points of view..</a:t>
            </a:r>
          </a:p>
          <a:p>
            <a:pPr lvl="1">
              <a:buFont typeface="Wingdings" panose="05000000000000000000" pitchFamily="2" charset="2"/>
              <a:buChar char="§"/>
            </a:pPr>
            <a:r>
              <a:rPr lang="en-GB" altLang="en-US" sz="2600" dirty="0"/>
              <a:t>To consider or examine...</a:t>
            </a:r>
          </a:p>
          <a:p>
            <a:pPr lvl="1">
              <a:buFont typeface="Wingdings" panose="05000000000000000000" pitchFamily="2" charset="2"/>
              <a:buChar char="§"/>
            </a:pPr>
            <a:endParaRPr lang="en-GB" altLang="en-US" sz="2600" dirty="0"/>
          </a:p>
          <a:p>
            <a:pPr lvl="1">
              <a:buFont typeface="Wingdings" panose="05000000000000000000" pitchFamily="2" charset="2"/>
              <a:buChar char="§"/>
            </a:pPr>
            <a:endParaRPr lang="en-GB" altLang="en-US" sz="2600" dirty="0"/>
          </a:p>
          <a:p>
            <a:pPr lvl="1">
              <a:buFont typeface="Wingdings" panose="05000000000000000000" pitchFamily="2" charset="2"/>
              <a:buChar char="§"/>
            </a:pPr>
            <a:r>
              <a:rPr lang="en-GB" altLang="en-US" sz="2600" dirty="0"/>
              <a:t>Cambridge Dictionary (2010), </a:t>
            </a:r>
          </a:p>
          <a:p>
            <a:endParaRPr lang="en-US" altLang="en-US"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526"/>
    </mc:Choice>
    <mc:Fallback xmlns="">
      <p:transition spd="slow" advTm="33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smtClean="0"/>
              <a:t>Discussion – still key but not enough on its own</a:t>
            </a:r>
            <a:endParaRPr lang="en-US" altLang="en-US" smtClean="0"/>
          </a:p>
        </p:txBody>
      </p:sp>
      <p:sp>
        <p:nvSpPr>
          <p:cNvPr id="15363"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600" dirty="0"/>
              <a:t>“Piaget’s (1930) theory of child development was centred on children’s limited ability to understand other people’s point of view until they were at least seven years of age. </a:t>
            </a:r>
            <a:r>
              <a:rPr lang="en-GB" altLang="en-US" sz="2600" dirty="0"/>
              <a:t>In contrast Vygotsky (1964) challenged Piaget’s views, arguing that younger children are capable of far greater understanding than Piaget gave them credit for</a:t>
            </a:r>
            <a:r>
              <a:rPr lang="en-GB" altLang="en-US" sz="2600" dirty="0" smtClean="0"/>
              <a:t>.</a:t>
            </a:r>
          </a:p>
          <a:p>
            <a:pPr lvl="1">
              <a:buFont typeface="Wingdings" panose="05000000000000000000" pitchFamily="2" charset="2"/>
              <a:buChar char="§"/>
            </a:pPr>
            <a:endParaRPr lang="en-GB" altLang="en-US" sz="2600" dirty="0"/>
          </a:p>
          <a:p>
            <a:pPr lvl="1">
              <a:buFont typeface="Wingdings" panose="05000000000000000000" pitchFamily="2" charset="2"/>
              <a:buChar char="§"/>
            </a:pPr>
            <a:r>
              <a:rPr lang="en-GB" altLang="en-US" sz="2600" dirty="0"/>
              <a:t>With regard to language, other experts.....”</a:t>
            </a:r>
            <a:endParaRPr lang="en-US" altLang="en-US" sz="26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860"/>
    </mc:Choice>
    <mc:Fallback xmlns="">
      <p:transition spd="slow" advTm="33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smtClean="0"/>
              <a:t>Critical Thinking - Analysis</a:t>
            </a:r>
            <a:endParaRPr lang="en-US" altLang="en-US" smtClean="0"/>
          </a:p>
        </p:txBody>
      </p:sp>
      <p:sp>
        <p:nvSpPr>
          <p:cNvPr id="23555" name="Content Placeholder 2"/>
          <p:cNvSpPr>
            <a:spLocks noGrp="1"/>
          </p:cNvSpPr>
          <p:nvPr>
            <p:ph idx="1"/>
          </p:nvPr>
        </p:nvSpPr>
        <p:spPr/>
        <p:txBody>
          <a:bodyPr/>
          <a:lstStyle/>
          <a:p>
            <a:pPr lvl="1">
              <a:buFont typeface="Wingdings" panose="05000000000000000000" pitchFamily="2" charset="2"/>
              <a:buChar char="§"/>
            </a:pPr>
            <a:r>
              <a:rPr lang="en-GB" altLang="en-US" sz="2600" dirty="0"/>
              <a:t>‘Detailed examination of elements’ </a:t>
            </a:r>
          </a:p>
          <a:p>
            <a:pPr lvl="1">
              <a:buFont typeface="Wingdings" panose="05000000000000000000" pitchFamily="2" charset="2"/>
              <a:buChar char="§"/>
            </a:pPr>
            <a:r>
              <a:rPr lang="en-GB" altLang="en-US" sz="2600" dirty="0"/>
              <a:t>Critiquing different viewpoints – other people’s positions, arguments and conclusions</a:t>
            </a:r>
          </a:p>
          <a:p>
            <a:pPr lvl="1">
              <a:buFont typeface="Wingdings" panose="05000000000000000000" pitchFamily="2" charset="2"/>
              <a:buChar char="§"/>
            </a:pPr>
            <a:r>
              <a:rPr lang="en-GB" altLang="en-US" sz="2600" dirty="0"/>
              <a:t>Evaluating the reliability and validity of the literature/evidence</a:t>
            </a:r>
          </a:p>
          <a:p>
            <a:pPr lvl="1">
              <a:buFont typeface="Wingdings" panose="05000000000000000000" pitchFamily="2" charset="2"/>
              <a:buChar char="§"/>
            </a:pPr>
            <a:r>
              <a:rPr lang="en-GB" altLang="en-US" sz="2600" dirty="0"/>
              <a:t>Viewing everything you read critically – not taking anything at face value</a:t>
            </a:r>
          </a:p>
          <a:p>
            <a:pPr lvl="1">
              <a:buFont typeface="Wingdings" panose="05000000000000000000" pitchFamily="2" charset="2"/>
              <a:buChar char="§"/>
            </a:pPr>
            <a:r>
              <a:rPr lang="en-GB" altLang="en-US" sz="2600" dirty="0"/>
              <a:t>Weighing up opposing arguments</a:t>
            </a:r>
          </a:p>
          <a:p>
            <a:pPr lvl="1">
              <a:buFont typeface="Wingdings" panose="05000000000000000000" pitchFamily="2" charset="2"/>
              <a:buChar char="§"/>
            </a:pPr>
            <a:r>
              <a:rPr lang="en-GB" altLang="en-US" sz="2600" dirty="0"/>
              <a:t>Structured reflection on personal experience (</a:t>
            </a:r>
            <a:r>
              <a:rPr lang="en-GB" altLang="en-US" sz="2600" dirty="0" err="1"/>
              <a:t>Cottrel</a:t>
            </a:r>
            <a:r>
              <a:rPr lang="en-GB" altLang="en-US" sz="2600" dirty="0"/>
              <a:t> 2005, Thomson 1995, Fowler 2007)</a:t>
            </a:r>
          </a:p>
          <a:p>
            <a:endParaRPr lang="en-US" altLang="en-US"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6599"/>
    </mc:Choice>
    <mc:Fallback xmlns="">
      <p:transition spd="slow" advTm="96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
        <p:nvSpPr>
          <p:cNvPr id="5" name="Title 4"/>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pPr lvl="1">
              <a:buFont typeface="Wingdings" panose="05000000000000000000" pitchFamily="2" charset="2"/>
              <a:buChar char="§"/>
            </a:pPr>
            <a:r>
              <a:rPr lang="en-GB" altLang="en-US" sz="2800" dirty="0"/>
              <a:t>Analysis is sometimes seen as ‘taking things apart’ ‘breaking them down’ or ‘deconstructing’ them</a:t>
            </a:r>
            <a:endParaRPr lang="en-US" altLang="en-US" sz="2800" dirty="0"/>
          </a:p>
          <a:p>
            <a:endParaRPr lang="en-GB" sz="2600" dirty="0"/>
          </a:p>
        </p:txBody>
      </p:sp>
    </p:spTree>
  </p:cSld>
  <p:clrMapOvr>
    <a:masterClrMapping/>
  </p:clrMapOvr>
  <mc:AlternateContent xmlns:mc="http://schemas.openxmlformats.org/markup-compatibility/2006" xmlns:p14="http://schemas.microsoft.com/office/powerpoint/2010/main">
    <mc:Choice Requires="p14">
      <p:transition spd="slow" p14:dur="2000" advTm="37982"/>
    </mc:Choice>
    <mc:Fallback xmlns="">
      <p:transition spd="slow" advTm="37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smtClean="0"/>
              <a:t>You could write...</a:t>
            </a:r>
            <a:endParaRPr lang="en-US" altLang="en-US" smtClean="0"/>
          </a:p>
        </p:txBody>
      </p:sp>
      <p:sp>
        <p:nvSpPr>
          <p:cNvPr id="18435"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There are a number of seminal studies in the field of education. </a:t>
            </a:r>
            <a:r>
              <a:rPr lang="en-GB" altLang="en-US" sz="2800" dirty="0" err="1"/>
              <a:t>Greenhalgh</a:t>
            </a:r>
            <a:r>
              <a:rPr lang="en-GB" altLang="en-US" sz="2800" dirty="0"/>
              <a:t> (2009) demonstrated comparable performance by teaching assistants and teachers, and later </a:t>
            </a:r>
            <a:r>
              <a:rPr lang="en-GB" altLang="en-US" sz="2800" dirty="0" err="1"/>
              <a:t>Lattimer</a:t>
            </a:r>
            <a:r>
              <a:rPr lang="en-GB" altLang="en-US" sz="2800" dirty="0"/>
              <a:t> et al (2012) found that teaching assistants could replace teachers in many day to day tasks. In contrast Vine (2012) found teaching assistant led sessions often took longer and were not well planned, and parents expressed a preference for qualified teachers. </a:t>
            </a:r>
            <a:endParaRPr lang="en-US" altLang="en-US"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3932"/>
    </mc:Choice>
    <mc:Fallback xmlns="">
      <p:transition spd="slow" advTm="43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mtClean="0"/>
              <a:t>But you could have said this...</a:t>
            </a:r>
            <a:endParaRPr lang="en-US" altLang="en-US" smtClean="0"/>
          </a:p>
        </p:txBody>
      </p:sp>
      <p:sp>
        <p:nvSpPr>
          <p:cNvPr id="26627"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err="1"/>
              <a:t>Greenhalgh</a:t>
            </a:r>
            <a:r>
              <a:rPr lang="en-GB" altLang="en-US" sz="2800" dirty="0"/>
              <a:t> (2009), in their seminal study exploring replacing teachers  in expanded roles concluded that ‘teaching assistants / teacher’ substitution was effective. However closer examination of the study detail reveals that the sole outcome measures considered was  from a teachers only perspective. </a:t>
            </a:r>
            <a:endParaRPr lang="en-US" altLang="en-US"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2918"/>
    </mc:Choice>
    <mc:Fallback xmlns="">
      <p:transition spd="slow" advTm="62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mtClean="0"/>
              <a:t>And this...</a:t>
            </a:r>
            <a:endParaRPr lang="en-US" altLang="en-US" smtClean="0"/>
          </a:p>
        </p:txBody>
      </p:sp>
      <p:sp>
        <p:nvSpPr>
          <p:cNvPr id="27651"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In contrast </a:t>
            </a:r>
            <a:r>
              <a:rPr lang="en-GB" altLang="en-US" sz="2800" dirty="0" err="1"/>
              <a:t>Lattimer</a:t>
            </a:r>
            <a:r>
              <a:rPr lang="en-GB" altLang="en-US" sz="2800" dirty="0"/>
              <a:t> </a:t>
            </a:r>
            <a:r>
              <a:rPr lang="en-GB" altLang="en-US" sz="2800" dirty="0" err="1"/>
              <a:t>et.al</a:t>
            </a:r>
            <a:r>
              <a:rPr lang="en-GB" altLang="en-US" sz="2800" dirty="0"/>
              <a:t> (2011) conducted a large scale equivalence study to determine whether it was effective for teaching assistants to replace teachers for some activities. This was the first study of its kind to use a sufficiently large sample size, consequently their conclusions that teaching assistants led  sessions were effective safe and have become a widely respected seminal study in the field of education. </a:t>
            </a:r>
            <a:endParaRPr lang="en-US" altLang="en-US"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5198"/>
    </mc:Choice>
    <mc:Fallback xmlns="">
      <p:transition spd="slow" advTm="95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normAutofit/>
          </a:bodyPr>
          <a:lstStyle/>
          <a:p>
            <a:pPr lvl="1">
              <a:buFont typeface="Wingdings" panose="05000000000000000000" pitchFamily="2" charset="2"/>
              <a:buChar char="§"/>
            </a:pPr>
            <a:r>
              <a:rPr lang="en-GB" altLang="en-US" sz="2800" dirty="0"/>
              <a:t>Due to word limits, in depth critique might mean you have fewer references in your essay than you might have done previously – but if you have </a:t>
            </a:r>
            <a:r>
              <a:rPr lang="en-GB" altLang="en-US" sz="2800" dirty="0" smtClean="0"/>
              <a:t>greater DEPTH </a:t>
            </a:r>
            <a:r>
              <a:rPr lang="en-GB" altLang="en-US" sz="2800" dirty="0"/>
              <a:t>and good ANALYSIS this is not necessarily a </a:t>
            </a:r>
            <a:r>
              <a:rPr lang="en-GB" altLang="en-US" sz="2800" dirty="0" smtClean="0"/>
              <a:t>bad thing</a:t>
            </a:r>
            <a:r>
              <a:rPr lang="en-GB" altLang="en-US" sz="2800" dirty="0"/>
              <a:t>....</a:t>
            </a:r>
            <a:endParaRPr lang="en-GB"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038"/>
    </mc:Choice>
    <mc:Fallback xmlns="">
      <p:transition spd="slow" advTm="38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smtClean="0"/>
              <a:t>Critical Thinking - Synthesis</a:t>
            </a:r>
            <a:endParaRPr lang="en-US" altLang="en-US" smtClean="0"/>
          </a:p>
        </p:txBody>
      </p:sp>
      <p:sp>
        <p:nvSpPr>
          <p:cNvPr id="29699"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‘Combining elements into a whole’ </a:t>
            </a:r>
          </a:p>
          <a:p>
            <a:pPr lvl="1">
              <a:buFont typeface="Wingdings" panose="05000000000000000000" pitchFamily="2" charset="2"/>
              <a:buChar char="§"/>
            </a:pPr>
            <a:r>
              <a:rPr lang="en-GB" altLang="en-US" sz="2800" dirty="0"/>
              <a:t>Drawing conclusions about whether arguments put forward are valid, evidence based and justifiable  </a:t>
            </a:r>
          </a:p>
          <a:p>
            <a:pPr lvl="1">
              <a:buFont typeface="Wingdings" panose="05000000000000000000" pitchFamily="2" charset="2"/>
              <a:buChar char="§"/>
            </a:pPr>
            <a:r>
              <a:rPr lang="en-GB" altLang="en-US" sz="2800" dirty="0"/>
              <a:t>Consider whether arguments are realistic</a:t>
            </a:r>
          </a:p>
          <a:p>
            <a:pPr lvl="1">
              <a:buFont typeface="Wingdings" panose="05000000000000000000" pitchFamily="2" charset="2"/>
              <a:buChar char="§"/>
            </a:pPr>
            <a:r>
              <a:rPr lang="en-GB" altLang="en-US" sz="2800" dirty="0"/>
              <a:t>Deciding based on the argument, the evidence and the practice context what your point of view is or what you will recommend</a:t>
            </a:r>
          </a:p>
          <a:p>
            <a:pPr lvl="1">
              <a:buFont typeface="Wingdings" panose="05000000000000000000" pitchFamily="2" charset="2"/>
              <a:buChar char="§"/>
            </a:pPr>
            <a:r>
              <a:rPr lang="en-GB" altLang="en-US" sz="2800" dirty="0"/>
              <a:t>Present your point of view in a clear, well reasoned way with justification     (from </a:t>
            </a:r>
            <a:r>
              <a:rPr lang="en-GB" altLang="en-US" sz="2800" dirty="0" err="1"/>
              <a:t>Cottrel</a:t>
            </a:r>
            <a:r>
              <a:rPr lang="en-GB" altLang="en-US" sz="2800" dirty="0"/>
              <a:t> 2005)</a:t>
            </a:r>
            <a:endParaRPr lang="en-GB" altLang="en-US"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8521"/>
    </mc:Choice>
    <mc:Fallback xmlns="">
      <p:transition spd="slow" advTm="98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6"/>
          <p:cNvSpPr>
            <a:spLocks noChangeArrowheads="1"/>
          </p:cNvSpPr>
          <p:nvPr/>
        </p:nvSpPr>
        <p:spPr bwMode="auto">
          <a:xfrm>
            <a:off x="1992314" y="214313"/>
            <a:ext cx="8389937" cy="5230812"/>
          </a:xfrm>
          <a:prstGeom prst="rect">
            <a:avLst/>
          </a:prstGeom>
          <a:solidFill>
            <a:schemeClr val="accent2"/>
          </a:solidFill>
          <a:ln w="12700" algn="ctr">
            <a:solidFill>
              <a:schemeClr val="accent2"/>
            </a:solidFill>
            <a:round/>
            <a:headEnd/>
            <a:tailEnd/>
          </a:ln>
        </p:spPr>
        <p:txBody>
          <a:bodyPr bIns="0"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endParaRPr lang="en-US" altLang="en-US" sz="2400">
              <a:solidFill>
                <a:srgbClr val="000000"/>
              </a:solidFill>
              <a:latin typeface="Lucida Sans" panose="020B0602030504020204" pitchFamily="34" charset="0"/>
              <a:cs typeface="Arial" panose="020B0604020202020204" pitchFamily="34" charset="0"/>
            </a:endParaRPr>
          </a:p>
        </p:txBody>
      </p:sp>
      <p:sp>
        <p:nvSpPr>
          <p:cNvPr id="30723" name="TextBox 7"/>
          <p:cNvSpPr txBox="1">
            <a:spLocks noChangeArrowheads="1"/>
          </p:cNvSpPr>
          <p:nvPr/>
        </p:nvSpPr>
        <p:spPr bwMode="auto">
          <a:xfrm>
            <a:off x="6596064" y="357188"/>
            <a:ext cx="357187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800">
                <a:latin typeface="Arial" panose="020B0604020202020204" pitchFamily="34" charset="0"/>
              </a:rPr>
              <a:t>Synthesis reconstructs things – puts things together to reach a conclusion and make a clearer picture</a:t>
            </a:r>
            <a:endParaRPr lang="en-US" altLang="en-US" sz="2800">
              <a:latin typeface="Arial" panose="020B0604020202020204" pitchFamily="34" charset="0"/>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105"/>
    </mc:Choice>
    <mc:Fallback xmlns="">
      <p:transition spd="slow" advTm="18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pPr lvl="1">
              <a:buFont typeface="Wingdings" panose="05000000000000000000" pitchFamily="2" charset="2"/>
              <a:buChar char="§"/>
            </a:pPr>
            <a:r>
              <a:rPr lang="en-GB" altLang="en-US" sz="2800" dirty="0"/>
              <a:t>...</a:t>
            </a:r>
            <a:r>
              <a:rPr lang="en-GB" altLang="en-US" sz="3200" dirty="0"/>
              <a:t>and</a:t>
            </a:r>
            <a:r>
              <a:rPr lang="en-GB" altLang="en-US" sz="2800" dirty="0"/>
              <a:t> sometimes you will be able to use your analysis of the evidence and your practice experience to synthesize a new way of looking at things</a:t>
            </a:r>
            <a:r>
              <a:rPr lang="en-GB" altLang="en-US" sz="2800" dirty="0"/>
              <a:t>...</a:t>
            </a:r>
          </a:p>
          <a:p>
            <a:pPr lvl="1">
              <a:buFont typeface="Wingdings" panose="05000000000000000000" pitchFamily="2" charset="2"/>
              <a:buChar char="§"/>
            </a:pPr>
            <a:endParaRPr lang="en-GB" sz="2800" dirty="0"/>
          </a:p>
          <a:p>
            <a:pPr lvl="1">
              <a:buFont typeface="Wingdings" panose="05000000000000000000" pitchFamily="2" charset="2"/>
              <a:buChar char="§"/>
            </a:pPr>
            <a:r>
              <a:rPr lang="en-GB" altLang="en-US" sz="2800" dirty="0"/>
              <a:t>This is what we mean by ‘original thought’</a:t>
            </a:r>
          </a:p>
          <a:p>
            <a:endParaRPr lang="en-GB" dirty="0"/>
          </a:p>
        </p:txBody>
      </p:sp>
      <p:sp>
        <p:nvSpPr>
          <p:cNvPr id="31747" name="TextBox 1"/>
          <p:cNvSpPr txBox="1">
            <a:spLocks noChangeArrowheads="1"/>
          </p:cNvSpPr>
          <p:nvPr/>
        </p:nvSpPr>
        <p:spPr bwMode="auto">
          <a:xfrm>
            <a:off x="6959600" y="3716339"/>
            <a:ext cx="324008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800" dirty="0">
              <a:latin typeface="Arial" panose="020B0604020202020204" pitchFamily="34" charset="0"/>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1886"/>
    </mc:Choice>
    <mc:Fallback xmlns="">
      <p:transition spd="slow" advTm="51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smtClean="0"/>
              <a:t>Analysis and Synthesis</a:t>
            </a:r>
            <a:endParaRPr lang="en-US" altLang="en-US" smtClean="0"/>
          </a:p>
        </p:txBody>
      </p:sp>
      <p:sp>
        <p:nvSpPr>
          <p:cNvPr id="25603" name="Content Placeholder 2"/>
          <p:cNvSpPr>
            <a:spLocks noGrp="1"/>
          </p:cNvSpPr>
          <p:nvPr>
            <p:ph idx="1"/>
          </p:nvPr>
        </p:nvSpPr>
        <p:spPr/>
        <p:txBody>
          <a:bodyPr>
            <a:noAutofit/>
          </a:bodyPr>
          <a:lstStyle/>
          <a:p>
            <a:pPr lvl="1">
              <a:buFont typeface="Wingdings" panose="05000000000000000000" pitchFamily="2" charset="2"/>
              <a:buChar char="§"/>
            </a:pPr>
            <a:r>
              <a:rPr lang="en-GB" altLang="en-US" sz="2800" dirty="0"/>
              <a:t>Growing evidence from research  (Jones 2009, Brown 2009) suggests that violent video games cause young people to act aggressively. In contrast a study by Richards and Thompson (2010) identified that video games can be an important outlet for aggression (Richards and Thompson, 2010). However Smith (2015) argues that we do not have sufficient knowledge from neurological  changes in young people brains to argue whether there is a positive or negative impact on young people playing violent video game. </a:t>
            </a:r>
          </a:p>
          <a:p>
            <a:pPr lvl="1">
              <a:buFont typeface="Wingdings" panose="05000000000000000000" pitchFamily="2" charset="2"/>
              <a:buChar char="§"/>
            </a:pPr>
            <a:endParaRPr lang="en-GB" altLang="en-US" sz="2800" dirty="0"/>
          </a:p>
          <a:p>
            <a:pPr lvl="1">
              <a:buFont typeface="Wingdings" panose="05000000000000000000" pitchFamily="2" charset="2"/>
              <a:buChar char="§"/>
            </a:pPr>
            <a:r>
              <a:rPr lang="en-GB" altLang="en-US" sz="2800" dirty="0"/>
              <a:t>Furthermore, a qualitative study by James (2008) of 20 young people who played video games for different amount of time each day suggested young people were reporting feelings of aggression but also physical conditions of stiffness and lethargy. </a:t>
            </a:r>
          </a:p>
          <a:p>
            <a:pPr lvl="1">
              <a:buFont typeface="Wingdings" panose="05000000000000000000" pitchFamily="2" charset="2"/>
              <a:buChar char="§"/>
            </a:pPr>
            <a:r>
              <a:rPr lang="en-GB" altLang="en-US" sz="2800" dirty="0"/>
              <a:t>Personal experience reinforces this point; in my practice as a youth worker when young people play video games on the computers their interaction with others seems aggressive, and they also seem  tired and irritable, as well complain about hand and neck ache. </a:t>
            </a:r>
          </a:p>
          <a:p>
            <a:pPr lvl="1">
              <a:buFont typeface="Wingdings" panose="05000000000000000000" pitchFamily="2" charset="2"/>
              <a:buChar char="§"/>
            </a:pPr>
            <a:r>
              <a:rPr lang="en-GB" altLang="en-US" sz="2800" dirty="0"/>
              <a:t>Thus while  at the present time there is it would seem arguably insufficient evidence to support the fact that video games cause young people to be violent or the causes , I do believe that it effects them physical and this needs to be further researched alongside the neurological impacts. </a:t>
            </a:r>
            <a:endParaRPr lang="en-US" altLang="en-US" sz="2800" dirty="0"/>
          </a:p>
        </p:txBody>
      </p:sp>
      <p:sp>
        <p:nvSpPr>
          <p:cNvPr id="2" name="Oval Callout 1"/>
          <p:cNvSpPr/>
          <p:nvPr/>
        </p:nvSpPr>
        <p:spPr>
          <a:xfrm>
            <a:off x="10602913" y="260351"/>
            <a:ext cx="2952750" cy="288131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1948"/>
    </mc:Choice>
    <mc:Fallback xmlns="">
      <p:transition spd="slow" advTm="151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r>
              <a:rPr lang="en-GB" altLang="en-US" smtClean="0"/>
              <a:t>So what you are doing is using discussion, analysis and synthesis to construct an ARGUMENT....</a:t>
            </a:r>
            <a:endParaRPr lang="en-US" altLang="en-US" dirty="0" smtClean="0"/>
          </a:p>
        </p:txBody>
      </p:sp>
      <p:sp>
        <p:nvSpPr>
          <p:cNvPr id="4" name="Content Placeholder 3"/>
          <p:cNvSpPr>
            <a:spLocks noGrp="1"/>
          </p:cNvSpPr>
          <p:nvPr>
            <p:ph idx="1"/>
          </p:nvPr>
        </p:nvSpPr>
        <p:spPr/>
        <p:txBody>
          <a:bodyPr/>
          <a:lstStyle/>
          <a:p>
            <a:endParaRPr lang="en-GB"/>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496"/>
    </mc:Choice>
    <mc:Fallback xmlns="">
      <p:transition spd="slow" advTm="13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smtClean="0"/>
              <a:t>Characteristics of an Argument</a:t>
            </a:r>
            <a:endParaRPr lang="en-US" altLang="en-US" smtClean="0"/>
          </a:p>
        </p:txBody>
      </p:sp>
      <p:sp>
        <p:nvSpPr>
          <p:cNvPr id="34819" name="Content Placeholder 2"/>
          <p:cNvSpPr>
            <a:spLocks noGrp="1"/>
          </p:cNvSpPr>
          <p:nvPr>
            <p:ph idx="1"/>
          </p:nvPr>
        </p:nvSpPr>
        <p:spPr/>
        <p:txBody>
          <a:bodyPr>
            <a:noAutofit/>
          </a:bodyPr>
          <a:lstStyle/>
          <a:p>
            <a:pPr lvl="1">
              <a:buFont typeface="Wingdings" panose="05000000000000000000" pitchFamily="2" charset="2"/>
              <a:buChar char="§"/>
            </a:pPr>
            <a:r>
              <a:rPr lang="en-GB" altLang="en-US" sz="2800" dirty="0"/>
              <a:t>Position – author has a position that they want the audience to accept (may or may not be stated at the beginning)</a:t>
            </a:r>
          </a:p>
          <a:p>
            <a:pPr lvl="1">
              <a:buFont typeface="Wingdings" panose="05000000000000000000" pitchFamily="2" charset="2"/>
              <a:buChar char="§"/>
            </a:pPr>
            <a:r>
              <a:rPr lang="en-GB" altLang="en-US" sz="2800" dirty="0"/>
              <a:t>Reasons (propositions) are given to support (justify) the author’s position</a:t>
            </a:r>
          </a:p>
          <a:p>
            <a:pPr lvl="1">
              <a:buFont typeface="Wingdings" panose="05000000000000000000" pitchFamily="2" charset="2"/>
              <a:buChar char="§"/>
            </a:pPr>
            <a:r>
              <a:rPr lang="en-GB" altLang="en-US" sz="2800" dirty="0"/>
              <a:t>Line of reasoning is the logical ‘unpacking’ of the reasons why ‘on balance’, considering everything, this argument (viewpoint) is justifiable</a:t>
            </a:r>
          </a:p>
          <a:p>
            <a:pPr lvl="1">
              <a:buFont typeface="Wingdings" panose="05000000000000000000" pitchFamily="2" charset="2"/>
              <a:buChar char="§"/>
            </a:pPr>
            <a:r>
              <a:rPr lang="en-GB" altLang="en-US" sz="2800" dirty="0"/>
              <a:t>Conclusions – not just a summary of the essay but makes the author’s position clear. You will often have several smaller arguments/conclusions, leading to one overall conclusion   Adapted from </a:t>
            </a:r>
            <a:r>
              <a:rPr lang="en-GB" altLang="en-US" sz="2800" dirty="0" err="1"/>
              <a:t>Cottrel</a:t>
            </a:r>
            <a:r>
              <a:rPr lang="en-GB" altLang="en-US" sz="2800" dirty="0"/>
              <a:t> (2005:47) and Fowler (2007)</a:t>
            </a:r>
            <a:endParaRPr lang="en-US" altLang="en-US"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3375"/>
    </mc:Choice>
    <mc:Fallback xmlns="">
      <p:transition spd="slow" advTm="163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28675"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Contemporary research evidence – valid and reliable</a:t>
            </a:r>
          </a:p>
          <a:p>
            <a:pPr lvl="1">
              <a:buFont typeface="Wingdings" panose="05000000000000000000" pitchFamily="2" charset="2"/>
              <a:buChar char="§"/>
            </a:pPr>
            <a:r>
              <a:rPr lang="en-GB" altLang="en-US" sz="2800" dirty="0"/>
              <a:t>Seminal research evidence</a:t>
            </a:r>
          </a:p>
          <a:p>
            <a:pPr lvl="1">
              <a:buFont typeface="Wingdings" panose="05000000000000000000" pitchFamily="2" charset="2"/>
              <a:buChar char="§"/>
            </a:pPr>
            <a:r>
              <a:rPr lang="en-GB" altLang="en-US" sz="2800" dirty="0"/>
              <a:t>Published in peer reviewed journals</a:t>
            </a:r>
          </a:p>
          <a:p>
            <a:pPr lvl="1">
              <a:buFont typeface="Wingdings" panose="05000000000000000000" pitchFamily="2" charset="2"/>
              <a:buChar char="§"/>
            </a:pPr>
            <a:r>
              <a:rPr lang="en-GB" altLang="en-US" sz="2800" dirty="0"/>
              <a:t>Primary research as opposed to secondary citation </a:t>
            </a:r>
          </a:p>
          <a:p>
            <a:pPr lvl="1">
              <a:buFont typeface="Wingdings" panose="05000000000000000000" pitchFamily="2" charset="2"/>
              <a:buChar char="§"/>
            </a:pPr>
            <a:r>
              <a:rPr lang="en-GB" altLang="en-US" sz="2800" dirty="0"/>
              <a:t>But don’t overlook the value of other forms of evidence.....</a:t>
            </a:r>
          </a:p>
        </p:txBody>
      </p:sp>
      <p:sp>
        <p:nvSpPr>
          <p:cNvPr id="2" name="Oval Callout 1"/>
          <p:cNvSpPr/>
          <p:nvPr/>
        </p:nvSpPr>
        <p:spPr>
          <a:xfrm>
            <a:off x="2927350" y="-171450"/>
            <a:ext cx="6821488" cy="151288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4000" b="1" dirty="0"/>
              <a:t>What is good evidence????</a:t>
            </a:r>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9842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26126"/>
    </mc:Choice>
    <mc:Fallback xmlns="">
      <p:transition spd="slow" advTm="126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28675">
                                            <p:txEl>
                                              <p:pRg st="0" end="0"/>
                                            </p:txEl>
                                          </p:spTgt>
                                        </p:tgtEl>
                                        <p:attrNameLst>
                                          <p:attrName>style.visibility</p:attrName>
                                        </p:attrNameLst>
                                      </p:cBhvr>
                                      <p:to>
                                        <p:strVal val="visible"/>
                                      </p:to>
                                    </p:set>
                                    <p:anim calcmode="lin" valueType="num">
                                      <p:cBhvr additive="base">
                                        <p:cTn id="11" dur="500" fill="hold"/>
                                        <p:tgtEl>
                                          <p:spTgt spid="2867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86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8675">
                                            <p:txEl>
                                              <p:pRg st="1" end="1"/>
                                            </p:txEl>
                                          </p:spTgt>
                                        </p:tgtEl>
                                        <p:attrNameLst>
                                          <p:attrName>style.visibility</p:attrName>
                                        </p:attrNameLst>
                                      </p:cBhvr>
                                      <p:to>
                                        <p:strVal val="visible"/>
                                      </p:to>
                                    </p:set>
                                    <p:anim calcmode="lin" valueType="num">
                                      <p:cBhvr additive="base">
                                        <p:cTn id="17" dur="500" fill="hold"/>
                                        <p:tgtEl>
                                          <p:spTgt spid="2867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867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28675">
                                            <p:txEl>
                                              <p:pRg st="2" end="2"/>
                                            </p:txEl>
                                          </p:spTgt>
                                        </p:tgtEl>
                                        <p:attrNameLst>
                                          <p:attrName>style.visibility</p:attrName>
                                        </p:attrNameLst>
                                      </p:cBhvr>
                                      <p:to>
                                        <p:strVal val="visible"/>
                                      </p:to>
                                    </p:set>
                                    <p:anim calcmode="lin" valueType="num">
                                      <p:cBhvr additive="base">
                                        <p:cTn id="23" dur="500" fill="hold"/>
                                        <p:tgtEl>
                                          <p:spTgt spid="28675">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86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28675">
                                            <p:txEl>
                                              <p:pRg st="3" end="3"/>
                                            </p:txEl>
                                          </p:spTgt>
                                        </p:tgtEl>
                                        <p:attrNameLst>
                                          <p:attrName>style.visibility</p:attrName>
                                        </p:attrNameLst>
                                      </p:cBhvr>
                                      <p:to>
                                        <p:strVal val="visible"/>
                                      </p:to>
                                    </p:set>
                                    <p:anim calcmode="lin" valueType="num">
                                      <p:cBhvr additive="base">
                                        <p:cTn id="29" dur="500" fill="hold"/>
                                        <p:tgtEl>
                                          <p:spTgt spid="28675">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867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28675">
                                            <p:txEl>
                                              <p:pRg st="4" end="4"/>
                                            </p:txEl>
                                          </p:spTgt>
                                        </p:tgtEl>
                                        <p:attrNameLst>
                                          <p:attrName>style.visibility</p:attrName>
                                        </p:attrNameLst>
                                      </p:cBhvr>
                                      <p:to>
                                        <p:strVal val="visible"/>
                                      </p:to>
                                    </p:set>
                                    <p:anim calcmode="lin" valueType="num">
                                      <p:cBhvr additive="base">
                                        <p:cTn id="35" dur="500" fill="hold"/>
                                        <p:tgtEl>
                                          <p:spTgt spid="28675">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867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smtClean="0"/>
              <a:t>Evidence is more than research....</a:t>
            </a:r>
            <a:endParaRPr lang="en-US" altLang="en-US" smtClean="0"/>
          </a:p>
        </p:txBody>
      </p:sp>
      <p:sp>
        <p:nvSpPr>
          <p:cNvPr id="29699"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Expert opinion – so some ‘opinion pieces’ may be ‘good evidence</a:t>
            </a:r>
          </a:p>
          <a:p>
            <a:pPr lvl="1">
              <a:buFont typeface="Wingdings" panose="05000000000000000000" pitchFamily="2" charset="2"/>
              <a:buChar char="§"/>
            </a:pPr>
            <a:r>
              <a:rPr lang="en-GB" altLang="en-US" sz="2800" dirty="0"/>
              <a:t>Perspectives from people in a specific context…</a:t>
            </a:r>
          </a:p>
          <a:p>
            <a:pPr lvl="1">
              <a:buFont typeface="Wingdings" panose="05000000000000000000" pitchFamily="2" charset="2"/>
              <a:buChar char="§"/>
            </a:pPr>
            <a:r>
              <a:rPr lang="en-GB" altLang="en-US" sz="2800" dirty="0"/>
              <a:t>Your practice experiences</a:t>
            </a:r>
          </a:p>
          <a:p>
            <a:pPr lvl="1">
              <a:buFont typeface="Wingdings" panose="05000000000000000000" pitchFamily="2" charset="2"/>
              <a:buChar char="§"/>
            </a:pPr>
            <a:r>
              <a:rPr lang="en-GB" altLang="en-US" sz="2800" dirty="0"/>
              <a:t>..are also important provided they are used judiciously</a:t>
            </a:r>
          </a:p>
          <a:p>
            <a:pPr lvl="1">
              <a:buFont typeface="Wingdings" panose="05000000000000000000" pitchFamily="2" charset="2"/>
              <a:buChar char="§"/>
            </a:pPr>
            <a:r>
              <a:rPr lang="en-GB" altLang="en-US" sz="2800" dirty="0"/>
              <a:t>The notion of the ‘hierarchy of evidence’ is key here.</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5871"/>
    </mc:Choice>
    <mc:Fallback xmlns="">
      <p:transition spd="slow" advTm="558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mtClean="0"/>
              <a:t>Practice Experience</a:t>
            </a:r>
            <a:endParaRPr lang="en-US" altLang="en-US" smtClean="0"/>
          </a:p>
        </p:txBody>
      </p:sp>
      <p:sp>
        <p:nvSpPr>
          <p:cNvPr id="37891" name="Content Placeholder 2"/>
          <p:cNvSpPr>
            <a:spLocks noGrp="1"/>
          </p:cNvSpPr>
          <p:nvPr>
            <p:ph idx="1"/>
          </p:nvPr>
        </p:nvSpPr>
        <p:spPr/>
        <p:txBody>
          <a:bodyPr/>
          <a:lstStyle/>
          <a:p>
            <a:pPr lvl="1">
              <a:buFont typeface="Wingdings" panose="05000000000000000000" pitchFamily="2" charset="2"/>
              <a:buChar char="§"/>
            </a:pPr>
            <a:r>
              <a:rPr lang="en-GB" altLang="en-US" sz="2800" dirty="0"/>
              <a:t>Always valuable if used to help you make sense of an argument or a discussion point.</a:t>
            </a:r>
          </a:p>
          <a:p>
            <a:pPr lvl="1">
              <a:buFont typeface="Wingdings" panose="05000000000000000000" pitchFamily="2" charset="2"/>
              <a:buChar char="§"/>
            </a:pPr>
            <a:r>
              <a:rPr lang="en-GB" altLang="en-US" sz="2800" dirty="0"/>
              <a:t>Practice experience may help to further support your argument...</a:t>
            </a:r>
          </a:p>
          <a:p>
            <a:pPr lvl="1">
              <a:buFont typeface="Wingdings" panose="05000000000000000000" pitchFamily="2" charset="2"/>
              <a:buChar char="§"/>
            </a:pPr>
            <a:r>
              <a:rPr lang="en-GB" altLang="en-US" sz="2800" dirty="0"/>
              <a:t>...or it may lead you to challenge a theoretical perspective – the ‘theory – practice gap’</a:t>
            </a:r>
          </a:p>
          <a:p>
            <a:pPr lvl="1">
              <a:buFont typeface="Wingdings" panose="05000000000000000000" pitchFamily="2" charset="2"/>
              <a:buChar char="§"/>
            </a:pPr>
            <a:r>
              <a:rPr lang="en-GB" altLang="en-US" sz="2800" dirty="0"/>
              <a:t>But either way it enables you to link literature/ theory  and experience</a:t>
            </a:r>
          </a:p>
          <a:p>
            <a:pPr lvl="1">
              <a:buFont typeface="Wingdings" panose="05000000000000000000" pitchFamily="2" charset="2"/>
              <a:buChar char="§"/>
            </a:pPr>
            <a:r>
              <a:rPr lang="en-GB" altLang="en-US" sz="2800" dirty="0"/>
              <a:t>Fowler (2007)</a:t>
            </a:r>
          </a:p>
          <a:p>
            <a:endParaRPr lang="en-US" altLang="en-US"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7056"/>
    </mc:Choice>
    <mc:Fallback xmlns="">
      <p:transition spd="slow" advTm="37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1747"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Smith and Brown (2010), and Evans (2011), both conducted large scale research studies which show the benefits to healing time of leaving paediatric surgical wounds exposed rather than covered following surgery. However, personal experience of children’s distress at seeing their wounds and wanting ‘a plaster on it’ or it ‘taken away’ suggest that from a psychological perspective this approach may be less ideal. Personal preference is thus an important factor to consider, particularly as in both studies the difference in speed of wound healing is modest, and infection rates do not differ.</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8313"/>
    </mc:Choice>
    <mc:Fallback xmlns="">
      <p:transition spd="slow" advTm="58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2771" name="Content Placeholder 2"/>
          <p:cNvSpPr>
            <a:spLocks noGrp="1"/>
          </p:cNvSpPr>
          <p:nvPr>
            <p:ph idx="1"/>
          </p:nvPr>
        </p:nvSpPr>
        <p:spPr/>
        <p:txBody>
          <a:bodyPr/>
          <a:lstStyle/>
          <a:p>
            <a:pPr lvl="1">
              <a:buFont typeface="Wingdings" panose="05000000000000000000" pitchFamily="2" charset="2"/>
              <a:buChar char="§"/>
            </a:pPr>
            <a:r>
              <a:rPr lang="en-GB" altLang="en-US" sz="2800" dirty="0"/>
              <a:t>Reluctance to critique experts</a:t>
            </a:r>
          </a:p>
          <a:p>
            <a:pPr lvl="1">
              <a:buFont typeface="Wingdings" panose="05000000000000000000" pitchFamily="2" charset="2"/>
              <a:buChar char="§"/>
            </a:pPr>
            <a:r>
              <a:rPr lang="en-GB" altLang="en-US" sz="2800" dirty="0"/>
              <a:t>Mistaking critical analysis for ‘just commenting on the bad points’</a:t>
            </a:r>
          </a:p>
          <a:p>
            <a:pPr lvl="1">
              <a:buFont typeface="Wingdings" panose="05000000000000000000" pitchFamily="2" charset="2"/>
              <a:buChar char="§"/>
            </a:pPr>
            <a:r>
              <a:rPr lang="en-GB" altLang="en-US" sz="2800" dirty="0"/>
              <a:t>Assuming teachers and experts always ‘have the answers’. Critical thinking means pursuing your own answers.</a:t>
            </a:r>
          </a:p>
          <a:p>
            <a:pPr lvl="1">
              <a:buFont typeface="Wingdings" panose="05000000000000000000" pitchFamily="2" charset="2"/>
              <a:buChar char="§"/>
            </a:pPr>
            <a:r>
              <a:rPr lang="en-GB" altLang="en-US" sz="2800" dirty="0"/>
              <a:t>Our own assumptions, preconceptions, biases, experiences, beliefs etc.</a:t>
            </a:r>
          </a:p>
          <a:p>
            <a:pPr lvl="1">
              <a:buFont typeface="Wingdings" panose="05000000000000000000" pitchFamily="2" charset="2"/>
              <a:buChar char="§"/>
            </a:pPr>
            <a:r>
              <a:rPr lang="en-GB" altLang="en-US" sz="2800" dirty="0"/>
              <a:t>From </a:t>
            </a:r>
            <a:r>
              <a:rPr lang="en-GB" altLang="en-US" sz="2800" dirty="0" err="1"/>
              <a:t>Cottrel</a:t>
            </a:r>
            <a:r>
              <a:rPr lang="en-GB" altLang="en-US" sz="2800" dirty="0"/>
              <a:t> (2005) Chapter 1</a:t>
            </a:r>
          </a:p>
          <a:p>
            <a:pPr lvl="1">
              <a:buFont typeface="Wingdings" panose="05000000000000000000" pitchFamily="2" charset="2"/>
              <a:buChar char="§"/>
            </a:pPr>
            <a:endParaRPr lang="en-GB" altLang="en-US" sz="2800" dirty="0"/>
          </a:p>
          <a:p>
            <a:endParaRPr lang="en-US" altLang="en-US" dirty="0" smtClean="0"/>
          </a:p>
        </p:txBody>
      </p:sp>
      <p:sp>
        <p:nvSpPr>
          <p:cNvPr id="2" name="Oval Callout 1"/>
          <p:cNvSpPr/>
          <p:nvPr/>
        </p:nvSpPr>
        <p:spPr>
          <a:xfrm>
            <a:off x="2063750" y="1"/>
            <a:ext cx="7848600" cy="135731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altLang="en-US" dirty="0"/>
              <a:t>What are the Barriers to Critical Thinking??</a:t>
            </a:r>
            <a:endParaRPr lang="en-GB" dirty="0"/>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9842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03459"/>
    </mc:Choice>
    <mc:Fallback xmlns="">
      <p:transition spd="slow" advTm="103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32771">
                                            <p:txEl>
                                              <p:pRg st="0" end="0"/>
                                            </p:txEl>
                                          </p:spTgt>
                                        </p:tgtEl>
                                        <p:attrNameLst>
                                          <p:attrName>style.visibility</p:attrName>
                                        </p:attrNameLst>
                                      </p:cBhvr>
                                      <p:to>
                                        <p:strVal val="visible"/>
                                      </p:to>
                                    </p:set>
                                    <p:anim calcmode="lin" valueType="num">
                                      <p:cBhvr additive="base">
                                        <p:cTn id="11" dur="5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27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32771">
                                            <p:txEl>
                                              <p:pRg st="1" end="1"/>
                                            </p:txEl>
                                          </p:spTgt>
                                        </p:tgtEl>
                                        <p:attrNameLst>
                                          <p:attrName>style.visibility</p:attrName>
                                        </p:attrNameLst>
                                      </p:cBhvr>
                                      <p:to>
                                        <p:strVal val="visible"/>
                                      </p:to>
                                    </p:set>
                                    <p:anim calcmode="lin" valueType="num">
                                      <p:cBhvr additive="base">
                                        <p:cTn id="17" dur="500" fill="hold"/>
                                        <p:tgtEl>
                                          <p:spTgt spid="32771">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27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32771">
                                            <p:txEl>
                                              <p:pRg st="2" end="2"/>
                                            </p:txEl>
                                          </p:spTgt>
                                        </p:tgtEl>
                                        <p:attrNameLst>
                                          <p:attrName>style.visibility</p:attrName>
                                        </p:attrNameLst>
                                      </p:cBhvr>
                                      <p:to>
                                        <p:strVal val="visible"/>
                                      </p:to>
                                    </p:set>
                                    <p:anim calcmode="lin" valueType="num">
                                      <p:cBhvr additive="base">
                                        <p:cTn id="23" dur="500" fill="hold"/>
                                        <p:tgtEl>
                                          <p:spTgt spid="32771">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27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32771">
                                            <p:txEl>
                                              <p:pRg st="3" end="3"/>
                                            </p:txEl>
                                          </p:spTgt>
                                        </p:tgtEl>
                                        <p:attrNameLst>
                                          <p:attrName>style.visibility</p:attrName>
                                        </p:attrNameLst>
                                      </p:cBhvr>
                                      <p:to>
                                        <p:strVal val="visible"/>
                                      </p:to>
                                    </p:set>
                                    <p:anim calcmode="lin" valueType="num">
                                      <p:cBhvr additive="base">
                                        <p:cTn id="29" dur="500" fill="hold"/>
                                        <p:tgtEl>
                                          <p:spTgt spid="32771">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277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GB" altLang="en-US" smtClean="0"/>
              <a:t>Where to get support</a:t>
            </a:r>
            <a:endParaRPr lang="en-US" altLang="en-US" smtClean="0"/>
          </a:p>
        </p:txBody>
      </p:sp>
      <p:sp>
        <p:nvSpPr>
          <p:cNvPr id="40963"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If you require advice please ask module tutors and or personal tutors…</a:t>
            </a:r>
          </a:p>
          <a:p>
            <a:pPr lvl="1">
              <a:buFont typeface="Wingdings" panose="05000000000000000000" pitchFamily="2" charset="2"/>
              <a:buChar char="§"/>
            </a:pPr>
            <a:r>
              <a:rPr lang="en-GB" altLang="en-US" sz="2800" dirty="0"/>
              <a:t>Support is available from the library and student services</a:t>
            </a:r>
          </a:p>
          <a:p>
            <a:pPr lvl="1">
              <a:buFont typeface="Wingdings" panose="05000000000000000000" pitchFamily="2" charset="2"/>
              <a:buChar char="§"/>
            </a:pPr>
            <a:r>
              <a:rPr lang="en-GB" altLang="en-US" sz="2800" dirty="0"/>
              <a:t>Read/ buy : Cottrell, S. (2005) Critical Thinking Skills, Basingstoke, Palgrave Macmillan</a:t>
            </a:r>
          </a:p>
          <a:p>
            <a:pPr lvl="1">
              <a:buFont typeface="Wingdings" panose="05000000000000000000" pitchFamily="2" charset="2"/>
              <a:buChar char="§"/>
            </a:pPr>
            <a:r>
              <a:rPr lang="en-GB" altLang="en-US" sz="2800" dirty="0"/>
              <a:t>See resources on MOODLE </a:t>
            </a:r>
          </a:p>
          <a:p>
            <a:pPr lvl="1">
              <a:buFont typeface="Wingdings" panose="05000000000000000000" pitchFamily="2" charset="2"/>
              <a:buChar char="§"/>
            </a:pPr>
            <a:r>
              <a:rPr lang="en-GB" altLang="en-US" sz="2800" dirty="0"/>
              <a:t>SUPPORT EACH OTHER : Talk about your work, your theories…this will help develop your critical thinking skills…</a:t>
            </a:r>
            <a:endParaRPr lang="en-US" altLang="en-US"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4107"/>
    </mc:Choice>
    <mc:Fallback xmlns="">
      <p:transition spd="slow" advTm="84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smtClean="0"/>
              <a:t>References</a:t>
            </a:r>
            <a:endParaRPr lang="en-US" altLang="en-US" smtClean="0"/>
          </a:p>
        </p:txBody>
      </p:sp>
      <p:sp>
        <p:nvSpPr>
          <p:cNvPr id="41987" name="Content Placeholder 2"/>
          <p:cNvSpPr>
            <a:spLocks noGrp="1"/>
          </p:cNvSpPr>
          <p:nvPr>
            <p:ph idx="1"/>
          </p:nvPr>
        </p:nvSpPr>
        <p:spPr/>
        <p:txBody>
          <a:bodyPr>
            <a:normAutofit lnSpcReduction="10000"/>
          </a:bodyPr>
          <a:lstStyle/>
          <a:p>
            <a:r>
              <a:rPr lang="en-GB" altLang="en-US" smtClean="0"/>
              <a:t>Atherton J S (2011) Doceo: Writing at Master's Level [On-line: UK] retrieved 26 September 2016 from http://www.doceo.co.uk/academic/m_writing.htm </a:t>
            </a:r>
          </a:p>
          <a:p>
            <a:r>
              <a:rPr lang="en-US" altLang="en-US" smtClean="0"/>
              <a:t>Cambridge Dictionary On Line (2017) </a:t>
            </a:r>
            <a:r>
              <a:rPr lang="en-US" altLang="en-US" smtClean="0">
                <a:hlinkClick r:id="rId4"/>
              </a:rPr>
              <a:t>http://dictionary.cambridge.org/</a:t>
            </a:r>
            <a:r>
              <a:rPr lang="en-US" altLang="en-US" smtClean="0"/>
              <a:t> accessed 23/9/2017</a:t>
            </a:r>
          </a:p>
          <a:p>
            <a:r>
              <a:rPr lang="en-GB" altLang="en-US" smtClean="0"/>
              <a:t>Cottrell, S. (2005) Critical Thinking Skills, Basingstoke, Palgrave Macmillan.</a:t>
            </a:r>
            <a:endParaRPr lang="en-US" altLang="en-US" smtClean="0"/>
          </a:p>
          <a:p>
            <a:r>
              <a:rPr lang="en-GB" altLang="en-US" smtClean="0"/>
              <a:t>Dictionary.com (2010) </a:t>
            </a:r>
            <a:r>
              <a:rPr lang="en-GB" altLang="en-US" smtClean="0">
                <a:hlinkClick r:id="rId5"/>
              </a:rPr>
              <a:t>http://dictionary.reference.com/browse/discuss accessed 23/9/10</a:t>
            </a:r>
            <a:endParaRPr lang="en-GB" altLang="en-US" smtClean="0"/>
          </a:p>
          <a:p>
            <a:r>
              <a:rPr lang="en-GB" altLang="en-US" smtClean="0"/>
              <a:t>Fowler,J. (2007). Thinking and Writing at Masters Level: A Reflective Passage, British Journal of Nursing, 16, 14, 887-890.</a:t>
            </a:r>
          </a:p>
          <a:p>
            <a:r>
              <a:rPr lang="en-GB" altLang="en-US" smtClean="0"/>
              <a:t>Queen’s Univesrity, Belfast. (2011). Academic Writing. </a:t>
            </a:r>
            <a:r>
              <a:rPr lang="en-GB" altLang="en-US" smtClean="0">
                <a:hlinkClick r:id="rId6"/>
              </a:rPr>
              <a:t>http://www.qub.ac.uk/schools/SchoolofEducation/ProspectiveStudents/PostgraduateTaught/AcademicWriting/</a:t>
            </a:r>
            <a:r>
              <a:rPr lang="en-GB" altLang="en-US" smtClean="0"/>
              <a:t>. Accessed 26/9/11.</a:t>
            </a:r>
          </a:p>
          <a:p>
            <a:r>
              <a:rPr lang="en-GB" altLang="en-US" smtClean="0"/>
              <a:t>Thomson,D (1995), The Pocket Oxford Dictionary, New York, Oxford University Press.</a:t>
            </a:r>
            <a:endParaRPr lang="en-US" altLang="en-US" smtClean="0"/>
          </a:p>
          <a:p>
            <a:endParaRPr lang="en-US" altLang="en-US"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771"/>
    </mc:Choice>
    <mc:Fallback xmlns="">
      <p:transition spd="slow" advTm="2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1.2|33|20.2|5.1|31.6"/>
</p:tagLst>
</file>

<file path=ppt/tags/tag2.xml><?xml version="1.0" encoding="utf-8"?>
<p:tagLst xmlns:a="http://schemas.openxmlformats.org/drawingml/2006/main" xmlns:r="http://schemas.openxmlformats.org/officeDocument/2006/relationships" xmlns:p="http://schemas.openxmlformats.org/presentationml/2006/main">
  <p:tag name="TIMING" val="|24.3|26.6|11.3|21.7"/>
</p:tagLst>
</file>

<file path=ppt/theme/theme1.xml><?xml version="1.0" encoding="utf-8"?>
<a:theme xmlns:a="http://schemas.openxmlformats.org/drawingml/2006/main" name="Uni header">
  <a:themeElements>
    <a:clrScheme name="UoSnew3 2">
      <a:dk1>
        <a:srgbClr val="A4AEB5"/>
      </a:dk1>
      <a:lt1>
        <a:srgbClr val="FFFFFF"/>
      </a:lt1>
      <a:dk2>
        <a:srgbClr val="005C84"/>
      </a:dk2>
      <a:lt2>
        <a:srgbClr val="CCE5E9"/>
      </a:lt2>
      <a:accent1>
        <a:srgbClr val="F0AB00"/>
      </a:accent1>
      <a:accent2>
        <a:srgbClr val="0098C3"/>
      </a:accent2>
      <a:accent3>
        <a:srgbClr val="AAB5C2"/>
      </a:accent3>
      <a:accent4>
        <a:srgbClr val="DADADA"/>
      </a:accent4>
      <a:accent5>
        <a:srgbClr val="F6D2AA"/>
      </a:accent5>
      <a:accent6>
        <a:srgbClr val="0089B0"/>
      </a:accent6>
      <a:hlink>
        <a:srgbClr val="CCE5E9"/>
      </a:hlink>
      <a:folHlink>
        <a:srgbClr val="E1D9DF"/>
      </a:folHlink>
    </a:clrScheme>
    <a:fontScheme name="UoSnew3">
      <a:majorFont>
        <a:latin typeface="Lucida Sans"/>
        <a:ea typeface="ＭＳ Ｐゴシック"/>
        <a:cs typeface=""/>
      </a:majorFont>
      <a:minorFont>
        <a:latin typeface="Lucida Sans"/>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accent2"/>
          </a:solidFill>
          <a:prstDash val="solid"/>
          <a:round/>
          <a:headEnd type="none" w="med" len="med"/>
          <a:tailEnd type="none" w="med" len="med"/>
        </a:ln>
        <a:effectLst/>
      </a:spPr>
      <a:bodyPr vert="horz" wrap="square" lIns="91440" tIns="45720" rIns="91440" bIns="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rgbClr val="000000"/>
            </a:solidFill>
            <a:effectLst/>
            <a:latin typeface="Lucida Sans" pitchFamily="34" charset="0"/>
            <a:ea typeface="ＭＳ Ｐゴシック" pitchFamily="16" charset="-128"/>
            <a:cs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accent2"/>
          </a:solidFill>
          <a:prstDash val="solid"/>
          <a:round/>
          <a:headEnd type="none" w="med" len="med"/>
          <a:tailEnd type="none" w="med" len="med"/>
        </a:ln>
        <a:effectLst/>
      </a:spPr>
      <a:bodyPr vert="horz" wrap="square" lIns="91440" tIns="45720" rIns="91440" bIns="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rgbClr val="000000"/>
            </a:solidFill>
            <a:effectLst/>
            <a:latin typeface="Lucida Sans" pitchFamily="34" charset="0"/>
            <a:ea typeface="ＭＳ Ｐゴシック" pitchFamily="16" charset="-128"/>
            <a:cs typeface="Arial" charset="0"/>
          </a:defRPr>
        </a:defPPr>
      </a:lstStyle>
    </a:lnDef>
  </a:objectDefaults>
  <a:extraClrSchemeLst>
    <a:extraClrScheme>
      <a:clrScheme name="UoSnew3 1">
        <a:dk1>
          <a:srgbClr val="A4AEB5"/>
        </a:dk1>
        <a:lt1>
          <a:srgbClr val="FFFFFF"/>
        </a:lt1>
        <a:dk2>
          <a:srgbClr val="005C84"/>
        </a:dk2>
        <a:lt2>
          <a:srgbClr val="CCE5E9"/>
        </a:lt2>
        <a:accent1>
          <a:srgbClr val="FCEECC"/>
        </a:accent1>
        <a:accent2>
          <a:srgbClr val="F8DAD0"/>
        </a:accent2>
        <a:accent3>
          <a:srgbClr val="AAB5C2"/>
        </a:accent3>
        <a:accent4>
          <a:srgbClr val="DADADA"/>
        </a:accent4>
        <a:accent5>
          <a:srgbClr val="FDF5E2"/>
        </a:accent5>
        <a:accent6>
          <a:srgbClr val="E1C5BC"/>
        </a:accent6>
        <a:hlink>
          <a:srgbClr val="CCE5E9"/>
        </a:hlink>
        <a:folHlink>
          <a:srgbClr val="E1D9DF"/>
        </a:folHlink>
      </a:clrScheme>
      <a:clrMap bg1="dk2" tx1="lt1" bg2="dk1" tx2="lt2" accent1="accent1" accent2="accent2" accent3="accent3" accent4="accent4" accent5="accent5" accent6="accent6" hlink="hlink" folHlink="folHlink"/>
    </a:extraClrScheme>
    <a:extraClrScheme>
      <a:clrScheme name="UoSnew3 2">
        <a:dk1>
          <a:srgbClr val="A4AEB5"/>
        </a:dk1>
        <a:lt1>
          <a:srgbClr val="FFFFFF"/>
        </a:lt1>
        <a:dk2>
          <a:srgbClr val="005C84"/>
        </a:dk2>
        <a:lt2>
          <a:srgbClr val="CCE5E9"/>
        </a:lt2>
        <a:accent1>
          <a:srgbClr val="F0AB00"/>
        </a:accent1>
        <a:accent2>
          <a:srgbClr val="0098C3"/>
        </a:accent2>
        <a:accent3>
          <a:srgbClr val="AAB5C2"/>
        </a:accent3>
        <a:accent4>
          <a:srgbClr val="DADADA"/>
        </a:accent4>
        <a:accent5>
          <a:srgbClr val="F6D2AA"/>
        </a:accent5>
        <a:accent6>
          <a:srgbClr val="0089B0"/>
        </a:accent6>
        <a:hlink>
          <a:srgbClr val="CCE5E9"/>
        </a:hlink>
        <a:folHlink>
          <a:srgbClr val="E1D9DF"/>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Uni header">
  <a:themeElements>
    <a:clrScheme name="UoSnew3 2">
      <a:dk1>
        <a:srgbClr val="A4AEB5"/>
      </a:dk1>
      <a:lt1>
        <a:srgbClr val="FFFFFF"/>
      </a:lt1>
      <a:dk2>
        <a:srgbClr val="005C84"/>
      </a:dk2>
      <a:lt2>
        <a:srgbClr val="CCE5E9"/>
      </a:lt2>
      <a:accent1>
        <a:srgbClr val="F0AB00"/>
      </a:accent1>
      <a:accent2>
        <a:srgbClr val="0098C3"/>
      </a:accent2>
      <a:accent3>
        <a:srgbClr val="AAB5C2"/>
      </a:accent3>
      <a:accent4>
        <a:srgbClr val="DADADA"/>
      </a:accent4>
      <a:accent5>
        <a:srgbClr val="F6D2AA"/>
      </a:accent5>
      <a:accent6>
        <a:srgbClr val="0089B0"/>
      </a:accent6>
      <a:hlink>
        <a:srgbClr val="CCE5E9"/>
      </a:hlink>
      <a:folHlink>
        <a:srgbClr val="E1D9DF"/>
      </a:folHlink>
    </a:clrScheme>
    <a:fontScheme name="UoSnew3">
      <a:majorFont>
        <a:latin typeface="Lucida Sans"/>
        <a:ea typeface="ＭＳ Ｐゴシック"/>
        <a:cs typeface=""/>
      </a:majorFont>
      <a:minorFont>
        <a:latin typeface="Lucida Sans"/>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accent2"/>
          </a:solidFill>
          <a:prstDash val="solid"/>
          <a:round/>
          <a:headEnd type="none" w="med" len="med"/>
          <a:tailEnd type="none" w="med" len="med"/>
        </a:ln>
        <a:effectLst/>
      </a:spPr>
      <a:bodyPr vert="horz" wrap="square" lIns="91440" tIns="45720" rIns="91440" bIns="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rgbClr val="000000"/>
            </a:solidFill>
            <a:effectLst/>
            <a:latin typeface="Lucida Sans" pitchFamily="34" charset="0"/>
            <a:ea typeface="ＭＳ Ｐゴシック" pitchFamily="16" charset="-128"/>
            <a:cs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accent2"/>
          </a:solidFill>
          <a:prstDash val="solid"/>
          <a:round/>
          <a:headEnd type="none" w="med" len="med"/>
          <a:tailEnd type="none" w="med" len="med"/>
        </a:ln>
        <a:effectLst/>
      </a:spPr>
      <a:bodyPr vert="horz" wrap="square" lIns="91440" tIns="45720" rIns="91440" bIns="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rgbClr val="000000"/>
            </a:solidFill>
            <a:effectLst/>
            <a:latin typeface="Lucida Sans" pitchFamily="34" charset="0"/>
            <a:ea typeface="ＭＳ Ｐゴシック" pitchFamily="16" charset="-128"/>
            <a:cs typeface="Arial" charset="0"/>
          </a:defRPr>
        </a:defPPr>
      </a:lstStyle>
    </a:lnDef>
  </a:objectDefaults>
  <a:extraClrSchemeLst>
    <a:extraClrScheme>
      <a:clrScheme name="UoSnew3 1">
        <a:dk1>
          <a:srgbClr val="A4AEB5"/>
        </a:dk1>
        <a:lt1>
          <a:srgbClr val="FFFFFF"/>
        </a:lt1>
        <a:dk2>
          <a:srgbClr val="005C84"/>
        </a:dk2>
        <a:lt2>
          <a:srgbClr val="CCE5E9"/>
        </a:lt2>
        <a:accent1>
          <a:srgbClr val="FCEECC"/>
        </a:accent1>
        <a:accent2>
          <a:srgbClr val="F8DAD0"/>
        </a:accent2>
        <a:accent3>
          <a:srgbClr val="AAB5C2"/>
        </a:accent3>
        <a:accent4>
          <a:srgbClr val="DADADA"/>
        </a:accent4>
        <a:accent5>
          <a:srgbClr val="FDF5E2"/>
        </a:accent5>
        <a:accent6>
          <a:srgbClr val="E1C5BC"/>
        </a:accent6>
        <a:hlink>
          <a:srgbClr val="CCE5E9"/>
        </a:hlink>
        <a:folHlink>
          <a:srgbClr val="E1D9DF"/>
        </a:folHlink>
      </a:clrScheme>
      <a:clrMap bg1="dk2" tx1="lt1" bg2="dk1" tx2="lt2" accent1="accent1" accent2="accent2" accent3="accent3" accent4="accent4" accent5="accent5" accent6="accent6" hlink="hlink" folHlink="folHlink"/>
    </a:extraClrScheme>
    <a:extraClrScheme>
      <a:clrScheme name="UoSnew3 2">
        <a:dk1>
          <a:srgbClr val="A4AEB5"/>
        </a:dk1>
        <a:lt1>
          <a:srgbClr val="FFFFFF"/>
        </a:lt1>
        <a:dk2>
          <a:srgbClr val="005C84"/>
        </a:dk2>
        <a:lt2>
          <a:srgbClr val="CCE5E9"/>
        </a:lt2>
        <a:accent1>
          <a:srgbClr val="F0AB00"/>
        </a:accent1>
        <a:accent2>
          <a:srgbClr val="0098C3"/>
        </a:accent2>
        <a:accent3>
          <a:srgbClr val="AAB5C2"/>
        </a:accent3>
        <a:accent4>
          <a:srgbClr val="DADADA"/>
        </a:accent4>
        <a:accent5>
          <a:srgbClr val="F6D2AA"/>
        </a:accent5>
        <a:accent6>
          <a:srgbClr val="0089B0"/>
        </a:accent6>
        <a:hlink>
          <a:srgbClr val="CCE5E9"/>
        </a:hlink>
        <a:folHlink>
          <a:srgbClr val="E1D9DF"/>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Uni header</Template>
  <TotalTime>564</TotalTime>
  <Words>1934</Words>
  <Application>Microsoft Office PowerPoint</Application>
  <PresentationFormat>Widescreen</PresentationFormat>
  <Paragraphs>151</Paragraphs>
  <Slides>30</Slides>
  <Notes>1</Notes>
  <HiddenSlides>0</HiddenSlides>
  <MMClips>30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30</vt:i4>
      </vt:variant>
    </vt:vector>
  </HeadingPairs>
  <TitlesOfParts>
    <vt:vector size="40" baseType="lpstr">
      <vt:lpstr>ＭＳ Ｐゴシック</vt:lpstr>
      <vt:lpstr>Arial</vt:lpstr>
      <vt:lpstr>Calibri</vt:lpstr>
      <vt:lpstr>Calibri Light</vt:lpstr>
      <vt:lpstr>Lucida Sans</vt:lpstr>
      <vt:lpstr>Symbol</vt:lpstr>
      <vt:lpstr>Wingdings</vt:lpstr>
      <vt:lpstr>Uni header</vt:lpstr>
      <vt:lpstr>1_Uni header</vt:lpstr>
      <vt:lpstr>Retrospect</vt:lpstr>
      <vt:lpstr>Writing at Masters Level: So What’s the Difference? </vt:lpstr>
      <vt:lpstr>Aims of the Session</vt:lpstr>
      <vt:lpstr>Masters Level:  Academic Views</vt:lpstr>
      <vt:lpstr>Masters Level: Academic Views (cont.)</vt:lpstr>
      <vt:lpstr>PowerPoint Presentation</vt:lpstr>
      <vt:lpstr>Key concepts within the level descriptors</vt:lpstr>
      <vt:lpstr>Description - – keep to a minimum!</vt:lpstr>
      <vt:lpstr>Stepping it up </vt:lpstr>
      <vt:lpstr>Description</vt:lpstr>
      <vt:lpstr>Discussion – still key but not enough on its own</vt:lpstr>
      <vt:lpstr>Discussion – still key but not enough on its own</vt:lpstr>
      <vt:lpstr>Critical Thinking - Analysis</vt:lpstr>
      <vt:lpstr>PowerPoint Presentation</vt:lpstr>
      <vt:lpstr>You could write...</vt:lpstr>
      <vt:lpstr>But you could have said this...</vt:lpstr>
      <vt:lpstr>And this...</vt:lpstr>
      <vt:lpstr>PowerPoint Presentation</vt:lpstr>
      <vt:lpstr>Critical Thinking - Synthesis</vt:lpstr>
      <vt:lpstr>PowerPoint Presentation</vt:lpstr>
      <vt:lpstr>PowerPoint Presentation</vt:lpstr>
      <vt:lpstr>Analysis and Synthesis</vt:lpstr>
      <vt:lpstr>So what you are doing is using discussion, analysis and synthesis to construct an ARGUMENT....</vt:lpstr>
      <vt:lpstr>Characteristics of an Argument</vt:lpstr>
      <vt:lpstr>PowerPoint Presentation</vt:lpstr>
      <vt:lpstr>Evidence is more than research....</vt:lpstr>
      <vt:lpstr>Practice Experience</vt:lpstr>
      <vt:lpstr>PowerPoint Presentation</vt:lpstr>
      <vt:lpstr>PowerPoint Presentation</vt:lpstr>
      <vt:lpstr>Where to get support</vt:lpstr>
      <vt:lpstr>References</vt:lpstr>
    </vt:vector>
  </TitlesOfParts>
  <Company>University of Southampton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her</dc:creator>
  <cp:lastModifiedBy>Caroline Lohmann-Hancock</cp:lastModifiedBy>
  <cp:revision>40</cp:revision>
  <dcterms:created xsi:type="dcterms:W3CDTF">2010-09-21T15:57:55Z</dcterms:created>
  <dcterms:modified xsi:type="dcterms:W3CDTF">2020-09-14T13:50:26Z</dcterms:modified>
</cp:coreProperties>
</file>