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6BEE4A-4B8B-43E8-8606-E5A06C9CB10C}" v="8" dt="2023-05-17T19:52:18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5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anyal akhter" userId="f118d3da26949585" providerId="LiveId" clId="{1B6BEE4A-4B8B-43E8-8606-E5A06C9CB10C}"/>
    <pc:docChg chg="custSel addSld modSld">
      <pc:chgData name="daanyal akhter" userId="f118d3da26949585" providerId="LiveId" clId="{1B6BEE4A-4B8B-43E8-8606-E5A06C9CB10C}" dt="2023-05-17T19:52:44.794" v="26" actId="14100"/>
      <pc:docMkLst>
        <pc:docMk/>
      </pc:docMkLst>
      <pc:sldChg chg="addSp delSp modSp new mod delAnim modAnim">
        <pc:chgData name="daanyal akhter" userId="f118d3da26949585" providerId="LiveId" clId="{1B6BEE4A-4B8B-43E8-8606-E5A06C9CB10C}" dt="2023-05-17T19:52:44.794" v="26" actId="14100"/>
        <pc:sldMkLst>
          <pc:docMk/>
          <pc:sldMk cId="91442748" sldId="258"/>
        </pc:sldMkLst>
        <pc:spChg chg="del">
          <ac:chgData name="daanyal akhter" userId="f118d3da26949585" providerId="LiveId" clId="{1B6BEE4A-4B8B-43E8-8606-E5A06C9CB10C}" dt="2023-05-17T19:45:37.094" v="9" actId="478"/>
          <ac:spMkLst>
            <pc:docMk/>
            <pc:sldMk cId="91442748" sldId="258"/>
            <ac:spMk id="2" creationId="{0B4121BE-304D-159F-149E-40D3FABC8D76}"/>
          </ac:spMkLst>
        </pc:spChg>
        <pc:spChg chg="del mod">
          <ac:chgData name="daanyal akhter" userId="f118d3da26949585" providerId="LiveId" clId="{1B6BEE4A-4B8B-43E8-8606-E5A06C9CB10C}" dt="2023-05-17T19:33:02.596" v="2" actId="478"/>
          <ac:spMkLst>
            <pc:docMk/>
            <pc:sldMk cId="91442748" sldId="258"/>
            <ac:spMk id="3" creationId="{D087AB26-9853-CCFD-E567-B541E83CC880}"/>
          </ac:spMkLst>
        </pc:spChg>
        <pc:picChg chg="add del mod">
          <ac:chgData name="daanyal akhter" userId="f118d3da26949585" providerId="LiveId" clId="{1B6BEE4A-4B8B-43E8-8606-E5A06C9CB10C}" dt="2023-05-17T19:35:21.292" v="6" actId="478"/>
          <ac:picMkLst>
            <pc:docMk/>
            <pc:sldMk cId="91442748" sldId="258"/>
            <ac:picMk id="7" creationId="{69A3CFF6-4E28-E9E8-CA3E-D4979857A8F2}"/>
          </ac:picMkLst>
        </pc:picChg>
        <pc:picChg chg="add del mod">
          <ac:chgData name="daanyal akhter" userId="f118d3da26949585" providerId="LiveId" clId="{1B6BEE4A-4B8B-43E8-8606-E5A06C9CB10C}" dt="2023-05-17T19:36:27.501" v="8" actId="478"/>
          <ac:picMkLst>
            <pc:docMk/>
            <pc:sldMk cId="91442748" sldId="258"/>
            <ac:picMk id="8" creationId="{4D6E963B-4F1C-A59D-5018-DBDD0DF6E218}"/>
          </ac:picMkLst>
        </pc:picChg>
        <pc:picChg chg="add del mod">
          <ac:chgData name="daanyal akhter" userId="f118d3da26949585" providerId="LiveId" clId="{1B6BEE4A-4B8B-43E8-8606-E5A06C9CB10C}" dt="2023-05-17T19:46:08.919" v="13" actId="478"/>
          <ac:picMkLst>
            <pc:docMk/>
            <pc:sldMk cId="91442748" sldId="258"/>
            <ac:picMk id="9" creationId="{F3711829-907F-D897-B9AA-7218A730091F}"/>
          </ac:picMkLst>
        </pc:picChg>
        <pc:picChg chg="add del mod">
          <ac:chgData name="daanyal akhter" userId="f118d3da26949585" providerId="LiveId" clId="{1B6BEE4A-4B8B-43E8-8606-E5A06C9CB10C}" dt="2023-05-17T19:52:09.125" v="22" actId="478"/>
          <ac:picMkLst>
            <pc:docMk/>
            <pc:sldMk cId="91442748" sldId="258"/>
            <ac:picMk id="10" creationId="{B3D81B5E-6440-A564-D408-BA590084D9E0}"/>
          </ac:picMkLst>
        </pc:picChg>
        <pc:picChg chg="add mod">
          <ac:chgData name="daanyal akhter" userId="f118d3da26949585" providerId="LiveId" clId="{1B6BEE4A-4B8B-43E8-8606-E5A06C9CB10C}" dt="2023-05-17T19:52:44.794" v="26" actId="14100"/>
          <ac:picMkLst>
            <pc:docMk/>
            <pc:sldMk cId="91442748" sldId="258"/>
            <ac:picMk id="11" creationId="{052A507D-A803-8EFD-FB30-1195AF3CF94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621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7573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468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195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5/17/2023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22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5/17/2023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761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5/17/2023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20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862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8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443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8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30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5/17/2023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1" cap="all" spc="300" baseline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FBA68A5-A7C7-4D91-AB95-6E0B6FFD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051E3-92B2-42FC-BB3D-372E4A614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3C425084-C97A-4C25-AE47-DDECF2DD3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96A478A1-0B34-4F2B-88FA-CF47551E5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16">
            <a:extLst>
              <a:ext uri="{FF2B5EF4-FFF2-40B4-BE49-F238E27FC236}">
                <a16:creationId xmlns:a16="http://schemas.microsoft.com/office/drawing/2014/main" id="{C7F5CC56-CBE8-4152-AD5E-982DD286A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1EB6F9A-DD4D-4B51-AACA-CA7E698D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70F1165-C2FC-4313-ADED-D8514C00E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FD564DD-780E-4279-99FF-A16618E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3">
            <a:extLst>
              <a:ext uri="{FF2B5EF4-FFF2-40B4-BE49-F238E27FC236}">
                <a16:creationId xmlns:a16="http://schemas.microsoft.com/office/drawing/2014/main" id="{2C302BD5-AEF1-B952-8737-96EBBCEE1A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29" r="41115"/>
          <a:stretch/>
        </p:blipFill>
        <p:spPr>
          <a:xfrm>
            <a:off x="20" y="10"/>
            <a:ext cx="3848080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B8CD2E3-94B6-12C5-23ED-88ED85A0AF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405950" y="2290354"/>
            <a:ext cx="5795157" cy="456763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30000"/>
              </a:lnSpc>
            </a:pPr>
            <a:endParaRPr lang="en-US" sz="6200" dirty="0"/>
          </a:p>
          <a:p>
            <a:pPr>
              <a:lnSpc>
                <a:spcPct val="130000"/>
              </a:lnSpc>
            </a:pPr>
            <a:endParaRPr lang="en-US" sz="6200" dirty="0"/>
          </a:p>
          <a:p>
            <a:pPr>
              <a:lnSpc>
                <a:spcPct val="130000"/>
              </a:lnSpc>
            </a:pPr>
            <a:endParaRPr lang="en-US" sz="6200" dirty="0"/>
          </a:p>
          <a:p>
            <a:pPr>
              <a:lnSpc>
                <a:spcPct val="130000"/>
              </a:lnSpc>
            </a:pPr>
            <a:endParaRPr lang="en-US" sz="6200" dirty="0"/>
          </a:p>
          <a:p>
            <a:pPr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BAD74CF-CB22-463B-9031-D3BE16111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F5BB14C7-B6E4-427D-AEAC-7A18D089F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3024" y="334928"/>
            <a:ext cx="7571232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95C7366-6A36-4307-81CE-FBD79DFF0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53024" y="1905000"/>
            <a:ext cx="649567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2B589D1-AB2D-469C-960E-40C719BA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53024" y="6047437"/>
            <a:ext cx="649567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2CF90AA-BE83-2CFC-DA0F-BEF5A6D6481B}"/>
              </a:ext>
            </a:extLst>
          </p:cNvPr>
          <p:cNvSpPr txBox="1"/>
          <p:nvPr/>
        </p:nvSpPr>
        <p:spPr>
          <a:xfrm>
            <a:off x="4290215" y="1818453"/>
            <a:ext cx="644483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Student name:                   </a:t>
            </a:r>
            <a:r>
              <a:rPr lang="en-GB" sz="2400" dirty="0"/>
              <a:t>Anara Akhter   </a:t>
            </a:r>
          </a:p>
          <a:p>
            <a:endParaRPr lang="en-GB" sz="2800" dirty="0"/>
          </a:p>
          <a:p>
            <a:r>
              <a:rPr lang="en-GB" sz="2800" dirty="0"/>
              <a:t>Module Title:                     </a:t>
            </a:r>
            <a:r>
              <a:rPr lang="en-GB" sz="2400" dirty="0"/>
              <a:t>Spanish language –                  </a:t>
            </a:r>
          </a:p>
          <a:p>
            <a:r>
              <a:rPr lang="en-GB" sz="2400" dirty="0"/>
              <a:t>                                                    Introduction Video</a:t>
            </a:r>
          </a:p>
          <a:p>
            <a:endParaRPr lang="en-GB" sz="2800" dirty="0"/>
          </a:p>
          <a:p>
            <a:r>
              <a:rPr lang="en-GB" sz="2800" dirty="0"/>
              <a:t>Module Number:              </a:t>
            </a:r>
            <a:r>
              <a:rPr lang="en-GB" sz="2400" dirty="0"/>
              <a:t>BMIH5003</a:t>
            </a:r>
          </a:p>
          <a:p>
            <a:endParaRPr lang="en-GB" sz="2800" dirty="0"/>
          </a:p>
          <a:p>
            <a:r>
              <a:rPr lang="en-GB" sz="2800" dirty="0"/>
              <a:t>Tutor:                                  </a:t>
            </a:r>
            <a:r>
              <a:rPr lang="en-GB" sz="2400" dirty="0"/>
              <a:t>Rodrigo F Aguilera</a:t>
            </a:r>
          </a:p>
          <a:p>
            <a:endParaRPr lang="en-GB" sz="2800" dirty="0"/>
          </a:p>
          <a:p>
            <a:r>
              <a:rPr lang="en-GB" sz="2800" dirty="0"/>
              <a:t>Submission Date:             </a:t>
            </a:r>
            <a:r>
              <a:rPr lang="en-GB" sz="2400" dirty="0"/>
              <a:t>19 May 2023</a:t>
            </a:r>
          </a:p>
        </p:txBody>
      </p:sp>
    </p:spTree>
    <p:extLst>
      <p:ext uri="{BB962C8B-B14F-4D97-AF65-F5344CB8AC3E}">
        <p14:creationId xmlns:p14="http://schemas.microsoft.com/office/powerpoint/2010/main" val="1415929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2B48-3C1E-D339-B33C-04DEA21E6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Nova" panose="020B0504020202020204" pitchFamily="34" charset="0"/>
              </a:rPr>
              <a:t>Video 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6127F-D056-23D6-6B41-2D8B9643C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CDCB7-5932-4551-DB78-3E2474F11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BB192-F1A3-B962-9809-0CB1C3480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2</a:t>
            </a:fld>
            <a:endParaRPr lang="en-US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B652BF9-5160-0B04-3470-7E5BF9DCB081}"/>
              </a:ext>
            </a:extLst>
          </p:cNvPr>
          <p:cNvSpPr txBox="1">
            <a:spLocks/>
          </p:cNvSpPr>
          <p:nvPr/>
        </p:nvSpPr>
        <p:spPr>
          <a:xfrm>
            <a:off x="418391" y="1852061"/>
            <a:ext cx="5795157" cy="382064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14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8000" dirty="0"/>
              <a:t>Me </a:t>
            </a:r>
            <a:r>
              <a:rPr lang="en-US" sz="8000" dirty="0" err="1"/>
              <a:t>Llamo</a:t>
            </a:r>
            <a:r>
              <a:rPr lang="en-US" sz="8000" dirty="0"/>
              <a:t> Anara</a:t>
            </a:r>
          </a:p>
          <a:p>
            <a:pPr>
              <a:lnSpc>
                <a:spcPct val="130000"/>
              </a:lnSpc>
            </a:pPr>
            <a:r>
              <a:rPr lang="en-US" sz="8000" dirty="0"/>
              <a:t>Vengo de Bangladesh</a:t>
            </a:r>
          </a:p>
          <a:p>
            <a:pPr>
              <a:lnSpc>
                <a:spcPct val="130000"/>
              </a:lnSpc>
            </a:pPr>
            <a:r>
              <a:rPr lang="en-US" sz="8000" dirty="0" err="1"/>
              <a:t>Yo</a:t>
            </a:r>
            <a:r>
              <a:rPr lang="en-US" sz="8000" dirty="0"/>
              <a:t> Soy Muslim</a:t>
            </a:r>
          </a:p>
          <a:p>
            <a:pPr>
              <a:lnSpc>
                <a:spcPct val="130000"/>
              </a:lnSpc>
            </a:pPr>
            <a:r>
              <a:rPr lang="en-US" sz="8000" dirty="0"/>
              <a:t>Mi padre se Llama Suleman</a:t>
            </a:r>
          </a:p>
          <a:p>
            <a:pPr>
              <a:lnSpc>
                <a:spcPct val="130000"/>
              </a:lnSpc>
            </a:pPr>
            <a:r>
              <a:rPr lang="en-US" sz="8000" dirty="0"/>
              <a:t>Mi </a:t>
            </a:r>
            <a:r>
              <a:rPr lang="en-US" sz="8000" dirty="0" err="1"/>
              <a:t>madre</a:t>
            </a:r>
            <a:r>
              <a:rPr lang="en-US" sz="8000" dirty="0"/>
              <a:t> se Llama </a:t>
            </a:r>
            <a:r>
              <a:rPr lang="en-US" sz="8000" dirty="0" err="1"/>
              <a:t>Shunaban</a:t>
            </a:r>
            <a:endParaRPr lang="en-US" sz="8000" dirty="0"/>
          </a:p>
          <a:p>
            <a:pPr>
              <a:lnSpc>
                <a:spcPct val="130000"/>
              </a:lnSpc>
            </a:pPr>
            <a:r>
              <a:rPr lang="en-US" sz="8000" dirty="0"/>
              <a:t>Mi padre es </a:t>
            </a:r>
            <a:r>
              <a:rPr lang="en-US" sz="8000" dirty="0" err="1"/>
              <a:t>albanil</a:t>
            </a:r>
            <a:endParaRPr lang="en-US" sz="8000" dirty="0"/>
          </a:p>
          <a:p>
            <a:pPr>
              <a:lnSpc>
                <a:spcPct val="130000"/>
              </a:lnSpc>
            </a:pPr>
            <a:r>
              <a:rPr lang="en-US" sz="8000" dirty="0"/>
              <a:t>Mi </a:t>
            </a:r>
            <a:r>
              <a:rPr lang="en-US" sz="8000" dirty="0" err="1"/>
              <a:t>madre</a:t>
            </a:r>
            <a:r>
              <a:rPr lang="en-US" sz="8000" dirty="0"/>
              <a:t>  es </a:t>
            </a:r>
            <a:r>
              <a:rPr lang="en-US" sz="8000" dirty="0" err="1"/>
              <a:t>una</a:t>
            </a:r>
            <a:r>
              <a:rPr lang="en-US" sz="8000" dirty="0"/>
              <a:t> ama de casa</a:t>
            </a:r>
          </a:p>
          <a:p>
            <a:pPr>
              <a:lnSpc>
                <a:spcPct val="130000"/>
              </a:lnSpc>
            </a:pPr>
            <a:r>
              <a:rPr lang="en-US" sz="8000" dirty="0"/>
              <a:t>Tengo dos </a:t>
            </a:r>
            <a:r>
              <a:rPr lang="en-US" sz="8000" dirty="0" err="1"/>
              <a:t>niños</a:t>
            </a:r>
            <a:endParaRPr lang="en-US" sz="8000" dirty="0"/>
          </a:p>
          <a:p>
            <a:pPr>
              <a:lnSpc>
                <a:spcPct val="130000"/>
              </a:lnSpc>
            </a:pPr>
            <a:endParaRPr lang="en-US" sz="6200" dirty="0"/>
          </a:p>
          <a:p>
            <a:pPr>
              <a:lnSpc>
                <a:spcPct val="130000"/>
              </a:lnSpc>
            </a:pPr>
            <a:endParaRPr lang="en-US" sz="6200" dirty="0"/>
          </a:p>
          <a:p>
            <a:pPr>
              <a:lnSpc>
                <a:spcPct val="130000"/>
              </a:lnSpc>
            </a:pPr>
            <a:endParaRPr lang="en-US" sz="6200" dirty="0"/>
          </a:p>
          <a:p>
            <a:pPr>
              <a:lnSpc>
                <a:spcPct val="130000"/>
              </a:lnSpc>
            </a:pPr>
            <a:endParaRPr lang="en-US" sz="1700" dirty="0"/>
          </a:p>
          <a:p>
            <a:pPr>
              <a:lnSpc>
                <a:spcPct val="130000"/>
              </a:lnSpc>
            </a:pPr>
            <a:endParaRPr lang="en-US" sz="17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FC13EFC-6DB8-46C8-63A0-4E5371CEF339}"/>
              </a:ext>
            </a:extLst>
          </p:cNvPr>
          <p:cNvSpPr txBox="1">
            <a:spLocks/>
          </p:cNvSpPr>
          <p:nvPr/>
        </p:nvSpPr>
        <p:spPr>
          <a:xfrm>
            <a:off x="6341592" y="1787858"/>
            <a:ext cx="9527275" cy="36439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4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000" dirty="0"/>
              <a:t>Tengo uno </a:t>
            </a:r>
            <a:r>
              <a:rPr lang="en-US" sz="2000" dirty="0" err="1"/>
              <a:t>niña</a:t>
            </a:r>
            <a:endParaRPr lang="en-US" sz="2000" dirty="0"/>
          </a:p>
          <a:p>
            <a:pPr>
              <a:lnSpc>
                <a:spcPct val="130000"/>
              </a:lnSpc>
            </a:pPr>
            <a:r>
              <a:rPr lang="en-US" sz="2000" dirty="0"/>
              <a:t>Soy </a:t>
            </a:r>
            <a:r>
              <a:rPr lang="en-US" sz="2000" dirty="0" err="1"/>
              <a:t>una</a:t>
            </a:r>
            <a:r>
              <a:rPr lang="en-US" sz="2000" dirty="0"/>
              <a:t> </a:t>
            </a:r>
            <a:r>
              <a:rPr lang="en-US" sz="2000" dirty="0" err="1"/>
              <a:t>estudiante</a:t>
            </a:r>
            <a:endParaRPr lang="en-US" sz="2000" dirty="0"/>
          </a:p>
          <a:p>
            <a:pPr>
              <a:lnSpc>
                <a:spcPct val="130000"/>
              </a:lnSpc>
            </a:pPr>
            <a:r>
              <a:rPr lang="en-US" sz="2000" dirty="0"/>
              <a:t>Tengo </a:t>
            </a:r>
            <a:r>
              <a:rPr lang="en-US" sz="2000" dirty="0" err="1"/>
              <a:t>Cuarenta</a:t>
            </a:r>
            <a:r>
              <a:rPr lang="en-US" sz="2000" dirty="0"/>
              <a:t> y </a:t>
            </a:r>
            <a:r>
              <a:rPr lang="en-US" sz="2000" dirty="0" err="1"/>
              <a:t>nueve</a:t>
            </a:r>
            <a:r>
              <a:rPr lang="en-US" sz="2000" dirty="0"/>
              <a:t> </a:t>
            </a:r>
            <a:r>
              <a:rPr lang="en-US" sz="2000" dirty="0" err="1"/>
              <a:t>años</a:t>
            </a:r>
            <a:endParaRPr lang="en-US" sz="2000" dirty="0"/>
          </a:p>
          <a:p>
            <a:pPr>
              <a:lnSpc>
                <a:spcPct val="130000"/>
              </a:lnSpc>
            </a:pPr>
            <a:r>
              <a:rPr lang="en-US" sz="2000" dirty="0"/>
              <a:t>Mi color </a:t>
            </a:r>
            <a:r>
              <a:rPr lang="en-US" sz="2000" dirty="0" err="1"/>
              <a:t>favorito</a:t>
            </a:r>
            <a:r>
              <a:rPr lang="en-US" sz="2000" dirty="0"/>
              <a:t> es </a:t>
            </a:r>
            <a:r>
              <a:rPr lang="en-US" sz="2000" dirty="0" err="1"/>
              <a:t>el</a:t>
            </a:r>
            <a:r>
              <a:rPr lang="en-US" sz="2000" dirty="0"/>
              <a:t> </a:t>
            </a:r>
            <a:r>
              <a:rPr lang="en-US" sz="2000" dirty="0" err="1"/>
              <a:t>azul</a:t>
            </a:r>
            <a:endParaRPr lang="en-US" sz="2000" dirty="0"/>
          </a:p>
          <a:p>
            <a:pPr>
              <a:lnSpc>
                <a:spcPct val="130000"/>
              </a:lnSpc>
            </a:pPr>
            <a:r>
              <a:rPr lang="en-US" sz="2000" dirty="0"/>
              <a:t>Me </a:t>
            </a:r>
            <a:r>
              <a:rPr lang="en-US" sz="2000" dirty="0" err="1"/>
              <a:t>gusta</a:t>
            </a:r>
            <a:r>
              <a:rPr lang="en-US" sz="2000" dirty="0"/>
              <a:t> </a:t>
            </a:r>
            <a:r>
              <a:rPr lang="en-US" sz="2000" dirty="0" err="1"/>
              <a:t>nadar</a:t>
            </a:r>
            <a:endParaRPr lang="en-US" sz="2000" dirty="0"/>
          </a:p>
          <a:p>
            <a:pPr>
              <a:lnSpc>
                <a:spcPct val="130000"/>
              </a:lnSpc>
            </a:pPr>
            <a:r>
              <a:rPr lang="en-US" sz="2000" dirty="0"/>
              <a:t>Me </a:t>
            </a:r>
            <a:r>
              <a:rPr lang="en-US" sz="2000" dirty="0" err="1"/>
              <a:t>gusta</a:t>
            </a:r>
            <a:r>
              <a:rPr lang="en-US" sz="2000" dirty="0"/>
              <a:t> </a:t>
            </a:r>
            <a:r>
              <a:rPr lang="en-US" sz="2000" dirty="0" err="1"/>
              <a:t>viajar</a:t>
            </a:r>
            <a:endParaRPr lang="en-US" sz="2000" dirty="0"/>
          </a:p>
          <a:p>
            <a:pPr>
              <a:lnSpc>
                <a:spcPct val="130000"/>
              </a:lnSpc>
            </a:pPr>
            <a:r>
              <a:rPr lang="en-US" sz="2000" dirty="0"/>
              <a:t>El </a:t>
            </a:r>
            <a:r>
              <a:rPr lang="en-US" sz="2000" dirty="0" err="1"/>
              <a:t>nombre</a:t>
            </a:r>
            <a:r>
              <a:rPr lang="en-US" sz="2000" dirty="0"/>
              <a:t> de mi </a:t>
            </a:r>
            <a:r>
              <a:rPr lang="en-US" sz="2000" dirty="0" err="1"/>
              <a:t>esposo</a:t>
            </a:r>
            <a:r>
              <a:rPr lang="en-US" sz="2000" dirty="0"/>
              <a:t> es Shamim</a:t>
            </a:r>
          </a:p>
          <a:p>
            <a:pPr>
              <a:lnSpc>
                <a:spcPct val="130000"/>
              </a:lnSpc>
            </a:pPr>
            <a:r>
              <a:rPr lang="en-US" sz="2000" dirty="0"/>
              <a:t>El </a:t>
            </a:r>
            <a:r>
              <a:rPr lang="en-US" sz="2000" dirty="0" err="1"/>
              <a:t>nombre</a:t>
            </a:r>
            <a:r>
              <a:rPr lang="en-US" sz="2000" dirty="0"/>
              <a:t> de mi tutor es Rodrigo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61514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1D130-30FA-9D60-4D4C-3E927AA66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AE043-F254-E79D-8026-328D6D7D1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320FC-8E7D-847D-CE73-330512C15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3</a:t>
            </a:fld>
            <a:endParaRPr lang="en-US"/>
          </a:p>
        </p:txBody>
      </p:sp>
      <p:pic>
        <p:nvPicPr>
          <p:cNvPr id="11" name="WIN_20230517_20_49_19_Pro">
            <a:hlinkClick r:id="" action="ppaction://media"/>
            <a:extLst>
              <a:ext uri="{FF2B5EF4-FFF2-40B4-BE49-F238E27FC236}">
                <a16:creationId xmlns:a16="http://schemas.microsoft.com/office/drawing/2014/main" id="{052A507D-A803-8EFD-FB30-1195AF3CF9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0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emoVTI">
  <a:themeElements>
    <a:clrScheme name="AnalogousFromLightSeed_2SEEDS">
      <a:dk1>
        <a:srgbClr val="000000"/>
      </a:dk1>
      <a:lt1>
        <a:srgbClr val="FFFFFF"/>
      </a:lt1>
      <a:dk2>
        <a:srgbClr val="41243E"/>
      </a:dk2>
      <a:lt2>
        <a:srgbClr val="E4E8E2"/>
      </a:lt2>
      <a:accent1>
        <a:srgbClr val="AA7FBA"/>
      </a:accent1>
      <a:accent2>
        <a:srgbClr val="A596C6"/>
      </a:accent2>
      <a:accent3>
        <a:srgbClr val="C492BD"/>
      </a:accent3>
      <a:accent4>
        <a:srgbClr val="77AF89"/>
      </a:accent4>
      <a:accent5>
        <a:srgbClr val="82ACA2"/>
      </a:accent5>
      <a:accent6>
        <a:srgbClr val="7CACB5"/>
      </a:accent6>
      <a:hlink>
        <a:srgbClr val="658E56"/>
      </a:hlink>
      <a:folHlink>
        <a:srgbClr val="7F7F7F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1570</TotalTime>
  <Words>105</Words>
  <Application>Microsoft Office PowerPoint</Application>
  <PresentationFormat>Widescreen</PresentationFormat>
  <Paragraphs>38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Nova</vt:lpstr>
      <vt:lpstr>Elephant</vt:lpstr>
      <vt:lpstr>Univers Condensed</vt:lpstr>
      <vt:lpstr>MemoVTI</vt:lpstr>
      <vt:lpstr>PowerPoint Presentation</vt:lpstr>
      <vt:lpstr>Video Introduction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daanyal akhter</dc:creator>
  <cp:lastModifiedBy>daanyal akhter</cp:lastModifiedBy>
  <cp:revision>1</cp:revision>
  <dcterms:created xsi:type="dcterms:W3CDTF">2023-05-16T17:40:13Z</dcterms:created>
  <dcterms:modified xsi:type="dcterms:W3CDTF">2023-05-17T19:52:46Z</dcterms:modified>
</cp:coreProperties>
</file>