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2" r:id="rId5"/>
    <p:sldId id="263" r:id="rId6"/>
    <p:sldId id="259" r:id="rId7"/>
    <p:sldId id="260" r:id="rId8"/>
    <p:sldId id="261"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CC4B268-CC0C-40B3-8EF0-DE0D6EE19724}" v="44" dt="2026-07-13T01:02:39.4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8" d="100"/>
          <a:sy n="78" d="100"/>
        </p:scale>
        <p:origin x="87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sjuan Oris Brendan Sullivan (2535557)" userId="d3d1a1da-3ba8-496f-9304-e7d99555bf77" providerId="ADAL" clId="{C3CAD38D-0690-480B-A466-9DD25B007290}"/>
    <pc:docChg chg="undo redo custSel addSld modSld">
      <pc:chgData name="Kasjuan Oris Brendan Sullivan (2535557)" userId="d3d1a1da-3ba8-496f-9304-e7d99555bf77" providerId="ADAL" clId="{C3CAD38D-0690-480B-A466-9DD25B007290}" dt="2026-07-13T01:04:40.613" v="2216" actId="1036"/>
      <pc:docMkLst>
        <pc:docMk/>
      </pc:docMkLst>
      <pc:sldChg chg="modSp mod modTransition">
        <pc:chgData name="Kasjuan Oris Brendan Sullivan (2535557)" userId="d3d1a1da-3ba8-496f-9304-e7d99555bf77" providerId="ADAL" clId="{C3CAD38D-0690-480B-A466-9DD25B007290}" dt="2026-07-13T00:38:46.371" v="2138"/>
        <pc:sldMkLst>
          <pc:docMk/>
          <pc:sldMk cId="3401654804" sldId="256"/>
        </pc:sldMkLst>
        <pc:spChg chg="mod">
          <ac:chgData name="Kasjuan Oris Brendan Sullivan (2535557)" userId="d3d1a1da-3ba8-496f-9304-e7d99555bf77" providerId="ADAL" clId="{C3CAD38D-0690-480B-A466-9DD25B007290}" dt="2026-07-10T16:50:53.436" v="1" actId="20577"/>
          <ac:spMkLst>
            <pc:docMk/>
            <pc:sldMk cId="3401654804" sldId="256"/>
            <ac:spMk id="3" creationId="{02C9525A-3C91-6060-FEA6-D4E138D26078}"/>
          </ac:spMkLst>
        </pc:spChg>
      </pc:sldChg>
      <pc:sldChg chg="addSp delSp modSp new mod modTransition setBg modClrScheme chgLayout">
        <pc:chgData name="Kasjuan Oris Brendan Sullivan (2535557)" userId="d3d1a1da-3ba8-496f-9304-e7d99555bf77" providerId="ADAL" clId="{C3CAD38D-0690-480B-A466-9DD25B007290}" dt="2026-07-13T00:39:05.975" v="2140"/>
        <pc:sldMkLst>
          <pc:docMk/>
          <pc:sldMk cId="3738880601" sldId="257"/>
        </pc:sldMkLst>
        <pc:spChg chg="mod ord">
          <ac:chgData name="Kasjuan Oris Brendan Sullivan (2535557)" userId="d3d1a1da-3ba8-496f-9304-e7d99555bf77" providerId="ADAL" clId="{C3CAD38D-0690-480B-A466-9DD25B007290}" dt="2026-07-13T00:29:13.244" v="2129" actId="26606"/>
          <ac:spMkLst>
            <pc:docMk/>
            <pc:sldMk cId="3738880601" sldId="257"/>
            <ac:spMk id="2" creationId="{3C55BBFC-0472-4938-1C55-3A7E560F81A8}"/>
          </ac:spMkLst>
        </pc:spChg>
        <pc:spChg chg="add del mod ord">
          <ac:chgData name="Kasjuan Oris Brendan Sullivan (2535557)" userId="d3d1a1da-3ba8-496f-9304-e7d99555bf77" providerId="ADAL" clId="{C3CAD38D-0690-480B-A466-9DD25B007290}" dt="2026-07-13T00:29:13.244" v="2129" actId="26606"/>
          <ac:spMkLst>
            <pc:docMk/>
            <pc:sldMk cId="3738880601" sldId="257"/>
            <ac:spMk id="3" creationId="{4F7C8B7A-8883-582C-392F-6467AA615493}"/>
          </ac:spMkLst>
        </pc:spChg>
        <pc:spChg chg="add del">
          <ac:chgData name="Kasjuan Oris Brendan Sullivan (2535557)" userId="d3d1a1da-3ba8-496f-9304-e7d99555bf77" providerId="ADAL" clId="{C3CAD38D-0690-480B-A466-9DD25B007290}" dt="2026-07-13T00:29:13.025" v="2128" actId="26606"/>
          <ac:spMkLst>
            <pc:docMk/>
            <pc:sldMk cId="3738880601" sldId="257"/>
            <ac:spMk id="16" creationId="{1C4DAAB9-1F6E-44A6-8EBD-11AA857B20AB}"/>
          </ac:spMkLst>
        </pc:spChg>
        <pc:grpChg chg="add del">
          <ac:chgData name="Kasjuan Oris Brendan Sullivan (2535557)" userId="d3d1a1da-3ba8-496f-9304-e7d99555bf77" providerId="ADAL" clId="{C3CAD38D-0690-480B-A466-9DD25B007290}" dt="2026-07-13T00:29:13.025" v="2128" actId="26606"/>
          <ac:grpSpMkLst>
            <pc:docMk/>
            <pc:sldMk cId="3738880601" sldId="257"/>
            <ac:grpSpMk id="11" creationId="{13544B1A-9E28-4189-AE12-8CDBA2C0FAF5}"/>
          </ac:grpSpMkLst>
        </pc:grpChg>
        <pc:grpChg chg="add">
          <ac:chgData name="Kasjuan Oris Brendan Sullivan (2535557)" userId="d3d1a1da-3ba8-496f-9304-e7d99555bf77" providerId="ADAL" clId="{C3CAD38D-0690-480B-A466-9DD25B007290}" dt="2026-07-13T00:29:13.244" v="2129" actId="26606"/>
          <ac:grpSpMkLst>
            <pc:docMk/>
            <pc:sldMk cId="3738880601" sldId="257"/>
            <ac:grpSpMk id="19" creationId="{13544B1A-9E28-4189-AE12-8CDBA2C0FAF5}"/>
          </ac:grpSpMkLst>
        </pc:grpChg>
        <pc:graphicFrameChg chg="add del">
          <ac:chgData name="Kasjuan Oris Brendan Sullivan (2535557)" userId="d3d1a1da-3ba8-496f-9304-e7d99555bf77" providerId="ADAL" clId="{C3CAD38D-0690-480B-A466-9DD25B007290}" dt="2026-07-13T00:29:13.025" v="2128" actId="26606"/>
          <ac:graphicFrameMkLst>
            <pc:docMk/>
            <pc:sldMk cId="3738880601" sldId="257"/>
            <ac:graphicFrameMk id="5" creationId="{857978E0-84E3-E910-F879-5EF2D5954883}"/>
          </ac:graphicFrameMkLst>
        </pc:graphicFrameChg>
        <pc:graphicFrameChg chg="add">
          <ac:chgData name="Kasjuan Oris Brendan Sullivan (2535557)" userId="d3d1a1da-3ba8-496f-9304-e7d99555bf77" providerId="ADAL" clId="{C3CAD38D-0690-480B-A466-9DD25B007290}" dt="2026-07-13T00:29:13.244" v="2129" actId="26606"/>
          <ac:graphicFrameMkLst>
            <pc:docMk/>
            <pc:sldMk cId="3738880601" sldId="257"/>
            <ac:graphicFrameMk id="23" creationId="{B73C109E-5F80-7546-D07F-723A264BAA3E}"/>
          </ac:graphicFrameMkLst>
        </pc:graphicFrameChg>
        <pc:picChg chg="add del">
          <ac:chgData name="Kasjuan Oris Brendan Sullivan (2535557)" userId="d3d1a1da-3ba8-496f-9304-e7d99555bf77" providerId="ADAL" clId="{C3CAD38D-0690-480B-A466-9DD25B007290}" dt="2026-07-13T00:29:13.025" v="2128" actId="26606"/>
          <ac:picMkLst>
            <pc:docMk/>
            <pc:sldMk cId="3738880601" sldId="257"/>
            <ac:picMk id="9" creationId="{5691BDF7-74ED-406A-8A22-22721EE5FB5E}"/>
          </ac:picMkLst>
        </pc:picChg>
        <pc:picChg chg="add">
          <ac:chgData name="Kasjuan Oris Brendan Sullivan (2535557)" userId="d3d1a1da-3ba8-496f-9304-e7d99555bf77" providerId="ADAL" clId="{C3CAD38D-0690-480B-A466-9DD25B007290}" dt="2026-07-13T00:29:13.244" v="2129" actId="26606"/>
          <ac:picMkLst>
            <pc:docMk/>
            <pc:sldMk cId="3738880601" sldId="257"/>
            <ac:picMk id="18" creationId="{5691BDF7-74ED-406A-8A22-22721EE5FB5E}"/>
          </ac:picMkLst>
        </pc:picChg>
      </pc:sldChg>
      <pc:sldChg chg="addSp delSp modSp new mod modTransition">
        <pc:chgData name="Kasjuan Oris Brendan Sullivan (2535557)" userId="d3d1a1da-3ba8-496f-9304-e7d99555bf77" providerId="ADAL" clId="{C3CAD38D-0690-480B-A466-9DD25B007290}" dt="2026-07-13T00:39:15.709" v="2141"/>
        <pc:sldMkLst>
          <pc:docMk/>
          <pc:sldMk cId="770699141" sldId="258"/>
        </pc:sldMkLst>
        <pc:spChg chg="mod">
          <ac:chgData name="Kasjuan Oris Brendan Sullivan (2535557)" userId="d3d1a1da-3ba8-496f-9304-e7d99555bf77" providerId="ADAL" clId="{C3CAD38D-0690-480B-A466-9DD25B007290}" dt="2026-07-10T17:46:57.815" v="689" actId="1076"/>
          <ac:spMkLst>
            <pc:docMk/>
            <pc:sldMk cId="770699141" sldId="258"/>
            <ac:spMk id="2" creationId="{0A80200C-CAC2-47D2-2337-EDA8DB09A6D3}"/>
          </ac:spMkLst>
        </pc:spChg>
        <pc:graphicFrameChg chg="add mod ord modGraphic">
          <ac:chgData name="Kasjuan Oris Brendan Sullivan (2535557)" userId="d3d1a1da-3ba8-496f-9304-e7d99555bf77" providerId="ADAL" clId="{C3CAD38D-0690-480B-A466-9DD25B007290}" dt="2026-07-10T17:52:57.343" v="967" actId="14100"/>
          <ac:graphicFrameMkLst>
            <pc:docMk/>
            <pc:sldMk cId="770699141" sldId="258"/>
            <ac:graphicFrameMk id="5" creationId="{FE8C11EA-5146-8FCD-E8BD-1E9020088354}"/>
          </ac:graphicFrameMkLst>
        </pc:graphicFrameChg>
      </pc:sldChg>
      <pc:sldChg chg="addSp delSp modSp new mod modTransition modClrScheme chgLayout">
        <pc:chgData name="Kasjuan Oris Brendan Sullivan (2535557)" userId="d3d1a1da-3ba8-496f-9304-e7d99555bf77" providerId="ADAL" clId="{C3CAD38D-0690-480B-A466-9DD25B007290}" dt="2026-07-13T01:02:04.260" v="2203"/>
        <pc:sldMkLst>
          <pc:docMk/>
          <pc:sldMk cId="2243694071" sldId="259"/>
        </pc:sldMkLst>
        <pc:graphicFrameChg chg="add mod ord modGraphic">
          <ac:chgData name="Kasjuan Oris Brendan Sullivan (2535557)" userId="d3d1a1da-3ba8-496f-9304-e7d99555bf77" providerId="ADAL" clId="{C3CAD38D-0690-480B-A466-9DD25B007290}" dt="2026-07-13T01:02:04.260" v="2203"/>
          <ac:graphicFrameMkLst>
            <pc:docMk/>
            <pc:sldMk cId="2243694071" sldId="259"/>
            <ac:graphicFrameMk id="4" creationId="{76DFE400-32BD-F5C0-D5E5-D922D5C91C41}"/>
          </ac:graphicFrameMkLst>
        </pc:graphicFrameChg>
      </pc:sldChg>
      <pc:sldChg chg="addSp delSp modSp new mod modTransition modClrScheme chgLayout">
        <pc:chgData name="Kasjuan Oris Brendan Sullivan (2535557)" userId="d3d1a1da-3ba8-496f-9304-e7d99555bf77" providerId="ADAL" clId="{C3CAD38D-0690-480B-A466-9DD25B007290}" dt="2026-07-13T01:03:32.964" v="2213" actId="20577"/>
        <pc:sldMkLst>
          <pc:docMk/>
          <pc:sldMk cId="3967607924" sldId="260"/>
        </pc:sldMkLst>
        <pc:spChg chg="add mod ord">
          <ac:chgData name="Kasjuan Oris Brendan Sullivan (2535557)" userId="d3d1a1da-3ba8-496f-9304-e7d99555bf77" providerId="ADAL" clId="{C3CAD38D-0690-480B-A466-9DD25B007290}" dt="2026-07-12T22:28:40.431" v="1464" actId="255"/>
          <ac:spMkLst>
            <pc:docMk/>
            <pc:sldMk cId="3967607924" sldId="260"/>
            <ac:spMk id="2" creationId="{FC126D5B-C276-425C-282F-0EBB71CA1BAD}"/>
          </ac:spMkLst>
        </pc:spChg>
        <pc:spChg chg="add del mod">
          <ac:chgData name="Kasjuan Oris Brendan Sullivan (2535557)" userId="d3d1a1da-3ba8-496f-9304-e7d99555bf77" providerId="ADAL" clId="{C3CAD38D-0690-480B-A466-9DD25B007290}" dt="2026-07-12T22:21:48.095" v="1419" actId="931"/>
          <ac:spMkLst>
            <pc:docMk/>
            <pc:sldMk cId="3967607924" sldId="260"/>
            <ac:spMk id="3" creationId="{7AA689B1-DA73-699C-E0A9-25556B09A094}"/>
          </ac:spMkLst>
        </pc:spChg>
        <pc:spChg chg="add mod ord">
          <ac:chgData name="Kasjuan Oris Brendan Sullivan (2535557)" userId="d3d1a1da-3ba8-496f-9304-e7d99555bf77" providerId="ADAL" clId="{C3CAD38D-0690-480B-A466-9DD25B007290}" dt="2026-07-13T01:03:32.964" v="2213" actId="20577"/>
          <ac:spMkLst>
            <pc:docMk/>
            <pc:sldMk cId="3967607924" sldId="260"/>
            <ac:spMk id="12" creationId="{47AB0BFD-97B4-8F8E-AC88-897CAF4E283E}"/>
          </ac:spMkLst>
        </pc:spChg>
        <pc:picChg chg="add mod ord">
          <ac:chgData name="Kasjuan Oris Brendan Sullivan (2535557)" userId="d3d1a1da-3ba8-496f-9304-e7d99555bf77" providerId="ADAL" clId="{C3CAD38D-0690-480B-A466-9DD25B007290}" dt="2026-07-12T22:27:23.703" v="1459" actId="14100"/>
          <ac:picMkLst>
            <pc:docMk/>
            <pc:sldMk cId="3967607924" sldId="260"/>
            <ac:picMk id="5" creationId="{2CCD2BA7-7F0B-07D6-ACE0-518E5BDCDCFF}"/>
          </ac:picMkLst>
        </pc:picChg>
        <pc:picChg chg="add mod">
          <ac:chgData name="Kasjuan Oris Brendan Sullivan (2535557)" userId="d3d1a1da-3ba8-496f-9304-e7d99555bf77" providerId="ADAL" clId="{C3CAD38D-0690-480B-A466-9DD25B007290}" dt="2026-07-12T22:27:18.903" v="1458" actId="14100"/>
          <ac:picMkLst>
            <pc:docMk/>
            <pc:sldMk cId="3967607924" sldId="260"/>
            <ac:picMk id="7" creationId="{45D3FD76-0244-FA45-73CE-B068E29FFFD4}"/>
          </ac:picMkLst>
        </pc:picChg>
        <pc:picChg chg="add mod">
          <ac:chgData name="Kasjuan Oris Brendan Sullivan (2535557)" userId="d3d1a1da-3ba8-496f-9304-e7d99555bf77" providerId="ADAL" clId="{C3CAD38D-0690-480B-A466-9DD25B007290}" dt="2026-07-12T22:27:01.952" v="1455" actId="14100"/>
          <ac:picMkLst>
            <pc:docMk/>
            <pc:sldMk cId="3967607924" sldId="260"/>
            <ac:picMk id="9" creationId="{3EE5A159-E756-FFB1-C5AF-59DB7865EF65}"/>
          </ac:picMkLst>
        </pc:picChg>
        <pc:picChg chg="add mod">
          <ac:chgData name="Kasjuan Oris Brendan Sullivan (2535557)" userId="d3d1a1da-3ba8-496f-9304-e7d99555bf77" providerId="ADAL" clId="{C3CAD38D-0690-480B-A466-9DD25B007290}" dt="2026-07-12T22:26:21.242" v="1447" actId="1076"/>
          <ac:picMkLst>
            <pc:docMk/>
            <pc:sldMk cId="3967607924" sldId="260"/>
            <ac:picMk id="11" creationId="{4CB517C1-EBA9-DA66-E78B-F7300830AC7E}"/>
          </ac:picMkLst>
        </pc:picChg>
      </pc:sldChg>
      <pc:sldChg chg="addSp delSp modSp new mod modTransition setBg modClrScheme chgLayout">
        <pc:chgData name="Kasjuan Oris Brendan Sullivan (2535557)" userId="d3d1a1da-3ba8-496f-9304-e7d99555bf77" providerId="ADAL" clId="{C3CAD38D-0690-480B-A466-9DD25B007290}" dt="2026-07-13T01:04:40.613" v="2216" actId="1036"/>
        <pc:sldMkLst>
          <pc:docMk/>
          <pc:sldMk cId="3089400313" sldId="261"/>
        </pc:sldMkLst>
        <pc:spChg chg="mod ord">
          <ac:chgData name="Kasjuan Oris Brendan Sullivan (2535557)" userId="d3d1a1da-3ba8-496f-9304-e7d99555bf77" providerId="ADAL" clId="{C3CAD38D-0690-480B-A466-9DD25B007290}" dt="2026-07-13T00:36:53.120" v="2132" actId="700"/>
          <ac:spMkLst>
            <pc:docMk/>
            <pc:sldMk cId="3089400313" sldId="261"/>
            <ac:spMk id="2" creationId="{4A963C7A-D928-2F9D-A7B6-DDD136140178}"/>
          </ac:spMkLst>
        </pc:spChg>
        <pc:spChg chg="add del mod ord">
          <ac:chgData name="Kasjuan Oris Brendan Sullivan (2535557)" userId="d3d1a1da-3ba8-496f-9304-e7d99555bf77" providerId="ADAL" clId="{C3CAD38D-0690-480B-A466-9DD25B007290}" dt="2026-07-13T00:37:44.939" v="2135" actId="207"/>
          <ac:spMkLst>
            <pc:docMk/>
            <pc:sldMk cId="3089400313" sldId="261"/>
            <ac:spMk id="3" creationId="{DC1811A6-6034-2954-18BA-5DE1C06C36C6}"/>
          </ac:spMkLst>
        </pc:spChg>
        <pc:grpChg chg="add del">
          <ac:chgData name="Kasjuan Oris Brendan Sullivan (2535557)" userId="d3d1a1da-3ba8-496f-9304-e7d99555bf77" providerId="ADAL" clId="{C3CAD38D-0690-480B-A466-9DD25B007290}" dt="2026-07-13T00:27:31.681" v="2090" actId="26606"/>
          <ac:grpSpMkLst>
            <pc:docMk/>
            <pc:sldMk cId="3089400313" sldId="261"/>
            <ac:grpSpMk id="11" creationId="{13544B1A-9E28-4189-AE12-8CDBA2C0FAF5}"/>
          </ac:grpSpMkLst>
        </pc:grpChg>
        <pc:graphicFrameChg chg="add del">
          <ac:chgData name="Kasjuan Oris Brendan Sullivan (2535557)" userId="d3d1a1da-3ba8-496f-9304-e7d99555bf77" providerId="ADAL" clId="{C3CAD38D-0690-480B-A466-9DD25B007290}" dt="2026-07-13T00:27:31.681" v="2090" actId="26606"/>
          <ac:graphicFrameMkLst>
            <pc:docMk/>
            <pc:sldMk cId="3089400313" sldId="261"/>
            <ac:graphicFrameMk id="5" creationId="{7BBC86A0-6437-FCB0-75CD-6C100702D9D2}"/>
          </ac:graphicFrameMkLst>
        </pc:graphicFrameChg>
        <pc:picChg chg="add mod">
          <ac:chgData name="Kasjuan Oris Brendan Sullivan (2535557)" userId="d3d1a1da-3ba8-496f-9304-e7d99555bf77" providerId="ADAL" clId="{C3CAD38D-0690-480B-A466-9DD25B007290}" dt="2026-07-13T01:04:40.613" v="2216" actId="1036"/>
          <ac:picMkLst>
            <pc:docMk/>
            <pc:sldMk cId="3089400313" sldId="261"/>
            <ac:picMk id="6" creationId="{47FE1442-A696-E428-28CE-EC90BFA00379}"/>
          </ac:picMkLst>
        </pc:picChg>
        <pc:picChg chg="add del">
          <ac:chgData name="Kasjuan Oris Brendan Sullivan (2535557)" userId="d3d1a1da-3ba8-496f-9304-e7d99555bf77" providerId="ADAL" clId="{C3CAD38D-0690-480B-A466-9DD25B007290}" dt="2026-07-13T00:27:31.681" v="2090" actId="26606"/>
          <ac:picMkLst>
            <pc:docMk/>
            <pc:sldMk cId="3089400313" sldId="261"/>
            <ac:picMk id="9" creationId="{5691BDF7-74ED-406A-8A22-22721EE5FB5E}"/>
          </ac:picMkLst>
        </pc:picChg>
      </pc:sldChg>
      <pc:sldChg chg="modSp new mod modTransition">
        <pc:chgData name="Kasjuan Oris Brendan Sullivan (2535557)" userId="d3d1a1da-3ba8-496f-9304-e7d99555bf77" providerId="ADAL" clId="{C3CAD38D-0690-480B-A466-9DD25B007290}" dt="2026-07-13T00:39:24.240" v="2142"/>
        <pc:sldMkLst>
          <pc:docMk/>
          <pc:sldMk cId="1199996763" sldId="262"/>
        </pc:sldMkLst>
        <pc:spChg chg="mod">
          <ac:chgData name="Kasjuan Oris Brendan Sullivan (2535557)" userId="d3d1a1da-3ba8-496f-9304-e7d99555bf77" providerId="ADAL" clId="{C3CAD38D-0690-480B-A466-9DD25B007290}" dt="2026-07-10T17:56:51.821" v="1005" actId="122"/>
          <ac:spMkLst>
            <pc:docMk/>
            <pc:sldMk cId="1199996763" sldId="262"/>
            <ac:spMk id="2" creationId="{B3A46AD8-A007-451E-1C4D-93FC1C53B8AD}"/>
          </ac:spMkLst>
        </pc:spChg>
        <pc:spChg chg="mod">
          <ac:chgData name="Kasjuan Oris Brendan Sullivan (2535557)" userId="d3d1a1da-3ba8-496f-9304-e7d99555bf77" providerId="ADAL" clId="{C3CAD38D-0690-480B-A466-9DD25B007290}" dt="2026-07-10T17:59:13.296" v="1189" actId="14100"/>
          <ac:spMkLst>
            <pc:docMk/>
            <pc:sldMk cId="1199996763" sldId="262"/>
            <ac:spMk id="3" creationId="{71408CC4-A362-E230-2085-406EB3437934}"/>
          </ac:spMkLst>
        </pc:spChg>
      </pc:sldChg>
      <pc:sldChg chg="addSp delSp modSp new mod modTransition modClrScheme chgLayout">
        <pc:chgData name="Kasjuan Oris Brendan Sullivan (2535557)" userId="d3d1a1da-3ba8-496f-9304-e7d99555bf77" providerId="ADAL" clId="{C3CAD38D-0690-480B-A466-9DD25B007290}" dt="2026-07-13T00:39:29.594" v="2143"/>
        <pc:sldMkLst>
          <pc:docMk/>
          <pc:sldMk cId="4220599636" sldId="263"/>
        </pc:sldMkLst>
        <pc:spChg chg="mod ord">
          <ac:chgData name="Kasjuan Oris Brendan Sullivan (2535557)" userId="d3d1a1da-3ba8-496f-9304-e7d99555bf77" providerId="ADAL" clId="{C3CAD38D-0690-480B-A466-9DD25B007290}" dt="2026-07-12T23:12:05.123" v="1797" actId="20577"/>
          <ac:spMkLst>
            <pc:docMk/>
            <pc:sldMk cId="4220599636" sldId="263"/>
            <ac:spMk id="2" creationId="{EC5D4899-D9CB-CC94-C602-30D5D340BEE4}"/>
          </ac:spMkLst>
        </pc:spChg>
        <pc:spChg chg="del">
          <ac:chgData name="Kasjuan Oris Brendan Sullivan (2535557)" userId="d3d1a1da-3ba8-496f-9304-e7d99555bf77" providerId="ADAL" clId="{C3CAD38D-0690-480B-A466-9DD25B007290}" dt="2026-07-12T22:40:06.239" v="1614" actId="700"/>
          <ac:spMkLst>
            <pc:docMk/>
            <pc:sldMk cId="4220599636" sldId="263"/>
            <ac:spMk id="3" creationId="{00F96730-E0DB-8CF6-DD75-EDCA3E658EBD}"/>
          </ac:spMkLst>
        </pc:spChg>
        <pc:spChg chg="add mod">
          <ac:chgData name="Kasjuan Oris Brendan Sullivan (2535557)" userId="d3d1a1da-3ba8-496f-9304-e7d99555bf77" providerId="ADAL" clId="{C3CAD38D-0690-480B-A466-9DD25B007290}" dt="2026-07-12T23:34:08.894" v="1892" actId="1076"/>
          <ac:spMkLst>
            <pc:docMk/>
            <pc:sldMk cId="4220599636" sldId="263"/>
            <ac:spMk id="4" creationId="{E7FCEE4E-1D53-7F39-34F7-67E2F18E506C}"/>
          </ac:spMkLst>
        </pc:spChg>
        <pc:spChg chg="add mod">
          <ac:chgData name="Kasjuan Oris Brendan Sullivan (2535557)" userId="d3d1a1da-3ba8-496f-9304-e7d99555bf77" providerId="ADAL" clId="{C3CAD38D-0690-480B-A466-9DD25B007290}" dt="2026-07-12T23:34:31.967" v="1895" actId="14100"/>
          <ac:spMkLst>
            <pc:docMk/>
            <pc:sldMk cId="4220599636" sldId="263"/>
            <ac:spMk id="5" creationId="{828055C9-B133-E81D-32BF-9B39DF01D4AD}"/>
          </ac:spMkLst>
        </pc:spChg>
        <pc:spChg chg="add mod">
          <ac:chgData name="Kasjuan Oris Brendan Sullivan (2535557)" userId="d3d1a1da-3ba8-496f-9304-e7d99555bf77" providerId="ADAL" clId="{C3CAD38D-0690-480B-A466-9DD25B007290}" dt="2026-07-12T23:34:41.455" v="1896" actId="14100"/>
          <ac:spMkLst>
            <pc:docMk/>
            <pc:sldMk cId="4220599636" sldId="263"/>
            <ac:spMk id="6" creationId="{0AA332D6-28DC-55B4-6A19-541DA64890D5}"/>
          </ac:spMkLst>
        </pc:spChg>
        <pc:spChg chg="add mod">
          <ac:chgData name="Kasjuan Oris Brendan Sullivan (2535557)" userId="d3d1a1da-3ba8-496f-9304-e7d99555bf77" providerId="ADAL" clId="{C3CAD38D-0690-480B-A466-9DD25B007290}" dt="2026-07-12T23:26:52.612" v="1837" actId="1076"/>
          <ac:spMkLst>
            <pc:docMk/>
            <pc:sldMk cId="4220599636" sldId="263"/>
            <ac:spMk id="7" creationId="{DF239940-4CC9-CFC1-3331-9F10ABD76D59}"/>
          </ac:spMkLst>
        </pc:spChg>
        <pc:spChg chg="add mod">
          <ac:chgData name="Kasjuan Oris Brendan Sullivan (2535557)" userId="d3d1a1da-3ba8-496f-9304-e7d99555bf77" providerId="ADAL" clId="{C3CAD38D-0690-480B-A466-9DD25B007290}" dt="2026-07-12T23:26:56.733" v="1838" actId="1076"/>
          <ac:spMkLst>
            <pc:docMk/>
            <pc:sldMk cId="4220599636" sldId="263"/>
            <ac:spMk id="8" creationId="{8ECB1A2E-CAC9-B960-98F3-A0DA52A016C0}"/>
          </ac:spMkLst>
        </pc:spChg>
        <pc:spChg chg="add mod">
          <ac:chgData name="Kasjuan Oris Brendan Sullivan (2535557)" userId="d3d1a1da-3ba8-496f-9304-e7d99555bf77" providerId="ADAL" clId="{C3CAD38D-0690-480B-A466-9DD25B007290}" dt="2026-07-12T23:33:47.420" v="1889" actId="1076"/>
          <ac:spMkLst>
            <pc:docMk/>
            <pc:sldMk cId="4220599636" sldId="263"/>
            <ac:spMk id="9" creationId="{9B8009E2-A2A2-810A-2A8B-182A0A6BD348}"/>
          </ac:spMkLst>
        </pc:spChg>
        <pc:spChg chg="add mod">
          <ac:chgData name="Kasjuan Oris Brendan Sullivan (2535557)" userId="d3d1a1da-3ba8-496f-9304-e7d99555bf77" providerId="ADAL" clId="{C3CAD38D-0690-480B-A466-9DD25B007290}" dt="2026-07-12T23:34:05.323" v="1891" actId="1076"/>
          <ac:spMkLst>
            <pc:docMk/>
            <pc:sldMk cId="4220599636" sldId="263"/>
            <ac:spMk id="10" creationId="{962A3637-EE21-5437-6500-89EAEAAC2975}"/>
          </ac:spMkLst>
        </pc:spChg>
      </pc:sldChg>
      <pc:sldChg chg="addSp delSp modSp new mod modTransition modClrScheme chgLayout">
        <pc:chgData name="Kasjuan Oris Brendan Sullivan (2535557)" userId="d3d1a1da-3ba8-496f-9304-e7d99555bf77" providerId="ADAL" clId="{C3CAD38D-0690-480B-A466-9DD25B007290}" dt="2026-07-13T01:02:39.455" v="2205"/>
        <pc:sldMkLst>
          <pc:docMk/>
          <pc:sldMk cId="418108435" sldId="264"/>
        </pc:sldMkLst>
        <pc:spChg chg="add del mod ord">
          <ac:chgData name="Kasjuan Oris Brendan Sullivan (2535557)" userId="d3d1a1da-3ba8-496f-9304-e7d99555bf77" providerId="ADAL" clId="{C3CAD38D-0690-480B-A466-9DD25B007290}" dt="2026-07-13T00:47:56.632" v="2149" actId="700"/>
          <ac:spMkLst>
            <pc:docMk/>
            <pc:sldMk cId="418108435" sldId="264"/>
            <ac:spMk id="2" creationId="{71664F6A-DACA-5C0A-FC55-B01EE3112F90}"/>
          </ac:spMkLst>
        </pc:spChg>
        <pc:spChg chg="add del mod">
          <ac:chgData name="Kasjuan Oris Brendan Sullivan (2535557)" userId="d3d1a1da-3ba8-496f-9304-e7d99555bf77" providerId="ADAL" clId="{C3CAD38D-0690-480B-A466-9DD25B007290}" dt="2026-07-13T00:47:56.632" v="2149" actId="700"/>
          <ac:spMkLst>
            <pc:docMk/>
            <pc:sldMk cId="418108435" sldId="264"/>
            <ac:spMk id="3" creationId="{F088B4A4-67CE-3520-8F5D-3A9024C313DA}"/>
          </ac:spMkLst>
        </pc:spChg>
        <pc:spChg chg="add del mod ord">
          <ac:chgData name="Kasjuan Oris Brendan Sullivan (2535557)" userId="d3d1a1da-3ba8-496f-9304-e7d99555bf77" providerId="ADAL" clId="{C3CAD38D-0690-480B-A466-9DD25B007290}" dt="2026-07-13T00:48:23.284" v="2150" actId="700"/>
          <ac:spMkLst>
            <pc:docMk/>
            <pc:sldMk cId="418108435" sldId="264"/>
            <ac:spMk id="4" creationId="{B242999C-DB2D-BF52-DBAC-56DCF4A061DA}"/>
          </ac:spMkLst>
        </pc:spChg>
        <pc:spChg chg="add mod">
          <ac:chgData name="Kasjuan Oris Brendan Sullivan (2535557)" userId="d3d1a1da-3ba8-496f-9304-e7d99555bf77" providerId="ADAL" clId="{C3CAD38D-0690-480B-A466-9DD25B007290}" dt="2026-07-13T00:48:52.124" v="2161" actId="122"/>
          <ac:spMkLst>
            <pc:docMk/>
            <pc:sldMk cId="418108435" sldId="264"/>
            <ac:spMk id="5" creationId="{DF865F43-CA3C-1708-992C-2B5328CEADFE}"/>
          </ac:spMkLst>
        </pc:spChg>
        <pc:spChg chg="add mod">
          <ac:chgData name="Kasjuan Oris Brendan Sullivan (2535557)" userId="d3d1a1da-3ba8-496f-9304-e7d99555bf77" providerId="ADAL" clId="{C3CAD38D-0690-480B-A466-9DD25B007290}" dt="2026-07-13T00:53:12.644" v="2166"/>
          <ac:spMkLst>
            <pc:docMk/>
            <pc:sldMk cId="418108435" sldId="264"/>
            <ac:spMk id="6" creationId="{099498A8-B74C-8D23-2A60-A9C84D7F7BB4}"/>
          </ac:spMkLst>
        </pc:spChg>
      </pc:sldChg>
    </pc:docChg>
  </pc:docChgLst>
</pc:chgInfo>
</file>

<file path=ppt/diagrams/_rels/drawing1.xml.rels><?xml version="1.0" encoding="UTF-8" standalone="yes"?>
<Relationships xmlns="http://schemas.openxmlformats.org/package/2006/relationships"><Relationship Id="rId1" Type="http://schemas.openxmlformats.org/officeDocument/2006/relationships/image" Target="../media/image1.jpe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FE0F3B9-C103-4F1A-9751-C32DC68870DA}" type="doc">
      <dgm:prSet loTypeId="urn:microsoft.com/office/officeart/2005/8/layout/hierarchy1" loCatId="hierarchy" qsTypeId="urn:microsoft.com/office/officeart/2005/8/quickstyle/simple4" qsCatId="simple" csTypeId="urn:microsoft.com/office/officeart/2005/8/colors/colorful2" csCatId="colorful"/>
      <dgm:spPr/>
      <dgm:t>
        <a:bodyPr/>
        <a:lstStyle/>
        <a:p>
          <a:endParaRPr lang="en-US"/>
        </a:p>
      </dgm:t>
    </dgm:pt>
    <dgm:pt modelId="{5B846A1A-3000-494F-9EAE-026EC6EDA6C4}">
      <dgm:prSet/>
      <dgm:spPr/>
      <dgm:t>
        <a:bodyPr/>
        <a:lstStyle/>
        <a:p>
          <a:r>
            <a:rPr lang="en-GB" baseline="0"/>
            <a:t>This presentation outlines my Personal Development Plan, which identifies key career objectives, highlights areas for skill enhancement and maps out a strategic route for professional growth. </a:t>
          </a:r>
          <a:endParaRPr lang="en-US"/>
        </a:p>
      </dgm:t>
    </dgm:pt>
    <dgm:pt modelId="{32D3BE0D-7CD8-44EE-A7EC-C33392F30FE8}" type="parTrans" cxnId="{B4C37233-E717-4644-BC34-9BBBF2B6135F}">
      <dgm:prSet/>
      <dgm:spPr/>
      <dgm:t>
        <a:bodyPr/>
        <a:lstStyle/>
        <a:p>
          <a:endParaRPr lang="en-US"/>
        </a:p>
      </dgm:t>
    </dgm:pt>
    <dgm:pt modelId="{39C98DBA-138C-4B5B-838E-BD3695B5E7C9}" type="sibTrans" cxnId="{B4C37233-E717-4644-BC34-9BBBF2B6135F}">
      <dgm:prSet/>
      <dgm:spPr/>
      <dgm:t>
        <a:bodyPr/>
        <a:lstStyle/>
        <a:p>
          <a:endParaRPr lang="en-US"/>
        </a:p>
      </dgm:t>
    </dgm:pt>
    <dgm:pt modelId="{F49C43E8-10F3-4821-B0ED-F3815FDD7DF2}">
      <dgm:prSet/>
      <dgm:spPr/>
      <dgm:t>
        <a:bodyPr/>
        <a:lstStyle/>
        <a:p>
          <a:r>
            <a:rPr lang="en-GB" baseline="0"/>
            <a:t>Today, I will be highlighting some SMART goals designed to drive my career progression</a:t>
          </a:r>
          <a:endParaRPr lang="en-US"/>
        </a:p>
      </dgm:t>
    </dgm:pt>
    <dgm:pt modelId="{018507AD-4915-4C64-ADFB-E031FDF2A734}" type="parTrans" cxnId="{6606B780-0E62-4611-9761-3C746EF55B4C}">
      <dgm:prSet/>
      <dgm:spPr/>
      <dgm:t>
        <a:bodyPr/>
        <a:lstStyle/>
        <a:p>
          <a:endParaRPr lang="en-US"/>
        </a:p>
      </dgm:t>
    </dgm:pt>
    <dgm:pt modelId="{CCB0954A-C47E-426B-B76F-E7163BEDAB72}" type="sibTrans" cxnId="{6606B780-0E62-4611-9761-3C746EF55B4C}">
      <dgm:prSet/>
      <dgm:spPr/>
      <dgm:t>
        <a:bodyPr/>
        <a:lstStyle/>
        <a:p>
          <a:endParaRPr lang="en-US"/>
        </a:p>
      </dgm:t>
    </dgm:pt>
    <dgm:pt modelId="{BCEB8C99-BAE0-4DB0-8686-EC3F0CC429D0}" type="pres">
      <dgm:prSet presAssocID="{3FE0F3B9-C103-4F1A-9751-C32DC68870DA}" presName="hierChild1" presStyleCnt="0">
        <dgm:presLayoutVars>
          <dgm:chPref val="1"/>
          <dgm:dir/>
          <dgm:animOne val="branch"/>
          <dgm:animLvl val="lvl"/>
          <dgm:resizeHandles/>
        </dgm:presLayoutVars>
      </dgm:prSet>
      <dgm:spPr/>
    </dgm:pt>
    <dgm:pt modelId="{A0D178A4-C3B9-47EA-BBB2-2F84D146E567}" type="pres">
      <dgm:prSet presAssocID="{5B846A1A-3000-494F-9EAE-026EC6EDA6C4}" presName="hierRoot1" presStyleCnt="0"/>
      <dgm:spPr/>
    </dgm:pt>
    <dgm:pt modelId="{16329086-BA46-4D28-9B31-ADF663AF59A9}" type="pres">
      <dgm:prSet presAssocID="{5B846A1A-3000-494F-9EAE-026EC6EDA6C4}" presName="composite" presStyleCnt="0"/>
      <dgm:spPr/>
    </dgm:pt>
    <dgm:pt modelId="{A44BD77C-1050-4202-8D70-07F9914A7A08}" type="pres">
      <dgm:prSet presAssocID="{5B846A1A-3000-494F-9EAE-026EC6EDA6C4}" presName="background" presStyleLbl="node0" presStyleIdx="0" presStyleCnt="2"/>
      <dgm:spPr/>
    </dgm:pt>
    <dgm:pt modelId="{665A2DA2-AE61-429F-A37C-E4701549CA1D}" type="pres">
      <dgm:prSet presAssocID="{5B846A1A-3000-494F-9EAE-026EC6EDA6C4}" presName="text" presStyleLbl="fgAcc0" presStyleIdx="0" presStyleCnt="2">
        <dgm:presLayoutVars>
          <dgm:chPref val="3"/>
        </dgm:presLayoutVars>
      </dgm:prSet>
      <dgm:spPr/>
    </dgm:pt>
    <dgm:pt modelId="{83B63A60-2B4B-49FA-A3BD-A67C3E488A98}" type="pres">
      <dgm:prSet presAssocID="{5B846A1A-3000-494F-9EAE-026EC6EDA6C4}" presName="hierChild2" presStyleCnt="0"/>
      <dgm:spPr/>
    </dgm:pt>
    <dgm:pt modelId="{E0E52B3B-EF70-4636-A01A-F981BD25945C}" type="pres">
      <dgm:prSet presAssocID="{F49C43E8-10F3-4821-B0ED-F3815FDD7DF2}" presName="hierRoot1" presStyleCnt="0"/>
      <dgm:spPr/>
    </dgm:pt>
    <dgm:pt modelId="{CBFDEC5D-A0F2-45BB-82BA-8B94799227C6}" type="pres">
      <dgm:prSet presAssocID="{F49C43E8-10F3-4821-B0ED-F3815FDD7DF2}" presName="composite" presStyleCnt="0"/>
      <dgm:spPr/>
    </dgm:pt>
    <dgm:pt modelId="{1AF27501-24E8-4A89-A2B8-0B2BC4250120}" type="pres">
      <dgm:prSet presAssocID="{F49C43E8-10F3-4821-B0ED-F3815FDD7DF2}" presName="background" presStyleLbl="node0" presStyleIdx="1" presStyleCnt="2"/>
      <dgm:spPr/>
    </dgm:pt>
    <dgm:pt modelId="{965D2874-B0B8-4ABF-920B-F35DE44E39E7}" type="pres">
      <dgm:prSet presAssocID="{F49C43E8-10F3-4821-B0ED-F3815FDD7DF2}" presName="text" presStyleLbl="fgAcc0" presStyleIdx="1" presStyleCnt="2">
        <dgm:presLayoutVars>
          <dgm:chPref val="3"/>
        </dgm:presLayoutVars>
      </dgm:prSet>
      <dgm:spPr/>
    </dgm:pt>
    <dgm:pt modelId="{7B4B6792-D1BF-4651-9F82-DE3EFE2E619F}" type="pres">
      <dgm:prSet presAssocID="{F49C43E8-10F3-4821-B0ED-F3815FDD7DF2}" presName="hierChild2" presStyleCnt="0"/>
      <dgm:spPr/>
    </dgm:pt>
  </dgm:ptLst>
  <dgm:cxnLst>
    <dgm:cxn modelId="{BCDD2624-0868-4816-BD04-5B723E1C829D}" type="presOf" srcId="{F49C43E8-10F3-4821-B0ED-F3815FDD7DF2}" destId="{965D2874-B0B8-4ABF-920B-F35DE44E39E7}" srcOrd="0" destOrd="0" presId="urn:microsoft.com/office/officeart/2005/8/layout/hierarchy1"/>
    <dgm:cxn modelId="{B4C37233-E717-4644-BC34-9BBBF2B6135F}" srcId="{3FE0F3B9-C103-4F1A-9751-C32DC68870DA}" destId="{5B846A1A-3000-494F-9EAE-026EC6EDA6C4}" srcOrd="0" destOrd="0" parTransId="{32D3BE0D-7CD8-44EE-A7EC-C33392F30FE8}" sibTransId="{39C98DBA-138C-4B5B-838E-BD3695B5E7C9}"/>
    <dgm:cxn modelId="{68647E5C-6904-442C-928F-57A9151CB6EA}" type="presOf" srcId="{3FE0F3B9-C103-4F1A-9751-C32DC68870DA}" destId="{BCEB8C99-BAE0-4DB0-8686-EC3F0CC429D0}" srcOrd="0" destOrd="0" presId="urn:microsoft.com/office/officeart/2005/8/layout/hierarchy1"/>
    <dgm:cxn modelId="{6606B780-0E62-4611-9761-3C746EF55B4C}" srcId="{3FE0F3B9-C103-4F1A-9751-C32DC68870DA}" destId="{F49C43E8-10F3-4821-B0ED-F3815FDD7DF2}" srcOrd="1" destOrd="0" parTransId="{018507AD-4915-4C64-ADFB-E031FDF2A734}" sibTransId="{CCB0954A-C47E-426B-B76F-E7163BEDAB72}"/>
    <dgm:cxn modelId="{C7EC5CC0-1B52-465C-947C-61D8A5C4C116}" type="presOf" srcId="{5B846A1A-3000-494F-9EAE-026EC6EDA6C4}" destId="{665A2DA2-AE61-429F-A37C-E4701549CA1D}" srcOrd="0" destOrd="0" presId="urn:microsoft.com/office/officeart/2005/8/layout/hierarchy1"/>
    <dgm:cxn modelId="{7F6F2C76-31B2-4E84-9D06-EC3D9797E17A}" type="presParOf" srcId="{BCEB8C99-BAE0-4DB0-8686-EC3F0CC429D0}" destId="{A0D178A4-C3B9-47EA-BBB2-2F84D146E567}" srcOrd="0" destOrd="0" presId="urn:microsoft.com/office/officeart/2005/8/layout/hierarchy1"/>
    <dgm:cxn modelId="{D19AD255-016B-48CE-A9E4-5FD167BE535D}" type="presParOf" srcId="{A0D178A4-C3B9-47EA-BBB2-2F84D146E567}" destId="{16329086-BA46-4D28-9B31-ADF663AF59A9}" srcOrd="0" destOrd="0" presId="urn:microsoft.com/office/officeart/2005/8/layout/hierarchy1"/>
    <dgm:cxn modelId="{87D28921-F475-4C47-AF1F-F179C8BB8E63}" type="presParOf" srcId="{16329086-BA46-4D28-9B31-ADF663AF59A9}" destId="{A44BD77C-1050-4202-8D70-07F9914A7A08}" srcOrd="0" destOrd="0" presId="urn:microsoft.com/office/officeart/2005/8/layout/hierarchy1"/>
    <dgm:cxn modelId="{F32E5B73-EDBD-496F-9611-7C911CD42AB0}" type="presParOf" srcId="{16329086-BA46-4D28-9B31-ADF663AF59A9}" destId="{665A2DA2-AE61-429F-A37C-E4701549CA1D}" srcOrd="1" destOrd="0" presId="urn:microsoft.com/office/officeart/2005/8/layout/hierarchy1"/>
    <dgm:cxn modelId="{649481EF-51C3-455B-B35D-A5C9F9D3DCD2}" type="presParOf" srcId="{A0D178A4-C3B9-47EA-BBB2-2F84D146E567}" destId="{83B63A60-2B4B-49FA-A3BD-A67C3E488A98}" srcOrd="1" destOrd="0" presId="urn:microsoft.com/office/officeart/2005/8/layout/hierarchy1"/>
    <dgm:cxn modelId="{0FD7F1FB-5AD2-45AD-84DE-DFB8ED203CB3}" type="presParOf" srcId="{BCEB8C99-BAE0-4DB0-8686-EC3F0CC429D0}" destId="{E0E52B3B-EF70-4636-A01A-F981BD25945C}" srcOrd="1" destOrd="0" presId="urn:microsoft.com/office/officeart/2005/8/layout/hierarchy1"/>
    <dgm:cxn modelId="{D8377789-54C7-4E45-AC20-75AC0906CBF9}" type="presParOf" srcId="{E0E52B3B-EF70-4636-A01A-F981BD25945C}" destId="{CBFDEC5D-A0F2-45BB-82BA-8B94799227C6}" srcOrd="0" destOrd="0" presId="urn:microsoft.com/office/officeart/2005/8/layout/hierarchy1"/>
    <dgm:cxn modelId="{1017BDF9-C50E-4CA6-9ACA-D0955322EF00}" type="presParOf" srcId="{CBFDEC5D-A0F2-45BB-82BA-8B94799227C6}" destId="{1AF27501-24E8-4A89-A2B8-0B2BC4250120}" srcOrd="0" destOrd="0" presId="urn:microsoft.com/office/officeart/2005/8/layout/hierarchy1"/>
    <dgm:cxn modelId="{9FE748FF-D0C5-4F9D-B5C6-3EB052476131}" type="presParOf" srcId="{CBFDEC5D-A0F2-45BB-82BA-8B94799227C6}" destId="{965D2874-B0B8-4ABF-920B-F35DE44E39E7}" srcOrd="1" destOrd="0" presId="urn:microsoft.com/office/officeart/2005/8/layout/hierarchy1"/>
    <dgm:cxn modelId="{36C52F26-23D2-4D7F-BE0C-81BD40A7B01A}" type="presParOf" srcId="{E0E52B3B-EF70-4636-A01A-F981BD25945C}" destId="{7B4B6792-D1BF-4651-9F82-DE3EFE2E619F}"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4BD77C-1050-4202-8D70-07F9914A7A08}">
      <dsp:nvSpPr>
        <dsp:cNvPr id="0" name=""/>
        <dsp:cNvSpPr/>
      </dsp:nvSpPr>
      <dsp:spPr>
        <a:xfrm>
          <a:off x="1268" y="6585"/>
          <a:ext cx="4453890" cy="2828220"/>
        </a:xfrm>
        <a:prstGeom prst="roundRect">
          <a:avLst>
            <a:gd name="adj" fmla="val 10000"/>
          </a:avLst>
        </a:prstGeom>
        <a:blipFill>
          <a:blip xmlns:r="http://schemas.openxmlformats.org/officeDocument/2006/relationships" r:embed="rId1">
            <a:duotone>
              <a:schemeClr val="accent1">
                <a:hueOff val="0"/>
                <a:satOff val="0"/>
                <a:lumOff val="0"/>
                <a:alphaOff val="0"/>
                <a:shade val="88000"/>
                <a:lumMod val="88000"/>
              </a:schemeClr>
              <a:schemeClr val="accent1">
                <a:hueOff val="0"/>
                <a:satOff val="0"/>
                <a:lumOff val="0"/>
                <a:alphaOff val="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sp>
    <dsp:sp modelId="{665A2DA2-AE61-429F-A37C-E4701549CA1D}">
      <dsp:nvSpPr>
        <dsp:cNvPr id="0" name=""/>
        <dsp:cNvSpPr/>
      </dsp:nvSpPr>
      <dsp:spPr>
        <a:xfrm>
          <a:off x="496145" y="476718"/>
          <a:ext cx="4453890" cy="2828220"/>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baseline="0"/>
            <a:t>This presentation outlines my Personal Development Plan, which identifies key career objectives, highlights areas for skill enhancement and maps out a strategic route for professional growth. </a:t>
          </a:r>
          <a:endParaRPr lang="en-US" sz="2500" kern="1200"/>
        </a:p>
      </dsp:txBody>
      <dsp:txXfrm>
        <a:off x="578981" y="559554"/>
        <a:ext cx="4288218" cy="2662548"/>
      </dsp:txXfrm>
    </dsp:sp>
    <dsp:sp modelId="{1AF27501-24E8-4A89-A2B8-0B2BC4250120}">
      <dsp:nvSpPr>
        <dsp:cNvPr id="0" name=""/>
        <dsp:cNvSpPr/>
      </dsp:nvSpPr>
      <dsp:spPr>
        <a:xfrm>
          <a:off x="5444913" y="6585"/>
          <a:ext cx="4453890" cy="2828220"/>
        </a:xfrm>
        <a:prstGeom prst="roundRect">
          <a:avLst>
            <a:gd name="adj" fmla="val 10000"/>
          </a:avLst>
        </a:prstGeom>
        <a:blipFill>
          <a:blip xmlns:r="http://schemas.openxmlformats.org/officeDocument/2006/relationships" r:embed="rId1">
            <a:duotone>
              <a:schemeClr val="accent1">
                <a:hueOff val="0"/>
                <a:satOff val="0"/>
                <a:lumOff val="0"/>
                <a:alphaOff val="0"/>
                <a:shade val="88000"/>
                <a:lumMod val="88000"/>
              </a:schemeClr>
              <a:schemeClr val="accent1">
                <a:hueOff val="0"/>
                <a:satOff val="0"/>
                <a:lumOff val="0"/>
                <a:alphaOff val="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sp>
    <dsp:sp modelId="{965D2874-B0B8-4ABF-920B-F35DE44E39E7}">
      <dsp:nvSpPr>
        <dsp:cNvPr id="0" name=""/>
        <dsp:cNvSpPr/>
      </dsp:nvSpPr>
      <dsp:spPr>
        <a:xfrm>
          <a:off x="5939790" y="476718"/>
          <a:ext cx="4453890" cy="2828220"/>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baseline="0"/>
            <a:t>Today, I will be highlighting some SMART goals designed to drive my career progression</a:t>
          </a:r>
          <a:endParaRPr lang="en-US" sz="2500" kern="1200"/>
        </a:p>
      </dsp:txBody>
      <dsp:txXfrm>
        <a:off x="6022626" y="559554"/>
        <a:ext cx="4288218" cy="266254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txBody>
          <a:bodyPr/>
          <a:lstStyle/>
          <a:p>
            <a:endParaRPr lang="en-GB"/>
          </a:p>
        </p:txBody>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GB"/>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51ACAB26-EBA2-40B4-8C92-CF05BE69BBD3}" type="datetimeFigureOut">
              <a:rPr lang="en-GB" smtClean="0"/>
              <a:t>10/07/2026</a:t>
            </a:fld>
            <a:endParaRPr lang="en-GB"/>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GB"/>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5170F666-CE64-495A-BC36-FB5053D9471D}" type="slidenum">
              <a:rPr lang="en-GB" smtClean="0"/>
              <a:t>‹#›</a:t>
            </a:fld>
            <a:endParaRPr lang="en-GB"/>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1495249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1ACAB26-EBA2-40B4-8C92-CF05BE69BBD3}" type="datetimeFigureOut">
              <a:rPr lang="en-GB" smtClean="0"/>
              <a:t>10/07/2026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70F666-CE64-495A-BC36-FB5053D9471D}" type="slidenum">
              <a:rPr lang="en-GB" smtClean="0"/>
              <a:t>‹#›</a:t>
            </a:fld>
            <a:endParaRPr lang="en-GB"/>
          </a:p>
        </p:txBody>
      </p:sp>
    </p:spTree>
    <p:extLst>
      <p:ext uri="{BB962C8B-B14F-4D97-AF65-F5344CB8AC3E}">
        <p14:creationId xmlns:p14="http://schemas.microsoft.com/office/powerpoint/2010/main" val="34756424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GB"/>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1ACAB26-EBA2-40B4-8C92-CF05BE69BBD3}" type="datetimeFigureOut">
              <a:rPr lang="en-GB" smtClean="0"/>
              <a:t>10/07/2026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70F666-CE64-495A-BC36-FB5053D9471D}" type="slidenum">
              <a:rPr lang="en-GB" smtClean="0"/>
              <a:t>‹#›</a:t>
            </a:fld>
            <a:endParaRPr lang="en-GB"/>
          </a:p>
        </p:txBody>
      </p:sp>
    </p:spTree>
    <p:extLst>
      <p:ext uri="{BB962C8B-B14F-4D97-AF65-F5344CB8AC3E}">
        <p14:creationId xmlns:p14="http://schemas.microsoft.com/office/powerpoint/2010/main" val="14404023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GB"/>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1ACAB26-EBA2-40B4-8C92-CF05BE69BBD3}" type="datetimeFigureOut">
              <a:rPr lang="en-GB" smtClean="0"/>
              <a:t>10/07/2026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70F666-CE64-495A-BC36-FB5053D9471D}" type="slidenum">
              <a:rPr lang="en-GB" smtClean="0"/>
              <a:t>‹#›</a:t>
            </a:fld>
            <a:endParaRPr lang="en-GB"/>
          </a:p>
        </p:txBody>
      </p:sp>
    </p:spTree>
    <p:extLst>
      <p:ext uri="{BB962C8B-B14F-4D97-AF65-F5344CB8AC3E}">
        <p14:creationId xmlns:p14="http://schemas.microsoft.com/office/powerpoint/2010/main" val="901218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GB"/>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1ACAB26-EBA2-40B4-8C92-CF05BE69BBD3}" type="datetimeFigureOut">
              <a:rPr lang="en-GB" smtClean="0"/>
              <a:t>10/07/2026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170F666-CE64-495A-BC36-FB5053D9471D}" type="slidenum">
              <a:rPr lang="en-GB" smtClean="0"/>
              <a:t>‹#›</a:t>
            </a:fld>
            <a:endParaRPr lang="en-GB"/>
          </a:p>
        </p:txBody>
      </p:sp>
    </p:spTree>
    <p:extLst>
      <p:ext uri="{BB962C8B-B14F-4D97-AF65-F5344CB8AC3E}">
        <p14:creationId xmlns:p14="http://schemas.microsoft.com/office/powerpoint/2010/main" val="40009790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1ACAB26-EBA2-40B4-8C92-CF05BE69BBD3}" type="datetimeFigureOut">
              <a:rPr lang="en-GB" smtClean="0"/>
              <a:t>10/07/2026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70F666-CE64-495A-BC36-FB5053D9471D}" type="slidenum">
              <a:rPr lang="en-GB" smtClean="0"/>
              <a:t>‹#›</a:t>
            </a:fld>
            <a:endParaRPr lang="en-GB"/>
          </a:p>
        </p:txBody>
      </p:sp>
    </p:spTree>
    <p:extLst>
      <p:ext uri="{BB962C8B-B14F-4D97-AF65-F5344CB8AC3E}">
        <p14:creationId xmlns:p14="http://schemas.microsoft.com/office/powerpoint/2010/main" val="19175122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ACAB26-EBA2-40B4-8C92-CF05BE69BBD3}" type="datetimeFigureOut">
              <a:rPr lang="en-GB" smtClean="0"/>
              <a:t>10/07/2026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170F666-CE64-495A-BC36-FB5053D9471D}" type="slidenum">
              <a:rPr lang="en-GB" smtClean="0"/>
              <a:t>‹#›</a:t>
            </a:fld>
            <a:endParaRPr lang="en-GB"/>
          </a:p>
        </p:txBody>
      </p:sp>
    </p:spTree>
    <p:extLst>
      <p:ext uri="{BB962C8B-B14F-4D97-AF65-F5344CB8AC3E}">
        <p14:creationId xmlns:p14="http://schemas.microsoft.com/office/powerpoint/2010/main" val="21446904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GB"/>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1ACAB26-EBA2-40B4-8C92-CF05BE69BBD3}" type="datetimeFigureOut">
              <a:rPr lang="en-GB" smtClean="0"/>
              <a:t>10/07/2026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70F666-CE64-495A-BC36-FB5053D9471D}" type="slidenum">
              <a:rPr lang="en-GB" smtClean="0"/>
              <a:t>‹#›</a:t>
            </a:fld>
            <a:endParaRPr lang="en-GB"/>
          </a:p>
        </p:txBody>
      </p:sp>
    </p:spTree>
    <p:extLst>
      <p:ext uri="{BB962C8B-B14F-4D97-AF65-F5344CB8AC3E}">
        <p14:creationId xmlns:p14="http://schemas.microsoft.com/office/powerpoint/2010/main" val="675150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1ACAB26-EBA2-40B4-8C92-CF05BE69BBD3}" type="datetimeFigureOut">
              <a:rPr lang="en-GB" smtClean="0"/>
              <a:t>10/07/2026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70F666-CE64-495A-BC36-FB5053D9471D}" type="slidenum">
              <a:rPr lang="en-GB" smtClean="0"/>
              <a:t>‹#›</a:t>
            </a:fld>
            <a:endParaRPr lang="en-GB"/>
          </a:p>
        </p:txBody>
      </p:sp>
    </p:spTree>
    <p:extLst>
      <p:ext uri="{BB962C8B-B14F-4D97-AF65-F5344CB8AC3E}">
        <p14:creationId xmlns:p14="http://schemas.microsoft.com/office/powerpoint/2010/main" val="25205755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1ACAB26-EBA2-40B4-8C92-CF05BE69BBD3}" type="datetimeFigureOut">
              <a:rPr lang="en-GB" smtClean="0"/>
              <a:t>10/07/2026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70F666-CE64-495A-BC36-FB5053D9471D}" type="slidenum">
              <a:rPr lang="en-GB" smtClean="0"/>
              <a:t>‹#›</a:t>
            </a:fld>
            <a:endParaRPr lang="en-GB"/>
          </a:p>
        </p:txBody>
      </p:sp>
    </p:spTree>
    <p:extLst>
      <p:ext uri="{BB962C8B-B14F-4D97-AF65-F5344CB8AC3E}">
        <p14:creationId xmlns:p14="http://schemas.microsoft.com/office/powerpoint/2010/main" val="34732338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GB"/>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1ACAB26-EBA2-40B4-8C92-CF05BE69BBD3}" type="datetimeFigureOut">
              <a:rPr lang="en-GB" smtClean="0"/>
              <a:t>10/07/2026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70F666-CE64-495A-BC36-FB5053D9471D}" type="slidenum">
              <a:rPr lang="en-GB" smtClean="0"/>
              <a:t>‹#›</a:t>
            </a:fld>
            <a:endParaRPr lang="en-GB"/>
          </a:p>
        </p:txBody>
      </p:sp>
    </p:spTree>
    <p:extLst>
      <p:ext uri="{BB962C8B-B14F-4D97-AF65-F5344CB8AC3E}">
        <p14:creationId xmlns:p14="http://schemas.microsoft.com/office/powerpoint/2010/main" val="16381418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GB"/>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1ACAB26-EBA2-40B4-8C92-CF05BE69BBD3}" type="datetimeFigureOut">
              <a:rPr lang="en-GB" smtClean="0"/>
              <a:t>10/07/2026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70F666-CE64-495A-BC36-FB5053D9471D}" type="slidenum">
              <a:rPr lang="en-GB" smtClean="0"/>
              <a:t>‹#›</a:t>
            </a:fld>
            <a:endParaRPr lang="en-GB"/>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1227879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GB"/>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1ACAB26-EBA2-40B4-8C92-CF05BE69BBD3}" type="datetimeFigureOut">
              <a:rPr lang="en-GB" smtClean="0"/>
              <a:t>10/07/2026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70F666-CE64-495A-BC36-FB5053D9471D}" type="slidenum">
              <a:rPr lang="en-GB" smtClean="0"/>
              <a:t>‹#›</a:t>
            </a:fld>
            <a:endParaRPr lang="en-GB"/>
          </a:p>
        </p:txBody>
      </p:sp>
    </p:spTree>
    <p:extLst>
      <p:ext uri="{BB962C8B-B14F-4D97-AF65-F5344CB8AC3E}">
        <p14:creationId xmlns:p14="http://schemas.microsoft.com/office/powerpoint/2010/main" val="41960759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GB"/>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51ACAB26-EBA2-40B4-8C92-CF05BE69BBD3}" type="datetimeFigureOut">
              <a:rPr lang="en-GB" smtClean="0"/>
              <a:t>10/07/2026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70F666-CE64-495A-BC36-FB5053D9471D}" type="slidenum">
              <a:rPr lang="en-GB" smtClean="0"/>
              <a:t>‹#›</a:t>
            </a:fld>
            <a:endParaRPr lang="en-GB"/>
          </a:p>
        </p:txBody>
      </p:sp>
    </p:spTree>
    <p:extLst>
      <p:ext uri="{BB962C8B-B14F-4D97-AF65-F5344CB8AC3E}">
        <p14:creationId xmlns:p14="http://schemas.microsoft.com/office/powerpoint/2010/main" val="38844620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GB"/>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51ACAB26-EBA2-40B4-8C92-CF05BE69BBD3}" type="datetimeFigureOut">
              <a:rPr lang="en-GB" smtClean="0"/>
              <a:t>10/07/2026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70F666-CE64-495A-BC36-FB5053D9471D}" type="slidenum">
              <a:rPr lang="en-GB" smtClean="0"/>
              <a:t>‹#›</a:t>
            </a:fld>
            <a:endParaRPr lang="en-GB"/>
          </a:p>
        </p:txBody>
      </p:sp>
    </p:spTree>
    <p:extLst>
      <p:ext uri="{BB962C8B-B14F-4D97-AF65-F5344CB8AC3E}">
        <p14:creationId xmlns:p14="http://schemas.microsoft.com/office/powerpoint/2010/main" val="35577273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GB"/>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1ACAB26-EBA2-40B4-8C92-CF05BE69BBD3}" type="datetimeFigureOut">
              <a:rPr lang="en-GB" smtClean="0"/>
              <a:t>10/07/2026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70F666-CE64-495A-BC36-FB5053D9471D}" type="slidenum">
              <a:rPr lang="en-GB" smtClean="0"/>
              <a:t>‹#›</a:t>
            </a:fld>
            <a:endParaRPr lang="en-GB"/>
          </a:p>
        </p:txBody>
      </p:sp>
    </p:spTree>
    <p:extLst>
      <p:ext uri="{BB962C8B-B14F-4D97-AF65-F5344CB8AC3E}">
        <p14:creationId xmlns:p14="http://schemas.microsoft.com/office/powerpoint/2010/main" val="11595899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GB"/>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1ACAB26-EBA2-40B4-8C92-CF05BE69BBD3}" type="datetimeFigureOut">
              <a:rPr lang="en-GB" smtClean="0"/>
              <a:t>10/07/2026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70F666-CE64-495A-BC36-FB5053D9471D}" type="slidenum">
              <a:rPr lang="en-GB" smtClean="0"/>
              <a:t>‹#›</a:t>
            </a:fld>
            <a:endParaRPr lang="en-GB"/>
          </a:p>
        </p:txBody>
      </p:sp>
    </p:spTree>
    <p:extLst>
      <p:ext uri="{BB962C8B-B14F-4D97-AF65-F5344CB8AC3E}">
        <p14:creationId xmlns:p14="http://schemas.microsoft.com/office/powerpoint/2010/main" val="9413969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txBody>
            <a:bodyPr/>
            <a:lstStyle/>
            <a:p>
              <a:endParaRPr lang="en-GB"/>
            </a:p>
          </p:txBody>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51ACAB26-EBA2-40B4-8C92-CF05BE69BBD3}" type="datetimeFigureOut">
              <a:rPr lang="en-GB" smtClean="0"/>
              <a:t>10/07/2026</a:t>
            </a:fld>
            <a:endParaRPr lang="en-GB"/>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GB"/>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5170F666-CE64-495A-BC36-FB5053D9471D}" type="slidenum">
              <a:rPr lang="en-GB" smtClean="0"/>
              <a:t>‹#›</a:t>
            </a:fld>
            <a:endParaRPr lang="en-GB"/>
          </a:p>
        </p:txBody>
      </p:sp>
    </p:spTree>
    <p:extLst>
      <p:ext uri="{BB962C8B-B14F-4D97-AF65-F5344CB8AC3E}">
        <p14:creationId xmlns:p14="http://schemas.microsoft.com/office/powerpoint/2010/main" val="39712895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jpeg"/><Relationship Id="rId7" Type="http://schemas.openxmlformats.org/officeDocument/2006/relationships/diagramColors" Target="../diagrams/colors1.xml"/><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8.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692DA-A6D2-C2C8-440D-17EAA5723D5D}"/>
              </a:ext>
            </a:extLst>
          </p:cNvPr>
          <p:cNvSpPr>
            <a:spLocks noGrp="1"/>
          </p:cNvSpPr>
          <p:nvPr>
            <p:ph type="ctrTitle"/>
          </p:nvPr>
        </p:nvSpPr>
        <p:spPr/>
        <p:txBody>
          <a:bodyPr>
            <a:normAutofit fontScale="90000"/>
          </a:bodyPr>
          <a:lstStyle/>
          <a:p>
            <a:pPr algn="ctr"/>
            <a:r>
              <a:rPr lang="en-GB" dirty="0"/>
              <a:t>Professional Development plan (PDP)</a:t>
            </a:r>
          </a:p>
        </p:txBody>
      </p:sp>
      <p:sp>
        <p:nvSpPr>
          <p:cNvPr id="3" name="Subtitle 2">
            <a:extLst>
              <a:ext uri="{FF2B5EF4-FFF2-40B4-BE49-F238E27FC236}">
                <a16:creationId xmlns:a16="http://schemas.microsoft.com/office/drawing/2014/main" id="{02C9525A-3C91-6060-FEA6-D4E138D26078}"/>
              </a:ext>
            </a:extLst>
          </p:cNvPr>
          <p:cNvSpPr>
            <a:spLocks noGrp="1"/>
          </p:cNvSpPr>
          <p:nvPr>
            <p:ph type="subTitle" idx="1"/>
          </p:nvPr>
        </p:nvSpPr>
        <p:spPr>
          <a:xfrm rot="21420000">
            <a:off x="1012351" y="3502939"/>
            <a:ext cx="9812595" cy="1671111"/>
          </a:xfrm>
        </p:spPr>
        <p:txBody>
          <a:bodyPr/>
          <a:lstStyle/>
          <a:p>
            <a:r>
              <a:rPr lang="en-GB" dirty="0"/>
              <a:t>Name: KasJuan Sullivan</a:t>
            </a:r>
          </a:p>
          <a:p>
            <a:r>
              <a:rPr lang="en-GB" dirty="0"/>
              <a:t>Student ID: 2535557</a:t>
            </a:r>
          </a:p>
          <a:p>
            <a:r>
              <a:rPr lang="en-GB" dirty="0"/>
              <a:t>Learning in the digital era – acca4025</a:t>
            </a:r>
          </a:p>
          <a:p>
            <a:endParaRPr lang="en-GB" dirty="0"/>
          </a:p>
          <a:p>
            <a:endParaRPr lang="en-GB" dirty="0"/>
          </a:p>
          <a:p>
            <a:r>
              <a:rPr lang="en-GB" dirty="0"/>
              <a:t>,</a:t>
            </a:r>
          </a:p>
        </p:txBody>
      </p:sp>
    </p:spTree>
    <p:extLst>
      <p:ext uri="{BB962C8B-B14F-4D97-AF65-F5344CB8AC3E}">
        <p14:creationId xmlns:p14="http://schemas.microsoft.com/office/powerpoint/2010/main" val="340165480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blip>
          <a:stretch/>
        </a:blipFill>
        <a:effectLst/>
      </p:bgPr>
    </p:bg>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5691BDF7-74ED-406A-8A22-22721EE5FB5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9" name="Group 18">
            <a:extLst>
              <a:ext uri="{FF2B5EF4-FFF2-40B4-BE49-F238E27FC236}">
                <a16:creationId xmlns:a16="http://schemas.microsoft.com/office/drawing/2014/main" id="{13544B1A-9E28-4189-AE12-8CDBA2C0FAF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397" y="0"/>
            <a:ext cx="12005350" cy="6644081"/>
            <a:chOff x="-25397" y="0"/>
            <a:chExt cx="12005350" cy="6644081"/>
          </a:xfrm>
        </p:grpSpPr>
        <p:sp useBgFill="1">
          <p:nvSpPr>
            <p:cNvPr id="20" name="Rectangle 19">
              <a:extLst>
                <a:ext uri="{FF2B5EF4-FFF2-40B4-BE49-F238E27FC236}">
                  <a16:creationId xmlns:a16="http://schemas.microsoft.com/office/drawing/2014/main" id="{2B6A25A0-6CD9-45B3-A42D-509D3E2F2C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Freeform 11">
              <a:extLst>
                <a:ext uri="{FF2B5EF4-FFF2-40B4-BE49-F238E27FC236}">
                  <a16:creationId xmlns:a16="http://schemas.microsoft.com/office/drawing/2014/main" id="{28AFC8E5-EE69-4EDA-9BAA-D9650668BF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txBody>
            <a:bodyPr/>
            <a:lstStyle/>
            <a:p>
              <a:endParaRPr lang="en-GB"/>
            </a:p>
          </p:txBody>
        </p:sp>
        <p:sp>
          <p:nvSpPr>
            <p:cNvPr id="22" name="Rectangle 21">
              <a:extLst>
                <a:ext uri="{FF2B5EF4-FFF2-40B4-BE49-F238E27FC236}">
                  <a16:creationId xmlns:a16="http://schemas.microsoft.com/office/drawing/2014/main" id="{F71EE848-149F-4FB9-B7EF-229308554F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3C55BBFC-0472-4938-1C55-3A7E560F81A8}"/>
              </a:ext>
            </a:extLst>
          </p:cNvPr>
          <p:cNvSpPr>
            <a:spLocks noGrp="1"/>
          </p:cNvSpPr>
          <p:nvPr>
            <p:ph type="title" idx="4294967295"/>
          </p:nvPr>
        </p:nvSpPr>
        <p:spPr>
          <a:xfrm>
            <a:off x="685801" y="685800"/>
            <a:ext cx="10396882" cy="1151965"/>
          </a:xfrm>
        </p:spPr>
        <p:txBody>
          <a:bodyPr vert="horz" lIns="91440" tIns="45720" rIns="91440" bIns="45720" rtlCol="0" anchor="ctr">
            <a:normAutofit/>
          </a:bodyPr>
          <a:lstStyle/>
          <a:p>
            <a:r>
              <a:rPr lang="en-US"/>
              <a:t>Introduction</a:t>
            </a:r>
          </a:p>
        </p:txBody>
      </p:sp>
      <p:graphicFrame>
        <p:nvGraphicFramePr>
          <p:cNvPr id="23" name="Content Placeholder 2">
            <a:extLst>
              <a:ext uri="{FF2B5EF4-FFF2-40B4-BE49-F238E27FC236}">
                <a16:creationId xmlns:a16="http://schemas.microsoft.com/office/drawing/2014/main" id="{B73C109E-5F80-7546-D07F-723A264BAA3E}"/>
              </a:ext>
            </a:extLst>
          </p:cNvPr>
          <p:cNvGraphicFramePr>
            <a:graphicFrameLocks noGrp="1"/>
          </p:cNvGraphicFramePr>
          <p:nvPr>
            <p:ph sz="quarter" idx="4294967295"/>
            <p:extLst>
              <p:ext uri="{D42A27DB-BD31-4B8C-83A1-F6EECF244321}">
                <p14:modId xmlns:p14="http://schemas.microsoft.com/office/powerpoint/2010/main" val="1161002657"/>
              </p:ext>
            </p:extLst>
          </p:nvPr>
        </p:nvGraphicFramePr>
        <p:xfrm>
          <a:off x="685800" y="2063750"/>
          <a:ext cx="10394950" cy="331152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73888060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0200C-CAC2-47D2-2337-EDA8DB09A6D3}"/>
              </a:ext>
            </a:extLst>
          </p:cNvPr>
          <p:cNvSpPr>
            <a:spLocks noGrp="1"/>
          </p:cNvSpPr>
          <p:nvPr>
            <p:ph type="title"/>
          </p:nvPr>
        </p:nvSpPr>
        <p:spPr>
          <a:xfrm>
            <a:off x="897559" y="125362"/>
            <a:ext cx="10396882" cy="1151965"/>
          </a:xfrm>
        </p:spPr>
        <p:txBody>
          <a:bodyPr/>
          <a:lstStyle/>
          <a:p>
            <a:pPr algn="ctr"/>
            <a:r>
              <a:rPr lang="en-GB" dirty="0"/>
              <a:t>Self Evaluation</a:t>
            </a:r>
          </a:p>
        </p:txBody>
      </p:sp>
      <p:graphicFrame>
        <p:nvGraphicFramePr>
          <p:cNvPr id="5" name="Content Placeholder 4">
            <a:extLst>
              <a:ext uri="{FF2B5EF4-FFF2-40B4-BE49-F238E27FC236}">
                <a16:creationId xmlns:a16="http://schemas.microsoft.com/office/drawing/2014/main" id="{FE8C11EA-5146-8FCD-E8BD-1E9020088354}"/>
              </a:ext>
            </a:extLst>
          </p:cNvPr>
          <p:cNvGraphicFramePr>
            <a:graphicFrameLocks noGrp="1"/>
          </p:cNvGraphicFramePr>
          <p:nvPr>
            <p:ph sz="quarter" idx="13"/>
            <p:extLst>
              <p:ext uri="{D42A27DB-BD31-4B8C-83A1-F6EECF244321}">
                <p14:modId xmlns:p14="http://schemas.microsoft.com/office/powerpoint/2010/main" val="541835050"/>
              </p:ext>
            </p:extLst>
          </p:nvPr>
        </p:nvGraphicFramePr>
        <p:xfrm>
          <a:off x="1101213" y="1110021"/>
          <a:ext cx="10009239" cy="4023360"/>
        </p:xfrm>
        <a:graphic>
          <a:graphicData uri="http://schemas.openxmlformats.org/drawingml/2006/table">
            <a:tbl>
              <a:tblPr firstRow="1" bandRow="1">
                <a:tableStyleId>{5C22544A-7EE6-4342-B048-85BDC9FD1C3A}</a:tableStyleId>
              </a:tblPr>
              <a:tblGrid>
                <a:gridCol w="3336413">
                  <a:extLst>
                    <a:ext uri="{9D8B030D-6E8A-4147-A177-3AD203B41FA5}">
                      <a16:colId xmlns:a16="http://schemas.microsoft.com/office/drawing/2014/main" val="4291414681"/>
                    </a:ext>
                  </a:extLst>
                </a:gridCol>
                <a:gridCol w="3336413">
                  <a:extLst>
                    <a:ext uri="{9D8B030D-6E8A-4147-A177-3AD203B41FA5}">
                      <a16:colId xmlns:a16="http://schemas.microsoft.com/office/drawing/2014/main" val="101314346"/>
                    </a:ext>
                  </a:extLst>
                </a:gridCol>
                <a:gridCol w="3336413">
                  <a:extLst>
                    <a:ext uri="{9D8B030D-6E8A-4147-A177-3AD203B41FA5}">
                      <a16:colId xmlns:a16="http://schemas.microsoft.com/office/drawing/2014/main" val="757155656"/>
                    </a:ext>
                  </a:extLst>
                </a:gridCol>
              </a:tblGrid>
              <a:tr h="286122">
                <a:tc>
                  <a:txBody>
                    <a:bodyPr/>
                    <a:lstStyle/>
                    <a:p>
                      <a:pPr algn="ctr"/>
                      <a:r>
                        <a:rPr lang="en-GB" dirty="0"/>
                        <a:t>Strengths</a:t>
                      </a:r>
                    </a:p>
                  </a:txBody>
                  <a:tcPr/>
                </a:tc>
                <a:tc>
                  <a:txBody>
                    <a:bodyPr/>
                    <a:lstStyle/>
                    <a:p>
                      <a:pPr algn="ctr"/>
                      <a:r>
                        <a:rPr lang="en-GB" dirty="0"/>
                        <a:t>Personal Traits</a:t>
                      </a:r>
                    </a:p>
                  </a:txBody>
                  <a:tcPr/>
                </a:tc>
                <a:tc>
                  <a:txBody>
                    <a:bodyPr/>
                    <a:lstStyle/>
                    <a:p>
                      <a:pPr algn="ctr"/>
                      <a:r>
                        <a:rPr lang="en-GB" dirty="0"/>
                        <a:t>Areas For development</a:t>
                      </a:r>
                    </a:p>
                  </a:txBody>
                  <a:tcPr/>
                </a:tc>
                <a:extLst>
                  <a:ext uri="{0D108BD9-81ED-4DB2-BD59-A6C34878D82A}">
                    <a16:rowId xmlns:a16="http://schemas.microsoft.com/office/drawing/2014/main" val="2137628661"/>
                  </a:ext>
                </a:extLst>
              </a:tr>
              <a:tr h="500714">
                <a:tc>
                  <a:txBody>
                    <a:bodyPr/>
                    <a:lstStyle/>
                    <a:p>
                      <a:r>
                        <a:rPr lang="en-GB" dirty="0"/>
                        <a:t>Strong Team player</a:t>
                      </a:r>
                    </a:p>
                  </a:txBody>
                  <a:tcPr/>
                </a:tc>
                <a:tc>
                  <a:txBody>
                    <a:bodyPr/>
                    <a:lstStyle/>
                    <a:p>
                      <a:r>
                        <a:rPr lang="en-GB" dirty="0"/>
                        <a:t>Introverted, Reflective</a:t>
                      </a:r>
                    </a:p>
                  </a:txBody>
                  <a:tcPr/>
                </a:tc>
                <a:tc>
                  <a:txBody>
                    <a:bodyPr/>
                    <a:lstStyle/>
                    <a:p>
                      <a:r>
                        <a:rPr lang="en-GB" dirty="0"/>
                        <a:t>Improvement of confidence in Public Speaking &amp; Presentations</a:t>
                      </a:r>
                    </a:p>
                  </a:txBody>
                  <a:tcPr/>
                </a:tc>
                <a:extLst>
                  <a:ext uri="{0D108BD9-81ED-4DB2-BD59-A6C34878D82A}">
                    <a16:rowId xmlns:a16="http://schemas.microsoft.com/office/drawing/2014/main" val="3207701619"/>
                  </a:ext>
                </a:extLst>
              </a:tr>
              <a:tr h="929898">
                <a:tc>
                  <a:txBody>
                    <a:bodyPr/>
                    <a:lstStyle/>
                    <a:p>
                      <a:r>
                        <a:rPr lang="en-GB" dirty="0"/>
                        <a:t>Analytical Thinker With Excellent Problem Solving &amp; Creative Skills</a:t>
                      </a:r>
                    </a:p>
                  </a:txBody>
                  <a:tcPr/>
                </a:tc>
                <a:tc>
                  <a:txBody>
                    <a:bodyPr/>
                    <a:lstStyle/>
                    <a:p>
                      <a:r>
                        <a:rPr lang="en-GB" dirty="0"/>
                        <a:t>Handling Stress Well &amp; Remains Focus Under pressure</a:t>
                      </a:r>
                    </a:p>
                  </a:txBody>
                  <a:tcPr/>
                </a:tc>
                <a:tc>
                  <a:txBody>
                    <a:bodyPr/>
                    <a:lstStyle/>
                    <a:p>
                      <a:r>
                        <a:rPr lang="en-GB" dirty="0"/>
                        <a:t>Strengthening of Time Management Skills to balance multiple deadlines more effectively</a:t>
                      </a:r>
                    </a:p>
                  </a:txBody>
                  <a:tcPr/>
                </a:tc>
                <a:extLst>
                  <a:ext uri="{0D108BD9-81ED-4DB2-BD59-A6C34878D82A}">
                    <a16:rowId xmlns:a16="http://schemas.microsoft.com/office/drawing/2014/main" val="914345342"/>
                  </a:ext>
                </a:extLst>
              </a:tr>
              <a:tr h="715306">
                <a:tc>
                  <a:txBody>
                    <a:bodyPr/>
                    <a:lstStyle/>
                    <a:p>
                      <a:r>
                        <a:rPr lang="en-GB" dirty="0"/>
                        <a:t>Self Motivated, Detail-Oriented &amp; Precise in Completing Tasks</a:t>
                      </a:r>
                    </a:p>
                  </a:txBody>
                  <a:tcPr/>
                </a:tc>
                <a:tc>
                  <a:txBody>
                    <a:bodyPr/>
                    <a:lstStyle/>
                    <a:p>
                      <a:r>
                        <a:rPr lang="en-GB" dirty="0"/>
                        <a:t>Visual Learner who prefers Demonstrations &amp; Practical Examples</a:t>
                      </a:r>
                    </a:p>
                  </a:txBody>
                  <a:tcPr/>
                </a:tc>
                <a:tc>
                  <a:txBody>
                    <a:bodyPr/>
                    <a:lstStyle/>
                    <a:p>
                      <a:endParaRPr lang="en-GB" dirty="0"/>
                    </a:p>
                  </a:txBody>
                  <a:tcPr/>
                </a:tc>
                <a:extLst>
                  <a:ext uri="{0D108BD9-81ED-4DB2-BD59-A6C34878D82A}">
                    <a16:rowId xmlns:a16="http://schemas.microsoft.com/office/drawing/2014/main" val="2616174959"/>
                  </a:ext>
                </a:extLst>
              </a:tr>
              <a:tr h="715306">
                <a:tc>
                  <a:txBody>
                    <a:bodyPr/>
                    <a:lstStyle/>
                    <a:p>
                      <a:r>
                        <a:rPr lang="en-GB" dirty="0"/>
                        <a:t>Demonstrates Strong Leadership Qualities &amp; proficient in Data Analysis</a:t>
                      </a:r>
                    </a:p>
                  </a:txBody>
                  <a:tcPr/>
                </a:tc>
                <a:tc>
                  <a:txBody>
                    <a:bodyPr/>
                    <a:lstStyle/>
                    <a:p>
                      <a:r>
                        <a:rPr lang="en-GB" dirty="0"/>
                        <a:t>Prefers Individual Study as Solo Study Improves Concentration &amp; Productivity</a:t>
                      </a:r>
                    </a:p>
                  </a:txBody>
                  <a:tcPr/>
                </a:tc>
                <a:tc>
                  <a:txBody>
                    <a:bodyPr/>
                    <a:lstStyle/>
                    <a:p>
                      <a:endParaRPr lang="en-GB" dirty="0"/>
                    </a:p>
                  </a:txBody>
                  <a:tcPr/>
                </a:tc>
                <a:extLst>
                  <a:ext uri="{0D108BD9-81ED-4DB2-BD59-A6C34878D82A}">
                    <a16:rowId xmlns:a16="http://schemas.microsoft.com/office/drawing/2014/main" val="2790264294"/>
                  </a:ext>
                </a:extLst>
              </a:tr>
            </a:tbl>
          </a:graphicData>
        </a:graphic>
      </p:graphicFrame>
    </p:spTree>
    <p:extLst>
      <p:ext uri="{BB962C8B-B14F-4D97-AF65-F5344CB8AC3E}">
        <p14:creationId xmlns:p14="http://schemas.microsoft.com/office/powerpoint/2010/main" val="770699141"/>
      </p:ext>
    </p:extLst>
  </p:cSld>
  <p:clrMapOvr>
    <a:masterClrMapping/>
  </p:clrMapOvr>
  <p:transition spd="slow">
    <p:randomBar dir="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46AD8-A007-451E-1C4D-93FC1C53B8AD}"/>
              </a:ext>
            </a:extLst>
          </p:cNvPr>
          <p:cNvSpPr>
            <a:spLocks noGrp="1"/>
          </p:cNvSpPr>
          <p:nvPr>
            <p:ph type="title"/>
          </p:nvPr>
        </p:nvSpPr>
        <p:spPr/>
        <p:txBody>
          <a:bodyPr/>
          <a:lstStyle/>
          <a:p>
            <a:pPr algn="ctr"/>
            <a:r>
              <a:rPr lang="en-GB" dirty="0"/>
              <a:t>Self evaluation Review</a:t>
            </a:r>
          </a:p>
        </p:txBody>
      </p:sp>
      <p:sp>
        <p:nvSpPr>
          <p:cNvPr id="3" name="Content Placeholder 2">
            <a:extLst>
              <a:ext uri="{FF2B5EF4-FFF2-40B4-BE49-F238E27FC236}">
                <a16:creationId xmlns:a16="http://schemas.microsoft.com/office/drawing/2014/main" id="{71408CC4-A362-E230-2085-406EB3437934}"/>
              </a:ext>
            </a:extLst>
          </p:cNvPr>
          <p:cNvSpPr>
            <a:spLocks noGrp="1"/>
          </p:cNvSpPr>
          <p:nvPr>
            <p:ph sz="quarter" idx="13"/>
          </p:nvPr>
        </p:nvSpPr>
        <p:spPr>
          <a:xfrm>
            <a:off x="685800" y="1071716"/>
            <a:ext cx="10394707" cy="4302869"/>
          </a:xfrm>
        </p:spPr>
        <p:txBody>
          <a:bodyPr/>
          <a:lstStyle/>
          <a:p>
            <a:r>
              <a:rPr lang="en-GB" dirty="0"/>
              <a:t>This review underscores core strengths in analytics, technology &amp; leadership while pinpointing communication and time management as key areas for my continued professional growth.</a:t>
            </a:r>
          </a:p>
        </p:txBody>
      </p:sp>
    </p:spTree>
    <p:extLst>
      <p:ext uri="{BB962C8B-B14F-4D97-AF65-F5344CB8AC3E}">
        <p14:creationId xmlns:p14="http://schemas.microsoft.com/office/powerpoint/2010/main" val="1199996763"/>
      </p:ext>
    </p:extLst>
  </p:cSld>
  <p:clrMapOvr>
    <a:masterClrMapping/>
  </p:clrMapOvr>
  <p:transition spd="med">
    <p:pull/>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D4899-D9CB-CC94-C602-30D5D340BEE4}"/>
              </a:ext>
            </a:extLst>
          </p:cNvPr>
          <p:cNvSpPr>
            <a:spLocks noGrp="1"/>
          </p:cNvSpPr>
          <p:nvPr>
            <p:ph type="title" idx="4294967295"/>
          </p:nvPr>
        </p:nvSpPr>
        <p:spPr>
          <a:xfrm>
            <a:off x="944544" y="1"/>
            <a:ext cx="9766999" cy="1150374"/>
          </a:xfrm>
        </p:spPr>
        <p:txBody>
          <a:bodyPr>
            <a:normAutofit/>
          </a:bodyPr>
          <a:lstStyle/>
          <a:p>
            <a:pPr algn="ctr"/>
            <a:r>
              <a:rPr lang="en-GB" dirty="0"/>
              <a:t>Reflection </a:t>
            </a:r>
          </a:p>
        </p:txBody>
      </p:sp>
      <p:sp>
        <p:nvSpPr>
          <p:cNvPr id="4" name="Oval 3">
            <a:extLst>
              <a:ext uri="{FF2B5EF4-FFF2-40B4-BE49-F238E27FC236}">
                <a16:creationId xmlns:a16="http://schemas.microsoft.com/office/drawing/2014/main" id="{E7FCEE4E-1D53-7F39-34F7-67E2F18E506C}"/>
              </a:ext>
            </a:extLst>
          </p:cNvPr>
          <p:cNvSpPr/>
          <p:nvPr/>
        </p:nvSpPr>
        <p:spPr>
          <a:xfrm>
            <a:off x="4739147" y="2676835"/>
            <a:ext cx="2533036" cy="127819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Gibbs’ Reflective Cycle</a:t>
            </a:r>
          </a:p>
        </p:txBody>
      </p:sp>
      <p:sp>
        <p:nvSpPr>
          <p:cNvPr id="5" name="Rectangle: Rounded Corners 4">
            <a:extLst>
              <a:ext uri="{FF2B5EF4-FFF2-40B4-BE49-F238E27FC236}">
                <a16:creationId xmlns:a16="http://schemas.microsoft.com/office/drawing/2014/main" id="{828055C9-B133-E81D-32BF-9B39DF01D4AD}"/>
              </a:ext>
            </a:extLst>
          </p:cNvPr>
          <p:cNvSpPr/>
          <p:nvPr/>
        </p:nvSpPr>
        <p:spPr>
          <a:xfrm>
            <a:off x="-383458" y="968473"/>
            <a:ext cx="4109884" cy="160266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u="sng" dirty="0"/>
              <a:t>Description</a:t>
            </a:r>
          </a:p>
          <a:p>
            <a:r>
              <a:rPr lang="en-GB" sz="1600" dirty="0"/>
              <a:t>A </a:t>
            </a:r>
            <a:r>
              <a:rPr lang="en-GB" sz="1600" dirty="0" err="1"/>
              <a:t>CertHE</a:t>
            </a:r>
            <a:r>
              <a:rPr lang="en-GB" sz="1600" dirty="0"/>
              <a:t> student with hands-on project experience, strong analytical problem-solving abilities, and a commitment to continuous professional development.</a:t>
            </a:r>
          </a:p>
          <a:p>
            <a:endParaRPr lang="en-GB" u="sng" dirty="0"/>
          </a:p>
        </p:txBody>
      </p:sp>
      <p:sp>
        <p:nvSpPr>
          <p:cNvPr id="6" name="Rectangle: Rounded Corners 5">
            <a:extLst>
              <a:ext uri="{FF2B5EF4-FFF2-40B4-BE49-F238E27FC236}">
                <a16:creationId xmlns:a16="http://schemas.microsoft.com/office/drawing/2014/main" id="{0AA332D6-28DC-55B4-6A19-541DA64890D5}"/>
              </a:ext>
            </a:extLst>
          </p:cNvPr>
          <p:cNvSpPr/>
          <p:nvPr/>
        </p:nvSpPr>
        <p:spPr>
          <a:xfrm>
            <a:off x="-314633" y="3320836"/>
            <a:ext cx="4041059" cy="160266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u="sng" dirty="0"/>
              <a:t>Feelings</a:t>
            </a:r>
          </a:p>
          <a:p>
            <a:r>
              <a:rPr lang="en-GB" sz="1600" dirty="0"/>
              <a:t>An independent and driven cybersecurity student, currently focused on strengthening presentation delivery and deadline management.</a:t>
            </a:r>
          </a:p>
        </p:txBody>
      </p:sp>
      <p:sp>
        <p:nvSpPr>
          <p:cNvPr id="7" name="Rectangle: Rounded Corners 6">
            <a:extLst>
              <a:ext uri="{FF2B5EF4-FFF2-40B4-BE49-F238E27FC236}">
                <a16:creationId xmlns:a16="http://schemas.microsoft.com/office/drawing/2014/main" id="{DF239940-4CC9-CFC1-3331-9F10ABD76D59}"/>
              </a:ext>
            </a:extLst>
          </p:cNvPr>
          <p:cNvSpPr/>
          <p:nvPr/>
        </p:nvSpPr>
        <p:spPr>
          <a:xfrm>
            <a:off x="8229599" y="725128"/>
            <a:ext cx="4109884" cy="204019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u="sng" dirty="0"/>
              <a:t>Evaluation</a:t>
            </a:r>
          </a:p>
          <a:p>
            <a:r>
              <a:rPr lang="en-GB" sz="1600" dirty="0"/>
              <a:t>My university coursework has built a strong technical foundation, while group projects have honed my ability to lead, collaborate, and communicate effectively. This combination has equipped me with the hybrid of technical and interpersonal skills that employers value most.</a:t>
            </a:r>
          </a:p>
        </p:txBody>
      </p:sp>
      <p:sp>
        <p:nvSpPr>
          <p:cNvPr id="8" name="Rectangle: Rounded Corners 7">
            <a:extLst>
              <a:ext uri="{FF2B5EF4-FFF2-40B4-BE49-F238E27FC236}">
                <a16:creationId xmlns:a16="http://schemas.microsoft.com/office/drawing/2014/main" id="{8ECB1A2E-CAC9-B960-98F3-A0DA52A016C0}"/>
              </a:ext>
            </a:extLst>
          </p:cNvPr>
          <p:cNvSpPr/>
          <p:nvPr/>
        </p:nvSpPr>
        <p:spPr>
          <a:xfrm>
            <a:off x="8264012" y="2949676"/>
            <a:ext cx="4041058" cy="223192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u="sng" dirty="0"/>
              <a:t>Analysis</a:t>
            </a:r>
          </a:p>
          <a:p>
            <a:r>
              <a:rPr lang="en-GB" sz="1600" dirty="0"/>
              <a:t>I am actively broadening my technical expertise while refining my communication, presentation, and time management skills. I am increasing my employability by pursuing industry-recognised certifications and building practical, hands-on experience through interactive online labs and platforms.</a:t>
            </a:r>
          </a:p>
        </p:txBody>
      </p:sp>
      <p:sp>
        <p:nvSpPr>
          <p:cNvPr id="9" name="Rectangle: Rounded Corners 8">
            <a:extLst>
              <a:ext uri="{FF2B5EF4-FFF2-40B4-BE49-F238E27FC236}">
                <a16:creationId xmlns:a16="http://schemas.microsoft.com/office/drawing/2014/main" id="{9B8009E2-A2A2-810A-2A8B-182A0A6BD348}"/>
              </a:ext>
            </a:extLst>
          </p:cNvPr>
          <p:cNvSpPr/>
          <p:nvPr/>
        </p:nvSpPr>
        <p:spPr>
          <a:xfrm>
            <a:off x="4049047" y="4124633"/>
            <a:ext cx="3913239" cy="142076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u="sng" dirty="0"/>
              <a:t>Conclusion</a:t>
            </a:r>
          </a:p>
          <a:p>
            <a:r>
              <a:rPr lang="en-GB" sz="1600" dirty="0"/>
              <a:t>This reflection highlights the exact skills I must develop. By embracing ongoing professional growth, I will stay ahead in a rapidly evolving industry.</a:t>
            </a:r>
          </a:p>
        </p:txBody>
      </p:sp>
      <p:sp>
        <p:nvSpPr>
          <p:cNvPr id="10" name="Rectangle: Rounded Corners 9">
            <a:extLst>
              <a:ext uri="{FF2B5EF4-FFF2-40B4-BE49-F238E27FC236}">
                <a16:creationId xmlns:a16="http://schemas.microsoft.com/office/drawing/2014/main" id="{962A3637-EE21-5437-6500-89EAEAAC2975}"/>
              </a:ext>
            </a:extLst>
          </p:cNvPr>
          <p:cNvSpPr/>
          <p:nvPr/>
        </p:nvSpPr>
        <p:spPr>
          <a:xfrm>
            <a:off x="3985137" y="904564"/>
            <a:ext cx="4041057" cy="160266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u="sng" dirty="0"/>
              <a:t>Action Plan</a:t>
            </a:r>
          </a:p>
          <a:p>
            <a:r>
              <a:rPr lang="en-GB" sz="1600" dirty="0"/>
              <a:t>Complete the Microsoft Learn Security Fundamentals, gain an industry-recognised certification, improve my public speaking skills, strengthen my time management and build a professional cybersecurity portfolio.</a:t>
            </a:r>
          </a:p>
        </p:txBody>
      </p:sp>
    </p:spTree>
    <p:extLst>
      <p:ext uri="{BB962C8B-B14F-4D97-AF65-F5344CB8AC3E}">
        <p14:creationId xmlns:p14="http://schemas.microsoft.com/office/powerpoint/2010/main" val="422059963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76DFE400-32BD-F5C0-D5E5-D922D5C91C41}"/>
              </a:ext>
            </a:extLst>
          </p:cNvPr>
          <p:cNvGraphicFramePr>
            <a:graphicFrameLocks noGrp="1"/>
          </p:cNvGraphicFramePr>
          <p:nvPr>
            <p:ph sz="quarter" idx="4294967295"/>
            <p:extLst>
              <p:ext uri="{D42A27DB-BD31-4B8C-83A1-F6EECF244321}">
                <p14:modId xmlns:p14="http://schemas.microsoft.com/office/powerpoint/2010/main" val="1256433734"/>
              </p:ext>
            </p:extLst>
          </p:nvPr>
        </p:nvGraphicFramePr>
        <p:xfrm>
          <a:off x="0" y="0"/>
          <a:ext cx="11987688" cy="7675062"/>
        </p:xfrm>
        <a:graphic>
          <a:graphicData uri="http://schemas.openxmlformats.org/drawingml/2006/table">
            <a:tbl>
              <a:tblPr firstRow="1" bandRow="1">
                <a:tableStyleId>{5C22544A-7EE6-4342-B048-85BDC9FD1C3A}</a:tableStyleId>
              </a:tblPr>
              <a:tblGrid>
                <a:gridCol w="1997948">
                  <a:extLst>
                    <a:ext uri="{9D8B030D-6E8A-4147-A177-3AD203B41FA5}">
                      <a16:colId xmlns:a16="http://schemas.microsoft.com/office/drawing/2014/main" val="3884623830"/>
                    </a:ext>
                  </a:extLst>
                </a:gridCol>
                <a:gridCol w="1997948">
                  <a:extLst>
                    <a:ext uri="{9D8B030D-6E8A-4147-A177-3AD203B41FA5}">
                      <a16:colId xmlns:a16="http://schemas.microsoft.com/office/drawing/2014/main" val="1263526257"/>
                    </a:ext>
                  </a:extLst>
                </a:gridCol>
                <a:gridCol w="1997948">
                  <a:extLst>
                    <a:ext uri="{9D8B030D-6E8A-4147-A177-3AD203B41FA5}">
                      <a16:colId xmlns:a16="http://schemas.microsoft.com/office/drawing/2014/main" val="3557306833"/>
                    </a:ext>
                  </a:extLst>
                </a:gridCol>
                <a:gridCol w="1997948">
                  <a:extLst>
                    <a:ext uri="{9D8B030D-6E8A-4147-A177-3AD203B41FA5}">
                      <a16:colId xmlns:a16="http://schemas.microsoft.com/office/drawing/2014/main" val="426912729"/>
                    </a:ext>
                  </a:extLst>
                </a:gridCol>
                <a:gridCol w="1997948">
                  <a:extLst>
                    <a:ext uri="{9D8B030D-6E8A-4147-A177-3AD203B41FA5}">
                      <a16:colId xmlns:a16="http://schemas.microsoft.com/office/drawing/2014/main" val="906547891"/>
                    </a:ext>
                  </a:extLst>
                </a:gridCol>
                <a:gridCol w="1997948">
                  <a:extLst>
                    <a:ext uri="{9D8B030D-6E8A-4147-A177-3AD203B41FA5}">
                      <a16:colId xmlns:a16="http://schemas.microsoft.com/office/drawing/2014/main" val="1732452277"/>
                    </a:ext>
                  </a:extLst>
                </a:gridCol>
              </a:tblGrid>
              <a:tr h="1091382">
                <a:tc>
                  <a:txBody>
                    <a:bodyPr/>
                    <a:lstStyle/>
                    <a:p>
                      <a:pPr algn="ctr"/>
                      <a:r>
                        <a:rPr lang="en-GB" dirty="0"/>
                        <a:t>Long-Term</a:t>
                      </a:r>
                    </a:p>
                    <a:p>
                      <a:pPr algn="ctr"/>
                      <a:r>
                        <a:rPr lang="en-GB" dirty="0"/>
                        <a:t> Goals</a:t>
                      </a:r>
                    </a:p>
                  </a:txBody>
                  <a:tcPr/>
                </a:tc>
                <a:tc>
                  <a:txBody>
                    <a:bodyPr/>
                    <a:lstStyle/>
                    <a:p>
                      <a:pPr algn="ctr"/>
                      <a:r>
                        <a:rPr lang="en-GB" dirty="0"/>
                        <a:t>Specific Career Goals</a:t>
                      </a:r>
                    </a:p>
                  </a:txBody>
                  <a:tcPr/>
                </a:tc>
                <a:tc>
                  <a:txBody>
                    <a:bodyPr/>
                    <a:lstStyle/>
                    <a:p>
                      <a:pPr algn="ctr"/>
                      <a:r>
                        <a:rPr lang="en-GB" dirty="0"/>
                        <a:t>Skills I Need To Work On</a:t>
                      </a:r>
                    </a:p>
                  </a:txBody>
                  <a:tcPr/>
                </a:tc>
                <a:tc>
                  <a:txBody>
                    <a:bodyPr/>
                    <a:lstStyle/>
                    <a:p>
                      <a:pPr algn="ctr"/>
                      <a:r>
                        <a:rPr lang="en-GB" dirty="0"/>
                        <a:t>Actions To </a:t>
                      </a:r>
                    </a:p>
                    <a:p>
                      <a:pPr algn="ctr"/>
                      <a:r>
                        <a:rPr lang="en-GB" dirty="0"/>
                        <a:t>Take</a:t>
                      </a:r>
                    </a:p>
                  </a:txBody>
                  <a:tcPr/>
                </a:tc>
                <a:tc>
                  <a:txBody>
                    <a:bodyPr/>
                    <a:lstStyle/>
                    <a:p>
                      <a:pPr algn="ctr"/>
                      <a:r>
                        <a:rPr lang="en-GB" dirty="0"/>
                        <a:t>Key Skills Needed For each Goal</a:t>
                      </a:r>
                    </a:p>
                  </a:txBody>
                  <a:tcPr/>
                </a:tc>
                <a:tc>
                  <a:txBody>
                    <a:bodyPr/>
                    <a:lstStyle/>
                    <a:p>
                      <a:pPr algn="ctr"/>
                      <a:r>
                        <a:rPr lang="en-GB" dirty="0"/>
                        <a:t>Time Period For Training To Be Completed By</a:t>
                      </a:r>
                    </a:p>
                  </a:txBody>
                  <a:tcPr/>
                </a:tc>
                <a:extLst>
                  <a:ext uri="{0D108BD9-81ED-4DB2-BD59-A6C34878D82A}">
                    <a16:rowId xmlns:a16="http://schemas.microsoft.com/office/drawing/2014/main" val="3567613765"/>
                  </a:ext>
                </a:extLst>
              </a:tr>
              <a:tr h="917278">
                <a:tc>
                  <a:txBody>
                    <a:bodyPr/>
                    <a:lstStyle/>
                    <a:p>
                      <a:r>
                        <a:rPr lang="en-GB" dirty="0"/>
                        <a:t>Become a Cybersecurity Analyst</a:t>
                      </a:r>
                    </a:p>
                  </a:txBody>
                  <a:tcPr/>
                </a:tc>
                <a:tc>
                  <a:txBody>
                    <a:bodyPr/>
                    <a:lstStyle/>
                    <a:p>
                      <a:r>
                        <a:rPr lang="en-GB" dirty="0"/>
                        <a:t>Improve computing skills</a:t>
                      </a:r>
                    </a:p>
                    <a:p>
                      <a:endParaRPr lang="en-GB" dirty="0"/>
                    </a:p>
                  </a:txBody>
                  <a:tcPr/>
                </a:tc>
                <a:tc>
                  <a:txBody>
                    <a:bodyPr/>
                    <a:lstStyle/>
                    <a:p>
                      <a:r>
                        <a:rPr lang="en-GB" dirty="0"/>
                        <a:t>Network security, Linux, Windows security, threat detection, security monitoring, communication skills.</a:t>
                      </a:r>
                    </a:p>
                  </a:txBody>
                  <a:tcPr/>
                </a:tc>
                <a:tc>
                  <a:txBody>
                    <a:bodyPr/>
                    <a:lstStyle/>
                    <a:p>
                      <a:r>
                        <a:rPr lang="en-GB" dirty="0"/>
                        <a:t>Complete Google Cybersecurity Certificate, Study and pass CompTIA Security+.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dk1"/>
                          </a:solidFill>
                          <a:effectLst/>
                          <a:latin typeface="+mn-lt"/>
                          <a:ea typeface="+mn-ea"/>
                          <a:cs typeface="+mn-cs"/>
                        </a:rPr>
                        <a:t>Networking, analytical thinking, Linux, problem-solving, teamwork.</a:t>
                      </a:r>
                    </a:p>
                    <a:p>
                      <a:r>
                        <a:rPr lang="en-GB" dirty="0"/>
                        <a:t>[1]</a:t>
                      </a:r>
                    </a:p>
                    <a:p>
                      <a:endParaRPr lang="en-GB" dirty="0"/>
                    </a:p>
                  </a:txBody>
                  <a:tcPr/>
                </a:tc>
                <a:tc>
                  <a:txBody>
                    <a:bodyPr/>
                    <a:lstStyle/>
                    <a:p>
                      <a:r>
                        <a:rPr lang="en-GB" dirty="0"/>
                        <a:t>12 months</a:t>
                      </a:r>
                    </a:p>
                    <a:p>
                      <a:endParaRPr lang="en-GB" dirty="0"/>
                    </a:p>
                  </a:txBody>
                  <a:tcPr/>
                </a:tc>
                <a:extLst>
                  <a:ext uri="{0D108BD9-81ED-4DB2-BD59-A6C34878D82A}">
                    <a16:rowId xmlns:a16="http://schemas.microsoft.com/office/drawing/2014/main" val="1689321934"/>
                  </a:ext>
                </a:extLst>
              </a:tr>
              <a:tr h="1665514">
                <a:tc>
                  <a:txBody>
                    <a:bodyPr/>
                    <a:lstStyle/>
                    <a:p>
                      <a:r>
                        <a:rPr lang="en-GB" dirty="0"/>
                        <a:t>Become an Ethical Hacker</a:t>
                      </a:r>
                    </a:p>
                  </a:txBody>
                  <a:tcPr/>
                </a:tc>
                <a:tc>
                  <a:txBody>
                    <a:bodyPr/>
                    <a:lstStyle/>
                    <a:p>
                      <a:r>
                        <a:rPr lang="en-GB" dirty="0"/>
                        <a:t>Learn about cyber security</a:t>
                      </a:r>
                    </a:p>
                    <a:p>
                      <a:endParaRPr lang="en-GB" dirty="0"/>
                    </a:p>
                  </a:txBody>
                  <a:tcPr/>
                </a:tc>
                <a:tc>
                  <a:txBody>
                    <a:bodyPr/>
                    <a:lstStyle/>
                    <a:p>
                      <a:r>
                        <a:rPr lang="en-GB" dirty="0"/>
                        <a:t>An understanding of hacking, fundamental coding skills, Problem solving skills</a:t>
                      </a:r>
                    </a:p>
                    <a:p>
                      <a:endParaRPr lang="en-GB" dirty="0"/>
                    </a:p>
                  </a:txBody>
                  <a:tcPr/>
                </a:tc>
                <a:tc>
                  <a:txBody>
                    <a:bodyPr/>
                    <a:lstStyle/>
                    <a:p>
                      <a:r>
                        <a:rPr lang="en-GB" dirty="0"/>
                        <a:t>Learn Python for automation &amp; complete penetration testing training.</a:t>
                      </a:r>
                    </a:p>
                  </a:txBody>
                  <a:tcPr/>
                </a:tc>
                <a:tc>
                  <a:txBody>
                    <a:bodyPr/>
                    <a:lstStyle/>
                    <a:p>
                      <a:r>
                        <a:rPr lang="en-GB" dirty="0"/>
                        <a:t>Knowledge of operating systems, Coding, Cloud Security, Problem solving skills, Attention to detail [2]</a:t>
                      </a:r>
                    </a:p>
                    <a:p>
                      <a:endParaRPr lang="en-GB" dirty="0"/>
                    </a:p>
                  </a:txBody>
                  <a:tcPr/>
                </a:tc>
                <a:tc>
                  <a:txBody>
                    <a:bodyPr/>
                    <a:lstStyle/>
                    <a:p>
                      <a:r>
                        <a:rPr lang="en-GB" dirty="0"/>
                        <a:t>18 months</a:t>
                      </a:r>
                    </a:p>
                    <a:p>
                      <a:endParaRPr lang="en-GB" dirty="0"/>
                    </a:p>
                  </a:txBody>
                  <a:tcPr/>
                </a:tc>
                <a:extLst>
                  <a:ext uri="{0D108BD9-81ED-4DB2-BD59-A6C34878D82A}">
                    <a16:rowId xmlns:a16="http://schemas.microsoft.com/office/drawing/2014/main" val="3749579311"/>
                  </a:ext>
                </a:extLst>
              </a:tr>
              <a:tr h="1665514">
                <a:tc>
                  <a:txBody>
                    <a:bodyPr/>
                    <a:lstStyle/>
                    <a:p>
                      <a:r>
                        <a:rPr lang="en-GB" dirty="0"/>
                        <a:t>Progress to a Security Engineer</a:t>
                      </a:r>
                    </a:p>
                  </a:txBody>
                  <a:tcPr/>
                </a:tc>
                <a:tc>
                  <a:txBody>
                    <a:bodyPr/>
                    <a:lstStyle/>
                    <a:p>
                      <a:r>
                        <a:rPr lang="en-GB" dirty="0"/>
                        <a:t>Earn CompTIA </a:t>
                      </a:r>
                      <a:r>
                        <a:rPr lang="en-GB" dirty="0" err="1"/>
                        <a:t>CySA</a:t>
                      </a:r>
                      <a:r>
                        <a:rPr lang="en-GB" dirty="0"/>
                        <a:t>+ certification, gain cloud security knowledge </a:t>
                      </a:r>
                    </a:p>
                  </a:txBody>
                  <a:tcPr/>
                </a:tc>
                <a:tc>
                  <a:txBody>
                    <a:bodyPr/>
                    <a:lstStyle/>
                    <a:p>
                      <a:r>
                        <a:rPr lang="en-GB" dirty="0"/>
                        <a:t>Cloud security, incident response, risk management, digital forensics, security architecture.</a:t>
                      </a:r>
                    </a:p>
                  </a:txBody>
                  <a:tcPr/>
                </a:tc>
                <a:tc>
                  <a:txBody>
                    <a:bodyPr/>
                    <a:lstStyle/>
                    <a:p>
                      <a:r>
                        <a:rPr lang="en-GB" dirty="0"/>
                        <a:t>Complete AWS Cloud Practitioner training &amp; gain practical experience through internships or work placements.</a:t>
                      </a:r>
                    </a:p>
                  </a:txBody>
                  <a:tcPr/>
                </a:tc>
                <a:tc>
                  <a:txBody>
                    <a:bodyPr/>
                    <a:lstStyle/>
                    <a:p>
                      <a:r>
                        <a:rPr lang="en-GB" dirty="0"/>
                        <a:t>Cloud security, incident response, leadership, communication, risk assessment, project management.[3] </a:t>
                      </a:r>
                    </a:p>
                    <a:p>
                      <a:endParaRPr lang="en-GB" dirty="0"/>
                    </a:p>
                  </a:txBody>
                  <a:tcPr/>
                </a:tc>
                <a:tc>
                  <a:txBody>
                    <a:bodyPr/>
                    <a:lstStyle/>
                    <a:p>
                      <a:r>
                        <a:rPr lang="en-GB" dirty="0"/>
                        <a:t>3 years</a:t>
                      </a:r>
                    </a:p>
                    <a:p>
                      <a:endParaRPr lang="en-GB" dirty="0"/>
                    </a:p>
                  </a:txBody>
                  <a:tcPr/>
                </a:tc>
                <a:extLst>
                  <a:ext uri="{0D108BD9-81ED-4DB2-BD59-A6C34878D82A}">
                    <a16:rowId xmlns:a16="http://schemas.microsoft.com/office/drawing/2014/main" val="3049839842"/>
                  </a:ext>
                </a:extLst>
              </a:tr>
            </a:tbl>
          </a:graphicData>
        </a:graphic>
      </p:graphicFrame>
    </p:spTree>
    <p:extLst>
      <p:ext uri="{BB962C8B-B14F-4D97-AF65-F5344CB8AC3E}">
        <p14:creationId xmlns:p14="http://schemas.microsoft.com/office/powerpoint/2010/main" val="2243694071"/>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126D5B-C276-425C-282F-0EBB71CA1BAD}"/>
              </a:ext>
            </a:extLst>
          </p:cNvPr>
          <p:cNvSpPr>
            <a:spLocks noGrp="1"/>
          </p:cNvSpPr>
          <p:nvPr>
            <p:ph type="title"/>
          </p:nvPr>
        </p:nvSpPr>
        <p:spPr>
          <a:xfrm>
            <a:off x="98322" y="344130"/>
            <a:ext cx="5997677" cy="934064"/>
          </a:xfrm>
        </p:spPr>
        <p:txBody>
          <a:bodyPr>
            <a:normAutofit/>
          </a:bodyPr>
          <a:lstStyle/>
          <a:p>
            <a:pPr algn="ctr"/>
            <a:r>
              <a:rPr lang="en-GB" sz="5400" dirty="0"/>
              <a:t>Goal Progress</a:t>
            </a:r>
          </a:p>
        </p:txBody>
      </p:sp>
      <p:pic>
        <p:nvPicPr>
          <p:cNvPr id="5" name="Content Placeholder 4">
            <a:extLst>
              <a:ext uri="{FF2B5EF4-FFF2-40B4-BE49-F238E27FC236}">
                <a16:creationId xmlns:a16="http://schemas.microsoft.com/office/drawing/2014/main" id="{2CCD2BA7-7F0B-07D6-ACE0-518E5BDCDCFF}"/>
              </a:ext>
            </a:extLst>
          </p:cNvPr>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8711382" y="344130"/>
            <a:ext cx="2143431" cy="1888009"/>
          </a:xfrm>
          <a:prstGeom prst="rect">
            <a:avLst/>
          </a:prstGeom>
        </p:spPr>
      </p:pic>
      <p:sp>
        <p:nvSpPr>
          <p:cNvPr id="12" name="Text Placeholder 11">
            <a:extLst>
              <a:ext uri="{FF2B5EF4-FFF2-40B4-BE49-F238E27FC236}">
                <a16:creationId xmlns:a16="http://schemas.microsoft.com/office/drawing/2014/main" id="{47AB0BFD-97B4-8F8E-AC88-897CAF4E283E}"/>
              </a:ext>
            </a:extLst>
          </p:cNvPr>
          <p:cNvSpPr>
            <a:spLocks noGrp="1"/>
          </p:cNvSpPr>
          <p:nvPr>
            <p:ph type="body" sz="half" idx="2"/>
          </p:nvPr>
        </p:nvSpPr>
        <p:spPr>
          <a:xfrm>
            <a:off x="1033729" y="1509517"/>
            <a:ext cx="4126861" cy="2665533"/>
          </a:xfrm>
        </p:spPr>
        <p:txBody>
          <a:bodyPr/>
          <a:lstStyle/>
          <a:p>
            <a:r>
              <a:rPr lang="en-GB" dirty="0"/>
              <a:t>These are some of the badges obtained from homework completed in weeks 2-4</a:t>
            </a:r>
          </a:p>
        </p:txBody>
      </p:sp>
      <p:pic>
        <p:nvPicPr>
          <p:cNvPr id="7" name="Picture 6">
            <a:extLst>
              <a:ext uri="{FF2B5EF4-FFF2-40B4-BE49-F238E27FC236}">
                <a16:creationId xmlns:a16="http://schemas.microsoft.com/office/drawing/2014/main" id="{45D3FD76-0244-FA45-73CE-B068E29FFF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11382" y="2484995"/>
            <a:ext cx="2143431" cy="1888009"/>
          </a:xfrm>
          <a:prstGeom prst="rect">
            <a:avLst/>
          </a:prstGeom>
        </p:spPr>
      </p:pic>
      <p:pic>
        <p:nvPicPr>
          <p:cNvPr id="9" name="Picture 8">
            <a:extLst>
              <a:ext uri="{FF2B5EF4-FFF2-40B4-BE49-F238E27FC236}">
                <a16:creationId xmlns:a16="http://schemas.microsoft.com/office/drawing/2014/main" id="{3EE5A159-E756-FFB1-C5AF-59DB7865EF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19288" y="2484995"/>
            <a:ext cx="2387612" cy="1888009"/>
          </a:xfrm>
          <a:prstGeom prst="rect">
            <a:avLst/>
          </a:prstGeom>
        </p:spPr>
      </p:pic>
      <p:pic>
        <p:nvPicPr>
          <p:cNvPr id="11" name="Picture 10">
            <a:extLst>
              <a:ext uri="{FF2B5EF4-FFF2-40B4-BE49-F238E27FC236}">
                <a16:creationId xmlns:a16="http://schemas.microsoft.com/office/drawing/2014/main" id="{4CB517C1-EBA9-DA66-E78B-F7300830AC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19287" y="344130"/>
            <a:ext cx="2304424" cy="1888009"/>
          </a:xfrm>
          <a:prstGeom prst="rect">
            <a:avLst/>
          </a:prstGeom>
        </p:spPr>
      </p:pic>
    </p:spTree>
    <p:extLst>
      <p:ext uri="{BB962C8B-B14F-4D97-AF65-F5344CB8AC3E}">
        <p14:creationId xmlns:p14="http://schemas.microsoft.com/office/powerpoint/2010/main" val="3967607924"/>
      </p:ext>
    </p:extLst>
  </p:cSld>
  <p:clrMapOvr>
    <a:masterClrMapping/>
  </p:clrMapOvr>
  <p:transition spd="med">
    <p:pull/>
  </p:transition>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blip>
          <a:stretch/>
        </a:blipFill>
        <a:effectLst/>
      </p:bgPr>
    </p:bg>
    <p:spTree>
      <p:nvGrpSpPr>
        <p:cNvPr id="1" name=""/>
        <p:cNvGrpSpPr/>
        <p:nvPr/>
      </p:nvGrpSpPr>
      <p:grpSpPr>
        <a:xfrm>
          <a:off x="0" y="0"/>
          <a:ext cx="0" cy="0"/>
          <a:chOff x="0" y="0"/>
          <a:chExt cx="0" cy="0"/>
        </a:xfrm>
      </p:grpSpPr>
      <p:pic>
        <p:nvPicPr>
          <p:cNvPr id="6" name="Picture 5" descr="Person pointing on a map">
            <a:extLst>
              <a:ext uri="{FF2B5EF4-FFF2-40B4-BE49-F238E27FC236}">
                <a16:creationId xmlns:a16="http://schemas.microsoft.com/office/drawing/2014/main" id="{47FE1442-A696-E428-28CE-EC90BFA00379}"/>
              </a:ext>
            </a:extLst>
          </p:cNvPr>
          <p:cNvPicPr>
            <a:picLocks noChangeAspect="1"/>
          </p:cNvPicPr>
          <p:nvPr/>
        </p:nvPicPr>
        <p:blipFill>
          <a:blip r:embed="rId3"/>
          <a:srcRect b="15730"/>
          <a:stretch>
            <a:fillRect/>
          </a:stretch>
        </p:blipFill>
        <p:spPr>
          <a:xfrm>
            <a:off x="9852" y="19674"/>
            <a:ext cx="12191980" cy="6857990"/>
          </a:xfrm>
          <a:prstGeom prst="rect">
            <a:avLst/>
          </a:prstGeom>
        </p:spPr>
      </p:pic>
      <p:sp>
        <p:nvSpPr>
          <p:cNvPr id="2" name="Title 1">
            <a:extLst>
              <a:ext uri="{FF2B5EF4-FFF2-40B4-BE49-F238E27FC236}">
                <a16:creationId xmlns:a16="http://schemas.microsoft.com/office/drawing/2014/main" id="{4A963C7A-D928-2F9D-A7B6-DDD136140178}"/>
              </a:ext>
            </a:extLst>
          </p:cNvPr>
          <p:cNvSpPr>
            <a:spLocks noGrp="1"/>
          </p:cNvSpPr>
          <p:nvPr>
            <p:ph type="title" idx="4294967295"/>
          </p:nvPr>
        </p:nvSpPr>
        <p:spPr>
          <a:xfrm>
            <a:off x="0" y="685800"/>
            <a:ext cx="10396538" cy="1152525"/>
          </a:xfrm>
        </p:spPr>
        <p:txBody>
          <a:bodyPr/>
          <a:lstStyle/>
          <a:p>
            <a:pPr algn="ctr"/>
            <a:r>
              <a:rPr lang="en-GB" dirty="0"/>
              <a:t>Topic Summary</a:t>
            </a:r>
          </a:p>
        </p:txBody>
      </p:sp>
      <p:sp>
        <p:nvSpPr>
          <p:cNvPr id="3" name="Content Placeholder 2">
            <a:extLst>
              <a:ext uri="{FF2B5EF4-FFF2-40B4-BE49-F238E27FC236}">
                <a16:creationId xmlns:a16="http://schemas.microsoft.com/office/drawing/2014/main" id="{DC1811A6-6034-2954-18BA-5DE1C06C36C6}"/>
              </a:ext>
            </a:extLst>
          </p:cNvPr>
          <p:cNvSpPr>
            <a:spLocks noGrp="1"/>
          </p:cNvSpPr>
          <p:nvPr>
            <p:ph sz="quarter" idx="4294967295"/>
          </p:nvPr>
        </p:nvSpPr>
        <p:spPr>
          <a:xfrm>
            <a:off x="0" y="2063750"/>
            <a:ext cx="10394950" cy="3311525"/>
          </a:xfrm>
        </p:spPr>
        <p:txBody>
          <a:bodyPr/>
          <a:lstStyle/>
          <a:p>
            <a:r>
              <a:rPr lang="en-GB" dirty="0">
                <a:solidFill>
                  <a:schemeClr val="accent1"/>
                </a:solidFill>
              </a:rPr>
              <a:t>This is a roadmap that evaluates my current skills and outlines actionable career goals. By using the SMART framework, this PDP helps me to professionally map out targeted self-improvement. In my chosen career path, this translates to continuous upskilling through certifications and practical experience to keep pace with an ever-changing industry.</a:t>
            </a:r>
          </a:p>
        </p:txBody>
      </p:sp>
    </p:spTree>
    <p:extLst>
      <p:ext uri="{BB962C8B-B14F-4D97-AF65-F5344CB8AC3E}">
        <p14:creationId xmlns:p14="http://schemas.microsoft.com/office/powerpoint/2010/main" val="3089400313"/>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F865F43-CA3C-1708-992C-2B5328CEADFE}"/>
              </a:ext>
            </a:extLst>
          </p:cNvPr>
          <p:cNvSpPr>
            <a:spLocks noGrp="1"/>
          </p:cNvSpPr>
          <p:nvPr>
            <p:ph type="title"/>
          </p:nvPr>
        </p:nvSpPr>
        <p:spPr/>
        <p:txBody>
          <a:bodyPr/>
          <a:lstStyle/>
          <a:p>
            <a:pPr algn="ctr"/>
            <a:r>
              <a:rPr lang="en-GB" dirty="0" err="1"/>
              <a:t>Refrences</a:t>
            </a:r>
            <a:endParaRPr lang="en-GB" dirty="0"/>
          </a:p>
        </p:txBody>
      </p:sp>
      <p:sp>
        <p:nvSpPr>
          <p:cNvPr id="6" name="Content Placeholder 5">
            <a:extLst>
              <a:ext uri="{FF2B5EF4-FFF2-40B4-BE49-F238E27FC236}">
                <a16:creationId xmlns:a16="http://schemas.microsoft.com/office/drawing/2014/main" id="{099498A8-B74C-8D23-2A60-A9C84D7F7BB4}"/>
              </a:ext>
            </a:extLst>
          </p:cNvPr>
          <p:cNvSpPr>
            <a:spLocks noGrp="1"/>
          </p:cNvSpPr>
          <p:nvPr>
            <p:ph sz="quarter" idx="13"/>
          </p:nvPr>
        </p:nvSpPr>
        <p:spPr/>
        <p:txBody>
          <a:bodyPr/>
          <a:lstStyle/>
          <a:p>
            <a:r>
              <a:rPr lang="en-GB" dirty="0"/>
              <a:t>[1] G. T. Doran, "There's a S.M.A.R.T. way to write management's goals and objectives," </a:t>
            </a:r>
            <a:r>
              <a:rPr lang="en-GB" i="1" dirty="0"/>
              <a:t>Management Review</a:t>
            </a:r>
            <a:r>
              <a:rPr lang="en-GB" dirty="0"/>
              <a:t>, vol. 70, no. 11, pp. 35–36, 1981.</a:t>
            </a:r>
          </a:p>
          <a:p>
            <a:r>
              <a:rPr lang="en-GB" dirty="0"/>
              <a:t>[2] R. Petersen </a:t>
            </a:r>
            <a:r>
              <a:rPr lang="en-GB" i="1" dirty="0"/>
              <a:t>et al</a:t>
            </a:r>
            <a:r>
              <a:rPr lang="en-GB" dirty="0"/>
              <a:t>., </a:t>
            </a:r>
            <a:r>
              <a:rPr lang="en-GB" b="1" dirty="0"/>
              <a:t>Workforce Framework for Cybersecurity (NICE Framework)</a:t>
            </a:r>
            <a:r>
              <a:rPr lang="en-GB" dirty="0"/>
              <a:t>, NIST Special Publication 800-181 Rev. 1, National Institute of Standards and Technology, Gaithersburg, MD, USA, Nov. 2020.</a:t>
            </a:r>
          </a:p>
          <a:p>
            <a:r>
              <a:rPr lang="en-GB" dirty="0"/>
              <a:t>[3] CompTIA, </a:t>
            </a:r>
            <a:r>
              <a:rPr lang="en-GB" b="1" dirty="0"/>
              <a:t>CompTIA Security+ Certification Exam Objectives (SY0-701)</a:t>
            </a:r>
            <a:r>
              <a:rPr lang="en-GB" dirty="0"/>
              <a:t>, 2023.</a:t>
            </a:r>
          </a:p>
        </p:txBody>
      </p:sp>
    </p:spTree>
    <p:extLst>
      <p:ext uri="{BB962C8B-B14F-4D97-AF65-F5344CB8AC3E}">
        <p14:creationId xmlns:p14="http://schemas.microsoft.com/office/powerpoint/2010/main" val="41810843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docProps/app.xml><?xml version="1.0" encoding="utf-8"?>
<Properties xmlns="http://schemas.openxmlformats.org/officeDocument/2006/extended-properties" xmlns:vt="http://schemas.openxmlformats.org/officeDocument/2006/docPropsVTypes">
  <Template>TM04033927[[fn=Main Event]]</Template>
  <TotalTime>3392</TotalTime>
  <Words>748</Words>
  <Application>Microsoft Office PowerPoint</Application>
  <PresentationFormat>Widescreen</PresentationFormat>
  <Paragraphs>75</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Impact</vt:lpstr>
      <vt:lpstr>Main Event</vt:lpstr>
      <vt:lpstr>Professional Development plan (PDP)</vt:lpstr>
      <vt:lpstr>Introduction</vt:lpstr>
      <vt:lpstr>Self Evaluation</vt:lpstr>
      <vt:lpstr>Self evaluation Review</vt:lpstr>
      <vt:lpstr>Reflection </vt:lpstr>
      <vt:lpstr>PowerPoint Presentation</vt:lpstr>
      <vt:lpstr>Goal Progress</vt:lpstr>
      <vt:lpstr>Topic Summary</vt:lpstr>
      <vt:lpstr>Refrences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Kasjuan Oris Brendan Sullivan (2535557)</dc:creator>
  <cp:lastModifiedBy>Kasjuan Oris Brendan Sullivan (2535557)</cp:lastModifiedBy>
  <cp:revision>1</cp:revision>
  <dcterms:created xsi:type="dcterms:W3CDTF">2026-07-10T16:27:07Z</dcterms:created>
  <dcterms:modified xsi:type="dcterms:W3CDTF">2026-07-13T01:04:47Z</dcterms:modified>
</cp:coreProperties>
</file>