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4"/>
  </p:sldMasterIdLst>
  <p:sldIdLst>
    <p:sldId id="256" r:id="rId5"/>
    <p:sldId id="257" r:id="rId6"/>
    <p:sldId id="264" r:id="rId7"/>
    <p:sldId id="265" r:id="rId8"/>
    <p:sldId id="258" r:id="rId9"/>
    <p:sldId id="259" r:id="rId10"/>
    <p:sldId id="260" r:id="rId11"/>
    <p:sldId id="274" r:id="rId12"/>
    <p:sldId id="261" r:id="rId13"/>
    <p:sldId id="262" r:id="rId14"/>
    <p:sldId id="263" r:id="rId15"/>
    <p:sldId id="266" r:id="rId16"/>
    <p:sldId id="267" r:id="rId17"/>
    <p:sldId id="268" r:id="rId18"/>
    <p:sldId id="275" r:id="rId19"/>
    <p:sldId id="269" r:id="rId20"/>
    <p:sldId id="270" r:id="rId21"/>
    <p:sldId id="271" r:id="rId22"/>
    <p:sldId id="272" r:id="rId23"/>
    <p:sldId id="273" r:id="rId2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3022F88-8441-4C32-BB54-22C481CCFFFA}" v="5" dt="2026-02-27T00:24:05.41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70" d="100"/>
          <a:sy n="70" d="100"/>
        </p:scale>
        <p:origin x="1138" y="22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heme" Target="theme/theme1.xml"/><Relationship Id="rId30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aira Hussain (2314799)" userId="c8ddb8bc-2dfc-4ab6-8744-8d0f905f55f8" providerId="ADAL" clId="{5EE05B78-E8A7-449C-90EE-A042FC547029}"/>
    <pc:docChg chg="undo custSel modSld sldOrd">
      <pc:chgData name="Shaira Hussain (2314799)" userId="c8ddb8bc-2dfc-4ab6-8744-8d0f905f55f8" providerId="ADAL" clId="{5EE05B78-E8A7-449C-90EE-A042FC547029}" dt="2026-02-27T00:24:05.403" v="28"/>
      <pc:docMkLst>
        <pc:docMk/>
      </pc:docMkLst>
      <pc:sldChg chg="addSp delSp modSp mod modTransition setBg modAnim setClrOvrMap">
        <pc:chgData name="Shaira Hussain (2314799)" userId="c8ddb8bc-2dfc-4ab6-8744-8d0f905f55f8" providerId="ADAL" clId="{5EE05B78-E8A7-449C-90EE-A042FC547029}" dt="2026-02-27T00:24:05.403" v="28"/>
        <pc:sldMkLst>
          <pc:docMk/>
          <pc:sldMk cId="188432443" sldId="256"/>
        </pc:sldMkLst>
        <pc:spChg chg="mod">
          <ac:chgData name="Shaira Hussain (2314799)" userId="c8ddb8bc-2dfc-4ab6-8744-8d0f905f55f8" providerId="ADAL" clId="{5EE05B78-E8A7-449C-90EE-A042FC547029}" dt="2026-02-25T11:22:40.464" v="4" actId="26606"/>
          <ac:spMkLst>
            <pc:docMk/>
            <pc:sldMk cId="188432443" sldId="256"/>
            <ac:spMk id="2" creationId="{23E5731C-38E2-4323-BB50-75E64626BDA5}"/>
          </ac:spMkLst>
        </pc:spChg>
        <pc:spChg chg="mod">
          <ac:chgData name="Shaira Hussain (2314799)" userId="c8ddb8bc-2dfc-4ab6-8744-8d0f905f55f8" providerId="ADAL" clId="{5EE05B78-E8A7-449C-90EE-A042FC547029}" dt="2026-02-25T11:23:38.255" v="16" actId="27636"/>
          <ac:spMkLst>
            <pc:docMk/>
            <pc:sldMk cId="188432443" sldId="256"/>
            <ac:spMk id="3" creationId="{5070C992-001E-42CA-9692-5937C959A440}"/>
          </ac:spMkLst>
        </pc:spChg>
        <pc:picChg chg="add">
          <ac:chgData name="Shaira Hussain (2314799)" userId="c8ddb8bc-2dfc-4ab6-8744-8d0f905f55f8" providerId="ADAL" clId="{5EE05B78-E8A7-449C-90EE-A042FC547029}" dt="2026-02-25T11:22:40.464" v="4" actId="26606"/>
          <ac:picMkLst>
            <pc:docMk/>
            <pc:sldMk cId="188432443" sldId="256"/>
            <ac:picMk id="5" creationId="{2872ACBD-1F3A-CCE5-9821-D1ECCB23529F}"/>
          </ac:picMkLst>
        </pc:picChg>
        <pc:picChg chg="add del mod">
          <ac:chgData name="Shaira Hussain (2314799)" userId="c8ddb8bc-2dfc-4ab6-8744-8d0f905f55f8" providerId="ADAL" clId="{5EE05B78-E8A7-449C-90EE-A042FC547029}" dt="2026-02-27T00:06:45.656" v="22"/>
          <ac:picMkLst>
            <pc:docMk/>
            <pc:sldMk cId="188432443" sldId="256"/>
            <ac:picMk id="21" creationId="{2D1A7178-C396-A0B3-67E3-4F989D3CF44E}"/>
          </ac:picMkLst>
        </pc:picChg>
        <pc:picChg chg="add del mod">
          <ac:chgData name="Shaira Hussain (2314799)" userId="c8ddb8bc-2dfc-4ab6-8744-8d0f905f55f8" providerId="ADAL" clId="{5EE05B78-E8A7-449C-90EE-A042FC547029}" dt="2026-02-27T00:09:39.668" v="27"/>
          <ac:picMkLst>
            <pc:docMk/>
            <pc:sldMk cId="188432443" sldId="256"/>
            <ac:picMk id="31" creationId="{22D70174-DF81-0BE5-726A-53522A7851DD}"/>
          </ac:picMkLst>
        </pc:picChg>
        <pc:picChg chg="add del mod ord">
          <ac:chgData name="Shaira Hussain (2314799)" userId="c8ddb8bc-2dfc-4ab6-8744-8d0f905f55f8" providerId="ADAL" clId="{5EE05B78-E8A7-449C-90EE-A042FC547029}" dt="2026-02-27T00:24:05.403" v="28"/>
          <ac:picMkLst>
            <pc:docMk/>
            <pc:sldMk cId="188432443" sldId="256"/>
            <ac:picMk id="33" creationId="{8DE1FC7D-D75C-D3CE-B8EB-FF7461C5B7FD}"/>
          </ac:picMkLst>
        </pc:picChg>
        <pc:picChg chg="add mod">
          <ac:chgData name="Shaira Hussain (2314799)" userId="c8ddb8bc-2dfc-4ab6-8744-8d0f905f55f8" providerId="ADAL" clId="{5EE05B78-E8A7-449C-90EE-A042FC547029}" dt="2026-02-27T00:24:05.403" v="28"/>
          <ac:picMkLst>
            <pc:docMk/>
            <pc:sldMk cId="188432443" sldId="256"/>
            <ac:picMk id="35" creationId="{0670C74A-CF02-D6EE-413C-884C83410825}"/>
          </ac:picMkLst>
        </pc:picChg>
      </pc:sldChg>
      <pc:sldChg chg="addSp delSp modSp mod modTransition modAnim">
        <pc:chgData name="Shaira Hussain (2314799)" userId="c8ddb8bc-2dfc-4ab6-8744-8d0f905f55f8" providerId="ADAL" clId="{5EE05B78-E8A7-449C-90EE-A042FC547029}" dt="2026-02-27T00:24:05.403" v="28"/>
        <pc:sldMkLst>
          <pc:docMk/>
          <pc:sldMk cId="1505031039" sldId="257"/>
        </pc:sldMkLst>
        <pc:picChg chg="add del mod">
          <ac:chgData name="Shaira Hussain (2314799)" userId="c8ddb8bc-2dfc-4ab6-8744-8d0f905f55f8" providerId="ADAL" clId="{5EE05B78-E8A7-449C-90EE-A042FC547029}" dt="2026-02-27T00:06:45.656" v="22"/>
          <ac:picMkLst>
            <pc:docMk/>
            <pc:sldMk cId="1505031039" sldId="257"/>
            <ac:picMk id="8" creationId="{0AA742A1-E75B-E04D-D7BC-614B44F09488}"/>
          </ac:picMkLst>
        </pc:picChg>
        <pc:picChg chg="add del mod">
          <ac:chgData name="Shaira Hussain (2314799)" userId="c8ddb8bc-2dfc-4ab6-8744-8d0f905f55f8" providerId="ADAL" clId="{5EE05B78-E8A7-449C-90EE-A042FC547029}" dt="2026-02-27T00:09:39.668" v="27"/>
          <ac:picMkLst>
            <pc:docMk/>
            <pc:sldMk cId="1505031039" sldId="257"/>
            <ac:picMk id="16" creationId="{ABD38F93-79EC-9F14-5993-1D6BEA0FBEB3}"/>
          </ac:picMkLst>
        </pc:picChg>
        <pc:picChg chg="add del mod ord">
          <ac:chgData name="Shaira Hussain (2314799)" userId="c8ddb8bc-2dfc-4ab6-8744-8d0f905f55f8" providerId="ADAL" clId="{5EE05B78-E8A7-449C-90EE-A042FC547029}" dt="2026-02-27T00:24:05.403" v="28"/>
          <ac:picMkLst>
            <pc:docMk/>
            <pc:sldMk cId="1505031039" sldId="257"/>
            <ac:picMk id="17" creationId="{C83CBC94-B412-72E0-513B-D29C21076102}"/>
          </ac:picMkLst>
        </pc:picChg>
        <pc:picChg chg="add mod">
          <ac:chgData name="Shaira Hussain (2314799)" userId="c8ddb8bc-2dfc-4ab6-8744-8d0f905f55f8" providerId="ADAL" clId="{5EE05B78-E8A7-449C-90EE-A042FC547029}" dt="2026-02-27T00:24:05.403" v="28"/>
          <ac:picMkLst>
            <pc:docMk/>
            <pc:sldMk cId="1505031039" sldId="257"/>
            <ac:picMk id="18" creationId="{48F387C0-F204-4C7C-ECC2-0834603F1772}"/>
          </ac:picMkLst>
        </pc:picChg>
      </pc:sldChg>
      <pc:sldChg chg="addSp delSp modSp modTransition modAnim">
        <pc:chgData name="Shaira Hussain (2314799)" userId="c8ddb8bc-2dfc-4ab6-8744-8d0f905f55f8" providerId="ADAL" clId="{5EE05B78-E8A7-449C-90EE-A042FC547029}" dt="2026-02-27T00:24:05.403" v="28"/>
        <pc:sldMkLst>
          <pc:docMk/>
          <pc:sldMk cId="2312719678" sldId="258"/>
        </pc:sldMkLst>
        <pc:picChg chg="add del mod">
          <ac:chgData name="Shaira Hussain (2314799)" userId="c8ddb8bc-2dfc-4ab6-8744-8d0f905f55f8" providerId="ADAL" clId="{5EE05B78-E8A7-449C-90EE-A042FC547029}" dt="2026-02-27T00:06:45.656" v="22"/>
          <ac:picMkLst>
            <pc:docMk/>
            <pc:sldMk cId="2312719678" sldId="258"/>
            <ac:picMk id="6" creationId="{005FED80-A712-A2F3-8A32-21606A5BFDD8}"/>
          </ac:picMkLst>
        </pc:picChg>
        <pc:picChg chg="add mod">
          <ac:chgData name="Shaira Hussain (2314799)" userId="c8ddb8bc-2dfc-4ab6-8744-8d0f905f55f8" providerId="ADAL" clId="{5EE05B78-E8A7-449C-90EE-A042FC547029}" dt="2026-02-27T00:24:05.403" v="28"/>
          <ac:picMkLst>
            <pc:docMk/>
            <pc:sldMk cId="2312719678" sldId="258"/>
            <ac:picMk id="12" creationId="{4D7EC21A-A29E-43E3-883F-5BDEF734A2EF}"/>
          </ac:picMkLst>
        </pc:picChg>
      </pc:sldChg>
      <pc:sldChg chg="addSp delSp modSp modTransition modAnim">
        <pc:chgData name="Shaira Hussain (2314799)" userId="c8ddb8bc-2dfc-4ab6-8744-8d0f905f55f8" providerId="ADAL" clId="{5EE05B78-E8A7-449C-90EE-A042FC547029}" dt="2026-02-27T00:24:05.403" v="28"/>
        <pc:sldMkLst>
          <pc:docMk/>
          <pc:sldMk cId="1032836414" sldId="259"/>
        </pc:sldMkLst>
        <pc:picChg chg="add del mod">
          <ac:chgData name="Shaira Hussain (2314799)" userId="c8ddb8bc-2dfc-4ab6-8744-8d0f905f55f8" providerId="ADAL" clId="{5EE05B78-E8A7-449C-90EE-A042FC547029}" dt="2026-02-27T00:06:45.656" v="22"/>
          <ac:picMkLst>
            <pc:docMk/>
            <pc:sldMk cId="1032836414" sldId="259"/>
            <ac:picMk id="6" creationId="{AEEE8223-815E-AA4F-C51F-2BC61EE2ABBB}"/>
          </ac:picMkLst>
        </pc:picChg>
        <pc:picChg chg="add mod">
          <ac:chgData name="Shaira Hussain (2314799)" userId="c8ddb8bc-2dfc-4ab6-8744-8d0f905f55f8" providerId="ADAL" clId="{5EE05B78-E8A7-449C-90EE-A042FC547029}" dt="2026-02-27T00:24:05.403" v="28"/>
          <ac:picMkLst>
            <pc:docMk/>
            <pc:sldMk cId="1032836414" sldId="259"/>
            <ac:picMk id="11" creationId="{E964243F-DDE3-ED2C-17A3-1D627760EA5B}"/>
          </ac:picMkLst>
        </pc:picChg>
      </pc:sldChg>
      <pc:sldChg chg="addSp delSp modSp modTransition modAnim">
        <pc:chgData name="Shaira Hussain (2314799)" userId="c8ddb8bc-2dfc-4ab6-8744-8d0f905f55f8" providerId="ADAL" clId="{5EE05B78-E8A7-449C-90EE-A042FC547029}" dt="2026-02-27T00:24:05.403" v="28"/>
        <pc:sldMkLst>
          <pc:docMk/>
          <pc:sldMk cId="4168786812" sldId="260"/>
        </pc:sldMkLst>
        <pc:picChg chg="add del mod">
          <ac:chgData name="Shaira Hussain (2314799)" userId="c8ddb8bc-2dfc-4ab6-8744-8d0f905f55f8" providerId="ADAL" clId="{5EE05B78-E8A7-449C-90EE-A042FC547029}" dt="2026-02-27T00:06:45.656" v="22"/>
          <ac:picMkLst>
            <pc:docMk/>
            <pc:sldMk cId="4168786812" sldId="260"/>
            <ac:picMk id="6" creationId="{3213C2D3-6346-7CBC-2E85-34B83D9C1C01}"/>
          </ac:picMkLst>
        </pc:picChg>
        <pc:picChg chg="add mod">
          <ac:chgData name="Shaira Hussain (2314799)" userId="c8ddb8bc-2dfc-4ab6-8744-8d0f905f55f8" providerId="ADAL" clId="{5EE05B78-E8A7-449C-90EE-A042FC547029}" dt="2026-02-27T00:24:05.403" v="28"/>
          <ac:picMkLst>
            <pc:docMk/>
            <pc:sldMk cId="4168786812" sldId="260"/>
            <ac:picMk id="11" creationId="{38BDC69D-CD60-FE83-72D2-BAC53C60EBC6}"/>
          </ac:picMkLst>
        </pc:picChg>
      </pc:sldChg>
      <pc:sldChg chg="addSp delSp modSp modTransition modAnim">
        <pc:chgData name="Shaira Hussain (2314799)" userId="c8ddb8bc-2dfc-4ab6-8744-8d0f905f55f8" providerId="ADAL" clId="{5EE05B78-E8A7-449C-90EE-A042FC547029}" dt="2026-02-27T00:24:05.403" v="28"/>
        <pc:sldMkLst>
          <pc:docMk/>
          <pc:sldMk cId="2741905793" sldId="261"/>
        </pc:sldMkLst>
        <pc:picChg chg="add del mod">
          <ac:chgData name="Shaira Hussain (2314799)" userId="c8ddb8bc-2dfc-4ab6-8744-8d0f905f55f8" providerId="ADAL" clId="{5EE05B78-E8A7-449C-90EE-A042FC547029}" dt="2026-02-27T00:06:45.656" v="22"/>
          <ac:picMkLst>
            <pc:docMk/>
            <pc:sldMk cId="2741905793" sldId="261"/>
            <ac:picMk id="6" creationId="{044542FA-EF66-2E6E-53F7-9D3DC7029698}"/>
          </ac:picMkLst>
        </pc:picChg>
        <pc:picChg chg="add mod">
          <ac:chgData name="Shaira Hussain (2314799)" userId="c8ddb8bc-2dfc-4ab6-8744-8d0f905f55f8" providerId="ADAL" clId="{5EE05B78-E8A7-449C-90EE-A042FC547029}" dt="2026-02-27T00:24:05.403" v="28"/>
          <ac:picMkLst>
            <pc:docMk/>
            <pc:sldMk cId="2741905793" sldId="261"/>
            <ac:picMk id="11" creationId="{B32AAEC3-8E68-E76A-393D-D032019E7F73}"/>
          </ac:picMkLst>
        </pc:picChg>
      </pc:sldChg>
      <pc:sldChg chg="addSp delSp modSp modTransition modAnim">
        <pc:chgData name="Shaira Hussain (2314799)" userId="c8ddb8bc-2dfc-4ab6-8744-8d0f905f55f8" providerId="ADAL" clId="{5EE05B78-E8A7-449C-90EE-A042FC547029}" dt="2026-02-27T00:24:05.403" v="28"/>
        <pc:sldMkLst>
          <pc:docMk/>
          <pc:sldMk cId="1205347724" sldId="262"/>
        </pc:sldMkLst>
        <pc:picChg chg="add del mod">
          <ac:chgData name="Shaira Hussain (2314799)" userId="c8ddb8bc-2dfc-4ab6-8744-8d0f905f55f8" providerId="ADAL" clId="{5EE05B78-E8A7-449C-90EE-A042FC547029}" dt="2026-02-27T00:06:45.656" v="22"/>
          <ac:picMkLst>
            <pc:docMk/>
            <pc:sldMk cId="1205347724" sldId="262"/>
            <ac:picMk id="6" creationId="{21FB14D3-AAFC-F95C-82DC-76311F60A43D}"/>
          </ac:picMkLst>
        </pc:picChg>
        <pc:picChg chg="add mod">
          <ac:chgData name="Shaira Hussain (2314799)" userId="c8ddb8bc-2dfc-4ab6-8744-8d0f905f55f8" providerId="ADAL" clId="{5EE05B78-E8A7-449C-90EE-A042FC547029}" dt="2026-02-27T00:24:05.403" v="28"/>
          <ac:picMkLst>
            <pc:docMk/>
            <pc:sldMk cId="1205347724" sldId="262"/>
            <ac:picMk id="11" creationId="{7AD352D6-338A-07C4-43E1-D8BD814CA2B0}"/>
          </ac:picMkLst>
        </pc:picChg>
      </pc:sldChg>
      <pc:sldChg chg="addSp delSp modSp modTransition modAnim">
        <pc:chgData name="Shaira Hussain (2314799)" userId="c8ddb8bc-2dfc-4ab6-8744-8d0f905f55f8" providerId="ADAL" clId="{5EE05B78-E8A7-449C-90EE-A042FC547029}" dt="2026-02-27T00:24:05.403" v="28"/>
        <pc:sldMkLst>
          <pc:docMk/>
          <pc:sldMk cId="1160466447" sldId="263"/>
        </pc:sldMkLst>
        <pc:picChg chg="add del mod">
          <ac:chgData name="Shaira Hussain (2314799)" userId="c8ddb8bc-2dfc-4ab6-8744-8d0f905f55f8" providerId="ADAL" clId="{5EE05B78-E8A7-449C-90EE-A042FC547029}" dt="2026-02-27T00:06:45.656" v="22"/>
          <ac:picMkLst>
            <pc:docMk/>
            <pc:sldMk cId="1160466447" sldId="263"/>
            <ac:picMk id="6" creationId="{32078BD5-E2A9-836F-FD25-23FE67302144}"/>
          </ac:picMkLst>
        </pc:picChg>
        <pc:picChg chg="add mod">
          <ac:chgData name="Shaira Hussain (2314799)" userId="c8ddb8bc-2dfc-4ab6-8744-8d0f905f55f8" providerId="ADAL" clId="{5EE05B78-E8A7-449C-90EE-A042FC547029}" dt="2026-02-27T00:24:05.403" v="28"/>
          <ac:picMkLst>
            <pc:docMk/>
            <pc:sldMk cId="1160466447" sldId="263"/>
            <ac:picMk id="11" creationId="{D6F672F1-F13D-718C-CF42-2346AA236D56}"/>
          </ac:picMkLst>
        </pc:picChg>
      </pc:sldChg>
      <pc:sldChg chg="addSp delSp modSp mod modTransition modAnim">
        <pc:chgData name="Shaira Hussain (2314799)" userId="c8ddb8bc-2dfc-4ab6-8744-8d0f905f55f8" providerId="ADAL" clId="{5EE05B78-E8A7-449C-90EE-A042FC547029}" dt="2026-02-27T00:24:05.403" v="28"/>
        <pc:sldMkLst>
          <pc:docMk/>
          <pc:sldMk cId="2490346118" sldId="264"/>
        </pc:sldMkLst>
        <pc:picChg chg="add del mod">
          <ac:chgData name="Shaira Hussain (2314799)" userId="c8ddb8bc-2dfc-4ab6-8744-8d0f905f55f8" providerId="ADAL" clId="{5EE05B78-E8A7-449C-90EE-A042FC547029}" dt="2026-02-27T00:06:45.656" v="22"/>
          <ac:picMkLst>
            <pc:docMk/>
            <pc:sldMk cId="2490346118" sldId="264"/>
            <ac:picMk id="8" creationId="{B9FD112E-6660-0732-EE26-03EDB359719E}"/>
          </ac:picMkLst>
        </pc:picChg>
        <pc:picChg chg="add del mod">
          <ac:chgData name="Shaira Hussain (2314799)" userId="c8ddb8bc-2dfc-4ab6-8744-8d0f905f55f8" providerId="ADAL" clId="{5EE05B78-E8A7-449C-90EE-A042FC547029}" dt="2026-02-27T00:09:39.668" v="27"/>
          <ac:picMkLst>
            <pc:docMk/>
            <pc:sldMk cId="2490346118" sldId="264"/>
            <ac:picMk id="16" creationId="{D7EB6893-087E-E2D5-9323-85948AA865B1}"/>
          </ac:picMkLst>
        </pc:picChg>
        <pc:picChg chg="add del mod ord">
          <ac:chgData name="Shaira Hussain (2314799)" userId="c8ddb8bc-2dfc-4ab6-8744-8d0f905f55f8" providerId="ADAL" clId="{5EE05B78-E8A7-449C-90EE-A042FC547029}" dt="2026-02-27T00:24:05.403" v="28"/>
          <ac:picMkLst>
            <pc:docMk/>
            <pc:sldMk cId="2490346118" sldId="264"/>
            <ac:picMk id="19" creationId="{BCB3A6B5-95F4-EB37-FE4A-763F9E2201FF}"/>
          </ac:picMkLst>
        </pc:picChg>
        <pc:picChg chg="add mod">
          <ac:chgData name="Shaira Hussain (2314799)" userId="c8ddb8bc-2dfc-4ab6-8744-8d0f905f55f8" providerId="ADAL" clId="{5EE05B78-E8A7-449C-90EE-A042FC547029}" dt="2026-02-27T00:24:05.403" v="28"/>
          <ac:picMkLst>
            <pc:docMk/>
            <pc:sldMk cId="2490346118" sldId="264"/>
            <ac:picMk id="20" creationId="{2D70254E-3628-B804-6943-17D54DBA86CE}"/>
          </ac:picMkLst>
        </pc:picChg>
      </pc:sldChg>
      <pc:sldChg chg="addSp delSp modSp modTransition modAnim">
        <pc:chgData name="Shaira Hussain (2314799)" userId="c8ddb8bc-2dfc-4ab6-8744-8d0f905f55f8" providerId="ADAL" clId="{5EE05B78-E8A7-449C-90EE-A042FC547029}" dt="2026-02-27T00:24:05.403" v="28"/>
        <pc:sldMkLst>
          <pc:docMk/>
          <pc:sldMk cId="3944315891" sldId="265"/>
        </pc:sldMkLst>
        <pc:picChg chg="add del mod">
          <ac:chgData name="Shaira Hussain (2314799)" userId="c8ddb8bc-2dfc-4ab6-8744-8d0f905f55f8" providerId="ADAL" clId="{5EE05B78-E8A7-449C-90EE-A042FC547029}" dt="2026-02-27T00:06:45.656" v="22"/>
          <ac:picMkLst>
            <pc:docMk/>
            <pc:sldMk cId="3944315891" sldId="265"/>
            <ac:picMk id="8" creationId="{142621B5-3536-2393-9F5C-DE27C29B479E}"/>
          </ac:picMkLst>
        </pc:picChg>
        <pc:picChg chg="add mod">
          <ac:chgData name="Shaira Hussain (2314799)" userId="c8ddb8bc-2dfc-4ab6-8744-8d0f905f55f8" providerId="ADAL" clId="{5EE05B78-E8A7-449C-90EE-A042FC547029}" dt="2026-02-27T00:24:05.403" v="28"/>
          <ac:picMkLst>
            <pc:docMk/>
            <pc:sldMk cId="3944315891" sldId="265"/>
            <ac:picMk id="17" creationId="{CD650754-0383-4401-B914-824C21F6990D}"/>
          </ac:picMkLst>
        </pc:picChg>
      </pc:sldChg>
      <pc:sldChg chg="addSp delSp modSp modTransition modAnim">
        <pc:chgData name="Shaira Hussain (2314799)" userId="c8ddb8bc-2dfc-4ab6-8744-8d0f905f55f8" providerId="ADAL" clId="{5EE05B78-E8A7-449C-90EE-A042FC547029}" dt="2026-02-27T00:24:05.403" v="28"/>
        <pc:sldMkLst>
          <pc:docMk/>
          <pc:sldMk cId="1248235197" sldId="266"/>
        </pc:sldMkLst>
        <pc:picChg chg="add del mod">
          <ac:chgData name="Shaira Hussain (2314799)" userId="c8ddb8bc-2dfc-4ab6-8744-8d0f905f55f8" providerId="ADAL" clId="{5EE05B78-E8A7-449C-90EE-A042FC547029}" dt="2026-02-27T00:06:45.656" v="22"/>
          <ac:picMkLst>
            <pc:docMk/>
            <pc:sldMk cId="1248235197" sldId="266"/>
            <ac:picMk id="6" creationId="{0A214402-71AC-9583-E011-EAD78E3A96E1}"/>
          </ac:picMkLst>
        </pc:picChg>
        <pc:picChg chg="add mod">
          <ac:chgData name="Shaira Hussain (2314799)" userId="c8ddb8bc-2dfc-4ab6-8744-8d0f905f55f8" providerId="ADAL" clId="{5EE05B78-E8A7-449C-90EE-A042FC547029}" dt="2026-02-27T00:24:05.403" v="28"/>
          <ac:picMkLst>
            <pc:docMk/>
            <pc:sldMk cId="1248235197" sldId="266"/>
            <ac:picMk id="11" creationId="{B5E68A5D-7E31-2C06-9053-710E6C177A9E}"/>
          </ac:picMkLst>
        </pc:picChg>
      </pc:sldChg>
      <pc:sldChg chg="addSp delSp modSp modTransition modAnim">
        <pc:chgData name="Shaira Hussain (2314799)" userId="c8ddb8bc-2dfc-4ab6-8744-8d0f905f55f8" providerId="ADAL" clId="{5EE05B78-E8A7-449C-90EE-A042FC547029}" dt="2026-02-27T00:24:05.403" v="28"/>
        <pc:sldMkLst>
          <pc:docMk/>
          <pc:sldMk cId="650663057" sldId="267"/>
        </pc:sldMkLst>
        <pc:picChg chg="add del mod">
          <ac:chgData name="Shaira Hussain (2314799)" userId="c8ddb8bc-2dfc-4ab6-8744-8d0f905f55f8" providerId="ADAL" clId="{5EE05B78-E8A7-449C-90EE-A042FC547029}" dt="2026-02-27T00:06:45.656" v="22"/>
          <ac:picMkLst>
            <pc:docMk/>
            <pc:sldMk cId="650663057" sldId="267"/>
            <ac:picMk id="6" creationId="{0EAAA721-9A13-551E-73D9-39D4B4D7B499}"/>
          </ac:picMkLst>
        </pc:picChg>
        <pc:picChg chg="add mod">
          <ac:chgData name="Shaira Hussain (2314799)" userId="c8ddb8bc-2dfc-4ab6-8744-8d0f905f55f8" providerId="ADAL" clId="{5EE05B78-E8A7-449C-90EE-A042FC547029}" dt="2026-02-27T00:24:05.403" v="28"/>
          <ac:picMkLst>
            <pc:docMk/>
            <pc:sldMk cId="650663057" sldId="267"/>
            <ac:picMk id="11" creationId="{2C205E59-006F-17AB-2C3C-145506694835}"/>
          </ac:picMkLst>
        </pc:picChg>
      </pc:sldChg>
      <pc:sldChg chg="addSp delSp modSp modTransition modAnim">
        <pc:chgData name="Shaira Hussain (2314799)" userId="c8ddb8bc-2dfc-4ab6-8744-8d0f905f55f8" providerId="ADAL" clId="{5EE05B78-E8A7-449C-90EE-A042FC547029}" dt="2026-02-27T00:24:05.403" v="28"/>
        <pc:sldMkLst>
          <pc:docMk/>
          <pc:sldMk cId="2485554190" sldId="268"/>
        </pc:sldMkLst>
        <pc:picChg chg="add del mod">
          <ac:chgData name="Shaira Hussain (2314799)" userId="c8ddb8bc-2dfc-4ab6-8744-8d0f905f55f8" providerId="ADAL" clId="{5EE05B78-E8A7-449C-90EE-A042FC547029}" dt="2026-02-27T00:06:45.656" v="22"/>
          <ac:picMkLst>
            <pc:docMk/>
            <pc:sldMk cId="2485554190" sldId="268"/>
            <ac:picMk id="6" creationId="{AE9477C6-B4D4-2361-94D8-586FBC63B16A}"/>
          </ac:picMkLst>
        </pc:picChg>
        <pc:picChg chg="add mod">
          <ac:chgData name="Shaira Hussain (2314799)" userId="c8ddb8bc-2dfc-4ab6-8744-8d0f905f55f8" providerId="ADAL" clId="{5EE05B78-E8A7-449C-90EE-A042FC547029}" dt="2026-02-27T00:24:05.403" v="28"/>
          <ac:picMkLst>
            <pc:docMk/>
            <pc:sldMk cId="2485554190" sldId="268"/>
            <ac:picMk id="11" creationId="{37DEE9BE-7CD3-C2C7-FDD2-2FB0EB91C737}"/>
          </ac:picMkLst>
        </pc:picChg>
      </pc:sldChg>
      <pc:sldChg chg="addSp delSp modSp modTransition modAnim">
        <pc:chgData name="Shaira Hussain (2314799)" userId="c8ddb8bc-2dfc-4ab6-8744-8d0f905f55f8" providerId="ADAL" clId="{5EE05B78-E8A7-449C-90EE-A042FC547029}" dt="2026-02-27T00:24:05.403" v="28"/>
        <pc:sldMkLst>
          <pc:docMk/>
          <pc:sldMk cId="1205167499" sldId="269"/>
        </pc:sldMkLst>
        <pc:picChg chg="add del mod">
          <ac:chgData name="Shaira Hussain (2314799)" userId="c8ddb8bc-2dfc-4ab6-8744-8d0f905f55f8" providerId="ADAL" clId="{5EE05B78-E8A7-449C-90EE-A042FC547029}" dt="2026-02-27T00:06:45.656" v="22"/>
          <ac:picMkLst>
            <pc:docMk/>
            <pc:sldMk cId="1205167499" sldId="269"/>
            <ac:picMk id="6" creationId="{BFE10595-A05C-CD81-4F2D-F6F19A71BFBD}"/>
          </ac:picMkLst>
        </pc:picChg>
        <pc:picChg chg="add mod">
          <ac:chgData name="Shaira Hussain (2314799)" userId="c8ddb8bc-2dfc-4ab6-8744-8d0f905f55f8" providerId="ADAL" clId="{5EE05B78-E8A7-449C-90EE-A042FC547029}" dt="2026-02-27T00:24:05.403" v="28"/>
          <ac:picMkLst>
            <pc:docMk/>
            <pc:sldMk cId="1205167499" sldId="269"/>
            <ac:picMk id="11" creationId="{7386FB3A-9FB3-7BEB-4BDB-99E2B43F0A9D}"/>
          </ac:picMkLst>
        </pc:picChg>
      </pc:sldChg>
      <pc:sldChg chg="addSp delSp modSp modTransition modAnim">
        <pc:chgData name="Shaira Hussain (2314799)" userId="c8ddb8bc-2dfc-4ab6-8744-8d0f905f55f8" providerId="ADAL" clId="{5EE05B78-E8A7-449C-90EE-A042FC547029}" dt="2026-02-27T00:24:05.403" v="28"/>
        <pc:sldMkLst>
          <pc:docMk/>
          <pc:sldMk cId="51429507" sldId="270"/>
        </pc:sldMkLst>
        <pc:picChg chg="add del mod">
          <ac:chgData name="Shaira Hussain (2314799)" userId="c8ddb8bc-2dfc-4ab6-8744-8d0f905f55f8" providerId="ADAL" clId="{5EE05B78-E8A7-449C-90EE-A042FC547029}" dt="2026-02-27T00:06:45.656" v="22"/>
          <ac:picMkLst>
            <pc:docMk/>
            <pc:sldMk cId="51429507" sldId="270"/>
            <ac:picMk id="6" creationId="{FBD29D66-C54F-C0CA-0649-DFA3B8404B06}"/>
          </ac:picMkLst>
        </pc:picChg>
        <pc:picChg chg="add mod">
          <ac:chgData name="Shaira Hussain (2314799)" userId="c8ddb8bc-2dfc-4ab6-8744-8d0f905f55f8" providerId="ADAL" clId="{5EE05B78-E8A7-449C-90EE-A042FC547029}" dt="2026-02-27T00:24:05.403" v="28"/>
          <ac:picMkLst>
            <pc:docMk/>
            <pc:sldMk cId="51429507" sldId="270"/>
            <ac:picMk id="11" creationId="{0ACFB5E8-63D4-E1E6-1457-9817F73A44F2}"/>
          </ac:picMkLst>
        </pc:picChg>
      </pc:sldChg>
      <pc:sldChg chg="addSp delSp modSp ord modTransition modAnim">
        <pc:chgData name="Shaira Hussain (2314799)" userId="c8ddb8bc-2dfc-4ab6-8744-8d0f905f55f8" providerId="ADAL" clId="{5EE05B78-E8A7-449C-90EE-A042FC547029}" dt="2026-02-27T00:24:05.403" v="28"/>
        <pc:sldMkLst>
          <pc:docMk/>
          <pc:sldMk cId="906707721" sldId="271"/>
        </pc:sldMkLst>
        <pc:picChg chg="add del mod">
          <ac:chgData name="Shaira Hussain (2314799)" userId="c8ddb8bc-2dfc-4ab6-8744-8d0f905f55f8" providerId="ADAL" clId="{5EE05B78-E8A7-449C-90EE-A042FC547029}" dt="2026-02-27T00:06:45.656" v="22"/>
          <ac:picMkLst>
            <pc:docMk/>
            <pc:sldMk cId="906707721" sldId="271"/>
            <ac:picMk id="6" creationId="{FAFCF4ED-C094-19B3-C42B-482BCC2D7CA9}"/>
          </ac:picMkLst>
        </pc:picChg>
        <pc:picChg chg="add mod">
          <ac:chgData name="Shaira Hussain (2314799)" userId="c8ddb8bc-2dfc-4ab6-8744-8d0f905f55f8" providerId="ADAL" clId="{5EE05B78-E8A7-449C-90EE-A042FC547029}" dt="2026-02-27T00:24:05.403" v="28"/>
          <ac:picMkLst>
            <pc:docMk/>
            <pc:sldMk cId="906707721" sldId="271"/>
            <ac:picMk id="11" creationId="{9451B801-E39D-0980-F42A-E07D956D13B5}"/>
          </ac:picMkLst>
        </pc:picChg>
      </pc:sldChg>
      <pc:sldChg chg="addSp delSp modSp modTransition modAnim">
        <pc:chgData name="Shaira Hussain (2314799)" userId="c8ddb8bc-2dfc-4ab6-8744-8d0f905f55f8" providerId="ADAL" clId="{5EE05B78-E8A7-449C-90EE-A042FC547029}" dt="2026-02-27T00:24:05.403" v="28"/>
        <pc:sldMkLst>
          <pc:docMk/>
          <pc:sldMk cId="949573869" sldId="272"/>
        </pc:sldMkLst>
        <pc:picChg chg="add del mod">
          <ac:chgData name="Shaira Hussain (2314799)" userId="c8ddb8bc-2dfc-4ab6-8744-8d0f905f55f8" providerId="ADAL" clId="{5EE05B78-E8A7-449C-90EE-A042FC547029}" dt="2026-02-27T00:06:45.656" v="22"/>
          <ac:picMkLst>
            <pc:docMk/>
            <pc:sldMk cId="949573869" sldId="272"/>
            <ac:picMk id="6" creationId="{42D8E21E-BCF7-9A6F-AD54-F4F934CC601D}"/>
          </ac:picMkLst>
        </pc:picChg>
        <pc:picChg chg="add mod">
          <ac:chgData name="Shaira Hussain (2314799)" userId="c8ddb8bc-2dfc-4ab6-8744-8d0f905f55f8" providerId="ADAL" clId="{5EE05B78-E8A7-449C-90EE-A042FC547029}" dt="2026-02-27T00:24:05.403" v="28"/>
          <ac:picMkLst>
            <pc:docMk/>
            <pc:sldMk cId="949573869" sldId="272"/>
            <ac:picMk id="11" creationId="{E66F39AE-F52E-5349-3AFA-F026C9CDF75B}"/>
          </ac:picMkLst>
        </pc:picChg>
      </pc:sldChg>
      <pc:sldChg chg="addSp delSp modSp modTransition modAnim">
        <pc:chgData name="Shaira Hussain (2314799)" userId="c8ddb8bc-2dfc-4ab6-8744-8d0f905f55f8" providerId="ADAL" clId="{5EE05B78-E8A7-449C-90EE-A042FC547029}" dt="2026-02-27T00:24:05.403" v="28"/>
        <pc:sldMkLst>
          <pc:docMk/>
          <pc:sldMk cId="434134828" sldId="273"/>
        </pc:sldMkLst>
        <pc:picChg chg="add del mod">
          <ac:chgData name="Shaira Hussain (2314799)" userId="c8ddb8bc-2dfc-4ab6-8744-8d0f905f55f8" providerId="ADAL" clId="{5EE05B78-E8A7-449C-90EE-A042FC547029}" dt="2026-02-27T00:06:45.656" v="22"/>
          <ac:picMkLst>
            <pc:docMk/>
            <pc:sldMk cId="434134828" sldId="273"/>
            <ac:picMk id="6" creationId="{C598EF4A-996D-BA2C-7642-C4A1A20CAB8E}"/>
          </ac:picMkLst>
        </pc:picChg>
        <pc:picChg chg="add mod">
          <ac:chgData name="Shaira Hussain (2314799)" userId="c8ddb8bc-2dfc-4ab6-8744-8d0f905f55f8" providerId="ADAL" clId="{5EE05B78-E8A7-449C-90EE-A042FC547029}" dt="2026-02-27T00:24:05.403" v="28"/>
          <ac:picMkLst>
            <pc:docMk/>
            <pc:sldMk cId="434134828" sldId="273"/>
            <ac:picMk id="12" creationId="{7881D975-1A1C-8A4B-58D3-158370589A94}"/>
          </ac:picMkLst>
        </pc:picChg>
      </pc:sldChg>
      <pc:sldChg chg="addSp delSp modSp modTransition modAnim">
        <pc:chgData name="Shaira Hussain (2314799)" userId="c8ddb8bc-2dfc-4ab6-8744-8d0f905f55f8" providerId="ADAL" clId="{5EE05B78-E8A7-449C-90EE-A042FC547029}" dt="2026-02-27T00:24:05.403" v="28"/>
        <pc:sldMkLst>
          <pc:docMk/>
          <pc:sldMk cId="712813008" sldId="274"/>
        </pc:sldMkLst>
        <pc:picChg chg="add del mod">
          <ac:chgData name="Shaira Hussain (2314799)" userId="c8ddb8bc-2dfc-4ab6-8744-8d0f905f55f8" providerId="ADAL" clId="{5EE05B78-E8A7-449C-90EE-A042FC547029}" dt="2026-02-27T00:06:45.656" v="22"/>
          <ac:picMkLst>
            <pc:docMk/>
            <pc:sldMk cId="712813008" sldId="274"/>
            <ac:picMk id="7" creationId="{ACDD0C81-79AA-A94E-54ED-0AE524782056}"/>
          </ac:picMkLst>
        </pc:picChg>
        <pc:picChg chg="add mod">
          <ac:chgData name="Shaira Hussain (2314799)" userId="c8ddb8bc-2dfc-4ab6-8744-8d0f905f55f8" providerId="ADAL" clId="{5EE05B78-E8A7-449C-90EE-A042FC547029}" dt="2026-02-27T00:24:05.403" v="28"/>
          <ac:picMkLst>
            <pc:docMk/>
            <pc:sldMk cId="712813008" sldId="274"/>
            <ac:picMk id="12" creationId="{ACEE3B58-6D3D-7D94-309B-0AD18594A8CC}"/>
          </ac:picMkLst>
        </pc:picChg>
      </pc:sldChg>
      <pc:sldChg chg="addSp delSp modSp modTransition modAnim">
        <pc:chgData name="Shaira Hussain (2314799)" userId="c8ddb8bc-2dfc-4ab6-8744-8d0f905f55f8" providerId="ADAL" clId="{5EE05B78-E8A7-449C-90EE-A042FC547029}" dt="2026-02-27T00:24:05.403" v="28"/>
        <pc:sldMkLst>
          <pc:docMk/>
          <pc:sldMk cId="1567550855" sldId="275"/>
        </pc:sldMkLst>
        <pc:picChg chg="add del mod">
          <ac:chgData name="Shaira Hussain (2314799)" userId="c8ddb8bc-2dfc-4ab6-8744-8d0f905f55f8" providerId="ADAL" clId="{5EE05B78-E8A7-449C-90EE-A042FC547029}" dt="2026-02-27T00:06:45.656" v="22"/>
          <ac:picMkLst>
            <pc:docMk/>
            <pc:sldMk cId="1567550855" sldId="275"/>
            <ac:picMk id="6" creationId="{058D7DBB-8489-BD25-D88B-78B630F2A145}"/>
          </ac:picMkLst>
        </pc:picChg>
        <pc:picChg chg="add mod">
          <ac:chgData name="Shaira Hussain (2314799)" userId="c8ddb8bc-2dfc-4ab6-8744-8d0f905f55f8" providerId="ADAL" clId="{5EE05B78-E8A7-449C-90EE-A042FC547029}" dt="2026-02-27T00:24:05.403" v="28"/>
          <ac:picMkLst>
            <pc:docMk/>
            <pc:sldMk cId="1567550855" sldId="275"/>
            <ac:picMk id="11" creationId="{D12D4602-9FB9-668B-738E-A6B4C0A984F6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F2D1B7-E80D-400E-9963-4A4673742972}" type="datetimeFigureOut">
              <a:rPr lang="en-US" smtClean="0"/>
              <a:t>2/25/2026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4EA5F2-1FF0-4829-BC86-7D003E9C35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04305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F2D1B7-E80D-400E-9963-4A4673742972}" type="datetimeFigureOut">
              <a:rPr lang="en-US" smtClean="0"/>
              <a:t>2/25/2026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4EA5F2-1FF0-4829-BC86-7D003E9C35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26300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F2D1B7-E80D-400E-9963-4A4673742972}" type="datetimeFigureOut">
              <a:rPr lang="en-US" smtClean="0"/>
              <a:t>2/25/2026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4EA5F2-1FF0-4829-BC86-7D003E9C35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71256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F2D1B7-E80D-400E-9963-4A4673742972}" type="datetimeFigureOut">
              <a:rPr lang="en-US" smtClean="0"/>
              <a:t>2/25/2026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4EA5F2-1FF0-4829-BC86-7D003E9C35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96827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F2D1B7-E80D-400E-9963-4A4673742972}" type="datetimeFigureOut">
              <a:rPr lang="en-US" smtClean="0"/>
              <a:t>2/25/2026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4EA5F2-1FF0-4829-BC86-7D003E9C35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35734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F2D1B7-E80D-400E-9963-4A4673742972}" type="datetimeFigureOut">
              <a:rPr lang="en-US" smtClean="0"/>
              <a:t>2/25/2026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4EA5F2-1FF0-4829-BC86-7D003E9C35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41552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F2D1B7-E80D-400E-9963-4A4673742972}" type="datetimeFigureOut">
              <a:rPr lang="en-US" smtClean="0"/>
              <a:t>2/25/2026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4EA5F2-1FF0-4829-BC86-7D003E9C35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25671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F2D1B7-E80D-400E-9963-4A4673742972}" type="datetimeFigureOut">
              <a:rPr lang="en-US" smtClean="0"/>
              <a:t>2/25/2026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4EA5F2-1FF0-4829-BC86-7D003E9C35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62313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F2D1B7-E80D-400E-9963-4A4673742972}" type="datetimeFigureOut">
              <a:rPr lang="en-US" smtClean="0"/>
              <a:t>2/25/2026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4EA5F2-1FF0-4829-BC86-7D003E9C35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91278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F2D1B7-E80D-400E-9963-4A4673742972}" type="datetimeFigureOut">
              <a:rPr lang="en-US" smtClean="0"/>
              <a:t>2/25/2026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4EA5F2-1FF0-4829-BC86-7D003E9C35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27959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F2D1B7-E80D-400E-9963-4A4673742972}" type="datetimeFigureOut">
              <a:rPr lang="en-US" smtClean="0"/>
              <a:t>2/25/2026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4EA5F2-1FF0-4829-BC86-7D003E9C35FF}" type="slidenum">
              <a:rPr lang="en-US" smtClean="0"/>
              <a:t>‹#›</a:t>
            </a:fld>
            <a:endParaRPr lang="en-US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65105867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F2D1B7-E80D-400E-9963-4A4673742972}" type="datetimeFigureOut">
              <a:rPr lang="en-US" smtClean="0"/>
              <a:t>2/25/2026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4EA5F2-1FF0-4829-BC86-7D003E9C35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604432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F2D1B7-E80D-400E-9963-4A4673742972}" type="datetimeFigureOut">
              <a:rPr lang="en-US" smtClean="0"/>
              <a:t>2/25/2026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4EA5F2-1FF0-4829-BC86-7D003E9C35FF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46037659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F2D1B7-E80D-400E-9963-4A4673742972}" type="datetimeFigureOut">
              <a:rPr lang="en-US" smtClean="0"/>
              <a:t>2/25/2026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4EA5F2-1FF0-4829-BC86-7D003E9C35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55452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F2D1B7-E80D-400E-9963-4A4673742972}" type="datetimeFigureOut">
              <a:rPr lang="en-US" smtClean="0"/>
              <a:t>2/25/2026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4EA5F2-1FF0-4829-BC86-7D003E9C35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342043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F2D1B7-E80D-400E-9963-4A4673742972}" type="datetimeFigureOut">
              <a:rPr lang="en-US" smtClean="0"/>
              <a:t>2/25/2026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4EA5F2-1FF0-4829-BC86-7D003E9C35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37417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F2D1B7-E80D-400E-9963-4A4673742972}" type="datetimeFigureOut">
              <a:rPr lang="en-US" smtClean="0"/>
              <a:t>2/25/2026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B4EA5F2-1FF0-4829-BC86-7D003E9C35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13926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2.png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2.png"/><Relationship Id="rId4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4" Type="http://schemas.openxmlformats.org/officeDocument/2006/relationships/image" Target="../media/image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4" Type="http://schemas.openxmlformats.org/officeDocument/2006/relationships/image" Target="../media/image2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5" Type="http://schemas.openxmlformats.org/officeDocument/2006/relationships/image" Target="../media/image2.png"/><Relationship Id="rId4" Type="http://schemas.openxmlformats.org/officeDocument/2006/relationships/image" Target="../media/image5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4" Type="http://schemas.openxmlformats.org/officeDocument/2006/relationships/image" Target="../media/image2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4" Type="http://schemas.openxmlformats.org/officeDocument/2006/relationships/image" Target="../media/image2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4" Type="http://schemas.openxmlformats.org/officeDocument/2006/relationships/image" Target="../media/image2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9.m4a"/><Relationship Id="rId1" Type="http://schemas.microsoft.com/office/2007/relationships/media" Target="../media/media19.m4a"/><Relationship Id="rId4" Type="http://schemas.openxmlformats.org/officeDocument/2006/relationships/image" Target="../media/image2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0.m4a"/><Relationship Id="rId1" Type="http://schemas.microsoft.com/office/2007/relationships/media" Target="../media/media20.m4a"/><Relationship Id="rId5" Type="http://schemas.openxmlformats.org/officeDocument/2006/relationships/image" Target="../media/image2.png"/><Relationship Id="rId4" Type="http://schemas.openxmlformats.org/officeDocument/2006/relationships/hyperlink" Target="https://uk.hfonline.org/principles-of-the-care-act-2014-explained-ensuring-quality-care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Two people holding each other's hands">
            <a:extLst>
              <a:ext uri="{FF2B5EF4-FFF2-40B4-BE49-F238E27FC236}">
                <a16:creationId xmlns:a16="http://schemas.microsoft.com/office/drawing/2014/main" id="{2872ACBD-1F3A-CCE5-9821-D1ECCB23529F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2199" r="25291" b="-2"/>
          <a:stretch>
            <a:fillRect/>
          </a:stretch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3E5731C-38E2-4323-BB50-75E64626BDA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380563" y="1678665"/>
            <a:ext cx="3887839" cy="2372168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800"/>
              <a:t>	</a:t>
            </a:r>
            <a:r>
              <a:rPr lang="en-US" sz="3800" b="1"/>
              <a:t>Evaluating the Care and Support Needs of Older People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070C992-001E-42CA-9692-5937C959A44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380562" y="4257039"/>
            <a:ext cx="4789598" cy="1757681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US" sz="2800" b="1" dirty="0"/>
              <a:t>Name: Shaira Hussain </a:t>
            </a:r>
          </a:p>
          <a:p>
            <a:pPr>
              <a:lnSpc>
                <a:spcPct val="90000"/>
              </a:lnSpc>
            </a:pPr>
            <a:r>
              <a:rPr lang="en-US" sz="2800" b="1" dirty="0"/>
              <a:t>Student ID: 2314799</a:t>
            </a:r>
          </a:p>
          <a:p>
            <a:pPr>
              <a:lnSpc>
                <a:spcPct val="90000"/>
              </a:lnSpc>
            </a:pPr>
            <a:r>
              <a:rPr lang="en-US" sz="2800" b="1" dirty="0"/>
              <a:t> BMHP6027 – Empowering the Older Person</a:t>
            </a:r>
          </a:p>
          <a:p>
            <a:pPr>
              <a:lnSpc>
                <a:spcPct val="90000"/>
              </a:lnSpc>
            </a:pPr>
            <a:endParaRPr lang="en-US" sz="1300" dirty="0"/>
          </a:p>
        </p:txBody>
      </p:sp>
      <p:pic>
        <p:nvPicPr>
          <p:cNvPr id="35" name="Audio 34">
            <a:hlinkClick r:id="" action="ppaction://media"/>
            <a:extLst>
              <a:ext uri="{FF2B5EF4-FFF2-40B4-BE49-F238E27FC236}">
                <a16:creationId xmlns:a16="http://schemas.microsoft.com/office/drawing/2014/main" id="{0670C74A-CF02-D6EE-413C-884C8341082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884324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0073"/>
    </mc:Choice>
    <mc:Fallback>
      <p:transition spd="slow" advTm="2007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93F5F1-D6EA-4270-8FBE-168627814C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727881"/>
          </a:xfrm>
        </p:spPr>
        <p:txBody>
          <a:bodyPr>
            <a:normAutofit/>
          </a:bodyPr>
          <a:lstStyle/>
          <a:p>
            <a:r>
              <a:rPr lang="en-US" b="1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568790-008C-4FDF-BE4A-18CA63A1B6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446662"/>
            <a:ext cx="8596668" cy="492684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b="1" dirty="0"/>
              <a:t>Purpose of Presentation:</a:t>
            </a:r>
          </a:p>
          <a:p>
            <a:r>
              <a:rPr lang="en-US" dirty="0"/>
              <a:t>Critically evaluate care, empowerment and support needs of older people.</a:t>
            </a:r>
          </a:p>
          <a:p>
            <a:r>
              <a:rPr lang="en-US" dirty="0"/>
              <a:t>Examine UK services, policy, theory and technology.</a:t>
            </a:r>
          </a:p>
          <a:p>
            <a:r>
              <a:rPr lang="en-US" dirty="0"/>
              <a:t>Provide evidence-based recommendations.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b="1" dirty="0"/>
              <a:t>Defining Ageing:</a:t>
            </a:r>
          </a:p>
          <a:p>
            <a:r>
              <a:rPr lang="en-US" dirty="0"/>
              <a:t>Ageing refers to biological, psychological and social changes occurring over time.</a:t>
            </a:r>
          </a:p>
          <a:p>
            <a:r>
              <a:rPr lang="en-US" dirty="0"/>
              <a:t>Biological ageing may include cellular deterioration and functional decline.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b="1" i="1" dirty="0"/>
              <a:t>World Health Organization (Active Ageing framework)</a:t>
            </a:r>
          </a:p>
          <a:p>
            <a:pPr marL="0" indent="0">
              <a:buNone/>
            </a:pPr>
            <a:r>
              <a:rPr lang="en-US" b="1" i="1" dirty="0"/>
              <a:t>Office for National Statistics (demographic data)</a:t>
            </a:r>
          </a:p>
        </p:txBody>
      </p:sp>
      <p:pic>
        <p:nvPicPr>
          <p:cNvPr id="18" name="Audio 17">
            <a:hlinkClick r:id="" action="ppaction://media"/>
            <a:extLst>
              <a:ext uri="{FF2B5EF4-FFF2-40B4-BE49-F238E27FC236}">
                <a16:creationId xmlns:a16="http://schemas.microsoft.com/office/drawing/2014/main" id="{48F387C0-F204-4C7C-ECC2-0834603F177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5050310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7017"/>
    </mc:Choice>
    <mc:Fallback>
      <p:transition spd="slow" advTm="4701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93F5F1-D6EA-4270-8FBE-168627814C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727881"/>
          </a:xfrm>
        </p:spPr>
        <p:txBody>
          <a:bodyPr>
            <a:normAutofit/>
          </a:bodyPr>
          <a:lstStyle/>
          <a:p>
            <a:r>
              <a:rPr lang="en-US" b="1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568790-008C-4FDF-BE4A-18CA63A1B6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460310"/>
            <a:ext cx="8596668" cy="4913193"/>
          </a:xfrm>
        </p:spPr>
        <p:txBody>
          <a:bodyPr>
            <a:normAutofit/>
          </a:bodyPr>
          <a:lstStyle/>
          <a:p>
            <a:r>
              <a:rPr lang="en-US" dirty="0"/>
              <a:t>The UK population is ageing significantly (Office for National Statistics, 2023).</a:t>
            </a:r>
          </a:p>
          <a:p>
            <a:r>
              <a:rPr lang="en-US" dirty="0"/>
              <a:t>Increased longevity is associated with frailty, multimorbidity and dementia (Clegg et al., 2013; Alzheimer’s Society, 2023).</a:t>
            </a:r>
          </a:p>
          <a:p>
            <a:r>
              <a:rPr lang="en-US" dirty="0"/>
              <a:t>Health and social care systems face growing structural pressures (Age UK, 2023).</a:t>
            </a:r>
          </a:p>
          <a:p>
            <a:r>
              <a:rPr lang="en-US" dirty="0"/>
              <a:t>Policy increasingly emphasizes empowerment, independence and wellbeing (HM Government, 2014).</a:t>
            </a:r>
          </a:p>
          <a:p>
            <a:r>
              <a:rPr lang="en-US" dirty="0"/>
              <a:t>This presentation critically evaluates care needs, UK provision, theory, policy and technological innovation.</a:t>
            </a:r>
            <a:endParaRPr lang="en-US" i="1" dirty="0"/>
          </a:p>
        </p:txBody>
      </p:sp>
      <p:pic>
        <p:nvPicPr>
          <p:cNvPr id="20" name="Audio 19">
            <a:hlinkClick r:id="" action="ppaction://media"/>
            <a:extLst>
              <a:ext uri="{FF2B5EF4-FFF2-40B4-BE49-F238E27FC236}">
                <a16:creationId xmlns:a16="http://schemas.microsoft.com/office/drawing/2014/main" id="{2D70254E-3628-B804-6943-17D54DBA86C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4903461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4739"/>
    </mc:Choice>
    <mc:Fallback>
      <p:transition spd="slow" advTm="5473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93F5F1-D6EA-4270-8FBE-168627814C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532264"/>
            <a:ext cx="8596668" cy="704866"/>
          </a:xfrm>
        </p:spPr>
        <p:txBody>
          <a:bodyPr>
            <a:normAutofit/>
          </a:bodyPr>
          <a:lstStyle/>
          <a:p>
            <a:r>
              <a:rPr lang="en-US" b="1" dirty="0"/>
              <a:t>Understanding Ageing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568790-008C-4FDF-BE4A-18CA63A1B6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237129"/>
            <a:ext cx="8596668" cy="5459505"/>
          </a:xfrm>
        </p:spPr>
        <p:txBody>
          <a:bodyPr>
            <a:normAutofit/>
          </a:bodyPr>
          <a:lstStyle/>
          <a:p>
            <a:r>
              <a:rPr lang="en-US" dirty="0"/>
              <a:t>Ageing is biological, psychological and social (Phillipson, 2019).</a:t>
            </a:r>
          </a:p>
          <a:p>
            <a:r>
              <a:rPr lang="en-US" dirty="0"/>
              <a:t>Healthy ageing = maintaining functional ability (World Health Organization, 2020).</a:t>
            </a:r>
          </a:p>
          <a:p>
            <a:r>
              <a:rPr lang="en-US" dirty="0"/>
              <a:t>Frailty is a major predictor of dependency (Clegg et al., 2013).</a:t>
            </a:r>
          </a:p>
          <a:p>
            <a:r>
              <a:rPr lang="en-US" dirty="0"/>
              <a:t>Loneliness significantly impacts health outcomes (Hanratty et al., 2018).</a:t>
            </a:r>
          </a:p>
          <a:p>
            <a:r>
              <a:rPr lang="en-US" dirty="0"/>
              <a:t>Ageing experiences are shaped by inequality and life course factors (</a:t>
            </a:r>
            <a:r>
              <a:rPr lang="en-US" dirty="0" err="1"/>
              <a:t>Gilleard</a:t>
            </a:r>
            <a:r>
              <a:rPr lang="en-US" dirty="0"/>
              <a:t> and Higgs, 2010).</a:t>
            </a:r>
          </a:p>
          <a:p>
            <a:pPr marL="0" indent="0" algn="ctr">
              <a:buNone/>
            </a:pPr>
            <a:r>
              <a:rPr lang="en-US" sz="1600" i="1" dirty="0"/>
              <a:t>(</a:t>
            </a:r>
            <a:r>
              <a:rPr lang="en-US" sz="1600" i="1" dirty="0" err="1"/>
              <a:t>Hee</a:t>
            </a:r>
            <a:r>
              <a:rPr lang="en-US" sz="1600" i="1" dirty="0"/>
              <a:t>-Kyung Kim and </a:t>
            </a:r>
            <a:r>
              <a:rPr lang="en-US" sz="1600" i="1" dirty="0" err="1"/>
              <a:t>Jeong</a:t>
            </a:r>
            <a:r>
              <a:rPr lang="en-US" sz="1600" i="1" dirty="0"/>
              <a:t>-Hyo </a:t>
            </a:r>
            <a:r>
              <a:rPr lang="en-US" sz="1600" i="1" dirty="0" err="1"/>
              <a:t>Seo</a:t>
            </a:r>
            <a:r>
              <a:rPr lang="en-US" sz="1600" i="1" dirty="0"/>
              <a:t>, 2022)</a:t>
            </a:r>
          </a:p>
          <a:p>
            <a:endParaRPr lang="en-US" b="1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66A5402-52B9-4867-92AB-B58F576DEB9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86535" y="4077737"/>
            <a:ext cx="5122793" cy="2618897"/>
          </a:xfrm>
          <a:prstGeom prst="rect">
            <a:avLst/>
          </a:prstGeom>
        </p:spPr>
      </p:pic>
      <p:pic>
        <p:nvPicPr>
          <p:cNvPr id="17" name="Audio 16">
            <a:hlinkClick r:id="" action="ppaction://media"/>
            <a:extLst>
              <a:ext uri="{FF2B5EF4-FFF2-40B4-BE49-F238E27FC236}">
                <a16:creationId xmlns:a16="http://schemas.microsoft.com/office/drawing/2014/main" id="{CD650754-0383-4401-B914-824C21F6990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9443158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4256"/>
    </mc:Choice>
    <mc:Fallback>
      <p:transition spd="slow" advTm="8425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88ED40-A436-4852-BEFF-4F34DF2F4A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673290"/>
          </a:xfrm>
        </p:spPr>
        <p:txBody>
          <a:bodyPr/>
          <a:lstStyle/>
          <a:p>
            <a:r>
              <a:rPr lang="en-US" b="1" dirty="0"/>
              <a:t>The Ageing Population: UK Context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9C029B-5BFA-42C5-B6FC-11B5D3B47F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282890"/>
            <a:ext cx="8596668" cy="5575109"/>
          </a:xfrm>
        </p:spPr>
        <p:txBody>
          <a:bodyPr>
            <a:normAutofit/>
          </a:bodyPr>
          <a:lstStyle/>
          <a:p>
            <a:r>
              <a:rPr lang="en-US" dirty="0"/>
              <a:t>By 2040, 1 in 4 people in the UK will be aged 65+ (Office for National Statistics, 2023).</a:t>
            </a:r>
          </a:p>
          <a:p>
            <a:r>
              <a:rPr lang="en-US" dirty="0"/>
              <a:t>Rising prevalence of:</a:t>
            </a:r>
          </a:p>
          <a:p>
            <a:pPr>
              <a:buFont typeface="+mj-lt"/>
              <a:buAutoNum type="arabicPeriod"/>
            </a:pPr>
            <a:r>
              <a:rPr lang="en-US" i="1" dirty="0"/>
              <a:t>Dementia</a:t>
            </a:r>
          </a:p>
          <a:p>
            <a:pPr>
              <a:buFont typeface="+mj-lt"/>
              <a:buAutoNum type="arabicPeriod"/>
            </a:pPr>
            <a:r>
              <a:rPr lang="en-US" i="1" dirty="0"/>
              <a:t>Frailty</a:t>
            </a:r>
          </a:p>
          <a:p>
            <a:pPr>
              <a:buFont typeface="+mj-lt"/>
              <a:buAutoNum type="arabicPeriod"/>
            </a:pPr>
            <a:r>
              <a:rPr lang="en-US" i="1" dirty="0"/>
              <a:t>Multimorbidity</a:t>
            </a:r>
          </a:p>
          <a:p>
            <a:pPr marL="0" indent="0">
              <a:buNone/>
            </a:pPr>
            <a:r>
              <a:rPr lang="en-US" dirty="0"/>
              <a:t>(Alzheimer’s Society, 2023)</a:t>
            </a:r>
            <a:endParaRPr lang="en-US" i="1" dirty="0"/>
          </a:p>
          <a:p>
            <a:r>
              <a:rPr lang="en-US" dirty="0"/>
              <a:t>Increased pressure on NHS and local authorities (NHS England, 2019).</a:t>
            </a:r>
          </a:p>
          <a:p>
            <a:r>
              <a:rPr lang="en-US" dirty="0"/>
              <a:t>Key care needs:</a:t>
            </a:r>
          </a:p>
          <a:p>
            <a:pPr>
              <a:buFont typeface="+mj-lt"/>
              <a:buAutoNum type="arabicPeriod"/>
            </a:pPr>
            <a:r>
              <a:rPr lang="en-US" i="1" dirty="0"/>
              <a:t>Physical health</a:t>
            </a:r>
          </a:p>
          <a:p>
            <a:pPr>
              <a:buFont typeface="+mj-lt"/>
              <a:buAutoNum type="arabicPeriod"/>
            </a:pPr>
            <a:r>
              <a:rPr lang="en-US" i="1" dirty="0"/>
              <a:t>Mental wellbeing</a:t>
            </a:r>
          </a:p>
          <a:p>
            <a:pPr>
              <a:buFont typeface="+mj-lt"/>
              <a:buAutoNum type="arabicPeriod"/>
            </a:pPr>
            <a:r>
              <a:rPr lang="en-US" i="1" dirty="0"/>
              <a:t>Social inclusion</a:t>
            </a:r>
          </a:p>
          <a:p>
            <a:pPr>
              <a:buFont typeface="+mj-lt"/>
              <a:buAutoNum type="arabicPeriod"/>
            </a:pPr>
            <a:r>
              <a:rPr lang="en-US" i="1" dirty="0"/>
              <a:t>Functional ability</a:t>
            </a:r>
          </a:p>
          <a:p>
            <a:pPr marL="0" indent="0">
              <a:buNone/>
            </a:pPr>
            <a:r>
              <a:rPr lang="en-US" dirty="0"/>
              <a:t>(Walker, 2009)</a:t>
            </a:r>
          </a:p>
        </p:txBody>
      </p:sp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4D7EC21A-A29E-43E3-883F-5BDEF734A2E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3127196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7855"/>
    </mc:Choice>
    <mc:Fallback>
      <p:transition spd="slow" advTm="4785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9614C8-F2D9-4042-BB93-666EF7D693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823415"/>
          </a:xfrm>
        </p:spPr>
        <p:txBody>
          <a:bodyPr/>
          <a:lstStyle/>
          <a:p>
            <a:r>
              <a:rPr lang="en-US" b="1" dirty="0"/>
              <a:t>Theoretical Frameworks of Ageing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DD79B7-0BB5-45B5-A4FA-0916A17357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433015"/>
            <a:ext cx="8596668" cy="496778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b="1" dirty="0"/>
              <a:t>Disengagement Theory</a:t>
            </a:r>
            <a:endParaRPr lang="en-US" dirty="0"/>
          </a:p>
          <a:p>
            <a:r>
              <a:rPr lang="en-US" dirty="0"/>
              <a:t>Withdrawal from roles is natural (Cumming and Henry, 1961).</a:t>
            </a:r>
          </a:p>
          <a:p>
            <a:r>
              <a:rPr lang="en-US" dirty="0"/>
              <a:t>Criticized for reinforcing ageist assumptions (Biggs, 2001).</a:t>
            </a:r>
          </a:p>
          <a:p>
            <a:pPr marL="0" indent="0">
              <a:buNone/>
            </a:pPr>
            <a:r>
              <a:rPr lang="en-US" b="1" dirty="0"/>
              <a:t>Activity Theory</a:t>
            </a:r>
            <a:endParaRPr lang="en-US" dirty="0"/>
          </a:p>
          <a:p>
            <a:r>
              <a:rPr lang="en-US" dirty="0"/>
              <a:t>Continued participation promotes wellbeing (</a:t>
            </a:r>
            <a:r>
              <a:rPr lang="en-US" dirty="0" err="1"/>
              <a:t>Havighurst</a:t>
            </a:r>
            <a:r>
              <a:rPr lang="en-US" dirty="0"/>
              <a:t>, 1961).</a:t>
            </a:r>
          </a:p>
          <a:p>
            <a:r>
              <a:rPr lang="en-US" dirty="0"/>
              <a:t>Influences active ageing policy (Walker, 2009).</a:t>
            </a:r>
          </a:p>
          <a:p>
            <a:pPr marL="0" indent="0">
              <a:buNone/>
            </a:pPr>
            <a:r>
              <a:rPr lang="en-US" b="1" dirty="0"/>
              <a:t>Continuity Theory</a:t>
            </a:r>
          </a:p>
          <a:p>
            <a:r>
              <a:rPr lang="en-US" dirty="0"/>
              <a:t>Maintaining identity supports adjustment (Atchley, 1989).</a:t>
            </a:r>
          </a:p>
          <a:p>
            <a:r>
              <a:rPr lang="en-US" dirty="0"/>
              <a:t>Aligns with person-centered care approaches (SCIE, 2022).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i="1" dirty="0"/>
              <a:t>No single theory fully explains diverse ageing experiences.</a:t>
            </a:r>
          </a:p>
          <a:p>
            <a:endParaRPr lang="en-US" dirty="0"/>
          </a:p>
        </p:txBody>
      </p:sp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E964243F-DDE3-ED2C-17A3-1D627760EA5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0328364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5479"/>
    </mc:Choice>
    <mc:Fallback>
      <p:transition spd="slow" advTm="6547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A097CD-8460-4671-8904-B4A0D336E3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768824"/>
          </a:xfrm>
        </p:spPr>
        <p:txBody>
          <a:bodyPr/>
          <a:lstStyle/>
          <a:p>
            <a:r>
              <a:rPr lang="en-US" b="1" dirty="0"/>
              <a:t>Policy and Legislative Framework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6E1313-065D-46E6-91C8-D0AF666619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473958"/>
            <a:ext cx="8596668" cy="5090615"/>
          </a:xfrm>
        </p:spPr>
        <p:txBody>
          <a:bodyPr>
            <a:normAutofit/>
          </a:bodyPr>
          <a:lstStyle/>
          <a:p>
            <a:r>
              <a:rPr lang="en-US" b="1" dirty="0"/>
              <a:t>Care Act 2014</a:t>
            </a:r>
            <a:r>
              <a:rPr lang="en-US" dirty="0"/>
              <a:t> – wellbeing principle &amp; personalization (HM Government, 2014).</a:t>
            </a:r>
          </a:p>
          <a:p>
            <a:r>
              <a:rPr lang="en-US" b="1" dirty="0"/>
              <a:t>Equality Act 2010</a:t>
            </a:r>
            <a:r>
              <a:rPr lang="en-US" dirty="0"/>
              <a:t> – protection from age discrimination (HM Government, 2010).</a:t>
            </a:r>
          </a:p>
          <a:p>
            <a:r>
              <a:rPr lang="en-US" b="1" dirty="0"/>
              <a:t>Human Rights Act 1998</a:t>
            </a:r>
            <a:r>
              <a:rPr lang="en-US" dirty="0"/>
              <a:t> – dignity and autonomy (HM Government, 1998).</a:t>
            </a:r>
          </a:p>
          <a:p>
            <a:r>
              <a:rPr lang="en-US" b="1" dirty="0"/>
              <a:t>NHS Long Term Plan</a:t>
            </a:r>
            <a:r>
              <a:rPr lang="en-US" dirty="0"/>
              <a:t> – integrated community care (NHS England, 2019).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b="1" dirty="0"/>
              <a:t>Critical issue: </a:t>
            </a:r>
          </a:p>
          <a:p>
            <a:pPr marL="0" indent="0">
              <a:buNone/>
            </a:pPr>
            <a:r>
              <a:rPr lang="en-US" i="1" dirty="0"/>
              <a:t>Policy ambition often exceeds available funding (Age UK, 2023).</a:t>
            </a:r>
          </a:p>
          <a:p>
            <a:endParaRPr lang="en-US" dirty="0"/>
          </a:p>
        </p:txBody>
      </p:sp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38BDC69D-CD60-FE83-72D2-BAC53C60EBC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1687868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6137"/>
    </mc:Choice>
    <mc:Fallback>
      <p:transition spd="slow" advTm="4613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A097CD-8460-4671-8904-B4A0D336E3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768824"/>
          </a:xfrm>
        </p:spPr>
        <p:txBody>
          <a:bodyPr/>
          <a:lstStyle/>
          <a:p>
            <a:r>
              <a:rPr lang="en-US" b="1" dirty="0"/>
              <a:t>Policy and Legislative Framework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6E1313-065D-46E6-91C8-D0AF666619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473958"/>
            <a:ext cx="8596668" cy="5090615"/>
          </a:xfrm>
        </p:spPr>
        <p:txBody>
          <a:bodyPr>
            <a:normAutofit/>
          </a:bodyPr>
          <a:lstStyle/>
          <a:p>
            <a:r>
              <a:rPr lang="en-US" b="1" dirty="0"/>
              <a:t>Care Act 2014</a:t>
            </a:r>
          </a:p>
          <a:p>
            <a:pPr marL="0" indent="0" algn="ctr">
              <a:buNone/>
            </a:pPr>
            <a:r>
              <a:rPr lang="en-US" sz="1600" i="1" dirty="0"/>
              <a:t>(Albie Haven, 2024)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586DBD9-2F25-49C8-B55D-D2006260E3D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36391" y="2215255"/>
            <a:ext cx="5678554" cy="4255189"/>
          </a:xfrm>
          <a:prstGeom prst="rect">
            <a:avLst/>
          </a:prstGeom>
        </p:spPr>
      </p:pic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ACEE3B58-6D3D-7D94-309B-0AD18594A8C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7128130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2646"/>
    </mc:Choice>
    <mc:Fallback>
      <p:transition spd="slow" advTm="6264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269C26-5294-4243-8D3C-F0EB587F53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741529"/>
          </a:xfrm>
        </p:spPr>
        <p:txBody>
          <a:bodyPr/>
          <a:lstStyle/>
          <a:p>
            <a:r>
              <a:rPr lang="en-US" b="1" dirty="0"/>
              <a:t>Care and Support Needs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EAC293-FA5C-4B6C-A3D9-AAB64972DA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446663"/>
            <a:ext cx="8596668" cy="5145206"/>
          </a:xfrm>
        </p:spPr>
        <p:txBody>
          <a:bodyPr>
            <a:normAutofit/>
          </a:bodyPr>
          <a:lstStyle/>
          <a:p>
            <a:r>
              <a:rPr lang="en-US" dirty="0"/>
              <a:t>Maintaining functional ability (World Health Organization, 2020).</a:t>
            </a:r>
          </a:p>
          <a:p>
            <a:r>
              <a:rPr lang="en-US" dirty="0"/>
              <a:t>Managing frailty and chronic illness (Clegg et al., 2013).</a:t>
            </a:r>
          </a:p>
          <a:p>
            <a:r>
              <a:rPr lang="en-US" dirty="0"/>
              <a:t>Supporting mental wellbeing and independence (NICE, 2015).</a:t>
            </a:r>
          </a:p>
          <a:p>
            <a:r>
              <a:rPr lang="en-US" dirty="0"/>
              <a:t>Reducing loneliness and social isolation (Hanratty et al., 2018).</a:t>
            </a:r>
          </a:p>
          <a:p>
            <a:r>
              <a:rPr lang="en-US" dirty="0"/>
              <a:t>Safeguarding vulnerable adults (HM Government, 2014).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b="1" i="1" dirty="0"/>
              <a:t>Care needs are holistic, requiring multidisciplinary approaches.</a:t>
            </a:r>
          </a:p>
          <a:p>
            <a:endParaRPr lang="en-US" dirty="0"/>
          </a:p>
        </p:txBody>
      </p:sp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B32AAEC3-8E68-E76A-393D-D032019E7F7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7419057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7929"/>
    </mc:Choice>
    <mc:Fallback>
      <p:transition spd="slow" advTm="3792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2013BD-09DE-47B5-ABFA-3894E42CFE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727881"/>
          </a:xfrm>
        </p:spPr>
        <p:txBody>
          <a:bodyPr/>
          <a:lstStyle/>
          <a:p>
            <a:r>
              <a:rPr lang="en-US" b="1" dirty="0"/>
              <a:t>Evaluation of Domiciliary Care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EDC2EB-C818-431C-983A-8CE939E170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337481"/>
            <a:ext cx="8596668" cy="5281683"/>
          </a:xfrm>
        </p:spPr>
        <p:txBody>
          <a:bodyPr/>
          <a:lstStyle/>
          <a:p>
            <a:pPr marL="0" indent="0">
              <a:buNone/>
            </a:pPr>
            <a:r>
              <a:rPr lang="en-US" b="1" dirty="0"/>
              <a:t>Strengths</a:t>
            </a:r>
            <a:endParaRPr lang="en-US" dirty="0"/>
          </a:p>
          <a:p>
            <a:r>
              <a:rPr lang="en-US" dirty="0"/>
              <a:t>Promotes ageing in place (Sixsmith and Sixsmith, 2008).</a:t>
            </a:r>
          </a:p>
          <a:p>
            <a:r>
              <a:rPr lang="en-US" dirty="0"/>
              <a:t>Supports continuity of identity (Atchley, 1989).</a:t>
            </a:r>
          </a:p>
          <a:p>
            <a:r>
              <a:rPr lang="en-US" dirty="0"/>
              <a:t>Often preferred by service users (Age UK, 2023).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b="1" dirty="0"/>
              <a:t>Limitations</a:t>
            </a:r>
            <a:endParaRPr lang="en-US" dirty="0"/>
          </a:p>
          <a:p>
            <a:r>
              <a:rPr lang="en-US" dirty="0"/>
              <a:t>Short, task-focused visits.</a:t>
            </a:r>
          </a:p>
          <a:p>
            <a:r>
              <a:rPr lang="en-US" dirty="0"/>
              <a:t>Workforce shortages and low pay (Age UK, 2023).</a:t>
            </a:r>
          </a:p>
          <a:p>
            <a:r>
              <a:rPr lang="en-US" dirty="0"/>
              <a:t>Regional inequality in access.</a:t>
            </a:r>
          </a:p>
          <a:p>
            <a:r>
              <a:rPr lang="en-US" dirty="0"/>
              <a:t>Personalization may be constrained by systemic pressures.</a:t>
            </a:r>
          </a:p>
          <a:p>
            <a:endParaRPr lang="en-US" dirty="0"/>
          </a:p>
        </p:txBody>
      </p:sp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7AD352D6-338A-07C4-43E1-D8BD814CA2B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2053477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8147"/>
    </mc:Choice>
    <mc:Fallback>
      <p:transition spd="slow" advTm="4814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778CE2-5EB3-438A-A6F8-49655401A4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741529"/>
          </a:xfrm>
        </p:spPr>
        <p:txBody>
          <a:bodyPr/>
          <a:lstStyle/>
          <a:p>
            <a:r>
              <a:rPr lang="en-US" b="1" dirty="0"/>
              <a:t>Evaluation of Residential Care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A38BE6-8491-4E7B-A81C-B9C9CD8A33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351129"/>
            <a:ext cx="8596668" cy="4690234"/>
          </a:xfrm>
        </p:spPr>
        <p:txBody>
          <a:bodyPr/>
          <a:lstStyle/>
          <a:p>
            <a:pPr marL="0" indent="0">
              <a:buNone/>
            </a:pPr>
            <a:r>
              <a:rPr lang="en-US" b="1" dirty="0"/>
              <a:t>Strengths</a:t>
            </a:r>
            <a:endParaRPr lang="en-US" dirty="0"/>
          </a:p>
          <a:p>
            <a:r>
              <a:rPr lang="en-US" dirty="0"/>
              <a:t>24-hour support for complex needs.</a:t>
            </a:r>
          </a:p>
          <a:p>
            <a:r>
              <a:rPr lang="en-US" dirty="0"/>
              <a:t>Structured dementia care environments (Alzheimer’s Society, 2023).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b="1" dirty="0"/>
              <a:t>Limitations</a:t>
            </a:r>
            <a:endParaRPr lang="en-US" dirty="0"/>
          </a:p>
          <a:p>
            <a:r>
              <a:rPr lang="en-US" dirty="0"/>
              <a:t>Loss of autonomy and institutional culture (</a:t>
            </a:r>
            <a:r>
              <a:rPr lang="en-US" dirty="0" err="1"/>
              <a:t>Gilleard</a:t>
            </a:r>
            <a:r>
              <a:rPr lang="en-US" dirty="0"/>
              <a:t> and Higgs, 2010).</a:t>
            </a:r>
          </a:p>
          <a:p>
            <a:r>
              <a:rPr lang="en-US" dirty="0"/>
              <a:t>Financial burden on individuals and families.</a:t>
            </a:r>
          </a:p>
          <a:p>
            <a:r>
              <a:rPr lang="en-US" dirty="0"/>
              <a:t>Quality variation across providers (SCIE, 2022).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b="1" i="1" dirty="0"/>
              <a:t>Balancing safety and autonomy remains a central ethical tension.</a:t>
            </a:r>
          </a:p>
          <a:p>
            <a:endParaRPr lang="en-US" dirty="0"/>
          </a:p>
        </p:txBody>
      </p:sp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D6F672F1-F13D-718C-CF42-2346AA236D5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1604664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3137"/>
    </mc:Choice>
    <mc:Fallback>
      <p:transition spd="slow" advTm="4313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778CE2-5EB3-438A-A6F8-49655401A4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741529"/>
          </a:xfrm>
        </p:spPr>
        <p:txBody>
          <a:bodyPr>
            <a:normAutofit/>
          </a:bodyPr>
          <a:lstStyle/>
          <a:p>
            <a:r>
              <a:rPr lang="en-US" b="1" dirty="0"/>
              <a:t>Technological Innovations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A38BE6-8491-4E7B-A81C-B9C9CD8A33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473957"/>
            <a:ext cx="8596668" cy="4567405"/>
          </a:xfrm>
        </p:spPr>
        <p:txBody>
          <a:bodyPr/>
          <a:lstStyle/>
          <a:p>
            <a:r>
              <a:rPr lang="en-US" dirty="0"/>
              <a:t>Telecare and remote monitoring (WHO, 2022).</a:t>
            </a:r>
          </a:p>
          <a:p>
            <a:r>
              <a:rPr lang="en-US" dirty="0"/>
              <a:t>Telehealth and virtual consultations (NHS England, 2019).</a:t>
            </a:r>
          </a:p>
          <a:p>
            <a:r>
              <a:rPr lang="en-US" dirty="0"/>
              <a:t>Assistive dementia technologies (Alzheimer’s Society, 2023).</a:t>
            </a:r>
          </a:p>
          <a:p>
            <a:r>
              <a:rPr lang="en-US" dirty="0"/>
              <a:t>Smart home adaptations promoting independence.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b="1" i="1" dirty="0"/>
              <a:t>Technology enhances independence but requires inclusive implementation.</a:t>
            </a:r>
          </a:p>
          <a:p>
            <a:endParaRPr lang="en-US" dirty="0"/>
          </a:p>
        </p:txBody>
      </p:sp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B5E68A5D-7E31-2C06-9053-710E6C177A9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2482351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1482"/>
    </mc:Choice>
    <mc:Fallback>
      <p:transition spd="slow" advTm="3148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778CE2-5EB3-438A-A6F8-49655401A4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741529"/>
          </a:xfrm>
        </p:spPr>
        <p:txBody>
          <a:bodyPr/>
          <a:lstStyle/>
          <a:p>
            <a:r>
              <a:rPr lang="en-US" b="1" dirty="0"/>
              <a:t>Critical Evaluation of Technology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A38BE6-8491-4E7B-A81C-B9C9CD8A33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460309"/>
            <a:ext cx="8596668" cy="4581053"/>
          </a:xfrm>
        </p:spPr>
        <p:txBody>
          <a:bodyPr/>
          <a:lstStyle/>
          <a:p>
            <a:pPr marL="0" indent="0">
              <a:buNone/>
            </a:pPr>
            <a:r>
              <a:rPr lang="en-US" b="1" dirty="0"/>
              <a:t>Benefits</a:t>
            </a:r>
            <a:endParaRPr lang="en-US" dirty="0"/>
          </a:p>
          <a:p>
            <a:r>
              <a:rPr lang="en-US" dirty="0"/>
              <a:t>Early intervention and prevention (WHO, 2022).</a:t>
            </a:r>
          </a:p>
          <a:p>
            <a:r>
              <a:rPr lang="en-US" dirty="0"/>
              <a:t>Reduced hospital admissions.</a:t>
            </a:r>
          </a:p>
          <a:p>
            <a:r>
              <a:rPr lang="en-US" dirty="0"/>
              <a:t>Supports ageing in place (Sixsmith and Sixsmith, 2008).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b="1" dirty="0"/>
              <a:t>Challenges</a:t>
            </a:r>
            <a:endParaRPr lang="en-US" dirty="0"/>
          </a:p>
          <a:p>
            <a:r>
              <a:rPr lang="en-US" dirty="0"/>
              <a:t>Digital exclusion and inequality (WHO, 2022).</a:t>
            </a:r>
          </a:p>
          <a:p>
            <a:r>
              <a:rPr lang="en-US" dirty="0"/>
              <a:t>Privacy concerns and ethical implications.</a:t>
            </a:r>
          </a:p>
          <a:p>
            <a:r>
              <a:rPr lang="en-US" dirty="0"/>
              <a:t>Risk of reduced human contact (Phillipson, 2019).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b="1" i="1" dirty="0"/>
              <a:t>Technology must complement, not replace, relational care.</a:t>
            </a:r>
          </a:p>
          <a:p>
            <a:endParaRPr lang="en-US" dirty="0"/>
          </a:p>
        </p:txBody>
      </p:sp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2C205E59-006F-17AB-2C3C-14550669483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6506630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0799"/>
    </mc:Choice>
    <mc:Fallback>
      <p:transition spd="slow" advTm="4079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778CE2-5EB3-438A-A6F8-49655401A4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741529"/>
          </a:xfrm>
        </p:spPr>
        <p:txBody>
          <a:bodyPr/>
          <a:lstStyle/>
          <a:p>
            <a:r>
              <a:rPr lang="en-US" b="1" dirty="0"/>
              <a:t>Case Study: Dementia Village Model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A38BE6-8491-4E7B-A81C-B9C9CD8A33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514901"/>
            <a:ext cx="8596668" cy="4526462"/>
          </a:xfrm>
        </p:spPr>
        <p:txBody>
          <a:bodyPr/>
          <a:lstStyle/>
          <a:p>
            <a:r>
              <a:rPr lang="en-US" dirty="0"/>
              <a:t>Person-</a:t>
            </a:r>
            <a:r>
              <a:rPr lang="en-US" dirty="0" err="1"/>
              <a:t>centred</a:t>
            </a:r>
            <a:r>
              <a:rPr lang="en-US" dirty="0"/>
              <a:t> environment replicating normal life.</a:t>
            </a:r>
          </a:p>
          <a:p>
            <a:r>
              <a:rPr lang="en-US" dirty="0" err="1"/>
              <a:t>Emphasises</a:t>
            </a:r>
            <a:r>
              <a:rPr lang="en-US" dirty="0"/>
              <a:t> autonomy and social participation.</a:t>
            </a:r>
          </a:p>
          <a:p>
            <a:r>
              <a:rPr lang="en-US" dirty="0"/>
              <a:t>Reflects activity and continuity theory (</a:t>
            </a:r>
            <a:r>
              <a:rPr lang="en-US" dirty="0" err="1"/>
              <a:t>Havighurst</a:t>
            </a:r>
            <a:r>
              <a:rPr lang="en-US" dirty="0"/>
              <a:t>, 1961; Atchley, 1989).</a:t>
            </a:r>
          </a:p>
          <a:p>
            <a:r>
              <a:rPr lang="en-US" dirty="0"/>
              <a:t>Demonstrates strengths-based care (SCIE, 2022).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b="1" i="1" dirty="0"/>
              <a:t>Limitation: High cost limits scalability in UK context.</a:t>
            </a:r>
          </a:p>
          <a:p>
            <a:endParaRPr lang="en-US" dirty="0"/>
          </a:p>
        </p:txBody>
      </p:sp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37DEE9BE-7CD3-C2C7-FDD2-2FB0EB91C73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4855541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3060"/>
    </mc:Choice>
    <mc:Fallback>
      <p:transition spd="slow" advTm="3306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778CE2-5EB3-438A-A6F8-49655401A4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1"/>
            <a:ext cx="8596668" cy="762000"/>
          </a:xfrm>
        </p:spPr>
        <p:txBody>
          <a:bodyPr/>
          <a:lstStyle/>
          <a:p>
            <a:r>
              <a:rPr lang="en-US" b="1" dirty="0"/>
              <a:t>Case Study: Dementia Village Model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A38BE6-8491-4E7B-A81C-B9C9CD8A33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7164" y="1371600"/>
            <a:ext cx="8426838" cy="46697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sz="1600" i="1" dirty="0"/>
              <a:t>(Elisa </a:t>
            </a:r>
            <a:r>
              <a:rPr lang="en-US" sz="1600" i="1" dirty="0" err="1"/>
              <a:t>Pozo</a:t>
            </a:r>
            <a:r>
              <a:rPr lang="en-US" sz="1600" i="1" dirty="0"/>
              <a:t> Menéndez and Ester </a:t>
            </a:r>
            <a:r>
              <a:rPr lang="en-US" sz="1600" i="1" dirty="0" err="1"/>
              <a:t>Higueras</a:t>
            </a:r>
            <a:r>
              <a:rPr lang="en-US" sz="1600" i="1" dirty="0"/>
              <a:t> García, 2022)</a:t>
            </a:r>
          </a:p>
        </p:txBody>
      </p:sp>
      <p:pic>
        <p:nvPicPr>
          <p:cNvPr id="3074" name="Picture 2" descr="https://mdpi-res.com/ijerph/ijerph-19-14233/article_deploy/html/images/ijerph-19-14233-g022-550.jpg">
            <a:extLst>
              <a:ext uri="{FF2B5EF4-FFF2-40B4-BE49-F238E27FC236}">
                <a16:creationId xmlns:a16="http://schemas.microsoft.com/office/drawing/2014/main" id="{99433EB2-56AC-4167-9875-0C4936B3834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2968" y="1655770"/>
            <a:ext cx="4566397" cy="49439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D12D4602-9FB9-668B-738E-A6B4C0A984F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5675508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7792"/>
    </mc:Choice>
    <mc:Fallback>
      <p:transition spd="slow" advTm="3779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778CE2-5EB3-438A-A6F8-49655401A4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816638"/>
            <a:ext cx="8596668" cy="739207"/>
          </a:xfrm>
        </p:spPr>
        <p:txBody>
          <a:bodyPr>
            <a:normAutofit fontScale="90000"/>
          </a:bodyPr>
          <a:lstStyle/>
          <a:p>
            <a:r>
              <a:rPr lang="en-US" b="1" dirty="0"/>
              <a:t>Challenges to Maintaining Independence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A38BE6-8491-4E7B-A81C-B9C9CD8A33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828800"/>
            <a:ext cx="8596668" cy="4212562"/>
          </a:xfrm>
        </p:spPr>
        <p:txBody>
          <a:bodyPr/>
          <a:lstStyle/>
          <a:p>
            <a:r>
              <a:rPr lang="en-US" dirty="0"/>
              <a:t>Frailty and multimorbidity (Clegg et al., 2013).</a:t>
            </a:r>
          </a:p>
          <a:p>
            <a:r>
              <a:rPr lang="en-US" dirty="0"/>
              <a:t>Loneliness and social isolation (Hanratty et al., 2018).</a:t>
            </a:r>
          </a:p>
          <a:p>
            <a:r>
              <a:rPr lang="en-US" dirty="0"/>
              <a:t>Structural inequalities (</a:t>
            </a:r>
            <a:r>
              <a:rPr lang="en-US" dirty="0" err="1"/>
              <a:t>Gilleard</a:t>
            </a:r>
            <a:r>
              <a:rPr lang="en-US" dirty="0"/>
              <a:t> and Higgs, 2010).</a:t>
            </a:r>
          </a:p>
          <a:p>
            <a:r>
              <a:rPr lang="en-US" dirty="0"/>
              <a:t>Workforce crisis in social care (Age UK, 2023).</a:t>
            </a:r>
          </a:p>
          <a:p>
            <a:r>
              <a:rPr lang="en-US" dirty="0"/>
              <a:t>Fragmentation between NHS and social care (NHS England, 2019).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b="1" i="1" dirty="0"/>
              <a:t>Independence is shaped by social determinants, not individual effort alone.</a:t>
            </a:r>
          </a:p>
          <a:p>
            <a:endParaRPr lang="en-US" dirty="0"/>
          </a:p>
        </p:txBody>
      </p:sp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7386FB3A-9FB3-7BEB-4BDB-99E2B43F0A9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2051674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5385"/>
    </mc:Choice>
    <mc:Fallback>
      <p:transition spd="slow" advTm="4538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778CE2-5EB3-438A-A6F8-49655401A4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741529"/>
          </a:xfrm>
        </p:spPr>
        <p:txBody>
          <a:bodyPr>
            <a:normAutofit/>
          </a:bodyPr>
          <a:lstStyle/>
          <a:p>
            <a:r>
              <a:rPr lang="en-US" b="1" dirty="0"/>
              <a:t>Recommendations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A38BE6-8491-4E7B-A81C-B9C9CD8A33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351129"/>
            <a:ext cx="8596668" cy="4690234"/>
          </a:xfrm>
        </p:spPr>
        <p:txBody>
          <a:bodyPr/>
          <a:lstStyle/>
          <a:p>
            <a:r>
              <a:rPr lang="en-US" dirty="0"/>
              <a:t>Increased investment in preventative services (Walker, 2009).</a:t>
            </a:r>
          </a:p>
          <a:p>
            <a:r>
              <a:rPr lang="en-US" dirty="0"/>
              <a:t>Workforce reform and improved pay structures (Age UK, 2023).</a:t>
            </a:r>
          </a:p>
          <a:p>
            <a:r>
              <a:rPr lang="en-US" dirty="0"/>
              <a:t>Expansion of digital inclusion initiatives (WHO, 2022).</a:t>
            </a:r>
          </a:p>
          <a:p>
            <a:r>
              <a:rPr lang="en-US" dirty="0"/>
              <a:t>Strengthened integration of health and social care (NHS England, 2019).</a:t>
            </a:r>
          </a:p>
          <a:p>
            <a:r>
              <a:rPr lang="en-US" dirty="0"/>
              <a:t>Embedding strengths-based and person-</a:t>
            </a:r>
            <a:r>
              <a:rPr lang="en-US" dirty="0" err="1"/>
              <a:t>centred</a:t>
            </a:r>
            <a:r>
              <a:rPr lang="en-US" dirty="0"/>
              <a:t> care (SCIE, 2022).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b="1" i="1" dirty="0"/>
              <a:t>Implementation requires sustainable funding and long-term policy reform.</a:t>
            </a:r>
          </a:p>
          <a:p>
            <a:endParaRPr lang="en-US" dirty="0"/>
          </a:p>
        </p:txBody>
      </p:sp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0ACFB5E8-63D4-E1E6-1457-9817F73A44F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514295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0805"/>
    </mc:Choice>
    <mc:Fallback>
      <p:transition spd="slow" advTm="5080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778CE2-5EB3-438A-A6F8-49655401A4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741529"/>
          </a:xfrm>
        </p:spPr>
        <p:txBody>
          <a:bodyPr>
            <a:normAutofit/>
          </a:bodyPr>
          <a:lstStyle/>
          <a:p>
            <a:r>
              <a:rPr lang="en-US" b="1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A38BE6-8491-4E7B-A81C-B9C9CD8A33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351129"/>
            <a:ext cx="8596668" cy="4690234"/>
          </a:xfrm>
        </p:spPr>
        <p:txBody>
          <a:bodyPr/>
          <a:lstStyle/>
          <a:p>
            <a:r>
              <a:rPr lang="en-US" dirty="0"/>
              <a:t>The UK’s ageing population presents complex, multidimensional care needs (ONS, 2023).</a:t>
            </a:r>
          </a:p>
          <a:p>
            <a:r>
              <a:rPr lang="en-US" dirty="0"/>
              <a:t>Theoretical frameworks shape understanding but must account for inequality.</a:t>
            </a:r>
          </a:p>
          <a:p>
            <a:r>
              <a:rPr lang="en-US" dirty="0"/>
              <a:t>Policy promotes empowerment but faces implementation barriers (HM Government, 2014).</a:t>
            </a:r>
          </a:p>
          <a:p>
            <a:r>
              <a:rPr lang="en-US" dirty="0"/>
              <a:t>Technology offers opportunity but risks widening exclusion (WHO, 2022).</a:t>
            </a:r>
          </a:p>
          <a:p>
            <a:r>
              <a:rPr lang="en-US" dirty="0"/>
              <a:t>Sustainable reform requires integrated, preventative and person-</a:t>
            </a:r>
            <a:r>
              <a:rPr lang="en-US" dirty="0" err="1"/>
              <a:t>centred</a:t>
            </a:r>
            <a:r>
              <a:rPr lang="en-US" dirty="0"/>
              <a:t> strategies.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b="1" i="1" dirty="0"/>
              <a:t>Empowerment in later life depends upon dignity, autonomy and structural support.</a:t>
            </a:r>
          </a:p>
          <a:p>
            <a:endParaRPr lang="en-US" dirty="0"/>
          </a:p>
        </p:txBody>
      </p:sp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9451B801-E39D-0980-F42A-E07D956D13B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9067077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2511"/>
    </mc:Choice>
    <mc:Fallback>
      <p:transition spd="slow" advTm="6251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778CE2-5EB3-438A-A6F8-49655401A4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1"/>
            <a:ext cx="8596668" cy="741528"/>
          </a:xfrm>
        </p:spPr>
        <p:txBody>
          <a:bodyPr>
            <a:normAutofit/>
          </a:bodyPr>
          <a:lstStyle/>
          <a:p>
            <a:r>
              <a:rPr lang="en-US" b="1" dirty="0"/>
              <a:t>References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A38BE6-8491-4E7B-A81C-B9C9CD8A33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351128"/>
            <a:ext cx="8596668" cy="5103459"/>
          </a:xfrm>
        </p:spPr>
        <p:txBody>
          <a:bodyPr>
            <a:normAutofit fontScale="85000" lnSpcReduction="10000"/>
          </a:bodyPr>
          <a:lstStyle/>
          <a:p>
            <a:r>
              <a:rPr lang="en-US" i="1" dirty="0"/>
              <a:t>Age UK (2023) Later Life in the United Kingdom 2023. London: Age UK.</a:t>
            </a:r>
          </a:p>
          <a:p>
            <a:r>
              <a:rPr lang="en-US" i="1" dirty="0"/>
              <a:t>Alzheimer’s Society (2023) Dementia UK: Update. London: Alzheimer’s Society.</a:t>
            </a:r>
          </a:p>
          <a:p>
            <a:r>
              <a:rPr lang="en-US" i="1" dirty="0"/>
              <a:t>Atchley, R.C. (1989) ‘A continuity theory of normal aging’, The Gerontologist, 29(2), pp. 183–190.</a:t>
            </a:r>
          </a:p>
          <a:p>
            <a:r>
              <a:rPr lang="en-US" i="1" dirty="0"/>
              <a:t>Biggs, S. (2001) ‘Towards critical narrativity’, Ageing &amp; Society, 21(4), pp. 645–666.</a:t>
            </a:r>
          </a:p>
          <a:p>
            <a:r>
              <a:rPr lang="en-US" i="1" dirty="0"/>
              <a:t>Clegg, A. et al. (2013) ‘Frailty in elderly people’, The Lancet, 381(9868), pp. 752–762.</a:t>
            </a:r>
          </a:p>
          <a:p>
            <a:r>
              <a:rPr lang="en-US" i="1" dirty="0"/>
              <a:t>Cumming, E. and Henry, W.E. (1961) Growing Old: The Process of Disengagement. New York: Basic Books.</a:t>
            </a:r>
          </a:p>
          <a:p>
            <a:r>
              <a:rPr lang="en-US" i="1" dirty="0" err="1"/>
              <a:t>Gilleard</a:t>
            </a:r>
            <a:r>
              <a:rPr lang="en-US" i="1" dirty="0"/>
              <a:t>, C. and Higgs, P. (2010) Aging Without Agency. Bristol: Policy Press.</a:t>
            </a:r>
          </a:p>
          <a:p>
            <a:r>
              <a:rPr lang="en-US" i="1" dirty="0"/>
              <a:t>Hanratty, B. et al. (2018) ‘Loneliness as a public health issue’, Journal of Public Health, 40(4), pp. e396–e403.</a:t>
            </a:r>
          </a:p>
          <a:p>
            <a:r>
              <a:rPr lang="en-US" i="1" dirty="0" err="1"/>
              <a:t>Havighurst</a:t>
            </a:r>
            <a:r>
              <a:rPr lang="en-US" i="1" dirty="0"/>
              <a:t>, R.J. (1961) ‘Successful aging’, The Gerontologist, 1(1), pp. 8–13.</a:t>
            </a:r>
          </a:p>
          <a:p>
            <a:r>
              <a:rPr lang="en-US" i="1" dirty="0"/>
              <a:t>HM Government (1998) Human Rights Act 1998. London: The Stationery Office.</a:t>
            </a:r>
          </a:p>
          <a:p>
            <a:r>
              <a:rPr lang="en-US" i="1" dirty="0"/>
              <a:t>HM Government (2010) Equality Act 2010. London: The Stationery Office.</a:t>
            </a:r>
          </a:p>
          <a:p>
            <a:r>
              <a:rPr lang="en-US" i="1" dirty="0"/>
              <a:t>HM Government (2014) Care Act 2014. London: The Stationery Office.</a:t>
            </a:r>
          </a:p>
          <a:p>
            <a:r>
              <a:rPr lang="en-US" i="1" dirty="0"/>
              <a:t>NHS England (2019) The NHS Long Term Plan. London: NHS England.</a:t>
            </a:r>
          </a:p>
          <a:p>
            <a:endParaRPr lang="en-US" i="1" dirty="0"/>
          </a:p>
          <a:p>
            <a:endParaRPr lang="en-US" i="1" dirty="0"/>
          </a:p>
        </p:txBody>
      </p:sp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E66F39AE-F52E-5349-3AFA-F026C9CDF75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9495738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02"/>
    </mc:Choice>
    <mc:Fallback>
      <p:transition spd="slow" advTm="80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778CE2-5EB3-438A-A6F8-49655401A4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1"/>
            <a:ext cx="8596668" cy="741528"/>
          </a:xfrm>
        </p:spPr>
        <p:txBody>
          <a:bodyPr>
            <a:normAutofit/>
          </a:bodyPr>
          <a:lstStyle/>
          <a:p>
            <a:r>
              <a:rPr lang="en-US" b="1" dirty="0"/>
              <a:t>References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A38BE6-8491-4E7B-A81C-B9C9CD8A33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351128"/>
            <a:ext cx="8596668" cy="5332060"/>
          </a:xfrm>
        </p:spPr>
        <p:txBody>
          <a:bodyPr>
            <a:normAutofit fontScale="85000" lnSpcReduction="10000"/>
          </a:bodyPr>
          <a:lstStyle/>
          <a:p>
            <a:r>
              <a:rPr lang="en-US" i="1" dirty="0"/>
              <a:t>NICE (2015) Older People: Independence and Mental Wellbeing. London: NICE.</a:t>
            </a:r>
          </a:p>
          <a:p>
            <a:r>
              <a:rPr lang="en-US" i="1" dirty="0"/>
              <a:t>Office for National Statistics (2023) Overview of the UK Population: 2023. London: ONS.</a:t>
            </a:r>
          </a:p>
          <a:p>
            <a:r>
              <a:rPr lang="en-US" i="1" dirty="0"/>
              <a:t>SCIE (2022) Strengths-Based Approaches in Social Care. London: SCIE.</a:t>
            </a:r>
          </a:p>
          <a:p>
            <a:r>
              <a:rPr lang="en-US" i="1" dirty="0"/>
              <a:t>Sixsmith, A. and Sixsmith, J. (2008) ‘Ageing in place in the United Kingdom’, Ageing International, 32(3), pp. 219–235.</a:t>
            </a:r>
          </a:p>
          <a:p>
            <a:r>
              <a:rPr lang="en-US" i="1" dirty="0"/>
              <a:t>Walker, A. (2009) ‘The emergence of active ageing in Europe’, Journal of Ageing &amp; Social Policy, 21(1), pp. 75–93.</a:t>
            </a:r>
          </a:p>
          <a:p>
            <a:r>
              <a:rPr lang="en-US" i="1" dirty="0"/>
              <a:t>World Health Organization (2020) Decade of Healthy Ageing 2020–2030. Geneva: WHO.</a:t>
            </a:r>
          </a:p>
          <a:p>
            <a:r>
              <a:rPr lang="en-US" i="1" dirty="0"/>
              <a:t>World Health Organization (2022) Ageing and Digital Technology: Policy Brief. Geneva: WHO.</a:t>
            </a:r>
          </a:p>
          <a:p>
            <a:r>
              <a:rPr lang="en-US" i="1" dirty="0"/>
              <a:t>Kim, </a:t>
            </a:r>
            <a:r>
              <a:rPr lang="en-US" i="1" dirty="0" err="1"/>
              <a:t>Hee</a:t>
            </a:r>
            <a:r>
              <a:rPr lang="en-US" i="1" dirty="0"/>
              <a:t>-Kyung &amp; </a:t>
            </a:r>
            <a:r>
              <a:rPr lang="en-US" i="1" dirty="0" err="1"/>
              <a:t>Seo</a:t>
            </a:r>
            <a:r>
              <a:rPr lang="en-US" i="1" dirty="0"/>
              <a:t>, </a:t>
            </a:r>
            <a:r>
              <a:rPr lang="en-US" i="1" dirty="0" err="1"/>
              <a:t>Jeong</a:t>
            </a:r>
            <a:r>
              <a:rPr lang="en-US" i="1" dirty="0"/>
              <a:t>-Hyo. (2022). Effects of Health Status, Depression, </a:t>
            </a:r>
            <a:r>
              <a:rPr lang="en-US" i="1" dirty="0" err="1"/>
              <a:t>Gerotranscendence</a:t>
            </a:r>
            <a:r>
              <a:rPr lang="en-US" i="1" dirty="0"/>
              <a:t>, Self-Efficacy, and Social Support on Healthy Aging in the Older Adults with Chronic Diseases. International Journal of Environmental Research and Public Health. 19. 7930. 10.3390/ijerph19137930.</a:t>
            </a:r>
          </a:p>
          <a:p>
            <a:r>
              <a:rPr lang="en-US" i="1" dirty="0"/>
              <a:t> Albie Haven (2024). Principles Of The Care Act 2014: </a:t>
            </a:r>
            <a:r>
              <a:rPr lang="en-US" i="1" dirty="0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https://uk.hfonline.org/principles-of-the-care-act-2014-explained-ensuring-quality-care/</a:t>
            </a:r>
            <a:endParaRPr lang="en-US" i="1" dirty="0"/>
          </a:p>
          <a:p>
            <a:r>
              <a:rPr lang="en-US" i="1" dirty="0" err="1"/>
              <a:t>Pozo</a:t>
            </a:r>
            <a:r>
              <a:rPr lang="en-US" i="1" dirty="0"/>
              <a:t> Menéndez, E., &amp; </a:t>
            </a:r>
            <a:r>
              <a:rPr lang="en-US" i="1" dirty="0" err="1"/>
              <a:t>Higueras</a:t>
            </a:r>
            <a:r>
              <a:rPr lang="en-US" i="1" dirty="0"/>
              <a:t> García, E. (2022). Best Practices from Eight European Dementia-Friendly Study Cases of Innovation. International Journal of Environmental Research and Public Health, 19(21), 14233. https://doi.org/10.3390/ijerph192114233</a:t>
            </a:r>
          </a:p>
          <a:p>
            <a:endParaRPr lang="en-US" i="1" dirty="0"/>
          </a:p>
        </p:txBody>
      </p:sp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7881D975-1A1C-8A4B-58D3-158370589A9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34134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690"/>
    </mc:Choice>
    <mc:Fallback>
      <p:transition spd="slow" advTm="269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Facet">
  <a:themeElements>
    <a:clrScheme name="Orange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97C9F88D65DB74786271CFA0B86C30A" ma:contentTypeVersion="15" ma:contentTypeDescription="Create a new document." ma:contentTypeScope="" ma:versionID="3cc7a0e86c2c1b9105a72f29f316e40d">
  <xsd:schema xmlns:xsd="http://www.w3.org/2001/XMLSchema" xmlns:xs="http://www.w3.org/2001/XMLSchema" xmlns:p="http://schemas.microsoft.com/office/2006/metadata/properties" xmlns:ns3="60ab93c2-c2e2-4a82-ab36-09e8ba3f753e" xmlns:ns4="47a3e2db-67be-4841-b3a5-2f2fb1d7c7b3" targetNamespace="http://schemas.microsoft.com/office/2006/metadata/properties" ma:root="true" ma:fieldsID="bfa0daa26c1bdbae775b990d4aa7a943" ns3:_="" ns4:_="">
    <xsd:import namespace="60ab93c2-c2e2-4a82-ab36-09e8ba3f753e"/>
    <xsd:import namespace="47a3e2db-67be-4841-b3a5-2f2fb1d7c7b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SearchProperties" minOccurs="0"/>
                <xsd:element ref="ns3:MediaServiceObjectDetectorVersions" minOccurs="0"/>
                <xsd:element ref="ns3:MediaServiceFastMetadata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System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DateTaken" minOccurs="0"/>
                <xsd:element ref="ns3:MediaServiceLocation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0ab93c2-c2e2-4a82-ab36-09e8ba3f753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SearchProperties" ma:index="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0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FastMetadata" ma:index="11" nillable="true" ma:displayName="MediaServiceFastMetadata" ma:hidden="true" ma:internalName="MediaServiceFastMetadata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  <xsd:element name="MediaServiceSystemTags" ma:index="16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20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Location" ma:index="21" nillable="true" ma:displayName="Location" ma:indexed="true" ma:internalName="MediaServiceLocation" ma:readOnly="true">
      <xsd:simpleType>
        <xsd:restriction base="dms:Text"/>
      </xsd:simpleType>
    </xsd:element>
    <xsd:element name="MediaLengthInSeconds" ma:index="22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7a3e2db-67be-4841-b3a5-2f2fb1d7c7b3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5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60ab93c2-c2e2-4a82-ab36-09e8ba3f753e" xsi:nil="true"/>
  </documentManagement>
</p:properties>
</file>

<file path=customXml/itemProps1.xml><?xml version="1.0" encoding="utf-8"?>
<ds:datastoreItem xmlns:ds="http://schemas.openxmlformats.org/officeDocument/2006/customXml" ds:itemID="{1770849B-0CD8-481F-9E15-A592140DA4C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60ab93c2-c2e2-4a82-ab36-09e8ba3f753e"/>
    <ds:schemaRef ds:uri="47a3e2db-67be-4841-b3a5-2f2fb1d7c7b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5234FE7D-3698-4BE4-96FB-DBC8B1F5D19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9D9FC73-528F-45D1-B792-2EB69546F961}">
  <ds:schemaRefs>
    <ds:schemaRef ds:uri="http://purl.org/dc/dcmitype/"/>
    <ds:schemaRef ds:uri="http://purl.org/dc/elements/1.1/"/>
    <ds:schemaRef ds:uri="http://schemas.microsoft.com/office/infopath/2007/PartnerControls"/>
    <ds:schemaRef ds:uri="http://schemas.microsoft.com/office/2006/documentManagement/types"/>
    <ds:schemaRef ds:uri="http://schemas.microsoft.com/office/2006/metadata/properties"/>
    <ds:schemaRef ds:uri="http://schemas.openxmlformats.org/package/2006/metadata/core-properties"/>
    <ds:schemaRef ds:uri="47a3e2db-67be-4841-b3a5-2f2fb1d7c7b3"/>
    <ds:schemaRef ds:uri="60ab93c2-c2e2-4a82-ab36-09e8ba3f753e"/>
    <ds:schemaRef ds:uri="http://www.w3.org/XML/1998/namespace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2361</TotalTime>
  <Words>1614</Words>
  <Application>Microsoft Office PowerPoint</Application>
  <PresentationFormat>Widescreen</PresentationFormat>
  <Paragraphs>173</Paragraphs>
  <Slides>20</Slides>
  <Notes>0</Notes>
  <HiddenSlides>0</HiddenSlides>
  <MMClips>20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4" baseType="lpstr">
      <vt:lpstr>Arial</vt:lpstr>
      <vt:lpstr>Trebuchet MS</vt:lpstr>
      <vt:lpstr>Wingdings 3</vt:lpstr>
      <vt:lpstr>Facet</vt:lpstr>
      <vt:lpstr> Evaluating the Care and Support Needs of Older People</vt:lpstr>
      <vt:lpstr>Introduction</vt:lpstr>
      <vt:lpstr>Introduction</vt:lpstr>
      <vt:lpstr>Understanding Ageing</vt:lpstr>
      <vt:lpstr>The Ageing Population: UK Context</vt:lpstr>
      <vt:lpstr>Theoretical Frameworks of Ageing</vt:lpstr>
      <vt:lpstr>Policy and Legislative Framework</vt:lpstr>
      <vt:lpstr>Policy and Legislative Framework</vt:lpstr>
      <vt:lpstr>Care and Support Needs</vt:lpstr>
      <vt:lpstr>Evaluation of Domiciliary Care</vt:lpstr>
      <vt:lpstr>Evaluation of Residential Care</vt:lpstr>
      <vt:lpstr>Technological Innovations</vt:lpstr>
      <vt:lpstr>Critical Evaluation of Technology</vt:lpstr>
      <vt:lpstr>Case Study: Dementia Village Model</vt:lpstr>
      <vt:lpstr>Case Study: Dementia Village Model</vt:lpstr>
      <vt:lpstr>Challenges to Maintaining Independence</vt:lpstr>
      <vt:lpstr>Recommendations</vt:lpstr>
      <vt:lpstr>Conclusion</vt:lpstr>
      <vt:lpstr>References List</vt:lpstr>
      <vt:lpstr>References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User Persona, User Scenario and User Requirements</dc:title>
  <dc:creator>khan</dc:creator>
  <cp:lastModifiedBy>Shaira Hussain (2314799)</cp:lastModifiedBy>
  <cp:revision>26</cp:revision>
  <dcterms:created xsi:type="dcterms:W3CDTF">2026-02-22T21:22:58Z</dcterms:created>
  <dcterms:modified xsi:type="dcterms:W3CDTF">2026-02-27T00:24:14Z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0x010100297C9F88D65DB74786271CFA0B86C30A</vt:lpwstr>
  </property>
</Properties>
</file>