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purl.oclc.org/ooxml/officeDocument/relationships/metadata/thumbnail" Target="docProps/thumbnail.jpeg"/><Relationship Id="rId1" Type="http://purl.oclc.org/ooxml/officeDocument/relationships/officeDocument" Target="ppt/presentation.xml"/><Relationship Id="rId4" Type="http://purl.oclc.org/ooxml/officeDocument/relationships/extendedProperties" Target="docProps/app.xml"/></Relationships>
</file>

<file path=ppt/presentation.xml><?xml version="1.0" encoding="utf-8"?>
<p:presentation xmlns:a="http://purl.oclc.org/ooxml/drawingml/main" xmlns:r="http://purl.oclc.org/ooxml/officeDocument/relationships" xmlns:p="http://purl.oclc.org/ooxml/presentationml/main" saveSubsetFonts="1" conformance="strict">
  <p:sldMasterIdLst>
    <p:sldMasterId id="2147483648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purl.oclc.org/ooxml/drawingml/main" xmlns:r="http://purl.oclc.org/ooxml/officeDocument/relationships" xmlns:p="http://purl.oclc.org/ooxml/presentationml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purl.oclc.org/ooxml/drawingml/main" def="{5C22544A-7EE6-4342-B048-85BDC9FD1C3A}"/>
</file>

<file path=ppt/viewProps.xml><?xml version="1.0" encoding="utf-8"?>
<p:viewPr xmlns:a="http://purl.oclc.org/ooxml/drawingml/main" xmlns:r="http://purl.oclc.org/ooxml/officeDocument/relationships" xmlns:p="http://purl.oclc.org/ooxml/presentationml/main">
  <p:normalViewPr>
    <p:restoredLeft sz="15.62%"/>
    <p:restoredTop sz="94.66%"/>
  </p:normalViewPr>
  <p:slideViewPr>
    <p:cSldViewPr snapToGrid="0">
      <p:cViewPr varScale="1">
        <p:scale>
          <a:sx n="32" d="100"/>
          <a:sy n="32" d="100"/>
        </p:scale>
        <p:origin x="29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purl.oclc.org/ooxml/officeDocument/relationships/tableStyles" Target="tableStyles.xml"/><Relationship Id="rId3" Type="http://purl.oclc.org/ooxml/officeDocument/relationships/slide" Target="slides/slide2.xml"/><Relationship Id="rId7" Type="http://purl.oclc.org/ooxml/officeDocument/relationships/theme" Target="theme/theme1.xml"/><Relationship Id="rId2" Type="http://purl.oclc.org/ooxml/officeDocument/relationships/slide" Target="slides/slide1.xml"/><Relationship Id="rId1" Type="http://purl.oclc.org/ooxml/officeDocument/relationships/slideMaster" Target="slideMasters/slideMaster1.xml"/><Relationship Id="rId6" Type="http://purl.oclc.org/ooxml/officeDocument/relationships/viewProps" Target="viewProps.xml"/><Relationship Id="rId5" Type="http://purl.oclc.org/ooxml/officeDocument/relationships/presProps" Target="presProps.xml"/><Relationship Id="rId4" Type="http://purl.oclc.org/ooxml/officeDocument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purl.oclc.org/ooxml/officeDocument/relationships/slideMaster" Target="../slideMasters/slideMaster1.xml"/></Relationships>
</file>

<file path=ppt/slideLayouts/slideLayout1.xml><?xml version="1.0" encoding="utf-8"?>
<p:sldLayout xmlns:a="http://purl.oclc.org/ooxml/drawingml/main" xmlns:r="http://purl.oclc.org/ooxml/officeDocument/relationships" xmlns:p="http://purl.oclc.org/ooxml/presentationml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EECF9-F99B-BD7A-A3C8-AB91A2ACFE1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CFBDA3-AA46-1C07-C21C-618829E9458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C2C69A-BF7E-3CB3-E997-7B7086F7EAA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BA9441-B019-47CE-AE11-E10AD9A173F3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C561E-5BA9-833E-BD62-2BCA2CD10A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FE465A-DE93-F226-B13D-8071B672ADA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C82D9A-BC29-484B-AA1E-A149C5E5FB2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73760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purl.oclc.org/ooxml/drawingml/main" xmlns:r="http://purl.oclc.org/ooxml/officeDocument/relationships" xmlns:p="http://purl.oclc.org/ooxml/presentationml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A89E2-327B-A685-E24A-62A84CF286E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3886B-33F5-B903-3FDF-2ABC14106AC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06363D-2963-1469-139E-10912D9EDC9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DB267D7-1759-4920-9AE3-4CDD7B7DC95D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C60639-C769-9469-86B7-DAC4AEE8F76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2DEAF8-E07E-8E40-34B3-F6DEB08797A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048FD6C-F8DF-455B-ABA3-9A09C1E6088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06926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purl.oclc.org/ooxml/drawingml/main" xmlns:r="http://purl.oclc.org/ooxml/officeDocument/relationships" xmlns:p="http://purl.oclc.org/ooxml/presentationml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25DC5-BF28-6CA7-ABEF-A0DFEB2C32C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0839F-C300-0283-2B4A-85A8BC8ED52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D80F5-C98B-C03A-D6F4-DE200092113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813178-D35E-4891-9BC2-7EFD93DFE363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7B2CAD-59DC-E7F8-CD5E-04339540F1E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DECB2-20C3-5BAE-F5E8-F534C215681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A5DAA2-F46E-4264-A2CE-CF7CC692170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415498"/>
      </p:ext>
    </p:extLst>
  </p:cSld>
  <p:clrMapOvr>
    <a:masterClrMapping/>
  </p:clrMapOvr>
</p:sldLayout>
</file>

<file path=ppt/slideLayouts/slideLayout4.xml><?xml version="1.0" encoding="utf-8"?>
<p:sldLayout xmlns:a="http://purl.oclc.org/ooxml/drawingml/main" xmlns:r="http://purl.oclc.org/ooxml/officeDocument/relationships" xmlns:p="http://purl.oclc.org/ooxml/presentationml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18E50-9CA8-5161-F476-2C0E51031B1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8802C-8E68-D847-9518-957F9FDE070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36D4C7-99F9-3872-40B6-6277F80D9D4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B6CDEA-AABD-5F26-73CF-D0C51B039A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4586784-03AE-4082-9D6B-B47D86D425C8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A8BF0-934C-F41D-8E99-5DDF805BB31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664AA4-C48E-E88D-9453-B476F403857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5B6AFA-6C25-4503-9092-C9FCC4236D8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558118"/>
      </p:ext>
    </p:extLst>
  </p:cSld>
  <p:clrMapOvr>
    <a:masterClrMapping/>
  </p:clrMapOvr>
</p:sldLayout>
</file>

<file path=ppt/slideLayouts/slideLayout5.xml><?xml version="1.0" encoding="utf-8"?>
<p:sldLayout xmlns:a="http://purl.oclc.org/ooxml/drawingml/main" xmlns:r="http://purl.oclc.org/ooxml/officeDocument/relationships" xmlns:p="http://purl.oclc.org/ooxml/presentationml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10992-3838-C8AA-1B0B-F862546951B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5A36D-FC91-C65C-4FC0-2C633B72301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87675-2E62-913C-8AED-CD4A7F143A1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B5AE31-5D0B-6983-57DF-D7D25487C767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81113-435C-F217-2D97-A4659A42BE0C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A29BEEF-C86B-E371-AC81-E4422F23CD1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5E29347-89DE-4C05-949F-91C3480EC031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854080-97AF-F178-B31A-B0669A1D4DD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938B28-2CE6-FA76-09D6-54D62EB8D70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7CB48E-435C-46D2-9542-692DEE7E6DC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971044"/>
      </p:ext>
    </p:extLst>
  </p:cSld>
  <p:clrMapOvr>
    <a:masterClrMapping/>
  </p:clrMapOvr>
</p:sldLayout>
</file>

<file path=ppt/slideLayouts/slideLayout6.xml><?xml version="1.0" encoding="utf-8"?>
<p:sldLayout xmlns:a="http://purl.oclc.org/ooxml/drawingml/main" xmlns:r="http://purl.oclc.org/ooxml/officeDocument/relationships" xmlns:p="http://purl.oclc.org/ooxml/presentationml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29801-D916-3961-E12D-D051BD2AD93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855B9B-9161-163F-B765-7C4E907DA23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8312F1-87FD-4C43-A945-35B83486DAA3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86B1F3-2F95-1FF1-C736-8F4AF7DFF25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8C2D0A-D360-241B-763E-A62240CF7AE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9646DA-2A30-4973-ABB8-B5FA127352C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709071"/>
      </p:ext>
    </p:extLst>
  </p:cSld>
  <p:clrMapOvr>
    <a:masterClrMapping/>
  </p:clrMapOvr>
</p:sldLayout>
</file>

<file path=ppt/slideLayouts/slideLayout7.xml><?xml version="1.0" encoding="utf-8"?>
<p:sldLayout xmlns:a="http://purl.oclc.org/ooxml/drawingml/main" xmlns:r="http://purl.oclc.org/ooxml/officeDocument/relationships" xmlns:p="http://purl.oclc.org/ooxml/presentationml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231574-BDC2-6F2F-060B-3DBA1147C51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231117-9D7D-4B35-9391-1B6672A669B9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86377-5279-61A5-DD49-2735C649C15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CED7DD-D491-A2D5-B5E2-96A97788708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F2CC47-19FD-48AA-8D2D-2BFC59BA517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031691"/>
      </p:ext>
    </p:extLst>
  </p:cSld>
  <p:clrMapOvr>
    <a:masterClrMapping/>
  </p:clrMapOvr>
</p:sldLayout>
</file>

<file path=ppt/slideLayouts/slideLayout8.xml><?xml version="1.0" encoding="utf-8"?>
<p:sldLayout xmlns:a="http://purl.oclc.org/ooxml/drawingml/main" xmlns:r="http://purl.oclc.org/ooxml/officeDocument/relationships" xmlns:p="http://purl.oclc.org/ooxml/presentationml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5858B-0E64-77EF-4590-A6E32CAC2AE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CA82E-72B6-A46D-AE2D-DA0104998C9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3AAE35-3A2B-A6B1-AE52-DFD9C2F340E3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07DA1E-03A5-FE0B-E71C-AB75A575938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218D1B5-9D45-44BA-808C-1B062BD458C3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9682DC-FB6E-1BE8-8DA3-47FAA9F6F36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86839C-9535-1D37-45CE-E908D2322A7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F3CDAB-93FE-48B3-B2D5-108BB091F35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001013"/>
      </p:ext>
    </p:extLst>
  </p:cSld>
  <p:clrMapOvr>
    <a:masterClrMapping/>
  </p:clrMapOvr>
</p:sldLayout>
</file>

<file path=ppt/slideLayouts/slideLayout9.xml><?xml version="1.0" encoding="utf-8"?>
<p:sldLayout xmlns:a="http://purl.oclc.org/ooxml/drawingml/main" xmlns:r="http://purl.oclc.org/ooxml/officeDocument/relationships" xmlns:p="http://purl.oclc.org/ooxml/presentationml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C89DC-825A-B44E-9B09-5ACE9A5B0E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2DCA61-7907-DB3B-16A8-5AFE37087C97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1313CE-8B4C-D701-B98C-B9DFFD1D8A1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7EA92E-084F-FF7D-F7C9-794D3C36EC5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8B50AE3-7515-450D-86DA-9A8E1C09A99F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3AE25E-8370-82B5-9194-0676155465A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9E34B5-BFBC-CE3F-D267-0B5B0CBC24C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6E05F96-D53B-4CBE-9CD9-478C6C47F79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930567"/>
      </p:ext>
    </p:extLst>
  </p:cSld>
  <p:clrMapOvr>
    <a:masterClrMapping/>
  </p:clrMapOvr>
</p:sldLayout>
</file>

<file path=ppt/slideLayouts/slideLayout10.xml><?xml version="1.0" encoding="utf-8"?>
<p:sldLayout xmlns:a="http://purl.oclc.org/ooxml/drawingml/main" xmlns:r="http://purl.oclc.org/ooxml/officeDocument/relationships" xmlns:p="http://purl.oclc.org/ooxml/presentationml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1F872-1357-6044-0B44-A942AFBB6F4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21F75B-333F-FC95-8778-EADCC2FB275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ECBE88-BEA9-6836-ED6F-70461348DC0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03D7574-9CB4-43FF-83A1-7D0BE28D1B30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FB4D3-10FF-3C85-0F56-7071A97AD7C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CE25-39E2-DB28-F4B0-3477700C656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7BB4CE-E57B-460A-BE76-0759CFD8D9A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760442"/>
      </p:ext>
    </p:extLst>
  </p:cSld>
  <p:clrMapOvr>
    <a:masterClrMapping/>
  </p:clrMapOvr>
</p:sldLayout>
</file>

<file path=ppt/slideLayouts/slideLayout11.xml><?xml version="1.0" encoding="utf-8"?>
<p:sldLayout xmlns:a="http://purl.oclc.org/ooxml/drawingml/main" xmlns:r="http://purl.oclc.org/ooxml/officeDocument/relationships" xmlns:p="http://purl.oclc.org/ooxml/presentationml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128A92-0287-8698-E559-29330D35560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E568F3-64CA-7299-0EC3-FA49BD4634B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A1AB05-A6DD-9E15-A87E-17BDF2C3D5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F813B1-DDE3-4124-88FB-9E42BF6FCBBC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187D6-AA0F-F1AE-8A94-2683109D965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1DED04-0BA2-EA45-5862-5C2CBB7298A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FC1452-A5B5-4F35-AE95-9F97701CDD0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594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purl.oclc.org/ooxml/officeDocument/relationships/slideLayout" Target="../slideLayouts/slideLayout8.xml"/><Relationship Id="rId3" Type="http://purl.oclc.org/ooxml/officeDocument/relationships/slideLayout" Target="../slideLayouts/slideLayout3.xml"/><Relationship Id="rId7" Type="http://purl.oclc.org/ooxml/officeDocument/relationships/slideLayout" Target="../slideLayouts/slideLayout7.xml"/><Relationship Id="rId12" Type="http://purl.oclc.org/ooxml/officeDocument/relationships/theme" Target="../theme/theme1.xml"/><Relationship Id="rId2" Type="http://purl.oclc.org/ooxml/officeDocument/relationships/slideLayout" Target="../slideLayouts/slideLayout2.xml"/><Relationship Id="rId1" Type="http://purl.oclc.org/ooxml/officeDocument/relationships/slideLayout" Target="../slideLayouts/slideLayout1.xml"/><Relationship Id="rId6" Type="http://purl.oclc.org/ooxml/officeDocument/relationships/slideLayout" Target="../slideLayouts/slideLayout6.xml"/><Relationship Id="rId11" Type="http://purl.oclc.org/ooxml/officeDocument/relationships/slideLayout" Target="../slideLayouts/slideLayout11.xml"/><Relationship Id="rId5" Type="http://purl.oclc.org/ooxml/officeDocument/relationships/slideLayout" Target="../slideLayouts/slideLayout5.xml"/><Relationship Id="rId10" Type="http://purl.oclc.org/ooxml/officeDocument/relationships/slideLayout" Target="../slideLayouts/slideLayout10.xml"/><Relationship Id="rId4" Type="http://purl.oclc.org/ooxml/officeDocument/relationships/slideLayout" Target="../slideLayouts/slideLayout4.xml"/><Relationship Id="rId9" Type="http://purl.oclc.org/ooxml/officeDocument/relationships/slideLayout" Target="../slideLayouts/slideLayout9.xml"/></Relationships>
</file>

<file path=ppt/slideMasters/slideMaster1.xml><?xml version="1.0" encoding="utf-8"?>
<p:sldMaster xmlns:a="http://purl.oclc.org/ooxml/drawingml/main" xmlns:r="http://purl.oclc.org/ooxml/officeDocument/relationships" xmlns:p="http://purl.oclc.org/ooxml/presentationml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62026A-9BDB-B4E6-422C-C7EF50981C1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EE1B95-58CB-89E1-37F3-B69E2E34481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CA4A72-BBE2-8837-2A13-292605D9885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%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%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1037BD0C-E7DB-4725-BB36-97C009953DCB}" type="datetime1">
              <a:rPr lang="en-GB"/>
              <a:pPr lvl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B16323-5CE4-D5D1-0751-06CB4A2C90F6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%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%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DC86A5-CAAE-1DC5-C95F-61B287419A1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%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%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EF215BA4-06FC-4961-87ED-9C3BADF7676F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%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%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%"/>
        </a:lnSpc>
        <a:spcBef>
          <a:spcPts val="1000"/>
        </a:spcBef>
        <a:spcAft>
          <a:spcPts val="0"/>
        </a:spcAft>
        <a:buSzPct val="100%"/>
        <a:buFont typeface="Arial" pitchFamily="34"/>
        <a:buChar char="•"/>
        <a:tabLst/>
        <a:defRPr lang="en-US" sz="2800" b="0" i="0" u="none" strike="noStrike" kern="1200" cap="none" spc="0" baseline="0%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%"/>
        </a:lnSpc>
        <a:spcBef>
          <a:spcPts val="500"/>
        </a:spcBef>
        <a:spcAft>
          <a:spcPts val="0"/>
        </a:spcAft>
        <a:buSzPct val="100%"/>
        <a:buFont typeface="Arial" pitchFamily="34"/>
        <a:buChar char="•"/>
        <a:tabLst/>
        <a:defRPr lang="en-US" sz="2400" b="0" i="0" u="none" strike="noStrike" kern="1200" cap="none" spc="0" baseline="0%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%"/>
        </a:lnSpc>
        <a:spcBef>
          <a:spcPts val="500"/>
        </a:spcBef>
        <a:spcAft>
          <a:spcPts val="0"/>
        </a:spcAft>
        <a:buSzPct val="100%"/>
        <a:buFont typeface="Arial" pitchFamily="34"/>
        <a:buChar char="•"/>
        <a:tabLst/>
        <a:defRPr lang="en-US" sz="2000" b="0" i="0" u="none" strike="noStrike" kern="1200" cap="none" spc="0" baseline="0%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%"/>
        </a:lnSpc>
        <a:spcBef>
          <a:spcPts val="500"/>
        </a:spcBef>
        <a:spcAft>
          <a:spcPts val="0"/>
        </a:spcAft>
        <a:buSzPct val="100%"/>
        <a:buFont typeface="Arial" pitchFamily="34"/>
        <a:buChar char="•"/>
        <a:tabLst/>
        <a:defRPr lang="en-US" sz="1800" b="0" i="0" u="none" strike="noStrike" kern="1200" cap="none" spc="0" baseline="0%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%"/>
        </a:lnSpc>
        <a:spcBef>
          <a:spcPts val="500"/>
        </a:spcBef>
        <a:spcAft>
          <a:spcPts val="0"/>
        </a:spcAft>
        <a:buSzPct val="100%"/>
        <a:buFont typeface="Arial" pitchFamily="34"/>
        <a:buChar char="•"/>
        <a:tabLst/>
        <a:defRPr lang="en-US" sz="1800" b="0" i="0" u="none" strike="noStrike" kern="1200" cap="none" spc="0" baseline="0%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%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purl.oclc.org/ooxml/officeDocument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purl.oclc.org/ooxml/officeDocument/relationships/image" Target="../media/image1.jfif"/><Relationship Id="rId1" Type="http://purl.oclc.org/ooxml/officeDocument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purl.oclc.org/ooxml/officeDocument/relationships/image" Target="../media/image2.jfif"/><Relationship Id="rId1" Type="http://purl.oclc.org/ooxml/officeDocument/relationships/slideLayout" Target="../slideLayouts/slideLayout2.xml"/></Relationships>
</file>

<file path=ppt/slides/slide1.xml><?xml version="1.0" encoding="utf-8"?>
<p:sld xmlns:a="http://purl.oclc.org/ooxml/drawingml/main" xmlns:r="http://purl.oclc.org/ooxml/officeDocument/relationships" xmlns:p="http://purl.oclc.org/ooxml/presentationml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3CB5C-CCB9-D305-3B2A-B8D82FB25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NAME:IULIANA DOBRE</a:t>
            </a:r>
            <a:br>
              <a:rPr lang="en-GB" sz="2000" dirty="0"/>
            </a:br>
            <a:r>
              <a:rPr lang="en-GB" sz="2000" dirty="0"/>
              <a:t>ID 2214239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ASSESSMENT 2 VALENTINE S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BD8E3-2985-5EDA-E0A7-9EC77D1C5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494985"/>
      </p:ext>
    </p:extLst>
  </p:cSld>
  <p:clrMapOvr>
    <a:masterClrMapping/>
  </p:clrMapOvr>
</p:sld>
</file>

<file path=ppt/slides/slide2.xml><?xml version="1.0" encoding="utf-8"?>
<p:sld xmlns:a="http://purl.oclc.org/ooxml/drawingml/main" xmlns:r="http://purl.oclc.org/ooxml/officeDocument/relationships" xmlns:p="http://purl.oclc.org/ooxml/presentationml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6AFD2BE7-8D27-0C01-8CC8-EDB9DFC989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.209%" b="0.002%"/>
          <a:stretch>
            <a:fillRect/>
          </a:stretch>
        </p:blipFill>
        <p:spPr>
          <a:xfrm>
            <a:off x="18" y="0"/>
            <a:ext cx="4752731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83F7050-0FF4-B34B-32CE-6CE3FC9A60B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262579" y="1259960"/>
            <a:ext cx="4253020" cy="1137806"/>
          </a:xfrm>
        </p:spPr>
        <p:txBody>
          <a:bodyPr>
            <a:normAutofit fontScale="90%"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VALENTINES MENU </a:t>
            </a:r>
            <a:br>
              <a:rPr lang="en-GB" sz="3200" dirty="0">
                <a:solidFill>
                  <a:srgbClr val="FF0000"/>
                </a:solidFill>
              </a:rPr>
            </a:br>
            <a:r>
              <a:rPr lang="en-GB" sz="3200" dirty="0">
                <a:solidFill>
                  <a:srgbClr val="FF0000"/>
                </a:solidFill>
              </a:rPr>
              <a:t>3 COURSES FOR ONLY </a:t>
            </a:r>
            <a:br>
              <a:rPr lang="en-GB" sz="3200" dirty="0">
                <a:solidFill>
                  <a:srgbClr val="FF0000"/>
                </a:solidFill>
              </a:rPr>
            </a:br>
            <a:r>
              <a:rPr lang="en-GB" sz="3200" dirty="0">
                <a:solidFill>
                  <a:srgbClr val="FF0000"/>
                </a:solidFill>
              </a:rPr>
              <a:t>£17.99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0F08DEC0-5105-8D4B-F645-0D02800D4C4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262579" y="2545083"/>
            <a:ext cx="4189232" cy="2243644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DRINKS GORDON ,S PINK GIN f</a:t>
            </a:r>
          </a:p>
        </p:txBody>
      </p:sp>
    </p:spTree>
  </p:cSld>
  <p:clrMapOvr>
    <a:masterClrMapping/>
  </p:clrMapOvr>
</p:sld>
</file>

<file path=ppt/slides/slide3.xml><?xml version="1.0" encoding="utf-8"?>
<p:sld xmlns:a="http://purl.oclc.org/ooxml/drawingml/main" xmlns:r="http://purl.oclc.org/ooxml/officeDocument/relationships" xmlns:p="http://purl.oclc.org/ooxml/presentationml/main">
  <p:cSld name="Slid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6C0BBBE2-344E-F2FE-F475-1E93EFBF0548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%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%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%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Freeform: Shape 11">
            <a:extLst>
              <a:ext uri="{FF2B5EF4-FFF2-40B4-BE49-F238E27FC236}">
                <a16:creationId xmlns:a16="http://schemas.microsoft.com/office/drawing/2014/main" id="{37773218-AF33-4620-3FE3-FDB915CB9252}"/>
              </a:ext>
            </a:extLst>
          </p:cNvPr>
          <p:cNvSpPr>
            <a:spLocks noMove="1" noResize="1"/>
          </p:cNvSpPr>
          <p:nvPr/>
        </p:nvSpPr>
        <p:spPr>
          <a:xfrm>
            <a:off x="321731" y="321731"/>
            <a:ext cx="11546823" cy="621453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1546828"/>
              <a:gd name="f7" fmla="val 6214534"/>
              <a:gd name="f8" fmla="val 7965430"/>
              <a:gd name="f9" fmla="val 1786"/>
              <a:gd name="f10" fmla="val 2866740"/>
              <a:gd name="f11" fmla="val 11225095"/>
              <a:gd name="f12" fmla="val 3179536"/>
              <a:gd name="f13" fmla="val 301542"/>
              <a:gd name="f14" fmla="val 320042"/>
              <a:gd name="f15" fmla="val 5909424"/>
              <a:gd name="f16" fmla="val 8417210"/>
              <a:gd name="f17" fmla="val 8103383"/>
              <a:gd name="f18" fmla="val 7222929"/>
              <a:gd name="f19" fmla="val 6212748"/>
              <a:gd name="f20" fmla="+- 0 0 -90"/>
              <a:gd name="f21" fmla="*/ f3 1 11546828"/>
              <a:gd name="f22" fmla="*/ f4 1 6214534"/>
              <a:gd name="f23" fmla="val f5"/>
              <a:gd name="f24" fmla="val f6"/>
              <a:gd name="f25" fmla="val f7"/>
              <a:gd name="f26" fmla="*/ f20 f0 1"/>
              <a:gd name="f27" fmla="+- f25 0 f23"/>
              <a:gd name="f28" fmla="+- f24 0 f23"/>
              <a:gd name="f29" fmla="*/ f26 1 f2"/>
              <a:gd name="f30" fmla="*/ f28 1 11546828"/>
              <a:gd name="f31" fmla="*/ f27 1 6214534"/>
              <a:gd name="f32" fmla="*/ 0 f28 1"/>
              <a:gd name="f33" fmla="*/ 0 f27 1"/>
              <a:gd name="f34" fmla="*/ 7965430 f28 1"/>
              <a:gd name="f35" fmla="*/ 1786 f27 1"/>
              <a:gd name="f36" fmla="*/ 11546828 f28 1"/>
              <a:gd name="f37" fmla="*/ 2866740 f27 1"/>
              <a:gd name="f38" fmla="*/ 11225095 f28 1"/>
              <a:gd name="f39" fmla="*/ 3179536 f27 1"/>
              <a:gd name="f40" fmla="*/ 301542 f27 1"/>
              <a:gd name="f41" fmla="*/ 320042 f28 1"/>
              <a:gd name="f42" fmla="*/ 5909424 f27 1"/>
              <a:gd name="f43" fmla="*/ 8417210 f28 1"/>
              <a:gd name="f44" fmla="*/ 8103383 f28 1"/>
              <a:gd name="f45" fmla="*/ 6214534 f27 1"/>
              <a:gd name="f46" fmla="*/ 7222929 f28 1"/>
              <a:gd name="f47" fmla="*/ 6212748 f27 1"/>
              <a:gd name="f48" fmla="+- f29 0 f1"/>
              <a:gd name="f49" fmla="*/ f32 1 11546828"/>
              <a:gd name="f50" fmla="*/ f33 1 6214534"/>
              <a:gd name="f51" fmla="*/ f34 1 11546828"/>
              <a:gd name="f52" fmla="*/ f35 1 6214534"/>
              <a:gd name="f53" fmla="*/ f36 1 11546828"/>
              <a:gd name="f54" fmla="*/ f37 1 6214534"/>
              <a:gd name="f55" fmla="*/ f38 1 11546828"/>
              <a:gd name="f56" fmla="*/ f39 1 6214534"/>
              <a:gd name="f57" fmla="*/ f40 1 6214534"/>
              <a:gd name="f58" fmla="*/ f41 1 11546828"/>
              <a:gd name="f59" fmla="*/ f42 1 6214534"/>
              <a:gd name="f60" fmla="*/ f43 1 11546828"/>
              <a:gd name="f61" fmla="*/ f44 1 11546828"/>
              <a:gd name="f62" fmla="*/ f45 1 6214534"/>
              <a:gd name="f63" fmla="*/ f46 1 11546828"/>
              <a:gd name="f64" fmla="*/ f47 1 6214534"/>
              <a:gd name="f65" fmla="*/ f23 1 f30"/>
              <a:gd name="f66" fmla="*/ f24 1 f30"/>
              <a:gd name="f67" fmla="*/ f23 1 f31"/>
              <a:gd name="f68" fmla="*/ f25 1 f31"/>
              <a:gd name="f69" fmla="*/ f49 1 f30"/>
              <a:gd name="f70" fmla="*/ f50 1 f31"/>
              <a:gd name="f71" fmla="*/ f51 1 f30"/>
              <a:gd name="f72" fmla="*/ f52 1 f31"/>
              <a:gd name="f73" fmla="*/ f53 1 f30"/>
              <a:gd name="f74" fmla="*/ f54 1 f31"/>
              <a:gd name="f75" fmla="*/ f55 1 f30"/>
              <a:gd name="f76" fmla="*/ f56 1 f31"/>
              <a:gd name="f77" fmla="*/ f57 1 f31"/>
              <a:gd name="f78" fmla="*/ f58 1 f30"/>
              <a:gd name="f79" fmla="*/ f59 1 f31"/>
              <a:gd name="f80" fmla="*/ f60 1 f30"/>
              <a:gd name="f81" fmla="*/ f61 1 f30"/>
              <a:gd name="f82" fmla="*/ f62 1 f31"/>
              <a:gd name="f83" fmla="*/ f63 1 f30"/>
              <a:gd name="f84" fmla="*/ f64 1 f31"/>
              <a:gd name="f85" fmla="*/ f65 f21 1"/>
              <a:gd name="f86" fmla="*/ f66 f21 1"/>
              <a:gd name="f87" fmla="*/ f68 f22 1"/>
              <a:gd name="f88" fmla="*/ f67 f22 1"/>
              <a:gd name="f89" fmla="*/ f69 f21 1"/>
              <a:gd name="f90" fmla="*/ f70 f22 1"/>
              <a:gd name="f91" fmla="*/ f71 f21 1"/>
              <a:gd name="f92" fmla="*/ f72 f22 1"/>
              <a:gd name="f93" fmla="*/ f73 f21 1"/>
              <a:gd name="f94" fmla="*/ f74 f22 1"/>
              <a:gd name="f95" fmla="*/ f75 f21 1"/>
              <a:gd name="f96" fmla="*/ f76 f22 1"/>
              <a:gd name="f97" fmla="*/ f77 f22 1"/>
              <a:gd name="f98" fmla="*/ f78 f21 1"/>
              <a:gd name="f99" fmla="*/ f79 f22 1"/>
              <a:gd name="f100" fmla="*/ f80 f21 1"/>
              <a:gd name="f101" fmla="*/ f81 f21 1"/>
              <a:gd name="f102" fmla="*/ f82 f22 1"/>
              <a:gd name="f103" fmla="*/ f83 f21 1"/>
              <a:gd name="f104" fmla="*/ f84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8">
                <a:pos x="f89" y="f90"/>
              </a:cxn>
              <a:cxn ang="f48">
                <a:pos x="f91" y="f90"/>
              </a:cxn>
              <a:cxn ang="f48">
                <a:pos x="f91" y="f92"/>
              </a:cxn>
              <a:cxn ang="f48">
                <a:pos x="f93" y="f92"/>
              </a:cxn>
              <a:cxn ang="f48">
                <a:pos x="f93" y="f94"/>
              </a:cxn>
              <a:cxn ang="f48">
                <a:pos x="f95" y="f96"/>
              </a:cxn>
              <a:cxn ang="f48">
                <a:pos x="f95" y="f97"/>
              </a:cxn>
              <a:cxn ang="f48">
                <a:pos x="f98" y="f97"/>
              </a:cxn>
              <a:cxn ang="f48">
                <a:pos x="f98" y="f99"/>
              </a:cxn>
              <a:cxn ang="f48">
                <a:pos x="f100" y="f99"/>
              </a:cxn>
              <a:cxn ang="f48">
                <a:pos x="f101" y="f102"/>
              </a:cxn>
              <a:cxn ang="f48">
                <a:pos x="f103" y="f102"/>
              </a:cxn>
              <a:cxn ang="f48">
                <a:pos x="f103" y="f104"/>
              </a:cxn>
              <a:cxn ang="f48">
                <a:pos x="f89" y="f104"/>
              </a:cxn>
            </a:cxnLst>
            <a:rect l="f85" t="f88" r="f86" b="f87"/>
            <a:pathLst>
              <a:path w="11546828" h="6214534">
                <a:moveTo>
                  <a:pt x="f5" y="f5"/>
                </a:moveTo>
                <a:lnTo>
                  <a:pt x="f8" y="f5"/>
                </a:lnTo>
                <a:lnTo>
                  <a:pt x="f8" y="f9"/>
                </a:lnTo>
                <a:lnTo>
                  <a:pt x="f6" y="f9"/>
                </a:lnTo>
                <a:lnTo>
                  <a:pt x="f6" y="f10"/>
                </a:lnTo>
                <a:lnTo>
                  <a:pt x="f11" y="f12"/>
                </a:lnTo>
                <a:lnTo>
                  <a:pt x="f11" y="f13"/>
                </a:lnTo>
                <a:lnTo>
                  <a:pt x="f14" y="f13"/>
                </a:lnTo>
                <a:lnTo>
                  <a:pt x="f14" y="f15"/>
                </a:lnTo>
                <a:lnTo>
                  <a:pt x="f16" y="f15"/>
                </a:lnTo>
                <a:lnTo>
                  <a:pt x="f17" y="f7"/>
                </a:lnTo>
                <a:lnTo>
                  <a:pt x="f18" y="f7"/>
                </a:lnTo>
                <a:lnTo>
                  <a:pt x="f18" y="f19"/>
                </a:lnTo>
                <a:lnTo>
                  <a:pt x="f5" y="f19"/>
                </a:lnTo>
                <a:close/>
              </a:path>
            </a:pathLst>
          </a:custGeom>
          <a:solidFill>
            <a:srgbClr val="7F7F7F">
              <a:alpha val="25%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%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%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%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Right Triangle 13">
            <a:extLst>
              <a:ext uri="{FF2B5EF4-FFF2-40B4-BE49-F238E27FC236}">
                <a16:creationId xmlns:a16="http://schemas.microsoft.com/office/drawing/2014/main" id="{BC3DEBB8-1BF1-CE7A-B0D1-187A0C1F53E8}"/>
              </a:ext>
            </a:extLst>
          </p:cNvPr>
          <p:cNvSpPr>
            <a:spLocks noMove="1" noResize="1"/>
          </p:cNvSpPr>
          <p:nvPr/>
        </p:nvSpPr>
        <p:spPr>
          <a:xfrm flipH="1">
            <a:off x="8576724" y="3335868"/>
            <a:ext cx="3291840" cy="32004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FFC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%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%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%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4B4A550-B00A-5196-E8C6-56A955C588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4216" y="918542"/>
            <a:ext cx="7482608" cy="4979337"/>
          </a:xfrm>
        </p:spPr>
      </p:pic>
    </p:spTree>
  </p:cSld>
  <p:clrMapOvr>
    <a:masterClrMapping/>
  </p:clrMapOvr>
</p:sld>
</file>

<file path=ppt/theme/theme1.xml><?xml version="1.0" encoding="utf-8"?>
<a:theme xmlns:a="http://purl.oclc.org/ooxml/drawingml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%">
              <a:schemeClr val="phClr">
                <a:lumMod val="110%"/>
                <a:satMod val="105%"/>
                <a:tint val="67%"/>
              </a:schemeClr>
            </a:gs>
            <a:gs pos="50%">
              <a:schemeClr val="phClr">
                <a:lumMod val="105%"/>
                <a:satMod val="103%"/>
                <a:tint val="73%"/>
              </a:schemeClr>
            </a:gs>
            <a:gs pos="100%">
              <a:schemeClr val="phClr">
                <a:lumMod val="105%"/>
                <a:satMod val="109%"/>
                <a:tint val="81%"/>
              </a:schemeClr>
            </a:gs>
          </a:gsLst>
          <a:lin ang="5400000" scaled="0"/>
        </a:gradFill>
        <a:gradFill rotWithShape="1">
          <a:gsLst>
            <a:gs pos="0%">
              <a:schemeClr val="phClr">
                <a:satMod val="103%"/>
                <a:lumMod val="102%"/>
                <a:tint val="94%"/>
              </a:schemeClr>
            </a:gs>
            <a:gs pos="50%">
              <a:schemeClr val="phClr">
                <a:satMod val="110%"/>
                <a:lumMod val="100%"/>
                <a:shade val="100%"/>
              </a:schemeClr>
            </a:gs>
            <a:gs pos="100%">
              <a:schemeClr val="phClr">
                <a:lumMod val="99%"/>
                <a:satMod val="120%"/>
                <a:shade val="78%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%"/>
        </a:ln>
        <a:ln w="12700" cap="flat" cmpd="sng" algn="ctr">
          <a:solidFill>
            <a:schemeClr val="phClr"/>
          </a:solidFill>
          <a:prstDash val="solid"/>
          <a:miter lim="800%"/>
        </a:ln>
        <a:ln w="19050" cap="flat" cmpd="sng" algn="ctr">
          <a:solidFill>
            <a:schemeClr val="phClr"/>
          </a:solidFill>
          <a:prstDash val="solid"/>
          <a:miter lim="800%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%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%"/>
            <a:satMod val="170%"/>
          </a:schemeClr>
        </a:solidFill>
        <a:gradFill rotWithShape="1">
          <a:gsLst>
            <a:gs pos="0%">
              <a:schemeClr val="phClr">
                <a:tint val="93%"/>
                <a:satMod val="150%"/>
                <a:shade val="98%"/>
                <a:lumMod val="102%"/>
              </a:schemeClr>
            </a:gs>
            <a:gs pos="50%">
              <a:schemeClr val="phClr">
                <a:tint val="98%"/>
                <a:satMod val="130%"/>
                <a:shade val="90%"/>
                <a:lumMod val="103%"/>
              </a:schemeClr>
            </a:gs>
            <a:gs pos="100%">
              <a:schemeClr val="phClr">
                <a:shade val="63%"/>
                <a:satMod val="120%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purl.oclc.org/ooxml/officeDocument/extendedProperties" xmlns:vt="http://purl.oclc.org/ooxml/officeDocument/docPropsVTypes">
  <TotalTime>1589</TotalTime>
  <Words>31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NAME:IULIANA DOBRE ID 2214239  ASSESSMENT 2 VALENTINE S DAY</vt:lpstr>
      <vt:lpstr>VALENTINES MENU  3 COURSES FOR ONLY  £17.99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Iuliana Dobre (2214239)</dc:creator>
  <cp:lastModifiedBy>iuliana dobre</cp:lastModifiedBy>
  <cp:revision>6</cp:revision>
  <dcterms:created xsi:type="dcterms:W3CDTF">2023-02-15T22:14:18Z</dcterms:created>
  <dcterms:modified xsi:type="dcterms:W3CDTF">2023-02-17T22:01:39Z</dcterms:modified>
</cp:coreProperties>
</file>