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1"/>
  </p:notesMasterIdLst>
  <p:handoutMasterIdLst>
    <p:handoutMasterId r:id="rId22"/>
  </p:handoutMasterIdLst>
  <p:sldIdLst>
    <p:sldId id="410" r:id="rId5"/>
    <p:sldId id="312" r:id="rId6"/>
    <p:sldId id="313" r:id="rId7"/>
    <p:sldId id="371" r:id="rId8"/>
    <p:sldId id="415" r:id="rId9"/>
    <p:sldId id="430" r:id="rId10"/>
    <p:sldId id="429" r:id="rId11"/>
    <p:sldId id="412" r:id="rId12"/>
    <p:sldId id="372" r:id="rId13"/>
    <p:sldId id="433" r:id="rId14"/>
    <p:sldId id="434" r:id="rId15"/>
    <p:sldId id="435" r:id="rId16"/>
    <p:sldId id="436" r:id="rId17"/>
    <p:sldId id="431" r:id="rId18"/>
    <p:sldId id="426" r:id="rId19"/>
    <p:sldId id="42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5FFD5"/>
    <a:srgbClr val="99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8CD0D9-3339-42B4-9E86-ACE05BB7B0C9}" v="22" dt="2024-12-02T08:34:19.8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598" autoAdjust="0"/>
  </p:normalViewPr>
  <p:slideViewPr>
    <p:cSldViewPr snapToGrid="0">
      <p:cViewPr varScale="1">
        <p:scale>
          <a:sx n="97" d="100"/>
          <a:sy n="97" d="100"/>
        </p:scale>
        <p:origin x="9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87" d="100"/>
          <a:sy n="87" d="100"/>
        </p:scale>
        <p:origin x="2868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uel Ofori" userId="edb00f40-98b1-4395-ad88-b49682d31f7e" providerId="ADAL" clId="{9E8CD0D9-3339-42B4-9E86-ACE05BB7B0C9}"/>
    <pc:docChg chg="modSld">
      <pc:chgData name="Samuel Ofori" userId="edb00f40-98b1-4395-ad88-b49682d31f7e" providerId="ADAL" clId="{9E8CD0D9-3339-42B4-9E86-ACE05BB7B0C9}" dt="2024-12-02T08:34:19.802" v="73" actId="478"/>
      <pc:docMkLst>
        <pc:docMk/>
      </pc:docMkLst>
      <pc:sldChg chg="modSp mod">
        <pc:chgData name="Samuel Ofori" userId="edb00f40-98b1-4395-ad88-b49682d31f7e" providerId="ADAL" clId="{9E8CD0D9-3339-42B4-9E86-ACE05BB7B0C9}" dt="2024-12-02T08:31:50.816" v="51" actId="20577"/>
        <pc:sldMkLst>
          <pc:docMk/>
          <pc:sldMk cId="1544838494" sldId="371"/>
        </pc:sldMkLst>
        <pc:spChg chg="mod">
          <ac:chgData name="Samuel Ofori" userId="edb00f40-98b1-4395-ad88-b49682d31f7e" providerId="ADAL" clId="{9E8CD0D9-3339-42B4-9E86-ACE05BB7B0C9}" dt="2024-12-02T08:31:50.816" v="51" actId="20577"/>
          <ac:spMkLst>
            <pc:docMk/>
            <pc:sldMk cId="1544838494" sldId="371"/>
            <ac:spMk id="4" creationId="{BB215572-A020-7269-B176-F0211564D051}"/>
          </ac:spMkLst>
        </pc:spChg>
      </pc:sldChg>
      <pc:sldChg chg="modSp">
        <pc:chgData name="Samuel Ofori" userId="edb00f40-98b1-4395-ad88-b49682d31f7e" providerId="ADAL" clId="{9E8CD0D9-3339-42B4-9E86-ACE05BB7B0C9}" dt="2024-12-02T08:33:36.516" v="72" actId="20577"/>
        <pc:sldMkLst>
          <pc:docMk/>
          <pc:sldMk cId="1269064133" sldId="412"/>
        </pc:sldMkLst>
        <pc:graphicFrameChg chg="mod">
          <ac:chgData name="Samuel Ofori" userId="edb00f40-98b1-4395-ad88-b49682d31f7e" providerId="ADAL" clId="{9E8CD0D9-3339-42B4-9E86-ACE05BB7B0C9}" dt="2024-12-02T08:33:36.516" v="72" actId="20577"/>
          <ac:graphicFrameMkLst>
            <pc:docMk/>
            <pc:sldMk cId="1269064133" sldId="412"/>
            <ac:graphicFrameMk id="104" creationId="{AD4F86E7-BB91-278E-436E-4DFE640EC5C0}"/>
          </ac:graphicFrameMkLst>
        </pc:graphicFrameChg>
      </pc:sldChg>
      <pc:sldChg chg="modSp mod">
        <pc:chgData name="Samuel Ofori" userId="edb00f40-98b1-4395-ad88-b49682d31f7e" providerId="ADAL" clId="{9E8CD0D9-3339-42B4-9E86-ACE05BB7B0C9}" dt="2024-12-02T08:31:15.783" v="47" actId="20577"/>
        <pc:sldMkLst>
          <pc:docMk/>
          <pc:sldMk cId="3784526633" sldId="415"/>
        </pc:sldMkLst>
        <pc:spChg chg="mod">
          <ac:chgData name="Samuel Ofori" userId="edb00f40-98b1-4395-ad88-b49682d31f7e" providerId="ADAL" clId="{9E8CD0D9-3339-42B4-9E86-ACE05BB7B0C9}" dt="2024-12-02T08:31:15.783" v="47" actId="20577"/>
          <ac:spMkLst>
            <pc:docMk/>
            <pc:sldMk cId="3784526633" sldId="415"/>
            <ac:spMk id="8" creationId="{A4FB9716-9805-9F15-DB66-8A5881A7FBD9}"/>
          </ac:spMkLst>
        </pc:spChg>
      </pc:sldChg>
      <pc:sldChg chg="delSp">
        <pc:chgData name="Samuel Ofori" userId="edb00f40-98b1-4395-ad88-b49682d31f7e" providerId="ADAL" clId="{9E8CD0D9-3339-42B4-9E86-ACE05BB7B0C9}" dt="2024-12-02T08:34:19.802" v="73" actId="478"/>
        <pc:sldMkLst>
          <pc:docMk/>
          <pc:sldMk cId="1647243552" sldId="429"/>
        </pc:sldMkLst>
        <pc:spChg chg="del">
          <ac:chgData name="Samuel Ofori" userId="edb00f40-98b1-4395-ad88-b49682d31f7e" providerId="ADAL" clId="{9E8CD0D9-3339-42B4-9E86-ACE05BB7B0C9}" dt="2024-12-02T08:34:19.802" v="73" actId="478"/>
          <ac:spMkLst>
            <pc:docMk/>
            <pc:sldMk cId="1647243552" sldId="429"/>
            <ac:spMk id="7" creationId="{D97E1EE1-7C2B-5452-28FE-3322469D35FB}"/>
          </ac:spMkLst>
        </pc:spChg>
      </pc:sldChg>
      <pc:sldChg chg="modSp mod">
        <pc:chgData name="Samuel Ofori" userId="edb00f40-98b1-4395-ad88-b49682d31f7e" providerId="ADAL" clId="{9E8CD0D9-3339-42B4-9E86-ACE05BB7B0C9}" dt="2024-12-02T08:30:50.155" v="25" actId="20577"/>
        <pc:sldMkLst>
          <pc:docMk/>
          <pc:sldMk cId="2200369161" sldId="430"/>
        </pc:sldMkLst>
        <pc:spChg chg="mod">
          <ac:chgData name="Samuel Ofori" userId="edb00f40-98b1-4395-ad88-b49682d31f7e" providerId="ADAL" clId="{9E8CD0D9-3339-42B4-9E86-ACE05BB7B0C9}" dt="2024-12-02T08:30:50.155" v="25" actId="20577"/>
          <ac:spMkLst>
            <pc:docMk/>
            <pc:sldMk cId="2200369161" sldId="430"/>
            <ac:spMk id="8" creationId="{A4FB9716-9805-9F15-DB66-8A5881A7FBD9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98567B-9B22-4618-850E-4BEC4A2D6473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620DF17-BC7C-4E69-AF50-FB08262C2E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Essays </a:t>
          </a:r>
          <a:endParaRPr lang="en-US"/>
        </a:p>
      </dgm:t>
    </dgm:pt>
    <dgm:pt modelId="{24B17CD3-23AC-48FB-B769-BF6EEFF1EAE3}" type="parTrans" cxnId="{215F3913-606D-4890-AC89-A9D7A7CCD644}">
      <dgm:prSet/>
      <dgm:spPr/>
      <dgm:t>
        <a:bodyPr/>
        <a:lstStyle/>
        <a:p>
          <a:endParaRPr lang="en-US"/>
        </a:p>
      </dgm:t>
    </dgm:pt>
    <dgm:pt modelId="{F49F16F0-D1EB-40A9-80A6-A22AD726DEC0}" type="sibTrans" cxnId="{215F3913-606D-4890-AC89-A9D7A7CCD64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083B38A-509E-40E9-B9A0-C49A437C985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Academic Reports</a:t>
          </a:r>
          <a:endParaRPr lang="en-US"/>
        </a:p>
      </dgm:t>
    </dgm:pt>
    <dgm:pt modelId="{11A08BE8-ACA5-4D1F-BA8C-1657FDA588D4}" type="parTrans" cxnId="{B6A1E4BF-A64A-440E-B6BE-16430345F724}">
      <dgm:prSet/>
      <dgm:spPr/>
      <dgm:t>
        <a:bodyPr/>
        <a:lstStyle/>
        <a:p>
          <a:endParaRPr lang="en-US"/>
        </a:p>
      </dgm:t>
    </dgm:pt>
    <dgm:pt modelId="{BAF33FDF-15E1-41A9-838D-A03FB416B25D}" type="sibTrans" cxnId="{B6A1E4BF-A64A-440E-B6BE-16430345F72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57F0134-53CF-4F97-9AC2-421C8971D6F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Spoken Presentations</a:t>
          </a:r>
          <a:endParaRPr lang="en-US"/>
        </a:p>
      </dgm:t>
    </dgm:pt>
    <dgm:pt modelId="{9E2784A6-77A7-45AB-8E37-8310E44FDC68}" type="parTrans" cxnId="{D4B78298-C33A-4EB9-97D7-06D65C029240}">
      <dgm:prSet/>
      <dgm:spPr/>
      <dgm:t>
        <a:bodyPr/>
        <a:lstStyle/>
        <a:p>
          <a:endParaRPr lang="en-US"/>
        </a:p>
      </dgm:t>
    </dgm:pt>
    <dgm:pt modelId="{8746A1C8-BE0B-4D52-A801-C60EA245914B}" type="sibTrans" cxnId="{D4B78298-C33A-4EB9-97D7-06D65C02924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8A7AC7B-B6AB-4E04-A806-FB2ACEC8409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Reflective Essays, Portfolio, Business plans </a:t>
          </a:r>
          <a:endParaRPr lang="en-US" dirty="0"/>
        </a:p>
      </dgm:t>
    </dgm:pt>
    <dgm:pt modelId="{58E060CD-A736-4D0E-8E49-C957DCD210B7}" type="parTrans" cxnId="{5C30A989-1243-4C97-972F-36C9CD88B1EB}">
      <dgm:prSet/>
      <dgm:spPr/>
      <dgm:t>
        <a:bodyPr/>
        <a:lstStyle/>
        <a:p>
          <a:endParaRPr lang="en-US"/>
        </a:p>
      </dgm:t>
    </dgm:pt>
    <dgm:pt modelId="{B6349BED-C31C-439A-91DC-20DA355B8686}" type="sibTrans" cxnId="{5C30A989-1243-4C97-972F-36C9CD88B1E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53AE880-96CA-41B1-8C56-9F536BDA259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Role play </a:t>
          </a:r>
          <a:endParaRPr lang="en-US" dirty="0"/>
        </a:p>
      </dgm:t>
    </dgm:pt>
    <dgm:pt modelId="{0C399C1A-5651-4EC3-BC8B-FCA09144208B}" type="parTrans" cxnId="{9A91E9A0-1363-47DA-A0C7-B6BBADFC4AB4}">
      <dgm:prSet/>
      <dgm:spPr/>
      <dgm:t>
        <a:bodyPr/>
        <a:lstStyle/>
        <a:p>
          <a:endParaRPr lang="en-US"/>
        </a:p>
      </dgm:t>
    </dgm:pt>
    <dgm:pt modelId="{F826244D-5535-4899-A95D-C37ED055E787}" type="sibTrans" cxnId="{9A91E9A0-1363-47DA-A0C7-B6BBADFC4AB4}">
      <dgm:prSet/>
      <dgm:spPr/>
      <dgm:t>
        <a:bodyPr/>
        <a:lstStyle/>
        <a:p>
          <a:endParaRPr lang="en-US"/>
        </a:p>
      </dgm:t>
    </dgm:pt>
    <dgm:pt modelId="{38E62EED-9491-4F93-94EF-8FE4AFF58BAC}" type="pres">
      <dgm:prSet presAssocID="{4298567B-9B22-4618-850E-4BEC4A2D6473}" presName="root" presStyleCnt="0">
        <dgm:presLayoutVars>
          <dgm:dir/>
          <dgm:resizeHandles val="exact"/>
        </dgm:presLayoutVars>
      </dgm:prSet>
      <dgm:spPr/>
    </dgm:pt>
    <dgm:pt modelId="{9AFA24F2-BBCE-457C-8EEA-1DA4242221C1}" type="pres">
      <dgm:prSet presAssocID="{4298567B-9B22-4618-850E-4BEC4A2D6473}" presName="container" presStyleCnt="0">
        <dgm:presLayoutVars>
          <dgm:dir/>
          <dgm:resizeHandles val="exact"/>
        </dgm:presLayoutVars>
      </dgm:prSet>
      <dgm:spPr/>
    </dgm:pt>
    <dgm:pt modelId="{02242D39-731E-49A0-AB3C-7454DB122196}" type="pres">
      <dgm:prSet presAssocID="{C620DF17-BC7C-4E69-AF50-FB08262C2ECE}" presName="compNode" presStyleCnt="0"/>
      <dgm:spPr/>
    </dgm:pt>
    <dgm:pt modelId="{FBF679E7-6786-4C1A-80C7-429B81152D9C}" type="pres">
      <dgm:prSet presAssocID="{C620DF17-BC7C-4E69-AF50-FB08262C2ECE}" presName="iconBgRect" presStyleLbl="bgShp" presStyleIdx="0" presStyleCnt="5"/>
      <dgm:spPr/>
    </dgm:pt>
    <dgm:pt modelId="{798AA015-CA70-46E3-9092-D64F209EBEEA}" type="pres">
      <dgm:prSet presAssocID="{C620DF17-BC7C-4E69-AF50-FB08262C2EC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6F0E464B-9B21-419F-955C-5F1D7B5A6C27}" type="pres">
      <dgm:prSet presAssocID="{C620DF17-BC7C-4E69-AF50-FB08262C2ECE}" presName="spaceRect" presStyleCnt="0"/>
      <dgm:spPr/>
    </dgm:pt>
    <dgm:pt modelId="{B866929B-5243-41FE-8DAE-8093857D7548}" type="pres">
      <dgm:prSet presAssocID="{C620DF17-BC7C-4E69-AF50-FB08262C2ECE}" presName="textRect" presStyleLbl="revTx" presStyleIdx="0" presStyleCnt="5">
        <dgm:presLayoutVars>
          <dgm:chMax val="1"/>
          <dgm:chPref val="1"/>
        </dgm:presLayoutVars>
      </dgm:prSet>
      <dgm:spPr/>
    </dgm:pt>
    <dgm:pt modelId="{183533C2-7551-488B-902B-9C28B9790738}" type="pres">
      <dgm:prSet presAssocID="{F49F16F0-D1EB-40A9-80A6-A22AD726DEC0}" presName="sibTrans" presStyleLbl="sibTrans2D1" presStyleIdx="0" presStyleCnt="0"/>
      <dgm:spPr/>
    </dgm:pt>
    <dgm:pt modelId="{794482A8-FCAC-4705-9FBE-0D0C08EAF4ED}" type="pres">
      <dgm:prSet presAssocID="{A083B38A-509E-40E9-B9A0-C49A437C9855}" presName="compNode" presStyleCnt="0"/>
      <dgm:spPr/>
    </dgm:pt>
    <dgm:pt modelId="{D6486C5A-94BD-4C71-AF89-E70F6750CD16}" type="pres">
      <dgm:prSet presAssocID="{A083B38A-509E-40E9-B9A0-C49A437C9855}" presName="iconBgRect" presStyleLbl="bgShp" presStyleIdx="1" presStyleCnt="5"/>
      <dgm:spPr/>
    </dgm:pt>
    <dgm:pt modelId="{464EA7B2-A40F-4CAA-B43C-0213631B6DE3}" type="pres">
      <dgm:prSet presAssocID="{A083B38A-509E-40E9-B9A0-C49A437C985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958B4DD0-FAB1-4433-894B-81FC4C55B6A1}" type="pres">
      <dgm:prSet presAssocID="{A083B38A-509E-40E9-B9A0-C49A437C9855}" presName="spaceRect" presStyleCnt="0"/>
      <dgm:spPr/>
    </dgm:pt>
    <dgm:pt modelId="{C70063EA-1CEF-41D5-93E4-709E6E8D65E2}" type="pres">
      <dgm:prSet presAssocID="{A083B38A-509E-40E9-B9A0-C49A437C9855}" presName="textRect" presStyleLbl="revTx" presStyleIdx="1" presStyleCnt="5">
        <dgm:presLayoutVars>
          <dgm:chMax val="1"/>
          <dgm:chPref val="1"/>
        </dgm:presLayoutVars>
      </dgm:prSet>
      <dgm:spPr/>
    </dgm:pt>
    <dgm:pt modelId="{AAB738AA-4D91-448A-8E37-74421B1E092D}" type="pres">
      <dgm:prSet presAssocID="{BAF33FDF-15E1-41A9-838D-A03FB416B25D}" presName="sibTrans" presStyleLbl="sibTrans2D1" presStyleIdx="0" presStyleCnt="0"/>
      <dgm:spPr/>
    </dgm:pt>
    <dgm:pt modelId="{B5EFF974-8768-4DB4-9A46-DA7D44A09B9A}" type="pres">
      <dgm:prSet presAssocID="{957F0134-53CF-4F97-9AC2-421C8971D6F2}" presName="compNode" presStyleCnt="0"/>
      <dgm:spPr/>
    </dgm:pt>
    <dgm:pt modelId="{E6E678CA-8E99-4C19-829B-4B7223B5DCC6}" type="pres">
      <dgm:prSet presAssocID="{957F0134-53CF-4F97-9AC2-421C8971D6F2}" presName="iconBgRect" presStyleLbl="bgShp" presStyleIdx="2" presStyleCnt="5"/>
      <dgm:spPr/>
    </dgm:pt>
    <dgm:pt modelId="{741B3C3C-1EE3-4C55-8932-700D638F6BF1}" type="pres">
      <dgm:prSet presAssocID="{957F0134-53CF-4F97-9AC2-421C8971D6F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B17057B-8677-41C5-8861-F10258E7DA67}" type="pres">
      <dgm:prSet presAssocID="{957F0134-53CF-4F97-9AC2-421C8971D6F2}" presName="spaceRect" presStyleCnt="0"/>
      <dgm:spPr/>
    </dgm:pt>
    <dgm:pt modelId="{EF0430DF-7D0C-48FD-A760-584DC353C775}" type="pres">
      <dgm:prSet presAssocID="{957F0134-53CF-4F97-9AC2-421C8971D6F2}" presName="textRect" presStyleLbl="revTx" presStyleIdx="2" presStyleCnt="5">
        <dgm:presLayoutVars>
          <dgm:chMax val="1"/>
          <dgm:chPref val="1"/>
        </dgm:presLayoutVars>
      </dgm:prSet>
      <dgm:spPr/>
    </dgm:pt>
    <dgm:pt modelId="{6C3B29C5-CAFC-4E74-A5B5-40467CD5AD6C}" type="pres">
      <dgm:prSet presAssocID="{8746A1C8-BE0B-4D52-A801-C60EA245914B}" presName="sibTrans" presStyleLbl="sibTrans2D1" presStyleIdx="0" presStyleCnt="0"/>
      <dgm:spPr/>
    </dgm:pt>
    <dgm:pt modelId="{D9324D0A-52D1-4697-B14C-DFFB055677CA}" type="pres">
      <dgm:prSet presAssocID="{F8A7AC7B-B6AB-4E04-A806-FB2ACEC84090}" presName="compNode" presStyleCnt="0"/>
      <dgm:spPr/>
    </dgm:pt>
    <dgm:pt modelId="{05D76AD8-D859-4E9A-8FA1-E334F4EE71C8}" type="pres">
      <dgm:prSet presAssocID="{F8A7AC7B-B6AB-4E04-A806-FB2ACEC84090}" presName="iconBgRect" presStyleLbl="bgShp" presStyleIdx="3" presStyleCnt="5"/>
      <dgm:spPr/>
    </dgm:pt>
    <dgm:pt modelId="{2A4AB020-C325-496F-9C41-559D0B250042}" type="pres">
      <dgm:prSet presAssocID="{F8A7AC7B-B6AB-4E04-A806-FB2ACEC8409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6022487-EBEE-4A37-B043-CF11BC0FCCE7}" type="pres">
      <dgm:prSet presAssocID="{F8A7AC7B-B6AB-4E04-A806-FB2ACEC84090}" presName="spaceRect" presStyleCnt="0"/>
      <dgm:spPr/>
    </dgm:pt>
    <dgm:pt modelId="{D3566A12-E184-4FE1-A80A-9952646BCA00}" type="pres">
      <dgm:prSet presAssocID="{F8A7AC7B-B6AB-4E04-A806-FB2ACEC84090}" presName="textRect" presStyleLbl="revTx" presStyleIdx="3" presStyleCnt="5">
        <dgm:presLayoutVars>
          <dgm:chMax val="1"/>
          <dgm:chPref val="1"/>
        </dgm:presLayoutVars>
      </dgm:prSet>
      <dgm:spPr/>
    </dgm:pt>
    <dgm:pt modelId="{1E2627E6-7A87-4625-A69D-B5B518EBF405}" type="pres">
      <dgm:prSet presAssocID="{B6349BED-C31C-439A-91DC-20DA355B8686}" presName="sibTrans" presStyleLbl="sibTrans2D1" presStyleIdx="0" presStyleCnt="0"/>
      <dgm:spPr/>
    </dgm:pt>
    <dgm:pt modelId="{479826D3-E2CF-4234-8544-8B8AB29566B6}" type="pres">
      <dgm:prSet presAssocID="{753AE880-96CA-41B1-8C56-9F536BDA259C}" presName="compNode" presStyleCnt="0"/>
      <dgm:spPr/>
    </dgm:pt>
    <dgm:pt modelId="{AB8DADBC-995C-481F-8023-8D3B52458CC8}" type="pres">
      <dgm:prSet presAssocID="{753AE880-96CA-41B1-8C56-9F536BDA259C}" presName="iconBgRect" presStyleLbl="bgShp" presStyleIdx="4" presStyleCnt="5"/>
      <dgm:spPr/>
    </dgm:pt>
    <dgm:pt modelId="{21BB5037-4528-4368-B8DB-DECC9BCF6588}" type="pres">
      <dgm:prSet presAssocID="{753AE880-96CA-41B1-8C56-9F536BDA259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E6A6C988-48EC-48A3-9484-4874ECC14F52}" type="pres">
      <dgm:prSet presAssocID="{753AE880-96CA-41B1-8C56-9F536BDA259C}" presName="spaceRect" presStyleCnt="0"/>
      <dgm:spPr/>
    </dgm:pt>
    <dgm:pt modelId="{1047D4FD-7F6D-406D-B76E-28E19884FEAC}" type="pres">
      <dgm:prSet presAssocID="{753AE880-96CA-41B1-8C56-9F536BDA259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5AA8FC04-EA51-4E8E-9205-9D94AD7101F7}" type="presOf" srcId="{753AE880-96CA-41B1-8C56-9F536BDA259C}" destId="{1047D4FD-7F6D-406D-B76E-28E19884FEAC}" srcOrd="0" destOrd="0" presId="urn:microsoft.com/office/officeart/2018/2/layout/IconCircleList"/>
    <dgm:cxn modelId="{215F3913-606D-4890-AC89-A9D7A7CCD644}" srcId="{4298567B-9B22-4618-850E-4BEC4A2D6473}" destId="{C620DF17-BC7C-4E69-AF50-FB08262C2ECE}" srcOrd="0" destOrd="0" parTransId="{24B17CD3-23AC-48FB-B769-BF6EEFF1EAE3}" sibTransId="{F49F16F0-D1EB-40A9-80A6-A22AD726DEC0}"/>
    <dgm:cxn modelId="{6F429124-681D-40F5-AE8A-57982B820D68}" type="presOf" srcId="{A083B38A-509E-40E9-B9A0-C49A437C9855}" destId="{C70063EA-1CEF-41D5-93E4-709E6E8D65E2}" srcOrd="0" destOrd="0" presId="urn:microsoft.com/office/officeart/2018/2/layout/IconCircleList"/>
    <dgm:cxn modelId="{51CFEB31-DCBC-4C7B-ACD7-36FC89B36E7A}" type="presOf" srcId="{4298567B-9B22-4618-850E-4BEC4A2D6473}" destId="{38E62EED-9491-4F93-94EF-8FE4AFF58BAC}" srcOrd="0" destOrd="0" presId="urn:microsoft.com/office/officeart/2018/2/layout/IconCircleList"/>
    <dgm:cxn modelId="{B870FC4E-5A88-45D0-98B9-3F9AE712E57E}" type="presOf" srcId="{B6349BED-C31C-439A-91DC-20DA355B8686}" destId="{1E2627E6-7A87-4625-A69D-B5B518EBF405}" srcOrd="0" destOrd="0" presId="urn:microsoft.com/office/officeart/2018/2/layout/IconCircleList"/>
    <dgm:cxn modelId="{7A88EC59-257F-4665-A36A-D09BC17D22CA}" type="presOf" srcId="{957F0134-53CF-4F97-9AC2-421C8971D6F2}" destId="{EF0430DF-7D0C-48FD-A760-584DC353C775}" srcOrd="0" destOrd="0" presId="urn:microsoft.com/office/officeart/2018/2/layout/IconCircleList"/>
    <dgm:cxn modelId="{5C30A989-1243-4C97-972F-36C9CD88B1EB}" srcId="{4298567B-9B22-4618-850E-4BEC4A2D6473}" destId="{F8A7AC7B-B6AB-4E04-A806-FB2ACEC84090}" srcOrd="3" destOrd="0" parTransId="{58E060CD-A736-4D0E-8E49-C957DCD210B7}" sibTransId="{B6349BED-C31C-439A-91DC-20DA355B8686}"/>
    <dgm:cxn modelId="{D4B78298-C33A-4EB9-97D7-06D65C029240}" srcId="{4298567B-9B22-4618-850E-4BEC4A2D6473}" destId="{957F0134-53CF-4F97-9AC2-421C8971D6F2}" srcOrd="2" destOrd="0" parTransId="{9E2784A6-77A7-45AB-8E37-8310E44FDC68}" sibTransId="{8746A1C8-BE0B-4D52-A801-C60EA245914B}"/>
    <dgm:cxn modelId="{9A91E9A0-1363-47DA-A0C7-B6BBADFC4AB4}" srcId="{4298567B-9B22-4618-850E-4BEC4A2D6473}" destId="{753AE880-96CA-41B1-8C56-9F536BDA259C}" srcOrd="4" destOrd="0" parTransId="{0C399C1A-5651-4EC3-BC8B-FCA09144208B}" sibTransId="{F826244D-5535-4899-A95D-C37ED055E787}"/>
    <dgm:cxn modelId="{126F99BA-E086-4B61-B29D-8334EB9E8BDD}" type="presOf" srcId="{F49F16F0-D1EB-40A9-80A6-A22AD726DEC0}" destId="{183533C2-7551-488B-902B-9C28B9790738}" srcOrd="0" destOrd="0" presId="urn:microsoft.com/office/officeart/2018/2/layout/IconCircleList"/>
    <dgm:cxn modelId="{B6A1E4BF-A64A-440E-B6BE-16430345F724}" srcId="{4298567B-9B22-4618-850E-4BEC4A2D6473}" destId="{A083B38A-509E-40E9-B9A0-C49A437C9855}" srcOrd="1" destOrd="0" parTransId="{11A08BE8-ACA5-4D1F-BA8C-1657FDA588D4}" sibTransId="{BAF33FDF-15E1-41A9-838D-A03FB416B25D}"/>
    <dgm:cxn modelId="{6CE819C2-CCD0-473D-BC0B-CBFC79EC3EFC}" type="presOf" srcId="{C620DF17-BC7C-4E69-AF50-FB08262C2ECE}" destId="{B866929B-5243-41FE-8DAE-8093857D7548}" srcOrd="0" destOrd="0" presId="urn:microsoft.com/office/officeart/2018/2/layout/IconCircleList"/>
    <dgm:cxn modelId="{8E25C5C4-56D6-411D-8E04-00077A20B31D}" type="presOf" srcId="{8746A1C8-BE0B-4D52-A801-C60EA245914B}" destId="{6C3B29C5-CAFC-4E74-A5B5-40467CD5AD6C}" srcOrd="0" destOrd="0" presId="urn:microsoft.com/office/officeart/2018/2/layout/IconCircleList"/>
    <dgm:cxn modelId="{9A165FD2-8504-4E75-A3FE-37ED353F6A01}" type="presOf" srcId="{F8A7AC7B-B6AB-4E04-A806-FB2ACEC84090}" destId="{D3566A12-E184-4FE1-A80A-9952646BCA00}" srcOrd="0" destOrd="0" presId="urn:microsoft.com/office/officeart/2018/2/layout/IconCircleList"/>
    <dgm:cxn modelId="{C9116AE6-DC3F-4504-8DE9-0E43E5C2733E}" type="presOf" srcId="{BAF33FDF-15E1-41A9-838D-A03FB416B25D}" destId="{AAB738AA-4D91-448A-8E37-74421B1E092D}" srcOrd="0" destOrd="0" presId="urn:microsoft.com/office/officeart/2018/2/layout/IconCircleList"/>
    <dgm:cxn modelId="{E47345A0-61FB-4EF1-9C3E-FFE87B6BDD12}" type="presParOf" srcId="{38E62EED-9491-4F93-94EF-8FE4AFF58BAC}" destId="{9AFA24F2-BBCE-457C-8EEA-1DA4242221C1}" srcOrd="0" destOrd="0" presId="urn:microsoft.com/office/officeart/2018/2/layout/IconCircleList"/>
    <dgm:cxn modelId="{1F36DEEC-2511-4E11-B20B-6F2364A6091B}" type="presParOf" srcId="{9AFA24F2-BBCE-457C-8EEA-1DA4242221C1}" destId="{02242D39-731E-49A0-AB3C-7454DB122196}" srcOrd="0" destOrd="0" presId="urn:microsoft.com/office/officeart/2018/2/layout/IconCircleList"/>
    <dgm:cxn modelId="{AC7E47E0-8228-453B-BF95-19E6ECEF5D34}" type="presParOf" srcId="{02242D39-731E-49A0-AB3C-7454DB122196}" destId="{FBF679E7-6786-4C1A-80C7-429B81152D9C}" srcOrd="0" destOrd="0" presId="urn:microsoft.com/office/officeart/2018/2/layout/IconCircleList"/>
    <dgm:cxn modelId="{D448E853-0240-411E-B4B8-36089BAF274A}" type="presParOf" srcId="{02242D39-731E-49A0-AB3C-7454DB122196}" destId="{798AA015-CA70-46E3-9092-D64F209EBEEA}" srcOrd="1" destOrd="0" presId="urn:microsoft.com/office/officeart/2018/2/layout/IconCircleList"/>
    <dgm:cxn modelId="{9823F489-34DD-4762-A058-3A5A78A34913}" type="presParOf" srcId="{02242D39-731E-49A0-AB3C-7454DB122196}" destId="{6F0E464B-9B21-419F-955C-5F1D7B5A6C27}" srcOrd="2" destOrd="0" presId="urn:microsoft.com/office/officeart/2018/2/layout/IconCircleList"/>
    <dgm:cxn modelId="{9B689C9E-D357-4D99-9D0B-8760A68FF80D}" type="presParOf" srcId="{02242D39-731E-49A0-AB3C-7454DB122196}" destId="{B866929B-5243-41FE-8DAE-8093857D7548}" srcOrd="3" destOrd="0" presId="urn:microsoft.com/office/officeart/2018/2/layout/IconCircleList"/>
    <dgm:cxn modelId="{4B8F0EBF-8E7C-45E4-8135-6BE706EB58FA}" type="presParOf" srcId="{9AFA24F2-BBCE-457C-8EEA-1DA4242221C1}" destId="{183533C2-7551-488B-902B-9C28B9790738}" srcOrd="1" destOrd="0" presId="urn:microsoft.com/office/officeart/2018/2/layout/IconCircleList"/>
    <dgm:cxn modelId="{9F7885B2-12FE-4087-8C53-93C2E521D95C}" type="presParOf" srcId="{9AFA24F2-BBCE-457C-8EEA-1DA4242221C1}" destId="{794482A8-FCAC-4705-9FBE-0D0C08EAF4ED}" srcOrd="2" destOrd="0" presId="urn:microsoft.com/office/officeart/2018/2/layout/IconCircleList"/>
    <dgm:cxn modelId="{1EEFA505-359A-46E0-AE69-3A08FC064A8D}" type="presParOf" srcId="{794482A8-FCAC-4705-9FBE-0D0C08EAF4ED}" destId="{D6486C5A-94BD-4C71-AF89-E70F6750CD16}" srcOrd="0" destOrd="0" presId="urn:microsoft.com/office/officeart/2018/2/layout/IconCircleList"/>
    <dgm:cxn modelId="{204720C4-AD27-432E-A5B0-3836D3C7A145}" type="presParOf" srcId="{794482A8-FCAC-4705-9FBE-0D0C08EAF4ED}" destId="{464EA7B2-A40F-4CAA-B43C-0213631B6DE3}" srcOrd="1" destOrd="0" presId="urn:microsoft.com/office/officeart/2018/2/layout/IconCircleList"/>
    <dgm:cxn modelId="{087AB497-3F22-4E7D-BC98-AF1A71CD56BB}" type="presParOf" srcId="{794482A8-FCAC-4705-9FBE-0D0C08EAF4ED}" destId="{958B4DD0-FAB1-4433-894B-81FC4C55B6A1}" srcOrd="2" destOrd="0" presId="urn:microsoft.com/office/officeart/2018/2/layout/IconCircleList"/>
    <dgm:cxn modelId="{E6D366AC-17AC-4C59-8822-D6401932C742}" type="presParOf" srcId="{794482A8-FCAC-4705-9FBE-0D0C08EAF4ED}" destId="{C70063EA-1CEF-41D5-93E4-709E6E8D65E2}" srcOrd="3" destOrd="0" presId="urn:microsoft.com/office/officeart/2018/2/layout/IconCircleList"/>
    <dgm:cxn modelId="{D3522392-CF61-42BE-9573-CA935678CBDE}" type="presParOf" srcId="{9AFA24F2-BBCE-457C-8EEA-1DA4242221C1}" destId="{AAB738AA-4D91-448A-8E37-74421B1E092D}" srcOrd="3" destOrd="0" presId="urn:microsoft.com/office/officeart/2018/2/layout/IconCircleList"/>
    <dgm:cxn modelId="{6E0F3283-7920-41A0-BFFE-F03F4EF8298A}" type="presParOf" srcId="{9AFA24F2-BBCE-457C-8EEA-1DA4242221C1}" destId="{B5EFF974-8768-4DB4-9A46-DA7D44A09B9A}" srcOrd="4" destOrd="0" presId="urn:microsoft.com/office/officeart/2018/2/layout/IconCircleList"/>
    <dgm:cxn modelId="{4B3197FF-B9E1-45EE-8781-646FE82DE133}" type="presParOf" srcId="{B5EFF974-8768-4DB4-9A46-DA7D44A09B9A}" destId="{E6E678CA-8E99-4C19-829B-4B7223B5DCC6}" srcOrd="0" destOrd="0" presId="urn:microsoft.com/office/officeart/2018/2/layout/IconCircleList"/>
    <dgm:cxn modelId="{FE63CECE-2313-4EB9-80CA-D51D4903DB46}" type="presParOf" srcId="{B5EFF974-8768-4DB4-9A46-DA7D44A09B9A}" destId="{741B3C3C-1EE3-4C55-8932-700D638F6BF1}" srcOrd="1" destOrd="0" presId="urn:microsoft.com/office/officeart/2018/2/layout/IconCircleList"/>
    <dgm:cxn modelId="{217AEF02-46F4-461A-A29F-39DA17CCBBC5}" type="presParOf" srcId="{B5EFF974-8768-4DB4-9A46-DA7D44A09B9A}" destId="{3B17057B-8677-41C5-8861-F10258E7DA67}" srcOrd="2" destOrd="0" presId="urn:microsoft.com/office/officeart/2018/2/layout/IconCircleList"/>
    <dgm:cxn modelId="{D146A8CF-F130-4B2E-B76C-25948BEE4E6A}" type="presParOf" srcId="{B5EFF974-8768-4DB4-9A46-DA7D44A09B9A}" destId="{EF0430DF-7D0C-48FD-A760-584DC353C775}" srcOrd="3" destOrd="0" presId="urn:microsoft.com/office/officeart/2018/2/layout/IconCircleList"/>
    <dgm:cxn modelId="{F839C1E8-9569-43F0-9996-0213296B605F}" type="presParOf" srcId="{9AFA24F2-BBCE-457C-8EEA-1DA4242221C1}" destId="{6C3B29C5-CAFC-4E74-A5B5-40467CD5AD6C}" srcOrd="5" destOrd="0" presId="urn:microsoft.com/office/officeart/2018/2/layout/IconCircleList"/>
    <dgm:cxn modelId="{D94DA00F-55AA-4935-98E6-8478B426D106}" type="presParOf" srcId="{9AFA24F2-BBCE-457C-8EEA-1DA4242221C1}" destId="{D9324D0A-52D1-4697-B14C-DFFB055677CA}" srcOrd="6" destOrd="0" presId="urn:microsoft.com/office/officeart/2018/2/layout/IconCircleList"/>
    <dgm:cxn modelId="{713C4A52-D1BF-45CD-AFDA-4D9A792BEFD3}" type="presParOf" srcId="{D9324D0A-52D1-4697-B14C-DFFB055677CA}" destId="{05D76AD8-D859-4E9A-8FA1-E334F4EE71C8}" srcOrd="0" destOrd="0" presId="urn:microsoft.com/office/officeart/2018/2/layout/IconCircleList"/>
    <dgm:cxn modelId="{7DFD83D6-956F-46D2-BB26-7FED130011C3}" type="presParOf" srcId="{D9324D0A-52D1-4697-B14C-DFFB055677CA}" destId="{2A4AB020-C325-496F-9C41-559D0B250042}" srcOrd="1" destOrd="0" presId="urn:microsoft.com/office/officeart/2018/2/layout/IconCircleList"/>
    <dgm:cxn modelId="{0CBC2206-173C-4240-84D3-50449EE6A72A}" type="presParOf" srcId="{D9324D0A-52D1-4697-B14C-DFFB055677CA}" destId="{96022487-EBEE-4A37-B043-CF11BC0FCCE7}" srcOrd="2" destOrd="0" presId="urn:microsoft.com/office/officeart/2018/2/layout/IconCircleList"/>
    <dgm:cxn modelId="{78F2ED4D-AC09-4C17-A828-9A976C53A17B}" type="presParOf" srcId="{D9324D0A-52D1-4697-B14C-DFFB055677CA}" destId="{D3566A12-E184-4FE1-A80A-9952646BCA00}" srcOrd="3" destOrd="0" presId="urn:microsoft.com/office/officeart/2018/2/layout/IconCircleList"/>
    <dgm:cxn modelId="{6DF5399C-16C0-4065-A667-709455EFFC0C}" type="presParOf" srcId="{9AFA24F2-BBCE-457C-8EEA-1DA4242221C1}" destId="{1E2627E6-7A87-4625-A69D-B5B518EBF405}" srcOrd="7" destOrd="0" presId="urn:microsoft.com/office/officeart/2018/2/layout/IconCircleList"/>
    <dgm:cxn modelId="{05175482-25B9-4D70-8E58-49D81FEC1EA4}" type="presParOf" srcId="{9AFA24F2-BBCE-457C-8EEA-1DA4242221C1}" destId="{479826D3-E2CF-4234-8544-8B8AB29566B6}" srcOrd="8" destOrd="0" presId="urn:microsoft.com/office/officeart/2018/2/layout/IconCircleList"/>
    <dgm:cxn modelId="{E7F11B7D-9796-4999-8A4E-2910EB173279}" type="presParOf" srcId="{479826D3-E2CF-4234-8544-8B8AB29566B6}" destId="{AB8DADBC-995C-481F-8023-8D3B52458CC8}" srcOrd="0" destOrd="0" presId="urn:microsoft.com/office/officeart/2018/2/layout/IconCircleList"/>
    <dgm:cxn modelId="{C4079A84-91FC-4337-B84E-8829A3AAA156}" type="presParOf" srcId="{479826D3-E2CF-4234-8544-8B8AB29566B6}" destId="{21BB5037-4528-4368-B8DB-DECC9BCF6588}" srcOrd="1" destOrd="0" presId="urn:microsoft.com/office/officeart/2018/2/layout/IconCircleList"/>
    <dgm:cxn modelId="{5F0F21DB-AC9B-4BE2-AD0B-C744E8156E1E}" type="presParOf" srcId="{479826D3-E2CF-4234-8544-8B8AB29566B6}" destId="{E6A6C988-48EC-48A3-9484-4874ECC14F52}" srcOrd="2" destOrd="0" presId="urn:microsoft.com/office/officeart/2018/2/layout/IconCircleList"/>
    <dgm:cxn modelId="{632B48CE-339F-4E05-A4E3-602612F274CB}" type="presParOf" srcId="{479826D3-E2CF-4234-8544-8B8AB29566B6}" destId="{1047D4FD-7F6D-406D-B76E-28E19884FEA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98567B-9B22-4618-850E-4BEC4A2D6473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0F6414-BE59-40E9-9BE9-3A658CED4A5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Exams (Online and Paper based) </a:t>
          </a:r>
          <a:endParaRPr lang="en-US" dirty="0"/>
        </a:p>
      </dgm:t>
    </dgm:pt>
    <dgm:pt modelId="{5C4A255A-5814-4266-8B07-9EF0B995F0D9}" type="parTrans" cxnId="{B49CFC53-CCA0-4DD2-9CAD-74CAAEC4571D}">
      <dgm:prSet/>
      <dgm:spPr/>
      <dgm:t>
        <a:bodyPr/>
        <a:lstStyle/>
        <a:p>
          <a:endParaRPr lang="en-US"/>
        </a:p>
      </dgm:t>
    </dgm:pt>
    <dgm:pt modelId="{4F04EC68-5D92-48A0-8C23-9D8D3C359384}" type="sibTrans" cxnId="{B49CFC53-CCA0-4DD2-9CAD-74CAAEC4571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620DF17-BC7C-4E69-AF50-FB08262C2E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Essays </a:t>
          </a:r>
          <a:endParaRPr lang="en-US"/>
        </a:p>
      </dgm:t>
    </dgm:pt>
    <dgm:pt modelId="{24B17CD3-23AC-48FB-B769-BF6EEFF1EAE3}" type="parTrans" cxnId="{215F3913-606D-4890-AC89-A9D7A7CCD644}">
      <dgm:prSet/>
      <dgm:spPr/>
      <dgm:t>
        <a:bodyPr/>
        <a:lstStyle/>
        <a:p>
          <a:endParaRPr lang="en-US"/>
        </a:p>
      </dgm:t>
    </dgm:pt>
    <dgm:pt modelId="{F49F16F0-D1EB-40A9-80A6-A22AD726DEC0}" type="sibTrans" cxnId="{215F3913-606D-4890-AC89-A9D7A7CCD64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083B38A-509E-40E9-B9A0-C49A437C985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Academic Reports</a:t>
          </a:r>
          <a:endParaRPr lang="en-US"/>
        </a:p>
      </dgm:t>
    </dgm:pt>
    <dgm:pt modelId="{11A08BE8-ACA5-4D1F-BA8C-1657FDA588D4}" type="parTrans" cxnId="{B6A1E4BF-A64A-440E-B6BE-16430345F724}">
      <dgm:prSet/>
      <dgm:spPr/>
      <dgm:t>
        <a:bodyPr/>
        <a:lstStyle/>
        <a:p>
          <a:endParaRPr lang="en-US"/>
        </a:p>
      </dgm:t>
    </dgm:pt>
    <dgm:pt modelId="{BAF33FDF-15E1-41A9-838D-A03FB416B25D}" type="sibTrans" cxnId="{B6A1E4BF-A64A-440E-B6BE-16430345F72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57F0134-53CF-4F97-9AC2-421C8971D6F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Spoken Presentations</a:t>
          </a:r>
          <a:endParaRPr lang="en-US"/>
        </a:p>
      </dgm:t>
    </dgm:pt>
    <dgm:pt modelId="{9E2784A6-77A7-45AB-8E37-8310E44FDC68}" type="parTrans" cxnId="{D4B78298-C33A-4EB9-97D7-06D65C029240}">
      <dgm:prSet/>
      <dgm:spPr/>
      <dgm:t>
        <a:bodyPr/>
        <a:lstStyle/>
        <a:p>
          <a:endParaRPr lang="en-US"/>
        </a:p>
      </dgm:t>
    </dgm:pt>
    <dgm:pt modelId="{8746A1C8-BE0B-4D52-A801-C60EA245914B}" type="sibTrans" cxnId="{D4B78298-C33A-4EB9-97D7-06D65C02924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8A7AC7B-B6AB-4E04-A806-FB2ACEC8409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Reflective Essays, Portfolio, Business plans </a:t>
          </a:r>
          <a:endParaRPr lang="en-US" dirty="0"/>
        </a:p>
      </dgm:t>
    </dgm:pt>
    <dgm:pt modelId="{58E060CD-A736-4D0E-8E49-C957DCD210B7}" type="parTrans" cxnId="{5C30A989-1243-4C97-972F-36C9CD88B1EB}">
      <dgm:prSet/>
      <dgm:spPr/>
      <dgm:t>
        <a:bodyPr/>
        <a:lstStyle/>
        <a:p>
          <a:endParaRPr lang="en-US"/>
        </a:p>
      </dgm:t>
    </dgm:pt>
    <dgm:pt modelId="{B6349BED-C31C-439A-91DC-20DA355B8686}" type="sibTrans" cxnId="{5C30A989-1243-4C97-972F-36C9CD88B1E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53AE880-96CA-41B1-8C56-9F536BDA259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Case Studies </a:t>
          </a:r>
          <a:endParaRPr lang="en-US"/>
        </a:p>
      </dgm:t>
    </dgm:pt>
    <dgm:pt modelId="{0C399C1A-5651-4EC3-BC8B-FCA09144208B}" type="parTrans" cxnId="{9A91E9A0-1363-47DA-A0C7-B6BBADFC4AB4}">
      <dgm:prSet/>
      <dgm:spPr/>
      <dgm:t>
        <a:bodyPr/>
        <a:lstStyle/>
        <a:p>
          <a:endParaRPr lang="en-US"/>
        </a:p>
      </dgm:t>
    </dgm:pt>
    <dgm:pt modelId="{F826244D-5535-4899-A95D-C37ED055E787}" type="sibTrans" cxnId="{9A91E9A0-1363-47DA-A0C7-B6BBADFC4AB4}">
      <dgm:prSet/>
      <dgm:spPr/>
      <dgm:t>
        <a:bodyPr/>
        <a:lstStyle/>
        <a:p>
          <a:endParaRPr lang="en-US"/>
        </a:p>
      </dgm:t>
    </dgm:pt>
    <dgm:pt modelId="{38E62EED-9491-4F93-94EF-8FE4AFF58BAC}" type="pres">
      <dgm:prSet presAssocID="{4298567B-9B22-4618-850E-4BEC4A2D6473}" presName="root" presStyleCnt="0">
        <dgm:presLayoutVars>
          <dgm:dir/>
          <dgm:resizeHandles val="exact"/>
        </dgm:presLayoutVars>
      </dgm:prSet>
      <dgm:spPr/>
    </dgm:pt>
    <dgm:pt modelId="{9AFA24F2-BBCE-457C-8EEA-1DA4242221C1}" type="pres">
      <dgm:prSet presAssocID="{4298567B-9B22-4618-850E-4BEC4A2D6473}" presName="container" presStyleCnt="0">
        <dgm:presLayoutVars>
          <dgm:dir/>
          <dgm:resizeHandles val="exact"/>
        </dgm:presLayoutVars>
      </dgm:prSet>
      <dgm:spPr/>
    </dgm:pt>
    <dgm:pt modelId="{04FDA0B2-571C-4D50-B945-12B2F661B7E8}" type="pres">
      <dgm:prSet presAssocID="{820F6414-BE59-40E9-9BE9-3A658CED4A58}" presName="compNode" presStyleCnt="0"/>
      <dgm:spPr/>
    </dgm:pt>
    <dgm:pt modelId="{3FAE6096-622F-4284-92FB-E4DB846A5C78}" type="pres">
      <dgm:prSet presAssocID="{820F6414-BE59-40E9-9BE9-3A658CED4A58}" presName="iconBgRect" presStyleLbl="bgShp" presStyleIdx="0" presStyleCnt="6"/>
      <dgm:spPr/>
    </dgm:pt>
    <dgm:pt modelId="{5788E07C-262A-4433-8AE2-2851709BBD6F}" type="pres">
      <dgm:prSet presAssocID="{820F6414-BE59-40E9-9BE9-3A658CED4A58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EAE80CB-3D2B-4362-BA3E-D3D3E46B7915}" type="pres">
      <dgm:prSet presAssocID="{820F6414-BE59-40E9-9BE9-3A658CED4A58}" presName="spaceRect" presStyleCnt="0"/>
      <dgm:spPr/>
    </dgm:pt>
    <dgm:pt modelId="{6D00300B-5FBD-43A5-8235-3EFBCB2BC20C}" type="pres">
      <dgm:prSet presAssocID="{820F6414-BE59-40E9-9BE9-3A658CED4A58}" presName="textRect" presStyleLbl="revTx" presStyleIdx="0" presStyleCnt="6">
        <dgm:presLayoutVars>
          <dgm:chMax val="1"/>
          <dgm:chPref val="1"/>
        </dgm:presLayoutVars>
      </dgm:prSet>
      <dgm:spPr/>
    </dgm:pt>
    <dgm:pt modelId="{099B9D97-641C-4C70-825F-AF49587AC615}" type="pres">
      <dgm:prSet presAssocID="{4F04EC68-5D92-48A0-8C23-9D8D3C359384}" presName="sibTrans" presStyleLbl="sibTrans2D1" presStyleIdx="0" presStyleCnt="0"/>
      <dgm:spPr/>
    </dgm:pt>
    <dgm:pt modelId="{02242D39-731E-49A0-AB3C-7454DB122196}" type="pres">
      <dgm:prSet presAssocID="{C620DF17-BC7C-4E69-AF50-FB08262C2ECE}" presName="compNode" presStyleCnt="0"/>
      <dgm:spPr/>
    </dgm:pt>
    <dgm:pt modelId="{FBF679E7-6786-4C1A-80C7-429B81152D9C}" type="pres">
      <dgm:prSet presAssocID="{C620DF17-BC7C-4E69-AF50-FB08262C2ECE}" presName="iconBgRect" presStyleLbl="bgShp" presStyleIdx="1" presStyleCnt="6"/>
      <dgm:spPr/>
    </dgm:pt>
    <dgm:pt modelId="{798AA015-CA70-46E3-9092-D64F209EBEEA}" type="pres">
      <dgm:prSet presAssocID="{C620DF17-BC7C-4E69-AF50-FB08262C2ECE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6F0E464B-9B21-419F-955C-5F1D7B5A6C27}" type="pres">
      <dgm:prSet presAssocID="{C620DF17-BC7C-4E69-AF50-FB08262C2ECE}" presName="spaceRect" presStyleCnt="0"/>
      <dgm:spPr/>
    </dgm:pt>
    <dgm:pt modelId="{B866929B-5243-41FE-8DAE-8093857D7548}" type="pres">
      <dgm:prSet presAssocID="{C620DF17-BC7C-4E69-AF50-FB08262C2ECE}" presName="textRect" presStyleLbl="revTx" presStyleIdx="1" presStyleCnt="6">
        <dgm:presLayoutVars>
          <dgm:chMax val="1"/>
          <dgm:chPref val="1"/>
        </dgm:presLayoutVars>
      </dgm:prSet>
      <dgm:spPr/>
    </dgm:pt>
    <dgm:pt modelId="{183533C2-7551-488B-902B-9C28B9790738}" type="pres">
      <dgm:prSet presAssocID="{F49F16F0-D1EB-40A9-80A6-A22AD726DEC0}" presName="sibTrans" presStyleLbl="sibTrans2D1" presStyleIdx="0" presStyleCnt="0"/>
      <dgm:spPr/>
    </dgm:pt>
    <dgm:pt modelId="{794482A8-FCAC-4705-9FBE-0D0C08EAF4ED}" type="pres">
      <dgm:prSet presAssocID="{A083B38A-509E-40E9-B9A0-C49A437C9855}" presName="compNode" presStyleCnt="0"/>
      <dgm:spPr/>
    </dgm:pt>
    <dgm:pt modelId="{D6486C5A-94BD-4C71-AF89-E70F6750CD16}" type="pres">
      <dgm:prSet presAssocID="{A083B38A-509E-40E9-B9A0-C49A437C9855}" presName="iconBgRect" presStyleLbl="bgShp" presStyleIdx="2" presStyleCnt="6"/>
      <dgm:spPr/>
    </dgm:pt>
    <dgm:pt modelId="{464EA7B2-A40F-4CAA-B43C-0213631B6DE3}" type="pres">
      <dgm:prSet presAssocID="{A083B38A-509E-40E9-B9A0-C49A437C985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958B4DD0-FAB1-4433-894B-81FC4C55B6A1}" type="pres">
      <dgm:prSet presAssocID="{A083B38A-509E-40E9-B9A0-C49A437C9855}" presName="spaceRect" presStyleCnt="0"/>
      <dgm:spPr/>
    </dgm:pt>
    <dgm:pt modelId="{C70063EA-1CEF-41D5-93E4-709E6E8D65E2}" type="pres">
      <dgm:prSet presAssocID="{A083B38A-509E-40E9-B9A0-C49A437C9855}" presName="textRect" presStyleLbl="revTx" presStyleIdx="2" presStyleCnt="6">
        <dgm:presLayoutVars>
          <dgm:chMax val="1"/>
          <dgm:chPref val="1"/>
        </dgm:presLayoutVars>
      </dgm:prSet>
      <dgm:spPr/>
    </dgm:pt>
    <dgm:pt modelId="{AAB738AA-4D91-448A-8E37-74421B1E092D}" type="pres">
      <dgm:prSet presAssocID="{BAF33FDF-15E1-41A9-838D-A03FB416B25D}" presName="sibTrans" presStyleLbl="sibTrans2D1" presStyleIdx="0" presStyleCnt="0"/>
      <dgm:spPr/>
    </dgm:pt>
    <dgm:pt modelId="{B5EFF974-8768-4DB4-9A46-DA7D44A09B9A}" type="pres">
      <dgm:prSet presAssocID="{957F0134-53CF-4F97-9AC2-421C8971D6F2}" presName="compNode" presStyleCnt="0"/>
      <dgm:spPr/>
    </dgm:pt>
    <dgm:pt modelId="{E6E678CA-8E99-4C19-829B-4B7223B5DCC6}" type="pres">
      <dgm:prSet presAssocID="{957F0134-53CF-4F97-9AC2-421C8971D6F2}" presName="iconBgRect" presStyleLbl="bgShp" presStyleIdx="3" presStyleCnt="6"/>
      <dgm:spPr/>
    </dgm:pt>
    <dgm:pt modelId="{741B3C3C-1EE3-4C55-8932-700D638F6BF1}" type="pres">
      <dgm:prSet presAssocID="{957F0134-53CF-4F97-9AC2-421C8971D6F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B17057B-8677-41C5-8861-F10258E7DA67}" type="pres">
      <dgm:prSet presAssocID="{957F0134-53CF-4F97-9AC2-421C8971D6F2}" presName="spaceRect" presStyleCnt="0"/>
      <dgm:spPr/>
    </dgm:pt>
    <dgm:pt modelId="{EF0430DF-7D0C-48FD-A760-584DC353C775}" type="pres">
      <dgm:prSet presAssocID="{957F0134-53CF-4F97-9AC2-421C8971D6F2}" presName="textRect" presStyleLbl="revTx" presStyleIdx="3" presStyleCnt="6">
        <dgm:presLayoutVars>
          <dgm:chMax val="1"/>
          <dgm:chPref val="1"/>
        </dgm:presLayoutVars>
      </dgm:prSet>
      <dgm:spPr/>
    </dgm:pt>
    <dgm:pt modelId="{6C3B29C5-CAFC-4E74-A5B5-40467CD5AD6C}" type="pres">
      <dgm:prSet presAssocID="{8746A1C8-BE0B-4D52-A801-C60EA245914B}" presName="sibTrans" presStyleLbl="sibTrans2D1" presStyleIdx="0" presStyleCnt="0"/>
      <dgm:spPr/>
    </dgm:pt>
    <dgm:pt modelId="{D9324D0A-52D1-4697-B14C-DFFB055677CA}" type="pres">
      <dgm:prSet presAssocID="{F8A7AC7B-B6AB-4E04-A806-FB2ACEC84090}" presName="compNode" presStyleCnt="0"/>
      <dgm:spPr/>
    </dgm:pt>
    <dgm:pt modelId="{05D76AD8-D859-4E9A-8FA1-E334F4EE71C8}" type="pres">
      <dgm:prSet presAssocID="{F8A7AC7B-B6AB-4E04-A806-FB2ACEC84090}" presName="iconBgRect" presStyleLbl="bgShp" presStyleIdx="4" presStyleCnt="6"/>
      <dgm:spPr/>
    </dgm:pt>
    <dgm:pt modelId="{2A4AB020-C325-496F-9C41-559D0B250042}" type="pres">
      <dgm:prSet presAssocID="{F8A7AC7B-B6AB-4E04-A806-FB2ACEC84090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6022487-EBEE-4A37-B043-CF11BC0FCCE7}" type="pres">
      <dgm:prSet presAssocID="{F8A7AC7B-B6AB-4E04-A806-FB2ACEC84090}" presName="spaceRect" presStyleCnt="0"/>
      <dgm:spPr/>
    </dgm:pt>
    <dgm:pt modelId="{D3566A12-E184-4FE1-A80A-9952646BCA00}" type="pres">
      <dgm:prSet presAssocID="{F8A7AC7B-B6AB-4E04-A806-FB2ACEC84090}" presName="textRect" presStyleLbl="revTx" presStyleIdx="4" presStyleCnt="6">
        <dgm:presLayoutVars>
          <dgm:chMax val="1"/>
          <dgm:chPref val="1"/>
        </dgm:presLayoutVars>
      </dgm:prSet>
      <dgm:spPr/>
    </dgm:pt>
    <dgm:pt modelId="{1E2627E6-7A87-4625-A69D-B5B518EBF405}" type="pres">
      <dgm:prSet presAssocID="{B6349BED-C31C-439A-91DC-20DA355B8686}" presName="sibTrans" presStyleLbl="sibTrans2D1" presStyleIdx="0" presStyleCnt="0"/>
      <dgm:spPr/>
    </dgm:pt>
    <dgm:pt modelId="{479826D3-E2CF-4234-8544-8B8AB29566B6}" type="pres">
      <dgm:prSet presAssocID="{753AE880-96CA-41B1-8C56-9F536BDA259C}" presName="compNode" presStyleCnt="0"/>
      <dgm:spPr/>
    </dgm:pt>
    <dgm:pt modelId="{AB8DADBC-995C-481F-8023-8D3B52458CC8}" type="pres">
      <dgm:prSet presAssocID="{753AE880-96CA-41B1-8C56-9F536BDA259C}" presName="iconBgRect" presStyleLbl="bgShp" presStyleIdx="5" presStyleCnt="6"/>
      <dgm:spPr/>
    </dgm:pt>
    <dgm:pt modelId="{21BB5037-4528-4368-B8DB-DECC9BCF6588}" type="pres">
      <dgm:prSet presAssocID="{753AE880-96CA-41B1-8C56-9F536BDA259C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E6A6C988-48EC-48A3-9484-4874ECC14F52}" type="pres">
      <dgm:prSet presAssocID="{753AE880-96CA-41B1-8C56-9F536BDA259C}" presName="spaceRect" presStyleCnt="0"/>
      <dgm:spPr/>
    </dgm:pt>
    <dgm:pt modelId="{1047D4FD-7F6D-406D-B76E-28E19884FEAC}" type="pres">
      <dgm:prSet presAssocID="{753AE880-96CA-41B1-8C56-9F536BDA259C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5AA8FC04-EA51-4E8E-9205-9D94AD7101F7}" type="presOf" srcId="{753AE880-96CA-41B1-8C56-9F536BDA259C}" destId="{1047D4FD-7F6D-406D-B76E-28E19884FEAC}" srcOrd="0" destOrd="0" presId="urn:microsoft.com/office/officeart/2018/2/layout/IconCircleList"/>
    <dgm:cxn modelId="{215F3913-606D-4890-AC89-A9D7A7CCD644}" srcId="{4298567B-9B22-4618-850E-4BEC4A2D6473}" destId="{C620DF17-BC7C-4E69-AF50-FB08262C2ECE}" srcOrd="1" destOrd="0" parTransId="{24B17CD3-23AC-48FB-B769-BF6EEFF1EAE3}" sibTransId="{F49F16F0-D1EB-40A9-80A6-A22AD726DEC0}"/>
    <dgm:cxn modelId="{6F429124-681D-40F5-AE8A-57982B820D68}" type="presOf" srcId="{A083B38A-509E-40E9-B9A0-C49A437C9855}" destId="{C70063EA-1CEF-41D5-93E4-709E6E8D65E2}" srcOrd="0" destOrd="0" presId="urn:microsoft.com/office/officeart/2018/2/layout/IconCircleList"/>
    <dgm:cxn modelId="{51CFEB31-DCBC-4C7B-ACD7-36FC89B36E7A}" type="presOf" srcId="{4298567B-9B22-4618-850E-4BEC4A2D6473}" destId="{38E62EED-9491-4F93-94EF-8FE4AFF58BAC}" srcOrd="0" destOrd="0" presId="urn:microsoft.com/office/officeart/2018/2/layout/IconCircleList"/>
    <dgm:cxn modelId="{B870FC4E-5A88-45D0-98B9-3F9AE712E57E}" type="presOf" srcId="{B6349BED-C31C-439A-91DC-20DA355B8686}" destId="{1E2627E6-7A87-4625-A69D-B5B518EBF405}" srcOrd="0" destOrd="0" presId="urn:microsoft.com/office/officeart/2018/2/layout/IconCircleList"/>
    <dgm:cxn modelId="{B49CFC53-CCA0-4DD2-9CAD-74CAAEC4571D}" srcId="{4298567B-9B22-4618-850E-4BEC4A2D6473}" destId="{820F6414-BE59-40E9-9BE9-3A658CED4A58}" srcOrd="0" destOrd="0" parTransId="{5C4A255A-5814-4266-8B07-9EF0B995F0D9}" sibTransId="{4F04EC68-5D92-48A0-8C23-9D8D3C359384}"/>
    <dgm:cxn modelId="{7A88EC59-257F-4665-A36A-D09BC17D22CA}" type="presOf" srcId="{957F0134-53CF-4F97-9AC2-421C8971D6F2}" destId="{EF0430DF-7D0C-48FD-A760-584DC353C775}" srcOrd="0" destOrd="0" presId="urn:microsoft.com/office/officeart/2018/2/layout/IconCircleList"/>
    <dgm:cxn modelId="{5C30A989-1243-4C97-972F-36C9CD88B1EB}" srcId="{4298567B-9B22-4618-850E-4BEC4A2D6473}" destId="{F8A7AC7B-B6AB-4E04-A806-FB2ACEC84090}" srcOrd="4" destOrd="0" parTransId="{58E060CD-A736-4D0E-8E49-C957DCD210B7}" sibTransId="{B6349BED-C31C-439A-91DC-20DA355B8686}"/>
    <dgm:cxn modelId="{D4B78298-C33A-4EB9-97D7-06D65C029240}" srcId="{4298567B-9B22-4618-850E-4BEC4A2D6473}" destId="{957F0134-53CF-4F97-9AC2-421C8971D6F2}" srcOrd="3" destOrd="0" parTransId="{9E2784A6-77A7-45AB-8E37-8310E44FDC68}" sibTransId="{8746A1C8-BE0B-4D52-A801-C60EA245914B}"/>
    <dgm:cxn modelId="{9A91E9A0-1363-47DA-A0C7-B6BBADFC4AB4}" srcId="{4298567B-9B22-4618-850E-4BEC4A2D6473}" destId="{753AE880-96CA-41B1-8C56-9F536BDA259C}" srcOrd="5" destOrd="0" parTransId="{0C399C1A-5651-4EC3-BC8B-FCA09144208B}" sibTransId="{F826244D-5535-4899-A95D-C37ED055E787}"/>
    <dgm:cxn modelId="{CBC396A9-C1CD-4CF9-A6F5-EA9F344D7FAF}" type="presOf" srcId="{820F6414-BE59-40E9-9BE9-3A658CED4A58}" destId="{6D00300B-5FBD-43A5-8235-3EFBCB2BC20C}" srcOrd="0" destOrd="0" presId="urn:microsoft.com/office/officeart/2018/2/layout/IconCircleList"/>
    <dgm:cxn modelId="{126F99BA-E086-4B61-B29D-8334EB9E8BDD}" type="presOf" srcId="{F49F16F0-D1EB-40A9-80A6-A22AD726DEC0}" destId="{183533C2-7551-488B-902B-9C28B9790738}" srcOrd="0" destOrd="0" presId="urn:microsoft.com/office/officeart/2018/2/layout/IconCircleList"/>
    <dgm:cxn modelId="{B6A1E4BF-A64A-440E-B6BE-16430345F724}" srcId="{4298567B-9B22-4618-850E-4BEC4A2D6473}" destId="{A083B38A-509E-40E9-B9A0-C49A437C9855}" srcOrd="2" destOrd="0" parTransId="{11A08BE8-ACA5-4D1F-BA8C-1657FDA588D4}" sibTransId="{BAF33FDF-15E1-41A9-838D-A03FB416B25D}"/>
    <dgm:cxn modelId="{6CE819C2-CCD0-473D-BC0B-CBFC79EC3EFC}" type="presOf" srcId="{C620DF17-BC7C-4E69-AF50-FB08262C2ECE}" destId="{B866929B-5243-41FE-8DAE-8093857D7548}" srcOrd="0" destOrd="0" presId="urn:microsoft.com/office/officeart/2018/2/layout/IconCircleList"/>
    <dgm:cxn modelId="{8E25C5C4-56D6-411D-8E04-00077A20B31D}" type="presOf" srcId="{8746A1C8-BE0B-4D52-A801-C60EA245914B}" destId="{6C3B29C5-CAFC-4E74-A5B5-40467CD5AD6C}" srcOrd="0" destOrd="0" presId="urn:microsoft.com/office/officeart/2018/2/layout/IconCircleList"/>
    <dgm:cxn modelId="{9A165FD2-8504-4E75-A3FE-37ED353F6A01}" type="presOf" srcId="{F8A7AC7B-B6AB-4E04-A806-FB2ACEC84090}" destId="{D3566A12-E184-4FE1-A80A-9952646BCA00}" srcOrd="0" destOrd="0" presId="urn:microsoft.com/office/officeart/2018/2/layout/IconCircleList"/>
    <dgm:cxn modelId="{B94697E4-98AC-488E-8B58-BCA1EBF43391}" type="presOf" srcId="{4F04EC68-5D92-48A0-8C23-9D8D3C359384}" destId="{099B9D97-641C-4C70-825F-AF49587AC615}" srcOrd="0" destOrd="0" presId="urn:microsoft.com/office/officeart/2018/2/layout/IconCircleList"/>
    <dgm:cxn modelId="{C9116AE6-DC3F-4504-8DE9-0E43E5C2733E}" type="presOf" srcId="{BAF33FDF-15E1-41A9-838D-A03FB416B25D}" destId="{AAB738AA-4D91-448A-8E37-74421B1E092D}" srcOrd="0" destOrd="0" presId="urn:microsoft.com/office/officeart/2018/2/layout/IconCircleList"/>
    <dgm:cxn modelId="{E47345A0-61FB-4EF1-9C3E-FFE87B6BDD12}" type="presParOf" srcId="{38E62EED-9491-4F93-94EF-8FE4AFF58BAC}" destId="{9AFA24F2-BBCE-457C-8EEA-1DA4242221C1}" srcOrd="0" destOrd="0" presId="urn:microsoft.com/office/officeart/2018/2/layout/IconCircleList"/>
    <dgm:cxn modelId="{F0913990-924C-4581-8E69-B961405A6CDB}" type="presParOf" srcId="{9AFA24F2-BBCE-457C-8EEA-1DA4242221C1}" destId="{04FDA0B2-571C-4D50-B945-12B2F661B7E8}" srcOrd="0" destOrd="0" presId="urn:microsoft.com/office/officeart/2018/2/layout/IconCircleList"/>
    <dgm:cxn modelId="{CC26A444-99A2-46F7-9C3F-8FF0ACA70D77}" type="presParOf" srcId="{04FDA0B2-571C-4D50-B945-12B2F661B7E8}" destId="{3FAE6096-622F-4284-92FB-E4DB846A5C78}" srcOrd="0" destOrd="0" presId="urn:microsoft.com/office/officeart/2018/2/layout/IconCircleList"/>
    <dgm:cxn modelId="{EC9D29DC-751D-48B1-8DF4-DAD291C7C8DF}" type="presParOf" srcId="{04FDA0B2-571C-4D50-B945-12B2F661B7E8}" destId="{5788E07C-262A-4433-8AE2-2851709BBD6F}" srcOrd="1" destOrd="0" presId="urn:microsoft.com/office/officeart/2018/2/layout/IconCircleList"/>
    <dgm:cxn modelId="{76E2E234-717C-4B26-81E5-2A13D1374ABC}" type="presParOf" srcId="{04FDA0B2-571C-4D50-B945-12B2F661B7E8}" destId="{3EAE80CB-3D2B-4362-BA3E-D3D3E46B7915}" srcOrd="2" destOrd="0" presId="urn:microsoft.com/office/officeart/2018/2/layout/IconCircleList"/>
    <dgm:cxn modelId="{CA09F49F-E2F7-4C8E-A3FE-6B5666C67250}" type="presParOf" srcId="{04FDA0B2-571C-4D50-B945-12B2F661B7E8}" destId="{6D00300B-5FBD-43A5-8235-3EFBCB2BC20C}" srcOrd="3" destOrd="0" presId="urn:microsoft.com/office/officeart/2018/2/layout/IconCircleList"/>
    <dgm:cxn modelId="{3C84406B-41D8-4034-85BD-C1A3F20D6A65}" type="presParOf" srcId="{9AFA24F2-BBCE-457C-8EEA-1DA4242221C1}" destId="{099B9D97-641C-4C70-825F-AF49587AC615}" srcOrd="1" destOrd="0" presId="urn:microsoft.com/office/officeart/2018/2/layout/IconCircleList"/>
    <dgm:cxn modelId="{1F36DEEC-2511-4E11-B20B-6F2364A6091B}" type="presParOf" srcId="{9AFA24F2-BBCE-457C-8EEA-1DA4242221C1}" destId="{02242D39-731E-49A0-AB3C-7454DB122196}" srcOrd="2" destOrd="0" presId="urn:microsoft.com/office/officeart/2018/2/layout/IconCircleList"/>
    <dgm:cxn modelId="{AC7E47E0-8228-453B-BF95-19E6ECEF5D34}" type="presParOf" srcId="{02242D39-731E-49A0-AB3C-7454DB122196}" destId="{FBF679E7-6786-4C1A-80C7-429B81152D9C}" srcOrd="0" destOrd="0" presId="urn:microsoft.com/office/officeart/2018/2/layout/IconCircleList"/>
    <dgm:cxn modelId="{D448E853-0240-411E-B4B8-36089BAF274A}" type="presParOf" srcId="{02242D39-731E-49A0-AB3C-7454DB122196}" destId="{798AA015-CA70-46E3-9092-D64F209EBEEA}" srcOrd="1" destOrd="0" presId="urn:microsoft.com/office/officeart/2018/2/layout/IconCircleList"/>
    <dgm:cxn modelId="{9823F489-34DD-4762-A058-3A5A78A34913}" type="presParOf" srcId="{02242D39-731E-49A0-AB3C-7454DB122196}" destId="{6F0E464B-9B21-419F-955C-5F1D7B5A6C27}" srcOrd="2" destOrd="0" presId="urn:microsoft.com/office/officeart/2018/2/layout/IconCircleList"/>
    <dgm:cxn modelId="{9B689C9E-D357-4D99-9D0B-8760A68FF80D}" type="presParOf" srcId="{02242D39-731E-49A0-AB3C-7454DB122196}" destId="{B866929B-5243-41FE-8DAE-8093857D7548}" srcOrd="3" destOrd="0" presId="urn:microsoft.com/office/officeart/2018/2/layout/IconCircleList"/>
    <dgm:cxn modelId="{4B8F0EBF-8E7C-45E4-8135-6BE706EB58FA}" type="presParOf" srcId="{9AFA24F2-BBCE-457C-8EEA-1DA4242221C1}" destId="{183533C2-7551-488B-902B-9C28B9790738}" srcOrd="3" destOrd="0" presId="urn:microsoft.com/office/officeart/2018/2/layout/IconCircleList"/>
    <dgm:cxn modelId="{9F7885B2-12FE-4087-8C53-93C2E521D95C}" type="presParOf" srcId="{9AFA24F2-BBCE-457C-8EEA-1DA4242221C1}" destId="{794482A8-FCAC-4705-9FBE-0D0C08EAF4ED}" srcOrd="4" destOrd="0" presId="urn:microsoft.com/office/officeart/2018/2/layout/IconCircleList"/>
    <dgm:cxn modelId="{1EEFA505-359A-46E0-AE69-3A08FC064A8D}" type="presParOf" srcId="{794482A8-FCAC-4705-9FBE-0D0C08EAF4ED}" destId="{D6486C5A-94BD-4C71-AF89-E70F6750CD16}" srcOrd="0" destOrd="0" presId="urn:microsoft.com/office/officeart/2018/2/layout/IconCircleList"/>
    <dgm:cxn modelId="{204720C4-AD27-432E-A5B0-3836D3C7A145}" type="presParOf" srcId="{794482A8-FCAC-4705-9FBE-0D0C08EAF4ED}" destId="{464EA7B2-A40F-4CAA-B43C-0213631B6DE3}" srcOrd="1" destOrd="0" presId="urn:microsoft.com/office/officeart/2018/2/layout/IconCircleList"/>
    <dgm:cxn modelId="{087AB497-3F22-4E7D-BC98-AF1A71CD56BB}" type="presParOf" srcId="{794482A8-FCAC-4705-9FBE-0D0C08EAF4ED}" destId="{958B4DD0-FAB1-4433-894B-81FC4C55B6A1}" srcOrd="2" destOrd="0" presId="urn:microsoft.com/office/officeart/2018/2/layout/IconCircleList"/>
    <dgm:cxn modelId="{E6D366AC-17AC-4C59-8822-D6401932C742}" type="presParOf" srcId="{794482A8-FCAC-4705-9FBE-0D0C08EAF4ED}" destId="{C70063EA-1CEF-41D5-93E4-709E6E8D65E2}" srcOrd="3" destOrd="0" presId="urn:microsoft.com/office/officeart/2018/2/layout/IconCircleList"/>
    <dgm:cxn modelId="{D3522392-CF61-42BE-9573-CA935678CBDE}" type="presParOf" srcId="{9AFA24F2-BBCE-457C-8EEA-1DA4242221C1}" destId="{AAB738AA-4D91-448A-8E37-74421B1E092D}" srcOrd="5" destOrd="0" presId="urn:microsoft.com/office/officeart/2018/2/layout/IconCircleList"/>
    <dgm:cxn modelId="{6E0F3283-7920-41A0-BFFE-F03F4EF8298A}" type="presParOf" srcId="{9AFA24F2-BBCE-457C-8EEA-1DA4242221C1}" destId="{B5EFF974-8768-4DB4-9A46-DA7D44A09B9A}" srcOrd="6" destOrd="0" presId="urn:microsoft.com/office/officeart/2018/2/layout/IconCircleList"/>
    <dgm:cxn modelId="{4B3197FF-B9E1-45EE-8781-646FE82DE133}" type="presParOf" srcId="{B5EFF974-8768-4DB4-9A46-DA7D44A09B9A}" destId="{E6E678CA-8E99-4C19-829B-4B7223B5DCC6}" srcOrd="0" destOrd="0" presId="urn:microsoft.com/office/officeart/2018/2/layout/IconCircleList"/>
    <dgm:cxn modelId="{FE63CECE-2313-4EB9-80CA-D51D4903DB46}" type="presParOf" srcId="{B5EFF974-8768-4DB4-9A46-DA7D44A09B9A}" destId="{741B3C3C-1EE3-4C55-8932-700D638F6BF1}" srcOrd="1" destOrd="0" presId="urn:microsoft.com/office/officeart/2018/2/layout/IconCircleList"/>
    <dgm:cxn modelId="{217AEF02-46F4-461A-A29F-39DA17CCBBC5}" type="presParOf" srcId="{B5EFF974-8768-4DB4-9A46-DA7D44A09B9A}" destId="{3B17057B-8677-41C5-8861-F10258E7DA67}" srcOrd="2" destOrd="0" presId="urn:microsoft.com/office/officeart/2018/2/layout/IconCircleList"/>
    <dgm:cxn modelId="{D146A8CF-F130-4B2E-B76C-25948BEE4E6A}" type="presParOf" srcId="{B5EFF974-8768-4DB4-9A46-DA7D44A09B9A}" destId="{EF0430DF-7D0C-48FD-A760-584DC353C775}" srcOrd="3" destOrd="0" presId="urn:microsoft.com/office/officeart/2018/2/layout/IconCircleList"/>
    <dgm:cxn modelId="{F839C1E8-9569-43F0-9996-0213296B605F}" type="presParOf" srcId="{9AFA24F2-BBCE-457C-8EEA-1DA4242221C1}" destId="{6C3B29C5-CAFC-4E74-A5B5-40467CD5AD6C}" srcOrd="7" destOrd="0" presId="urn:microsoft.com/office/officeart/2018/2/layout/IconCircleList"/>
    <dgm:cxn modelId="{D94DA00F-55AA-4935-98E6-8478B426D106}" type="presParOf" srcId="{9AFA24F2-BBCE-457C-8EEA-1DA4242221C1}" destId="{D9324D0A-52D1-4697-B14C-DFFB055677CA}" srcOrd="8" destOrd="0" presId="urn:microsoft.com/office/officeart/2018/2/layout/IconCircleList"/>
    <dgm:cxn modelId="{713C4A52-D1BF-45CD-AFDA-4D9A792BEFD3}" type="presParOf" srcId="{D9324D0A-52D1-4697-B14C-DFFB055677CA}" destId="{05D76AD8-D859-4E9A-8FA1-E334F4EE71C8}" srcOrd="0" destOrd="0" presId="urn:microsoft.com/office/officeart/2018/2/layout/IconCircleList"/>
    <dgm:cxn modelId="{7DFD83D6-956F-46D2-BB26-7FED130011C3}" type="presParOf" srcId="{D9324D0A-52D1-4697-B14C-DFFB055677CA}" destId="{2A4AB020-C325-496F-9C41-559D0B250042}" srcOrd="1" destOrd="0" presId="urn:microsoft.com/office/officeart/2018/2/layout/IconCircleList"/>
    <dgm:cxn modelId="{0CBC2206-173C-4240-84D3-50449EE6A72A}" type="presParOf" srcId="{D9324D0A-52D1-4697-B14C-DFFB055677CA}" destId="{96022487-EBEE-4A37-B043-CF11BC0FCCE7}" srcOrd="2" destOrd="0" presId="urn:microsoft.com/office/officeart/2018/2/layout/IconCircleList"/>
    <dgm:cxn modelId="{78F2ED4D-AC09-4C17-A828-9A976C53A17B}" type="presParOf" srcId="{D9324D0A-52D1-4697-B14C-DFFB055677CA}" destId="{D3566A12-E184-4FE1-A80A-9952646BCA00}" srcOrd="3" destOrd="0" presId="urn:microsoft.com/office/officeart/2018/2/layout/IconCircleList"/>
    <dgm:cxn modelId="{6DF5399C-16C0-4065-A667-709455EFFC0C}" type="presParOf" srcId="{9AFA24F2-BBCE-457C-8EEA-1DA4242221C1}" destId="{1E2627E6-7A87-4625-A69D-B5B518EBF405}" srcOrd="9" destOrd="0" presId="urn:microsoft.com/office/officeart/2018/2/layout/IconCircleList"/>
    <dgm:cxn modelId="{05175482-25B9-4D70-8E58-49D81FEC1EA4}" type="presParOf" srcId="{9AFA24F2-BBCE-457C-8EEA-1DA4242221C1}" destId="{479826D3-E2CF-4234-8544-8B8AB29566B6}" srcOrd="10" destOrd="0" presId="urn:microsoft.com/office/officeart/2018/2/layout/IconCircleList"/>
    <dgm:cxn modelId="{E7F11B7D-9796-4999-8A4E-2910EB173279}" type="presParOf" srcId="{479826D3-E2CF-4234-8544-8B8AB29566B6}" destId="{AB8DADBC-995C-481F-8023-8D3B52458CC8}" srcOrd="0" destOrd="0" presId="urn:microsoft.com/office/officeart/2018/2/layout/IconCircleList"/>
    <dgm:cxn modelId="{C4079A84-91FC-4337-B84E-8829A3AAA156}" type="presParOf" srcId="{479826D3-E2CF-4234-8544-8B8AB29566B6}" destId="{21BB5037-4528-4368-B8DB-DECC9BCF6588}" srcOrd="1" destOrd="0" presId="urn:microsoft.com/office/officeart/2018/2/layout/IconCircleList"/>
    <dgm:cxn modelId="{5F0F21DB-AC9B-4BE2-AD0B-C744E8156E1E}" type="presParOf" srcId="{479826D3-E2CF-4234-8544-8B8AB29566B6}" destId="{E6A6C988-48EC-48A3-9484-4874ECC14F52}" srcOrd="2" destOrd="0" presId="urn:microsoft.com/office/officeart/2018/2/layout/IconCircleList"/>
    <dgm:cxn modelId="{632B48CE-339F-4E05-A4E3-602612F274CB}" type="presParOf" srcId="{479826D3-E2CF-4234-8544-8B8AB29566B6}" destId="{1047D4FD-7F6D-406D-B76E-28E19884FEA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F679E7-6786-4C1A-80C7-429B81152D9C}">
      <dsp:nvSpPr>
        <dsp:cNvPr id="0" name=""/>
        <dsp:cNvSpPr/>
      </dsp:nvSpPr>
      <dsp:spPr>
        <a:xfrm>
          <a:off x="1102645" y="69562"/>
          <a:ext cx="697838" cy="69783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8AA015-CA70-46E3-9092-D64F209EBEEA}">
      <dsp:nvSpPr>
        <dsp:cNvPr id="0" name=""/>
        <dsp:cNvSpPr/>
      </dsp:nvSpPr>
      <dsp:spPr>
        <a:xfrm>
          <a:off x="1249191" y="216108"/>
          <a:ext cx="404746" cy="4047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66929B-5243-41FE-8DAE-8093857D7548}">
      <dsp:nvSpPr>
        <dsp:cNvPr id="0" name=""/>
        <dsp:cNvSpPr/>
      </dsp:nvSpPr>
      <dsp:spPr>
        <a:xfrm>
          <a:off x="1950019" y="69562"/>
          <a:ext cx="1644903" cy="697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Essays </a:t>
          </a:r>
          <a:endParaRPr lang="en-US" sz="1500" kern="1200"/>
        </a:p>
      </dsp:txBody>
      <dsp:txXfrm>
        <a:off x="1950019" y="69562"/>
        <a:ext cx="1644903" cy="697838"/>
      </dsp:txXfrm>
    </dsp:sp>
    <dsp:sp modelId="{D6486C5A-94BD-4C71-AF89-E70F6750CD16}">
      <dsp:nvSpPr>
        <dsp:cNvPr id="0" name=""/>
        <dsp:cNvSpPr/>
      </dsp:nvSpPr>
      <dsp:spPr>
        <a:xfrm>
          <a:off x="3881536" y="69562"/>
          <a:ext cx="697838" cy="69783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4EA7B2-A40F-4CAA-B43C-0213631B6DE3}">
      <dsp:nvSpPr>
        <dsp:cNvPr id="0" name=""/>
        <dsp:cNvSpPr/>
      </dsp:nvSpPr>
      <dsp:spPr>
        <a:xfrm>
          <a:off x="4028082" y="216108"/>
          <a:ext cx="404746" cy="4047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0063EA-1CEF-41D5-93E4-709E6E8D65E2}">
      <dsp:nvSpPr>
        <dsp:cNvPr id="0" name=""/>
        <dsp:cNvSpPr/>
      </dsp:nvSpPr>
      <dsp:spPr>
        <a:xfrm>
          <a:off x="4728910" y="69562"/>
          <a:ext cx="1644903" cy="697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Academic Reports</a:t>
          </a:r>
          <a:endParaRPr lang="en-US" sz="1500" kern="1200"/>
        </a:p>
      </dsp:txBody>
      <dsp:txXfrm>
        <a:off x="4728910" y="69562"/>
        <a:ext cx="1644903" cy="697838"/>
      </dsp:txXfrm>
    </dsp:sp>
    <dsp:sp modelId="{E6E678CA-8E99-4C19-829B-4B7223B5DCC6}">
      <dsp:nvSpPr>
        <dsp:cNvPr id="0" name=""/>
        <dsp:cNvSpPr/>
      </dsp:nvSpPr>
      <dsp:spPr>
        <a:xfrm>
          <a:off x="1102645" y="1342473"/>
          <a:ext cx="697838" cy="69783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1B3C3C-1EE3-4C55-8932-700D638F6BF1}">
      <dsp:nvSpPr>
        <dsp:cNvPr id="0" name=""/>
        <dsp:cNvSpPr/>
      </dsp:nvSpPr>
      <dsp:spPr>
        <a:xfrm>
          <a:off x="1249191" y="1489019"/>
          <a:ext cx="404746" cy="4047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0430DF-7D0C-48FD-A760-584DC353C775}">
      <dsp:nvSpPr>
        <dsp:cNvPr id="0" name=""/>
        <dsp:cNvSpPr/>
      </dsp:nvSpPr>
      <dsp:spPr>
        <a:xfrm>
          <a:off x="1950019" y="1342473"/>
          <a:ext cx="1644903" cy="697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Spoken Presentations</a:t>
          </a:r>
          <a:endParaRPr lang="en-US" sz="1500" kern="1200"/>
        </a:p>
      </dsp:txBody>
      <dsp:txXfrm>
        <a:off x="1950019" y="1342473"/>
        <a:ext cx="1644903" cy="697838"/>
      </dsp:txXfrm>
    </dsp:sp>
    <dsp:sp modelId="{05D76AD8-D859-4E9A-8FA1-E334F4EE71C8}">
      <dsp:nvSpPr>
        <dsp:cNvPr id="0" name=""/>
        <dsp:cNvSpPr/>
      </dsp:nvSpPr>
      <dsp:spPr>
        <a:xfrm>
          <a:off x="3881536" y="1342473"/>
          <a:ext cx="697838" cy="69783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4AB020-C325-496F-9C41-559D0B250042}">
      <dsp:nvSpPr>
        <dsp:cNvPr id="0" name=""/>
        <dsp:cNvSpPr/>
      </dsp:nvSpPr>
      <dsp:spPr>
        <a:xfrm>
          <a:off x="4028082" y="1489019"/>
          <a:ext cx="404746" cy="40474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566A12-E184-4FE1-A80A-9952646BCA00}">
      <dsp:nvSpPr>
        <dsp:cNvPr id="0" name=""/>
        <dsp:cNvSpPr/>
      </dsp:nvSpPr>
      <dsp:spPr>
        <a:xfrm>
          <a:off x="4728910" y="1342473"/>
          <a:ext cx="1644903" cy="697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Reflective Essays, Portfolio, Business plans </a:t>
          </a:r>
          <a:endParaRPr lang="en-US" sz="1500" kern="1200" dirty="0"/>
        </a:p>
      </dsp:txBody>
      <dsp:txXfrm>
        <a:off x="4728910" y="1342473"/>
        <a:ext cx="1644903" cy="697838"/>
      </dsp:txXfrm>
    </dsp:sp>
    <dsp:sp modelId="{AB8DADBC-995C-481F-8023-8D3B52458CC8}">
      <dsp:nvSpPr>
        <dsp:cNvPr id="0" name=""/>
        <dsp:cNvSpPr/>
      </dsp:nvSpPr>
      <dsp:spPr>
        <a:xfrm>
          <a:off x="1102645" y="2615385"/>
          <a:ext cx="697838" cy="69783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BB5037-4528-4368-B8DB-DECC9BCF6588}">
      <dsp:nvSpPr>
        <dsp:cNvPr id="0" name=""/>
        <dsp:cNvSpPr/>
      </dsp:nvSpPr>
      <dsp:spPr>
        <a:xfrm>
          <a:off x="1249191" y="2761931"/>
          <a:ext cx="404746" cy="40474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47D4FD-7F6D-406D-B76E-28E19884FEAC}">
      <dsp:nvSpPr>
        <dsp:cNvPr id="0" name=""/>
        <dsp:cNvSpPr/>
      </dsp:nvSpPr>
      <dsp:spPr>
        <a:xfrm>
          <a:off x="1950019" y="2615385"/>
          <a:ext cx="1644903" cy="697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Role play </a:t>
          </a:r>
          <a:endParaRPr lang="en-US" sz="1500" kern="1200" dirty="0"/>
        </a:p>
      </dsp:txBody>
      <dsp:txXfrm>
        <a:off x="1950019" y="2615385"/>
        <a:ext cx="1644903" cy="6978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AE6096-622F-4284-92FB-E4DB846A5C78}">
      <dsp:nvSpPr>
        <dsp:cNvPr id="0" name=""/>
        <dsp:cNvSpPr/>
      </dsp:nvSpPr>
      <dsp:spPr>
        <a:xfrm>
          <a:off x="1102645" y="69562"/>
          <a:ext cx="697838" cy="69783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88E07C-262A-4433-8AE2-2851709BBD6F}">
      <dsp:nvSpPr>
        <dsp:cNvPr id="0" name=""/>
        <dsp:cNvSpPr/>
      </dsp:nvSpPr>
      <dsp:spPr>
        <a:xfrm>
          <a:off x="1249191" y="216108"/>
          <a:ext cx="404746" cy="4047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00300B-5FBD-43A5-8235-3EFBCB2BC20C}">
      <dsp:nvSpPr>
        <dsp:cNvPr id="0" name=""/>
        <dsp:cNvSpPr/>
      </dsp:nvSpPr>
      <dsp:spPr>
        <a:xfrm>
          <a:off x="1950019" y="69562"/>
          <a:ext cx="1644903" cy="697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Exams (Online and Paper based) </a:t>
          </a:r>
          <a:endParaRPr lang="en-US" sz="1500" kern="1200" dirty="0"/>
        </a:p>
      </dsp:txBody>
      <dsp:txXfrm>
        <a:off x="1950019" y="69562"/>
        <a:ext cx="1644903" cy="697838"/>
      </dsp:txXfrm>
    </dsp:sp>
    <dsp:sp modelId="{FBF679E7-6786-4C1A-80C7-429B81152D9C}">
      <dsp:nvSpPr>
        <dsp:cNvPr id="0" name=""/>
        <dsp:cNvSpPr/>
      </dsp:nvSpPr>
      <dsp:spPr>
        <a:xfrm>
          <a:off x="3881536" y="69562"/>
          <a:ext cx="697838" cy="69783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8AA015-CA70-46E3-9092-D64F209EBEEA}">
      <dsp:nvSpPr>
        <dsp:cNvPr id="0" name=""/>
        <dsp:cNvSpPr/>
      </dsp:nvSpPr>
      <dsp:spPr>
        <a:xfrm>
          <a:off x="4028082" y="216108"/>
          <a:ext cx="404746" cy="4047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66929B-5243-41FE-8DAE-8093857D7548}">
      <dsp:nvSpPr>
        <dsp:cNvPr id="0" name=""/>
        <dsp:cNvSpPr/>
      </dsp:nvSpPr>
      <dsp:spPr>
        <a:xfrm>
          <a:off x="4728910" y="69562"/>
          <a:ext cx="1644903" cy="697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Essays </a:t>
          </a:r>
          <a:endParaRPr lang="en-US" sz="1500" kern="1200"/>
        </a:p>
      </dsp:txBody>
      <dsp:txXfrm>
        <a:off x="4728910" y="69562"/>
        <a:ext cx="1644903" cy="697838"/>
      </dsp:txXfrm>
    </dsp:sp>
    <dsp:sp modelId="{D6486C5A-94BD-4C71-AF89-E70F6750CD16}">
      <dsp:nvSpPr>
        <dsp:cNvPr id="0" name=""/>
        <dsp:cNvSpPr/>
      </dsp:nvSpPr>
      <dsp:spPr>
        <a:xfrm>
          <a:off x="1102645" y="1342473"/>
          <a:ext cx="697838" cy="69783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4EA7B2-A40F-4CAA-B43C-0213631B6DE3}">
      <dsp:nvSpPr>
        <dsp:cNvPr id="0" name=""/>
        <dsp:cNvSpPr/>
      </dsp:nvSpPr>
      <dsp:spPr>
        <a:xfrm>
          <a:off x="1249191" y="1489019"/>
          <a:ext cx="404746" cy="4047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0063EA-1CEF-41D5-93E4-709E6E8D65E2}">
      <dsp:nvSpPr>
        <dsp:cNvPr id="0" name=""/>
        <dsp:cNvSpPr/>
      </dsp:nvSpPr>
      <dsp:spPr>
        <a:xfrm>
          <a:off x="1950019" y="1342473"/>
          <a:ext cx="1644903" cy="697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Academic Reports</a:t>
          </a:r>
          <a:endParaRPr lang="en-US" sz="1500" kern="1200"/>
        </a:p>
      </dsp:txBody>
      <dsp:txXfrm>
        <a:off x="1950019" y="1342473"/>
        <a:ext cx="1644903" cy="697838"/>
      </dsp:txXfrm>
    </dsp:sp>
    <dsp:sp modelId="{E6E678CA-8E99-4C19-829B-4B7223B5DCC6}">
      <dsp:nvSpPr>
        <dsp:cNvPr id="0" name=""/>
        <dsp:cNvSpPr/>
      </dsp:nvSpPr>
      <dsp:spPr>
        <a:xfrm>
          <a:off x="3881536" y="1342473"/>
          <a:ext cx="697838" cy="69783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1B3C3C-1EE3-4C55-8932-700D638F6BF1}">
      <dsp:nvSpPr>
        <dsp:cNvPr id="0" name=""/>
        <dsp:cNvSpPr/>
      </dsp:nvSpPr>
      <dsp:spPr>
        <a:xfrm>
          <a:off x="4028082" y="1489019"/>
          <a:ext cx="404746" cy="40474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0430DF-7D0C-48FD-A760-584DC353C775}">
      <dsp:nvSpPr>
        <dsp:cNvPr id="0" name=""/>
        <dsp:cNvSpPr/>
      </dsp:nvSpPr>
      <dsp:spPr>
        <a:xfrm>
          <a:off x="4728910" y="1342473"/>
          <a:ext cx="1644903" cy="697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Spoken Presentations</a:t>
          </a:r>
          <a:endParaRPr lang="en-US" sz="1500" kern="1200"/>
        </a:p>
      </dsp:txBody>
      <dsp:txXfrm>
        <a:off x="4728910" y="1342473"/>
        <a:ext cx="1644903" cy="697838"/>
      </dsp:txXfrm>
    </dsp:sp>
    <dsp:sp modelId="{05D76AD8-D859-4E9A-8FA1-E334F4EE71C8}">
      <dsp:nvSpPr>
        <dsp:cNvPr id="0" name=""/>
        <dsp:cNvSpPr/>
      </dsp:nvSpPr>
      <dsp:spPr>
        <a:xfrm>
          <a:off x="1102645" y="2615385"/>
          <a:ext cx="697838" cy="69783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4AB020-C325-496F-9C41-559D0B250042}">
      <dsp:nvSpPr>
        <dsp:cNvPr id="0" name=""/>
        <dsp:cNvSpPr/>
      </dsp:nvSpPr>
      <dsp:spPr>
        <a:xfrm>
          <a:off x="1249191" y="2761931"/>
          <a:ext cx="404746" cy="40474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566A12-E184-4FE1-A80A-9952646BCA00}">
      <dsp:nvSpPr>
        <dsp:cNvPr id="0" name=""/>
        <dsp:cNvSpPr/>
      </dsp:nvSpPr>
      <dsp:spPr>
        <a:xfrm>
          <a:off x="1950019" y="2615385"/>
          <a:ext cx="1644903" cy="697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Reflective Essays, Portfolio, Business plans </a:t>
          </a:r>
          <a:endParaRPr lang="en-US" sz="1500" kern="1200" dirty="0"/>
        </a:p>
      </dsp:txBody>
      <dsp:txXfrm>
        <a:off x="1950019" y="2615385"/>
        <a:ext cx="1644903" cy="697838"/>
      </dsp:txXfrm>
    </dsp:sp>
    <dsp:sp modelId="{AB8DADBC-995C-481F-8023-8D3B52458CC8}">
      <dsp:nvSpPr>
        <dsp:cNvPr id="0" name=""/>
        <dsp:cNvSpPr/>
      </dsp:nvSpPr>
      <dsp:spPr>
        <a:xfrm>
          <a:off x="3881536" y="2615385"/>
          <a:ext cx="697838" cy="69783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BB5037-4528-4368-B8DB-DECC9BCF6588}">
      <dsp:nvSpPr>
        <dsp:cNvPr id="0" name=""/>
        <dsp:cNvSpPr/>
      </dsp:nvSpPr>
      <dsp:spPr>
        <a:xfrm>
          <a:off x="4028082" y="2761931"/>
          <a:ext cx="404746" cy="40474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47D4FD-7F6D-406D-B76E-28E19884FEAC}">
      <dsp:nvSpPr>
        <dsp:cNvPr id="0" name=""/>
        <dsp:cNvSpPr/>
      </dsp:nvSpPr>
      <dsp:spPr>
        <a:xfrm>
          <a:off x="4728910" y="2615385"/>
          <a:ext cx="1644903" cy="697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Case Studies </a:t>
          </a:r>
          <a:endParaRPr lang="en-US" sz="1500" kern="1200"/>
        </a:p>
      </dsp:txBody>
      <dsp:txXfrm>
        <a:off x="4728910" y="2615385"/>
        <a:ext cx="1644903" cy="6978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C03DFF3-F202-8E94-34D2-2F6AD7B779A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9F0FDB-068D-ADE3-32F9-F038C187F2B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5FB8E7-4B4A-42E3-917D-CCD255A232FE}" type="datetimeFigureOut">
              <a:rPr lang="en-GB" smtClean="0"/>
              <a:t>02/12/2024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49DE66-367C-E346-0982-85FEBA81834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3C90D3-F28A-EB05-8215-CFD7B93460C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B824F4-1D7A-43DE-BB20-112F666448A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07811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4AB06A-EEDC-421C-B5A0-5E9E5241A8E5}" type="datetimeFigureOut">
              <a:rPr lang="en-US" smtClean="0"/>
              <a:t>12/2/2024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F9438-3EEF-4192-9815-F6F44770AE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26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cannot lower the bar. But we can help our students to reach the bar. This is what we do during the classes.</a:t>
            </a:r>
          </a:p>
          <a:p>
            <a:endParaRPr lang="en-GB" dirty="0"/>
          </a:p>
          <a:p>
            <a:r>
              <a:rPr lang="en-GB" dirty="0"/>
              <a:t>This is what we do. Transforming education and Transforming lives.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37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FD177CC8-001B-43AD-8769-8F49681EBED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1273115" cy="6858000"/>
          </a:xfrm>
          <a:custGeom>
            <a:avLst/>
            <a:gdLst>
              <a:gd name="connsiteX0" fmla="*/ 3348090 w 11273115"/>
              <a:gd name="connsiteY0" fmla="*/ 0 h 6858000"/>
              <a:gd name="connsiteX1" fmla="*/ 3350669 w 11273115"/>
              <a:gd name="connsiteY1" fmla="*/ 66 h 6858000"/>
              <a:gd name="connsiteX2" fmla="*/ 3350669 w 11273115"/>
              <a:gd name="connsiteY2" fmla="*/ 0 h 6858000"/>
              <a:gd name="connsiteX3" fmla="*/ 11272195 w 11273115"/>
              <a:gd name="connsiteY3" fmla="*/ 0 h 6858000"/>
              <a:gd name="connsiteX4" fmla="*/ 11272195 w 11273115"/>
              <a:gd name="connsiteY4" fmla="*/ 2961216 h 6858000"/>
              <a:gd name="connsiteX5" fmla="*/ 11271695 w 11273115"/>
              <a:gd name="connsiteY5" fmla="*/ 2961216 h 6858000"/>
              <a:gd name="connsiteX6" fmla="*/ 11273115 w 11273115"/>
              <a:gd name="connsiteY6" fmla="*/ 3017366 h 6858000"/>
              <a:gd name="connsiteX7" fmla="*/ 7818094 w 11273115"/>
              <a:gd name="connsiteY7" fmla="*/ 6846005 h 6858000"/>
              <a:gd name="connsiteX8" fmla="*/ 7660345 w 11273115"/>
              <a:gd name="connsiteY8" fmla="*/ 6858000 h 6858000"/>
              <a:gd name="connsiteX9" fmla="*/ 0 w 11273115"/>
              <a:gd name="connsiteY9" fmla="*/ 6858000 h 6858000"/>
              <a:gd name="connsiteX10" fmla="*/ 0 w 11273115"/>
              <a:gd name="connsiteY10" fmla="*/ 3105006 h 6858000"/>
              <a:gd name="connsiteX11" fmla="*/ 1984 w 11273115"/>
              <a:gd name="connsiteY11" fmla="*/ 3078405 h 6858000"/>
              <a:gd name="connsiteX12" fmla="*/ 3348090 w 11273115"/>
              <a:gd name="connsiteY12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273115" h="6858000">
                <a:moveTo>
                  <a:pt x="3348090" y="0"/>
                </a:moveTo>
                <a:lnTo>
                  <a:pt x="3350669" y="66"/>
                </a:lnTo>
                <a:lnTo>
                  <a:pt x="3350669" y="0"/>
                </a:lnTo>
                <a:lnTo>
                  <a:pt x="11272195" y="0"/>
                </a:lnTo>
                <a:lnTo>
                  <a:pt x="11272195" y="2961216"/>
                </a:lnTo>
                <a:lnTo>
                  <a:pt x="11271695" y="2961216"/>
                </a:lnTo>
                <a:lnTo>
                  <a:pt x="11273115" y="3017366"/>
                </a:lnTo>
                <a:cubicBezTo>
                  <a:pt x="11273115" y="5009996"/>
                  <a:pt x="9758729" y="6648923"/>
                  <a:pt x="7818094" y="6846005"/>
                </a:cubicBezTo>
                <a:lnTo>
                  <a:pt x="7660345" y="6858000"/>
                </a:lnTo>
                <a:lnTo>
                  <a:pt x="0" y="6858000"/>
                </a:lnTo>
                <a:lnTo>
                  <a:pt x="0" y="3105006"/>
                </a:lnTo>
                <a:lnTo>
                  <a:pt x="1984" y="3078405"/>
                </a:lnTo>
                <a:cubicBezTo>
                  <a:pt x="174228" y="1349311"/>
                  <a:pt x="1606596" y="0"/>
                  <a:pt x="3348090" y="0"/>
                </a:cubicBezTo>
                <a:close/>
              </a:path>
            </a:pathLst>
          </a:custGeom>
          <a:solidFill>
            <a:schemeClr val="accent6"/>
          </a:solidFill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D724945-48CE-43AA-A2D7-D18FC7CB7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0" y="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lumMod val="7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FF4C4F21-0086-44BC-AE2C-731756B16D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21" y="4330696"/>
            <a:ext cx="11582479" cy="2527304"/>
          </a:xfrm>
          <a:custGeom>
            <a:avLst/>
            <a:gdLst>
              <a:gd name="connsiteX0" fmla="*/ 326075 w 8600365"/>
              <a:gd name="connsiteY0" fmla="*/ 0 h 1224926"/>
              <a:gd name="connsiteX1" fmla="*/ 8274290 w 8600365"/>
              <a:gd name="connsiteY1" fmla="*/ 0 h 1224926"/>
              <a:gd name="connsiteX2" fmla="*/ 8600365 w 8600365"/>
              <a:gd name="connsiteY2" fmla="*/ 326075 h 1224926"/>
              <a:gd name="connsiteX3" fmla="*/ 8600365 w 8600365"/>
              <a:gd name="connsiteY3" fmla="*/ 1224926 h 1224926"/>
              <a:gd name="connsiteX4" fmla="*/ 8600365 w 8600365"/>
              <a:gd name="connsiteY4" fmla="*/ 1224926 h 1224926"/>
              <a:gd name="connsiteX5" fmla="*/ 0 w 8600365"/>
              <a:gd name="connsiteY5" fmla="*/ 1224926 h 1224926"/>
              <a:gd name="connsiteX6" fmla="*/ 0 w 8600365"/>
              <a:gd name="connsiteY6" fmla="*/ 1224926 h 1224926"/>
              <a:gd name="connsiteX7" fmla="*/ 0 w 8600365"/>
              <a:gd name="connsiteY7" fmla="*/ 326075 h 1224926"/>
              <a:gd name="connsiteX8" fmla="*/ 326075 w 8600365"/>
              <a:gd name="connsiteY8" fmla="*/ 0 h 1224926"/>
              <a:gd name="connsiteX0" fmla="*/ 326075 w 8687289"/>
              <a:gd name="connsiteY0" fmla="*/ 0 h 1224926"/>
              <a:gd name="connsiteX1" fmla="*/ 8609570 w 8687289"/>
              <a:gd name="connsiteY1" fmla="*/ 0 h 1224926"/>
              <a:gd name="connsiteX2" fmla="*/ 8600365 w 8687289"/>
              <a:gd name="connsiteY2" fmla="*/ 326075 h 1224926"/>
              <a:gd name="connsiteX3" fmla="*/ 8600365 w 8687289"/>
              <a:gd name="connsiteY3" fmla="*/ 1224926 h 1224926"/>
              <a:gd name="connsiteX4" fmla="*/ 8600365 w 8687289"/>
              <a:gd name="connsiteY4" fmla="*/ 1224926 h 1224926"/>
              <a:gd name="connsiteX5" fmla="*/ 0 w 8687289"/>
              <a:gd name="connsiteY5" fmla="*/ 1224926 h 1224926"/>
              <a:gd name="connsiteX6" fmla="*/ 0 w 8687289"/>
              <a:gd name="connsiteY6" fmla="*/ 1224926 h 1224926"/>
              <a:gd name="connsiteX7" fmla="*/ 0 w 8687289"/>
              <a:gd name="connsiteY7" fmla="*/ 326075 h 1224926"/>
              <a:gd name="connsiteX8" fmla="*/ 326075 w 8687289"/>
              <a:gd name="connsiteY8" fmla="*/ 0 h 1224926"/>
              <a:gd name="connsiteX0" fmla="*/ 326075 w 8635417"/>
              <a:gd name="connsiteY0" fmla="*/ 0 h 1224926"/>
              <a:gd name="connsiteX1" fmla="*/ 8533370 w 8635417"/>
              <a:gd name="connsiteY1" fmla="*/ 0 h 1224926"/>
              <a:gd name="connsiteX2" fmla="*/ 8600365 w 8635417"/>
              <a:gd name="connsiteY2" fmla="*/ 326075 h 1224926"/>
              <a:gd name="connsiteX3" fmla="*/ 8600365 w 8635417"/>
              <a:gd name="connsiteY3" fmla="*/ 1224926 h 1224926"/>
              <a:gd name="connsiteX4" fmla="*/ 8600365 w 8635417"/>
              <a:gd name="connsiteY4" fmla="*/ 1224926 h 1224926"/>
              <a:gd name="connsiteX5" fmla="*/ 0 w 8635417"/>
              <a:gd name="connsiteY5" fmla="*/ 1224926 h 1224926"/>
              <a:gd name="connsiteX6" fmla="*/ 0 w 8635417"/>
              <a:gd name="connsiteY6" fmla="*/ 1224926 h 1224926"/>
              <a:gd name="connsiteX7" fmla="*/ 0 w 8635417"/>
              <a:gd name="connsiteY7" fmla="*/ 326075 h 1224926"/>
              <a:gd name="connsiteX8" fmla="*/ 326075 w 8635417"/>
              <a:gd name="connsiteY8" fmla="*/ 0 h 1224926"/>
              <a:gd name="connsiteX0" fmla="*/ 326075 w 8626903"/>
              <a:gd name="connsiteY0" fmla="*/ 0 h 1224926"/>
              <a:gd name="connsiteX1" fmla="*/ 8518130 w 8626903"/>
              <a:gd name="connsiteY1" fmla="*/ 0 h 1224926"/>
              <a:gd name="connsiteX2" fmla="*/ 8600365 w 8626903"/>
              <a:gd name="connsiteY2" fmla="*/ 326075 h 1224926"/>
              <a:gd name="connsiteX3" fmla="*/ 8600365 w 8626903"/>
              <a:gd name="connsiteY3" fmla="*/ 1224926 h 1224926"/>
              <a:gd name="connsiteX4" fmla="*/ 8600365 w 8626903"/>
              <a:gd name="connsiteY4" fmla="*/ 1224926 h 1224926"/>
              <a:gd name="connsiteX5" fmla="*/ 0 w 8626903"/>
              <a:gd name="connsiteY5" fmla="*/ 1224926 h 1224926"/>
              <a:gd name="connsiteX6" fmla="*/ 0 w 8626903"/>
              <a:gd name="connsiteY6" fmla="*/ 1224926 h 1224926"/>
              <a:gd name="connsiteX7" fmla="*/ 0 w 8626903"/>
              <a:gd name="connsiteY7" fmla="*/ 326075 h 1224926"/>
              <a:gd name="connsiteX8" fmla="*/ 326075 w 8626903"/>
              <a:gd name="connsiteY8" fmla="*/ 0 h 1224926"/>
              <a:gd name="connsiteX0" fmla="*/ 326075 w 8600365"/>
              <a:gd name="connsiteY0" fmla="*/ 0 h 1224926"/>
              <a:gd name="connsiteX1" fmla="*/ 8518130 w 8600365"/>
              <a:gd name="connsiteY1" fmla="*/ 0 h 1224926"/>
              <a:gd name="connsiteX2" fmla="*/ 8600365 w 8600365"/>
              <a:gd name="connsiteY2" fmla="*/ 326075 h 1224926"/>
              <a:gd name="connsiteX3" fmla="*/ 8600365 w 8600365"/>
              <a:gd name="connsiteY3" fmla="*/ 1224926 h 1224926"/>
              <a:gd name="connsiteX4" fmla="*/ 8600365 w 8600365"/>
              <a:gd name="connsiteY4" fmla="*/ 1224926 h 1224926"/>
              <a:gd name="connsiteX5" fmla="*/ 0 w 8600365"/>
              <a:gd name="connsiteY5" fmla="*/ 1224926 h 1224926"/>
              <a:gd name="connsiteX6" fmla="*/ 0 w 8600365"/>
              <a:gd name="connsiteY6" fmla="*/ 1224926 h 1224926"/>
              <a:gd name="connsiteX7" fmla="*/ 0 w 8600365"/>
              <a:gd name="connsiteY7" fmla="*/ 326075 h 1224926"/>
              <a:gd name="connsiteX8" fmla="*/ 326075 w 8600365"/>
              <a:gd name="connsiteY8" fmla="*/ 0 h 1224926"/>
              <a:gd name="connsiteX0" fmla="*/ 326075 w 8600365"/>
              <a:gd name="connsiteY0" fmla="*/ 0 h 1224926"/>
              <a:gd name="connsiteX1" fmla="*/ 8518130 w 8600365"/>
              <a:gd name="connsiteY1" fmla="*/ 0 h 1224926"/>
              <a:gd name="connsiteX2" fmla="*/ 8600365 w 8600365"/>
              <a:gd name="connsiteY2" fmla="*/ 764225 h 1224926"/>
              <a:gd name="connsiteX3" fmla="*/ 8600365 w 8600365"/>
              <a:gd name="connsiteY3" fmla="*/ 1224926 h 1224926"/>
              <a:gd name="connsiteX4" fmla="*/ 8600365 w 8600365"/>
              <a:gd name="connsiteY4" fmla="*/ 1224926 h 1224926"/>
              <a:gd name="connsiteX5" fmla="*/ 0 w 8600365"/>
              <a:gd name="connsiteY5" fmla="*/ 1224926 h 1224926"/>
              <a:gd name="connsiteX6" fmla="*/ 0 w 8600365"/>
              <a:gd name="connsiteY6" fmla="*/ 1224926 h 1224926"/>
              <a:gd name="connsiteX7" fmla="*/ 0 w 8600365"/>
              <a:gd name="connsiteY7" fmla="*/ 326075 h 1224926"/>
              <a:gd name="connsiteX8" fmla="*/ 326075 w 8600365"/>
              <a:gd name="connsiteY8" fmla="*/ 0 h 1224926"/>
              <a:gd name="connsiteX0" fmla="*/ 326075 w 8611111"/>
              <a:gd name="connsiteY0" fmla="*/ 0 h 1224926"/>
              <a:gd name="connsiteX1" fmla="*/ 8603855 w 8611111"/>
              <a:gd name="connsiteY1" fmla="*/ 0 h 1224926"/>
              <a:gd name="connsiteX2" fmla="*/ 8600365 w 8611111"/>
              <a:gd name="connsiteY2" fmla="*/ 764225 h 1224926"/>
              <a:gd name="connsiteX3" fmla="*/ 8600365 w 8611111"/>
              <a:gd name="connsiteY3" fmla="*/ 1224926 h 1224926"/>
              <a:gd name="connsiteX4" fmla="*/ 8600365 w 8611111"/>
              <a:gd name="connsiteY4" fmla="*/ 1224926 h 1224926"/>
              <a:gd name="connsiteX5" fmla="*/ 0 w 8611111"/>
              <a:gd name="connsiteY5" fmla="*/ 1224926 h 1224926"/>
              <a:gd name="connsiteX6" fmla="*/ 0 w 8611111"/>
              <a:gd name="connsiteY6" fmla="*/ 1224926 h 1224926"/>
              <a:gd name="connsiteX7" fmla="*/ 0 w 8611111"/>
              <a:gd name="connsiteY7" fmla="*/ 326075 h 1224926"/>
              <a:gd name="connsiteX8" fmla="*/ 326075 w 8611111"/>
              <a:gd name="connsiteY8" fmla="*/ 0 h 1224926"/>
              <a:gd name="connsiteX0" fmla="*/ 326075 w 8611111"/>
              <a:gd name="connsiteY0" fmla="*/ 0 h 1224926"/>
              <a:gd name="connsiteX1" fmla="*/ 8603855 w 8611111"/>
              <a:gd name="connsiteY1" fmla="*/ 0 h 1224926"/>
              <a:gd name="connsiteX2" fmla="*/ 8600365 w 8611111"/>
              <a:gd name="connsiteY2" fmla="*/ 764225 h 1224926"/>
              <a:gd name="connsiteX3" fmla="*/ 8600365 w 8611111"/>
              <a:gd name="connsiteY3" fmla="*/ 1224926 h 1224926"/>
              <a:gd name="connsiteX4" fmla="*/ 8600365 w 8611111"/>
              <a:gd name="connsiteY4" fmla="*/ 1224926 h 1224926"/>
              <a:gd name="connsiteX5" fmla="*/ 0 w 8611111"/>
              <a:gd name="connsiteY5" fmla="*/ 1224926 h 1224926"/>
              <a:gd name="connsiteX6" fmla="*/ 0 w 8611111"/>
              <a:gd name="connsiteY6" fmla="*/ 1224926 h 1224926"/>
              <a:gd name="connsiteX7" fmla="*/ 0 w 8611111"/>
              <a:gd name="connsiteY7" fmla="*/ 326075 h 1224926"/>
              <a:gd name="connsiteX8" fmla="*/ 326075 w 8611111"/>
              <a:gd name="connsiteY8" fmla="*/ 0 h 1224926"/>
              <a:gd name="connsiteX0" fmla="*/ 326075 w 8606958"/>
              <a:gd name="connsiteY0" fmla="*/ 0 h 1224926"/>
              <a:gd name="connsiteX1" fmla="*/ 8603855 w 8606958"/>
              <a:gd name="connsiteY1" fmla="*/ 0 h 1224926"/>
              <a:gd name="connsiteX2" fmla="*/ 8600365 w 8606958"/>
              <a:gd name="connsiteY2" fmla="*/ 764225 h 1224926"/>
              <a:gd name="connsiteX3" fmla="*/ 8600365 w 8606958"/>
              <a:gd name="connsiteY3" fmla="*/ 1224926 h 1224926"/>
              <a:gd name="connsiteX4" fmla="*/ 8600365 w 8606958"/>
              <a:gd name="connsiteY4" fmla="*/ 1224926 h 1224926"/>
              <a:gd name="connsiteX5" fmla="*/ 0 w 8606958"/>
              <a:gd name="connsiteY5" fmla="*/ 1224926 h 1224926"/>
              <a:gd name="connsiteX6" fmla="*/ 0 w 8606958"/>
              <a:gd name="connsiteY6" fmla="*/ 1224926 h 1224926"/>
              <a:gd name="connsiteX7" fmla="*/ 0 w 8606958"/>
              <a:gd name="connsiteY7" fmla="*/ 326075 h 1224926"/>
              <a:gd name="connsiteX8" fmla="*/ 326075 w 8606958"/>
              <a:gd name="connsiteY8" fmla="*/ 0 h 1224926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0 w 8606958"/>
              <a:gd name="connsiteY6" fmla="*/ 1237299 h 1237299"/>
              <a:gd name="connsiteX7" fmla="*/ 0 w 8606958"/>
              <a:gd name="connsiteY7" fmla="*/ 338448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0 w 8606958"/>
              <a:gd name="connsiteY6" fmla="*/ 1237299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0 w 8606958"/>
              <a:gd name="connsiteY6" fmla="*/ 1237299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585122 w 8606958"/>
              <a:gd name="connsiteY6" fmla="*/ 909415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585122 w 8606958"/>
              <a:gd name="connsiteY6" fmla="*/ 909415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932911 w 8817050"/>
              <a:gd name="connsiteY0" fmla="*/ 0 h 1237299"/>
              <a:gd name="connsiteX1" fmla="*/ 8813947 w 8817050"/>
              <a:gd name="connsiteY1" fmla="*/ 12373 h 1237299"/>
              <a:gd name="connsiteX2" fmla="*/ 8810457 w 8817050"/>
              <a:gd name="connsiteY2" fmla="*/ 776598 h 1237299"/>
              <a:gd name="connsiteX3" fmla="*/ 8810457 w 8817050"/>
              <a:gd name="connsiteY3" fmla="*/ 1237299 h 1237299"/>
              <a:gd name="connsiteX4" fmla="*/ 8810457 w 8817050"/>
              <a:gd name="connsiteY4" fmla="*/ 1237299 h 1237299"/>
              <a:gd name="connsiteX5" fmla="*/ 210092 w 8817050"/>
              <a:gd name="connsiteY5" fmla="*/ 1237299 h 1237299"/>
              <a:gd name="connsiteX6" fmla="*/ 313904 w 8817050"/>
              <a:gd name="connsiteY6" fmla="*/ 810431 h 1237299"/>
              <a:gd name="connsiteX7" fmla="*/ 615903 w 8817050"/>
              <a:gd name="connsiteY7" fmla="*/ 480737 h 1237299"/>
              <a:gd name="connsiteX8" fmla="*/ 1932911 w 8817050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103812 w 8606958"/>
              <a:gd name="connsiteY6" fmla="*/ 810431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731342 w 8615481"/>
              <a:gd name="connsiteY0" fmla="*/ 0 h 1237299"/>
              <a:gd name="connsiteX1" fmla="*/ 8612378 w 8615481"/>
              <a:gd name="connsiteY1" fmla="*/ 12373 h 1237299"/>
              <a:gd name="connsiteX2" fmla="*/ 8608888 w 8615481"/>
              <a:gd name="connsiteY2" fmla="*/ 776598 h 1237299"/>
              <a:gd name="connsiteX3" fmla="*/ 8608888 w 8615481"/>
              <a:gd name="connsiteY3" fmla="*/ 1237299 h 1237299"/>
              <a:gd name="connsiteX4" fmla="*/ 8608888 w 8615481"/>
              <a:gd name="connsiteY4" fmla="*/ 1237299 h 1237299"/>
              <a:gd name="connsiteX5" fmla="*/ 8523 w 8615481"/>
              <a:gd name="connsiteY5" fmla="*/ 1237299 h 1237299"/>
              <a:gd name="connsiteX6" fmla="*/ 112335 w 8615481"/>
              <a:gd name="connsiteY6" fmla="*/ 810431 h 1237299"/>
              <a:gd name="connsiteX7" fmla="*/ 414334 w 8615481"/>
              <a:gd name="connsiteY7" fmla="*/ 480737 h 1237299"/>
              <a:gd name="connsiteX8" fmla="*/ 1731342 w 8615481"/>
              <a:gd name="connsiteY8" fmla="*/ 0 h 1237299"/>
              <a:gd name="connsiteX0" fmla="*/ 1731342 w 8615481"/>
              <a:gd name="connsiteY0" fmla="*/ 0 h 1237299"/>
              <a:gd name="connsiteX1" fmla="*/ 8612378 w 8615481"/>
              <a:gd name="connsiteY1" fmla="*/ 12373 h 1237299"/>
              <a:gd name="connsiteX2" fmla="*/ 8608888 w 8615481"/>
              <a:gd name="connsiteY2" fmla="*/ 776598 h 1237299"/>
              <a:gd name="connsiteX3" fmla="*/ 8608888 w 8615481"/>
              <a:gd name="connsiteY3" fmla="*/ 1237299 h 1237299"/>
              <a:gd name="connsiteX4" fmla="*/ 8608888 w 8615481"/>
              <a:gd name="connsiteY4" fmla="*/ 1237299 h 1237299"/>
              <a:gd name="connsiteX5" fmla="*/ 8523 w 8615481"/>
              <a:gd name="connsiteY5" fmla="*/ 1237299 h 1237299"/>
              <a:gd name="connsiteX6" fmla="*/ 112335 w 8615481"/>
              <a:gd name="connsiteY6" fmla="*/ 810431 h 1237299"/>
              <a:gd name="connsiteX7" fmla="*/ 782395 w 8615481"/>
              <a:gd name="connsiteY7" fmla="*/ 251837 h 1237299"/>
              <a:gd name="connsiteX8" fmla="*/ 1731342 w 8615481"/>
              <a:gd name="connsiteY8" fmla="*/ 0 h 1237299"/>
              <a:gd name="connsiteX0" fmla="*/ 1731342 w 8615481"/>
              <a:gd name="connsiteY0" fmla="*/ 0 h 1237299"/>
              <a:gd name="connsiteX1" fmla="*/ 8612378 w 8615481"/>
              <a:gd name="connsiteY1" fmla="*/ 12373 h 1237299"/>
              <a:gd name="connsiteX2" fmla="*/ 8608888 w 8615481"/>
              <a:gd name="connsiteY2" fmla="*/ 776598 h 1237299"/>
              <a:gd name="connsiteX3" fmla="*/ 8608888 w 8615481"/>
              <a:gd name="connsiteY3" fmla="*/ 1237299 h 1237299"/>
              <a:gd name="connsiteX4" fmla="*/ 8608888 w 8615481"/>
              <a:gd name="connsiteY4" fmla="*/ 1237299 h 1237299"/>
              <a:gd name="connsiteX5" fmla="*/ 8523 w 8615481"/>
              <a:gd name="connsiteY5" fmla="*/ 1237299 h 1237299"/>
              <a:gd name="connsiteX6" fmla="*/ 112335 w 8615481"/>
              <a:gd name="connsiteY6" fmla="*/ 810431 h 1237299"/>
              <a:gd name="connsiteX7" fmla="*/ 782395 w 8615481"/>
              <a:gd name="connsiteY7" fmla="*/ 251837 h 1237299"/>
              <a:gd name="connsiteX8" fmla="*/ 1731342 w 8615481"/>
              <a:gd name="connsiteY8" fmla="*/ 0 h 1237299"/>
              <a:gd name="connsiteX0" fmla="*/ 1731342 w 8615481"/>
              <a:gd name="connsiteY0" fmla="*/ 0 h 1237299"/>
              <a:gd name="connsiteX1" fmla="*/ 8612378 w 8615481"/>
              <a:gd name="connsiteY1" fmla="*/ 12373 h 1237299"/>
              <a:gd name="connsiteX2" fmla="*/ 8608888 w 8615481"/>
              <a:gd name="connsiteY2" fmla="*/ 776598 h 1237299"/>
              <a:gd name="connsiteX3" fmla="*/ 8608888 w 8615481"/>
              <a:gd name="connsiteY3" fmla="*/ 1237299 h 1237299"/>
              <a:gd name="connsiteX4" fmla="*/ 8608888 w 8615481"/>
              <a:gd name="connsiteY4" fmla="*/ 1237299 h 1237299"/>
              <a:gd name="connsiteX5" fmla="*/ 8523 w 8615481"/>
              <a:gd name="connsiteY5" fmla="*/ 1237299 h 1237299"/>
              <a:gd name="connsiteX6" fmla="*/ 112335 w 8615481"/>
              <a:gd name="connsiteY6" fmla="*/ 810431 h 1237299"/>
              <a:gd name="connsiteX7" fmla="*/ 782395 w 8615481"/>
              <a:gd name="connsiteY7" fmla="*/ 251837 h 1237299"/>
              <a:gd name="connsiteX8" fmla="*/ 1731342 w 8615481"/>
              <a:gd name="connsiteY8" fmla="*/ 0 h 1237299"/>
              <a:gd name="connsiteX0" fmla="*/ 1727632 w 8611771"/>
              <a:gd name="connsiteY0" fmla="*/ 0 h 1237299"/>
              <a:gd name="connsiteX1" fmla="*/ 8608668 w 8611771"/>
              <a:gd name="connsiteY1" fmla="*/ 12373 h 1237299"/>
              <a:gd name="connsiteX2" fmla="*/ 8605178 w 8611771"/>
              <a:gd name="connsiteY2" fmla="*/ 776598 h 1237299"/>
              <a:gd name="connsiteX3" fmla="*/ 8605178 w 8611771"/>
              <a:gd name="connsiteY3" fmla="*/ 1237299 h 1237299"/>
              <a:gd name="connsiteX4" fmla="*/ 8605178 w 8611771"/>
              <a:gd name="connsiteY4" fmla="*/ 1237299 h 1237299"/>
              <a:gd name="connsiteX5" fmla="*/ 4813 w 8611771"/>
              <a:gd name="connsiteY5" fmla="*/ 1237299 h 1237299"/>
              <a:gd name="connsiteX6" fmla="*/ 108625 w 8611771"/>
              <a:gd name="connsiteY6" fmla="*/ 810431 h 1237299"/>
              <a:gd name="connsiteX7" fmla="*/ 778685 w 8611771"/>
              <a:gd name="connsiteY7" fmla="*/ 251837 h 1237299"/>
              <a:gd name="connsiteX8" fmla="*/ 1727632 w 8611771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103812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6697 w 8610836"/>
              <a:gd name="connsiteY0" fmla="*/ 0 h 1237299"/>
              <a:gd name="connsiteX1" fmla="*/ 8607733 w 8610836"/>
              <a:gd name="connsiteY1" fmla="*/ 12373 h 1237299"/>
              <a:gd name="connsiteX2" fmla="*/ 8604243 w 8610836"/>
              <a:gd name="connsiteY2" fmla="*/ 776598 h 1237299"/>
              <a:gd name="connsiteX3" fmla="*/ 8604243 w 8610836"/>
              <a:gd name="connsiteY3" fmla="*/ 1237299 h 1237299"/>
              <a:gd name="connsiteX4" fmla="*/ 8604243 w 8610836"/>
              <a:gd name="connsiteY4" fmla="*/ 1237299 h 1237299"/>
              <a:gd name="connsiteX5" fmla="*/ 3878 w 8610836"/>
              <a:gd name="connsiteY5" fmla="*/ 1237299 h 1237299"/>
              <a:gd name="connsiteX6" fmla="*/ 88815 w 8610836"/>
              <a:gd name="connsiteY6" fmla="*/ 810431 h 1237299"/>
              <a:gd name="connsiteX7" fmla="*/ 777750 w 8610836"/>
              <a:gd name="connsiteY7" fmla="*/ 251837 h 1237299"/>
              <a:gd name="connsiteX8" fmla="*/ 1726697 w 8610836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637882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637882 w 8606958"/>
              <a:gd name="connsiteY8" fmla="*/ 0 h 1237299"/>
              <a:gd name="connsiteX0" fmla="*/ 2298504 w 8606958"/>
              <a:gd name="connsiteY0" fmla="*/ 0 h 1249672"/>
              <a:gd name="connsiteX1" fmla="*/ 8603855 w 8606958"/>
              <a:gd name="connsiteY1" fmla="*/ 24746 h 1249672"/>
              <a:gd name="connsiteX2" fmla="*/ 8600365 w 8606958"/>
              <a:gd name="connsiteY2" fmla="*/ 788971 h 1249672"/>
              <a:gd name="connsiteX3" fmla="*/ 8600365 w 8606958"/>
              <a:gd name="connsiteY3" fmla="*/ 1249672 h 1249672"/>
              <a:gd name="connsiteX4" fmla="*/ 8600365 w 8606958"/>
              <a:gd name="connsiteY4" fmla="*/ 1249672 h 1249672"/>
              <a:gd name="connsiteX5" fmla="*/ 0 w 8606958"/>
              <a:gd name="connsiteY5" fmla="*/ 1249672 h 1249672"/>
              <a:gd name="connsiteX6" fmla="*/ 84937 w 8606958"/>
              <a:gd name="connsiteY6" fmla="*/ 822804 h 1249672"/>
              <a:gd name="connsiteX7" fmla="*/ 745560 w 8606958"/>
              <a:gd name="connsiteY7" fmla="*/ 251837 h 1249672"/>
              <a:gd name="connsiteX8" fmla="*/ 2298504 w 8606958"/>
              <a:gd name="connsiteY8" fmla="*/ 0 h 1249672"/>
              <a:gd name="connsiteX0" fmla="*/ 2298504 w 8606958"/>
              <a:gd name="connsiteY0" fmla="*/ 0 h 1249672"/>
              <a:gd name="connsiteX1" fmla="*/ 8603855 w 8606958"/>
              <a:gd name="connsiteY1" fmla="*/ 24746 h 1249672"/>
              <a:gd name="connsiteX2" fmla="*/ 8600365 w 8606958"/>
              <a:gd name="connsiteY2" fmla="*/ 788971 h 1249672"/>
              <a:gd name="connsiteX3" fmla="*/ 8600365 w 8606958"/>
              <a:gd name="connsiteY3" fmla="*/ 1249672 h 1249672"/>
              <a:gd name="connsiteX4" fmla="*/ 8600365 w 8606958"/>
              <a:gd name="connsiteY4" fmla="*/ 1249672 h 1249672"/>
              <a:gd name="connsiteX5" fmla="*/ 0 w 8606958"/>
              <a:gd name="connsiteY5" fmla="*/ 1249672 h 1249672"/>
              <a:gd name="connsiteX6" fmla="*/ 84937 w 8606958"/>
              <a:gd name="connsiteY6" fmla="*/ 822804 h 1249672"/>
              <a:gd name="connsiteX7" fmla="*/ 745560 w 8606958"/>
              <a:gd name="connsiteY7" fmla="*/ 251837 h 1249672"/>
              <a:gd name="connsiteX8" fmla="*/ 2298504 w 8606958"/>
              <a:gd name="connsiteY8" fmla="*/ 0 h 1249672"/>
              <a:gd name="connsiteX0" fmla="*/ 2298504 w 8606958"/>
              <a:gd name="connsiteY0" fmla="*/ 0 h 1249672"/>
              <a:gd name="connsiteX1" fmla="*/ 8603855 w 8606958"/>
              <a:gd name="connsiteY1" fmla="*/ 24746 h 1249672"/>
              <a:gd name="connsiteX2" fmla="*/ 8600365 w 8606958"/>
              <a:gd name="connsiteY2" fmla="*/ 788971 h 1249672"/>
              <a:gd name="connsiteX3" fmla="*/ 8600365 w 8606958"/>
              <a:gd name="connsiteY3" fmla="*/ 1249672 h 1249672"/>
              <a:gd name="connsiteX4" fmla="*/ 8600365 w 8606958"/>
              <a:gd name="connsiteY4" fmla="*/ 1249672 h 1249672"/>
              <a:gd name="connsiteX5" fmla="*/ 0 w 8606958"/>
              <a:gd name="connsiteY5" fmla="*/ 1249672 h 1249672"/>
              <a:gd name="connsiteX6" fmla="*/ 84937 w 8606958"/>
              <a:gd name="connsiteY6" fmla="*/ 822804 h 1249672"/>
              <a:gd name="connsiteX7" fmla="*/ 2298504 w 8606958"/>
              <a:gd name="connsiteY7" fmla="*/ 0 h 1249672"/>
              <a:gd name="connsiteX0" fmla="*/ 2600441 w 8908895"/>
              <a:gd name="connsiteY0" fmla="*/ 0 h 1249672"/>
              <a:gd name="connsiteX1" fmla="*/ 8905792 w 8908895"/>
              <a:gd name="connsiteY1" fmla="*/ 24746 h 1249672"/>
              <a:gd name="connsiteX2" fmla="*/ 8902302 w 8908895"/>
              <a:gd name="connsiteY2" fmla="*/ 788971 h 1249672"/>
              <a:gd name="connsiteX3" fmla="*/ 8902302 w 8908895"/>
              <a:gd name="connsiteY3" fmla="*/ 1249672 h 1249672"/>
              <a:gd name="connsiteX4" fmla="*/ 8902302 w 8908895"/>
              <a:gd name="connsiteY4" fmla="*/ 1249672 h 1249672"/>
              <a:gd name="connsiteX5" fmla="*/ 301937 w 8908895"/>
              <a:gd name="connsiteY5" fmla="*/ 1249672 h 1249672"/>
              <a:gd name="connsiteX6" fmla="*/ 2600441 w 8908895"/>
              <a:gd name="connsiteY6" fmla="*/ 0 h 1249672"/>
              <a:gd name="connsiteX0" fmla="*/ 2600441 w 8908895"/>
              <a:gd name="connsiteY0" fmla="*/ 0 h 1231113"/>
              <a:gd name="connsiteX1" fmla="*/ 8905792 w 8908895"/>
              <a:gd name="connsiteY1" fmla="*/ 6187 h 1231113"/>
              <a:gd name="connsiteX2" fmla="*/ 8902302 w 8908895"/>
              <a:gd name="connsiteY2" fmla="*/ 770412 h 1231113"/>
              <a:gd name="connsiteX3" fmla="*/ 8902302 w 8908895"/>
              <a:gd name="connsiteY3" fmla="*/ 1231113 h 1231113"/>
              <a:gd name="connsiteX4" fmla="*/ 8902302 w 8908895"/>
              <a:gd name="connsiteY4" fmla="*/ 1231113 h 1231113"/>
              <a:gd name="connsiteX5" fmla="*/ 301937 w 8908895"/>
              <a:gd name="connsiteY5" fmla="*/ 1231113 h 1231113"/>
              <a:gd name="connsiteX6" fmla="*/ 2600441 w 8908895"/>
              <a:gd name="connsiteY6" fmla="*/ 0 h 1231113"/>
              <a:gd name="connsiteX0" fmla="*/ 2716264 w 9024718"/>
              <a:gd name="connsiteY0" fmla="*/ 0 h 1231113"/>
              <a:gd name="connsiteX1" fmla="*/ 9021615 w 9024718"/>
              <a:gd name="connsiteY1" fmla="*/ 6187 h 1231113"/>
              <a:gd name="connsiteX2" fmla="*/ 9018125 w 9024718"/>
              <a:gd name="connsiteY2" fmla="*/ 770412 h 1231113"/>
              <a:gd name="connsiteX3" fmla="*/ 9018125 w 9024718"/>
              <a:gd name="connsiteY3" fmla="*/ 1231113 h 1231113"/>
              <a:gd name="connsiteX4" fmla="*/ 9018125 w 9024718"/>
              <a:gd name="connsiteY4" fmla="*/ 1231113 h 1231113"/>
              <a:gd name="connsiteX5" fmla="*/ 417760 w 9024718"/>
              <a:gd name="connsiteY5" fmla="*/ 1231113 h 1231113"/>
              <a:gd name="connsiteX6" fmla="*/ 2716264 w 9024718"/>
              <a:gd name="connsiteY6" fmla="*/ 0 h 1231113"/>
              <a:gd name="connsiteX0" fmla="*/ 2300894 w 8609348"/>
              <a:gd name="connsiteY0" fmla="*/ 0 h 1231113"/>
              <a:gd name="connsiteX1" fmla="*/ 8606245 w 8609348"/>
              <a:gd name="connsiteY1" fmla="*/ 6187 h 1231113"/>
              <a:gd name="connsiteX2" fmla="*/ 8602755 w 8609348"/>
              <a:gd name="connsiteY2" fmla="*/ 770412 h 1231113"/>
              <a:gd name="connsiteX3" fmla="*/ 8602755 w 8609348"/>
              <a:gd name="connsiteY3" fmla="*/ 1231113 h 1231113"/>
              <a:gd name="connsiteX4" fmla="*/ 8602755 w 8609348"/>
              <a:gd name="connsiteY4" fmla="*/ 1231113 h 1231113"/>
              <a:gd name="connsiteX5" fmla="*/ 2390 w 8609348"/>
              <a:gd name="connsiteY5" fmla="*/ 1231113 h 1231113"/>
              <a:gd name="connsiteX6" fmla="*/ 2300894 w 8609348"/>
              <a:gd name="connsiteY6" fmla="*/ 0 h 1231113"/>
              <a:gd name="connsiteX0" fmla="*/ 2299332 w 8607786"/>
              <a:gd name="connsiteY0" fmla="*/ 0 h 1231113"/>
              <a:gd name="connsiteX1" fmla="*/ 8604683 w 8607786"/>
              <a:gd name="connsiteY1" fmla="*/ 6187 h 1231113"/>
              <a:gd name="connsiteX2" fmla="*/ 8601193 w 8607786"/>
              <a:gd name="connsiteY2" fmla="*/ 770412 h 1231113"/>
              <a:gd name="connsiteX3" fmla="*/ 8601193 w 8607786"/>
              <a:gd name="connsiteY3" fmla="*/ 1231113 h 1231113"/>
              <a:gd name="connsiteX4" fmla="*/ 8601193 w 8607786"/>
              <a:gd name="connsiteY4" fmla="*/ 1231113 h 1231113"/>
              <a:gd name="connsiteX5" fmla="*/ 828 w 8607786"/>
              <a:gd name="connsiteY5" fmla="*/ 1231113 h 1231113"/>
              <a:gd name="connsiteX6" fmla="*/ 2299332 w 8607786"/>
              <a:gd name="connsiteY6" fmla="*/ 0 h 1231113"/>
              <a:gd name="connsiteX0" fmla="*/ 2298564 w 8607018"/>
              <a:gd name="connsiteY0" fmla="*/ 0 h 1231113"/>
              <a:gd name="connsiteX1" fmla="*/ 8603915 w 8607018"/>
              <a:gd name="connsiteY1" fmla="*/ 6187 h 1231113"/>
              <a:gd name="connsiteX2" fmla="*/ 8600425 w 8607018"/>
              <a:gd name="connsiteY2" fmla="*/ 770412 h 1231113"/>
              <a:gd name="connsiteX3" fmla="*/ 8600425 w 8607018"/>
              <a:gd name="connsiteY3" fmla="*/ 1231113 h 1231113"/>
              <a:gd name="connsiteX4" fmla="*/ 8600425 w 8607018"/>
              <a:gd name="connsiteY4" fmla="*/ 1231113 h 1231113"/>
              <a:gd name="connsiteX5" fmla="*/ 60 w 8607018"/>
              <a:gd name="connsiteY5" fmla="*/ 1231113 h 1231113"/>
              <a:gd name="connsiteX6" fmla="*/ 2298564 w 8607018"/>
              <a:gd name="connsiteY6" fmla="*/ 0 h 12311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07018" h="1231113">
                <a:moveTo>
                  <a:pt x="2298564" y="0"/>
                </a:moveTo>
                <a:lnTo>
                  <a:pt x="8603915" y="6187"/>
                </a:lnTo>
                <a:cubicBezTo>
                  <a:pt x="8612551" y="339562"/>
                  <a:pt x="8600425" y="590326"/>
                  <a:pt x="8600425" y="770412"/>
                </a:cubicBezTo>
                <a:lnTo>
                  <a:pt x="8600425" y="1231113"/>
                </a:lnTo>
                <a:lnTo>
                  <a:pt x="8600425" y="1231113"/>
                </a:lnTo>
                <a:lnTo>
                  <a:pt x="60" y="1231113"/>
                </a:lnTo>
                <a:cubicBezTo>
                  <a:pt x="-2693" y="979529"/>
                  <a:pt x="81279" y="0"/>
                  <a:pt x="2298564" y="0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 anchor="t">
            <a:noAutofit/>
          </a:bodyPr>
          <a:lstStyle>
            <a:lvl1pPr marL="1371600">
              <a:lnSpc>
                <a:spcPct val="280000"/>
              </a:lnSpc>
              <a:spcBef>
                <a:spcPts val="1800"/>
              </a:spcBef>
              <a:defRPr>
                <a:solidFill>
                  <a:schemeClr val="bg2"/>
                </a:solidFill>
              </a:defRPr>
            </a:lvl1pPr>
          </a:lstStyle>
          <a:p>
            <a:r>
              <a:rPr lang="en-US" sz="4400">
                <a:solidFill>
                  <a:srgbClr val="FFFFFF"/>
                </a:solidFill>
              </a:rPr>
              <a:t>Click to edit Master title style</a:t>
            </a:r>
            <a:endParaRPr lang="en-US" sz="4400" dirty="0">
              <a:solidFill>
                <a:srgbClr val="FFFFFF"/>
              </a:solidFill>
            </a:endParaRP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9A0315CC-EC7D-4E65-936E-03F3BE220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77125" y="0"/>
            <a:ext cx="4714875" cy="6858000"/>
          </a:xfrm>
          <a:custGeom>
            <a:avLst/>
            <a:gdLst>
              <a:gd name="connsiteX0" fmla="*/ 3611850 w 4528607"/>
              <a:gd name="connsiteY0" fmla="*/ 0 h 6858000"/>
              <a:gd name="connsiteX1" fmla="*/ 4528607 w 4528607"/>
              <a:gd name="connsiteY1" fmla="*/ 0 h 6858000"/>
              <a:gd name="connsiteX2" fmla="*/ 4528607 w 4528607"/>
              <a:gd name="connsiteY2" fmla="*/ 6858000 h 6858000"/>
              <a:gd name="connsiteX3" fmla="*/ 0 w 4528607"/>
              <a:gd name="connsiteY3" fmla="*/ 6858000 h 6858000"/>
              <a:gd name="connsiteX4" fmla="*/ 157749 w 4528607"/>
              <a:gd name="connsiteY4" fmla="*/ 6846005 h 6858000"/>
              <a:gd name="connsiteX5" fmla="*/ 3612770 w 4528607"/>
              <a:gd name="connsiteY5" fmla="*/ 3017366 h 6858000"/>
              <a:gd name="connsiteX6" fmla="*/ 3611350 w 4528607"/>
              <a:gd name="connsiteY6" fmla="*/ 2961216 h 6858000"/>
              <a:gd name="connsiteX7" fmla="*/ 3611850 w 4528607"/>
              <a:gd name="connsiteY7" fmla="*/ 2961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28607" h="6858000">
                <a:moveTo>
                  <a:pt x="3611850" y="0"/>
                </a:moveTo>
                <a:lnTo>
                  <a:pt x="4528607" y="0"/>
                </a:lnTo>
                <a:lnTo>
                  <a:pt x="4528607" y="6858000"/>
                </a:lnTo>
                <a:lnTo>
                  <a:pt x="0" y="6858000"/>
                </a:lnTo>
                <a:lnTo>
                  <a:pt x="157749" y="6846005"/>
                </a:lnTo>
                <a:cubicBezTo>
                  <a:pt x="2098384" y="6648923"/>
                  <a:pt x="3612770" y="5009996"/>
                  <a:pt x="3612770" y="3017366"/>
                </a:cubicBezTo>
                <a:lnTo>
                  <a:pt x="3611350" y="2961216"/>
                </a:lnTo>
                <a:lnTo>
                  <a:pt x="3611850" y="2961216"/>
                </a:lnTo>
                <a:close/>
              </a:path>
            </a:pathLst>
          </a:custGeom>
          <a:solidFill>
            <a:schemeClr val="accent2">
              <a:lumMod val="75000"/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DAB5A3B-4D59-4E0D-9EA9-FAFC9BFBB57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000614" y="5920740"/>
            <a:ext cx="5476512" cy="723900"/>
          </a:xfrm>
        </p:spPr>
        <p:txBody>
          <a:bodyPr>
            <a:noAutofit/>
          </a:bodyPr>
          <a:lstStyle>
            <a:lvl1pPr>
              <a:buNone/>
              <a:defRPr sz="2000">
                <a:solidFill>
                  <a:schemeClr val="bg2"/>
                </a:solidFill>
              </a:defRPr>
            </a:lvl1pPr>
            <a:lvl2pPr>
              <a:buNone/>
              <a:defRPr sz="2000">
                <a:solidFill>
                  <a:schemeClr val="bg2"/>
                </a:solidFill>
              </a:defRPr>
            </a:lvl2pPr>
            <a:lvl3pPr>
              <a:buNone/>
              <a:defRPr sz="2000">
                <a:solidFill>
                  <a:schemeClr val="bg2"/>
                </a:solidFill>
              </a:defRPr>
            </a:lvl3pPr>
            <a:lvl4pPr>
              <a:buNone/>
              <a:defRPr sz="2000">
                <a:solidFill>
                  <a:schemeClr val="bg2"/>
                </a:solidFill>
              </a:defRPr>
            </a:lvl4pPr>
            <a:lvl5pPr>
              <a:buNone/>
              <a:defRPr sz="2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3" name="Picture 2" descr="Graphical user interface">
            <a:extLst>
              <a:ext uri="{FF2B5EF4-FFF2-40B4-BE49-F238E27FC236}">
                <a16:creationId xmlns:a16="http://schemas.microsoft.com/office/drawing/2014/main" id="{0E0EF693-5052-AD77-3B1B-7E29367407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562532" y="5920740"/>
            <a:ext cx="4544059" cy="838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3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6C91E54-DBE4-467A-A827-2C5C88E61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880244"/>
            <a:ext cx="12192000" cy="397775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DBAED78D-8293-4554-BA23-D14EC617A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525440"/>
            <a:ext cx="5390983" cy="1963318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A9EFAE44-6509-43CD-AB03-7B4944875B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1" y="3377821"/>
            <a:ext cx="5181600" cy="2799142"/>
          </a:xfrm>
        </p:spPr>
        <p:txBody>
          <a:bodyPr>
            <a:normAutofit/>
          </a:bodyPr>
          <a:lstStyle>
            <a:lvl1pPr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BA Business Management | PM: Khaza Ahmed</a:t>
            </a:r>
            <a:endParaRPr 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D5749D8A-F20A-4228-9136-5891AE0352B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514166" y="-1798"/>
            <a:ext cx="2846566" cy="2872294"/>
          </a:xfrm>
          <a:custGeom>
            <a:avLst/>
            <a:gdLst>
              <a:gd name="connsiteX0" fmla="*/ 2797 w 2846566"/>
              <a:gd name="connsiteY0" fmla="*/ 0 h 2838450"/>
              <a:gd name="connsiteX1" fmla="*/ 2846566 w 2846566"/>
              <a:gd name="connsiteY1" fmla="*/ 0 h 2838450"/>
              <a:gd name="connsiteX2" fmla="*/ 2846566 w 2846566"/>
              <a:gd name="connsiteY2" fmla="*/ 2838450 h 2838450"/>
              <a:gd name="connsiteX3" fmla="*/ 2091122 w 2846566"/>
              <a:gd name="connsiteY3" fmla="*/ 2838450 h 2838450"/>
              <a:gd name="connsiteX4" fmla="*/ 1974232 w 2846566"/>
              <a:gd name="connsiteY4" fmla="*/ 2820914 h 2838450"/>
              <a:gd name="connsiteX5" fmla="*/ 0 w 2846566"/>
              <a:gd name="connsiteY5" fmla="*/ 404262 h 2838450"/>
              <a:gd name="connsiteX6" fmla="*/ 2797 w 2846566"/>
              <a:gd name="connsiteY6" fmla="*/ 293225 h 28384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46566" h="2838450">
                <a:moveTo>
                  <a:pt x="2797" y="0"/>
                </a:moveTo>
                <a:lnTo>
                  <a:pt x="2846566" y="0"/>
                </a:lnTo>
                <a:lnTo>
                  <a:pt x="2846566" y="2838450"/>
                </a:lnTo>
                <a:lnTo>
                  <a:pt x="2091122" y="2838450"/>
                </a:lnTo>
                <a:lnTo>
                  <a:pt x="1974232" y="2820914"/>
                </a:lnTo>
                <a:cubicBezTo>
                  <a:pt x="848632" y="2597020"/>
                  <a:pt x="0" y="1600146"/>
                  <a:pt x="0" y="404262"/>
                </a:cubicBezTo>
                <a:lnTo>
                  <a:pt x="2797" y="293225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>
            <a:noAutofit/>
          </a:bodyPr>
          <a:lstStyle>
            <a:lvl1pPr algn="r"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4A3C6DC1-25FD-4947-8211-89B20E599AE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360733" y="-1798"/>
            <a:ext cx="2826990" cy="2854594"/>
          </a:xfrm>
          <a:custGeom>
            <a:avLst/>
            <a:gdLst>
              <a:gd name="connsiteX0" fmla="*/ 0 w 2826990"/>
              <a:gd name="connsiteY0" fmla="*/ 0 h 2854594"/>
              <a:gd name="connsiteX1" fmla="*/ 2826990 w 2826990"/>
              <a:gd name="connsiteY1" fmla="*/ 0 h 2854594"/>
              <a:gd name="connsiteX2" fmla="*/ 2826990 w 2826990"/>
              <a:gd name="connsiteY2" fmla="*/ 2854594 h 2854594"/>
              <a:gd name="connsiteX3" fmla="*/ 0 w 2826990"/>
              <a:gd name="connsiteY3" fmla="*/ 2854594 h 2854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26990" h="2854594">
                <a:moveTo>
                  <a:pt x="0" y="0"/>
                </a:moveTo>
                <a:lnTo>
                  <a:pt x="2826990" y="0"/>
                </a:lnTo>
                <a:lnTo>
                  <a:pt x="2826990" y="2854594"/>
                </a:lnTo>
                <a:lnTo>
                  <a:pt x="0" y="2854594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53C819AA-E73C-44C7-9928-5E1A8A22BC5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14169" y="2856391"/>
            <a:ext cx="2846565" cy="4001609"/>
          </a:xfrm>
          <a:custGeom>
            <a:avLst/>
            <a:gdLst>
              <a:gd name="connsiteX0" fmla="*/ 2436721 w 2846565"/>
              <a:gd name="connsiteY0" fmla="*/ 0 h 4001609"/>
              <a:gd name="connsiteX1" fmla="*/ 2846565 w 2846565"/>
              <a:gd name="connsiteY1" fmla="*/ 0 h 4001609"/>
              <a:gd name="connsiteX2" fmla="*/ 2846565 w 2846565"/>
              <a:gd name="connsiteY2" fmla="*/ 4001609 h 4001609"/>
              <a:gd name="connsiteX3" fmla="*/ 2796 w 2846565"/>
              <a:gd name="connsiteY3" fmla="*/ 4001608 h 4001609"/>
              <a:gd name="connsiteX4" fmla="*/ 2796 w 2846565"/>
              <a:gd name="connsiteY4" fmla="*/ 2564348 h 4001609"/>
              <a:gd name="connsiteX5" fmla="*/ 0 w 2846565"/>
              <a:gd name="connsiteY5" fmla="*/ 2453758 h 4001609"/>
              <a:gd name="connsiteX6" fmla="*/ 2202875 w 2846565"/>
              <a:gd name="connsiteY6" fmla="*/ 12668 h 4001609"/>
              <a:gd name="connsiteX7" fmla="*/ 2436721 w 2846565"/>
              <a:gd name="connsiteY7" fmla="*/ 860 h 40016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46565" h="4001609">
                <a:moveTo>
                  <a:pt x="2436721" y="0"/>
                </a:moveTo>
                <a:lnTo>
                  <a:pt x="2846565" y="0"/>
                </a:lnTo>
                <a:lnTo>
                  <a:pt x="2846565" y="4001609"/>
                </a:lnTo>
                <a:lnTo>
                  <a:pt x="2796" y="4001608"/>
                </a:lnTo>
                <a:lnTo>
                  <a:pt x="2796" y="2564348"/>
                </a:lnTo>
                <a:lnTo>
                  <a:pt x="0" y="2453758"/>
                </a:lnTo>
                <a:cubicBezTo>
                  <a:pt x="0" y="1183283"/>
                  <a:pt x="965553" y="138326"/>
                  <a:pt x="2202875" y="12668"/>
                </a:cubicBezTo>
                <a:lnTo>
                  <a:pt x="2436721" y="860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noAutofit/>
          </a:bodyPr>
          <a:lstStyle>
            <a:lvl1pPr algn="r"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64635F40-0058-44E0-95CD-8FFAE187647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356456" y="2828943"/>
            <a:ext cx="2835544" cy="4038805"/>
          </a:xfrm>
          <a:custGeom>
            <a:avLst/>
            <a:gdLst>
              <a:gd name="connsiteX0" fmla="*/ 0 w 2835544"/>
              <a:gd name="connsiteY0" fmla="*/ 0 h 4038805"/>
              <a:gd name="connsiteX1" fmla="*/ 2835544 w 2835544"/>
              <a:gd name="connsiteY1" fmla="*/ 0 h 4038805"/>
              <a:gd name="connsiteX2" fmla="*/ 2835544 w 2835544"/>
              <a:gd name="connsiteY2" fmla="*/ 4038805 h 4038805"/>
              <a:gd name="connsiteX3" fmla="*/ 0 w 2835544"/>
              <a:gd name="connsiteY3" fmla="*/ 4038805 h 40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544" h="4038805">
                <a:moveTo>
                  <a:pt x="0" y="0"/>
                </a:moveTo>
                <a:lnTo>
                  <a:pt x="2835544" y="0"/>
                </a:lnTo>
                <a:lnTo>
                  <a:pt x="2835544" y="4038805"/>
                </a:lnTo>
                <a:lnTo>
                  <a:pt x="0" y="4038805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5/8/2023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0578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7624BCA1-E0EF-42A1-B762-D68E4B984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5C258CF-58AC-4C7A-A953-392693E55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3537"/>
            <a:ext cx="12192000" cy="4463002"/>
          </a:xfrm>
          <a:custGeom>
            <a:avLst/>
            <a:gdLst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7294008 w 12192000"/>
              <a:gd name="connsiteY10" fmla="*/ 2210393 h 4463002"/>
              <a:gd name="connsiteX11" fmla="*/ 6051190 w 12192000"/>
              <a:gd name="connsiteY11" fmla="*/ 2210393 h 4463002"/>
              <a:gd name="connsiteX12" fmla="*/ 5343524 w 12192000"/>
              <a:gd name="connsiteY12" fmla="*/ 2210393 h 4463002"/>
              <a:gd name="connsiteX13" fmla="*/ 5343524 w 12192000"/>
              <a:gd name="connsiteY13" fmla="*/ 2209238 h 4463002"/>
              <a:gd name="connsiteX14" fmla="*/ 0 w 12192000"/>
              <a:gd name="connsiteY14" fmla="*/ 2209238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7294008 w 12192000"/>
              <a:gd name="connsiteY10" fmla="*/ 2210393 h 4463002"/>
              <a:gd name="connsiteX11" fmla="*/ 5343524 w 12192000"/>
              <a:gd name="connsiteY11" fmla="*/ 2210393 h 4463002"/>
              <a:gd name="connsiteX12" fmla="*/ 5343524 w 12192000"/>
              <a:gd name="connsiteY12" fmla="*/ 2209238 h 4463002"/>
              <a:gd name="connsiteX13" fmla="*/ 0 w 12192000"/>
              <a:gd name="connsiteY13" fmla="*/ 2209238 h 4463002"/>
              <a:gd name="connsiteX14" fmla="*/ 0 w 12192000"/>
              <a:gd name="connsiteY14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5343524 w 12192000"/>
              <a:gd name="connsiteY10" fmla="*/ 2210393 h 4463002"/>
              <a:gd name="connsiteX11" fmla="*/ 5343524 w 12192000"/>
              <a:gd name="connsiteY11" fmla="*/ 2209238 h 4463002"/>
              <a:gd name="connsiteX12" fmla="*/ 0 w 12192000"/>
              <a:gd name="connsiteY12" fmla="*/ 2209238 h 4463002"/>
              <a:gd name="connsiteX13" fmla="*/ 0 w 12192000"/>
              <a:gd name="connsiteY13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5343524 w 12192000"/>
              <a:gd name="connsiteY9" fmla="*/ 2210393 h 4463002"/>
              <a:gd name="connsiteX10" fmla="*/ 5343524 w 12192000"/>
              <a:gd name="connsiteY10" fmla="*/ 2209238 h 4463002"/>
              <a:gd name="connsiteX11" fmla="*/ 0 w 12192000"/>
              <a:gd name="connsiteY11" fmla="*/ 2209238 h 4463002"/>
              <a:gd name="connsiteX12" fmla="*/ 0 w 12192000"/>
              <a:gd name="connsiteY12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5343524 w 12192000"/>
              <a:gd name="connsiteY8" fmla="*/ 2210393 h 4463002"/>
              <a:gd name="connsiteX9" fmla="*/ 5343524 w 12192000"/>
              <a:gd name="connsiteY9" fmla="*/ 2209238 h 4463002"/>
              <a:gd name="connsiteX10" fmla="*/ 0 w 12192000"/>
              <a:gd name="connsiteY10" fmla="*/ 2209238 h 4463002"/>
              <a:gd name="connsiteX11" fmla="*/ 0 w 12192000"/>
              <a:gd name="connsiteY11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5343524 w 12192000"/>
              <a:gd name="connsiteY8" fmla="*/ 2210393 h 4463002"/>
              <a:gd name="connsiteX9" fmla="*/ 0 w 12192000"/>
              <a:gd name="connsiteY9" fmla="*/ 2209238 h 4463002"/>
              <a:gd name="connsiteX10" fmla="*/ 0 w 12192000"/>
              <a:gd name="connsiteY10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0 w 12192000"/>
              <a:gd name="connsiteY8" fmla="*/ 2209238 h 4463002"/>
              <a:gd name="connsiteX9" fmla="*/ 0 w 12192000"/>
              <a:gd name="connsiteY9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0 w 12192000"/>
              <a:gd name="connsiteY7" fmla="*/ 2209238 h 4463002"/>
              <a:gd name="connsiteX8" fmla="*/ 0 w 12192000"/>
              <a:gd name="connsiteY8" fmla="*/ 0 h 4463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4463002">
                <a:moveTo>
                  <a:pt x="0" y="0"/>
                </a:moveTo>
                <a:lnTo>
                  <a:pt x="12192000" y="0"/>
                </a:lnTo>
                <a:lnTo>
                  <a:pt x="12192000" y="4463002"/>
                </a:lnTo>
                <a:cubicBezTo>
                  <a:pt x="12191459" y="4451584"/>
                  <a:pt x="12190919" y="4440167"/>
                  <a:pt x="12190378" y="4428749"/>
                </a:cubicBezTo>
                <a:cubicBezTo>
                  <a:pt x="12079768" y="3266647"/>
                  <a:pt x="11158638" y="2340865"/>
                  <a:pt x="9998648" y="2223060"/>
                </a:cubicBezTo>
                <a:lnTo>
                  <a:pt x="9764803" y="2211252"/>
                </a:lnTo>
                <a:lnTo>
                  <a:pt x="9764803" y="2210393"/>
                </a:lnTo>
                <a:lnTo>
                  <a:pt x="0" y="22092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F9CDC83-34B8-4E32-84EC-92854CEE4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3537"/>
            <a:ext cx="12192000" cy="4463002"/>
          </a:xfrm>
          <a:custGeom>
            <a:avLst/>
            <a:gdLst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7294008 w 12192000"/>
              <a:gd name="connsiteY10" fmla="*/ 2210393 h 4463002"/>
              <a:gd name="connsiteX11" fmla="*/ 6051190 w 12192000"/>
              <a:gd name="connsiteY11" fmla="*/ 2210393 h 4463002"/>
              <a:gd name="connsiteX12" fmla="*/ 5343524 w 12192000"/>
              <a:gd name="connsiteY12" fmla="*/ 2210393 h 4463002"/>
              <a:gd name="connsiteX13" fmla="*/ 5343524 w 12192000"/>
              <a:gd name="connsiteY13" fmla="*/ 2209238 h 4463002"/>
              <a:gd name="connsiteX14" fmla="*/ 0 w 12192000"/>
              <a:gd name="connsiteY14" fmla="*/ 2209238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7294008 w 12192000"/>
              <a:gd name="connsiteY10" fmla="*/ 2210393 h 4463002"/>
              <a:gd name="connsiteX11" fmla="*/ 5343524 w 12192000"/>
              <a:gd name="connsiteY11" fmla="*/ 2210393 h 4463002"/>
              <a:gd name="connsiteX12" fmla="*/ 5343524 w 12192000"/>
              <a:gd name="connsiteY12" fmla="*/ 2209238 h 4463002"/>
              <a:gd name="connsiteX13" fmla="*/ 0 w 12192000"/>
              <a:gd name="connsiteY13" fmla="*/ 2209238 h 4463002"/>
              <a:gd name="connsiteX14" fmla="*/ 0 w 12192000"/>
              <a:gd name="connsiteY14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5343524 w 12192000"/>
              <a:gd name="connsiteY10" fmla="*/ 2210393 h 4463002"/>
              <a:gd name="connsiteX11" fmla="*/ 5343524 w 12192000"/>
              <a:gd name="connsiteY11" fmla="*/ 2209238 h 4463002"/>
              <a:gd name="connsiteX12" fmla="*/ 0 w 12192000"/>
              <a:gd name="connsiteY12" fmla="*/ 2209238 h 4463002"/>
              <a:gd name="connsiteX13" fmla="*/ 0 w 12192000"/>
              <a:gd name="connsiteY13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5343524 w 12192000"/>
              <a:gd name="connsiteY9" fmla="*/ 2210393 h 4463002"/>
              <a:gd name="connsiteX10" fmla="*/ 5343524 w 12192000"/>
              <a:gd name="connsiteY10" fmla="*/ 2209238 h 4463002"/>
              <a:gd name="connsiteX11" fmla="*/ 0 w 12192000"/>
              <a:gd name="connsiteY11" fmla="*/ 2209238 h 4463002"/>
              <a:gd name="connsiteX12" fmla="*/ 0 w 12192000"/>
              <a:gd name="connsiteY12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5343524 w 12192000"/>
              <a:gd name="connsiteY8" fmla="*/ 2210393 h 4463002"/>
              <a:gd name="connsiteX9" fmla="*/ 5343524 w 12192000"/>
              <a:gd name="connsiteY9" fmla="*/ 2209238 h 4463002"/>
              <a:gd name="connsiteX10" fmla="*/ 0 w 12192000"/>
              <a:gd name="connsiteY10" fmla="*/ 2209238 h 4463002"/>
              <a:gd name="connsiteX11" fmla="*/ 0 w 12192000"/>
              <a:gd name="connsiteY11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5343524 w 12192000"/>
              <a:gd name="connsiteY8" fmla="*/ 2210393 h 4463002"/>
              <a:gd name="connsiteX9" fmla="*/ 0 w 12192000"/>
              <a:gd name="connsiteY9" fmla="*/ 2209238 h 4463002"/>
              <a:gd name="connsiteX10" fmla="*/ 0 w 12192000"/>
              <a:gd name="connsiteY10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0 w 12192000"/>
              <a:gd name="connsiteY8" fmla="*/ 2209238 h 4463002"/>
              <a:gd name="connsiteX9" fmla="*/ 0 w 12192000"/>
              <a:gd name="connsiteY9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0 w 12192000"/>
              <a:gd name="connsiteY7" fmla="*/ 2209238 h 4463002"/>
              <a:gd name="connsiteX8" fmla="*/ 0 w 12192000"/>
              <a:gd name="connsiteY8" fmla="*/ 0 h 4463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4463002">
                <a:moveTo>
                  <a:pt x="0" y="0"/>
                </a:moveTo>
                <a:lnTo>
                  <a:pt x="12192000" y="0"/>
                </a:lnTo>
                <a:lnTo>
                  <a:pt x="12192000" y="4463002"/>
                </a:lnTo>
                <a:cubicBezTo>
                  <a:pt x="12191459" y="4451584"/>
                  <a:pt x="12190919" y="4440167"/>
                  <a:pt x="12190378" y="4428749"/>
                </a:cubicBezTo>
                <a:cubicBezTo>
                  <a:pt x="12079768" y="3266647"/>
                  <a:pt x="11158638" y="2340865"/>
                  <a:pt x="9998648" y="2223060"/>
                </a:cubicBezTo>
                <a:lnTo>
                  <a:pt x="9764803" y="2211252"/>
                </a:lnTo>
                <a:lnTo>
                  <a:pt x="9764803" y="2210393"/>
                </a:lnTo>
                <a:lnTo>
                  <a:pt x="0" y="22092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1E215A6-E6FC-4D5A-9881-E87CC7507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0" y="1"/>
            <a:ext cx="9432315" cy="2198972"/>
          </a:xfrm>
          <a:custGeom>
            <a:avLst/>
            <a:gdLst>
              <a:gd name="connsiteX0" fmla="*/ 0 w 10240035"/>
              <a:gd name="connsiteY0" fmla="*/ 0 h 2198971"/>
              <a:gd name="connsiteX1" fmla="*/ 10240035 w 10240035"/>
              <a:gd name="connsiteY1" fmla="*/ 0 h 2198971"/>
              <a:gd name="connsiteX2" fmla="*/ 10240035 w 10240035"/>
              <a:gd name="connsiteY2" fmla="*/ 0 h 2198971"/>
              <a:gd name="connsiteX3" fmla="*/ 10240035 w 10240035"/>
              <a:gd name="connsiteY3" fmla="*/ 1099486 h 2198971"/>
              <a:gd name="connsiteX4" fmla="*/ 9140549 w 10240035"/>
              <a:gd name="connsiteY4" fmla="*/ 2198972 h 2198971"/>
              <a:gd name="connsiteX5" fmla="*/ 1099486 w 10240035"/>
              <a:gd name="connsiteY5" fmla="*/ 2198971 h 2198971"/>
              <a:gd name="connsiteX6" fmla="*/ 0 w 10240035"/>
              <a:gd name="connsiteY6" fmla="*/ 1099485 h 2198971"/>
              <a:gd name="connsiteX7" fmla="*/ 0 w 10240035"/>
              <a:gd name="connsiteY7" fmla="*/ 0 h 2198971"/>
              <a:gd name="connsiteX8" fmla="*/ 0 w 10240035"/>
              <a:gd name="connsiteY8" fmla="*/ 0 h 2198971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914054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914054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889670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869858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831758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795182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795182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9371355 w 10240035"/>
              <a:gd name="connsiteY2" fmla="*/ 152400 h 2198972"/>
              <a:gd name="connsiteX3" fmla="*/ 795182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9371355 w 10240035"/>
              <a:gd name="connsiteY2" fmla="*/ 152400 h 2198972"/>
              <a:gd name="connsiteX3" fmla="*/ 795182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9371355 w 10240035"/>
              <a:gd name="connsiteY2" fmla="*/ 152400 h 2198972"/>
              <a:gd name="connsiteX3" fmla="*/ 795182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661291"/>
              <a:gd name="connsiteY0" fmla="*/ 0 h 2198972"/>
              <a:gd name="connsiteX1" fmla="*/ 10240035 w 10661291"/>
              <a:gd name="connsiteY1" fmla="*/ 0 h 2198972"/>
              <a:gd name="connsiteX2" fmla="*/ 7951829 w 10661291"/>
              <a:gd name="connsiteY2" fmla="*/ 2198972 h 2198972"/>
              <a:gd name="connsiteX3" fmla="*/ 1099486 w 10661291"/>
              <a:gd name="connsiteY3" fmla="*/ 2198971 h 2198972"/>
              <a:gd name="connsiteX4" fmla="*/ 0 w 10661291"/>
              <a:gd name="connsiteY4" fmla="*/ 1099485 h 2198972"/>
              <a:gd name="connsiteX5" fmla="*/ 0 w 10661291"/>
              <a:gd name="connsiteY5" fmla="*/ 0 h 2198972"/>
              <a:gd name="connsiteX6" fmla="*/ 0 w 10661291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0 h 2198972"/>
              <a:gd name="connsiteX5" fmla="*/ 0 w 10240035"/>
              <a:gd name="connsiteY5" fmla="*/ 0 h 2198972"/>
              <a:gd name="connsiteX0" fmla="*/ 80772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0 h 2198972"/>
              <a:gd name="connsiteX5" fmla="*/ 807720 w 10240035"/>
              <a:gd name="connsiteY5" fmla="*/ 0 h 2198972"/>
              <a:gd name="connsiteX0" fmla="*/ 900020 w 10332335"/>
              <a:gd name="connsiteY0" fmla="*/ 0 h 2198972"/>
              <a:gd name="connsiteX1" fmla="*/ 10332335 w 10332335"/>
              <a:gd name="connsiteY1" fmla="*/ 0 h 2198972"/>
              <a:gd name="connsiteX2" fmla="*/ 8044129 w 10332335"/>
              <a:gd name="connsiteY2" fmla="*/ 2198972 h 2198972"/>
              <a:gd name="connsiteX3" fmla="*/ 1191786 w 10332335"/>
              <a:gd name="connsiteY3" fmla="*/ 2198971 h 2198972"/>
              <a:gd name="connsiteX4" fmla="*/ 900020 w 10332335"/>
              <a:gd name="connsiteY4" fmla="*/ 0 h 2198972"/>
              <a:gd name="connsiteX0" fmla="*/ 325154 w 9757469"/>
              <a:gd name="connsiteY0" fmla="*/ 0 h 2198972"/>
              <a:gd name="connsiteX1" fmla="*/ 9757469 w 9757469"/>
              <a:gd name="connsiteY1" fmla="*/ 0 h 2198972"/>
              <a:gd name="connsiteX2" fmla="*/ 7469263 w 9757469"/>
              <a:gd name="connsiteY2" fmla="*/ 2198972 h 2198972"/>
              <a:gd name="connsiteX3" fmla="*/ 616920 w 9757469"/>
              <a:gd name="connsiteY3" fmla="*/ 2198971 h 2198972"/>
              <a:gd name="connsiteX4" fmla="*/ 325154 w 9757469"/>
              <a:gd name="connsiteY4" fmla="*/ 0 h 2198972"/>
              <a:gd name="connsiteX0" fmla="*/ 0 w 9432315"/>
              <a:gd name="connsiteY0" fmla="*/ 0 h 2198972"/>
              <a:gd name="connsiteX1" fmla="*/ 9432315 w 9432315"/>
              <a:gd name="connsiteY1" fmla="*/ 0 h 2198972"/>
              <a:gd name="connsiteX2" fmla="*/ 7144109 w 9432315"/>
              <a:gd name="connsiteY2" fmla="*/ 2198972 h 2198972"/>
              <a:gd name="connsiteX3" fmla="*/ 291766 w 9432315"/>
              <a:gd name="connsiteY3" fmla="*/ 2198971 h 2198972"/>
              <a:gd name="connsiteX4" fmla="*/ 0 w 9432315"/>
              <a:gd name="connsiteY4" fmla="*/ 0 h 2198972"/>
              <a:gd name="connsiteX0" fmla="*/ 69347 w 9501662"/>
              <a:gd name="connsiteY0" fmla="*/ 0 h 2198972"/>
              <a:gd name="connsiteX1" fmla="*/ 9501662 w 9501662"/>
              <a:gd name="connsiteY1" fmla="*/ 0 h 2198972"/>
              <a:gd name="connsiteX2" fmla="*/ 7213456 w 9501662"/>
              <a:gd name="connsiteY2" fmla="*/ 2198972 h 2198972"/>
              <a:gd name="connsiteX3" fmla="*/ 86793 w 9501662"/>
              <a:gd name="connsiteY3" fmla="*/ 2198971 h 2198972"/>
              <a:gd name="connsiteX4" fmla="*/ 69347 w 9501662"/>
              <a:gd name="connsiteY4" fmla="*/ 0 h 2198972"/>
              <a:gd name="connsiteX0" fmla="*/ 0 w 9432315"/>
              <a:gd name="connsiteY0" fmla="*/ 0 h 2198972"/>
              <a:gd name="connsiteX1" fmla="*/ 9432315 w 9432315"/>
              <a:gd name="connsiteY1" fmla="*/ 0 h 2198972"/>
              <a:gd name="connsiteX2" fmla="*/ 7144109 w 9432315"/>
              <a:gd name="connsiteY2" fmla="*/ 2198972 h 2198972"/>
              <a:gd name="connsiteX3" fmla="*/ 17446 w 9432315"/>
              <a:gd name="connsiteY3" fmla="*/ 2198971 h 2198972"/>
              <a:gd name="connsiteX4" fmla="*/ 0 w 9432315"/>
              <a:gd name="connsiteY4" fmla="*/ 0 h 21989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432315" h="2198972">
                <a:moveTo>
                  <a:pt x="0" y="0"/>
                </a:moveTo>
                <a:lnTo>
                  <a:pt x="9432315" y="0"/>
                </a:lnTo>
                <a:cubicBezTo>
                  <a:pt x="9248860" y="1235175"/>
                  <a:pt x="8210334" y="2137277"/>
                  <a:pt x="7144109" y="2198972"/>
                </a:cubicBezTo>
                <a:lnTo>
                  <a:pt x="17446" y="2198971"/>
                </a:lnTo>
                <a:cubicBezTo>
                  <a:pt x="30721" y="1146676"/>
                  <a:pt x="575" y="838935"/>
                  <a:pt x="0" y="0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lvl1pPr marL="548640">
              <a:lnSpc>
                <a:spcPct val="100000"/>
              </a:lnSpc>
              <a:defRPr>
                <a:solidFill>
                  <a:schemeClr val="bg2"/>
                </a:solidFill>
              </a:defRPr>
            </a:lvl1pPr>
          </a:lstStyle>
          <a:p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704EC18E-B48D-4AD7-A5B5-3D57255D1A2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6483" y="0"/>
            <a:ext cx="2773332" cy="2202508"/>
          </a:xfrm>
          <a:custGeom>
            <a:avLst/>
            <a:gdLst>
              <a:gd name="connsiteX0" fmla="*/ 0 w 2773332"/>
              <a:gd name="connsiteY0" fmla="*/ 0 h 2202508"/>
              <a:gd name="connsiteX1" fmla="*/ 2773332 w 2773332"/>
              <a:gd name="connsiteY1" fmla="*/ 0 h 2202508"/>
              <a:gd name="connsiteX2" fmla="*/ 2773332 w 2773332"/>
              <a:gd name="connsiteY2" fmla="*/ 2202508 h 2202508"/>
              <a:gd name="connsiteX3" fmla="*/ 0 w 2773332"/>
              <a:gd name="connsiteY3" fmla="*/ 2202508 h 2202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73332" h="2202508">
                <a:moveTo>
                  <a:pt x="0" y="0"/>
                </a:moveTo>
                <a:lnTo>
                  <a:pt x="2773332" y="0"/>
                </a:lnTo>
                <a:lnTo>
                  <a:pt x="2773332" y="2202508"/>
                </a:lnTo>
                <a:lnTo>
                  <a:pt x="0" y="2202508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FAE5A08C-2BA6-4754-806E-3BEAE8D2EC1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16484" y="2202508"/>
            <a:ext cx="2773332" cy="2327746"/>
          </a:xfrm>
          <a:custGeom>
            <a:avLst/>
            <a:gdLst>
              <a:gd name="connsiteX0" fmla="*/ 0 w 2773332"/>
              <a:gd name="connsiteY0" fmla="*/ 0 h 2327746"/>
              <a:gd name="connsiteX1" fmla="*/ 2773332 w 2773332"/>
              <a:gd name="connsiteY1" fmla="*/ 0 h 2327746"/>
              <a:gd name="connsiteX2" fmla="*/ 2773332 w 2773332"/>
              <a:gd name="connsiteY2" fmla="*/ 2327746 h 2327746"/>
              <a:gd name="connsiteX3" fmla="*/ 0 w 2773332"/>
              <a:gd name="connsiteY3" fmla="*/ 2327746 h 2327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73332" h="2327746">
                <a:moveTo>
                  <a:pt x="0" y="0"/>
                </a:moveTo>
                <a:lnTo>
                  <a:pt x="2773332" y="0"/>
                </a:lnTo>
                <a:lnTo>
                  <a:pt x="2773332" y="2327746"/>
                </a:lnTo>
                <a:lnTo>
                  <a:pt x="0" y="2327746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BBE1FA0E-416C-4623-840A-A04A5237BCF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-16484" y="4530254"/>
            <a:ext cx="2773332" cy="2327746"/>
          </a:xfrm>
          <a:custGeom>
            <a:avLst/>
            <a:gdLst>
              <a:gd name="connsiteX0" fmla="*/ 0 w 2773332"/>
              <a:gd name="connsiteY0" fmla="*/ 0 h 2327746"/>
              <a:gd name="connsiteX1" fmla="*/ 2773332 w 2773332"/>
              <a:gd name="connsiteY1" fmla="*/ 0 h 2327746"/>
              <a:gd name="connsiteX2" fmla="*/ 2773332 w 2773332"/>
              <a:gd name="connsiteY2" fmla="*/ 2327746 h 2327746"/>
              <a:gd name="connsiteX3" fmla="*/ 0 w 2773332"/>
              <a:gd name="connsiteY3" fmla="*/ 2327746 h 2327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73332" h="2327746">
                <a:moveTo>
                  <a:pt x="0" y="0"/>
                </a:moveTo>
                <a:lnTo>
                  <a:pt x="2773332" y="0"/>
                </a:lnTo>
                <a:lnTo>
                  <a:pt x="2773332" y="2327746"/>
                </a:lnTo>
                <a:lnTo>
                  <a:pt x="0" y="2327746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03BD1FF0-3229-401F-AEC3-09AE70428E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2800" y="2794177"/>
            <a:ext cx="7476460" cy="3382786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GB" dirty="0"/>
              <a:t>BA Business Management | PM: Khaza Ahmed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5/8/2023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6" name="Picture 5" descr="Graphical user interface">
            <a:extLst>
              <a:ext uri="{FF2B5EF4-FFF2-40B4-BE49-F238E27FC236}">
                <a16:creationId xmlns:a16="http://schemas.microsoft.com/office/drawing/2014/main" id="{F4530B10-E156-A8F4-51BF-05029CBD8D9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407676" y="6147802"/>
            <a:ext cx="4544059" cy="838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524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755B30B-7677-4AAC-9890-81A7EFF6B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6E5F686-1654-4CE7-8DA0-0D626B36E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AA6281C-6C47-45BE-9BDA-1518A016E9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685798"/>
            <a:ext cx="4770783" cy="3217461"/>
          </a:xfrm>
        </p:spPr>
        <p:txBody>
          <a:bodyPr>
            <a:normAutofit/>
          </a:bodyPr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 algn="l"/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AC1FE5B8-D695-49EA-BEA4-B9282CC4EF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57901" y="1"/>
            <a:ext cx="6134099" cy="6857999"/>
          </a:xfrm>
          <a:custGeom>
            <a:avLst/>
            <a:gdLst>
              <a:gd name="connsiteX0" fmla="*/ 2378699 w 6134099"/>
              <a:gd name="connsiteY0" fmla="*/ 0 h 6857999"/>
              <a:gd name="connsiteX1" fmla="*/ 6134099 w 6134099"/>
              <a:gd name="connsiteY1" fmla="*/ 0 h 6857999"/>
              <a:gd name="connsiteX2" fmla="*/ 6134099 w 6134099"/>
              <a:gd name="connsiteY2" fmla="*/ 6857999 h 6857999"/>
              <a:gd name="connsiteX3" fmla="*/ 2401766 w 6134099"/>
              <a:gd name="connsiteY3" fmla="*/ 6857999 h 6857999"/>
              <a:gd name="connsiteX4" fmla="*/ 2397402 w 6134099"/>
              <a:gd name="connsiteY4" fmla="*/ 6856523 h 6857999"/>
              <a:gd name="connsiteX5" fmla="*/ 0 w 6134099"/>
              <a:gd name="connsiteY5" fmla="*/ 3424574 h 6857999"/>
              <a:gd name="connsiteX6" fmla="*/ 2231484 w 6134099"/>
              <a:gd name="connsiteY6" fmla="*/ 58045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34099" h="6857999">
                <a:moveTo>
                  <a:pt x="2378699" y="0"/>
                </a:moveTo>
                <a:lnTo>
                  <a:pt x="6134099" y="0"/>
                </a:lnTo>
                <a:lnTo>
                  <a:pt x="6134099" y="6857999"/>
                </a:lnTo>
                <a:lnTo>
                  <a:pt x="2401766" y="6857999"/>
                </a:lnTo>
                <a:lnTo>
                  <a:pt x="2397402" y="6856523"/>
                </a:lnTo>
                <a:cubicBezTo>
                  <a:pt x="998410" y="6344283"/>
                  <a:pt x="0" y="5001024"/>
                  <a:pt x="0" y="3424574"/>
                </a:cubicBezTo>
                <a:cubicBezTo>
                  <a:pt x="0" y="1911182"/>
                  <a:pt x="920134" y="612699"/>
                  <a:pt x="2231484" y="58045"/>
                </a:cubicBezTo>
                <a:close/>
              </a:path>
            </a:pathLst>
          </a:custGeom>
          <a:solidFill>
            <a:schemeClr val="accent6"/>
          </a:solidFill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E24FC61A-6DA9-444C-9D55-2FE464BD58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589056"/>
            <a:ext cx="11576868" cy="2268943"/>
          </a:xfrm>
          <a:custGeom>
            <a:avLst/>
            <a:gdLst>
              <a:gd name="connsiteX0" fmla="*/ 0 w 11576868"/>
              <a:gd name="connsiteY0" fmla="*/ 0 h 2500380"/>
              <a:gd name="connsiteX1" fmla="*/ 10326678 w 11576868"/>
              <a:gd name="connsiteY1" fmla="*/ 0 h 2500380"/>
              <a:gd name="connsiteX2" fmla="*/ 11576868 w 11576868"/>
              <a:gd name="connsiteY2" fmla="*/ 1250190 h 2500380"/>
              <a:gd name="connsiteX3" fmla="*/ 11576868 w 11576868"/>
              <a:gd name="connsiteY3" fmla="*/ 2500380 h 2500380"/>
              <a:gd name="connsiteX4" fmla="*/ 0 w 11576868"/>
              <a:gd name="connsiteY4" fmla="*/ 2500380 h 2500380"/>
              <a:gd name="connsiteX5" fmla="*/ 0 w 11576868"/>
              <a:gd name="connsiteY5" fmla="*/ 0 h 2500380"/>
              <a:gd name="connsiteX0" fmla="*/ 0 w 12449160"/>
              <a:gd name="connsiteY0" fmla="*/ 0 h 2500380"/>
              <a:gd name="connsiteX1" fmla="*/ 10326678 w 12449160"/>
              <a:gd name="connsiteY1" fmla="*/ 0 h 2500380"/>
              <a:gd name="connsiteX2" fmla="*/ 11576868 w 12449160"/>
              <a:gd name="connsiteY2" fmla="*/ 2500380 h 2500380"/>
              <a:gd name="connsiteX3" fmla="*/ 0 w 12449160"/>
              <a:gd name="connsiteY3" fmla="*/ 2500380 h 2500380"/>
              <a:gd name="connsiteX4" fmla="*/ 0 w 12449160"/>
              <a:gd name="connsiteY4" fmla="*/ 0 h 2500380"/>
              <a:gd name="connsiteX0" fmla="*/ 0 w 11640738"/>
              <a:gd name="connsiteY0" fmla="*/ 0 h 2500380"/>
              <a:gd name="connsiteX1" fmla="*/ 10326678 w 11640738"/>
              <a:gd name="connsiteY1" fmla="*/ 0 h 2500380"/>
              <a:gd name="connsiteX2" fmla="*/ 11576868 w 11640738"/>
              <a:gd name="connsiteY2" fmla="*/ 2500380 h 2500380"/>
              <a:gd name="connsiteX3" fmla="*/ 0 w 11640738"/>
              <a:gd name="connsiteY3" fmla="*/ 2500380 h 2500380"/>
              <a:gd name="connsiteX4" fmla="*/ 0 w 11640738"/>
              <a:gd name="connsiteY4" fmla="*/ 0 h 2500380"/>
              <a:gd name="connsiteX0" fmla="*/ 0 w 11576868"/>
              <a:gd name="connsiteY0" fmla="*/ 0 h 2500380"/>
              <a:gd name="connsiteX1" fmla="*/ 1032667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0 h 2500380"/>
              <a:gd name="connsiteX1" fmla="*/ 973231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0 h 2500380"/>
              <a:gd name="connsiteX1" fmla="*/ 909223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0 h 2500380"/>
              <a:gd name="connsiteX1" fmla="*/ 881791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0 h 2500380"/>
              <a:gd name="connsiteX1" fmla="*/ 855883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10567 h 2510947"/>
              <a:gd name="connsiteX1" fmla="*/ 8558838 w 11576868"/>
              <a:gd name="connsiteY1" fmla="*/ 10567 h 2510947"/>
              <a:gd name="connsiteX2" fmla="*/ 11576868 w 11576868"/>
              <a:gd name="connsiteY2" fmla="*/ 2510947 h 2510947"/>
              <a:gd name="connsiteX3" fmla="*/ 0 w 11576868"/>
              <a:gd name="connsiteY3" fmla="*/ 2510947 h 2510947"/>
              <a:gd name="connsiteX4" fmla="*/ 0 w 11576868"/>
              <a:gd name="connsiteY4" fmla="*/ 10567 h 2510947"/>
              <a:gd name="connsiteX0" fmla="*/ 0 w 11576868"/>
              <a:gd name="connsiteY0" fmla="*/ 462 h 2500842"/>
              <a:gd name="connsiteX1" fmla="*/ 8558838 w 11576868"/>
              <a:gd name="connsiteY1" fmla="*/ 462 h 2500842"/>
              <a:gd name="connsiteX2" fmla="*/ 11576868 w 11576868"/>
              <a:gd name="connsiteY2" fmla="*/ 2500842 h 2500842"/>
              <a:gd name="connsiteX3" fmla="*/ 0 w 11576868"/>
              <a:gd name="connsiteY3" fmla="*/ 2500842 h 2500842"/>
              <a:gd name="connsiteX4" fmla="*/ 0 w 11576868"/>
              <a:gd name="connsiteY4" fmla="*/ 462 h 2500842"/>
              <a:gd name="connsiteX0" fmla="*/ 0 w 11576868"/>
              <a:gd name="connsiteY0" fmla="*/ 30928 h 2531308"/>
              <a:gd name="connsiteX1" fmla="*/ 8558838 w 11576868"/>
              <a:gd name="connsiteY1" fmla="*/ 448 h 2531308"/>
              <a:gd name="connsiteX2" fmla="*/ 11576868 w 11576868"/>
              <a:gd name="connsiteY2" fmla="*/ 2531308 h 2531308"/>
              <a:gd name="connsiteX3" fmla="*/ 0 w 11576868"/>
              <a:gd name="connsiteY3" fmla="*/ 2531308 h 2531308"/>
              <a:gd name="connsiteX4" fmla="*/ 0 w 11576868"/>
              <a:gd name="connsiteY4" fmla="*/ 30928 h 2531308"/>
              <a:gd name="connsiteX0" fmla="*/ 0 w 11576868"/>
              <a:gd name="connsiteY0" fmla="*/ 30480 h 2530860"/>
              <a:gd name="connsiteX1" fmla="*/ 8558838 w 11576868"/>
              <a:gd name="connsiteY1" fmla="*/ 0 h 2530860"/>
              <a:gd name="connsiteX2" fmla="*/ 11576868 w 11576868"/>
              <a:gd name="connsiteY2" fmla="*/ 2530860 h 2530860"/>
              <a:gd name="connsiteX3" fmla="*/ 0 w 11576868"/>
              <a:gd name="connsiteY3" fmla="*/ 2530860 h 2530860"/>
              <a:gd name="connsiteX4" fmla="*/ 0 w 11576868"/>
              <a:gd name="connsiteY4" fmla="*/ 30480 h 2530860"/>
              <a:gd name="connsiteX0" fmla="*/ 0 w 11576868"/>
              <a:gd name="connsiteY0" fmla="*/ 30480 h 2530860"/>
              <a:gd name="connsiteX1" fmla="*/ 8558838 w 11576868"/>
              <a:gd name="connsiteY1" fmla="*/ 0 h 2530860"/>
              <a:gd name="connsiteX2" fmla="*/ 11576868 w 11576868"/>
              <a:gd name="connsiteY2" fmla="*/ 2530860 h 2530860"/>
              <a:gd name="connsiteX3" fmla="*/ 0 w 11576868"/>
              <a:gd name="connsiteY3" fmla="*/ 2530860 h 2530860"/>
              <a:gd name="connsiteX4" fmla="*/ 0 w 11576868"/>
              <a:gd name="connsiteY4" fmla="*/ 30480 h 25308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76868" h="2530860">
                <a:moveTo>
                  <a:pt x="0" y="30480"/>
                </a:moveTo>
                <a:lnTo>
                  <a:pt x="8558838" y="0"/>
                </a:lnTo>
                <a:cubicBezTo>
                  <a:pt x="10335916" y="20490"/>
                  <a:pt x="11453941" y="1016850"/>
                  <a:pt x="11576868" y="2530860"/>
                </a:cubicBezTo>
                <a:lnTo>
                  <a:pt x="0" y="2530860"/>
                </a:lnTo>
                <a:lnTo>
                  <a:pt x="0" y="30480"/>
                </a:lnTo>
                <a:close/>
              </a:path>
            </a:pathLst>
          </a:custGeom>
          <a:solidFill>
            <a:schemeClr val="accent2">
              <a:lumMod val="75000"/>
              <a:alpha val="80000"/>
            </a:schemeClr>
          </a:solidFill>
        </p:spPr>
        <p:txBody>
          <a:bodyPr anchor="t"/>
          <a:lstStyle>
            <a:lvl1pPr marL="914400" indent="0">
              <a:lnSpc>
                <a:spcPct val="400000"/>
              </a:lnSpc>
              <a:buNone/>
              <a:defRPr>
                <a:solidFill>
                  <a:schemeClr val="bg2"/>
                </a:solidFill>
              </a:defRPr>
            </a:lvl1pPr>
          </a:lstStyle>
          <a:p>
            <a:r>
              <a:rPr lang="en-US" dirty="0">
                <a:solidFill>
                  <a:srgbClr val="FFFFFF"/>
                </a:solidFill>
              </a:rPr>
              <a:t>Click to edit Master subtitle style</a:t>
            </a:r>
          </a:p>
        </p:txBody>
      </p:sp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92DF546-C597-C904-B063-42E806ADDB9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946518" y="6019683"/>
            <a:ext cx="4544059" cy="838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39018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9839C-7D7A-49F1-8BFE-85C6C7D78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448056"/>
            <a:ext cx="9914859" cy="1329004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748DC-EBB9-44C6-8566-38F87FF7F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919673"/>
            <a:ext cx="9914860" cy="412331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2F5AB-D8C6-4AE1-8FAE-CD0499CB6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4400" y="6437376"/>
            <a:ext cx="3775914" cy="365125"/>
          </a:xfrm>
        </p:spPr>
        <p:txBody>
          <a:bodyPr/>
          <a:lstStyle>
            <a:lvl1pPr algn="l">
              <a:defRPr>
                <a:solidFill>
                  <a:schemeClr val="accent2"/>
                </a:solidFill>
              </a:defRPr>
            </a:lvl1pPr>
          </a:lstStyle>
          <a:p>
            <a:r>
              <a:rPr lang="en-GB" dirty="0"/>
              <a:t>BA Business Management | PM: Khaza Ahmed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42198-F50F-4C8A-9BD9-4CC3950F8F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5/8/2023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C58D8-B582-4DB3-A94D-056240199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1" name="Picture 10" descr="Graphical user interface">
            <a:extLst>
              <a:ext uri="{FF2B5EF4-FFF2-40B4-BE49-F238E27FC236}">
                <a16:creationId xmlns:a16="http://schemas.microsoft.com/office/drawing/2014/main" id="{39E27477-DF88-0B2F-9BFC-E595CEE465E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734770" y="5961332"/>
            <a:ext cx="4544059" cy="838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54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6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9839C-7D7A-49F1-8BFE-85C6C7D78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448056"/>
            <a:ext cx="9914859" cy="1329004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748DC-EBB9-44C6-8566-38F87FF7F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3440" y="1825625"/>
            <a:ext cx="10500360" cy="43513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2F5AB-D8C6-4AE1-8FAE-CD0499CB6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4400" y="6437376"/>
            <a:ext cx="3775914" cy="365125"/>
          </a:xfrm>
        </p:spPr>
        <p:txBody>
          <a:bodyPr/>
          <a:lstStyle>
            <a:lvl1pPr algn="l">
              <a:defRPr>
                <a:solidFill>
                  <a:schemeClr val="accent2"/>
                </a:solidFill>
              </a:defRPr>
            </a:lvl1pPr>
          </a:lstStyle>
          <a:p>
            <a:r>
              <a:rPr lang="en-GB" dirty="0"/>
              <a:t>BA Business Management | PM: Khaza Ahmed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42198-F50F-4C8A-9BD9-4CC3950F8F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5/8/2023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C58D8-B582-4DB3-A94D-056240199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4635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F47EA1B-2641-431A-B894-4A66FC5A0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6246663" y="-1789711"/>
            <a:ext cx="3354778" cy="6934200"/>
          </a:xfrm>
          <a:custGeom>
            <a:avLst/>
            <a:gdLst>
              <a:gd name="connsiteX0" fmla="*/ 2352312 w 2353172"/>
              <a:gd name="connsiteY0" fmla="*/ 0 h 4863918"/>
              <a:gd name="connsiteX1" fmla="*/ 2353172 w 2353172"/>
              <a:gd name="connsiteY1" fmla="*/ 0 h 4863918"/>
              <a:gd name="connsiteX2" fmla="*/ 2353172 w 2353172"/>
              <a:gd name="connsiteY2" fmla="*/ 4863918 h 4863918"/>
              <a:gd name="connsiteX3" fmla="*/ 2352312 w 2353172"/>
              <a:gd name="connsiteY3" fmla="*/ 4863918 h 4863918"/>
              <a:gd name="connsiteX4" fmla="*/ 2340504 w 2353172"/>
              <a:gd name="connsiteY4" fmla="*/ 4630072 h 4863918"/>
              <a:gd name="connsiteX5" fmla="*/ 134816 w 2353172"/>
              <a:gd name="connsiteY5" fmla="*/ 2438342 h 4863918"/>
              <a:gd name="connsiteX6" fmla="*/ 0 w 2353172"/>
              <a:gd name="connsiteY6" fmla="*/ 2431959 h 4863918"/>
              <a:gd name="connsiteX7" fmla="*/ 134816 w 2353172"/>
              <a:gd name="connsiteY7" fmla="*/ 2425576 h 4863918"/>
              <a:gd name="connsiteX8" fmla="*/ 2340504 w 2353172"/>
              <a:gd name="connsiteY8" fmla="*/ 233845 h 4863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53172" h="4863918">
                <a:moveTo>
                  <a:pt x="2352312" y="0"/>
                </a:moveTo>
                <a:lnTo>
                  <a:pt x="2353172" y="0"/>
                </a:lnTo>
                <a:lnTo>
                  <a:pt x="2353172" y="4863918"/>
                </a:lnTo>
                <a:lnTo>
                  <a:pt x="2352312" y="4863918"/>
                </a:lnTo>
                <a:lnTo>
                  <a:pt x="2340504" y="4630072"/>
                </a:lnTo>
                <a:cubicBezTo>
                  <a:pt x="2222700" y="3470082"/>
                  <a:pt x="1296917" y="2548952"/>
                  <a:pt x="134816" y="2438342"/>
                </a:cubicBezTo>
                <a:lnTo>
                  <a:pt x="0" y="2431959"/>
                </a:lnTo>
                <a:lnTo>
                  <a:pt x="134816" y="2425576"/>
                </a:lnTo>
                <a:cubicBezTo>
                  <a:pt x="1296917" y="2314966"/>
                  <a:pt x="2222700" y="1393835"/>
                  <a:pt x="2340504" y="233845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21A2820-A76E-454D-9A0E-F8F7B21367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9327" y="919717"/>
            <a:ext cx="5761074" cy="3423684"/>
          </a:xfrm>
        </p:spPr>
        <p:txBody>
          <a:bodyPr anchor="b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ED9A69A-6A32-4722-924D-7FEFEA9195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9327" y="4795284"/>
            <a:ext cx="4846674" cy="1084522"/>
          </a:xfrm>
        </p:spPr>
        <p:txBody>
          <a:bodyPr/>
          <a:lstStyle>
            <a:lvl1pPr>
              <a:buNone/>
              <a:defRPr>
                <a:solidFill>
                  <a:schemeClr val="bg2"/>
                </a:solidFill>
              </a:defRPr>
            </a:lvl1pPr>
          </a:lstStyle>
          <a:p>
            <a:r>
              <a:rPr lang="en-US">
                <a:solidFill>
                  <a:srgbClr val="FFFFFF"/>
                </a:solidFill>
              </a:rPr>
              <a:t>Click to edit Master subtitle style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1587820-C6FA-402E-9F8D-2DAE5BF95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4513861" y="3447061"/>
            <a:ext cx="3354778" cy="3467100"/>
          </a:xfrm>
          <a:custGeom>
            <a:avLst/>
            <a:gdLst>
              <a:gd name="connsiteX0" fmla="*/ 0 w 2353172"/>
              <a:gd name="connsiteY0" fmla="*/ 0 h 2431959"/>
              <a:gd name="connsiteX1" fmla="*/ 2353172 w 2353172"/>
              <a:gd name="connsiteY1" fmla="*/ 0 h 2431959"/>
              <a:gd name="connsiteX2" fmla="*/ 2353172 w 2353172"/>
              <a:gd name="connsiteY2" fmla="*/ 2431959 h 2431959"/>
              <a:gd name="connsiteX3" fmla="*/ 2352312 w 2353172"/>
              <a:gd name="connsiteY3" fmla="*/ 2431959 h 2431959"/>
              <a:gd name="connsiteX4" fmla="*/ 2340504 w 2353172"/>
              <a:gd name="connsiteY4" fmla="*/ 2198113 h 2431959"/>
              <a:gd name="connsiteX5" fmla="*/ 134816 w 2353172"/>
              <a:gd name="connsiteY5" fmla="*/ 6383 h 2431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53172" h="2431959">
                <a:moveTo>
                  <a:pt x="0" y="0"/>
                </a:moveTo>
                <a:lnTo>
                  <a:pt x="2353172" y="0"/>
                </a:lnTo>
                <a:lnTo>
                  <a:pt x="2353172" y="2431959"/>
                </a:lnTo>
                <a:lnTo>
                  <a:pt x="2352312" y="2431959"/>
                </a:lnTo>
                <a:lnTo>
                  <a:pt x="2340504" y="2198113"/>
                </a:lnTo>
                <a:cubicBezTo>
                  <a:pt x="2222700" y="1038123"/>
                  <a:pt x="1296917" y="116993"/>
                  <a:pt x="134816" y="6383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52728" y="6434560"/>
            <a:ext cx="3428012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GB" dirty="0"/>
              <a:t>BA Business Management | PM: Khaza Ahmed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1E70801-1BA4-4276-9934-E418115C03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924800" y="1"/>
            <a:ext cx="4267200" cy="6858000"/>
          </a:xfrm>
          <a:custGeom>
            <a:avLst/>
            <a:gdLst>
              <a:gd name="connsiteX0" fmla="*/ 3466352 w 4267200"/>
              <a:gd name="connsiteY0" fmla="*/ 0 h 6858000"/>
              <a:gd name="connsiteX1" fmla="*/ 4267200 w 4267200"/>
              <a:gd name="connsiteY1" fmla="*/ 0 h 6858000"/>
              <a:gd name="connsiteX2" fmla="*/ 4267200 w 4267200"/>
              <a:gd name="connsiteY2" fmla="*/ 6858000 h 6858000"/>
              <a:gd name="connsiteX3" fmla="*/ 0 w 4267200"/>
              <a:gd name="connsiteY3" fmla="*/ 6858000 h 6858000"/>
              <a:gd name="connsiteX4" fmla="*/ 0 w 4267200"/>
              <a:gd name="connsiteY4" fmla="*/ 3338980 h 6858000"/>
              <a:gd name="connsiteX5" fmla="*/ 8352 w 4267200"/>
              <a:gd name="connsiteY5" fmla="*/ 3162578 h 6858000"/>
              <a:gd name="connsiteX6" fmla="*/ 3132972 w 4267200"/>
              <a:gd name="connsiteY6" fmla="*/ 18059 h 6858000"/>
              <a:gd name="connsiteX7" fmla="*/ 3466352 w 4267200"/>
              <a:gd name="connsiteY7" fmla="*/ 122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67200" h="6858000">
                <a:moveTo>
                  <a:pt x="3466352" y="0"/>
                </a:moveTo>
                <a:lnTo>
                  <a:pt x="4267200" y="0"/>
                </a:lnTo>
                <a:lnTo>
                  <a:pt x="4267200" y="6858000"/>
                </a:lnTo>
                <a:lnTo>
                  <a:pt x="0" y="6858000"/>
                </a:lnTo>
                <a:lnTo>
                  <a:pt x="0" y="3338980"/>
                </a:lnTo>
                <a:lnTo>
                  <a:pt x="8352" y="3162578"/>
                </a:lnTo>
                <a:cubicBezTo>
                  <a:pt x="166042" y="1505839"/>
                  <a:pt x="1479242" y="186005"/>
                  <a:pt x="3132972" y="18059"/>
                </a:cubicBezTo>
                <a:lnTo>
                  <a:pt x="3466352" y="1225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 anchor="ctr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5/8/2023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77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CA75F14-4851-4FA1-AF45-240D9124B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E08278-E6C4-4B25-8343-43C881C007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844850" y="1"/>
            <a:ext cx="2347151" cy="4454343"/>
          </a:xfrm>
          <a:custGeom>
            <a:avLst/>
            <a:gdLst>
              <a:gd name="connsiteX0" fmla="*/ 2329738 w 2347151"/>
              <a:gd name="connsiteY0" fmla="*/ 0 h 4454343"/>
              <a:gd name="connsiteX1" fmla="*/ 2347151 w 2347151"/>
              <a:gd name="connsiteY1" fmla="*/ 0 h 4454343"/>
              <a:gd name="connsiteX2" fmla="*/ 2347151 w 2347151"/>
              <a:gd name="connsiteY2" fmla="*/ 4454343 h 4454343"/>
              <a:gd name="connsiteX3" fmla="*/ 2340504 w 2347151"/>
              <a:gd name="connsiteY3" fmla="*/ 4322705 h 4454343"/>
              <a:gd name="connsiteX4" fmla="*/ 134816 w 2347151"/>
              <a:gd name="connsiteY4" fmla="*/ 2130974 h 4454343"/>
              <a:gd name="connsiteX5" fmla="*/ 0 w 2347151"/>
              <a:gd name="connsiteY5" fmla="*/ 2124591 h 4454343"/>
              <a:gd name="connsiteX6" fmla="*/ 134816 w 2347151"/>
              <a:gd name="connsiteY6" fmla="*/ 2118208 h 4454343"/>
              <a:gd name="connsiteX7" fmla="*/ 2309087 w 2347151"/>
              <a:gd name="connsiteY7" fmla="*/ 141037 h 4454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47151" h="4454343">
                <a:moveTo>
                  <a:pt x="2329738" y="0"/>
                </a:moveTo>
                <a:lnTo>
                  <a:pt x="2347151" y="0"/>
                </a:lnTo>
                <a:lnTo>
                  <a:pt x="2347151" y="4454343"/>
                </a:lnTo>
                <a:lnTo>
                  <a:pt x="2340504" y="4322705"/>
                </a:lnTo>
                <a:cubicBezTo>
                  <a:pt x="2222700" y="3162715"/>
                  <a:pt x="1296917" y="2241584"/>
                  <a:pt x="134816" y="2130974"/>
                </a:cubicBezTo>
                <a:lnTo>
                  <a:pt x="0" y="2124591"/>
                </a:lnTo>
                <a:lnTo>
                  <a:pt x="134816" y="2118208"/>
                </a:lnTo>
                <a:cubicBezTo>
                  <a:pt x="1224286" y="2014511"/>
                  <a:pt x="2106054" y="1198443"/>
                  <a:pt x="2309087" y="141037"/>
                </a:cubicBez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0CC2109-6984-401D-BF1D-B4F0C35B03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844850" y="-770"/>
            <a:ext cx="2347151" cy="4454343"/>
          </a:xfrm>
          <a:custGeom>
            <a:avLst/>
            <a:gdLst>
              <a:gd name="connsiteX0" fmla="*/ 2329738 w 2347151"/>
              <a:gd name="connsiteY0" fmla="*/ 0 h 4454343"/>
              <a:gd name="connsiteX1" fmla="*/ 2347151 w 2347151"/>
              <a:gd name="connsiteY1" fmla="*/ 0 h 4454343"/>
              <a:gd name="connsiteX2" fmla="*/ 2347151 w 2347151"/>
              <a:gd name="connsiteY2" fmla="*/ 4454343 h 4454343"/>
              <a:gd name="connsiteX3" fmla="*/ 2340504 w 2347151"/>
              <a:gd name="connsiteY3" fmla="*/ 4322705 h 4454343"/>
              <a:gd name="connsiteX4" fmla="*/ 134816 w 2347151"/>
              <a:gd name="connsiteY4" fmla="*/ 2130974 h 4454343"/>
              <a:gd name="connsiteX5" fmla="*/ 0 w 2347151"/>
              <a:gd name="connsiteY5" fmla="*/ 2124591 h 4454343"/>
              <a:gd name="connsiteX6" fmla="*/ 134816 w 2347151"/>
              <a:gd name="connsiteY6" fmla="*/ 2118208 h 4454343"/>
              <a:gd name="connsiteX7" fmla="*/ 2309087 w 2347151"/>
              <a:gd name="connsiteY7" fmla="*/ 141037 h 4454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47151" h="4454343">
                <a:moveTo>
                  <a:pt x="2329738" y="0"/>
                </a:moveTo>
                <a:lnTo>
                  <a:pt x="2347151" y="0"/>
                </a:lnTo>
                <a:lnTo>
                  <a:pt x="2347151" y="4454343"/>
                </a:lnTo>
                <a:lnTo>
                  <a:pt x="2340504" y="4322705"/>
                </a:lnTo>
                <a:cubicBezTo>
                  <a:pt x="2222700" y="3162715"/>
                  <a:pt x="1296917" y="2241584"/>
                  <a:pt x="134816" y="2130974"/>
                </a:cubicBezTo>
                <a:lnTo>
                  <a:pt x="0" y="2124591"/>
                </a:lnTo>
                <a:lnTo>
                  <a:pt x="134816" y="2118208"/>
                </a:lnTo>
                <a:cubicBezTo>
                  <a:pt x="1224286" y="2014511"/>
                  <a:pt x="2106054" y="1198443"/>
                  <a:pt x="2309087" y="14103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4510ECF1-6DD2-4E35-8398-66D763897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10159"/>
            <a:ext cx="12191999" cy="2128731"/>
          </a:xfrm>
          <a:custGeom>
            <a:avLst/>
            <a:gdLst>
              <a:gd name="connsiteX0" fmla="*/ 0 w 12191999"/>
              <a:gd name="connsiteY0" fmla="*/ 0 h 2123863"/>
              <a:gd name="connsiteX1" fmla="*/ 12191999 w 12191999"/>
              <a:gd name="connsiteY1" fmla="*/ 0 h 2123863"/>
              <a:gd name="connsiteX2" fmla="*/ 12191999 w 12191999"/>
              <a:gd name="connsiteY2" fmla="*/ 0 h 2123863"/>
              <a:gd name="connsiteX3" fmla="*/ 12191999 w 12191999"/>
              <a:gd name="connsiteY3" fmla="*/ 1061932 h 2123863"/>
              <a:gd name="connsiteX4" fmla="*/ 11130067 w 12191999"/>
              <a:gd name="connsiteY4" fmla="*/ 2123864 h 2123863"/>
              <a:gd name="connsiteX5" fmla="*/ 1061932 w 12191999"/>
              <a:gd name="connsiteY5" fmla="*/ 2123863 h 2123863"/>
              <a:gd name="connsiteX6" fmla="*/ 0 w 12191999"/>
              <a:gd name="connsiteY6" fmla="*/ 1061931 h 2123863"/>
              <a:gd name="connsiteX7" fmla="*/ 0 w 12191999"/>
              <a:gd name="connsiteY7" fmla="*/ 0 h 2123863"/>
              <a:gd name="connsiteX8" fmla="*/ 0 w 12191999"/>
              <a:gd name="connsiteY8" fmla="*/ 0 h 2123863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12191999 w 12191999"/>
              <a:gd name="connsiteY2" fmla="*/ 0 h 2123864"/>
              <a:gd name="connsiteX3" fmla="*/ 11130067 w 12191999"/>
              <a:gd name="connsiteY3" fmla="*/ 2123864 h 2123864"/>
              <a:gd name="connsiteX4" fmla="*/ 1061932 w 12191999"/>
              <a:gd name="connsiteY4" fmla="*/ 2123863 h 2123864"/>
              <a:gd name="connsiteX5" fmla="*/ 0 w 12191999"/>
              <a:gd name="connsiteY5" fmla="*/ 1061931 h 2123864"/>
              <a:gd name="connsiteX6" fmla="*/ 0 w 12191999"/>
              <a:gd name="connsiteY6" fmla="*/ 0 h 2123864"/>
              <a:gd name="connsiteX7" fmla="*/ 0 w 12191999"/>
              <a:gd name="connsiteY7" fmla="*/ 0 h 2123864"/>
              <a:gd name="connsiteX0" fmla="*/ 0 w 12191999"/>
              <a:gd name="connsiteY0" fmla="*/ 0 h 2123863"/>
              <a:gd name="connsiteX1" fmla="*/ 12191999 w 12191999"/>
              <a:gd name="connsiteY1" fmla="*/ 0 h 2123863"/>
              <a:gd name="connsiteX2" fmla="*/ 12191999 w 12191999"/>
              <a:gd name="connsiteY2" fmla="*/ 0 h 2123863"/>
              <a:gd name="connsiteX3" fmla="*/ 10261387 w 12191999"/>
              <a:gd name="connsiteY3" fmla="*/ 2108624 h 2123863"/>
              <a:gd name="connsiteX4" fmla="*/ 1061932 w 12191999"/>
              <a:gd name="connsiteY4" fmla="*/ 2123863 h 2123863"/>
              <a:gd name="connsiteX5" fmla="*/ 0 w 12191999"/>
              <a:gd name="connsiteY5" fmla="*/ 1061931 h 2123863"/>
              <a:gd name="connsiteX6" fmla="*/ 0 w 12191999"/>
              <a:gd name="connsiteY6" fmla="*/ 0 h 2123863"/>
              <a:gd name="connsiteX7" fmla="*/ 0 w 12191999"/>
              <a:gd name="connsiteY7" fmla="*/ 0 h 2123863"/>
              <a:gd name="connsiteX0" fmla="*/ 0 w 12191999"/>
              <a:gd name="connsiteY0" fmla="*/ 0 h 2123863"/>
              <a:gd name="connsiteX1" fmla="*/ 12191999 w 12191999"/>
              <a:gd name="connsiteY1" fmla="*/ 0 h 2123863"/>
              <a:gd name="connsiteX2" fmla="*/ 12191999 w 12191999"/>
              <a:gd name="connsiteY2" fmla="*/ 0 h 2123863"/>
              <a:gd name="connsiteX3" fmla="*/ 9758467 w 12191999"/>
              <a:gd name="connsiteY3" fmla="*/ 2108624 h 2123863"/>
              <a:gd name="connsiteX4" fmla="*/ 1061932 w 12191999"/>
              <a:gd name="connsiteY4" fmla="*/ 2123863 h 2123863"/>
              <a:gd name="connsiteX5" fmla="*/ 0 w 12191999"/>
              <a:gd name="connsiteY5" fmla="*/ 1061931 h 2123863"/>
              <a:gd name="connsiteX6" fmla="*/ 0 w 12191999"/>
              <a:gd name="connsiteY6" fmla="*/ 0 h 2123863"/>
              <a:gd name="connsiteX7" fmla="*/ 0 w 12191999"/>
              <a:gd name="connsiteY7" fmla="*/ 0 h 2123863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12191999 w 12191999"/>
              <a:gd name="connsiteY2" fmla="*/ 0 h 2123864"/>
              <a:gd name="connsiteX3" fmla="*/ 9636547 w 12191999"/>
              <a:gd name="connsiteY3" fmla="*/ 2123864 h 2123864"/>
              <a:gd name="connsiteX4" fmla="*/ 1061932 w 12191999"/>
              <a:gd name="connsiteY4" fmla="*/ 2123863 h 2123864"/>
              <a:gd name="connsiteX5" fmla="*/ 0 w 12191999"/>
              <a:gd name="connsiteY5" fmla="*/ 1061931 h 2123864"/>
              <a:gd name="connsiteX6" fmla="*/ 0 w 12191999"/>
              <a:gd name="connsiteY6" fmla="*/ 0 h 2123864"/>
              <a:gd name="connsiteX7" fmla="*/ 0 w 12191999"/>
              <a:gd name="connsiteY7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12191999 w 12191999"/>
              <a:gd name="connsiteY2" fmla="*/ 0 h 2123864"/>
              <a:gd name="connsiteX3" fmla="*/ 9636547 w 12191999"/>
              <a:gd name="connsiteY3" fmla="*/ 2123864 h 2123864"/>
              <a:gd name="connsiteX4" fmla="*/ 1061932 w 12191999"/>
              <a:gd name="connsiteY4" fmla="*/ 2123863 h 2123864"/>
              <a:gd name="connsiteX5" fmla="*/ 0 w 12191999"/>
              <a:gd name="connsiteY5" fmla="*/ 1061931 h 2123864"/>
              <a:gd name="connsiteX6" fmla="*/ 0 w 12191999"/>
              <a:gd name="connsiteY6" fmla="*/ 0 h 2123864"/>
              <a:gd name="connsiteX7" fmla="*/ 0 w 12191999"/>
              <a:gd name="connsiteY7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11612879 w 12191999"/>
              <a:gd name="connsiteY2" fmla="*/ 381000 h 2123864"/>
              <a:gd name="connsiteX3" fmla="*/ 9636547 w 12191999"/>
              <a:gd name="connsiteY3" fmla="*/ 2123864 h 2123864"/>
              <a:gd name="connsiteX4" fmla="*/ 1061932 w 12191999"/>
              <a:gd name="connsiteY4" fmla="*/ 2123863 h 2123864"/>
              <a:gd name="connsiteX5" fmla="*/ 0 w 12191999"/>
              <a:gd name="connsiteY5" fmla="*/ 1061931 h 2123864"/>
              <a:gd name="connsiteX6" fmla="*/ 0 w 12191999"/>
              <a:gd name="connsiteY6" fmla="*/ 0 h 2123864"/>
              <a:gd name="connsiteX7" fmla="*/ 0 w 12191999"/>
              <a:gd name="connsiteY7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11612879 w 12191999"/>
              <a:gd name="connsiteY2" fmla="*/ 381000 h 2123864"/>
              <a:gd name="connsiteX3" fmla="*/ 9636547 w 12191999"/>
              <a:gd name="connsiteY3" fmla="*/ 2123864 h 2123864"/>
              <a:gd name="connsiteX4" fmla="*/ 1061932 w 12191999"/>
              <a:gd name="connsiteY4" fmla="*/ 2123863 h 2123864"/>
              <a:gd name="connsiteX5" fmla="*/ 0 w 12191999"/>
              <a:gd name="connsiteY5" fmla="*/ 1061931 h 2123864"/>
              <a:gd name="connsiteX6" fmla="*/ 0 w 12191999"/>
              <a:gd name="connsiteY6" fmla="*/ 0 h 2123864"/>
              <a:gd name="connsiteX7" fmla="*/ 0 w 12191999"/>
              <a:gd name="connsiteY7" fmla="*/ 0 h 2123864"/>
              <a:gd name="connsiteX0" fmla="*/ 0 w 12732723"/>
              <a:gd name="connsiteY0" fmla="*/ 0 h 2123864"/>
              <a:gd name="connsiteX1" fmla="*/ 12191999 w 12732723"/>
              <a:gd name="connsiteY1" fmla="*/ 0 h 2123864"/>
              <a:gd name="connsiteX2" fmla="*/ 9636547 w 12732723"/>
              <a:gd name="connsiteY2" fmla="*/ 2123864 h 2123864"/>
              <a:gd name="connsiteX3" fmla="*/ 1061932 w 12732723"/>
              <a:gd name="connsiteY3" fmla="*/ 2123863 h 2123864"/>
              <a:gd name="connsiteX4" fmla="*/ 0 w 12732723"/>
              <a:gd name="connsiteY4" fmla="*/ 1061931 h 2123864"/>
              <a:gd name="connsiteX5" fmla="*/ 0 w 12732723"/>
              <a:gd name="connsiteY5" fmla="*/ 0 h 2123864"/>
              <a:gd name="connsiteX6" fmla="*/ 0 w 12732723"/>
              <a:gd name="connsiteY6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9636547 w 12191999"/>
              <a:gd name="connsiteY2" fmla="*/ 2123864 h 2123864"/>
              <a:gd name="connsiteX3" fmla="*/ 1061932 w 12191999"/>
              <a:gd name="connsiteY3" fmla="*/ 2123863 h 2123864"/>
              <a:gd name="connsiteX4" fmla="*/ 0 w 12191999"/>
              <a:gd name="connsiteY4" fmla="*/ 1061931 h 2123864"/>
              <a:gd name="connsiteX5" fmla="*/ 0 w 12191999"/>
              <a:gd name="connsiteY5" fmla="*/ 0 h 2123864"/>
              <a:gd name="connsiteX6" fmla="*/ 0 w 12191999"/>
              <a:gd name="connsiteY6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9636547 w 12191999"/>
              <a:gd name="connsiteY2" fmla="*/ 2123864 h 2123864"/>
              <a:gd name="connsiteX3" fmla="*/ 1061932 w 12191999"/>
              <a:gd name="connsiteY3" fmla="*/ 2123863 h 2123864"/>
              <a:gd name="connsiteX4" fmla="*/ 0 w 12191999"/>
              <a:gd name="connsiteY4" fmla="*/ 1061931 h 2123864"/>
              <a:gd name="connsiteX5" fmla="*/ 0 w 12191999"/>
              <a:gd name="connsiteY5" fmla="*/ 0 h 2123864"/>
              <a:gd name="connsiteX6" fmla="*/ 0 w 12191999"/>
              <a:gd name="connsiteY6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9636547 w 12191999"/>
              <a:gd name="connsiteY2" fmla="*/ 2123864 h 2123864"/>
              <a:gd name="connsiteX3" fmla="*/ 1061932 w 12191999"/>
              <a:gd name="connsiteY3" fmla="*/ 2123863 h 2123864"/>
              <a:gd name="connsiteX4" fmla="*/ 0 w 12191999"/>
              <a:gd name="connsiteY4" fmla="*/ 1061931 h 2123864"/>
              <a:gd name="connsiteX5" fmla="*/ 0 w 12191999"/>
              <a:gd name="connsiteY5" fmla="*/ 0 h 2123864"/>
              <a:gd name="connsiteX6" fmla="*/ 0 w 12191999"/>
              <a:gd name="connsiteY6" fmla="*/ 0 h 2123864"/>
              <a:gd name="connsiteX0" fmla="*/ 0 w 12191999"/>
              <a:gd name="connsiteY0" fmla="*/ 0 h 2126534"/>
              <a:gd name="connsiteX1" fmla="*/ 12191999 w 12191999"/>
              <a:gd name="connsiteY1" fmla="*/ 0 h 2126534"/>
              <a:gd name="connsiteX2" fmla="*/ 9636547 w 12191999"/>
              <a:gd name="connsiteY2" fmla="*/ 2123864 h 2126534"/>
              <a:gd name="connsiteX3" fmla="*/ 1061932 w 12191999"/>
              <a:gd name="connsiteY3" fmla="*/ 2123863 h 2126534"/>
              <a:gd name="connsiteX4" fmla="*/ 0 w 12191999"/>
              <a:gd name="connsiteY4" fmla="*/ 1061931 h 2126534"/>
              <a:gd name="connsiteX5" fmla="*/ 0 w 12191999"/>
              <a:gd name="connsiteY5" fmla="*/ 0 h 2126534"/>
              <a:gd name="connsiteX6" fmla="*/ 0 w 12191999"/>
              <a:gd name="connsiteY6" fmla="*/ 0 h 2126534"/>
              <a:gd name="connsiteX0" fmla="*/ 0 w 12191999"/>
              <a:gd name="connsiteY0" fmla="*/ 0 h 2388136"/>
              <a:gd name="connsiteX1" fmla="*/ 12191999 w 12191999"/>
              <a:gd name="connsiteY1" fmla="*/ 0 h 2388136"/>
              <a:gd name="connsiteX2" fmla="*/ 9636547 w 12191999"/>
              <a:gd name="connsiteY2" fmla="*/ 2123864 h 2388136"/>
              <a:gd name="connsiteX3" fmla="*/ 1061932 w 12191999"/>
              <a:gd name="connsiteY3" fmla="*/ 2123863 h 2388136"/>
              <a:gd name="connsiteX4" fmla="*/ 0 w 12191999"/>
              <a:gd name="connsiteY4" fmla="*/ 2128731 h 2388136"/>
              <a:gd name="connsiteX5" fmla="*/ 0 w 12191999"/>
              <a:gd name="connsiteY5" fmla="*/ 0 h 2388136"/>
              <a:gd name="connsiteX6" fmla="*/ 0 w 12191999"/>
              <a:gd name="connsiteY6" fmla="*/ 0 h 2388136"/>
              <a:gd name="connsiteX0" fmla="*/ 0 w 12191999"/>
              <a:gd name="connsiteY0" fmla="*/ 0 h 2128731"/>
              <a:gd name="connsiteX1" fmla="*/ 12191999 w 12191999"/>
              <a:gd name="connsiteY1" fmla="*/ 0 h 2128731"/>
              <a:gd name="connsiteX2" fmla="*/ 9636547 w 12191999"/>
              <a:gd name="connsiteY2" fmla="*/ 2123864 h 2128731"/>
              <a:gd name="connsiteX3" fmla="*/ 0 w 12191999"/>
              <a:gd name="connsiteY3" fmla="*/ 2128731 h 2128731"/>
              <a:gd name="connsiteX4" fmla="*/ 0 w 12191999"/>
              <a:gd name="connsiteY4" fmla="*/ 0 h 2128731"/>
              <a:gd name="connsiteX5" fmla="*/ 0 w 12191999"/>
              <a:gd name="connsiteY5" fmla="*/ 0 h 2128731"/>
              <a:gd name="connsiteX0" fmla="*/ 0 w 12191999"/>
              <a:gd name="connsiteY0" fmla="*/ 0 h 2128731"/>
              <a:gd name="connsiteX1" fmla="*/ 12191999 w 12191999"/>
              <a:gd name="connsiteY1" fmla="*/ 0 h 2128731"/>
              <a:gd name="connsiteX2" fmla="*/ 9636547 w 12191999"/>
              <a:gd name="connsiteY2" fmla="*/ 2123864 h 2128731"/>
              <a:gd name="connsiteX3" fmla="*/ 0 w 12191999"/>
              <a:gd name="connsiteY3" fmla="*/ 2128731 h 2128731"/>
              <a:gd name="connsiteX4" fmla="*/ 0 w 12191999"/>
              <a:gd name="connsiteY4" fmla="*/ 0 h 2128731"/>
              <a:gd name="connsiteX5" fmla="*/ 0 w 12191999"/>
              <a:gd name="connsiteY5" fmla="*/ 0 h 2128731"/>
              <a:gd name="connsiteX0" fmla="*/ 0 w 12191999"/>
              <a:gd name="connsiteY0" fmla="*/ 0 h 2128731"/>
              <a:gd name="connsiteX1" fmla="*/ 12191999 w 12191999"/>
              <a:gd name="connsiteY1" fmla="*/ 0 h 2128731"/>
              <a:gd name="connsiteX2" fmla="*/ 9636547 w 12191999"/>
              <a:gd name="connsiteY2" fmla="*/ 2123864 h 2128731"/>
              <a:gd name="connsiteX3" fmla="*/ 0 w 12191999"/>
              <a:gd name="connsiteY3" fmla="*/ 2128731 h 2128731"/>
              <a:gd name="connsiteX4" fmla="*/ 0 w 12191999"/>
              <a:gd name="connsiteY4" fmla="*/ 0 h 2128731"/>
              <a:gd name="connsiteX5" fmla="*/ 0 w 12191999"/>
              <a:gd name="connsiteY5" fmla="*/ 0 h 21287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2128731">
                <a:moveTo>
                  <a:pt x="0" y="0"/>
                </a:moveTo>
                <a:lnTo>
                  <a:pt x="12191999" y="0"/>
                </a:lnTo>
                <a:cubicBezTo>
                  <a:pt x="12045490" y="887377"/>
                  <a:pt x="11262958" y="2196607"/>
                  <a:pt x="9636547" y="2123864"/>
                </a:cubicBezTo>
                <a:lnTo>
                  <a:pt x="0" y="2128731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lvl1pPr marL="914400">
              <a:lnSpc>
                <a:spcPct val="100000"/>
              </a:lnSpc>
              <a:defRPr>
                <a:solidFill>
                  <a:schemeClr val="bg2"/>
                </a:solidFill>
              </a:defRPr>
            </a:lvl1pPr>
          </a:lstStyle>
          <a:p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5" name="Picture Placeholder 36">
            <a:extLst>
              <a:ext uri="{FF2B5EF4-FFF2-40B4-BE49-F238E27FC236}">
                <a16:creationId xmlns:a16="http://schemas.microsoft.com/office/drawing/2014/main" id="{22F784D1-8CE5-4710-ADC3-2F70D5766F7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863600" y="2185416"/>
            <a:ext cx="2286000" cy="1746504"/>
          </a:xfrm>
          <a:solidFill>
            <a:schemeClr val="accent6"/>
          </a:solid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0">
            <a:extLst>
              <a:ext uri="{FF2B5EF4-FFF2-40B4-BE49-F238E27FC236}">
                <a16:creationId xmlns:a16="http://schemas.microsoft.com/office/drawing/2014/main" id="{1F2D6BF5-159D-4F01-BDEB-0FBD75D3F49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71298" y="3970230"/>
            <a:ext cx="2286000" cy="877824"/>
          </a:xfrm>
        </p:spPr>
        <p:txBody>
          <a:bodyPr anchor="b" anchorCtr="0"/>
          <a:lstStyle>
            <a:lvl1pPr>
              <a:buNone/>
              <a:defRPr sz="2000" b="1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518C033F-CC28-477A-8A72-AD0398D3680F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64181" y="4948171"/>
            <a:ext cx="2286000" cy="741904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36">
            <a:extLst>
              <a:ext uri="{FF2B5EF4-FFF2-40B4-BE49-F238E27FC236}">
                <a16:creationId xmlns:a16="http://schemas.microsoft.com/office/drawing/2014/main" id="{599604B7-B0E5-4112-9123-341EB9C62675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3593592" y="2185416"/>
            <a:ext cx="2286000" cy="1746504"/>
          </a:xfrm>
          <a:solidFill>
            <a:schemeClr val="accent6"/>
          </a:solid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0">
            <a:extLst>
              <a:ext uri="{FF2B5EF4-FFF2-40B4-BE49-F238E27FC236}">
                <a16:creationId xmlns:a16="http://schemas.microsoft.com/office/drawing/2014/main" id="{B4836FAA-F9D8-465B-8985-A5A10F5F2E2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593592" y="3971853"/>
            <a:ext cx="2286000" cy="877824"/>
          </a:xfrm>
        </p:spPr>
        <p:txBody>
          <a:bodyPr anchor="b" anchorCtr="0"/>
          <a:lstStyle>
            <a:lvl1pPr>
              <a:buNone/>
              <a:defRPr sz="2000" b="1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83A2A0BF-0F76-4FDC-97BF-55EBAD5FFFE7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3593592" y="4948171"/>
            <a:ext cx="2286000" cy="741904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7" name="Picture Placeholder 36">
            <a:extLst>
              <a:ext uri="{FF2B5EF4-FFF2-40B4-BE49-F238E27FC236}">
                <a16:creationId xmlns:a16="http://schemas.microsoft.com/office/drawing/2014/main" id="{811A58E2-70B8-4F18-AF4A-136F58682C43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309360" y="2185416"/>
            <a:ext cx="2286000" cy="1746504"/>
          </a:xfrm>
          <a:solidFill>
            <a:schemeClr val="accent6"/>
          </a:solid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22" name="Text Placeholder 30">
            <a:extLst>
              <a:ext uri="{FF2B5EF4-FFF2-40B4-BE49-F238E27FC236}">
                <a16:creationId xmlns:a16="http://schemas.microsoft.com/office/drawing/2014/main" id="{51A90A66-376F-4665-B6E9-475C686D797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09360" y="3971853"/>
            <a:ext cx="2286000" cy="877824"/>
          </a:xfrm>
        </p:spPr>
        <p:txBody>
          <a:bodyPr anchor="b" anchorCtr="0"/>
          <a:lstStyle>
            <a:lvl1pPr>
              <a:buNone/>
              <a:defRPr sz="2000" b="1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7FD8E69F-7035-465B-98F7-47AAF27D3AD7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6309360" y="4949098"/>
            <a:ext cx="2286000" cy="741904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8" name="Picture Placeholder 36">
            <a:extLst>
              <a:ext uri="{FF2B5EF4-FFF2-40B4-BE49-F238E27FC236}">
                <a16:creationId xmlns:a16="http://schemas.microsoft.com/office/drawing/2014/main" id="{D390D85C-0A55-413E-9301-4F451686AB8B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9015984" y="2185416"/>
            <a:ext cx="2286000" cy="1746504"/>
          </a:xfrm>
          <a:solidFill>
            <a:schemeClr val="accent6"/>
          </a:solid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23" name="Text Placeholder 30">
            <a:extLst>
              <a:ext uri="{FF2B5EF4-FFF2-40B4-BE49-F238E27FC236}">
                <a16:creationId xmlns:a16="http://schemas.microsoft.com/office/drawing/2014/main" id="{4C70777F-7849-4350-9858-AB46DD43F28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015984" y="3976192"/>
            <a:ext cx="2286000" cy="877824"/>
          </a:xfrm>
        </p:spPr>
        <p:txBody>
          <a:bodyPr anchor="b" anchorCtr="0"/>
          <a:lstStyle>
            <a:lvl1pPr>
              <a:buNone/>
              <a:defRPr sz="2000" b="1">
                <a:solidFill>
                  <a:schemeClr val="bg2"/>
                </a:solidFill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08918885-EB29-485A-A99A-D589B7ABAD71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9015984" y="4945456"/>
            <a:ext cx="2286000" cy="741904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GB" dirty="0"/>
              <a:t>BA Business Management | PM: Khaza Ahmed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5/8/2023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113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51886-4F39-4E3E-948D-DBC73F267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4805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2C7B2A-B6BE-46FD-9278-A5246BF7EE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E85295-E4B5-4D75-954F-B07A2F4CAB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35623"/>
            <a:ext cx="5157787" cy="3554039"/>
          </a:xfrm>
        </p:spPr>
        <p:txBody>
          <a:bodyPr>
            <a:noAutofit/>
          </a:bodyPr>
          <a:lstStyle>
            <a:lvl1pPr marL="283464" indent="-283464">
              <a:defRPr sz="2000"/>
            </a:lvl1pPr>
            <a:lvl2pPr marL="283464" indent="-283464">
              <a:defRPr sz="1800"/>
            </a:lvl2pPr>
            <a:lvl3pPr marL="283464" indent="-283464">
              <a:defRPr sz="1600"/>
            </a:lvl3pPr>
            <a:lvl4pPr marL="283464" indent="-283464">
              <a:defRPr sz="1400"/>
            </a:lvl4pPr>
            <a:lvl5pPr marL="283464" indent="-283464"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87ABF0-C78D-4589-8FA5-0D6238B4B0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6A4064-2E0A-4FC3-837B-14EC0EF3A6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35623"/>
            <a:ext cx="5183188" cy="3554040"/>
          </a:xfrm>
        </p:spPr>
        <p:txBody>
          <a:bodyPr>
            <a:noAutofit/>
          </a:bodyPr>
          <a:lstStyle>
            <a:lvl1pPr marL="283464" indent="-283464">
              <a:defRPr sz="2000"/>
            </a:lvl1pPr>
            <a:lvl2pPr marL="283464" indent="-283464">
              <a:defRPr sz="1800"/>
            </a:lvl2pPr>
            <a:lvl3pPr marL="283464" indent="-283464">
              <a:defRPr sz="1600"/>
            </a:lvl3pPr>
            <a:lvl4pPr marL="283464" indent="-283464">
              <a:defRPr sz="1400"/>
            </a:lvl4pPr>
            <a:lvl5pPr marL="283464" indent="-283464"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4EC709-AAD9-475C-AC6A-943A8E872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BA Business Management | PM: Khaza Ahmed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E3C169-8D29-4CC4-9581-748178F3C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5/8/2023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0C0E3E-587D-46EB-AAF5-011C137B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5568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51886-4F39-4E3E-948D-DBC73F267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05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2C7B2A-B6BE-46FD-9278-A5246BF7EE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3200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E85295-E4B5-4D75-954F-B07A2F4CAB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35623"/>
            <a:ext cx="3200400" cy="3554039"/>
          </a:xfrm>
        </p:spPr>
        <p:txBody>
          <a:bodyPr>
            <a:normAutofit/>
          </a:bodyPr>
          <a:lstStyle>
            <a:lvl1pPr marL="283464" indent="-283464">
              <a:defRPr sz="1400"/>
            </a:lvl1pPr>
            <a:lvl2pPr marL="283464" indent="-283464">
              <a:defRPr sz="1400"/>
            </a:lvl2pPr>
            <a:lvl3pPr marL="283464" indent="-283464">
              <a:defRPr sz="1400"/>
            </a:lvl3pPr>
            <a:lvl4pPr marL="283464" indent="-283464">
              <a:defRPr sz="1400"/>
            </a:lvl4pPr>
            <a:lvl5pPr marL="283464" indent="-283464"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87ABF0-C78D-4589-8FA5-0D6238B4B0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6597" y="1679012"/>
            <a:ext cx="3200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6A4064-2E0A-4FC3-837B-14EC0EF3A6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6597" y="2633472"/>
            <a:ext cx="3200400" cy="3554040"/>
          </a:xfrm>
        </p:spPr>
        <p:txBody>
          <a:bodyPr>
            <a:normAutofit/>
          </a:bodyPr>
          <a:lstStyle>
            <a:lvl1pPr marL="283464" indent="-283464">
              <a:defRPr sz="1400"/>
            </a:lvl1pPr>
            <a:lvl2pPr marL="283464" indent="-283464">
              <a:defRPr sz="1400"/>
            </a:lvl2pPr>
            <a:lvl3pPr marL="283464" indent="-283464">
              <a:defRPr sz="1400"/>
            </a:lvl3pPr>
            <a:lvl4pPr marL="283464" indent="-283464">
              <a:defRPr sz="1400"/>
            </a:lvl4pPr>
            <a:lvl5pPr marL="283464" indent="-283464"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255FA165-37DF-4E15-9395-3DD34C0F1CC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53406" y="1682496"/>
            <a:ext cx="3200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CAFAE5B4-E9C2-4CEE-AE3C-EAD0E422778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53406" y="2633472"/>
            <a:ext cx="3200400" cy="3554040"/>
          </a:xfrm>
        </p:spPr>
        <p:txBody>
          <a:bodyPr>
            <a:normAutofit/>
          </a:bodyPr>
          <a:lstStyle>
            <a:lvl1pPr marL="283464" indent="-283464">
              <a:defRPr sz="1400"/>
            </a:lvl1pPr>
            <a:lvl2pPr marL="283464" indent="-283464">
              <a:defRPr sz="1400"/>
            </a:lvl2pPr>
            <a:lvl3pPr marL="283464" indent="-283464">
              <a:defRPr sz="1400"/>
            </a:lvl3pPr>
            <a:lvl4pPr marL="283464" indent="-283464">
              <a:defRPr sz="1400"/>
            </a:lvl4pPr>
            <a:lvl5pPr marL="283464" indent="-283464"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4EC709-AAD9-475C-AC6A-943A8E872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BA Business Management | PM: Khaza Ahmed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E3C169-8D29-4CC4-9581-748178F3C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5/8/2023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0C0E3E-587D-46EB-AAF5-011C137B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17974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F77B68-7FA5-4C67-BB5E-544A66A74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21289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459E3D4-4913-4324-9732-B962CCA5D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443553"/>
            <a:ext cx="9914859" cy="132588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Content Placeholder 9">
            <a:extLst>
              <a:ext uri="{FF2B5EF4-FFF2-40B4-BE49-F238E27FC236}">
                <a16:creationId xmlns:a16="http://schemas.microsoft.com/office/drawing/2014/main" id="{FE71C6AE-BA35-4C02-9C7B-2A2D9775DF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709080"/>
            <a:ext cx="5868537" cy="3467881"/>
          </a:xfrm>
        </p:spPr>
        <p:txBody>
          <a:bodyPr/>
          <a:lstStyle>
            <a:lvl1pPr marL="0" indent="0">
              <a:buNone/>
              <a:defRPr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F8E2564-CCE3-4E5F-BA7A-BE1CD195CC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844851" y="1"/>
            <a:ext cx="2347150" cy="4454343"/>
          </a:xfrm>
          <a:custGeom>
            <a:avLst/>
            <a:gdLst>
              <a:gd name="connsiteX0" fmla="*/ 2329738 w 2347151"/>
              <a:gd name="connsiteY0" fmla="*/ 0 h 4454343"/>
              <a:gd name="connsiteX1" fmla="*/ 2347151 w 2347151"/>
              <a:gd name="connsiteY1" fmla="*/ 0 h 4454343"/>
              <a:gd name="connsiteX2" fmla="*/ 2347151 w 2347151"/>
              <a:gd name="connsiteY2" fmla="*/ 4454343 h 4454343"/>
              <a:gd name="connsiteX3" fmla="*/ 2340504 w 2347151"/>
              <a:gd name="connsiteY3" fmla="*/ 4322705 h 4454343"/>
              <a:gd name="connsiteX4" fmla="*/ 134816 w 2347151"/>
              <a:gd name="connsiteY4" fmla="*/ 2130974 h 4454343"/>
              <a:gd name="connsiteX5" fmla="*/ 0 w 2347151"/>
              <a:gd name="connsiteY5" fmla="*/ 2124591 h 4454343"/>
              <a:gd name="connsiteX6" fmla="*/ 134816 w 2347151"/>
              <a:gd name="connsiteY6" fmla="*/ 2118208 h 4454343"/>
              <a:gd name="connsiteX7" fmla="*/ 2309087 w 2347151"/>
              <a:gd name="connsiteY7" fmla="*/ 141037 h 4454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47151" h="4454343">
                <a:moveTo>
                  <a:pt x="2329738" y="0"/>
                </a:moveTo>
                <a:lnTo>
                  <a:pt x="2347151" y="0"/>
                </a:lnTo>
                <a:lnTo>
                  <a:pt x="2347151" y="4454343"/>
                </a:lnTo>
                <a:lnTo>
                  <a:pt x="2340504" y="4322705"/>
                </a:lnTo>
                <a:cubicBezTo>
                  <a:pt x="2222700" y="3162715"/>
                  <a:pt x="1296917" y="2241584"/>
                  <a:pt x="134816" y="2130974"/>
                </a:cubicBezTo>
                <a:lnTo>
                  <a:pt x="0" y="2124591"/>
                </a:lnTo>
                <a:lnTo>
                  <a:pt x="134816" y="2118208"/>
                </a:lnTo>
                <a:cubicBezTo>
                  <a:pt x="1224286" y="2014511"/>
                  <a:pt x="2106054" y="1198443"/>
                  <a:pt x="2309087" y="141037"/>
                </a:cubicBez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70E4796D-B53A-4567-BE9E-482FEC3EDB2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26184" y="2126134"/>
            <a:ext cx="2434622" cy="2503056"/>
          </a:xfrm>
          <a:custGeom>
            <a:avLst/>
            <a:gdLst>
              <a:gd name="connsiteX0" fmla="*/ 0 w 2434622"/>
              <a:gd name="connsiteY0" fmla="*/ 0 h 2381427"/>
              <a:gd name="connsiteX1" fmla="*/ 2434622 w 2434622"/>
              <a:gd name="connsiteY1" fmla="*/ 0 h 2381427"/>
              <a:gd name="connsiteX2" fmla="*/ 2434622 w 2434622"/>
              <a:gd name="connsiteY2" fmla="*/ 2381427 h 2381427"/>
              <a:gd name="connsiteX3" fmla="*/ 0 w 2434622"/>
              <a:gd name="connsiteY3" fmla="*/ 2381427 h 2381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4622" h="2381427">
                <a:moveTo>
                  <a:pt x="0" y="0"/>
                </a:moveTo>
                <a:lnTo>
                  <a:pt x="2434622" y="0"/>
                </a:lnTo>
                <a:lnTo>
                  <a:pt x="2434622" y="2381427"/>
                </a:lnTo>
                <a:lnTo>
                  <a:pt x="0" y="2381427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1FD357AB-C536-40A5-BB4E-AD59A1D930C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759092" y="2118839"/>
            <a:ext cx="2432908" cy="2498880"/>
          </a:xfrm>
          <a:custGeom>
            <a:avLst/>
            <a:gdLst>
              <a:gd name="connsiteX0" fmla="*/ 0 w 2425326"/>
              <a:gd name="connsiteY0" fmla="*/ 0 h 2381426"/>
              <a:gd name="connsiteX1" fmla="*/ 254330 w 2425326"/>
              <a:gd name="connsiteY1" fmla="*/ 0 h 2381426"/>
              <a:gd name="connsiteX2" fmla="*/ 433844 w 2425326"/>
              <a:gd name="connsiteY2" fmla="*/ 25132 h 2381426"/>
              <a:gd name="connsiteX3" fmla="*/ 2424547 w 2425326"/>
              <a:gd name="connsiteY3" fmla="*/ 2186765 h 2381426"/>
              <a:gd name="connsiteX4" fmla="*/ 2425326 w 2425326"/>
              <a:gd name="connsiteY4" fmla="*/ 2202193 h 2381426"/>
              <a:gd name="connsiteX5" fmla="*/ 2425326 w 2425326"/>
              <a:gd name="connsiteY5" fmla="*/ 2381426 h 2381426"/>
              <a:gd name="connsiteX6" fmla="*/ 0 w 2425326"/>
              <a:gd name="connsiteY6" fmla="*/ 2381426 h 2381426"/>
              <a:gd name="connsiteX0" fmla="*/ 0 w 2701627"/>
              <a:gd name="connsiteY0" fmla="*/ 0 h 2419519"/>
              <a:gd name="connsiteX1" fmla="*/ 254330 w 2701627"/>
              <a:gd name="connsiteY1" fmla="*/ 0 h 2419519"/>
              <a:gd name="connsiteX2" fmla="*/ 433844 w 2701627"/>
              <a:gd name="connsiteY2" fmla="*/ 25132 h 2419519"/>
              <a:gd name="connsiteX3" fmla="*/ 2424547 w 2701627"/>
              <a:gd name="connsiteY3" fmla="*/ 2186765 h 2419519"/>
              <a:gd name="connsiteX4" fmla="*/ 2425326 w 2701627"/>
              <a:gd name="connsiteY4" fmla="*/ 2381426 h 2419519"/>
              <a:gd name="connsiteX5" fmla="*/ 0 w 2701627"/>
              <a:gd name="connsiteY5" fmla="*/ 2381426 h 2419519"/>
              <a:gd name="connsiteX6" fmla="*/ 0 w 2701627"/>
              <a:gd name="connsiteY6" fmla="*/ 0 h 2419519"/>
              <a:gd name="connsiteX0" fmla="*/ 0 w 2427563"/>
              <a:gd name="connsiteY0" fmla="*/ 0 h 2381426"/>
              <a:gd name="connsiteX1" fmla="*/ 254330 w 2427563"/>
              <a:gd name="connsiteY1" fmla="*/ 0 h 2381426"/>
              <a:gd name="connsiteX2" fmla="*/ 433844 w 2427563"/>
              <a:gd name="connsiteY2" fmla="*/ 25132 h 2381426"/>
              <a:gd name="connsiteX3" fmla="*/ 2425326 w 2427563"/>
              <a:gd name="connsiteY3" fmla="*/ 2381426 h 2381426"/>
              <a:gd name="connsiteX4" fmla="*/ 0 w 2427563"/>
              <a:gd name="connsiteY4" fmla="*/ 2381426 h 2381426"/>
              <a:gd name="connsiteX5" fmla="*/ 0 w 2427563"/>
              <a:gd name="connsiteY5" fmla="*/ 0 h 2381426"/>
              <a:gd name="connsiteX0" fmla="*/ 0 w 2425384"/>
              <a:gd name="connsiteY0" fmla="*/ 0 h 2381426"/>
              <a:gd name="connsiteX1" fmla="*/ 254330 w 2425384"/>
              <a:gd name="connsiteY1" fmla="*/ 0 h 2381426"/>
              <a:gd name="connsiteX2" fmla="*/ 433844 w 2425384"/>
              <a:gd name="connsiteY2" fmla="*/ 25132 h 2381426"/>
              <a:gd name="connsiteX3" fmla="*/ 2425326 w 2425384"/>
              <a:gd name="connsiteY3" fmla="*/ 2381426 h 2381426"/>
              <a:gd name="connsiteX4" fmla="*/ 0 w 2425384"/>
              <a:gd name="connsiteY4" fmla="*/ 2381426 h 2381426"/>
              <a:gd name="connsiteX5" fmla="*/ 0 w 2425384"/>
              <a:gd name="connsiteY5" fmla="*/ 0 h 2381426"/>
              <a:gd name="connsiteX0" fmla="*/ 0 w 2425326"/>
              <a:gd name="connsiteY0" fmla="*/ 0 h 2381426"/>
              <a:gd name="connsiteX1" fmla="*/ 254330 w 2425326"/>
              <a:gd name="connsiteY1" fmla="*/ 0 h 2381426"/>
              <a:gd name="connsiteX2" fmla="*/ 2425326 w 2425326"/>
              <a:gd name="connsiteY2" fmla="*/ 2381426 h 2381426"/>
              <a:gd name="connsiteX3" fmla="*/ 0 w 2425326"/>
              <a:gd name="connsiteY3" fmla="*/ 2381426 h 2381426"/>
              <a:gd name="connsiteX4" fmla="*/ 0 w 2425326"/>
              <a:gd name="connsiteY4" fmla="*/ 0 h 2381426"/>
              <a:gd name="connsiteX0" fmla="*/ 0 w 2425326"/>
              <a:gd name="connsiteY0" fmla="*/ 0 h 2381426"/>
              <a:gd name="connsiteX1" fmla="*/ 2425326 w 2425326"/>
              <a:gd name="connsiteY1" fmla="*/ 2381426 h 2381426"/>
              <a:gd name="connsiteX2" fmla="*/ 0 w 2425326"/>
              <a:gd name="connsiteY2" fmla="*/ 2381426 h 2381426"/>
              <a:gd name="connsiteX3" fmla="*/ 0 w 2425326"/>
              <a:gd name="connsiteY3" fmla="*/ 0 h 2381426"/>
              <a:gd name="connsiteX0" fmla="*/ 0 w 2425326"/>
              <a:gd name="connsiteY0" fmla="*/ 0 h 2381426"/>
              <a:gd name="connsiteX1" fmla="*/ 2425326 w 2425326"/>
              <a:gd name="connsiteY1" fmla="*/ 2381426 h 2381426"/>
              <a:gd name="connsiteX2" fmla="*/ 0 w 2425326"/>
              <a:gd name="connsiteY2" fmla="*/ 2381426 h 2381426"/>
              <a:gd name="connsiteX3" fmla="*/ 0 w 2425326"/>
              <a:gd name="connsiteY3" fmla="*/ 0 h 2381426"/>
              <a:gd name="connsiteX0" fmla="*/ 0 w 2425326"/>
              <a:gd name="connsiteY0" fmla="*/ 0 h 2381426"/>
              <a:gd name="connsiteX1" fmla="*/ 2425326 w 2425326"/>
              <a:gd name="connsiteY1" fmla="*/ 2381426 h 2381426"/>
              <a:gd name="connsiteX2" fmla="*/ 0 w 2425326"/>
              <a:gd name="connsiteY2" fmla="*/ 2381426 h 2381426"/>
              <a:gd name="connsiteX3" fmla="*/ 0 w 2425326"/>
              <a:gd name="connsiteY3" fmla="*/ 0 h 2381426"/>
              <a:gd name="connsiteX0" fmla="*/ 0 w 2425326"/>
              <a:gd name="connsiteY0" fmla="*/ 0 h 2381426"/>
              <a:gd name="connsiteX1" fmla="*/ 2425326 w 2425326"/>
              <a:gd name="connsiteY1" fmla="*/ 2381426 h 2381426"/>
              <a:gd name="connsiteX2" fmla="*/ 0 w 2425326"/>
              <a:gd name="connsiteY2" fmla="*/ 2381426 h 2381426"/>
              <a:gd name="connsiteX3" fmla="*/ 0 w 2425326"/>
              <a:gd name="connsiteY3" fmla="*/ 0 h 2381426"/>
              <a:gd name="connsiteX0" fmla="*/ 0 w 2425326"/>
              <a:gd name="connsiteY0" fmla="*/ 14 h 2381440"/>
              <a:gd name="connsiteX1" fmla="*/ 2425326 w 2425326"/>
              <a:gd name="connsiteY1" fmla="*/ 2381440 h 2381440"/>
              <a:gd name="connsiteX2" fmla="*/ 0 w 2425326"/>
              <a:gd name="connsiteY2" fmla="*/ 2381440 h 2381440"/>
              <a:gd name="connsiteX3" fmla="*/ 0 w 2425326"/>
              <a:gd name="connsiteY3" fmla="*/ 14 h 2381440"/>
              <a:gd name="connsiteX0" fmla="*/ 0 w 2427169"/>
              <a:gd name="connsiteY0" fmla="*/ 14 h 2381440"/>
              <a:gd name="connsiteX1" fmla="*/ 2425326 w 2427169"/>
              <a:gd name="connsiteY1" fmla="*/ 2381440 h 2381440"/>
              <a:gd name="connsiteX2" fmla="*/ 0 w 2427169"/>
              <a:gd name="connsiteY2" fmla="*/ 2381440 h 2381440"/>
              <a:gd name="connsiteX3" fmla="*/ 0 w 2427169"/>
              <a:gd name="connsiteY3" fmla="*/ 14 h 2381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7169" h="2381440">
                <a:moveTo>
                  <a:pt x="0" y="14"/>
                </a:moveTo>
                <a:cubicBezTo>
                  <a:pt x="1692362" y="-4985"/>
                  <a:pt x="2470324" y="1326204"/>
                  <a:pt x="2425326" y="2381440"/>
                </a:cubicBezTo>
                <a:lnTo>
                  <a:pt x="0" y="2381440"/>
                </a:lnTo>
                <a:lnTo>
                  <a:pt x="0" y="14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BA Business Management | PM: Khaza Ahmed</a:t>
            </a:r>
            <a:endParaRPr lang="en-US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EF54B49C-CC16-4438-9923-F41C8E75273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324344" y="4503573"/>
            <a:ext cx="2434622" cy="2354427"/>
          </a:xfrm>
          <a:custGeom>
            <a:avLst/>
            <a:gdLst>
              <a:gd name="connsiteX0" fmla="*/ 0 w 2434622"/>
              <a:gd name="connsiteY0" fmla="*/ 0 h 2381427"/>
              <a:gd name="connsiteX1" fmla="*/ 2434622 w 2434622"/>
              <a:gd name="connsiteY1" fmla="*/ 0 h 2381427"/>
              <a:gd name="connsiteX2" fmla="*/ 2434622 w 2434622"/>
              <a:gd name="connsiteY2" fmla="*/ 2381427 h 2381427"/>
              <a:gd name="connsiteX3" fmla="*/ 0 w 2434622"/>
              <a:gd name="connsiteY3" fmla="*/ 2381427 h 2381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4622" h="2381427">
                <a:moveTo>
                  <a:pt x="0" y="0"/>
                </a:moveTo>
                <a:lnTo>
                  <a:pt x="2434622" y="0"/>
                </a:lnTo>
                <a:lnTo>
                  <a:pt x="2434622" y="2381427"/>
                </a:lnTo>
                <a:lnTo>
                  <a:pt x="0" y="2381427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C1AB157-27FC-4B7D-9CCA-71C57045CEE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758966" y="4507560"/>
            <a:ext cx="2434622" cy="2350439"/>
          </a:xfrm>
          <a:custGeom>
            <a:avLst/>
            <a:gdLst>
              <a:gd name="connsiteX0" fmla="*/ 0 w 2434622"/>
              <a:gd name="connsiteY0" fmla="*/ 0 h 2342635"/>
              <a:gd name="connsiteX1" fmla="*/ 2434622 w 2434622"/>
              <a:gd name="connsiteY1" fmla="*/ 0 h 2342635"/>
              <a:gd name="connsiteX2" fmla="*/ 2434622 w 2434622"/>
              <a:gd name="connsiteY2" fmla="*/ 2342635 h 2342635"/>
              <a:gd name="connsiteX3" fmla="*/ 0 w 2434622"/>
              <a:gd name="connsiteY3" fmla="*/ 2342635 h 2342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4622" h="2342635">
                <a:moveTo>
                  <a:pt x="0" y="0"/>
                </a:moveTo>
                <a:lnTo>
                  <a:pt x="2434622" y="0"/>
                </a:lnTo>
                <a:lnTo>
                  <a:pt x="2434622" y="2342635"/>
                </a:lnTo>
                <a:lnTo>
                  <a:pt x="0" y="2342635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5/8/2023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83899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BAB19D3-90A9-40E5-BED8-289A8919A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AD247D9-20CF-4BAD-906D-66DB8B852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3479" y="596393"/>
            <a:ext cx="5618922" cy="1542507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>
                <a:solidFill>
                  <a:srgbClr val="FFFFFF"/>
                </a:solidFill>
              </a:rPr>
              <a:t>Click to edit Master title style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0E4B7A8-67F1-4290-B537-DE49AD9FBFF7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-1"/>
            <a:ext cx="5181600" cy="6857999"/>
          </a:xfrm>
          <a:custGeom>
            <a:avLst/>
            <a:gdLst>
              <a:gd name="connsiteX0" fmla="*/ 0 w 5181600"/>
              <a:gd name="connsiteY0" fmla="*/ 0 h 6857999"/>
              <a:gd name="connsiteX1" fmla="*/ 5181600 w 5181600"/>
              <a:gd name="connsiteY1" fmla="*/ 0 h 6857999"/>
              <a:gd name="connsiteX2" fmla="*/ 5181600 w 5181600"/>
              <a:gd name="connsiteY2" fmla="*/ 4504871 h 6857999"/>
              <a:gd name="connsiteX3" fmla="*/ 5181598 w 5181600"/>
              <a:gd name="connsiteY3" fmla="*/ 4504830 h 6857999"/>
              <a:gd name="connsiteX4" fmla="*/ 5175215 w 5181600"/>
              <a:gd name="connsiteY4" fmla="*/ 4639646 h 6857999"/>
              <a:gd name="connsiteX5" fmla="*/ 2983485 w 5181600"/>
              <a:gd name="connsiteY5" fmla="*/ 6845334 h 6857999"/>
              <a:gd name="connsiteX6" fmla="*/ 2749639 w 5181600"/>
              <a:gd name="connsiteY6" fmla="*/ 6857142 h 6857999"/>
              <a:gd name="connsiteX7" fmla="*/ 2749639 w 5181600"/>
              <a:gd name="connsiteY7" fmla="*/ 6857999 h 6857999"/>
              <a:gd name="connsiteX8" fmla="*/ 0 w 5181600"/>
              <a:gd name="connsiteY8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81600" h="6857999">
                <a:moveTo>
                  <a:pt x="0" y="0"/>
                </a:moveTo>
                <a:lnTo>
                  <a:pt x="5181600" y="0"/>
                </a:lnTo>
                <a:lnTo>
                  <a:pt x="5181600" y="4504871"/>
                </a:lnTo>
                <a:lnTo>
                  <a:pt x="5181598" y="4504830"/>
                </a:lnTo>
                <a:lnTo>
                  <a:pt x="5175215" y="4639646"/>
                </a:lnTo>
                <a:cubicBezTo>
                  <a:pt x="5064605" y="5801747"/>
                  <a:pt x="4143475" y="6727530"/>
                  <a:pt x="2983485" y="6845334"/>
                </a:cubicBezTo>
                <a:lnTo>
                  <a:pt x="2749639" y="6857142"/>
                </a:lnTo>
                <a:lnTo>
                  <a:pt x="2749639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6"/>
          </a:solid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E5EAFE93-40B7-4FF8-BEE7-E39911ECD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3478" y="2138901"/>
            <a:ext cx="5618922" cy="4033299"/>
          </a:xfrm>
        </p:spPr>
        <p:txBody>
          <a:bodyPr>
            <a:normAutofit/>
          </a:bodyPr>
          <a:lstStyle>
            <a:lvl1pPr>
              <a:buNone/>
              <a:defRPr>
                <a:solidFill>
                  <a:schemeClr val="bg2"/>
                </a:solidFill>
              </a:defRPr>
            </a:lvl1pPr>
          </a:lstStyle>
          <a:p>
            <a:pPr lvl="0"/>
            <a:r>
              <a:rPr lang="en-US">
                <a:solidFill>
                  <a:srgbClr val="FFFFFF"/>
                </a:solidFill>
              </a:rPr>
              <a:t>Click to edit Master text styles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752B41F-4B4E-4E1F-9191-6BB3F421E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4005014" y="3249456"/>
            <a:ext cx="2353172" cy="4863918"/>
          </a:xfrm>
          <a:custGeom>
            <a:avLst/>
            <a:gdLst>
              <a:gd name="connsiteX0" fmla="*/ 2352312 w 2353172"/>
              <a:gd name="connsiteY0" fmla="*/ 0 h 4863918"/>
              <a:gd name="connsiteX1" fmla="*/ 2353172 w 2353172"/>
              <a:gd name="connsiteY1" fmla="*/ 0 h 4863918"/>
              <a:gd name="connsiteX2" fmla="*/ 2353172 w 2353172"/>
              <a:gd name="connsiteY2" fmla="*/ 4863918 h 4863918"/>
              <a:gd name="connsiteX3" fmla="*/ 2352312 w 2353172"/>
              <a:gd name="connsiteY3" fmla="*/ 4863918 h 4863918"/>
              <a:gd name="connsiteX4" fmla="*/ 2340504 w 2353172"/>
              <a:gd name="connsiteY4" fmla="*/ 4630072 h 4863918"/>
              <a:gd name="connsiteX5" fmla="*/ 134816 w 2353172"/>
              <a:gd name="connsiteY5" fmla="*/ 2438342 h 4863918"/>
              <a:gd name="connsiteX6" fmla="*/ 0 w 2353172"/>
              <a:gd name="connsiteY6" fmla="*/ 2431959 h 4863918"/>
              <a:gd name="connsiteX7" fmla="*/ 134816 w 2353172"/>
              <a:gd name="connsiteY7" fmla="*/ 2425576 h 4863918"/>
              <a:gd name="connsiteX8" fmla="*/ 2340504 w 2353172"/>
              <a:gd name="connsiteY8" fmla="*/ 233845 h 4863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53172" h="4863918">
                <a:moveTo>
                  <a:pt x="2352312" y="0"/>
                </a:moveTo>
                <a:lnTo>
                  <a:pt x="2353172" y="0"/>
                </a:lnTo>
                <a:lnTo>
                  <a:pt x="2353172" y="4863918"/>
                </a:lnTo>
                <a:lnTo>
                  <a:pt x="2352312" y="4863918"/>
                </a:lnTo>
                <a:lnTo>
                  <a:pt x="2340504" y="4630072"/>
                </a:lnTo>
                <a:cubicBezTo>
                  <a:pt x="2222700" y="3470082"/>
                  <a:pt x="1296917" y="2548952"/>
                  <a:pt x="134816" y="2438342"/>
                </a:cubicBezTo>
                <a:lnTo>
                  <a:pt x="0" y="2431959"/>
                </a:lnTo>
                <a:lnTo>
                  <a:pt x="134816" y="2425576"/>
                </a:lnTo>
                <a:cubicBezTo>
                  <a:pt x="1296917" y="2314966"/>
                  <a:pt x="2222700" y="1393835"/>
                  <a:pt x="2340504" y="233845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EFD1DB-7478-445F-ACEF-64BE4DFEC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4005012" y="3249456"/>
            <a:ext cx="2353172" cy="4863918"/>
          </a:xfrm>
          <a:custGeom>
            <a:avLst/>
            <a:gdLst>
              <a:gd name="connsiteX0" fmla="*/ 2352312 w 2353172"/>
              <a:gd name="connsiteY0" fmla="*/ 0 h 4863918"/>
              <a:gd name="connsiteX1" fmla="*/ 2353172 w 2353172"/>
              <a:gd name="connsiteY1" fmla="*/ 0 h 4863918"/>
              <a:gd name="connsiteX2" fmla="*/ 2353172 w 2353172"/>
              <a:gd name="connsiteY2" fmla="*/ 4863918 h 4863918"/>
              <a:gd name="connsiteX3" fmla="*/ 2352312 w 2353172"/>
              <a:gd name="connsiteY3" fmla="*/ 4863918 h 4863918"/>
              <a:gd name="connsiteX4" fmla="*/ 2340504 w 2353172"/>
              <a:gd name="connsiteY4" fmla="*/ 4630072 h 4863918"/>
              <a:gd name="connsiteX5" fmla="*/ 134816 w 2353172"/>
              <a:gd name="connsiteY5" fmla="*/ 2438342 h 4863918"/>
              <a:gd name="connsiteX6" fmla="*/ 0 w 2353172"/>
              <a:gd name="connsiteY6" fmla="*/ 2431959 h 4863918"/>
              <a:gd name="connsiteX7" fmla="*/ 134816 w 2353172"/>
              <a:gd name="connsiteY7" fmla="*/ 2425576 h 4863918"/>
              <a:gd name="connsiteX8" fmla="*/ 2340504 w 2353172"/>
              <a:gd name="connsiteY8" fmla="*/ 233845 h 4863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53172" h="4863918">
                <a:moveTo>
                  <a:pt x="2352312" y="0"/>
                </a:moveTo>
                <a:lnTo>
                  <a:pt x="2353172" y="0"/>
                </a:lnTo>
                <a:lnTo>
                  <a:pt x="2353172" y="4863918"/>
                </a:lnTo>
                <a:lnTo>
                  <a:pt x="2352312" y="4863918"/>
                </a:lnTo>
                <a:lnTo>
                  <a:pt x="2340504" y="4630072"/>
                </a:lnTo>
                <a:cubicBezTo>
                  <a:pt x="2222700" y="3470082"/>
                  <a:pt x="1296917" y="2548952"/>
                  <a:pt x="134816" y="2438342"/>
                </a:cubicBezTo>
                <a:lnTo>
                  <a:pt x="0" y="2431959"/>
                </a:lnTo>
                <a:lnTo>
                  <a:pt x="134816" y="2425576"/>
                </a:lnTo>
                <a:cubicBezTo>
                  <a:pt x="1296917" y="2314966"/>
                  <a:pt x="2222700" y="1393835"/>
                  <a:pt x="2340504" y="233845"/>
                </a:cubicBez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GB" dirty="0"/>
              <a:t>BA Business Management | PM: Khaza Ahmed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5/8/2023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600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5/8/2023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BA Business Management | PM: Khaza Ahmed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2D13D15-77CA-4B50-9E08-0F58009A8E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7635" y="4626592"/>
            <a:ext cx="8600365" cy="1224926"/>
          </a:xfrm>
        </p:spPr>
        <p:txBody>
          <a:bodyPr anchor="b">
            <a:no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Click to edit Master title style</a:t>
            </a:r>
            <a:endParaRPr lang="en-US" sz="4400" dirty="0">
              <a:solidFill>
                <a:srgbClr val="FFFFFF"/>
              </a:solidFill>
            </a:endParaRP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FBB8E73D-B3E6-4E0A-8295-A9EB157228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67636" y="5936776"/>
            <a:ext cx="6660107" cy="625497"/>
          </a:xfrm>
        </p:spPr>
        <p:txBody>
          <a:bodyPr>
            <a:normAutofit/>
          </a:bodyPr>
          <a:lstStyle/>
          <a:p>
            <a:r>
              <a:rPr lang="en-US" sz="1400">
                <a:solidFill>
                  <a:srgbClr val="FFFFFF"/>
                </a:solidFill>
              </a:rPr>
              <a:t>Click to edit Master subtitle style</a:t>
            </a:r>
            <a:endParaRPr lang="en-US" sz="1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9899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9960-406F-4187-A0E6-BD19C68403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9326" y="919716"/>
            <a:ext cx="8504275" cy="3551275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27E7FE-647D-4B2F-BA13-AB3ED4C5CF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9326" y="4795284"/>
            <a:ext cx="8504275" cy="1084522"/>
          </a:xfrm>
        </p:spPr>
        <p:txBody>
          <a:bodyPr>
            <a:normAutofit/>
          </a:bodyPr>
          <a:lstStyle>
            <a:lvl1pPr marL="0" indent="0" algn="l">
              <a:lnSpc>
                <a:spcPct val="120000"/>
              </a:lnSpc>
              <a:buNone/>
              <a:defRPr sz="16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5EF785-E0A7-4496-A5BA-49B0156F262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64706" y="6433202"/>
            <a:ext cx="2426446" cy="367841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5/8/2023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42C627-38A1-4A14-8822-D8D33751C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BA Business Management | PM: Khaza Ahmed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EBE346-5F34-48CD-8928-DA8567AED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3203"/>
            <a:ext cx="702781" cy="367842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37087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8A94B-011C-4B13-8C12-E91BF7A40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20800"/>
            <a:ext cx="9144000" cy="3095813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16D5F3-887C-4A8F-842A-0294A9FB08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3999" y="4589463"/>
            <a:ext cx="914400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94588B-131A-42F3-B76C-62BD65E4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5/8/2023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11AB28-20BD-4CD8-9840-985C3EDBA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BA Business Management | PM: Khaza Ahmed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3C85C-3801-46F0-A100-616F5F2F8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0162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5CB06-0454-4BF1-8011-F8B1A9595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20A70-D33B-4461-B74C-3F59ADB161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08813" y="2163725"/>
            <a:ext cx="4610986" cy="40132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81BDF9-836E-431C-8EFA-417A9BEE9F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7260" y="2163725"/>
            <a:ext cx="4853763" cy="40132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BD9F59-B591-4E2F-899E-3CA78CE82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5/8/2023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6CFD12-B3EC-432C-B264-8AB571CAA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BA Business Management | PM: Khaza Ahmed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F3CBBA-71B3-4857-80E7-525E89FD9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21288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3E062-B7F5-4D30-B416-1BBB4A7D0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BDFF7A-EBD3-4FEB-8451-5D7355069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5/8/2023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F54A2D-2C4B-4E1D-AC16-E3B1F1DDB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BA Business Management | PM: Khaza Ahmed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11F373-DB96-4AEA-8E3E-7EDEA213D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15713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09F8C-8071-4BE5-AD6F-C98F481D1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135B3-14BA-4A88-B6B3-88B77B1C63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7C3A4D-5B69-44B4-B17F-770E83F008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F1C41D-2A59-4512-8034-6DB705787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5/8/2023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85C494-778C-4EE6-9402-242E1CDD9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BA Business Management | PM: Khaza Ahmed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5677B9-C338-4033-9AFE-B8B81C5D8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77147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B77DE-4C2E-476F-A419-57470FB66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9FD1A0-93AE-469A-ADDF-2453B64CAA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119C9C-EF97-4910-9419-6D7202609E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A87172-A64E-4C38-82ED-2A7050B0F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5/8/2023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0C3E24-28E2-4512-BEA0-DAEC5E8465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BA Business Management | PM: Khaza Ahmed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F04F0D-DA84-434D-B136-BEE9FD80A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7360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A08E557-10DB-421A-876E-1AE58F8E07C4}"/>
              </a:ext>
            </a:extLst>
          </p:cNvPr>
          <p:cNvSpPr/>
          <p:nvPr/>
        </p:nvSpPr>
        <p:spPr>
          <a:xfrm>
            <a:off x="8839807" y="373256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2EBCA0-8609-4F35-8CA7-7AD35FDACD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434560"/>
            <a:ext cx="34280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GB" sz="1000" dirty="0"/>
              <a:t>BA Business Management | PM: Khaza Ahmed</a:t>
            </a:r>
            <a:endParaRPr lang="en-US" sz="100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DA9639-38D2-4CD4-A861-F6B4C6CB9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8775" y="590372"/>
            <a:ext cx="10202248" cy="13258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AF00B1-16C1-47B3-A7A0-B714683128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8825" y="1916262"/>
            <a:ext cx="10192198" cy="4133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F9501-5B6B-4DAF-B59D-3C129ED805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017000" y="6433202"/>
            <a:ext cx="2374150" cy="3678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spc="50" baseline="0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US" dirty="0"/>
              <a:t>5/8/2023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685DBD-B7AE-41D8-8CF1-B21CD58E1B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1150" y="6433203"/>
            <a:ext cx="693263" cy="3678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Picture 7" descr="Graphical user interface">
            <a:extLst>
              <a:ext uri="{FF2B5EF4-FFF2-40B4-BE49-F238E27FC236}">
                <a16:creationId xmlns:a16="http://schemas.microsoft.com/office/drawing/2014/main" id="{C0FD69C4-2F91-F4EE-3E33-6DFDAAB99369}"/>
              </a:ext>
            </a:extLst>
          </p:cNvPr>
          <p:cNvPicPr>
            <a:picLocks noChangeAspect="1"/>
          </p:cNvPicPr>
          <p:nvPr userDrawn="1"/>
        </p:nvPicPr>
        <p:blipFill>
          <a:blip r:embed="rId21"/>
          <a:stretch>
            <a:fillRect/>
          </a:stretch>
        </p:blipFill>
        <p:spPr>
          <a:xfrm>
            <a:off x="4384344" y="6014043"/>
            <a:ext cx="4544059" cy="838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7632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73" r:id="rId2"/>
    <p:sldLayoutId id="2147483674" r:id="rId3"/>
    <p:sldLayoutId id="2147483675" r:id="rId4"/>
    <p:sldLayoutId id="2147483662" r:id="rId5"/>
    <p:sldLayoutId id="2147483688" r:id="rId6"/>
    <p:sldLayoutId id="2147483679" r:id="rId7"/>
    <p:sldLayoutId id="2147483685" r:id="rId8"/>
    <p:sldLayoutId id="2147483665" r:id="rId9"/>
    <p:sldLayoutId id="2147483681" r:id="rId10"/>
    <p:sldLayoutId id="2147483678" r:id="rId11"/>
    <p:sldLayoutId id="2147483683" r:id="rId12"/>
    <p:sldLayoutId id="2147483684" r:id="rId13"/>
    <p:sldLayoutId id="2147483661" r:id="rId14"/>
    <p:sldLayoutId id="2147483663" r:id="rId15"/>
    <p:sldLayoutId id="2147483664" r:id="rId16"/>
    <p:sldLayoutId id="2147483666" r:id="rId17"/>
    <p:sldLayoutId id="2147483668" r:id="rId18"/>
    <p:sldLayoutId id="2147483669" r:id="rId19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5"/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736">
          <p15:clr>
            <a:srgbClr val="F26B43"/>
          </p15:clr>
        </p15:guide>
        <p15:guide id="4" orient="horz" pos="3312">
          <p15:clr>
            <a:srgbClr val="F26B43"/>
          </p15:clr>
        </p15:guide>
        <p15:guide id="5" orient="horz" pos="432">
          <p15:clr>
            <a:srgbClr val="F26B43"/>
          </p15:clr>
        </p15:guide>
        <p15:guide id="7" pos="4416">
          <p15:clr>
            <a:srgbClr val="F26B43"/>
          </p15:clr>
        </p15:guide>
        <p15:guide id="8" pos="5568">
          <p15:clr>
            <a:srgbClr val="F26B43"/>
          </p15:clr>
        </p15:guide>
        <p15:guide id="9" pos="7296">
          <p15:clr>
            <a:srgbClr val="F26B43"/>
          </p15:clr>
        </p15:guide>
        <p15:guide id="10" pos="2688">
          <p15:clr>
            <a:srgbClr val="F26B43"/>
          </p15:clr>
        </p15:guide>
        <p15:guide id="11" pos="1536">
          <p15:clr>
            <a:srgbClr val="F26B43"/>
          </p15:clr>
        </p15:guide>
        <p15:guide id="12" pos="384">
          <p15:clr>
            <a:srgbClr val="F26B43"/>
          </p15:clr>
        </p15:guide>
        <p15:guide id="13" pos="2112">
          <p15:clr>
            <a:srgbClr val="F26B43"/>
          </p15:clr>
        </p15:guide>
        <p15:guide id="14" pos="4992">
          <p15:clr>
            <a:srgbClr val="F26B43"/>
          </p15:clr>
        </p15:guide>
        <p15:guide id="15" pos="6720">
          <p15:clr>
            <a:srgbClr val="F26B43"/>
          </p15:clr>
        </p15:guide>
        <p15:guide id="16" pos="960">
          <p15:clr>
            <a:srgbClr val="F26B43"/>
          </p15:clr>
        </p15:guide>
        <p15:guide id="17" pos="3264">
          <p15:clr>
            <a:srgbClr val="F26B43"/>
          </p15:clr>
        </p15:guide>
        <p15:guide id="18" orient="horz" pos="1008">
          <p15:clr>
            <a:srgbClr val="F26B43"/>
          </p15:clr>
        </p15:guide>
        <p15:guide id="19" orient="horz" pos="3888">
          <p15:clr>
            <a:srgbClr val="F26B43"/>
          </p15:clr>
        </p15:guide>
        <p15:guide id="20" pos="6144">
          <p15:clr>
            <a:srgbClr val="F26B43"/>
          </p15:clr>
        </p15:guide>
        <p15:guide id="21" orient="horz" pos="1584">
          <p15:clr>
            <a:srgbClr val="F26B43"/>
          </p15:clr>
        </p15:guide>
        <p15:guide id="22" pos="576">
          <p15:clr>
            <a:srgbClr val="F26B43"/>
          </p15:clr>
        </p15:guide>
        <p15:guide id="23" pos="7104">
          <p15:clr>
            <a:srgbClr val="F26B43"/>
          </p15:clr>
        </p15:guide>
        <p15:guide id="24" pos="768">
          <p15:clr>
            <a:srgbClr val="F26B43"/>
          </p15:clr>
        </p15:guide>
        <p15:guide id="25" pos="691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1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Freeform: Shape 89">
            <a:extLst>
              <a:ext uri="{FF2B5EF4-FFF2-40B4-BE49-F238E27FC236}">
                <a16:creationId xmlns:a16="http://schemas.microsoft.com/office/drawing/2014/main" id="{7A08E557-10DB-421A-876E-1AE58F8E0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4703" y="373256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92" name="Rectangle 91">
            <a:extLst>
              <a:ext uri="{FF2B5EF4-FFF2-40B4-BE49-F238E27FC236}">
                <a16:creationId xmlns:a16="http://schemas.microsoft.com/office/drawing/2014/main" id="{093A29D1-796E-4BC2-9309-531083AC9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9" name="Picture 48" descr="A picture containing tree, outdoor, plant&#10;&#10;Description automatically generated">
            <a:extLst>
              <a:ext uri="{FF2B5EF4-FFF2-40B4-BE49-F238E27FC236}">
                <a16:creationId xmlns:a16="http://schemas.microsoft.com/office/drawing/2014/main" id="{64CB4DDA-7661-3051-7637-A7DD0A93DED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-4"/>
            <a:ext cx="6096001" cy="6857906"/>
          </a:xfrm>
          <a:prstGeom prst="rect">
            <a:avLst/>
          </a:prstGeom>
        </p:spPr>
      </p:pic>
      <p:sp>
        <p:nvSpPr>
          <p:cNvPr id="94" name="Freeform: Shape 93">
            <a:extLst>
              <a:ext uri="{FF2B5EF4-FFF2-40B4-BE49-F238E27FC236}">
                <a16:creationId xmlns:a16="http://schemas.microsoft.com/office/drawing/2014/main" id="{7BC8496C-E2DB-40FA-A8A4-C50DC836C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312" y="-94"/>
            <a:ext cx="5792886" cy="6858000"/>
          </a:xfrm>
          <a:custGeom>
            <a:avLst/>
            <a:gdLst>
              <a:gd name="connsiteX0" fmla="*/ 2869674 w 5792886"/>
              <a:gd name="connsiteY0" fmla="*/ 0 h 6858000"/>
              <a:gd name="connsiteX1" fmla="*/ 5792886 w 5792886"/>
              <a:gd name="connsiteY1" fmla="*/ 0 h 6858000"/>
              <a:gd name="connsiteX2" fmla="*/ 5792886 w 5792886"/>
              <a:gd name="connsiteY2" fmla="*/ 6858000 h 6858000"/>
              <a:gd name="connsiteX3" fmla="*/ 2869674 w 5792886"/>
              <a:gd name="connsiteY3" fmla="*/ 6858000 h 6858000"/>
              <a:gd name="connsiteX4" fmla="*/ 2753645 w 5792886"/>
              <a:gd name="connsiteY4" fmla="*/ 6837472 h 6858000"/>
              <a:gd name="connsiteX5" fmla="*/ 0 w 5792886"/>
              <a:gd name="connsiteY5" fmla="*/ 3429000 h 6858000"/>
              <a:gd name="connsiteX6" fmla="*/ 2753645 w 5792886"/>
              <a:gd name="connsiteY6" fmla="*/ 2052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92886" h="6858000">
                <a:moveTo>
                  <a:pt x="2869674" y="0"/>
                </a:moveTo>
                <a:lnTo>
                  <a:pt x="5792886" y="0"/>
                </a:lnTo>
                <a:lnTo>
                  <a:pt x="5792886" y="6858000"/>
                </a:lnTo>
                <a:lnTo>
                  <a:pt x="2869674" y="6858000"/>
                </a:lnTo>
                <a:lnTo>
                  <a:pt x="2753645" y="6837472"/>
                </a:lnTo>
                <a:cubicBezTo>
                  <a:pt x="1183284" y="6519523"/>
                  <a:pt x="0" y="5114337"/>
                  <a:pt x="0" y="3429000"/>
                </a:cubicBezTo>
                <a:cubicBezTo>
                  <a:pt x="0" y="1743665"/>
                  <a:pt x="1183284" y="338478"/>
                  <a:pt x="2753645" y="20528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Title 29">
            <a:extLst>
              <a:ext uri="{FF2B5EF4-FFF2-40B4-BE49-F238E27FC236}">
                <a16:creationId xmlns:a16="http://schemas.microsoft.com/office/drawing/2014/main" id="{9DAE0213-8971-4F41-9E3D-5FCCD40DC2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77682" y="1122362"/>
            <a:ext cx="4544490" cy="2771721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r">
              <a:lnSpc>
                <a:spcPct val="100000"/>
              </a:lnSpc>
              <a:spcBef>
                <a:spcPct val="0"/>
              </a:spcBef>
            </a:pPr>
            <a:r>
              <a:rPr lang="en-GB" sz="2800" dirty="0">
                <a:solidFill>
                  <a:srgbClr val="FFFFFF"/>
                </a:solidFill>
              </a:rPr>
              <a:t>   BALM</a:t>
            </a:r>
            <a:endParaRPr lang="en-US" sz="2800" dirty="0">
              <a:solidFill>
                <a:srgbClr val="FFFFFF"/>
              </a:solidFill>
            </a:endParaRPr>
          </a:p>
        </p:txBody>
      </p:sp>
      <p:pic>
        <p:nvPicPr>
          <p:cNvPr id="42" name="Picture 2" descr="A big square building made from red brick in the style of the industrial revolution overlooking a canal.">
            <a:extLst>
              <a:ext uri="{FF2B5EF4-FFF2-40B4-BE49-F238E27FC236}">
                <a16:creationId xmlns:a16="http://schemas.microsoft.com/office/drawing/2014/main" id="{9262F959-D5D0-6607-0C03-E66FF174A94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538452" y="3015759"/>
            <a:ext cx="5653549" cy="3840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6" name="Freeform: Shape 95">
            <a:extLst>
              <a:ext uri="{FF2B5EF4-FFF2-40B4-BE49-F238E27FC236}">
                <a16:creationId xmlns:a16="http://schemas.microsoft.com/office/drawing/2014/main" id="{74BC5099-AE6D-4A29-97A0-5F1805A01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4568640"/>
            <a:ext cx="11730251" cy="2289360"/>
          </a:xfrm>
          <a:custGeom>
            <a:avLst/>
            <a:gdLst>
              <a:gd name="connsiteX0" fmla="*/ 0 w 11624298"/>
              <a:gd name="connsiteY0" fmla="*/ 0 h 2142522"/>
              <a:gd name="connsiteX1" fmla="*/ 364792 w 11624298"/>
              <a:gd name="connsiteY1" fmla="*/ 0 h 2142522"/>
              <a:gd name="connsiteX2" fmla="*/ 2700827 w 11624298"/>
              <a:gd name="connsiteY2" fmla="*/ 0 h 2142522"/>
              <a:gd name="connsiteX3" fmla="*/ 8443927 w 11624298"/>
              <a:gd name="connsiteY3" fmla="*/ 0 h 2142522"/>
              <a:gd name="connsiteX4" fmla="*/ 8459219 w 11624298"/>
              <a:gd name="connsiteY4" fmla="*/ 0 h 2142522"/>
              <a:gd name="connsiteX5" fmla="*/ 8459219 w 11624298"/>
              <a:gd name="connsiteY5" fmla="*/ 387 h 2142522"/>
              <a:gd name="connsiteX6" fmla="*/ 8620483 w 11624298"/>
              <a:gd name="connsiteY6" fmla="*/ 4464 h 2142522"/>
              <a:gd name="connsiteX7" fmla="*/ 11621309 w 11624298"/>
              <a:gd name="connsiteY7" fmla="*/ 2134074 h 2142522"/>
              <a:gd name="connsiteX8" fmla="*/ 11624298 w 11624298"/>
              <a:gd name="connsiteY8" fmla="*/ 2142522 h 2142522"/>
              <a:gd name="connsiteX9" fmla="*/ 0 w 11624298"/>
              <a:gd name="connsiteY9" fmla="*/ 2142522 h 2142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624298" h="2142522">
                <a:moveTo>
                  <a:pt x="0" y="0"/>
                </a:moveTo>
                <a:lnTo>
                  <a:pt x="364792" y="0"/>
                </a:lnTo>
                <a:lnTo>
                  <a:pt x="2700827" y="0"/>
                </a:lnTo>
                <a:lnTo>
                  <a:pt x="8443927" y="0"/>
                </a:lnTo>
                <a:lnTo>
                  <a:pt x="8459219" y="0"/>
                </a:lnTo>
                <a:lnTo>
                  <a:pt x="8459219" y="387"/>
                </a:lnTo>
                <a:lnTo>
                  <a:pt x="8620483" y="4464"/>
                </a:lnTo>
                <a:cubicBezTo>
                  <a:pt x="9980093" y="73383"/>
                  <a:pt x="11130888" y="933772"/>
                  <a:pt x="11621309" y="2134074"/>
                </a:cubicBezTo>
                <a:lnTo>
                  <a:pt x="11624298" y="2142522"/>
                </a:lnTo>
                <a:lnTo>
                  <a:pt x="0" y="2142522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34" name="Picture 33" descr="A picture containing text, tree, outdoor, sky&#10;&#10;Description automatically generated">
            <a:extLst>
              <a:ext uri="{FF2B5EF4-FFF2-40B4-BE49-F238E27FC236}">
                <a16:creationId xmlns:a16="http://schemas.microsoft.com/office/drawing/2014/main" id="{12AD05BE-3F5D-DE3E-853F-36F246E3976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5"/>
          <a:stretch/>
        </p:blipFill>
        <p:spPr>
          <a:xfrm>
            <a:off x="6538452" y="983226"/>
            <a:ext cx="5653549" cy="3860361"/>
          </a:xfrm>
          <a:prstGeom prst="rect">
            <a:avLst/>
          </a:prstGeom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66373038-FC54-00E1-344C-1B6CE24B749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67289" y="461772"/>
            <a:ext cx="3038054" cy="9413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28ACFC2-4474-1836-78EF-0BF5FFC5C4C4}"/>
              </a:ext>
            </a:extLst>
          </p:cNvPr>
          <p:cNvSpPr/>
          <p:nvPr/>
        </p:nvSpPr>
        <p:spPr>
          <a:xfrm>
            <a:off x="3200400" y="3096126"/>
            <a:ext cx="5309937" cy="174746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HPLs Induction Day</a:t>
            </a:r>
            <a:endParaRPr lang="en-GB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2804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0394B-1B97-4811-894F-582AA8533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45A7C5E-A288-4A68-8161-43122BE097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14311"/>
            <a:ext cx="9144000" cy="684659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504E879-FE5C-4437-8190-00E664C5B23D}"/>
              </a:ext>
            </a:extLst>
          </p:cNvPr>
          <p:cNvSpPr txBox="1"/>
          <p:nvPr/>
        </p:nvSpPr>
        <p:spPr>
          <a:xfrm rot="486404">
            <a:off x="4655840" y="669126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HIGHER EDUCATION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9F05F41-A55B-4D5E-9CFF-63BCF46716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6523" y="4047576"/>
            <a:ext cx="371475" cy="933450"/>
          </a:xfrm>
          <a:prstGeom prst="rect">
            <a:avLst/>
          </a:prstGeom>
        </p:spPr>
      </p:pic>
      <p:sp>
        <p:nvSpPr>
          <p:cNvPr id="12" name="Callout: Right Arrow 11">
            <a:extLst>
              <a:ext uri="{FF2B5EF4-FFF2-40B4-BE49-F238E27FC236}">
                <a16:creationId xmlns:a16="http://schemas.microsoft.com/office/drawing/2014/main" id="{31ED1DF8-60A3-4DE9-8550-89419F724520}"/>
              </a:ext>
            </a:extLst>
          </p:cNvPr>
          <p:cNvSpPr/>
          <p:nvPr/>
        </p:nvSpPr>
        <p:spPr>
          <a:xfrm>
            <a:off x="1755846" y="223298"/>
            <a:ext cx="2425691" cy="1047306"/>
          </a:xfrm>
          <a:prstGeom prst="rightArrowCallout">
            <a:avLst>
              <a:gd name="adj1" fmla="val 25000"/>
              <a:gd name="adj2" fmla="val 25000"/>
              <a:gd name="adj3" fmla="val 25000"/>
              <a:gd name="adj4" fmla="val 84046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LEVEL 4 Expectations</a:t>
            </a:r>
          </a:p>
        </p:txBody>
      </p:sp>
      <p:sp>
        <p:nvSpPr>
          <p:cNvPr id="13" name="Callout: Left Arrow 12">
            <a:extLst>
              <a:ext uri="{FF2B5EF4-FFF2-40B4-BE49-F238E27FC236}">
                <a16:creationId xmlns:a16="http://schemas.microsoft.com/office/drawing/2014/main" id="{DEDA36E7-5D51-42B4-9AB5-B96878C80342}"/>
              </a:ext>
            </a:extLst>
          </p:cNvPr>
          <p:cNvSpPr/>
          <p:nvPr/>
        </p:nvSpPr>
        <p:spPr>
          <a:xfrm>
            <a:off x="6384032" y="4047576"/>
            <a:ext cx="3456384" cy="1143000"/>
          </a:xfrm>
          <a:prstGeom prst="leftArrowCallout">
            <a:avLst>
              <a:gd name="adj1" fmla="val 25000"/>
              <a:gd name="adj2" fmla="val 25000"/>
              <a:gd name="adj3" fmla="val 25000"/>
              <a:gd name="adj4" fmla="val 88445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Most of our students in terms of their capabilities</a:t>
            </a: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2ED20671-67CB-4877-8EA3-2C39E5178E9B}"/>
              </a:ext>
            </a:extLst>
          </p:cNvPr>
          <p:cNvGrpSpPr/>
          <p:nvPr/>
        </p:nvGrpSpPr>
        <p:grpSpPr>
          <a:xfrm>
            <a:off x="5752408" y="660935"/>
            <a:ext cx="1312320" cy="3843978"/>
            <a:chOff x="4228408" y="660935"/>
            <a:chExt cx="1312320" cy="3843978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E8DF832-3659-45E3-90FF-238D7077565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228408" y="660935"/>
              <a:ext cx="720080" cy="3816424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9D63494-4F55-49F1-8874-106407BD883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820648" y="688489"/>
              <a:ext cx="720080" cy="3816424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7F3A0B3-B0E3-47E2-8A6D-39B5D049E36F}"/>
                </a:ext>
              </a:extLst>
            </p:cNvPr>
            <p:cNvCxnSpPr>
              <a:cxnSpLocks/>
            </p:cNvCxnSpPr>
            <p:nvPr/>
          </p:nvCxnSpPr>
          <p:spPr>
            <a:xfrm>
              <a:off x="4312522" y="4047576"/>
              <a:ext cx="547510" cy="10150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20F3814-83EE-4FE6-B0DB-1ECB7F6FCB51}"/>
                </a:ext>
              </a:extLst>
            </p:cNvPr>
            <p:cNvCxnSpPr>
              <a:cxnSpLocks/>
            </p:cNvCxnSpPr>
            <p:nvPr/>
          </p:nvCxnSpPr>
          <p:spPr>
            <a:xfrm>
              <a:off x="4384530" y="3717032"/>
              <a:ext cx="547510" cy="10150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DA518345-760A-4845-A876-F95F9E2B82EA}"/>
                </a:ext>
              </a:extLst>
            </p:cNvPr>
            <p:cNvCxnSpPr>
              <a:cxnSpLocks/>
            </p:cNvCxnSpPr>
            <p:nvPr/>
          </p:nvCxnSpPr>
          <p:spPr>
            <a:xfrm>
              <a:off x="4442732" y="3356992"/>
              <a:ext cx="547510" cy="10150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DCF37710-C4D5-460E-BC49-8F9D36F40006}"/>
                </a:ext>
              </a:extLst>
            </p:cNvPr>
            <p:cNvCxnSpPr>
              <a:cxnSpLocks/>
            </p:cNvCxnSpPr>
            <p:nvPr/>
          </p:nvCxnSpPr>
          <p:spPr>
            <a:xfrm>
              <a:off x="4499992" y="3068960"/>
              <a:ext cx="547510" cy="10150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ED1CF1F-D6C9-45DB-A565-108986CCD427}"/>
                </a:ext>
              </a:extLst>
            </p:cNvPr>
            <p:cNvCxnSpPr>
              <a:cxnSpLocks/>
            </p:cNvCxnSpPr>
            <p:nvPr/>
          </p:nvCxnSpPr>
          <p:spPr>
            <a:xfrm>
              <a:off x="4558984" y="2780928"/>
              <a:ext cx="547510" cy="10150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B036474-B31C-4088-AC53-C8AF0766458F}"/>
                </a:ext>
              </a:extLst>
            </p:cNvPr>
            <p:cNvCxnSpPr>
              <a:cxnSpLocks/>
            </p:cNvCxnSpPr>
            <p:nvPr/>
          </p:nvCxnSpPr>
          <p:spPr>
            <a:xfrm>
              <a:off x="4652392" y="2463400"/>
              <a:ext cx="547510" cy="10150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FDBB2E7-DAF5-4D84-AA46-83DC37CE7161}"/>
                </a:ext>
              </a:extLst>
            </p:cNvPr>
            <p:cNvCxnSpPr>
              <a:cxnSpLocks/>
            </p:cNvCxnSpPr>
            <p:nvPr/>
          </p:nvCxnSpPr>
          <p:spPr>
            <a:xfrm>
              <a:off x="4686520" y="2204864"/>
              <a:ext cx="547510" cy="10150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8B94133-2C65-4E3F-B6C9-1647A771176B}"/>
                </a:ext>
              </a:extLst>
            </p:cNvPr>
            <p:cNvCxnSpPr>
              <a:cxnSpLocks/>
            </p:cNvCxnSpPr>
            <p:nvPr/>
          </p:nvCxnSpPr>
          <p:spPr>
            <a:xfrm>
              <a:off x="4716016" y="1916832"/>
              <a:ext cx="599056" cy="72008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5005FD67-4B0A-495A-BAEE-F0416FBB4DCA}"/>
                </a:ext>
              </a:extLst>
            </p:cNvPr>
            <p:cNvCxnSpPr>
              <a:cxnSpLocks/>
            </p:cNvCxnSpPr>
            <p:nvPr/>
          </p:nvCxnSpPr>
          <p:spPr>
            <a:xfrm>
              <a:off x="4788024" y="1628800"/>
              <a:ext cx="547510" cy="10150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0E4E8307-3D80-421D-9C05-84C0C2573B4D}"/>
                </a:ext>
              </a:extLst>
            </p:cNvPr>
            <p:cNvCxnSpPr>
              <a:cxnSpLocks/>
            </p:cNvCxnSpPr>
            <p:nvPr/>
          </p:nvCxnSpPr>
          <p:spPr>
            <a:xfrm>
              <a:off x="4830536" y="1340768"/>
              <a:ext cx="547510" cy="10150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76334FBC-1E9C-4FFD-840B-03F0D12408C1}"/>
                </a:ext>
              </a:extLst>
            </p:cNvPr>
            <p:cNvCxnSpPr>
              <a:cxnSpLocks/>
            </p:cNvCxnSpPr>
            <p:nvPr/>
          </p:nvCxnSpPr>
          <p:spPr>
            <a:xfrm>
              <a:off x="4902544" y="1052736"/>
              <a:ext cx="547510" cy="101504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pic>
        <p:nvPicPr>
          <p:cNvPr id="44" name="Picture 43">
            <a:extLst>
              <a:ext uri="{FF2B5EF4-FFF2-40B4-BE49-F238E27FC236}">
                <a16:creationId xmlns:a16="http://schemas.microsoft.com/office/drawing/2014/main" id="{0779A2C9-E264-484D-852D-CBBFEA886C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24000" y="5698295"/>
            <a:ext cx="9144000" cy="1158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742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3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E2DB885-0BE2-6B46-0765-223CAB9241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906" b="15095"/>
          <a:stretch/>
        </p:blipFill>
        <p:spPr>
          <a:xfrm>
            <a:off x="1524020" y="10"/>
            <a:ext cx="9143980" cy="57332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172785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7A08E557-10DB-421A-876E-1AE58F8E0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4703" y="373256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340A79D0-361A-4262-83E0-D4BB4123F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BD072B0-076E-4AAF-84A8-1A907CED4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348" y="685800"/>
            <a:ext cx="3033956" cy="398855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>
                <a:solidFill>
                  <a:srgbClr val="FFFFFF"/>
                </a:solidFill>
              </a:rPr>
              <a:t>About  BALM </a:t>
            </a:r>
          </a:p>
        </p:txBody>
      </p:sp>
      <p:sp useBgFill="1">
        <p:nvSpPr>
          <p:cNvPr id="80" name="Freeform: Shape 79">
            <a:extLst>
              <a:ext uri="{FF2B5EF4-FFF2-40B4-BE49-F238E27FC236}">
                <a16:creationId xmlns:a16="http://schemas.microsoft.com/office/drawing/2014/main" id="{FBA35774-9B9D-4204-B9D4-9CEE443FF6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4055553" y="0"/>
            <a:ext cx="8137358" cy="6858000"/>
          </a:xfrm>
          <a:custGeom>
            <a:avLst/>
            <a:gdLst>
              <a:gd name="connsiteX0" fmla="*/ 0 w 8137358"/>
              <a:gd name="connsiteY0" fmla="*/ 0 h 6858000"/>
              <a:gd name="connsiteX1" fmla="*/ 8137358 w 8137358"/>
              <a:gd name="connsiteY1" fmla="*/ 0 h 6858000"/>
              <a:gd name="connsiteX2" fmla="*/ 8137358 w 8137358"/>
              <a:gd name="connsiteY2" fmla="*/ 6858000 h 6858000"/>
              <a:gd name="connsiteX3" fmla="*/ 5277738 w 8137358"/>
              <a:gd name="connsiteY3" fmla="*/ 6858000 h 6858000"/>
              <a:gd name="connsiteX4" fmla="*/ 5277738 w 8137358"/>
              <a:gd name="connsiteY4" fmla="*/ 6855204 h 6858000"/>
              <a:gd name="connsiteX5" fmla="*/ 2564348 w 8137358"/>
              <a:gd name="connsiteY5" fmla="*/ 6855204 h 6858000"/>
              <a:gd name="connsiteX6" fmla="*/ 2453758 w 8137358"/>
              <a:gd name="connsiteY6" fmla="*/ 6858000 h 6858000"/>
              <a:gd name="connsiteX7" fmla="*/ 12667 w 8137358"/>
              <a:gd name="connsiteY7" fmla="*/ 4655124 h 6858000"/>
              <a:gd name="connsiteX8" fmla="*/ 859 w 8137358"/>
              <a:gd name="connsiteY8" fmla="*/ 4421279 h 6858000"/>
              <a:gd name="connsiteX9" fmla="*/ 0 w 8137358"/>
              <a:gd name="connsiteY9" fmla="*/ 4421279 h 6858000"/>
              <a:gd name="connsiteX10" fmla="*/ 0 w 8137358"/>
              <a:gd name="connsiteY10" fmla="*/ 4404242 h 6858000"/>
              <a:gd name="connsiteX11" fmla="*/ 0 w 8137358"/>
              <a:gd name="connsiteY11" fmla="*/ 2902226 h 6858000"/>
              <a:gd name="connsiteX12" fmla="*/ 0 w 8137358"/>
              <a:gd name="connsiteY12" fmla="*/ 2105526 h 6858000"/>
              <a:gd name="connsiteX13" fmla="*/ 0 w 8137358"/>
              <a:gd name="connsiteY13" fmla="*/ 1950484 h 6858000"/>
              <a:gd name="connsiteX14" fmla="*/ 0 w 8137358"/>
              <a:gd name="connsiteY14" fmla="*/ 707666 h 6858000"/>
              <a:gd name="connsiteX0" fmla="*/ 0 w 8137358"/>
              <a:gd name="connsiteY0" fmla="*/ 0 h 6858000"/>
              <a:gd name="connsiteX1" fmla="*/ 8137358 w 8137358"/>
              <a:gd name="connsiteY1" fmla="*/ 0 h 6858000"/>
              <a:gd name="connsiteX2" fmla="*/ 8137358 w 8137358"/>
              <a:gd name="connsiteY2" fmla="*/ 6858000 h 6858000"/>
              <a:gd name="connsiteX3" fmla="*/ 5277738 w 8137358"/>
              <a:gd name="connsiteY3" fmla="*/ 6858000 h 6858000"/>
              <a:gd name="connsiteX4" fmla="*/ 2564348 w 8137358"/>
              <a:gd name="connsiteY4" fmla="*/ 6855204 h 6858000"/>
              <a:gd name="connsiteX5" fmla="*/ 2453758 w 8137358"/>
              <a:gd name="connsiteY5" fmla="*/ 6858000 h 6858000"/>
              <a:gd name="connsiteX6" fmla="*/ 12667 w 8137358"/>
              <a:gd name="connsiteY6" fmla="*/ 4655124 h 6858000"/>
              <a:gd name="connsiteX7" fmla="*/ 859 w 8137358"/>
              <a:gd name="connsiteY7" fmla="*/ 4421279 h 6858000"/>
              <a:gd name="connsiteX8" fmla="*/ 0 w 8137358"/>
              <a:gd name="connsiteY8" fmla="*/ 4421279 h 6858000"/>
              <a:gd name="connsiteX9" fmla="*/ 0 w 8137358"/>
              <a:gd name="connsiteY9" fmla="*/ 4404242 h 6858000"/>
              <a:gd name="connsiteX10" fmla="*/ 0 w 8137358"/>
              <a:gd name="connsiteY10" fmla="*/ 2902226 h 6858000"/>
              <a:gd name="connsiteX11" fmla="*/ 0 w 8137358"/>
              <a:gd name="connsiteY11" fmla="*/ 2105526 h 6858000"/>
              <a:gd name="connsiteX12" fmla="*/ 0 w 8137358"/>
              <a:gd name="connsiteY12" fmla="*/ 1950484 h 6858000"/>
              <a:gd name="connsiteX13" fmla="*/ 0 w 8137358"/>
              <a:gd name="connsiteY13" fmla="*/ 707666 h 6858000"/>
              <a:gd name="connsiteX14" fmla="*/ 0 w 8137358"/>
              <a:gd name="connsiteY14" fmla="*/ 0 h 6858000"/>
              <a:gd name="connsiteX0" fmla="*/ 0 w 8137358"/>
              <a:gd name="connsiteY0" fmla="*/ 0 h 6858000"/>
              <a:gd name="connsiteX1" fmla="*/ 8137358 w 8137358"/>
              <a:gd name="connsiteY1" fmla="*/ 0 h 6858000"/>
              <a:gd name="connsiteX2" fmla="*/ 8137358 w 8137358"/>
              <a:gd name="connsiteY2" fmla="*/ 6858000 h 6858000"/>
              <a:gd name="connsiteX3" fmla="*/ 2564348 w 8137358"/>
              <a:gd name="connsiteY3" fmla="*/ 6855204 h 6858000"/>
              <a:gd name="connsiteX4" fmla="*/ 2453758 w 8137358"/>
              <a:gd name="connsiteY4" fmla="*/ 6858000 h 6858000"/>
              <a:gd name="connsiteX5" fmla="*/ 12667 w 8137358"/>
              <a:gd name="connsiteY5" fmla="*/ 4655124 h 6858000"/>
              <a:gd name="connsiteX6" fmla="*/ 859 w 8137358"/>
              <a:gd name="connsiteY6" fmla="*/ 4421279 h 6858000"/>
              <a:gd name="connsiteX7" fmla="*/ 0 w 8137358"/>
              <a:gd name="connsiteY7" fmla="*/ 4421279 h 6858000"/>
              <a:gd name="connsiteX8" fmla="*/ 0 w 8137358"/>
              <a:gd name="connsiteY8" fmla="*/ 4404242 h 6858000"/>
              <a:gd name="connsiteX9" fmla="*/ 0 w 8137358"/>
              <a:gd name="connsiteY9" fmla="*/ 2902226 h 6858000"/>
              <a:gd name="connsiteX10" fmla="*/ 0 w 8137358"/>
              <a:gd name="connsiteY10" fmla="*/ 2105526 h 6858000"/>
              <a:gd name="connsiteX11" fmla="*/ 0 w 8137358"/>
              <a:gd name="connsiteY11" fmla="*/ 1950484 h 6858000"/>
              <a:gd name="connsiteX12" fmla="*/ 0 w 8137358"/>
              <a:gd name="connsiteY12" fmla="*/ 707666 h 6858000"/>
              <a:gd name="connsiteX13" fmla="*/ 0 w 8137358"/>
              <a:gd name="connsiteY13" fmla="*/ 0 h 6858000"/>
              <a:gd name="connsiteX0" fmla="*/ 0 w 8137358"/>
              <a:gd name="connsiteY0" fmla="*/ 0 h 6858000"/>
              <a:gd name="connsiteX1" fmla="*/ 8137358 w 8137358"/>
              <a:gd name="connsiteY1" fmla="*/ 0 h 6858000"/>
              <a:gd name="connsiteX2" fmla="*/ 8137358 w 8137358"/>
              <a:gd name="connsiteY2" fmla="*/ 6858000 h 6858000"/>
              <a:gd name="connsiteX3" fmla="*/ 2453758 w 8137358"/>
              <a:gd name="connsiteY3" fmla="*/ 6858000 h 6858000"/>
              <a:gd name="connsiteX4" fmla="*/ 12667 w 8137358"/>
              <a:gd name="connsiteY4" fmla="*/ 4655124 h 6858000"/>
              <a:gd name="connsiteX5" fmla="*/ 859 w 8137358"/>
              <a:gd name="connsiteY5" fmla="*/ 4421279 h 6858000"/>
              <a:gd name="connsiteX6" fmla="*/ 0 w 8137358"/>
              <a:gd name="connsiteY6" fmla="*/ 4421279 h 6858000"/>
              <a:gd name="connsiteX7" fmla="*/ 0 w 8137358"/>
              <a:gd name="connsiteY7" fmla="*/ 4404242 h 6858000"/>
              <a:gd name="connsiteX8" fmla="*/ 0 w 8137358"/>
              <a:gd name="connsiteY8" fmla="*/ 2902226 h 6858000"/>
              <a:gd name="connsiteX9" fmla="*/ 0 w 8137358"/>
              <a:gd name="connsiteY9" fmla="*/ 2105526 h 6858000"/>
              <a:gd name="connsiteX10" fmla="*/ 0 w 8137358"/>
              <a:gd name="connsiteY10" fmla="*/ 1950484 h 6858000"/>
              <a:gd name="connsiteX11" fmla="*/ 0 w 8137358"/>
              <a:gd name="connsiteY11" fmla="*/ 707666 h 6858000"/>
              <a:gd name="connsiteX12" fmla="*/ 0 w 8137358"/>
              <a:gd name="connsiteY12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137358" h="6858000">
                <a:moveTo>
                  <a:pt x="0" y="0"/>
                </a:moveTo>
                <a:lnTo>
                  <a:pt x="8137358" y="0"/>
                </a:lnTo>
                <a:lnTo>
                  <a:pt x="8137358" y="6858000"/>
                </a:lnTo>
                <a:lnTo>
                  <a:pt x="2453758" y="6858000"/>
                </a:lnTo>
                <a:cubicBezTo>
                  <a:pt x="1183283" y="6858000"/>
                  <a:pt x="138325" y="5892447"/>
                  <a:pt x="12667" y="4655124"/>
                </a:cubicBezTo>
                <a:lnTo>
                  <a:pt x="859" y="4421279"/>
                </a:lnTo>
                <a:lnTo>
                  <a:pt x="0" y="4421279"/>
                </a:lnTo>
                <a:lnTo>
                  <a:pt x="0" y="4404242"/>
                </a:lnTo>
                <a:lnTo>
                  <a:pt x="0" y="2902226"/>
                </a:lnTo>
                <a:lnTo>
                  <a:pt x="0" y="2105526"/>
                </a:lnTo>
                <a:lnTo>
                  <a:pt x="0" y="1950484"/>
                </a:lnTo>
                <a:lnTo>
                  <a:pt x="0" y="70766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10459188-CA1D-4B4A-B21E-CB61F80C7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13377" y="3620861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04AC6251-86B6-46D0-9E3A-E833E8CCD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08AB70BE-1769-45B8-85A6-0C837432C7E6}" type="slidenum">
              <a:rPr lang="en-US" sz="1900">
                <a:solidFill>
                  <a:srgbClr val="FFFFFF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 sz="1900" dirty="0">
              <a:solidFill>
                <a:srgbClr val="FFFFFF"/>
              </a:solidFill>
            </a:endParaRPr>
          </a:p>
        </p:txBody>
      </p:sp>
      <p:sp>
        <p:nvSpPr>
          <p:cNvPr id="19" name="Date Placeholder 18">
            <a:extLst>
              <a:ext uri="{FF2B5EF4-FFF2-40B4-BE49-F238E27FC236}">
                <a16:creationId xmlns:a16="http://schemas.microsoft.com/office/drawing/2014/main" id="{C1DB8175-C36B-4576-9F4C-02F5CFEA54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FFFFFF"/>
                </a:solidFill>
              </a:rPr>
              <a:t>5/8/2023</a:t>
            </a:r>
          </a:p>
        </p:txBody>
      </p:sp>
      <p:pic>
        <p:nvPicPr>
          <p:cNvPr id="27" name="Picture 26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60665B49-24B1-F5D2-039F-30826C2664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4792" y="5943425"/>
            <a:ext cx="4544059" cy="838317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215572-A020-7269-B176-F0211564D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6021" y="1371599"/>
            <a:ext cx="5181600" cy="4708359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b="1" dirty="0"/>
              <a:t>Bachelor of Arts (Hons) Leadership and Management</a:t>
            </a:r>
          </a:p>
          <a:p>
            <a:endParaRPr lang="en-US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/>
              <a:t>The Program covers different disciplines in business management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/>
              <a:t>All the lecturers are delivered in the Quay place campus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 dirty="0"/>
          </a:p>
          <a:p>
            <a:pPr marL="0" indent="0"/>
            <a:endParaRPr lang="en-GB" b="1" dirty="0"/>
          </a:p>
        </p:txBody>
      </p:sp>
      <p:sp>
        <p:nvSpPr>
          <p:cNvPr id="10" name="Subtitle 9">
            <a:extLst>
              <a:ext uri="{FF2B5EF4-FFF2-40B4-BE49-F238E27FC236}">
                <a16:creationId xmlns:a16="http://schemas.microsoft.com/office/drawing/2014/main" id="{623FB30D-4353-4FDD-9FA6-2C7A5AF30338}"/>
              </a:ext>
            </a:extLst>
          </p:cNvPr>
          <p:cNvSpPr txBox="1">
            <a:spLocks/>
          </p:cNvSpPr>
          <p:nvPr/>
        </p:nvSpPr>
        <p:spPr>
          <a:xfrm>
            <a:off x="141890" y="2219517"/>
            <a:ext cx="3838903" cy="921124"/>
          </a:xfrm>
          <a:custGeom>
            <a:avLst/>
            <a:gdLst>
              <a:gd name="connsiteX0" fmla="*/ 0 w 2826990"/>
              <a:gd name="connsiteY0" fmla="*/ 0 h 2854594"/>
              <a:gd name="connsiteX1" fmla="*/ 2826990 w 2826990"/>
              <a:gd name="connsiteY1" fmla="*/ 0 h 2854594"/>
              <a:gd name="connsiteX2" fmla="*/ 2826990 w 2826990"/>
              <a:gd name="connsiteY2" fmla="*/ 2854594 h 2854594"/>
              <a:gd name="connsiteX3" fmla="*/ 0 w 2826990"/>
              <a:gd name="connsiteY3" fmla="*/ 2854594 h 2854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26990" h="2854594">
                <a:moveTo>
                  <a:pt x="0" y="0"/>
                </a:moveTo>
                <a:lnTo>
                  <a:pt x="2826990" y="0"/>
                </a:lnTo>
                <a:lnTo>
                  <a:pt x="2826990" y="2854594"/>
                </a:lnTo>
                <a:lnTo>
                  <a:pt x="0" y="2854594"/>
                </a:lnTo>
                <a:close/>
              </a:path>
            </a:pathLst>
          </a:custGeom>
          <a:noFill/>
        </p:spPr>
        <p:txBody>
          <a:bodyPr vert="horz" wrap="square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/>
            <a:r>
              <a:rPr lang="en-US" sz="1600" b="1" cap="all" spc="300" dirty="0">
                <a:solidFill>
                  <a:srgbClr val="FFFFFF"/>
                </a:solidFill>
              </a:rPr>
              <a:t>BALM </a:t>
            </a:r>
            <a:r>
              <a:rPr lang="en-US" sz="1600" b="1" cap="all" spc="300" dirty="0" err="1">
                <a:solidFill>
                  <a:srgbClr val="FFFFFF"/>
                </a:solidFill>
              </a:rPr>
              <a:t>Programme</a:t>
            </a:r>
            <a:r>
              <a:rPr lang="en-US" sz="1600" b="1" cap="all" spc="300" dirty="0">
                <a:solidFill>
                  <a:srgbClr val="FFFFFF"/>
                </a:solidFill>
              </a:rPr>
              <a:t> Manager </a:t>
            </a:r>
          </a:p>
          <a:p>
            <a:pPr marL="0" indent="0"/>
            <a:r>
              <a:rPr lang="en-US" sz="1600" b="1" cap="all" spc="300" dirty="0">
                <a:solidFill>
                  <a:srgbClr val="FFFFFF"/>
                </a:solidFill>
              </a:rPr>
              <a:t>Name: Samuel </a:t>
            </a:r>
            <a:r>
              <a:rPr lang="en-US" sz="1600" b="1" cap="all" spc="300" dirty="0" err="1">
                <a:solidFill>
                  <a:srgbClr val="FFFFFF"/>
                </a:solidFill>
              </a:rPr>
              <a:t>ofori</a:t>
            </a:r>
            <a:endParaRPr lang="en-US" sz="1600" b="1" cap="all" spc="300" dirty="0">
              <a:solidFill>
                <a:srgbClr val="FFFFFF"/>
              </a:solidFill>
            </a:endParaRPr>
          </a:p>
          <a:p>
            <a:pPr marL="0" indent="0"/>
            <a:r>
              <a:rPr lang="en-US" sz="1600" b="1" cap="all" spc="300" dirty="0">
                <a:solidFill>
                  <a:srgbClr val="FFFFFF"/>
                </a:solidFill>
              </a:rPr>
              <a:t>Email: s.ofori@uwtsd.ac.uk</a:t>
            </a:r>
          </a:p>
        </p:txBody>
      </p:sp>
    </p:spTree>
    <p:extLst>
      <p:ext uri="{BB962C8B-B14F-4D97-AF65-F5344CB8AC3E}">
        <p14:creationId xmlns:p14="http://schemas.microsoft.com/office/powerpoint/2010/main" val="15448384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567E44-A438-462D-80F7-973D8E22B2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/>
          <a:lstStyle/>
          <a:p>
            <a:r>
              <a:rPr lang="en-US"/>
              <a:t>5/8/2023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7A9107-342C-447F-BD0F-E20064E5F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/>
          <a:lstStyle/>
          <a:p>
            <a:fld id="{08AB70BE-1769-45B8-85A6-0C837432C7E6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A4FB9716-9805-9F15-DB66-8A5881A7F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914859" cy="1329004"/>
          </a:xfrm>
        </p:spPr>
        <p:txBody>
          <a:bodyPr>
            <a:normAutofit/>
          </a:bodyPr>
          <a:lstStyle/>
          <a:p>
            <a:r>
              <a:rPr lang="en-GB" sz="3600" dirty="0"/>
              <a:t>BALM Modules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F0913CD5-7788-1C30-C5E4-7034D7217E8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0117327"/>
              </p:ext>
            </p:extLst>
          </p:nvPr>
        </p:nvGraphicFramePr>
        <p:xfrm>
          <a:off x="-1" y="1421606"/>
          <a:ext cx="10068231" cy="781027"/>
        </p:xfrm>
        <a:graphic>
          <a:graphicData uri="http://schemas.openxmlformats.org/drawingml/2006/table">
            <a:tbl>
              <a:tblPr firstRow="1" firstCol="1" bandRow="1">
                <a:tableStyleId>{284E427A-3D55-4303-BF80-6455036E1DE7}</a:tableStyleId>
              </a:tblPr>
              <a:tblGrid>
                <a:gridCol w="10068231">
                  <a:extLst>
                    <a:ext uri="{9D8B030D-6E8A-4147-A177-3AD203B41FA5}">
                      <a16:colId xmlns:a16="http://schemas.microsoft.com/office/drawing/2014/main" val="2768914829"/>
                    </a:ext>
                  </a:extLst>
                </a:gridCol>
              </a:tblGrid>
              <a:tr h="2856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06179400"/>
                  </a:ext>
                </a:extLst>
              </a:tr>
              <a:tr h="2856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3200" dirty="0">
                          <a:solidFill>
                            <a:srgbClr val="FF0000"/>
                          </a:solidFill>
                          <a:effectLst/>
                        </a:rPr>
                        <a:t>Level 5 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24364940"/>
                  </a:ext>
                </a:extLst>
              </a:tr>
            </a:tbl>
          </a:graphicData>
        </a:graphic>
      </p:graphicFrame>
      <p:pic>
        <p:nvPicPr>
          <p:cNvPr id="21" name="Picture 20">
            <a:extLst>
              <a:ext uri="{FF2B5EF4-FFF2-40B4-BE49-F238E27FC236}">
                <a16:creationId xmlns:a16="http://schemas.microsoft.com/office/drawing/2014/main" id="{8B425742-CFB0-3B81-62D2-B4E77970551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055884" y="92602"/>
            <a:ext cx="3038054" cy="94139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C1B1539-10BB-5996-0B78-FE4B9B0330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7895728"/>
              </p:ext>
            </p:extLst>
          </p:nvPr>
        </p:nvGraphicFramePr>
        <p:xfrm>
          <a:off x="442299" y="2442128"/>
          <a:ext cx="9625933" cy="90761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30166">
                  <a:extLst>
                    <a:ext uri="{9D8B030D-6E8A-4147-A177-3AD203B41FA5}">
                      <a16:colId xmlns:a16="http://schemas.microsoft.com/office/drawing/2014/main" val="820207046"/>
                    </a:ext>
                  </a:extLst>
                </a:gridCol>
                <a:gridCol w="6695767">
                  <a:extLst>
                    <a:ext uri="{9D8B030D-6E8A-4147-A177-3AD203B41FA5}">
                      <a16:colId xmlns:a16="http://schemas.microsoft.com/office/drawing/2014/main" val="2116470443"/>
                    </a:ext>
                  </a:extLst>
                </a:gridCol>
              </a:tblGrid>
              <a:tr h="4538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dirty="0">
                          <a:solidFill>
                            <a:srgbClr val="002060"/>
                          </a:solidFill>
                          <a:effectLst/>
                        </a:rPr>
                        <a:t>LCLM 5001</a:t>
                      </a:r>
                      <a:endParaRPr lang="en-GB" sz="11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</a:t>
                      </a:r>
                      <a:r>
                        <a:rPr lang="en-GB" sz="1800" b="1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Understanding and Engaging Stakeholders</a:t>
                      </a:r>
                      <a:endParaRPr lang="en-GB" sz="1100" b="1" kern="1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4034598"/>
                  </a:ext>
                </a:extLst>
              </a:tr>
              <a:tr h="4538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dirty="0">
                          <a:solidFill>
                            <a:srgbClr val="002060"/>
                          </a:solidFill>
                          <a:effectLst/>
                        </a:rPr>
                        <a:t>LCLM 5002</a:t>
                      </a:r>
                      <a:endParaRPr lang="en-GB" sz="11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Developing and Managing Individuals and Teams</a:t>
                      </a: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543613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1D8F0CC-B10E-9EC7-FE4E-D116434F9A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2447410"/>
              </p:ext>
            </p:extLst>
          </p:nvPr>
        </p:nvGraphicFramePr>
        <p:xfrm>
          <a:off x="442300" y="3604252"/>
          <a:ext cx="9625932" cy="90761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70398">
                  <a:extLst>
                    <a:ext uri="{9D8B030D-6E8A-4147-A177-3AD203B41FA5}">
                      <a16:colId xmlns:a16="http://schemas.microsoft.com/office/drawing/2014/main" val="3983496057"/>
                    </a:ext>
                  </a:extLst>
                </a:gridCol>
                <a:gridCol w="6755534">
                  <a:extLst>
                    <a:ext uri="{9D8B030D-6E8A-4147-A177-3AD203B41FA5}">
                      <a16:colId xmlns:a16="http://schemas.microsoft.com/office/drawing/2014/main" val="1817785639"/>
                    </a:ext>
                  </a:extLst>
                </a:gridCol>
              </a:tblGrid>
              <a:tr h="54651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dirty="0">
                          <a:solidFill>
                            <a:srgbClr val="002060"/>
                          </a:solidFill>
                          <a:effectLst/>
                        </a:rPr>
                        <a:t>LCLM 5003</a:t>
                      </a:r>
                      <a:endParaRPr lang="en-GB" sz="11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Project Management</a:t>
                      </a: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4717385"/>
                  </a:ext>
                </a:extLst>
              </a:tr>
              <a:tr h="36110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dirty="0">
                          <a:solidFill>
                            <a:srgbClr val="002060"/>
                          </a:solidFill>
                          <a:effectLst/>
                        </a:rPr>
                        <a:t>LCLM 5004</a:t>
                      </a:r>
                      <a:endParaRPr lang="en-GB" sz="11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Managing Business Information</a:t>
                      </a: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692259"/>
                  </a:ext>
                </a:extLst>
              </a:tr>
            </a:tbl>
          </a:graphicData>
        </a:graphic>
      </p:graphicFrame>
      <p:sp>
        <p:nvSpPr>
          <p:cNvPr id="22" name="TextBox 21">
            <a:extLst>
              <a:ext uri="{FF2B5EF4-FFF2-40B4-BE49-F238E27FC236}">
                <a16:creationId xmlns:a16="http://schemas.microsoft.com/office/drawing/2014/main" id="{3DE99481-94A5-25DA-1E34-563150C9C04E}"/>
              </a:ext>
            </a:extLst>
          </p:cNvPr>
          <p:cNvSpPr txBox="1"/>
          <p:nvPr/>
        </p:nvSpPr>
        <p:spPr>
          <a:xfrm>
            <a:off x="9525" y="2001324"/>
            <a:ext cx="4083249" cy="2882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lang="en-GB" sz="1200" b="1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0D3BD5B3-31FB-9AA3-6043-88D8E75BED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987276"/>
              </p:ext>
            </p:extLst>
          </p:nvPr>
        </p:nvGraphicFramePr>
        <p:xfrm>
          <a:off x="442299" y="4865195"/>
          <a:ext cx="9625932" cy="8141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70398">
                  <a:extLst>
                    <a:ext uri="{9D8B030D-6E8A-4147-A177-3AD203B41FA5}">
                      <a16:colId xmlns:a16="http://schemas.microsoft.com/office/drawing/2014/main" val="3584247236"/>
                    </a:ext>
                  </a:extLst>
                </a:gridCol>
                <a:gridCol w="6755534">
                  <a:extLst>
                    <a:ext uri="{9D8B030D-6E8A-4147-A177-3AD203B41FA5}">
                      <a16:colId xmlns:a16="http://schemas.microsoft.com/office/drawing/2014/main" val="1088822645"/>
                    </a:ext>
                  </a:extLst>
                </a:gridCol>
              </a:tblGrid>
              <a:tr h="40707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dirty="0">
                          <a:solidFill>
                            <a:srgbClr val="002060"/>
                          </a:solidFill>
                          <a:effectLst/>
                        </a:rPr>
                        <a:t>LCLM 5005</a:t>
                      </a:r>
                      <a:endParaRPr lang="en-GB" sz="11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Organisational Culture </a:t>
                      </a: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8075776"/>
                  </a:ext>
                </a:extLst>
              </a:tr>
              <a:tr h="40707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dirty="0">
                          <a:solidFill>
                            <a:srgbClr val="002060"/>
                          </a:solidFill>
                          <a:effectLst/>
                        </a:rPr>
                        <a:t>LCLM 5006</a:t>
                      </a:r>
                      <a:endParaRPr lang="en-GB" sz="11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Developing Emotional Intelligence Skills</a:t>
                      </a: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7937402"/>
                  </a:ext>
                </a:extLst>
              </a:tr>
            </a:tbl>
          </a:graphicData>
        </a:graphic>
      </p:graphicFrame>
      <p:sp>
        <p:nvSpPr>
          <p:cNvPr id="26" name="TextBox 25">
            <a:extLst>
              <a:ext uri="{FF2B5EF4-FFF2-40B4-BE49-F238E27FC236}">
                <a16:creationId xmlns:a16="http://schemas.microsoft.com/office/drawing/2014/main" id="{585244BE-CED7-E8EA-6C2B-4B3E6F87933D}"/>
              </a:ext>
            </a:extLst>
          </p:cNvPr>
          <p:cNvSpPr txBox="1"/>
          <p:nvPr/>
        </p:nvSpPr>
        <p:spPr>
          <a:xfrm rot="16200000">
            <a:off x="-200505" y="2851457"/>
            <a:ext cx="708322" cy="2882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00" dirty="0">
                <a:effectLst/>
              </a:rPr>
              <a:t>Term 1</a:t>
            </a:r>
            <a:endParaRPr lang="en-GB" sz="1200" b="1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17C76B6-02BD-446A-B184-13C29687A5AA}"/>
              </a:ext>
            </a:extLst>
          </p:cNvPr>
          <p:cNvSpPr txBox="1"/>
          <p:nvPr/>
        </p:nvSpPr>
        <p:spPr>
          <a:xfrm rot="16200000">
            <a:off x="-253419" y="3974953"/>
            <a:ext cx="814151" cy="2882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00" dirty="0">
                <a:effectLst/>
              </a:rPr>
              <a:t>Term 2</a:t>
            </a:r>
            <a:endParaRPr lang="en-GB" sz="1200" b="1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EE86614-A2F0-CD32-A886-63B007AEFC22}"/>
              </a:ext>
            </a:extLst>
          </p:cNvPr>
          <p:cNvSpPr txBox="1"/>
          <p:nvPr/>
        </p:nvSpPr>
        <p:spPr>
          <a:xfrm rot="16200000">
            <a:off x="-262946" y="5128141"/>
            <a:ext cx="814151" cy="2882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00" dirty="0">
                <a:effectLst/>
              </a:rPr>
              <a:t>Term 3</a:t>
            </a:r>
            <a:endParaRPr lang="en-GB" sz="1200" b="1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45266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567E44-A438-462D-80F7-973D8E22B2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/>
          <a:lstStyle/>
          <a:p>
            <a:r>
              <a:rPr lang="en-US"/>
              <a:t>5/8/2023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7A9107-342C-447F-BD0F-E20064E5F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/>
          <a:lstStyle/>
          <a:p>
            <a:fld id="{08AB70BE-1769-45B8-85A6-0C837432C7E6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A4FB9716-9805-9F15-DB66-8A5881A7F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914859" cy="1329004"/>
          </a:xfrm>
        </p:spPr>
        <p:txBody>
          <a:bodyPr>
            <a:normAutofit/>
          </a:bodyPr>
          <a:lstStyle/>
          <a:p>
            <a:r>
              <a:rPr lang="en-GB" sz="3600" dirty="0"/>
              <a:t>BALM Modules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F0913CD5-7788-1C30-C5E4-7034D7217E8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3046973"/>
              </p:ext>
            </p:extLst>
          </p:nvPr>
        </p:nvGraphicFramePr>
        <p:xfrm>
          <a:off x="-1" y="1421606"/>
          <a:ext cx="10068231" cy="781027"/>
        </p:xfrm>
        <a:graphic>
          <a:graphicData uri="http://schemas.openxmlformats.org/drawingml/2006/table">
            <a:tbl>
              <a:tblPr firstRow="1" firstCol="1" bandRow="1">
                <a:tableStyleId>{284E427A-3D55-4303-BF80-6455036E1DE7}</a:tableStyleId>
              </a:tblPr>
              <a:tblGrid>
                <a:gridCol w="10068231">
                  <a:extLst>
                    <a:ext uri="{9D8B030D-6E8A-4147-A177-3AD203B41FA5}">
                      <a16:colId xmlns:a16="http://schemas.microsoft.com/office/drawing/2014/main" val="2768914829"/>
                    </a:ext>
                  </a:extLst>
                </a:gridCol>
              </a:tblGrid>
              <a:tr h="2856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06179400"/>
                  </a:ext>
                </a:extLst>
              </a:tr>
              <a:tr h="2856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3200" dirty="0">
                          <a:solidFill>
                            <a:srgbClr val="FF0000"/>
                          </a:solidFill>
                          <a:effectLst/>
                        </a:rPr>
                        <a:t>Level 6 </a:t>
                      </a:r>
                      <a:endParaRPr lang="en-GB" sz="32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24364940"/>
                  </a:ext>
                </a:extLst>
              </a:tr>
            </a:tbl>
          </a:graphicData>
        </a:graphic>
      </p:graphicFrame>
      <p:pic>
        <p:nvPicPr>
          <p:cNvPr id="21" name="Picture 20">
            <a:extLst>
              <a:ext uri="{FF2B5EF4-FFF2-40B4-BE49-F238E27FC236}">
                <a16:creationId xmlns:a16="http://schemas.microsoft.com/office/drawing/2014/main" id="{8B425742-CFB0-3B81-62D2-B4E77970551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055884" y="92602"/>
            <a:ext cx="3038054" cy="94139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C1B1539-10BB-5996-0B78-FE4B9B0330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6980620"/>
              </p:ext>
            </p:extLst>
          </p:nvPr>
        </p:nvGraphicFramePr>
        <p:xfrm>
          <a:off x="442299" y="2442128"/>
          <a:ext cx="9625933" cy="90761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30166">
                  <a:extLst>
                    <a:ext uri="{9D8B030D-6E8A-4147-A177-3AD203B41FA5}">
                      <a16:colId xmlns:a16="http://schemas.microsoft.com/office/drawing/2014/main" val="820207046"/>
                    </a:ext>
                  </a:extLst>
                </a:gridCol>
                <a:gridCol w="6695767">
                  <a:extLst>
                    <a:ext uri="{9D8B030D-6E8A-4147-A177-3AD203B41FA5}">
                      <a16:colId xmlns:a16="http://schemas.microsoft.com/office/drawing/2014/main" val="2116470443"/>
                    </a:ext>
                  </a:extLst>
                </a:gridCol>
              </a:tblGrid>
              <a:tr h="4538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dirty="0">
                          <a:solidFill>
                            <a:srgbClr val="002060"/>
                          </a:solidFill>
                          <a:effectLst/>
                        </a:rPr>
                        <a:t>LCLM 6001</a:t>
                      </a:r>
                      <a:endParaRPr lang="en-GB" sz="11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kern="12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Strategic Management for Business </a:t>
                      </a:r>
                      <a:endParaRPr lang="en-GB" sz="1100" b="1" kern="100" dirty="0">
                        <a:solidFill>
                          <a:srgbClr val="FF0000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4034598"/>
                  </a:ext>
                </a:extLst>
              </a:tr>
              <a:tr h="4538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dirty="0">
                          <a:solidFill>
                            <a:srgbClr val="002060"/>
                          </a:solidFill>
                          <a:effectLst/>
                        </a:rPr>
                        <a:t>LCLM 6002</a:t>
                      </a:r>
                      <a:endParaRPr lang="en-GB" sz="11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Design Thinking and Innovation </a:t>
                      </a:r>
                      <a:endParaRPr lang="en-GB" sz="2000" b="1" kern="100" dirty="0">
                        <a:solidFill>
                          <a:srgbClr val="FF0000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543613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1D8F0CC-B10E-9EC7-FE4E-D116434F9A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1703912"/>
              </p:ext>
            </p:extLst>
          </p:nvPr>
        </p:nvGraphicFramePr>
        <p:xfrm>
          <a:off x="442300" y="3604252"/>
          <a:ext cx="9625932" cy="90761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70398">
                  <a:extLst>
                    <a:ext uri="{9D8B030D-6E8A-4147-A177-3AD203B41FA5}">
                      <a16:colId xmlns:a16="http://schemas.microsoft.com/office/drawing/2014/main" val="3983496057"/>
                    </a:ext>
                  </a:extLst>
                </a:gridCol>
                <a:gridCol w="6755534">
                  <a:extLst>
                    <a:ext uri="{9D8B030D-6E8A-4147-A177-3AD203B41FA5}">
                      <a16:colId xmlns:a16="http://schemas.microsoft.com/office/drawing/2014/main" val="1817785639"/>
                    </a:ext>
                  </a:extLst>
                </a:gridCol>
              </a:tblGrid>
              <a:tr h="54651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dirty="0">
                          <a:solidFill>
                            <a:srgbClr val="002060"/>
                          </a:solidFill>
                          <a:effectLst/>
                        </a:rPr>
                        <a:t>LCLM 6003</a:t>
                      </a:r>
                      <a:endParaRPr lang="en-GB" sz="11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Leading and Implementing Change</a:t>
                      </a:r>
                      <a:endParaRPr lang="en-GB" sz="2000" b="1" kern="100" dirty="0">
                        <a:solidFill>
                          <a:srgbClr val="FF0000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4717385"/>
                  </a:ext>
                </a:extLst>
              </a:tr>
              <a:tr h="36110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dirty="0">
                          <a:solidFill>
                            <a:srgbClr val="002060"/>
                          </a:solidFill>
                          <a:effectLst/>
                        </a:rPr>
                        <a:t>LCLM 6004</a:t>
                      </a:r>
                      <a:endParaRPr lang="en-GB" sz="11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Research Methods for Business</a:t>
                      </a:r>
                      <a:endParaRPr lang="en-GB" sz="2000" b="1" kern="100" dirty="0">
                        <a:solidFill>
                          <a:srgbClr val="FF0000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692259"/>
                  </a:ext>
                </a:extLst>
              </a:tr>
            </a:tbl>
          </a:graphicData>
        </a:graphic>
      </p:graphicFrame>
      <p:sp>
        <p:nvSpPr>
          <p:cNvPr id="22" name="TextBox 21">
            <a:extLst>
              <a:ext uri="{FF2B5EF4-FFF2-40B4-BE49-F238E27FC236}">
                <a16:creationId xmlns:a16="http://schemas.microsoft.com/office/drawing/2014/main" id="{3DE99481-94A5-25DA-1E34-563150C9C04E}"/>
              </a:ext>
            </a:extLst>
          </p:cNvPr>
          <p:cNvSpPr txBox="1"/>
          <p:nvPr/>
        </p:nvSpPr>
        <p:spPr>
          <a:xfrm>
            <a:off x="9525" y="2001324"/>
            <a:ext cx="4083249" cy="2882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lang="en-GB" sz="1200" b="1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0D3BD5B3-31FB-9AA3-6043-88D8E75BED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3104907"/>
              </p:ext>
            </p:extLst>
          </p:nvPr>
        </p:nvGraphicFramePr>
        <p:xfrm>
          <a:off x="442299" y="4865195"/>
          <a:ext cx="9625932" cy="8141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70398">
                  <a:extLst>
                    <a:ext uri="{9D8B030D-6E8A-4147-A177-3AD203B41FA5}">
                      <a16:colId xmlns:a16="http://schemas.microsoft.com/office/drawing/2014/main" val="3584247236"/>
                    </a:ext>
                  </a:extLst>
                </a:gridCol>
                <a:gridCol w="6755534">
                  <a:extLst>
                    <a:ext uri="{9D8B030D-6E8A-4147-A177-3AD203B41FA5}">
                      <a16:colId xmlns:a16="http://schemas.microsoft.com/office/drawing/2014/main" val="1088822645"/>
                    </a:ext>
                  </a:extLst>
                </a:gridCol>
              </a:tblGrid>
              <a:tr h="40707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dirty="0">
                          <a:solidFill>
                            <a:srgbClr val="002060"/>
                          </a:solidFill>
                          <a:effectLst/>
                        </a:rPr>
                        <a:t>BMSW 6105</a:t>
                      </a:r>
                      <a:endParaRPr lang="en-GB" sz="11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Coaching and Mentoring Skills for the Workplace </a:t>
                      </a:r>
                      <a:r>
                        <a:rPr lang="en-GB" sz="2000" b="1" kern="100" dirty="0">
                          <a:solidFill>
                            <a:srgbClr val="FF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8075776"/>
                  </a:ext>
                </a:extLst>
              </a:tr>
              <a:tr h="40707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dirty="0">
                          <a:solidFill>
                            <a:srgbClr val="002060"/>
                          </a:solidFill>
                          <a:effectLst/>
                        </a:rPr>
                        <a:t>BMSW 6106</a:t>
                      </a:r>
                      <a:endParaRPr lang="en-GB" sz="11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Developing Emotional Intelligence Skills for the Workplace </a:t>
                      </a:r>
                      <a:endParaRPr lang="en-GB" sz="2000" b="1" kern="100" dirty="0">
                        <a:solidFill>
                          <a:srgbClr val="FF0000"/>
                        </a:solidFill>
                        <a:effectLst/>
                        <a:highlight>
                          <a:srgbClr val="FFFF00"/>
                        </a:highlight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7937402"/>
                  </a:ext>
                </a:extLst>
              </a:tr>
            </a:tbl>
          </a:graphicData>
        </a:graphic>
      </p:graphicFrame>
      <p:sp>
        <p:nvSpPr>
          <p:cNvPr id="26" name="TextBox 25">
            <a:extLst>
              <a:ext uri="{FF2B5EF4-FFF2-40B4-BE49-F238E27FC236}">
                <a16:creationId xmlns:a16="http://schemas.microsoft.com/office/drawing/2014/main" id="{585244BE-CED7-E8EA-6C2B-4B3E6F87933D}"/>
              </a:ext>
            </a:extLst>
          </p:cNvPr>
          <p:cNvSpPr txBox="1"/>
          <p:nvPr/>
        </p:nvSpPr>
        <p:spPr>
          <a:xfrm rot="16200000">
            <a:off x="-200505" y="2851457"/>
            <a:ext cx="708322" cy="2882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00" dirty="0">
                <a:effectLst/>
              </a:rPr>
              <a:t>Term 1</a:t>
            </a:r>
            <a:endParaRPr lang="en-GB" sz="1200" b="1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17C76B6-02BD-446A-B184-13C29687A5AA}"/>
              </a:ext>
            </a:extLst>
          </p:cNvPr>
          <p:cNvSpPr txBox="1"/>
          <p:nvPr/>
        </p:nvSpPr>
        <p:spPr>
          <a:xfrm rot="16200000">
            <a:off x="-253419" y="3974953"/>
            <a:ext cx="814151" cy="2882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00" dirty="0">
                <a:effectLst/>
              </a:rPr>
              <a:t>Term 2</a:t>
            </a:r>
            <a:endParaRPr lang="en-GB" sz="1200" b="1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EE86614-A2F0-CD32-A886-63B007AEFC22}"/>
              </a:ext>
            </a:extLst>
          </p:cNvPr>
          <p:cNvSpPr txBox="1"/>
          <p:nvPr/>
        </p:nvSpPr>
        <p:spPr>
          <a:xfrm rot="16200000">
            <a:off x="-262946" y="5128141"/>
            <a:ext cx="814151" cy="2882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00" dirty="0">
                <a:effectLst/>
              </a:rPr>
              <a:t>Term 3</a:t>
            </a:r>
            <a:endParaRPr lang="en-GB" sz="1200" b="1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03691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45FB7-6A01-C62C-95DF-13748317F9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MAJOR TARGET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899EFD-E06B-7946-598C-03D6DF233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3440" y="1825625"/>
            <a:ext cx="6469781" cy="4351338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sz="3600" dirty="0"/>
              <a:t>Ensuring  higher level of student progression from level  04 to level 05 (BALM)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8BA369-10F4-33AC-CC73-E71BEB98C8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5/8/2023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FD47F4-DEC1-6A0D-3134-5AE0763F6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3405F04-CF6F-6B88-0FA9-CAC2D8B18E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4299" y="678614"/>
            <a:ext cx="3920114" cy="3468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7264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Title 58">
            <a:extLst>
              <a:ext uri="{FF2B5EF4-FFF2-40B4-BE49-F238E27FC236}">
                <a16:creationId xmlns:a16="http://schemas.microsoft.com/office/drawing/2014/main" id="{FD483A78-48D6-4682-BE37-B2D0C566D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85800"/>
            <a:ext cx="2952465" cy="54864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500">
                <a:solidFill>
                  <a:srgbClr val="FFFFFF"/>
                </a:solidFill>
              </a:rPr>
              <a:t>Assessments</a:t>
            </a:r>
            <a:endParaRPr lang="en-US" sz="2500" dirty="0">
              <a:solidFill>
                <a:srgbClr val="FFFFFF"/>
              </a:solidFill>
            </a:endParaRP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F2598B45-0899-4C64-A088-FE0583534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3736" y="6437376"/>
            <a:ext cx="377591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050" kern="1200" spc="50" baseline="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BA Business Management | PM: Khaza Ahmed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A3967E21-B2F3-45A0-8DC7-5AA3CCC516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5/8/2023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E87B0019-071E-4C19-9139-35D5377D2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08AB70BE-1769-45B8-85A6-0C837432C7E6}" type="slidenum">
              <a:rPr lang="en-US" sz="1900" smtClean="0"/>
              <a:pPr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US" sz="1900"/>
          </a:p>
        </p:txBody>
      </p:sp>
      <p:graphicFrame>
        <p:nvGraphicFramePr>
          <p:cNvPr id="104" name="Content Placeholder 19">
            <a:extLst>
              <a:ext uri="{FF2B5EF4-FFF2-40B4-BE49-F238E27FC236}">
                <a16:creationId xmlns:a16="http://schemas.microsoft.com/office/drawing/2014/main" id="{AD4F86E7-BB91-278E-436E-4DFE640EC5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7300529"/>
              </p:ext>
            </p:extLst>
          </p:nvPr>
        </p:nvGraphicFramePr>
        <p:xfrm>
          <a:off x="3914692" y="2719799"/>
          <a:ext cx="7476460" cy="33827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2" name="Picture 21" descr="Graphical user interface">
            <a:extLst>
              <a:ext uri="{FF2B5EF4-FFF2-40B4-BE49-F238E27FC236}">
                <a16:creationId xmlns:a16="http://schemas.microsoft.com/office/drawing/2014/main" id="{BEAEADA1-0864-2004-B24F-823A4E190D9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33982" y="6102585"/>
            <a:ext cx="4544059" cy="83831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F9D4CCEE-CAE8-F1C1-790A-6CA0695DD51E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816674" y="56955"/>
            <a:ext cx="1324172" cy="410317"/>
          </a:xfrm>
          <a:prstGeom prst="snip2DiagRect">
            <a:avLst>
              <a:gd name="adj1" fmla="val 0"/>
              <a:gd name="adj2" fmla="val 16667"/>
            </a:avLst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2690641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Title 58">
            <a:extLst>
              <a:ext uri="{FF2B5EF4-FFF2-40B4-BE49-F238E27FC236}">
                <a16:creationId xmlns:a16="http://schemas.microsoft.com/office/drawing/2014/main" id="{FD483A78-48D6-4682-BE37-B2D0C566D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10988"/>
            <a:ext cx="9344578" cy="11564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Academic Calendar 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A3967E21-B2F3-45A0-8DC7-5AA3CCC516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5/8/2023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E87B0019-071E-4C19-9139-35D5377D2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08AB70BE-1769-45B8-85A6-0C837432C7E6}" type="slidenum">
              <a:rPr lang="en-US" sz="1900"/>
              <a:pPr>
                <a:lnSpc>
                  <a:spcPct val="90000"/>
                </a:lnSpc>
                <a:spcAft>
                  <a:spcPts val="600"/>
                </a:spcAft>
              </a:pPr>
              <a:t>9</a:t>
            </a:fld>
            <a:endParaRPr lang="en-US" sz="190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49754C6-0610-6469-F746-5EB0A6C0D0ED}"/>
              </a:ext>
            </a:extLst>
          </p:cNvPr>
          <p:cNvSpPr/>
          <p:nvPr/>
        </p:nvSpPr>
        <p:spPr>
          <a:xfrm>
            <a:off x="465172" y="3291408"/>
            <a:ext cx="6091983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Week 11-12 Assessment weeks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250DA48-7F7F-06B8-C9BD-418306E0FEA9}"/>
              </a:ext>
            </a:extLst>
          </p:cNvPr>
          <p:cNvSpPr/>
          <p:nvPr/>
        </p:nvSpPr>
        <p:spPr>
          <a:xfrm>
            <a:off x="465172" y="2645077"/>
            <a:ext cx="6091983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Week 1-10 Teaching weeks</a:t>
            </a:r>
          </a:p>
        </p:txBody>
      </p:sp>
      <p:pic>
        <p:nvPicPr>
          <p:cNvPr id="23" name="Picture 2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B74594F-F444-8EFB-D5B0-D9B09D6953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3057" y="6014932"/>
            <a:ext cx="4544059" cy="838317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9694300-BC3A-7C2A-325B-1BCA68EBAAB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816674" y="56955"/>
            <a:ext cx="1324172" cy="410317"/>
          </a:xfrm>
          <a:prstGeom prst="snip2DiagRect">
            <a:avLst>
              <a:gd name="adj1" fmla="val 0"/>
              <a:gd name="adj2" fmla="val 16667"/>
            </a:avLst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72A12F8-5E6F-25D1-6158-CC23318358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75095" y="2202017"/>
            <a:ext cx="4352172" cy="3808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90978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BD072B0-076E-4AAF-84A8-1A907CED4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362" y="299545"/>
            <a:ext cx="5249465" cy="254613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>
                <a:solidFill>
                  <a:srgbClr val="FFFFFF"/>
                </a:solidFill>
              </a:rPr>
              <a:t>About  BABM  </a:t>
            </a:r>
          </a:p>
        </p:txBody>
      </p:sp>
      <p:pic>
        <p:nvPicPr>
          <p:cNvPr id="24" name="Picture Placeholder 23" descr="A person giving a presentation&#10;&#10;Description automatically generated">
            <a:extLst>
              <a:ext uri="{FF2B5EF4-FFF2-40B4-BE49-F238E27FC236}">
                <a16:creationId xmlns:a16="http://schemas.microsoft.com/office/drawing/2014/main" id="{0D28387B-489F-914B-E0C1-6A245ACEDF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772153" y="-7672"/>
            <a:ext cx="2419847" cy="1725226"/>
          </a:xfrm>
          <a:prstGeom prst="rect">
            <a:avLst/>
          </a:prstGeom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09D087FE-8977-E5D6-6D50-4808536AD3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772153" y="5137902"/>
            <a:ext cx="2419847" cy="1725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A group of people holding signs&#10;&#10;Description automatically generated with low confidence">
            <a:extLst>
              <a:ext uri="{FF2B5EF4-FFF2-40B4-BE49-F238E27FC236}">
                <a16:creationId xmlns:a16="http://schemas.microsoft.com/office/drawing/2014/main" id="{3ADA838D-AAF9-205C-831D-EDB4AE3C07A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772153" y="3427171"/>
            <a:ext cx="2419847" cy="172522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1D60A9D-45CC-BA7C-5826-4CDBCB344BE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772153" y="1708337"/>
            <a:ext cx="2419847" cy="1725226"/>
          </a:xfrm>
          <a:prstGeom prst="rect">
            <a:avLst/>
          </a:prstGeom>
        </p:spPr>
      </p:pic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04AC6251-86B6-46D0-9E3A-E833E8CCD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08AB70BE-1769-45B8-85A6-0C837432C7E6}" type="slidenum">
              <a:rPr lang="en-US" sz="1900">
                <a:solidFill>
                  <a:srgbClr val="FFFFFF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10</a:t>
            </a:fld>
            <a:endParaRPr lang="en-US" sz="1900" dirty="0">
              <a:solidFill>
                <a:srgbClr val="FFFFFF"/>
              </a:solidFill>
            </a:endParaRPr>
          </a:p>
        </p:txBody>
      </p:sp>
      <p:sp>
        <p:nvSpPr>
          <p:cNvPr id="19" name="Date Placeholder 18">
            <a:extLst>
              <a:ext uri="{FF2B5EF4-FFF2-40B4-BE49-F238E27FC236}">
                <a16:creationId xmlns:a16="http://schemas.microsoft.com/office/drawing/2014/main" id="{C1DB8175-C36B-4576-9F4C-02F5CFEA54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FFFFFF"/>
                </a:solidFill>
              </a:rPr>
              <a:t>5/8/2023</a:t>
            </a:r>
          </a:p>
        </p:txBody>
      </p:sp>
      <p:pic>
        <p:nvPicPr>
          <p:cNvPr id="27" name="Picture 26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60665B49-24B1-F5D2-039F-30826C2664F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54792" y="5943425"/>
            <a:ext cx="4544059" cy="838317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215572-A020-7269-B176-F0211564D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434" y="3140641"/>
            <a:ext cx="8976187" cy="2939317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b="1" dirty="0"/>
              <a:t>Bachelor of Arts (Hons) Business Management</a:t>
            </a:r>
          </a:p>
          <a:p>
            <a:endParaRPr lang="en-US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/>
              <a:t>Three (3) year </a:t>
            </a:r>
            <a:r>
              <a:rPr lang="en-US" b="1" dirty="0" err="1"/>
              <a:t>Programme</a:t>
            </a:r>
            <a:r>
              <a:rPr lang="en-US" b="1" dirty="0"/>
              <a:t> which covers different disciplines in business management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/>
              <a:t>All the lecturers are delivered in the Quay place campus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 dirty="0"/>
          </a:p>
          <a:p>
            <a:pPr marL="0" indent="0"/>
            <a:endParaRPr lang="en-GB" b="1" dirty="0"/>
          </a:p>
        </p:txBody>
      </p:sp>
      <p:sp>
        <p:nvSpPr>
          <p:cNvPr id="10" name="Subtitle 9">
            <a:extLst>
              <a:ext uri="{FF2B5EF4-FFF2-40B4-BE49-F238E27FC236}">
                <a16:creationId xmlns:a16="http://schemas.microsoft.com/office/drawing/2014/main" id="{623FB30D-4353-4FDD-9FA6-2C7A5AF30338}"/>
              </a:ext>
            </a:extLst>
          </p:cNvPr>
          <p:cNvSpPr txBox="1">
            <a:spLocks/>
          </p:cNvSpPr>
          <p:nvPr/>
        </p:nvSpPr>
        <p:spPr>
          <a:xfrm>
            <a:off x="378372" y="1717554"/>
            <a:ext cx="3838903" cy="921124"/>
          </a:xfrm>
          <a:custGeom>
            <a:avLst/>
            <a:gdLst>
              <a:gd name="connsiteX0" fmla="*/ 0 w 2826990"/>
              <a:gd name="connsiteY0" fmla="*/ 0 h 2854594"/>
              <a:gd name="connsiteX1" fmla="*/ 2826990 w 2826990"/>
              <a:gd name="connsiteY1" fmla="*/ 0 h 2854594"/>
              <a:gd name="connsiteX2" fmla="*/ 2826990 w 2826990"/>
              <a:gd name="connsiteY2" fmla="*/ 2854594 h 2854594"/>
              <a:gd name="connsiteX3" fmla="*/ 0 w 2826990"/>
              <a:gd name="connsiteY3" fmla="*/ 2854594 h 2854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26990" h="2854594">
                <a:moveTo>
                  <a:pt x="0" y="0"/>
                </a:moveTo>
                <a:lnTo>
                  <a:pt x="2826990" y="0"/>
                </a:lnTo>
                <a:lnTo>
                  <a:pt x="2826990" y="2854594"/>
                </a:lnTo>
                <a:lnTo>
                  <a:pt x="0" y="2854594"/>
                </a:lnTo>
                <a:close/>
              </a:path>
            </a:pathLst>
          </a:custGeom>
          <a:noFill/>
        </p:spPr>
        <p:txBody>
          <a:bodyPr vert="horz" wrap="square" lIns="91440" tIns="45720" rIns="91440" bIns="45720" rtlCol="0">
            <a:normAutofit fontScale="550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5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/>
            <a:r>
              <a:rPr lang="en-US" sz="1600" b="1" cap="all" spc="300" dirty="0">
                <a:solidFill>
                  <a:srgbClr val="FFFFFF"/>
                </a:solidFill>
              </a:rPr>
              <a:t>BABM </a:t>
            </a:r>
            <a:r>
              <a:rPr lang="en-US" sz="1600" b="1" cap="all" spc="300" dirty="0" err="1">
                <a:solidFill>
                  <a:srgbClr val="FFFFFF"/>
                </a:solidFill>
              </a:rPr>
              <a:t>Programme</a:t>
            </a:r>
            <a:r>
              <a:rPr lang="en-US" sz="1600" b="1" cap="all" spc="300" dirty="0">
                <a:solidFill>
                  <a:srgbClr val="FFFFFF"/>
                </a:solidFill>
              </a:rPr>
              <a:t> Manager </a:t>
            </a:r>
          </a:p>
          <a:p>
            <a:pPr marL="0" indent="0"/>
            <a:r>
              <a:rPr lang="en-US" sz="1600" b="1" cap="all" spc="300" dirty="0">
                <a:solidFill>
                  <a:srgbClr val="FFFFFF"/>
                </a:solidFill>
              </a:rPr>
              <a:t>Name: DR LIYANAGE SAMPATH RODRIGO</a:t>
            </a:r>
          </a:p>
          <a:p>
            <a:pPr marL="0" indent="0"/>
            <a:r>
              <a:rPr lang="en-US" sz="1600" b="1" cap="all" spc="300" dirty="0" err="1">
                <a:solidFill>
                  <a:srgbClr val="FFFFFF"/>
                </a:solidFill>
              </a:rPr>
              <a:t>Email:L.RODRIGO@uwtsd.ac.uk</a:t>
            </a:r>
            <a:endParaRPr lang="en-US" sz="1600" b="1" cap="all" spc="3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00277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567E44-A438-462D-80F7-973D8E22B2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/>
          <a:lstStyle/>
          <a:p>
            <a:r>
              <a:rPr lang="en-US"/>
              <a:t>5/8/2023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7A9107-342C-447F-BD0F-E20064E5F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/>
          <a:lstStyle/>
          <a:p>
            <a:fld id="{08AB70BE-1769-45B8-85A6-0C837432C7E6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A4FB9716-9805-9F15-DB66-8A5881A7F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914859" cy="1329004"/>
          </a:xfrm>
        </p:spPr>
        <p:txBody>
          <a:bodyPr>
            <a:normAutofit/>
          </a:bodyPr>
          <a:lstStyle/>
          <a:p>
            <a:r>
              <a:rPr lang="en-GB" sz="3600" dirty="0"/>
              <a:t>BA Business Management Modules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F0913CD5-7788-1C30-C5E4-7034D7217E8E}"/>
              </a:ext>
            </a:extLst>
          </p:cNvPr>
          <p:cNvGraphicFramePr>
            <a:graphicFrameLocks noGrp="1"/>
          </p:cNvGraphicFramePr>
          <p:nvPr/>
        </p:nvGraphicFramePr>
        <p:xfrm>
          <a:off x="0" y="1305874"/>
          <a:ext cx="4092774" cy="686932"/>
        </p:xfrm>
        <a:graphic>
          <a:graphicData uri="http://schemas.openxmlformats.org/drawingml/2006/table">
            <a:tbl>
              <a:tblPr firstRow="1" firstCol="1" bandRow="1">
                <a:tableStyleId>{284E427A-3D55-4303-BF80-6455036E1DE7}</a:tableStyleId>
              </a:tblPr>
              <a:tblGrid>
                <a:gridCol w="4092774">
                  <a:extLst>
                    <a:ext uri="{9D8B030D-6E8A-4147-A177-3AD203B41FA5}">
                      <a16:colId xmlns:a16="http://schemas.microsoft.com/office/drawing/2014/main" val="2768914829"/>
                    </a:ext>
                  </a:extLst>
                </a:gridCol>
              </a:tblGrid>
              <a:tr h="34346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solidFill>
                            <a:schemeClr val="bg1"/>
                          </a:solidFill>
                          <a:effectLst/>
                        </a:rPr>
                        <a:t>Level 4 – Weekdays </a:t>
                      </a:r>
                      <a:endParaRPr lang="en-GB" sz="11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06179400"/>
                  </a:ext>
                </a:extLst>
              </a:tr>
              <a:tr h="34346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Level 4 – Weekends</a:t>
                      </a:r>
                      <a:endParaRPr lang="en-GB" sz="11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24364940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B5C329F5-AD4B-56C8-1AD9-FEE889B1805A}"/>
              </a:ext>
            </a:extLst>
          </p:cNvPr>
          <p:cNvGraphicFramePr>
            <a:graphicFrameLocks noGrp="1"/>
          </p:cNvGraphicFramePr>
          <p:nvPr/>
        </p:nvGraphicFramePr>
        <p:xfrm>
          <a:off x="4117724" y="1305874"/>
          <a:ext cx="3923788" cy="686932"/>
        </p:xfrm>
        <a:graphic>
          <a:graphicData uri="http://schemas.openxmlformats.org/drawingml/2006/table">
            <a:tbl>
              <a:tblPr firstRow="1" firstCol="1" bandRow="1">
                <a:tableStyleId>{775DCB02-9BB8-47FD-8907-85C794F793BA}</a:tableStyleId>
              </a:tblPr>
              <a:tblGrid>
                <a:gridCol w="3923788">
                  <a:extLst>
                    <a:ext uri="{9D8B030D-6E8A-4147-A177-3AD203B41FA5}">
                      <a16:colId xmlns:a16="http://schemas.microsoft.com/office/drawing/2014/main" val="1496360409"/>
                    </a:ext>
                  </a:extLst>
                </a:gridCol>
              </a:tblGrid>
              <a:tr h="34346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Level 5 – Weekdays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7860237"/>
                  </a:ext>
                </a:extLst>
              </a:tr>
              <a:tr h="34346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Level 5 – Weekends</a:t>
                      </a:r>
                      <a:endParaRPr lang="en-GB" sz="11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54764424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F707DA8E-2FE2-C110-06A8-2AC0EEBD48FC}"/>
              </a:ext>
            </a:extLst>
          </p:cNvPr>
          <p:cNvGraphicFramePr>
            <a:graphicFrameLocks noGrp="1"/>
          </p:cNvGraphicFramePr>
          <p:nvPr/>
        </p:nvGraphicFramePr>
        <p:xfrm>
          <a:off x="8066462" y="1305874"/>
          <a:ext cx="4048117" cy="695450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4048117">
                  <a:extLst>
                    <a:ext uri="{9D8B030D-6E8A-4147-A177-3AD203B41FA5}">
                      <a16:colId xmlns:a16="http://schemas.microsoft.com/office/drawing/2014/main" val="855533831"/>
                    </a:ext>
                  </a:extLst>
                </a:gridCol>
              </a:tblGrid>
              <a:tr h="34772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effectLst/>
                        </a:rPr>
                        <a:t>Level 6 – Weekdays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464" marR="68464" marT="0" marB="0">
                    <a:solidFill>
                      <a:schemeClr val="accent5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2891309"/>
                  </a:ext>
                </a:extLst>
              </a:tr>
              <a:tr h="34772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Level 6 – Weekends</a:t>
                      </a:r>
                      <a:endParaRPr lang="en-GB" sz="11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464" marR="68464" marT="0" marB="0"/>
                </a:tc>
                <a:extLst>
                  <a:ext uri="{0D108BD9-81ED-4DB2-BD59-A6C34878D82A}">
                    <a16:rowId xmlns:a16="http://schemas.microsoft.com/office/drawing/2014/main" val="3661298225"/>
                  </a:ext>
                </a:extLst>
              </a:tr>
            </a:tbl>
          </a:graphicData>
        </a:graphic>
      </p:graphicFrame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7188DB80-7526-97FA-94F5-5DB51025DC30}"/>
              </a:ext>
            </a:extLst>
          </p:cNvPr>
          <p:cNvGraphicFramePr>
            <a:graphicFrameLocks noGrp="1"/>
          </p:cNvGraphicFramePr>
          <p:nvPr/>
        </p:nvGraphicFramePr>
        <p:xfrm>
          <a:off x="8091411" y="2634878"/>
          <a:ext cx="3952116" cy="6723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952116">
                  <a:extLst>
                    <a:ext uri="{9D8B030D-6E8A-4147-A177-3AD203B41FA5}">
                      <a16:colId xmlns:a16="http://schemas.microsoft.com/office/drawing/2014/main" val="1624015482"/>
                    </a:ext>
                  </a:extLst>
                </a:gridCol>
              </a:tblGrid>
              <a:tr h="33616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effectLst/>
                        </a:rPr>
                        <a:t>LCBB6001 - International Business Communication </a:t>
                      </a:r>
                      <a:endParaRPr lang="en-GB" sz="1100" b="1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2744225"/>
                  </a:ext>
                </a:extLst>
              </a:tr>
              <a:tr h="33616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dirty="0">
                          <a:solidFill>
                            <a:srgbClr val="002060"/>
                          </a:solidFill>
                          <a:effectLst/>
                        </a:rPr>
                        <a:t>One Optional Pathway Module  </a:t>
                      </a:r>
                      <a:endParaRPr lang="en-GB" sz="1100" b="1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4747059"/>
                  </a:ext>
                </a:extLst>
              </a:tr>
            </a:tbl>
          </a:graphicData>
        </a:graphic>
      </p:graphicFrame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18D236DD-193A-18F6-B48C-BC24164C1764}"/>
              </a:ext>
            </a:extLst>
          </p:cNvPr>
          <p:cNvGraphicFramePr>
            <a:graphicFrameLocks noGrp="1"/>
          </p:cNvGraphicFramePr>
          <p:nvPr/>
        </p:nvGraphicFramePr>
        <p:xfrm>
          <a:off x="8091410" y="3698818"/>
          <a:ext cx="3923787" cy="86959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923787">
                  <a:extLst>
                    <a:ext uri="{9D8B030D-6E8A-4147-A177-3AD203B41FA5}">
                      <a16:colId xmlns:a16="http://schemas.microsoft.com/office/drawing/2014/main" val="4001541129"/>
                    </a:ext>
                  </a:extLst>
                </a:gridCol>
              </a:tblGrid>
              <a:tr h="28986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solidFill>
                            <a:srgbClr val="002060"/>
                          </a:solidFill>
                          <a:effectLst/>
                        </a:rPr>
                        <a:t>LCBB6015 - Strategic Management and Sustainability </a:t>
                      </a:r>
                      <a:endParaRPr lang="en-GB" sz="1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0363113"/>
                  </a:ext>
                </a:extLst>
              </a:tr>
              <a:tr h="28986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solidFill>
                            <a:srgbClr val="002060"/>
                          </a:solidFill>
                          <a:effectLst/>
                        </a:rPr>
                        <a:t>One Optional Pathway Module  </a:t>
                      </a:r>
                      <a:endParaRPr lang="en-GB" sz="12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4135880"/>
                  </a:ext>
                </a:extLst>
              </a:tr>
              <a:tr h="28986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solidFill>
                            <a:srgbClr val="002060"/>
                          </a:solidFill>
                          <a:effectLst/>
                        </a:rPr>
                        <a:t>LCBB6014 - Independent Project/</a:t>
                      </a:r>
                      <a:r>
                        <a:rPr lang="en-GB" sz="1200" dirty="0">
                          <a:solidFill>
                            <a:srgbClr val="002060"/>
                          </a:solidFill>
                          <a:effectLst/>
                        </a:rPr>
                        <a:t>Dissertation (Proposal)</a:t>
                      </a:r>
                      <a:endParaRPr lang="en-GB" sz="1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46480403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ADF89726-91B8-8A3D-386E-87F268D2BE97}"/>
              </a:ext>
            </a:extLst>
          </p:cNvPr>
          <p:cNvGraphicFramePr>
            <a:graphicFrameLocks noGrp="1"/>
          </p:cNvGraphicFramePr>
          <p:nvPr/>
        </p:nvGraphicFramePr>
        <p:xfrm>
          <a:off x="8104791" y="4861471"/>
          <a:ext cx="3910405" cy="80524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910405">
                  <a:extLst>
                    <a:ext uri="{9D8B030D-6E8A-4147-A177-3AD203B41FA5}">
                      <a16:colId xmlns:a16="http://schemas.microsoft.com/office/drawing/2014/main" val="4001541129"/>
                    </a:ext>
                  </a:extLst>
                </a:gridCol>
              </a:tblGrid>
              <a:tr h="80524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solidFill>
                            <a:srgbClr val="002060"/>
                          </a:solidFill>
                          <a:effectLst/>
                        </a:rPr>
                        <a:t>LCBB6014 - Independent Project/</a:t>
                      </a:r>
                      <a:r>
                        <a:rPr lang="en-GB" sz="1200" dirty="0">
                          <a:solidFill>
                            <a:srgbClr val="002060"/>
                          </a:solidFill>
                          <a:effectLst/>
                        </a:rPr>
                        <a:t>Dissertation (6000 words)</a:t>
                      </a:r>
                      <a:endParaRPr lang="en-GB" sz="1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46480403"/>
                  </a:ext>
                </a:extLst>
              </a:tr>
            </a:tbl>
          </a:graphicData>
        </a:graphic>
      </p:graphicFrame>
      <p:pic>
        <p:nvPicPr>
          <p:cNvPr id="21" name="Picture 20">
            <a:extLst>
              <a:ext uri="{FF2B5EF4-FFF2-40B4-BE49-F238E27FC236}">
                <a16:creationId xmlns:a16="http://schemas.microsoft.com/office/drawing/2014/main" id="{8B425742-CFB0-3B81-62D2-B4E77970551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055884" y="92602"/>
            <a:ext cx="3038054" cy="94139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C1B1539-10BB-5996-0B78-FE4B9B0330CC}"/>
              </a:ext>
            </a:extLst>
          </p:cNvPr>
          <p:cNvGraphicFramePr>
            <a:graphicFrameLocks noGrp="1"/>
          </p:cNvGraphicFramePr>
          <p:nvPr/>
        </p:nvGraphicFramePr>
        <p:xfrm>
          <a:off x="442299" y="2634878"/>
          <a:ext cx="3650475" cy="71486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88551">
                  <a:extLst>
                    <a:ext uri="{9D8B030D-6E8A-4147-A177-3AD203B41FA5}">
                      <a16:colId xmlns:a16="http://schemas.microsoft.com/office/drawing/2014/main" val="820207046"/>
                    </a:ext>
                  </a:extLst>
                </a:gridCol>
                <a:gridCol w="2561924">
                  <a:extLst>
                    <a:ext uri="{9D8B030D-6E8A-4147-A177-3AD203B41FA5}">
                      <a16:colId xmlns:a16="http://schemas.microsoft.com/office/drawing/2014/main" val="2116470443"/>
                    </a:ext>
                  </a:extLst>
                </a:gridCol>
              </a:tblGrid>
              <a:tr h="35743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dirty="0">
                          <a:solidFill>
                            <a:srgbClr val="002060"/>
                          </a:solidFill>
                          <a:effectLst/>
                        </a:rPr>
                        <a:t>LCBB4006</a:t>
                      </a:r>
                      <a:endParaRPr lang="en-GB" sz="11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dirty="0">
                          <a:solidFill>
                            <a:srgbClr val="002060"/>
                          </a:solidFill>
                          <a:effectLst/>
                        </a:rPr>
                        <a:t>Academic Skills</a:t>
                      </a:r>
                      <a:endParaRPr lang="en-GB" sz="11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4034598"/>
                  </a:ext>
                </a:extLst>
              </a:tr>
              <a:tr h="35743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solidFill>
                            <a:srgbClr val="002060"/>
                          </a:solidFill>
                          <a:effectLst/>
                        </a:rPr>
                        <a:t>LCBB4007</a:t>
                      </a:r>
                      <a:endParaRPr lang="en-GB" sz="1100" b="1" kern="10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dirty="0">
                          <a:solidFill>
                            <a:srgbClr val="002060"/>
                          </a:solidFill>
                          <a:effectLst/>
                        </a:rPr>
                        <a:t>Introduction to Business </a:t>
                      </a:r>
                      <a:endParaRPr lang="en-GB" sz="11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543613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1D8F0CC-B10E-9EC7-FE4E-D116434F9A12}"/>
              </a:ext>
            </a:extLst>
          </p:cNvPr>
          <p:cNvGraphicFramePr>
            <a:graphicFrameLocks noGrp="1"/>
          </p:cNvGraphicFramePr>
          <p:nvPr/>
        </p:nvGraphicFramePr>
        <p:xfrm>
          <a:off x="442300" y="3697718"/>
          <a:ext cx="3650475" cy="83993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88551">
                  <a:extLst>
                    <a:ext uri="{9D8B030D-6E8A-4147-A177-3AD203B41FA5}">
                      <a16:colId xmlns:a16="http://schemas.microsoft.com/office/drawing/2014/main" val="3983496057"/>
                    </a:ext>
                  </a:extLst>
                </a:gridCol>
                <a:gridCol w="2561924">
                  <a:extLst>
                    <a:ext uri="{9D8B030D-6E8A-4147-A177-3AD203B41FA5}">
                      <a16:colId xmlns:a16="http://schemas.microsoft.com/office/drawing/2014/main" val="1817785639"/>
                    </a:ext>
                  </a:extLst>
                </a:gridCol>
              </a:tblGrid>
              <a:tr h="49023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dirty="0">
                          <a:solidFill>
                            <a:srgbClr val="002060"/>
                          </a:solidFill>
                          <a:effectLst/>
                        </a:rPr>
                        <a:t>LCBB4009</a:t>
                      </a:r>
                      <a:endParaRPr lang="en-GB" sz="11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dirty="0">
                          <a:solidFill>
                            <a:srgbClr val="002060"/>
                          </a:solidFill>
                          <a:effectLst/>
                        </a:rPr>
                        <a:t>Understanding Organisational Structure &amp; Culture </a:t>
                      </a:r>
                      <a:endParaRPr lang="en-GB" sz="11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4717385"/>
                  </a:ext>
                </a:extLst>
              </a:tr>
              <a:tr h="32391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solidFill>
                            <a:srgbClr val="002060"/>
                          </a:solidFill>
                          <a:effectLst/>
                        </a:rPr>
                        <a:t>LCBB4008</a:t>
                      </a:r>
                      <a:endParaRPr lang="en-GB" sz="1100" b="1" kern="10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dirty="0">
                          <a:solidFill>
                            <a:srgbClr val="002060"/>
                          </a:solidFill>
                          <a:effectLst/>
                        </a:rPr>
                        <a:t>Introduction to Leadership &amp; Management </a:t>
                      </a:r>
                      <a:endParaRPr lang="en-GB" sz="11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8692259"/>
                  </a:ext>
                </a:extLst>
              </a:tr>
            </a:tbl>
          </a:graphicData>
        </a:graphic>
      </p:graphicFrame>
      <p:sp>
        <p:nvSpPr>
          <p:cNvPr id="22" name="TextBox 21">
            <a:extLst>
              <a:ext uri="{FF2B5EF4-FFF2-40B4-BE49-F238E27FC236}">
                <a16:creationId xmlns:a16="http://schemas.microsoft.com/office/drawing/2014/main" id="{3DE99481-94A5-25DA-1E34-563150C9C04E}"/>
              </a:ext>
            </a:extLst>
          </p:cNvPr>
          <p:cNvSpPr txBox="1"/>
          <p:nvPr/>
        </p:nvSpPr>
        <p:spPr>
          <a:xfrm>
            <a:off x="9525" y="2001324"/>
            <a:ext cx="4083249" cy="2882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00" dirty="0">
                <a:effectLst/>
              </a:rPr>
              <a:t>Compulsory 20 Credits Module</a:t>
            </a:r>
            <a:endParaRPr lang="en-GB" sz="1200" b="1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4D8192C-C4EF-AA78-98DE-0F1B7A84970C}"/>
              </a:ext>
            </a:extLst>
          </p:cNvPr>
          <p:cNvSpPr txBox="1"/>
          <p:nvPr/>
        </p:nvSpPr>
        <p:spPr>
          <a:xfrm>
            <a:off x="4117724" y="2010899"/>
            <a:ext cx="3923788" cy="2882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00" dirty="0">
                <a:effectLst/>
              </a:rPr>
              <a:t>Compulsory 20 Credits Module</a:t>
            </a:r>
            <a:endParaRPr lang="en-GB" sz="1200" b="1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5A0D21B-522E-74DE-4B9A-505026F78A74}"/>
              </a:ext>
            </a:extLst>
          </p:cNvPr>
          <p:cNvSpPr txBox="1"/>
          <p:nvPr/>
        </p:nvSpPr>
        <p:spPr>
          <a:xfrm>
            <a:off x="8091411" y="2001324"/>
            <a:ext cx="3993001" cy="2882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00" dirty="0">
                <a:effectLst/>
              </a:rPr>
              <a:t>Compulsory 20 and 40 Credits Module + Pathway</a:t>
            </a:r>
            <a:endParaRPr lang="en-GB" sz="1200" b="1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0D3BD5B3-31FB-9AA3-6043-88D8E75BED17}"/>
              </a:ext>
            </a:extLst>
          </p:cNvPr>
          <p:cNvGraphicFramePr>
            <a:graphicFrameLocks noGrp="1"/>
          </p:cNvGraphicFramePr>
          <p:nvPr/>
        </p:nvGraphicFramePr>
        <p:xfrm>
          <a:off x="442299" y="4865195"/>
          <a:ext cx="3650475" cy="8141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88551">
                  <a:extLst>
                    <a:ext uri="{9D8B030D-6E8A-4147-A177-3AD203B41FA5}">
                      <a16:colId xmlns:a16="http://schemas.microsoft.com/office/drawing/2014/main" val="3584247236"/>
                    </a:ext>
                  </a:extLst>
                </a:gridCol>
                <a:gridCol w="2561924">
                  <a:extLst>
                    <a:ext uri="{9D8B030D-6E8A-4147-A177-3AD203B41FA5}">
                      <a16:colId xmlns:a16="http://schemas.microsoft.com/office/drawing/2014/main" val="1088822645"/>
                    </a:ext>
                  </a:extLst>
                </a:gridCol>
              </a:tblGrid>
              <a:tr h="40707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dirty="0">
                          <a:solidFill>
                            <a:srgbClr val="002060"/>
                          </a:solidFill>
                          <a:effectLst/>
                        </a:rPr>
                        <a:t>LCBB4013</a:t>
                      </a:r>
                      <a:endParaRPr lang="en-GB" sz="11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dirty="0">
                          <a:solidFill>
                            <a:srgbClr val="002060"/>
                          </a:solidFill>
                          <a:effectLst/>
                        </a:rPr>
                        <a:t>Stakeholder Engagement </a:t>
                      </a:r>
                      <a:endParaRPr lang="en-GB" sz="11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8075776"/>
                  </a:ext>
                </a:extLst>
              </a:tr>
              <a:tr h="40707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solidFill>
                            <a:srgbClr val="002060"/>
                          </a:solidFill>
                          <a:effectLst/>
                        </a:rPr>
                        <a:t>LCBB4010</a:t>
                      </a:r>
                      <a:endParaRPr lang="en-GB" sz="1100" b="1" kern="10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dirty="0">
                          <a:solidFill>
                            <a:srgbClr val="002060"/>
                          </a:solidFill>
                          <a:effectLst/>
                        </a:rPr>
                        <a:t>Global Business Environment </a:t>
                      </a:r>
                      <a:endParaRPr lang="en-GB" sz="11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7937402"/>
                  </a:ext>
                </a:extLst>
              </a:tr>
            </a:tbl>
          </a:graphicData>
        </a:graphic>
      </p:graphicFrame>
      <p:sp>
        <p:nvSpPr>
          <p:cNvPr id="26" name="TextBox 25">
            <a:extLst>
              <a:ext uri="{FF2B5EF4-FFF2-40B4-BE49-F238E27FC236}">
                <a16:creationId xmlns:a16="http://schemas.microsoft.com/office/drawing/2014/main" id="{585244BE-CED7-E8EA-6C2B-4B3E6F87933D}"/>
              </a:ext>
            </a:extLst>
          </p:cNvPr>
          <p:cNvSpPr txBox="1"/>
          <p:nvPr/>
        </p:nvSpPr>
        <p:spPr>
          <a:xfrm rot="16200000">
            <a:off x="-200505" y="2851457"/>
            <a:ext cx="708322" cy="2882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00" dirty="0">
                <a:effectLst/>
              </a:rPr>
              <a:t>Term 1</a:t>
            </a:r>
            <a:endParaRPr lang="en-GB" sz="1200" b="1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17C76B6-02BD-446A-B184-13C29687A5AA}"/>
              </a:ext>
            </a:extLst>
          </p:cNvPr>
          <p:cNvSpPr txBox="1"/>
          <p:nvPr/>
        </p:nvSpPr>
        <p:spPr>
          <a:xfrm rot="16200000">
            <a:off x="-253419" y="3974953"/>
            <a:ext cx="814151" cy="2882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00" dirty="0">
                <a:effectLst/>
              </a:rPr>
              <a:t>Term 2</a:t>
            </a:r>
            <a:endParaRPr lang="en-GB" sz="1200" b="1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EE86614-A2F0-CD32-A886-63B007AEFC22}"/>
              </a:ext>
            </a:extLst>
          </p:cNvPr>
          <p:cNvSpPr txBox="1"/>
          <p:nvPr/>
        </p:nvSpPr>
        <p:spPr>
          <a:xfrm rot="16200000">
            <a:off x="-262946" y="5128141"/>
            <a:ext cx="814151" cy="2882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00" dirty="0">
                <a:effectLst/>
              </a:rPr>
              <a:t>Term 3</a:t>
            </a:r>
            <a:endParaRPr lang="en-GB" sz="1200" b="1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graphicFrame>
        <p:nvGraphicFramePr>
          <p:cNvPr id="29" name="Table 28">
            <a:extLst>
              <a:ext uri="{FF2B5EF4-FFF2-40B4-BE49-F238E27FC236}">
                <a16:creationId xmlns:a16="http://schemas.microsoft.com/office/drawing/2014/main" id="{71A2D768-E3BE-CAAC-2EB5-EFC24FB72D48}"/>
              </a:ext>
            </a:extLst>
          </p:cNvPr>
          <p:cNvGraphicFramePr>
            <a:graphicFrameLocks noGrp="1"/>
          </p:cNvGraphicFramePr>
          <p:nvPr/>
        </p:nvGraphicFramePr>
        <p:xfrm>
          <a:off x="4117724" y="2637184"/>
          <a:ext cx="3923788" cy="71486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70051">
                  <a:extLst>
                    <a:ext uri="{9D8B030D-6E8A-4147-A177-3AD203B41FA5}">
                      <a16:colId xmlns:a16="http://schemas.microsoft.com/office/drawing/2014/main" val="3957014104"/>
                    </a:ext>
                  </a:extLst>
                </a:gridCol>
                <a:gridCol w="2753737">
                  <a:extLst>
                    <a:ext uri="{9D8B030D-6E8A-4147-A177-3AD203B41FA5}">
                      <a16:colId xmlns:a16="http://schemas.microsoft.com/office/drawing/2014/main" val="1792566721"/>
                    </a:ext>
                  </a:extLst>
                </a:gridCol>
              </a:tblGrid>
              <a:tr h="35743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solidFill>
                            <a:srgbClr val="002060"/>
                          </a:solidFill>
                          <a:effectLst/>
                        </a:rPr>
                        <a:t>LCBB5007</a:t>
                      </a:r>
                      <a:endParaRPr lang="en-GB" sz="1100" b="1" kern="10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D5FFD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solidFill>
                            <a:srgbClr val="002060"/>
                          </a:solidFill>
                          <a:effectLst/>
                        </a:rPr>
                        <a:t>Principles of Marketing</a:t>
                      </a:r>
                      <a:endParaRPr lang="en-GB" sz="1100" b="1" kern="10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D5FF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0882665"/>
                  </a:ext>
                </a:extLst>
              </a:tr>
              <a:tr h="35743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solidFill>
                            <a:srgbClr val="002060"/>
                          </a:solidFill>
                          <a:effectLst/>
                        </a:rPr>
                        <a:t>LCBB5014</a:t>
                      </a:r>
                      <a:endParaRPr lang="en-GB" sz="1100" b="1" kern="10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D5FFD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dirty="0">
                          <a:solidFill>
                            <a:srgbClr val="002060"/>
                          </a:solidFill>
                          <a:effectLst/>
                        </a:rPr>
                        <a:t>Data Handling &amp; Business Intelligence </a:t>
                      </a:r>
                      <a:endParaRPr lang="en-GB" sz="11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D5FF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9794942"/>
                  </a:ext>
                </a:extLst>
              </a:tr>
            </a:tbl>
          </a:graphicData>
        </a:graphic>
      </p:graphicFrame>
      <p:graphicFrame>
        <p:nvGraphicFramePr>
          <p:cNvPr id="30" name="Table 29">
            <a:extLst>
              <a:ext uri="{FF2B5EF4-FFF2-40B4-BE49-F238E27FC236}">
                <a16:creationId xmlns:a16="http://schemas.microsoft.com/office/drawing/2014/main" id="{4C56550A-4D3B-B3F0-089F-EBFC5A02ACD8}"/>
              </a:ext>
            </a:extLst>
          </p:cNvPr>
          <p:cNvGraphicFramePr>
            <a:graphicFrameLocks noGrp="1"/>
          </p:cNvGraphicFramePr>
          <p:nvPr/>
        </p:nvGraphicFramePr>
        <p:xfrm>
          <a:off x="4117724" y="3711919"/>
          <a:ext cx="3923788" cy="81423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70051">
                  <a:extLst>
                    <a:ext uri="{9D8B030D-6E8A-4147-A177-3AD203B41FA5}">
                      <a16:colId xmlns:a16="http://schemas.microsoft.com/office/drawing/2014/main" val="3880243729"/>
                    </a:ext>
                  </a:extLst>
                </a:gridCol>
                <a:gridCol w="2753737">
                  <a:extLst>
                    <a:ext uri="{9D8B030D-6E8A-4147-A177-3AD203B41FA5}">
                      <a16:colId xmlns:a16="http://schemas.microsoft.com/office/drawing/2014/main" val="1910007153"/>
                    </a:ext>
                  </a:extLst>
                </a:gridCol>
              </a:tblGrid>
              <a:tr h="44392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solidFill>
                            <a:srgbClr val="002060"/>
                          </a:solidFill>
                          <a:effectLst/>
                        </a:rPr>
                        <a:t>LCBB5013</a:t>
                      </a:r>
                      <a:endParaRPr lang="en-GB" sz="1100" b="1" kern="10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D5FFD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dirty="0">
                          <a:solidFill>
                            <a:srgbClr val="002060"/>
                          </a:solidFill>
                          <a:effectLst/>
                        </a:rPr>
                        <a:t>Entrepreneurship </a:t>
                      </a:r>
                      <a:endParaRPr lang="en-GB" sz="11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D5FF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0535289"/>
                  </a:ext>
                </a:extLst>
              </a:tr>
              <a:tr h="37031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solidFill>
                            <a:srgbClr val="002060"/>
                          </a:solidFill>
                          <a:effectLst/>
                        </a:rPr>
                        <a:t>LCBB5011</a:t>
                      </a:r>
                      <a:endParaRPr lang="en-GB" sz="1100" b="1" kern="10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D5FFD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dirty="0">
                          <a:solidFill>
                            <a:srgbClr val="002060"/>
                          </a:solidFill>
                          <a:effectLst/>
                        </a:rPr>
                        <a:t>Essential of Accounting &amp; Finance  </a:t>
                      </a:r>
                      <a:endParaRPr lang="en-GB" sz="11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D5FF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83314479"/>
                  </a:ext>
                </a:extLst>
              </a:tr>
            </a:tbl>
          </a:graphicData>
        </a:graphic>
      </p:graphicFrame>
      <p:graphicFrame>
        <p:nvGraphicFramePr>
          <p:cNvPr id="31" name="Table 30">
            <a:extLst>
              <a:ext uri="{FF2B5EF4-FFF2-40B4-BE49-F238E27FC236}">
                <a16:creationId xmlns:a16="http://schemas.microsoft.com/office/drawing/2014/main" id="{34900AF5-A4D7-0D65-92A4-50B4CA6351EC}"/>
              </a:ext>
            </a:extLst>
          </p:cNvPr>
          <p:cNvGraphicFramePr>
            <a:graphicFrameLocks noGrp="1"/>
          </p:cNvGraphicFramePr>
          <p:nvPr/>
        </p:nvGraphicFramePr>
        <p:xfrm>
          <a:off x="4117724" y="4874101"/>
          <a:ext cx="3923788" cy="80524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70051">
                  <a:extLst>
                    <a:ext uri="{9D8B030D-6E8A-4147-A177-3AD203B41FA5}">
                      <a16:colId xmlns:a16="http://schemas.microsoft.com/office/drawing/2014/main" val="3755291007"/>
                    </a:ext>
                  </a:extLst>
                </a:gridCol>
                <a:gridCol w="2753737">
                  <a:extLst>
                    <a:ext uri="{9D8B030D-6E8A-4147-A177-3AD203B41FA5}">
                      <a16:colId xmlns:a16="http://schemas.microsoft.com/office/drawing/2014/main" val="3724940561"/>
                    </a:ext>
                  </a:extLst>
                </a:gridCol>
              </a:tblGrid>
              <a:tr h="40262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solidFill>
                            <a:srgbClr val="002060"/>
                          </a:solidFill>
                          <a:effectLst/>
                        </a:rPr>
                        <a:t>LCBB5010</a:t>
                      </a:r>
                      <a:endParaRPr lang="en-GB" sz="1100" b="1" kern="10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D5FFD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solidFill>
                            <a:srgbClr val="002060"/>
                          </a:solidFill>
                          <a:effectLst/>
                        </a:rPr>
                        <a:t>Management Accounting for Managers  </a:t>
                      </a:r>
                      <a:endParaRPr lang="en-GB" sz="1100" b="1" kern="10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D5FF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5097537"/>
                  </a:ext>
                </a:extLst>
              </a:tr>
              <a:tr h="40262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>
                          <a:solidFill>
                            <a:srgbClr val="002060"/>
                          </a:solidFill>
                          <a:effectLst/>
                        </a:rPr>
                        <a:t>LCBB5012</a:t>
                      </a:r>
                      <a:endParaRPr lang="en-GB" sz="1100" b="1" kern="10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D5FFD5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kern="100" dirty="0">
                          <a:solidFill>
                            <a:srgbClr val="002060"/>
                          </a:solidFill>
                          <a:effectLst/>
                        </a:rPr>
                        <a:t>Principles of Human Resource Management  </a:t>
                      </a:r>
                      <a:endParaRPr lang="en-GB" sz="1100" b="1" kern="100" dirty="0">
                        <a:solidFill>
                          <a:srgbClr val="002060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D5FF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61565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66178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Title 58">
            <a:extLst>
              <a:ext uri="{FF2B5EF4-FFF2-40B4-BE49-F238E27FC236}">
                <a16:creationId xmlns:a16="http://schemas.microsoft.com/office/drawing/2014/main" id="{FD483A78-48D6-4682-BE37-B2D0C566D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85800"/>
            <a:ext cx="2952465" cy="54864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500">
                <a:solidFill>
                  <a:srgbClr val="FFFFFF"/>
                </a:solidFill>
              </a:rPr>
              <a:t>Assessments</a:t>
            </a:r>
            <a:endParaRPr lang="en-US" sz="2500" dirty="0">
              <a:solidFill>
                <a:srgbClr val="FFFFFF"/>
              </a:solidFill>
            </a:endParaRP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F2598B45-0899-4C64-A088-FE0583534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3736" y="6437376"/>
            <a:ext cx="377591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050" kern="1200" spc="50" baseline="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BA Business Management | PM: Khaza Ahmed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A3967E21-B2F3-45A0-8DC7-5AA3CCC516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5/8/2023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E87B0019-071E-4C19-9139-35D5377D2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08AB70BE-1769-45B8-85A6-0C837432C7E6}" type="slidenum">
              <a:rPr lang="en-US" sz="1900" smtClean="0"/>
              <a:pPr>
                <a:lnSpc>
                  <a:spcPct val="90000"/>
                </a:lnSpc>
                <a:spcAft>
                  <a:spcPts val="600"/>
                </a:spcAft>
              </a:pPr>
              <a:t>12</a:t>
            </a:fld>
            <a:endParaRPr lang="en-US" sz="1900"/>
          </a:p>
        </p:txBody>
      </p:sp>
      <p:graphicFrame>
        <p:nvGraphicFramePr>
          <p:cNvPr id="104" name="Content Placeholder 19">
            <a:extLst>
              <a:ext uri="{FF2B5EF4-FFF2-40B4-BE49-F238E27FC236}">
                <a16:creationId xmlns:a16="http://schemas.microsoft.com/office/drawing/2014/main" id="{AD4F86E7-BB91-278E-436E-4DFE640EC5C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914692" y="2719799"/>
          <a:ext cx="7476460" cy="33827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2" name="Picture 21" descr="Graphical user interface">
            <a:extLst>
              <a:ext uri="{FF2B5EF4-FFF2-40B4-BE49-F238E27FC236}">
                <a16:creationId xmlns:a16="http://schemas.microsoft.com/office/drawing/2014/main" id="{BEAEADA1-0864-2004-B24F-823A4E190D9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33982" y="6102585"/>
            <a:ext cx="4544059" cy="83831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F9D4CCEE-CAE8-F1C1-790A-6CA0695DD51E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816674" y="56955"/>
            <a:ext cx="1324172" cy="410317"/>
          </a:xfrm>
          <a:prstGeom prst="snip2DiagRect">
            <a:avLst>
              <a:gd name="adj1" fmla="val 0"/>
              <a:gd name="adj2" fmla="val 16667"/>
            </a:avLst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7789126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Title 58">
            <a:extLst>
              <a:ext uri="{FF2B5EF4-FFF2-40B4-BE49-F238E27FC236}">
                <a16:creationId xmlns:a16="http://schemas.microsoft.com/office/drawing/2014/main" id="{FD483A78-48D6-4682-BE37-B2D0C566D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10988"/>
            <a:ext cx="9344578" cy="11564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Academic Calendar 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A3967E21-B2F3-45A0-8DC7-5AA3CCC516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5/8/2023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E87B0019-071E-4C19-9139-35D5377D2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08AB70BE-1769-45B8-85A6-0C837432C7E6}" type="slidenum">
              <a:rPr lang="en-US" sz="1900"/>
              <a:pPr>
                <a:lnSpc>
                  <a:spcPct val="90000"/>
                </a:lnSpc>
                <a:spcAft>
                  <a:spcPts val="600"/>
                </a:spcAft>
              </a:pPr>
              <a:t>13</a:t>
            </a:fld>
            <a:endParaRPr lang="en-US" sz="190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49754C6-0610-6469-F746-5EB0A6C0D0ED}"/>
              </a:ext>
            </a:extLst>
          </p:cNvPr>
          <p:cNvSpPr/>
          <p:nvPr/>
        </p:nvSpPr>
        <p:spPr>
          <a:xfrm>
            <a:off x="465172" y="3291408"/>
            <a:ext cx="6091983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Week 11-12 Assessment weeks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250DA48-7F7F-06B8-C9BD-418306E0FEA9}"/>
              </a:ext>
            </a:extLst>
          </p:cNvPr>
          <p:cNvSpPr/>
          <p:nvPr/>
        </p:nvSpPr>
        <p:spPr>
          <a:xfrm>
            <a:off x="465172" y="2645077"/>
            <a:ext cx="6091983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Week 1-10 Teaching weeks</a:t>
            </a:r>
          </a:p>
        </p:txBody>
      </p:sp>
      <p:pic>
        <p:nvPicPr>
          <p:cNvPr id="23" name="Picture 2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B74594F-F444-8EFB-D5B0-D9B09D6953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3057" y="6014932"/>
            <a:ext cx="4544059" cy="838317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9694300-BC3A-7C2A-325B-1BCA68EBAAB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816674" y="56955"/>
            <a:ext cx="1324172" cy="410317"/>
          </a:xfrm>
          <a:prstGeom prst="snip2DiagRect">
            <a:avLst>
              <a:gd name="adj1" fmla="val 0"/>
              <a:gd name="adj2" fmla="val 16667"/>
            </a:avLst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72A12F8-5E6F-25D1-6158-CC23318358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75095" y="2202017"/>
            <a:ext cx="4352172" cy="3808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1151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A3967E21-B2F3-45A0-8DC7-5AA3CCC516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5/8/2023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E87B0019-071E-4C19-9139-35D5377D2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08AB70BE-1769-45B8-85A6-0C837432C7E6}" type="slidenum">
              <a:rPr lang="en-US" sz="1900"/>
              <a:pPr>
                <a:lnSpc>
                  <a:spcPct val="90000"/>
                </a:lnSpc>
                <a:spcAft>
                  <a:spcPts val="600"/>
                </a:spcAft>
              </a:pPr>
              <a:t>14</a:t>
            </a:fld>
            <a:endParaRPr lang="en-US" sz="1900"/>
          </a:p>
        </p:txBody>
      </p:sp>
      <p:pic>
        <p:nvPicPr>
          <p:cNvPr id="23" name="Picture 2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B74594F-F444-8EFB-D5B0-D9B09D6953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3057" y="6014932"/>
            <a:ext cx="4544059" cy="838317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9694300-BC3A-7C2A-325B-1BCA68EBAAB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816674" y="56955"/>
            <a:ext cx="1324172" cy="410317"/>
          </a:xfrm>
          <a:prstGeom prst="snip2DiagRect">
            <a:avLst>
              <a:gd name="adj1" fmla="val 0"/>
              <a:gd name="adj2" fmla="val 16667"/>
            </a:avLst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1A40C27D-583C-D3BE-49E4-CDCAB5808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0" y="1"/>
            <a:ext cx="9432315" cy="5683044"/>
          </a:xfrm>
        </p:spPr>
        <p:txBody>
          <a:bodyPr/>
          <a:lstStyle/>
          <a:p>
            <a:r>
              <a:rPr lang="en-GB" dirty="0"/>
              <a:t>Pre-term program meeting date to be confirmed soon.</a:t>
            </a:r>
          </a:p>
        </p:txBody>
      </p:sp>
    </p:spTree>
    <p:extLst>
      <p:ext uri="{BB962C8B-B14F-4D97-AF65-F5344CB8AC3E}">
        <p14:creationId xmlns:p14="http://schemas.microsoft.com/office/powerpoint/2010/main" val="23639578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7A08E557-10DB-421A-876E-1AE58F8E0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4703" y="373256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340A79D0-361A-4262-83E0-D4BB4123F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BD072B0-076E-4AAF-84A8-1A907CED4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736" y="685800"/>
            <a:ext cx="3877832" cy="398855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>
                <a:solidFill>
                  <a:srgbClr val="FFFFFF"/>
                </a:solidFill>
              </a:rPr>
              <a:t>Future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Opportunities</a:t>
            </a:r>
          </a:p>
        </p:txBody>
      </p:sp>
      <p:sp useBgFill="1">
        <p:nvSpPr>
          <p:cNvPr id="80" name="Freeform: Shape 79">
            <a:extLst>
              <a:ext uri="{FF2B5EF4-FFF2-40B4-BE49-F238E27FC236}">
                <a16:creationId xmlns:a16="http://schemas.microsoft.com/office/drawing/2014/main" id="{FBA35774-9B9D-4204-B9D4-9CEE443FF6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4055553" y="0"/>
            <a:ext cx="8137358" cy="6858000"/>
          </a:xfrm>
          <a:custGeom>
            <a:avLst/>
            <a:gdLst>
              <a:gd name="connsiteX0" fmla="*/ 0 w 8137358"/>
              <a:gd name="connsiteY0" fmla="*/ 0 h 6858000"/>
              <a:gd name="connsiteX1" fmla="*/ 8137358 w 8137358"/>
              <a:gd name="connsiteY1" fmla="*/ 0 h 6858000"/>
              <a:gd name="connsiteX2" fmla="*/ 8137358 w 8137358"/>
              <a:gd name="connsiteY2" fmla="*/ 6858000 h 6858000"/>
              <a:gd name="connsiteX3" fmla="*/ 5277738 w 8137358"/>
              <a:gd name="connsiteY3" fmla="*/ 6858000 h 6858000"/>
              <a:gd name="connsiteX4" fmla="*/ 5277738 w 8137358"/>
              <a:gd name="connsiteY4" fmla="*/ 6855204 h 6858000"/>
              <a:gd name="connsiteX5" fmla="*/ 2564348 w 8137358"/>
              <a:gd name="connsiteY5" fmla="*/ 6855204 h 6858000"/>
              <a:gd name="connsiteX6" fmla="*/ 2453758 w 8137358"/>
              <a:gd name="connsiteY6" fmla="*/ 6858000 h 6858000"/>
              <a:gd name="connsiteX7" fmla="*/ 12667 w 8137358"/>
              <a:gd name="connsiteY7" fmla="*/ 4655124 h 6858000"/>
              <a:gd name="connsiteX8" fmla="*/ 859 w 8137358"/>
              <a:gd name="connsiteY8" fmla="*/ 4421279 h 6858000"/>
              <a:gd name="connsiteX9" fmla="*/ 0 w 8137358"/>
              <a:gd name="connsiteY9" fmla="*/ 4421279 h 6858000"/>
              <a:gd name="connsiteX10" fmla="*/ 0 w 8137358"/>
              <a:gd name="connsiteY10" fmla="*/ 4404242 h 6858000"/>
              <a:gd name="connsiteX11" fmla="*/ 0 w 8137358"/>
              <a:gd name="connsiteY11" fmla="*/ 2902226 h 6858000"/>
              <a:gd name="connsiteX12" fmla="*/ 0 w 8137358"/>
              <a:gd name="connsiteY12" fmla="*/ 2105526 h 6858000"/>
              <a:gd name="connsiteX13" fmla="*/ 0 w 8137358"/>
              <a:gd name="connsiteY13" fmla="*/ 1950484 h 6858000"/>
              <a:gd name="connsiteX14" fmla="*/ 0 w 8137358"/>
              <a:gd name="connsiteY14" fmla="*/ 707666 h 6858000"/>
              <a:gd name="connsiteX0" fmla="*/ 0 w 8137358"/>
              <a:gd name="connsiteY0" fmla="*/ 0 h 6858000"/>
              <a:gd name="connsiteX1" fmla="*/ 8137358 w 8137358"/>
              <a:gd name="connsiteY1" fmla="*/ 0 h 6858000"/>
              <a:gd name="connsiteX2" fmla="*/ 8137358 w 8137358"/>
              <a:gd name="connsiteY2" fmla="*/ 6858000 h 6858000"/>
              <a:gd name="connsiteX3" fmla="*/ 5277738 w 8137358"/>
              <a:gd name="connsiteY3" fmla="*/ 6858000 h 6858000"/>
              <a:gd name="connsiteX4" fmla="*/ 2564348 w 8137358"/>
              <a:gd name="connsiteY4" fmla="*/ 6855204 h 6858000"/>
              <a:gd name="connsiteX5" fmla="*/ 2453758 w 8137358"/>
              <a:gd name="connsiteY5" fmla="*/ 6858000 h 6858000"/>
              <a:gd name="connsiteX6" fmla="*/ 12667 w 8137358"/>
              <a:gd name="connsiteY6" fmla="*/ 4655124 h 6858000"/>
              <a:gd name="connsiteX7" fmla="*/ 859 w 8137358"/>
              <a:gd name="connsiteY7" fmla="*/ 4421279 h 6858000"/>
              <a:gd name="connsiteX8" fmla="*/ 0 w 8137358"/>
              <a:gd name="connsiteY8" fmla="*/ 4421279 h 6858000"/>
              <a:gd name="connsiteX9" fmla="*/ 0 w 8137358"/>
              <a:gd name="connsiteY9" fmla="*/ 4404242 h 6858000"/>
              <a:gd name="connsiteX10" fmla="*/ 0 w 8137358"/>
              <a:gd name="connsiteY10" fmla="*/ 2902226 h 6858000"/>
              <a:gd name="connsiteX11" fmla="*/ 0 w 8137358"/>
              <a:gd name="connsiteY11" fmla="*/ 2105526 h 6858000"/>
              <a:gd name="connsiteX12" fmla="*/ 0 w 8137358"/>
              <a:gd name="connsiteY12" fmla="*/ 1950484 h 6858000"/>
              <a:gd name="connsiteX13" fmla="*/ 0 w 8137358"/>
              <a:gd name="connsiteY13" fmla="*/ 707666 h 6858000"/>
              <a:gd name="connsiteX14" fmla="*/ 0 w 8137358"/>
              <a:gd name="connsiteY14" fmla="*/ 0 h 6858000"/>
              <a:gd name="connsiteX0" fmla="*/ 0 w 8137358"/>
              <a:gd name="connsiteY0" fmla="*/ 0 h 6858000"/>
              <a:gd name="connsiteX1" fmla="*/ 8137358 w 8137358"/>
              <a:gd name="connsiteY1" fmla="*/ 0 h 6858000"/>
              <a:gd name="connsiteX2" fmla="*/ 8137358 w 8137358"/>
              <a:gd name="connsiteY2" fmla="*/ 6858000 h 6858000"/>
              <a:gd name="connsiteX3" fmla="*/ 2564348 w 8137358"/>
              <a:gd name="connsiteY3" fmla="*/ 6855204 h 6858000"/>
              <a:gd name="connsiteX4" fmla="*/ 2453758 w 8137358"/>
              <a:gd name="connsiteY4" fmla="*/ 6858000 h 6858000"/>
              <a:gd name="connsiteX5" fmla="*/ 12667 w 8137358"/>
              <a:gd name="connsiteY5" fmla="*/ 4655124 h 6858000"/>
              <a:gd name="connsiteX6" fmla="*/ 859 w 8137358"/>
              <a:gd name="connsiteY6" fmla="*/ 4421279 h 6858000"/>
              <a:gd name="connsiteX7" fmla="*/ 0 w 8137358"/>
              <a:gd name="connsiteY7" fmla="*/ 4421279 h 6858000"/>
              <a:gd name="connsiteX8" fmla="*/ 0 w 8137358"/>
              <a:gd name="connsiteY8" fmla="*/ 4404242 h 6858000"/>
              <a:gd name="connsiteX9" fmla="*/ 0 w 8137358"/>
              <a:gd name="connsiteY9" fmla="*/ 2902226 h 6858000"/>
              <a:gd name="connsiteX10" fmla="*/ 0 w 8137358"/>
              <a:gd name="connsiteY10" fmla="*/ 2105526 h 6858000"/>
              <a:gd name="connsiteX11" fmla="*/ 0 w 8137358"/>
              <a:gd name="connsiteY11" fmla="*/ 1950484 h 6858000"/>
              <a:gd name="connsiteX12" fmla="*/ 0 w 8137358"/>
              <a:gd name="connsiteY12" fmla="*/ 707666 h 6858000"/>
              <a:gd name="connsiteX13" fmla="*/ 0 w 8137358"/>
              <a:gd name="connsiteY13" fmla="*/ 0 h 6858000"/>
              <a:gd name="connsiteX0" fmla="*/ 0 w 8137358"/>
              <a:gd name="connsiteY0" fmla="*/ 0 h 6858000"/>
              <a:gd name="connsiteX1" fmla="*/ 8137358 w 8137358"/>
              <a:gd name="connsiteY1" fmla="*/ 0 h 6858000"/>
              <a:gd name="connsiteX2" fmla="*/ 8137358 w 8137358"/>
              <a:gd name="connsiteY2" fmla="*/ 6858000 h 6858000"/>
              <a:gd name="connsiteX3" fmla="*/ 2453758 w 8137358"/>
              <a:gd name="connsiteY3" fmla="*/ 6858000 h 6858000"/>
              <a:gd name="connsiteX4" fmla="*/ 12667 w 8137358"/>
              <a:gd name="connsiteY4" fmla="*/ 4655124 h 6858000"/>
              <a:gd name="connsiteX5" fmla="*/ 859 w 8137358"/>
              <a:gd name="connsiteY5" fmla="*/ 4421279 h 6858000"/>
              <a:gd name="connsiteX6" fmla="*/ 0 w 8137358"/>
              <a:gd name="connsiteY6" fmla="*/ 4421279 h 6858000"/>
              <a:gd name="connsiteX7" fmla="*/ 0 w 8137358"/>
              <a:gd name="connsiteY7" fmla="*/ 4404242 h 6858000"/>
              <a:gd name="connsiteX8" fmla="*/ 0 w 8137358"/>
              <a:gd name="connsiteY8" fmla="*/ 2902226 h 6858000"/>
              <a:gd name="connsiteX9" fmla="*/ 0 w 8137358"/>
              <a:gd name="connsiteY9" fmla="*/ 2105526 h 6858000"/>
              <a:gd name="connsiteX10" fmla="*/ 0 w 8137358"/>
              <a:gd name="connsiteY10" fmla="*/ 1950484 h 6858000"/>
              <a:gd name="connsiteX11" fmla="*/ 0 w 8137358"/>
              <a:gd name="connsiteY11" fmla="*/ 707666 h 6858000"/>
              <a:gd name="connsiteX12" fmla="*/ 0 w 8137358"/>
              <a:gd name="connsiteY12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137358" h="6858000">
                <a:moveTo>
                  <a:pt x="0" y="0"/>
                </a:moveTo>
                <a:lnTo>
                  <a:pt x="8137358" y="0"/>
                </a:lnTo>
                <a:lnTo>
                  <a:pt x="8137358" y="6858000"/>
                </a:lnTo>
                <a:lnTo>
                  <a:pt x="2453758" y="6858000"/>
                </a:lnTo>
                <a:cubicBezTo>
                  <a:pt x="1183283" y="6858000"/>
                  <a:pt x="138325" y="5892447"/>
                  <a:pt x="12667" y="4655124"/>
                </a:cubicBezTo>
                <a:lnTo>
                  <a:pt x="859" y="4421279"/>
                </a:lnTo>
                <a:lnTo>
                  <a:pt x="0" y="4421279"/>
                </a:lnTo>
                <a:lnTo>
                  <a:pt x="0" y="4404242"/>
                </a:lnTo>
                <a:lnTo>
                  <a:pt x="0" y="2902226"/>
                </a:lnTo>
                <a:lnTo>
                  <a:pt x="0" y="2105526"/>
                </a:lnTo>
                <a:lnTo>
                  <a:pt x="0" y="1950484"/>
                </a:lnTo>
                <a:lnTo>
                  <a:pt x="0" y="70766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F7041F-5C33-40F8-A459-751AEB10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2455" y="871865"/>
            <a:ext cx="5073334" cy="54864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/>
            <a:endParaRPr lang="en-GB" b="1" dirty="0"/>
          </a:p>
          <a:p>
            <a:pPr marL="0" indent="0" algn="ctr"/>
            <a:r>
              <a:rPr lang="en-GB" sz="4000" b="1" dirty="0"/>
              <a:t>MBA </a:t>
            </a:r>
            <a:endParaRPr lang="el-GR" sz="4000" b="1" dirty="0"/>
          </a:p>
          <a:p>
            <a:pPr marL="0" indent="0" algn="ctr"/>
            <a:r>
              <a:rPr lang="en-GB" sz="4000" b="1" dirty="0"/>
              <a:t>International Business </a:t>
            </a:r>
          </a:p>
        </p:txBody>
      </p:sp>
      <p:pic>
        <p:nvPicPr>
          <p:cNvPr id="24" name="Picture Placeholder 23">
            <a:extLst>
              <a:ext uri="{FF2B5EF4-FFF2-40B4-BE49-F238E27FC236}">
                <a16:creationId xmlns:a16="http://schemas.microsoft.com/office/drawing/2014/main" id="{0D28387B-489F-914B-E0C1-6A245ACEDF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772153" y="-7672"/>
            <a:ext cx="2419847" cy="1725226"/>
          </a:xfrm>
          <a:prstGeom prst="rect">
            <a:avLst/>
          </a:prstGeom>
        </p:spPr>
      </p:pic>
      <p:pic>
        <p:nvPicPr>
          <p:cNvPr id="2" name="Picture 2" descr="Birmingham Campus News | University of Wales Trinity Saint David">
            <a:extLst>
              <a:ext uri="{FF2B5EF4-FFF2-40B4-BE49-F238E27FC236}">
                <a16:creationId xmlns:a16="http://schemas.microsoft.com/office/drawing/2014/main" id="{09D087FE-8977-E5D6-6D50-4808536AD3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772153" y="5137902"/>
            <a:ext cx="2419847" cy="1725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ADA838D-AAF9-205C-831D-EDB4AE3C07A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772153" y="3427171"/>
            <a:ext cx="2419847" cy="172522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1D60A9D-45CC-BA7C-5826-4CDBCB344BE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772153" y="1708337"/>
            <a:ext cx="2419847" cy="1725226"/>
          </a:xfrm>
          <a:prstGeom prst="rect">
            <a:avLst/>
          </a:prstGeom>
        </p:spPr>
      </p:pic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10459188-CA1D-4B4A-B21E-CB61F80C7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13377" y="3620861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04AC6251-86B6-46D0-9E3A-E833E8CCD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08AB70BE-1769-45B8-85A6-0C837432C7E6}" type="slidenum">
              <a:rPr lang="en-US" sz="1900">
                <a:solidFill>
                  <a:srgbClr val="FFFFFF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15</a:t>
            </a:fld>
            <a:endParaRPr lang="en-US" sz="1900" dirty="0">
              <a:solidFill>
                <a:srgbClr val="FFFFFF"/>
              </a:solidFill>
            </a:endParaRPr>
          </a:p>
        </p:txBody>
      </p:sp>
      <p:sp>
        <p:nvSpPr>
          <p:cNvPr id="19" name="Date Placeholder 18">
            <a:extLst>
              <a:ext uri="{FF2B5EF4-FFF2-40B4-BE49-F238E27FC236}">
                <a16:creationId xmlns:a16="http://schemas.microsoft.com/office/drawing/2014/main" id="{C1DB8175-C36B-4576-9F4C-02F5CFEA54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FFFFFF"/>
                </a:solidFill>
              </a:rPr>
              <a:t>5/8/2023</a:t>
            </a:r>
          </a:p>
        </p:txBody>
      </p:sp>
      <p:pic>
        <p:nvPicPr>
          <p:cNvPr id="27" name="Picture 26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60665B49-24B1-F5D2-039F-30826C2664F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54792" y="5943425"/>
            <a:ext cx="4544059" cy="838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6673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Freeform: Shape 89">
            <a:extLst>
              <a:ext uri="{FF2B5EF4-FFF2-40B4-BE49-F238E27FC236}">
                <a16:creationId xmlns:a16="http://schemas.microsoft.com/office/drawing/2014/main" id="{7A08E557-10DB-421A-876E-1AE58F8E0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4703" y="373256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92" name="Rectangle 91">
            <a:extLst>
              <a:ext uri="{FF2B5EF4-FFF2-40B4-BE49-F238E27FC236}">
                <a16:creationId xmlns:a16="http://schemas.microsoft.com/office/drawing/2014/main" id="{093A29D1-796E-4BC2-9309-531083AC9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9" name="Picture 48" descr="A picture containing tree, outdoor, plant&#10;&#10;Description automatically generated">
            <a:extLst>
              <a:ext uri="{FF2B5EF4-FFF2-40B4-BE49-F238E27FC236}">
                <a16:creationId xmlns:a16="http://schemas.microsoft.com/office/drawing/2014/main" id="{64CB4DDA-7661-3051-7637-A7DD0A93DED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-4"/>
            <a:ext cx="6096001" cy="6857906"/>
          </a:xfrm>
          <a:prstGeom prst="rect">
            <a:avLst/>
          </a:prstGeom>
        </p:spPr>
      </p:pic>
      <p:sp>
        <p:nvSpPr>
          <p:cNvPr id="94" name="Freeform: Shape 93">
            <a:extLst>
              <a:ext uri="{FF2B5EF4-FFF2-40B4-BE49-F238E27FC236}">
                <a16:creationId xmlns:a16="http://schemas.microsoft.com/office/drawing/2014/main" id="{7BC8496C-E2DB-40FA-A8A4-C50DC836C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312" y="-94"/>
            <a:ext cx="5792886" cy="6858000"/>
          </a:xfrm>
          <a:custGeom>
            <a:avLst/>
            <a:gdLst>
              <a:gd name="connsiteX0" fmla="*/ 2869674 w 5792886"/>
              <a:gd name="connsiteY0" fmla="*/ 0 h 6858000"/>
              <a:gd name="connsiteX1" fmla="*/ 5792886 w 5792886"/>
              <a:gd name="connsiteY1" fmla="*/ 0 h 6858000"/>
              <a:gd name="connsiteX2" fmla="*/ 5792886 w 5792886"/>
              <a:gd name="connsiteY2" fmla="*/ 6858000 h 6858000"/>
              <a:gd name="connsiteX3" fmla="*/ 2869674 w 5792886"/>
              <a:gd name="connsiteY3" fmla="*/ 6858000 h 6858000"/>
              <a:gd name="connsiteX4" fmla="*/ 2753645 w 5792886"/>
              <a:gd name="connsiteY4" fmla="*/ 6837472 h 6858000"/>
              <a:gd name="connsiteX5" fmla="*/ 0 w 5792886"/>
              <a:gd name="connsiteY5" fmla="*/ 3429000 h 6858000"/>
              <a:gd name="connsiteX6" fmla="*/ 2753645 w 5792886"/>
              <a:gd name="connsiteY6" fmla="*/ 2052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92886" h="6858000">
                <a:moveTo>
                  <a:pt x="2869674" y="0"/>
                </a:moveTo>
                <a:lnTo>
                  <a:pt x="5792886" y="0"/>
                </a:lnTo>
                <a:lnTo>
                  <a:pt x="5792886" y="6858000"/>
                </a:lnTo>
                <a:lnTo>
                  <a:pt x="2869674" y="6858000"/>
                </a:lnTo>
                <a:lnTo>
                  <a:pt x="2753645" y="6837472"/>
                </a:lnTo>
                <a:cubicBezTo>
                  <a:pt x="1183284" y="6519523"/>
                  <a:pt x="0" y="5114337"/>
                  <a:pt x="0" y="3429000"/>
                </a:cubicBezTo>
                <a:cubicBezTo>
                  <a:pt x="0" y="1743665"/>
                  <a:pt x="1183284" y="338478"/>
                  <a:pt x="2753645" y="20528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Title 29">
            <a:extLst>
              <a:ext uri="{FF2B5EF4-FFF2-40B4-BE49-F238E27FC236}">
                <a16:creationId xmlns:a16="http://schemas.microsoft.com/office/drawing/2014/main" id="{9DAE0213-8971-4F41-9E3D-5FCCD40DC2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2800" y="1502052"/>
            <a:ext cx="5281836" cy="2989737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GB" sz="4800" dirty="0">
                <a:solidFill>
                  <a:srgbClr val="FFFFFF"/>
                </a:solidFill>
              </a:rPr>
              <a:t>Thank you !</a:t>
            </a:r>
          </a:p>
        </p:txBody>
      </p:sp>
      <p:pic>
        <p:nvPicPr>
          <p:cNvPr id="42" name="Picture 2" descr="A big square building made from red brick in the style of the industrial revolution overlooking a canal.">
            <a:extLst>
              <a:ext uri="{FF2B5EF4-FFF2-40B4-BE49-F238E27FC236}">
                <a16:creationId xmlns:a16="http://schemas.microsoft.com/office/drawing/2014/main" id="{9262F959-D5D0-6607-0C03-E66FF174A94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839199" y="4578724"/>
            <a:ext cx="3352802" cy="2277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6" name="Freeform: Shape 95">
            <a:extLst>
              <a:ext uri="{FF2B5EF4-FFF2-40B4-BE49-F238E27FC236}">
                <a16:creationId xmlns:a16="http://schemas.microsoft.com/office/drawing/2014/main" id="{74BC5099-AE6D-4A29-97A0-5F1805A01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4568640"/>
            <a:ext cx="11730251" cy="2289360"/>
          </a:xfrm>
          <a:custGeom>
            <a:avLst/>
            <a:gdLst>
              <a:gd name="connsiteX0" fmla="*/ 0 w 11624298"/>
              <a:gd name="connsiteY0" fmla="*/ 0 h 2142522"/>
              <a:gd name="connsiteX1" fmla="*/ 364792 w 11624298"/>
              <a:gd name="connsiteY1" fmla="*/ 0 h 2142522"/>
              <a:gd name="connsiteX2" fmla="*/ 2700827 w 11624298"/>
              <a:gd name="connsiteY2" fmla="*/ 0 h 2142522"/>
              <a:gd name="connsiteX3" fmla="*/ 8443927 w 11624298"/>
              <a:gd name="connsiteY3" fmla="*/ 0 h 2142522"/>
              <a:gd name="connsiteX4" fmla="*/ 8459219 w 11624298"/>
              <a:gd name="connsiteY4" fmla="*/ 0 h 2142522"/>
              <a:gd name="connsiteX5" fmla="*/ 8459219 w 11624298"/>
              <a:gd name="connsiteY5" fmla="*/ 387 h 2142522"/>
              <a:gd name="connsiteX6" fmla="*/ 8620483 w 11624298"/>
              <a:gd name="connsiteY6" fmla="*/ 4464 h 2142522"/>
              <a:gd name="connsiteX7" fmla="*/ 11621309 w 11624298"/>
              <a:gd name="connsiteY7" fmla="*/ 2134074 h 2142522"/>
              <a:gd name="connsiteX8" fmla="*/ 11624298 w 11624298"/>
              <a:gd name="connsiteY8" fmla="*/ 2142522 h 2142522"/>
              <a:gd name="connsiteX9" fmla="*/ 0 w 11624298"/>
              <a:gd name="connsiteY9" fmla="*/ 2142522 h 2142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624298" h="2142522">
                <a:moveTo>
                  <a:pt x="0" y="0"/>
                </a:moveTo>
                <a:lnTo>
                  <a:pt x="364792" y="0"/>
                </a:lnTo>
                <a:lnTo>
                  <a:pt x="2700827" y="0"/>
                </a:lnTo>
                <a:lnTo>
                  <a:pt x="8443927" y="0"/>
                </a:lnTo>
                <a:lnTo>
                  <a:pt x="8459219" y="0"/>
                </a:lnTo>
                <a:lnTo>
                  <a:pt x="8459219" y="387"/>
                </a:lnTo>
                <a:lnTo>
                  <a:pt x="8620483" y="4464"/>
                </a:lnTo>
                <a:cubicBezTo>
                  <a:pt x="9980093" y="73383"/>
                  <a:pt x="11130888" y="933772"/>
                  <a:pt x="11621309" y="2134074"/>
                </a:cubicBezTo>
                <a:lnTo>
                  <a:pt x="11624298" y="2142522"/>
                </a:lnTo>
                <a:lnTo>
                  <a:pt x="0" y="2142522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E5693689-6C40-F7E9-D1F8-8CC69E0926D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839199" y="1621"/>
            <a:ext cx="3352802" cy="2287743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12AD05BE-3F5D-DE3E-853F-36F246E3976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839199" y="2289361"/>
            <a:ext cx="3352802" cy="2289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404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</p:bldLst>
  </p:timing>
</p:sld>
</file>

<file path=ppt/theme/theme1.xml><?xml version="1.0" encoding="utf-8"?>
<a:theme xmlns:a="http://schemas.openxmlformats.org/drawingml/2006/main" name="ModOverlayVTI">
  <a:themeElements>
    <a:clrScheme name="Custom 1">
      <a:dk1>
        <a:sysClr val="windowText" lastClr="000000"/>
      </a:dk1>
      <a:lt1>
        <a:srgbClr val="F4F2EC"/>
      </a:lt1>
      <a:dk2>
        <a:srgbClr val="09283F"/>
      </a:dk2>
      <a:lt2>
        <a:srgbClr val="FFFFFF"/>
      </a:lt2>
      <a:accent1>
        <a:srgbClr val="006699"/>
      </a:accent1>
      <a:accent2>
        <a:srgbClr val="006699"/>
      </a:accent2>
      <a:accent3>
        <a:srgbClr val="9FCEF1"/>
      </a:accent3>
      <a:accent4>
        <a:srgbClr val="D8EBF9"/>
      </a:accent4>
      <a:accent5>
        <a:srgbClr val="F48E7C"/>
      </a:accent5>
      <a:accent6>
        <a:srgbClr val="DA9D16"/>
      </a:accent6>
      <a:hlink>
        <a:srgbClr val="ED621D"/>
      </a:hlink>
      <a:folHlink>
        <a:srgbClr val="A18A6D"/>
      </a:folHlink>
    </a:clrScheme>
    <a:fontScheme name="Elephant Arial Nova Light">
      <a:majorFont>
        <a:latin typeface="Elephant"/>
        <a:ea typeface=""/>
        <a:cs typeface=""/>
      </a:majorFont>
      <a:minorFont>
        <a:latin typeface="Arial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odOverlayVTI" id="{85202D65-63D3-4793-A090-FA8DF18DC0BE}" vid="{91924FCD-E846-48AE-B233-F25A78D18B8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EE99C87BB8D346904CC4E65218BB50" ma:contentTypeVersion="8" ma:contentTypeDescription="Create a new document." ma:contentTypeScope="" ma:versionID="23dd1b424c0d65ce640ff0652ee4eab7">
  <xsd:schema xmlns:xsd="http://www.w3.org/2001/XMLSchema" xmlns:xs="http://www.w3.org/2001/XMLSchema" xmlns:p="http://schemas.microsoft.com/office/2006/metadata/properties" xmlns:ns2="7b371449-43eb-435e-a0a2-287b0bfa5005" targetNamespace="http://schemas.microsoft.com/office/2006/metadata/properties" ma:root="true" ma:fieldsID="ec34f2b812e31b13b6480121112e28c5" ns2:_="">
    <xsd:import namespace="7b371449-43eb-435e-a0a2-287b0bfa500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371449-43eb-435e-a0a2-287b0bfa500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EAB8BBB-9A18-4050-923B-7FC6E36DA496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4B80B5DA-D0DA-4E20-ABA6-BC93B9BE7D9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371449-43eb-435e-a0a2-287b0bfa500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B61E4D0-D101-4A17-BA61-F29B2B6CFE74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Mod overlay design</Template>
  <TotalTime>0</TotalTime>
  <Words>531</Words>
  <Application>Microsoft Office PowerPoint</Application>
  <PresentationFormat>Widescreen</PresentationFormat>
  <Paragraphs>161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Arial Nova Light</vt:lpstr>
      <vt:lpstr>Calibri</vt:lpstr>
      <vt:lpstr>Elephant</vt:lpstr>
      <vt:lpstr>Wingdings</vt:lpstr>
      <vt:lpstr>ModOverlayVTI</vt:lpstr>
      <vt:lpstr>   BALM</vt:lpstr>
      <vt:lpstr>PowerPoint Presentation</vt:lpstr>
      <vt:lpstr>PowerPoint Presentation</vt:lpstr>
      <vt:lpstr>About  BALM </vt:lpstr>
      <vt:lpstr>BALM Modules</vt:lpstr>
      <vt:lpstr>BALM Modules</vt:lpstr>
      <vt:lpstr> MAJOR TARGET</vt:lpstr>
      <vt:lpstr>Assessments</vt:lpstr>
      <vt:lpstr>Academic Calendar </vt:lpstr>
      <vt:lpstr>About  BABM  </vt:lpstr>
      <vt:lpstr>BA Business Management Modules</vt:lpstr>
      <vt:lpstr>Assessments</vt:lpstr>
      <vt:lpstr>Academic Calendar </vt:lpstr>
      <vt:lpstr>Pre-term program meeting date to be confirmed soon.</vt:lpstr>
      <vt:lpstr>Future Opportunities</vt:lpstr>
      <vt:lpstr>Thank you 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Khaza Ahmed</dc:creator>
  <cp:lastModifiedBy>Sampath Liyanage Rodrigo</cp:lastModifiedBy>
  <cp:revision>27</cp:revision>
  <dcterms:created xsi:type="dcterms:W3CDTF">2023-05-08T09:32:55Z</dcterms:created>
  <dcterms:modified xsi:type="dcterms:W3CDTF">2024-12-02T09:47:12Z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0x01010079EE99C87BB8D346904CC4E65218BB50</vt:lpwstr>
  </property>
</Properties>
</file>