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484" r:id="rId1"/>
  </p:sldMasterIdLst>
  <p:notesMasterIdLst>
    <p:notesMasterId r:id="rId19"/>
  </p:notesMasterIdLst>
  <p:handoutMasterIdLst>
    <p:handoutMasterId r:id="rId20"/>
  </p:handoutMasterIdLst>
  <p:sldIdLst>
    <p:sldId id="256" r:id="rId2"/>
    <p:sldId id="261" r:id="rId3"/>
    <p:sldId id="260" r:id="rId4"/>
    <p:sldId id="262" r:id="rId5"/>
    <p:sldId id="263" r:id="rId6"/>
    <p:sldId id="266" r:id="rId7"/>
    <p:sldId id="264" r:id="rId8"/>
    <p:sldId id="274" r:id="rId9"/>
    <p:sldId id="259" r:id="rId10"/>
    <p:sldId id="273" r:id="rId11"/>
    <p:sldId id="267" r:id="rId12"/>
    <p:sldId id="275" r:id="rId13"/>
    <p:sldId id="269" r:id="rId14"/>
    <p:sldId id="270" r:id="rId15"/>
    <p:sldId id="272" r:id="rId16"/>
    <p:sldId id="265" r:id="rId17"/>
    <p:sldId id="276"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132D66-7021-498C-D1CB-AD3BBFAC4CB2}" v="585" dt="2022-07-13T16:25:14.427"/>
    <p1510:client id="{454A02FC-03BC-371A-0728-24285EF9BC19}" v="287" dt="2022-06-30T10:31:46.295"/>
    <p1510:client id="{4553B1B8-EF46-67B5-7023-3C5EC3A3D120}" v="494" dt="2022-07-17T00:49:01.946"/>
    <p1510:client id="{6EF122BF-6D6B-422A-D366-6FDF20DCDA9C}" v="1043" dt="2022-06-25T15:27:34.809"/>
    <p1510:client id="{7FA6945F-4760-4441-887F-ED878724987E}" v="137" dt="2022-06-23T11:52:47.252"/>
    <p1510:client id="{7FC5A1C0-DCBF-B785-823F-170631FB1892}" v="1526" dt="2022-07-16T22:48:00.065"/>
    <p1510:client id="{B8DF1B1C-9AA7-606E-FFC9-F19A3043F6EA}" v="419" dt="2022-07-16T18:56:15.565"/>
    <p1510:client id="{E03D0DB3-A2F0-A9D7-D122-A7C7D41EA270}" v="2066" dt="2022-07-17T13:43:40.790"/>
    <p1510:client id="{E6D899DA-0570-F54B-248F-B810BE22A137}" v="584" dt="2022-07-15T20:36:34.652"/>
    <p1510:client id="{E74C894E-1E4E-C9B1-7952-9990769DBDF5}" v="119" dt="2022-07-14T13:28:21.739"/>
    <p1510:client id="{FAA529B3-3247-886E-FDD8-73AA9FED57BE}" v="33" dt="2022-06-23T19:04:19.8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6" d="100"/>
          <a:sy n="116" d="100"/>
        </p:scale>
        <p:origin x="138" y="3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cia Taylor (2107199)" userId="S::2107199@student.uwtsd.ac.uk::72ad6913-4b75-4987-8d90-57abb5305f1c" providerId="AD" clId="Web-{7FA6945F-4760-4441-887F-ED878724987E}"/>
    <pc:docChg chg="addSld modSld addMainMaster delMainMaster">
      <pc:chgData name="Sancia Taylor (2107199)" userId="S::2107199@student.uwtsd.ac.uk::72ad6913-4b75-4987-8d90-57abb5305f1c" providerId="AD" clId="Web-{7FA6945F-4760-4441-887F-ED878724987E}" dt="2022-06-23T11:52:47.252" v="141" actId="14100"/>
      <pc:docMkLst>
        <pc:docMk/>
      </pc:docMkLst>
      <pc:sldChg chg="addSp delSp modSp mod setBg modClrScheme addAnim delDesignElem chgLayout">
        <pc:chgData name="Sancia Taylor (2107199)" userId="S::2107199@student.uwtsd.ac.uk::72ad6913-4b75-4987-8d90-57abb5305f1c" providerId="AD" clId="Web-{7FA6945F-4760-4441-887F-ED878724987E}" dt="2022-06-23T11:51:56.220" v="137"/>
        <pc:sldMkLst>
          <pc:docMk/>
          <pc:sldMk cId="356326839" sldId="256"/>
        </pc:sldMkLst>
        <pc:spChg chg="mod ord">
          <ac:chgData name="Sancia Taylor (2107199)" userId="S::2107199@student.uwtsd.ac.uk::72ad6913-4b75-4987-8d90-57abb5305f1c" providerId="AD" clId="Web-{7FA6945F-4760-4441-887F-ED878724987E}" dt="2022-06-23T11:51:56.220" v="137"/>
          <ac:spMkLst>
            <pc:docMk/>
            <pc:sldMk cId="356326839" sldId="256"/>
            <ac:spMk id="2" creationId="{00000000-0000-0000-0000-000000000000}"/>
          </ac:spMkLst>
        </pc:spChg>
        <pc:spChg chg="mod ord">
          <ac:chgData name="Sancia Taylor (2107199)" userId="S::2107199@student.uwtsd.ac.uk::72ad6913-4b75-4987-8d90-57abb5305f1c" providerId="AD" clId="Web-{7FA6945F-4760-4441-887F-ED878724987E}" dt="2022-06-23T11:51:56.220" v="137"/>
          <ac:spMkLst>
            <pc:docMk/>
            <pc:sldMk cId="356326839" sldId="256"/>
            <ac:spMk id="3" creationId="{00000000-0000-0000-0000-000000000000}"/>
          </ac:spMkLst>
        </pc:spChg>
        <pc:spChg chg="add mod">
          <ac:chgData name="Sancia Taylor (2107199)" userId="S::2107199@student.uwtsd.ac.uk::72ad6913-4b75-4987-8d90-57abb5305f1c" providerId="AD" clId="Web-{7FA6945F-4760-4441-887F-ED878724987E}" dt="2022-06-23T11:43:10.878" v="103"/>
          <ac:spMkLst>
            <pc:docMk/>
            <pc:sldMk cId="356326839" sldId="256"/>
            <ac:spMk id="6" creationId="{D6899D51-F3D5-F624-29EA-E7B45039B87A}"/>
          </ac:spMkLst>
        </pc:spChg>
        <pc:spChg chg="add del">
          <ac:chgData name="Sancia Taylor (2107199)" userId="S::2107199@student.uwtsd.ac.uk::72ad6913-4b75-4987-8d90-57abb5305f1c" providerId="AD" clId="Web-{7FA6945F-4760-4441-887F-ED878724987E}" dt="2022-06-23T11:35:07.679" v="66"/>
          <ac:spMkLst>
            <pc:docMk/>
            <pc:sldMk cId="356326839" sldId="256"/>
            <ac:spMk id="8" creationId="{1B9CC3E5-EA42-4393-A2C0-5192B91BD745}"/>
          </ac:spMkLst>
        </pc:spChg>
        <pc:spChg chg="add del">
          <ac:chgData name="Sancia Taylor (2107199)" userId="S::2107199@student.uwtsd.ac.uk::72ad6913-4b75-4987-8d90-57abb5305f1c" providerId="AD" clId="Web-{7FA6945F-4760-4441-887F-ED878724987E}" dt="2022-06-23T11:38:29.137" v="89"/>
          <ac:spMkLst>
            <pc:docMk/>
            <pc:sldMk cId="356326839" sldId="256"/>
            <ac:spMk id="9" creationId="{E20BB609-EF92-42DB-836C-0699A590B5CF}"/>
          </ac:spMkLst>
        </pc:spChg>
        <pc:spChg chg="add del">
          <ac:chgData name="Sancia Taylor (2107199)" userId="S::2107199@student.uwtsd.ac.uk::72ad6913-4b75-4987-8d90-57abb5305f1c" providerId="AD" clId="Web-{7FA6945F-4760-4441-887F-ED878724987E}" dt="2022-06-23T11:35:07.679" v="66"/>
          <ac:spMkLst>
            <pc:docMk/>
            <pc:sldMk cId="356326839" sldId="256"/>
            <ac:spMk id="10" creationId="{FB8DBC8E-FBA7-466C-8D97-75B15FBE9048}"/>
          </ac:spMkLst>
        </pc:spChg>
        <pc:spChg chg="add del">
          <ac:chgData name="Sancia Taylor (2107199)" userId="S::2107199@student.uwtsd.ac.uk::72ad6913-4b75-4987-8d90-57abb5305f1c" providerId="AD" clId="Web-{7FA6945F-4760-4441-887F-ED878724987E}" dt="2022-06-23T11:38:29.137" v="89"/>
          <ac:spMkLst>
            <pc:docMk/>
            <pc:sldMk cId="356326839" sldId="256"/>
            <ac:spMk id="11" creationId="{40FA88D0-E295-4CF3-934C-6423EACEB025}"/>
          </ac:spMkLst>
        </pc:spChg>
        <pc:spChg chg="add del">
          <ac:chgData name="Sancia Taylor (2107199)" userId="S::2107199@student.uwtsd.ac.uk::72ad6913-4b75-4987-8d90-57abb5305f1c" providerId="AD" clId="Web-{7FA6945F-4760-4441-887F-ED878724987E}" dt="2022-06-23T11:35:07.679" v="66"/>
          <ac:spMkLst>
            <pc:docMk/>
            <pc:sldMk cId="356326839" sldId="256"/>
            <ac:spMk id="12" creationId="{E6FFF64E-1FE4-4AE0-9D62-567AA183C128}"/>
          </ac:spMkLst>
        </pc:spChg>
        <pc:spChg chg="add del">
          <ac:chgData name="Sancia Taylor (2107199)" userId="S::2107199@student.uwtsd.ac.uk::72ad6913-4b75-4987-8d90-57abb5305f1c" providerId="AD" clId="Web-{7FA6945F-4760-4441-887F-ED878724987E}" dt="2022-06-23T11:36:57.963" v="78"/>
          <ac:spMkLst>
            <pc:docMk/>
            <pc:sldMk cId="356326839" sldId="256"/>
            <ac:spMk id="14" creationId="{CC7A5971-E020-44E5-9C84-CBE6D0E889EE}"/>
          </ac:spMkLst>
        </pc:spChg>
        <pc:spChg chg="add del">
          <ac:chgData name="Sancia Taylor (2107199)" userId="S::2107199@student.uwtsd.ac.uk::72ad6913-4b75-4987-8d90-57abb5305f1c" providerId="AD" clId="Web-{7FA6945F-4760-4441-887F-ED878724987E}" dt="2022-06-23T11:35:07.679" v="66"/>
          <ac:spMkLst>
            <pc:docMk/>
            <pc:sldMk cId="356326839" sldId="256"/>
            <ac:spMk id="17" creationId="{9C80E52D-DE5C-4267-9C99-8741F2E42E36}"/>
          </ac:spMkLst>
        </pc:spChg>
        <pc:spChg chg="add del">
          <ac:chgData name="Sancia Taylor (2107199)" userId="S::2107199@student.uwtsd.ac.uk::72ad6913-4b75-4987-8d90-57abb5305f1c" providerId="AD" clId="Web-{7FA6945F-4760-4441-887F-ED878724987E}" dt="2022-06-23T11:36:57.963" v="78"/>
          <ac:spMkLst>
            <pc:docMk/>
            <pc:sldMk cId="356326839" sldId="256"/>
            <ac:spMk id="18" creationId="{C896F8D1-40B6-46D7-8E9B-0F39901CC745}"/>
          </ac:spMkLst>
        </pc:spChg>
        <pc:spChg chg="add del">
          <ac:chgData name="Sancia Taylor (2107199)" userId="S::2107199@student.uwtsd.ac.uk::72ad6913-4b75-4987-8d90-57abb5305f1c" providerId="AD" clId="Web-{7FA6945F-4760-4441-887F-ED878724987E}" dt="2022-06-23T11:36:57.963" v="78"/>
          <ac:spMkLst>
            <pc:docMk/>
            <pc:sldMk cId="356326839" sldId="256"/>
            <ac:spMk id="19" creationId="{58504BDE-55E2-4113-BBC7-9ED7D3C7B2FD}"/>
          </ac:spMkLst>
        </pc:spChg>
        <pc:spChg chg="add del">
          <ac:chgData name="Sancia Taylor (2107199)" userId="S::2107199@student.uwtsd.ac.uk::72ad6913-4b75-4987-8d90-57abb5305f1c" providerId="AD" clId="Web-{7FA6945F-4760-4441-887F-ED878724987E}" dt="2022-06-23T11:36:57.963" v="78"/>
          <ac:spMkLst>
            <pc:docMk/>
            <pc:sldMk cId="356326839" sldId="256"/>
            <ac:spMk id="20" creationId="{5C3F293E-7318-499E-B873-8414096ED32E}"/>
          </ac:spMkLst>
        </pc:spChg>
        <pc:spChg chg="add del">
          <ac:chgData name="Sancia Taylor (2107199)" userId="S::2107199@student.uwtsd.ac.uk::72ad6913-4b75-4987-8d90-57abb5305f1c" providerId="AD" clId="Web-{7FA6945F-4760-4441-887F-ED878724987E}" dt="2022-06-23T11:36:57.963" v="78"/>
          <ac:spMkLst>
            <pc:docMk/>
            <pc:sldMk cId="356326839" sldId="256"/>
            <ac:spMk id="21" creationId="{97E1E590-5499-404A-8892-6F8C6EFC0FB3}"/>
          </ac:spMkLst>
        </pc:spChg>
        <pc:spChg chg="add del">
          <ac:chgData name="Sancia Taylor (2107199)" userId="S::2107199@student.uwtsd.ac.uk::72ad6913-4b75-4987-8d90-57abb5305f1c" providerId="AD" clId="Web-{7FA6945F-4760-4441-887F-ED878724987E}" dt="2022-06-23T11:36:57.963" v="78"/>
          <ac:spMkLst>
            <pc:docMk/>
            <pc:sldMk cId="356326839" sldId="256"/>
            <ac:spMk id="22" creationId="{C7143AC6-510C-412B-A869-C763757C2D4F}"/>
          </ac:spMkLst>
        </pc:spChg>
        <pc:spChg chg="add del">
          <ac:chgData name="Sancia Taylor (2107199)" userId="S::2107199@student.uwtsd.ac.uk::72ad6913-4b75-4987-8d90-57abb5305f1c" providerId="AD" clId="Web-{7FA6945F-4760-4441-887F-ED878724987E}" dt="2022-06-23T11:36:57.963" v="78"/>
          <ac:spMkLst>
            <pc:docMk/>
            <pc:sldMk cId="356326839" sldId="256"/>
            <ac:spMk id="23" creationId="{56D6E0AE-0966-4200-8C11-FA0A08E87026}"/>
          </ac:spMkLst>
        </pc:spChg>
        <pc:spChg chg="add del">
          <ac:chgData name="Sancia Taylor (2107199)" userId="S::2107199@student.uwtsd.ac.uk::72ad6913-4b75-4987-8d90-57abb5305f1c" providerId="AD" clId="Web-{7FA6945F-4760-4441-887F-ED878724987E}" dt="2022-06-23T11:42:27.784" v="100"/>
          <ac:spMkLst>
            <pc:docMk/>
            <pc:sldMk cId="356326839" sldId="256"/>
            <ac:spMk id="24" creationId="{E8A01EA6-BAE4-49FA-BDE0-C6CBA724F84A}"/>
          </ac:spMkLst>
        </pc:spChg>
        <pc:spChg chg="add del">
          <ac:chgData name="Sancia Taylor (2107199)" userId="S::2107199@student.uwtsd.ac.uk::72ad6913-4b75-4987-8d90-57abb5305f1c" providerId="AD" clId="Web-{7FA6945F-4760-4441-887F-ED878724987E}" dt="2022-06-23T11:42:27.784" v="100"/>
          <ac:spMkLst>
            <pc:docMk/>
            <pc:sldMk cId="356326839" sldId="256"/>
            <ac:spMk id="27" creationId="{2BCD7CE8-C8D7-4B6C-8509-15892605FAB1}"/>
          </ac:spMkLst>
        </pc:spChg>
        <pc:spChg chg="add del">
          <ac:chgData name="Sancia Taylor (2107199)" userId="S::2107199@student.uwtsd.ac.uk::72ad6913-4b75-4987-8d90-57abb5305f1c" providerId="AD" clId="Web-{7FA6945F-4760-4441-887F-ED878724987E}" dt="2022-06-23T11:42:27.784" v="100"/>
          <ac:spMkLst>
            <pc:docMk/>
            <pc:sldMk cId="356326839" sldId="256"/>
            <ac:spMk id="28" creationId="{2280C4E4-90AE-48E6-9E01-4D4F7FBDB968}"/>
          </ac:spMkLst>
        </pc:spChg>
        <pc:spChg chg="add del">
          <ac:chgData name="Sancia Taylor (2107199)" userId="S::2107199@student.uwtsd.ac.uk::72ad6913-4b75-4987-8d90-57abb5305f1c" providerId="AD" clId="Web-{7FA6945F-4760-4441-887F-ED878724987E}" dt="2022-06-23T11:42:27.784" v="100"/>
          <ac:spMkLst>
            <pc:docMk/>
            <pc:sldMk cId="356326839" sldId="256"/>
            <ac:spMk id="29" creationId="{876C1BA3-C0EA-4AEE-9B4C-8F66E6FC30F1}"/>
          </ac:spMkLst>
        </pc:spChg>
        <pc:spChg chg="add del">
          <ac:chgData name="Sancia Taylor (2107199)" userId="S::2107199@student.uwtsd.ac.uk::72ad6913-4b75-4987-8d90-57abb5305f1c" providerId="AD" clId="Web-{7FA6945F-4760-4441-887F-ED878724987E}" dt="2022-06-23T11:42:27.784" v="100"/>
          <ac:spMkLst>
            <pc:docMk/>
            <pc:sldMk cId="356326839" sldId="256"/>
            <ac:spMk id="30" creationId="{16BCFD5C-CD97-4975-8BA8-D6A4A5D0CAB2}"/>
          </ac:spMkLst>
        </pc:spChg>
        <pc:spChg chg="add del">
          <ac:chgData name="Sancia Taylor (2107199)" userId="S::2107199@student.uwtsd.ac.uk::72ad6913-4b75-4987-8d90-57abb5305f1c" providerId="AD" clId="Web-{7FA6945F-4760-4441-887F-ED878724987E}" dt="2022-06-23T11:51:18.594" v="134"/>
          <ac:spMkLst>
            <pc:docMk/>
            <pc:sldMk cId="356326839" sldId="256"/>
            <ac:spMk id="31" creationId="{304194FB-E500-4938-9B14-E022458D57CC}"/>
          </ac:spMkLst>
        </pc:spChg>
        <pc:spChg chg="add del">
          <ac:chgData name="Sancia Taylor (2107199)" userId="S::2107199@student.uwtsd.ac.uk::72ad6913-4b75-4987-8d90-57abb5305f1c" providerId="AD" clId="Web-{7FA6945F-4760-4441-887F-ED878724987E}" dt="2022-06-23T11:51:18.594" v="134"/>
          <ac:spMkLst>
            <pc:docMk/>
            <pc:sldMk cId="356326839" sldId="256"/>
            <ac:spMk id="32" creationId="{30D266FA-3D64-45CC-AF03-DC3AC5043DBC}"/>
          </ac:spMkLst>
        </pc:spChg>
        <pc:spChg chg="add mod">
          <ac:chgData name="Sancia Taylor (2107199)" userId="S::2107199@student.uwtsd.ac.uk::72ad6913-4b75-4987-8d90-57abb5305f1c" providerId="AD" clId="Web-{7FA6945F-4760-4441-887F-ED878724987E}" dt="2022-06-23T11:47:39.182" v="118" actId="14100"/>
          <ac:spMkLst>
            <pc:docMk/>
            <pc:sldMk cId="356326839" sldId="256"/>
            <ac:spMk id="34" creationId="{702526DC-C2D6-3463-F50E-9E2CAD8F7CA7}"/>
          </ac:spMkLst>
        </pc:spChg>
        <pc:grpChg chg="add del">
          <ac:chgData name="Sancia Taylor (2107199)" userId="S::2107199@student.uwtsd.ac.uk::72ad6913-4b75-4987-8d90-57abb5305f1c" providerId="AD" clId="Web-{7FA6945F-4760-4441-887F-ED878724987E}" dt="2022-06-23T11:35:44.430" v="70"/>
          <ac:grpSpMkLst>
            <pc:docMk/>
            <pc:sldMk cId="356326839" sldId="256"/>
            <ac:grpSpMk id="16" creationId="{AAD0E260-8268-4F27-BF2A-44F93B17CE6B}"/>
          </ac:grpSpMkLst>
        </pc:grpChg>
        <pc:picChg chg="add mod ord">
          <ac:chgData name="Sancia Taylor (2107199)" userId="S::2107199@student.uwtsd.ac.uk::72ad6913-4b75-4987-8d90-57abb5305f1c" providerId="AD" clId="Web-{7FA6945F-4760-4441-887F-ED878724987E}" dt="2022-06-23T11:43:10.878" v="103"/>
          <ac:picMkLst>
            <pc:docMk/>
            <pc:sldMk cId="356326839" sldId="256"/>
            <ac:picMk id="4" creationId="{2EB48CFC-920A-5A65-C1FF-7633A7E8EF76}"/>
          </ac:picMkLst>
        </pc:picChg>
        <pc:picChg chg="add mod ord">
          <ac:chgData name="Sancia Taylor (2107199)" userId="S::2107199@student.uwtsd.ac.uk::72ad6913-4b75-4987-8d90-57abb5305f1c" providerId="AD" clId="Web-{7FA6945F-4760-4441-887F-ED878724987E}" dt="2022-06-23T11:43:10.878" v="103"/>
          <ac:picMkLst>
            <pc:docMk/>
            <pc:sldMk cId="356326839" sldId="256"/>
            <ac:picMk id="5" creationId="{0112F8AD-7C8D-DE3B-BED9-C64E7B397411}"/>
          </ac:picMkLst>
        </pc:picChg>
        <pc:picChg chg="add del">
          <ac:chgData name="Sancia Taylor (2107199)" userId="S::2107199@student.uwtsd.ac.uk::72ad6913-4b75-4987-8d90-57abb5305f1c" providerId="AD" clId="Web-{7FA6945F-4760-4441-887F-ED878724987E}" dt="2022-06-23T11:42:27.784" v="100"/>
          <ac:picMkLst>
            <pc:docMk/>
            <pc:sldMk cId="356326839" sldId="256"/>
            <ac:picMk id="25" creationId="{A62E93F4-9BFB-4F60-8D89-740021B53D27}"/>
          </ac:picMkLst>
        </pc:picChg>
        <pc:picChg chg="add del">
          <ac:chgData name="Sancia Taylor (2107199)" userId="S::2107199@student.uwtsd.ac.uk::72ad6913-4b75-4987-8d90-57abb5305f1c" providerId="AD" clId="Web-{7FA6945F-4760-4441-887F-ED878724987E}" dt="2022-06-23T11:42:27.784" v="100"/>
          <ac:picMkLst>
            <pc:docMk/>
            <pc:sldMk cId="356326839" sldId="256"/>
            <ac:picMk id="26" creationId="{1A1B6056-1159-4FC3-8561-8E7E5B83E51D}"/>
          </ac:picMkLst>
        </pc:picChg>
        <pc:picChg chg="add mod">
          <ac:chgData name="Sancia Taylor (2107199)" userId="S::2107199@student.uwtsd.ac.uk::72ad6913-4b75-4987-8d90-57abb5305f1c" providerId="AD" clId="Web-{7FA6945F-4760-4441-887F-ED878724987E}" dt="2022-06-23T11:48:04.308" v="124" actId="14100"/>
          <ac:picMkLst>
            <pc:docMk/>
            <pc:sldMk cId="356326839" sldId="256"/>
            <ac:picMk id="33" creationId="{1A1C9266-88F7-4B36-8D6F-1A0B393515AD}"/>
          </ac:picMkLst>
        </pc:picChg>
        <pc:cxnChg chg="add del">
          <ac:chgData name="Sancia Taylor (2107199)" userId="S::2107199@student.uwtsd.ac.uk::72ad6913-4b75-4987-8d90-57abb5305f1c" providerId="AD" clId="Web-{7FA6945F-4760-4441-887F-ED878724987E}" dt="2022-06-23T11:38:29.137" v="89"/>
          <ac:cxnSpMkLst>
            <pc:docMk/>
            <pc:sldMk cId="356326839" sldId="256"/>
            <ac:cxnSpMk id="13" creationId="{8F4E56A8-93D5-4BE3-AE61-84677331AD07}"/>
          </ac:cxnSpMkLst>
        </pc:cxnChg>
        <pc:cxnChg chg="add del">
          <ac:chgData name="Sancia Taylor (2107199)" userId="S::2107199@student.uwtsd.ac.uk::72ad6913-4b75-4987-8d90-57abb5305f1c" providerId="AD" clId="Web-{7FA6945F-4760-4441-887F-ED878724987E}" dt="2022-06-23T11:38:29.137" v="89"/>
          <ac:cxnSpMkLst>
            <pc:docMk/>
            <pc:sldMk cId="356326839" sldId="256"/>
            <ac:cxnSpMk id="15" creationId="{BD492A0C-1773-477B-83B5-C707CB057709}"/>
          </ac:cxnSpMkLst>
        </pc:cxnChg>
      </pc:sldChg>
      <pc:sldChg chg="addSp delSp modSp new mod setBg modClrScheme setClrOvrMap delDesignElem chgLayout">
        <pc:chgData name="Sancia Taylor (2107199)" userId="S::2107199@student.uwtsd.ac.uk::72ad6913-4b75-4987-8d90-57abb5305f1c" providerId="AD" clId="Web-{7FA6945F-4760-4441-887F-ED878724987E}" dt="2022-06-23T11:52:47.252" v="141" actId="14100"/>
        <pc:sldMkLst>
          <pc:docMk/>
          <pc:sldMk cId="3678660303" sldId="257"/>
        </pc:sldMkLst>
        <pc:spChg chg="mod ord">
          <ac:chgData name="Sancia Taylor (2107199)" userId="S::2107199@student.uwtsd.ac.uk::72ad6913-4b75-4987-8d90-57abb5305f1c" providerId="AD" clId="Web-{7FA6945F-4760-4441-887F-ED878724987E}" dt="2022-06-23T11:52:30.142" v="138"/>
          <ac:spMkLst>
            <pc:docMk/>
            <pc:sldMk cId="3678660303" sldId="257"/>
            <ac:spMk id="2" creationId="{52164221-0688-6BA5-3846-4E319E0F7E7D}"/>
          </ac:spMkLst>
        </pc:spChg>
        <pc:spChg chg="mod ord">
          <ac:chgData name="Sancia Taylor (2107199)" userId="S::2107199@student.uwtsd.ac.uk::72ad6913-4b75-4987-8d90-57abb5305f1c" providerId="AD" clId="Web-{7FA6945F-4760-4441-887F-ED878724987E}" dt="2022-06-23T11:52:47.252" v="141" actId="14100"/>
          <ac:spMkLst>
            <pc:docMk/>
            <pc:sldMk cId="3678660303" sldId="257"/>
            <ac:spMk id="3" creationId="{33308808-16C5-C4B4-3E11-AF521D670B54}"/>
          </ac:spMkLst>
        </pc:spChg>
        <pc:spChg chg="add del">
          <ac:chgData name="Sancia Taylor (2107199)" userId="S::2107199@student.uwtsd.ac.uk::72ad6913-4b75-4987-8d90-57abb5305f1c" providerId="AD" clId="Web-{7FA6945F-4760-4441-887F-ED878724987E}" dt="2022-06-23T11:40:16.718" v="96"/>
          <ac:spMkLst>
            <pc:docMk/>
            <pc:sldMk cId="3678660303" sldId="257"/>
            <ac:spMk id="7" creationId="{1653AB08-C531-42A8-AA8D-C2ABAE87CCE6}"/>
          </ac:spMkLst>
        </pc:spChg>
        <pc:spChg chg="add del">
          <ac:chgData name="Sancia Taylor (2107199)" userId="S::2107199@student.uwtsd.ac.uk::72ad6913-4b75-4987-8d90-57abb5305f1c" providerId="AD" clId="Web-{7FA6945F-4760-4441-887F-ED878724987E}" dt="2022-06-23T11:39:40.998" v="94"/>
          <ac:spMkLst>
            <pc:docMk/>
            <pc:sldMk cId="3678660303" sldId="257"/>
            <ac:spMk id="12" creationId="{4FA533C5-33E3-4611-AF9F-72811D8B26A6}"/>
          </ac:spMkLst>
        </pc:spChg>
        <pc:spChg chg="add del">
          <ac:chgData name="Sancia Taylor (2107199)" userId="S::2107199@student.uwtsd.ac.uk::72ad6913-4b75-4987-8d90-57abb5305f1c" providerId="AD" clId="Web-{7FA6945F-4760-4441-887F-ED878724987E}" dt="2022-06-23T11:40:16.718" v="96"/>
          <ac:spMkLst>
            <pc:docMk/>
            <pc:sldMk cId="3678660303" sldId="257"/>
            <ac:spMk id="13" creationId="{CED2641B-4430-4CF4-89AB-3FADDD630F25}"/>
          </ac:spMkLst>
        </pc:spChg>
        <pc:spChg chg="add del">
          <ac:chgData name="Sancia Taylor (2107199)" userId="S::2107199@student.uwtsd.ac.uk::72ad6913-4b75-4987-8d90-57abb5305f1c" providerId="AD" clId="Web-{7FA6945F-4760-4441-887F-ED878724987E}" dt="2022-06-23T11:40:16.718" v="96"/>
          <ac:spMkLst>
            <pc:docMk/>
            <pc:sldMk cId="3678660303" sldId="257"/>
            <ac:spMk id="15" creationId="{59EC6FFF-3949-4638-A265-B1515909B9FA}"/>
          </ac:spMkLst>
        </pc:spChg>
        <pc:spChg chg="add del">
          <ac:chgData name="Sancia Taylor (2107199)" userId="S::2107199@student.uwtsd.ac.uk::72ad6913-4b75-4987-8d90-57abb5305f1c" providerId="AD" clId="Web-{7FA6945F-4760-4441-887F-ED878724987E}" dt="2022-06-23T11:40:16.718" v="96"/>
          <ac:spMkLst>
            <pc:docMk/>
            <pc:sldMk cId="3678660303" sldId="257"/>
            <ac:spMk id="17" creationId="{8C05BC5F-3118-49D0-B18C-5D9CC922C23D}"/>
          </ac:spMkLst>
        </pc:spChg>
        <pc:spChg chg="add del">
          <ac:chgData name="Sancia Taylor (2107199)" userId="S::2107199@student.uwtsd.ac.uk::72ad6913-4b75-4987-8d90-57abb5305f1c" providerId="AD" clId="Web-{7FA6945F-4760-4441-887F-ED878724987E}" dt="2022-06-23T11:39:40.998" v="94"/>
          <ac:spMkLst>
            <pc:docMk/>
            <pc:sldMk cId="3678660303" sldId="257"/>
            <ac:spMk id="18" creationId="{87F0FDC4-AD8C-47D9-9131-623C98ADB0AE}"/>
          </ac:spMkLst>
        </pc:spChg>
        <pc:spChg chg="add del">
          <ac:chgData name="Sancia Taylor (2107199)" userId="S::2107199@student.uwtsd.ac.uk::72ad6913-4b75-4987-8d90-57abb5305f1c" providerId="AD" clId="Web-{7FA6945F-4760-4441-887F-ED878724987E}" dt="2022-06-23T11:40:16.718" v="96"/>
          <ac:spMkLst>
            <pc:docMk/>
            <pc:sldMk cId="3678660303" sldId="257"/>
            <ac:spMk id="19" creationId="{9A4B1E59-3C8A-453C-B841-6AB3B0CF7069}"/>
          </ac:spMkLst>
        </pc:spChg>
        <pc:spChg chg="add del">
          <ac:chgData name="Sancia Taylor (2107199)" userId="S::2107199@student.uwtsd.ac.uk::72ad6913-4b75-4987-8d90-57abb5305f1c" providerId="AD" clId="Web-{7FA6945F-4760-4441-887F-ED878724987E}" dt="2022-06-23T11:39:40.998" v="94"/>
          <ac:spMkLst>
            <pc:docMk/>
            <pc:sldMk cId="3678660303" sldId="257"/>
            <ac:spMk id="20" creationId="{DDCA251B-4F28-43A9-A5FD-47101E24C81F}"/>
          </ac:spMkLst>
        </pc:spChg>
        <pc:spChg chg="add del">
          <ac:chgData name="Sancia Taylor (2107199)" userId="S::2107199@student.uwtsd.ac.uk::72ad6913-4b75-4987-8d90-57abb5305f1c" providerId="AD" clId="Web-{7FA6945F-4760-4441-887F-ED878724987E}" dt="2022-06-23T11:39:40.998" v="94"/>
          <ac:spMkLst>
            <pc:docMk/>
            <pc:sldMk cId="3678660303" sldId="257"/>
            <ac:spMk id="22" creationId="{27B3E067-68A1-4E6F-8B2A-DF0DC2803F92}"/>
          </ac:spMkLst>
        </pc:spChg>
        <pc:spChg chg="add del">
          <ac:chgData name="Sancia Taylor (2107199)" userId="S::2107199@student.uwtsd.ac.uk::72ad6913-4b75-4987-8d90-57abb5305f1c" providerId="AD" clId="Web-{7FA6945F-4760-4441-887F-ED878724987E}" dt="2022-06-23T11:39:40.998" v="94"/>
          <ac:spMkLst>
            <pc:docMk/>
            <pc:sldMk cId="3678660303" sldId="257"/>
            <ac:spMk id="24" creationId="{148F0EEF-7B63-4EC4-96D4-6AFBF46B1A58}"/>
          </ac:spMkLst>
        </pc:spChg>
        <pc:spChg chg="add del">
          <ac:chgData name="Sancia Taylor (2107199)" userId="S::2107199@student.uwtsd.ac.uk::72ad6913-4b75-4987-8d90-57abb5305f1c" providerId="AD" clId="Web-{7FA6945F-4760-4441-887F-ED878724987E}" dt="2022-06-23T11:42:27.784" v="100"/>
          <ac:spMkLst>
            <pc:docMk/>
            <pc:sldMk cId="3678660303" sldId="257"/>
            <ac:spMk id="25" creationId="{7BA5DE79-30D1-4A10-8DB9-0A6E523A9723}"/>
          </ac:spMkLst>
        </pc:spChg>
        <pc:spChg chg="add del">
          <ac:chgData name="Sancia Taylor (2107199)" userId="S::2107199@student.uwtsd.ac.uk::72ad6913-4b75-4987-8d90-57abb5305f1c" providerId="AD" clId="Web-{7FA6945F-4760-4441-887F-ED878724987E}" dt="2022-06-23T11:39:40.998" v="94"/>
          <ac:spMkLst>
            <pc:docMk/>
            <pc:sldMk cId="3678660303" sldId="257"/>
            <ac:spMk id="26" creationId="{4FB5E673-6D85-4457-A048-FD09048DCECA}"/>
          </ac:spMkLst>
        </pc:spChg>
        <pc:spChg chg="add del">
          <ac:chgData name="Sancia Taylor (2107199)" userId="S::2107199@student.uwtsd.ac.uk::72ad6913-4b75-4987-8d90-57abb5305f1c" providerId="AD" clId="Web-{7FA6945F-4760-4441-887F-ED878724987E}" dt="2022-06-23T11:42:27.784" v="100"/>
          <ac:spMkLst>
            <pc:docMk/>
            <pc:sldMk cId="3678660303" sldId="257"/>
            <ac:spMk id="27" creationId="{9ABD0D63-D23F-4AE7-8270-4185EF9C1C25}"/>
          </ac:spMkLst>
        </pc:spChg>
        <pc:spChg chg="add del">
          <ac:chgData name="Sancia Taylor (2107199)" userId="S::2107199@student.uwtsd.ac.uk::72ad6913-4b75-4987-8d90-57abb5305f1c" providerId="AD" clId="Web-{7FA6945F-4760-4441-887F-ED878724987E}" dt="2022-06-23T11:42:27.784" v="100"/>
          <ac:spMkLst>
            <pc:docMk/>
            <pc:sldMk cId="3678660303" sldId="257"/>
            <ac:spMk id="28" creationId="{CDD5A4AA-8515-49AE-8C6C-9CF6E14C98A2}"/>
          </ac:spMkLst>
        </pc:spChg>
        <pc:spChg chg="add del">
          <ac:chgData name="Sancia Taylor (2107199)" userId="S::2107199@student.uwtsd.ac.uk::72ad6913-4b75-4987-8d90-57abb5305f1c" providerId="AD" clId="Web-{7FA6945F-4760-4441-887F-ED878724987E}" dt="2022-06-23T11:42:27.784" v="100"/>
          <ac:spMkLst>
            <pc:docMk/>
            <pc:sldMk cId="3678660303" sldId="257"/>
            <ac:spMk id="29" creationId="{72168E9E-94E9-4BE3-B88C-C8A468117753}"/>
          </ac:spMkLst>
        </pc:spChg>
        <pc:spChg chg="add del">
          <ac:chgData name="Sancia Taylor (2107199)" userId="S::2107199@student.uwtsd.ac.uk::72ad6913-4b75-4987-8d90-57abb5305f1c" providerId="AD" clId="Web-{7FA6945F-4760-4441-887F-ED878724987E}" dt="2022-06-23T11:42:27.784" v="100"/>
          <ac:spMkLst>
            <pc:docMk/>
            <pc:sldMk cId="3678660303" sldId="257"/>
            <ac:spMk id="30" creationId="{12107AC1-AA0D-4097-B03D-FD3C632AB886}"/>
          </ac:spMkLst>
        </pc:spChg>
        <pc:spChg chg="add del">
          <ac:chgData name="Sancia Taylor (2107199)" userId="S::2107199@student.uwtsd.ac.uk::72ad6913-4b75-4987-8d90-57abb5305f1c" providerId="AD" clId="Web-{7FA6945F-4760-4441-887F-ED878724987E}" dt="2022-06-23T11:42:27.784" v="100"/>
          <ac:spMkLst>
            <pc:docMk/>
            <pc:sldMk cId="3678660303" sldId="257"/>
            <ac:spMk id="31" creationId="{7C8D231A-EC46-4736-B00F-76D307082204}"/>
          </ac:spMkLst>
        </pc:spChg>
        <pc:spChg chg="add del">
          <ac:chgData name="Sancia Taylor (2107199)" userId="S::2107199@student.uwtsd.ac.uk::72ad6913-4b75-4987-8d90-57abb5305f1c" providerId="AD" clId="Web-{7FA6945F-4760-4441-887F-ED878724987E}" dt="2022-06-23T11:42:27.784" v="100"/>
          <ac:spMkLst>
            <pc:docMk/>
            <pc:sldMk cId="3678660303" sldId="257"/>
            <ac:spMk id="32" creationId="{92806DFD-E192-42CC-B190-3C4C95B8FF4E}"/>
          </ac:spMkLst>
        </pc:spChg>
        <pc:spChg chg="add del">
          <ac:chgData name="Sancia Taylor (2107199)" userId="S::2107199@student.uwtsd.ac.uk::72ad6913-4b75-4987-8d90-57abb5305f1c" providerId="AD" clId="Web-{7FA6945F-4760-4441-887F-ED878724987E}" dt="2022-06-23T11:42:27.784" v="100"/>
          <ac:spMkLst>
            <pc:docMk/>
            <pc:sldMk cId="3678660303" sldId="257"/>
            <ac:spMk id="33" creationId="{5DA7D8ED-4DB6-46C0-AE81-24DA0AAF9A86}"/>
          </ac:spMkLst>
        </pc:spChg>
        <pc:spChg chg="add del">
          <ac:chgData name="Sancia Taylor (2107199)" userId="S::2107199@student.uwtsd.ac.uk::72ad6913-4b75-4987-8d90-57abb5305f1c" providerId="AD" clId="Web-{7FA6945F-4760-4441-887F-ED878724987E}" dt="2022-06-23T11:42:27.784" v="100"/>
          <ac:spMkLst>
            <pc:docMk/>
            <pc:sldMk cId="3678660303" sldId="257"/>
            <ac:spMk id="34" creationId="{E5C12349-62E6-4BD7-9794-8785CD02DF1E}"/>
          </ac:spMkLst>
        </pc:spChg>
        <pc:spChg chg="add del">
          <ac:chgData name="Sancia Taylor (2107199)" userId="S::2107199@student.uwtsd.ac.uk::72ad6913-4b75-4987-8d90-57abb5305f1c" providerId="AD" clId="Web-{7FA6945F-4760-4441-887F-ED878724987E}" dt="2022-06-23T11:50:54.999" v="133"/>
          <ac:spMkLst>
            <pc:docMk/>
            <pc:sldMk cId="3678660303" sldId="257"/>
            <ac:spMk id="37" creationId="{7A00717A-7D3C-456B-A779-9D0638878237}"/>
          </ac:spMkLst>
        </pc:spChg>
        <pc:spChg chg="add del">
          <ac:chgData name="Sancia Taylor (2107199)" userId="S::2107199@student.uwtsd.ac.uk::72ad6913-4b75-4987-8d90-57abb5305f1c" providerId="AD" clId="Web-{7FA6945F-4760-4441-887F-ED878724987E}" dt="2022-06-23T11:50:54.999" v="133"/>
          <ac:spMkLst>
            <pc:docMk/>
            <pc:sldMk cId="3678660303" sldId="257"/>
            <ac:spMk id="40" creationId="{546E6246-28E6-4A2D-B924-24539B8C6CB4}"/>
          </ac:spMkLst>
        </pc:spChg>
        <pc:spChg chg="add del">
          <ac:chgData name="Sancia Taylor (2107199)" userId="S::2107199@student.uwtsd.ac.uk::72ad6913-4b75-4987-8d90-57abb5305f1c" providerId="AD" clId="Web-{7FA6945F-4760-4441-887F-ED878724987E}" dt="2022-06-23T11:50:54.999" v="133"/>
          <ac:spMkLst>
            <pc:docMk/>
            <pc:sldMk cId="3678660303" sldId="257"/>
            <ac:spMk id="41" creationId="{C28D0172-F2E0-4763-9C35-F022664959D8}"/>
          </ac:spMkLst>
        </pc:spChg>
        <pc:spChg chg="add del">
          <ac:chgData name="Sancia Taylor (2107199)" userId="S::2107199@student.uwtsd.ac.uk::72ad6913-4b75-4987-8d90-57abb5305f1c" providerId="AD" clId="Web-{7FA6945F-4760-4441-887F-ED878724987E}" dt="2022-06-23T11:50:54.999" v="133"/>
          <ac:spMkLst>
            <pc:docMk/>
            <pc:sldMk cId="3678660303" sldId="257"/>
            <ac:spMk id="42" creationId="{9F2851FB-E841-4509-8A6D-A416376EA380}"/>
          </ac:spMkLst>
        </pc:spChg>
        <pc:spChg chg="add del">
          <ac:chgData name="Sancia Taylor (2107199)" userId="S::2107199@student.uwtsd.ac.uk::72ad6913-4b75-4987-8d90-57abb5305f1c" providerId="AD" clId="Web-{7FA6945F-4760-4441-887F-ED878724987E}" dt="2022-06-23T11:50:54.999" v="133"/>
          <ac:spMkLst>
            <pc:docMk/>
            <pc:sldMk cId="3678660303" sldId="257"/>
            <ac:spMk id="43" creationId="{DF6FB2B2-CE21-407F-B22E-302DADC2C3D3}"/>
          </ac:spMkLst>
        </pc:spChg>
        <pc:spChg chg="add">
          <ac:chgData name="Sancia Taylor (2107199)" userId="S::2107199@student.uwtsd.ac.uk::72ad6913-4b75-4987-8d90-57abb5305f1c" providerId="AD" clId="Web-{7FA6945F-4760-4441-887F-ED878724987E}" dt="2022-06-23T11:52:30.142" v="138"/>
          <ac:spMkLst>
            <pc:docMk/>
            <pc:sldMk cId="3678660303" sldId="257"/>
            <ac:spMk id="45" creationId="{3D1E5586-8BB5-40F6-96C3-2E87DD7CE5CD}"/>
          </ac:spMkLst>
        </pc:spChg>
        <pc:spChg chg="add del">
          <ac:chgData name="Sancia Taylor (2107199)" userId="S::2107199@student.uwtsd.ac.uk::72ad6913-4b75-4987-8d90-57abb5305f1c" providerId="AD" clId="Web-{7FA6945F-4760-4441-887F-ED878724987E}" dt="2022-06-23T11:50:54.937" v="132"/>
          <ac:spMkLst>
            <pc:docMk/>
            <pc:sldMk cId="3678660303" sldId="257"/>
            <ac:spMk id="52" creationId="{7A00717A-7D3C-456B-A779-9D0638878237}"/>
          </ac:spMkLst>
        </pc:spChg>
        <pc:spChg chg="add del">
          <ac:chgData name="Sancia Taylor (2107199)" userId="S::2107199@student.uwtsd.ac.uk::72ad6913-4b75-4987-8d90-57abb5305f1c" providerId="AD" clId="Web-{7FA6945F-4760-4441-887F-ED878724987E}" dt="2022-06-23T11:50:54.937" v="132"/>
          <ac:spMkLst>
            <pc:docMk/>
            <pc:sldMk cId="3678660303" sldId="257"/>
            <ac:spMk id="58" creationId="{546E6246-28E6-4A2D-B924-24539B8C6CB4}"/>
          </ac:spMkLst>
        </pc:spChg>
        <pc:spChg chg="add del">
          <ac:chgData name="Sancia Taylor (2107199)" userId="S::2107199@student.uwtsd.ac.uk::72ad6913-4b75-4987-8d90-57abb5305f1c" providerId="AD" clId="Web-{7FA6945F-4760-4441-887F-ED878724987E}" dt="2022-06-23T11:50:54.937" v="132"/>
          <ac:spMkLst>
            <pc:docMk/>
            <pc:sldMk cId="3678660303" sldId="257"/>
            <ac:spMk id="60" creationId="{E34FA10D-5116-47B4-A70E-776435251326}"/>
          </ac:spMkLst>
        </pc:spChg>
        <pc:spChg chg="add del">
          <ac:chgData name="Sancia Taylor (2107199)" userId="S::2107199@student.uwtsd.ac.uk::72ad6913-4b75-4987-8d90-57abb5305f1c" providerId="AD" clId="Web-{7FA6945F-4760-4441-887F-ED878724987E}" dt="2022-06-23T11:50:54.937" v="132"/>
          <ac:spMkLst>
            <pc:docMk/>
            <pc:sldMk cId="3678660303" sldId="257"/>
            <ac:spMk id="62" creationId="{B2718AAE-52B9-4DD9-9D83-A9C975C9DC2D}"/>
          </ac:spMkLst>
        </pc:spChg>
        <pc:spChg chg="add del">
          <ac:chgData name="Sancia Taylor (2107199)" userId="S::2107199@student.uwtsd.ac.uk::72ad6913-4b75-4987-8d90-57abb5305f1c" providerId="AD" clId="Web-{7FA6945F-4760-4441-887F-ED878724987E}" dt="2022-06-23T11:50:54.937" v="132"/>
          <ac:spMkLst>
            <pc:docMk/>
            <pc:sldMk cId="3678660303" sldId="257"/>
            <ac:spMk id="64" creationId="{49FF39B1-9689-44AE-A803-7B90A059DC56}"/>
          </ac:spMkLst>
        </pc:spChg>
        <pc:spChg chg="add del">
          <ac:chgData name="Sancia Taylor (2107199)" userId="S::2107199@student.uwtsd.ac.uk::72ad6913-4b75-4987-8d90-57abb5305f1c" providerId="AD" clId="Web-{7FA6945F-4760-4441-887F-ED878724987E}" dt="2022-06-23T11:50:54.937" v="132"/>
          <ac:spMkLst>
            <pc:docMk/>
            <pc:sldMk cId="3678660303" sldId="257"/>
            <ac:spMk id="66" creationId="{6C74A888-48BE-4604-BB14-E6C5E9D0F2FB}"/>
          </ac:spMkLst>
        </pc:spChg>
        <pc:spChg chg="add del">
          <ac:chgData name="Sancia Taylor (2107199)" userId="S::2107199@student.uwtsd.ac.uk::72ad6913-4b75-4987-8d90-57abb5305f1c" providerId="AD" clId="Web-{7FA6945F-4760-4441-887F-ED878724987E}" dt="2022-06-23T11:51:18.594" v="134"/>
          <ac:spMkLst>
            <pc:docMk/>
            <pc:sldMk cId="3678660303" sldId="257"/>
            <ac:spMk id="70" creationId="{7A00717A-7D3C-456B-A779-9D0638878237}"/>
          </ac:spMkLst>
        </pc:spChg>
        <pc:spChg chg="add del">
          <ac:chgData name="Sancia Taylor (2107199)" userId="S::2107199@student.uwtsd.ac.uk::72ad6913-4b75-4987-8d90-57abb5305f1c" providerId="AD" clId="Web-{7FA6945F-4760-4441-887F-ED878724987E}" dt="2022-06-23T11:51:18.594" v="134"/>
          <ac:spMkLst>
            <pc:docMk/>
            <pc:sldMk cId="3678660303" sldId="257"/>
            <ac:spMk id="73" creationId="{546E6246-28E6-4A2D-B924-24539B8C6CB4}"/>
          </ac:spMkLst>
        </pc:spChg>
        <pc:picChg chg="add del">
          <ac:chgData name="Sancia Taylor (2107199)" userId="S::2107199@student.uwtsd.ac.uk::72ad6913-4b75-4987-8d90-57abb5305f1c" providerId="AD" clId="Web-{7FA6945F-4760-4441-887F-ED878724987E}" dt="2022-06-23T11:40:16.718" v="96"/>
          <ac:picMkLst>
            <pc:docMk/>
            <pc:sldMk cId="3678660303" sldId="257"/>
            <ac:picMk id="5" creationId="{5D2D844C-AB64-4A03-80BE-33212E61DD07}"/>
          </ac:picMkLst>
        </pc:picChg>
        <pc:picChg chg="add del">
          <ac:chgData name="Sancia Taylor (2107199)" userId="S::2107199@student.uwtsd.ac.uk::72ad6913-4b75-4987-8d90-57abb5305f1c" providerId="AD" clId="Web-{7FA6945F-4760-4441-887F-ED878724987E}" dt="2022-06-23T11:40:16.718" v="96"/>
          <ac:picMkLst>
            <pc:docMk/>
            <pc:sldMk cId="3678660303" sldId="257"/>
            <ac:picMk id="6" creationId="{CAAD0E9B-89C2-4268-98B4-BA7BFFF2C705}"/>
          </ac:picMkLst>
        </pc:picChg>
        <pc:picChg chg="add del">
          <ac:chgData name="Sancia Taylor (2107199)" userId="S::2107199@student.uwtsd.ac.uk::72ad6913-4b75-4987-8d90-57abb5305f1c" providerId="AD" clId="Web-{7FA6945F-4760-4441-887F-ED878724987E}" dt="2022-06-23T11:39:40.998" v="94"/>
          <ac:picMkLst>
            <pc:docMk/>
            <pc:sldMk cId="3678660303" sldId="257"/>
            <ac:picMk id="8" creationId="{91B28F63-CF00-448F-B141-FE33C33B1891}"/>
          </ac:picMkLst>
        </pc:picChg>
        <pc:picChg chg="add del">
          <ac:chgData name="Sancia Taylor (2107199)" userId="S::2107199@student.uwtsd.ac.uk::72ad6913-4b75-4987-8d90-57abb5305f1c" providerId="AD" clId="Web-{7FA6945F-4760-4441-887F-ED878724987E}" dt="2022-06-23T11:40:16.718" v="96"/>
          <ac:picMkLst>
            <pc:docMk/>
            <pc:sldMk cId="3678660303" sldId="257"/>
            <ac:picMk id="9" creationId="{72E47EEC-33C8-4EC3-8BFC-BB02B4171FDA}"/>
          </ac:picMkLst>
        </pc:picChg>
        <pc:picChg chg="add del">
          <ac:chgData name="Sancia Taylor (2107199)" userId="S::2107199@student.uwtsd.ac.uk::72ad6913-4b75-4987-8d90-57abb5305f1c" providerId="AD" clId="Web-{7FA6945F-4760-4441-887F-ED878724987E}" dt="2022-06-23T11:39:40.998" v="94"/>
          <ac:picMkLst>
            <pc:docMk/>
            <pc:sldMk cId="3678660303" sldId="257"/>
            <ac:picMk id="10" creationId="{2AE609E2-8522-44E4-9077-980E5BCF3E14}"/>
          </ac:picMkLst>
        </pc:picChg>
        <pc:picChg chg="add del">
          <ac:chgData name="Sancia Taylor (2107199)" userId="S::2107199@student.uwtsd.ac.uk::72ad6913-4b75-4987-8d90-57abb5305f1c" providerId="AD" clId="Web-{7FA6945F-4760-4441-887F-ED878724987E}" dt="2022-06-23T11:40:16.718" v="96"/>
          <ac:picMkLst>
            <pc:docMk/>
            <pc:sldMk cId="3678660303" sldId="257"/>
            <ac:picMk id="11" creationId="{A8BC9CC6-50D5-4C61-9EDE-315A1B5F14E4}"/>
          </ac:picMkLst>
        </pc:picChg>
        <pc:picChg chg="add del">
          <ac:chgData name="Sancia Taylor (2107199)" userId="S::2107199@student.uwtsd.ac.uk::72ad6913-4b75-4987-8d90-57abb5305f1c" providerId="AD" clId="Web-{7FA6945F-4760-4441-887F-ED878724987E}" dt="2022-06-23T11:39:40.998" v="94"/>
          <ac:picMkLst>
            <pc:docMk/>
            <pc:sldMk cId="3678660303" sldId="257"/>
            <ac:picMk id="14" creationId="{8949AD42-25FD-4C3D-9EEE-B7FEC5809988}"/>
          </ac:picMkLst>
        </pc:picChg>
        <pc:picChg chg="add del">
          <ac:chgData name="Sancia Taylor (2107199)" userId="S::2107199@student.uwtsd.ac.uk::72ad6913-4b75-4987-8d90-57abb5305f1c" providerId="AD" clId="Web-{7FA6945F-4760-4441-887F-ED878724987E}" dt="2022-06-23T11:39:40.998" v="94"/>
          <ac:picMkLst>
            <pc:docMk/>
            <pc:sldMk cId="3678660303" sldId="257"/>
            <ac:picMk id="16" creationId="{6AC7D913-60B7-4603-881B-831DA5D3A940}"/>
          </ac:picMkLst>
        </pc:picChg>
        <pc:picChg chg="add del">
          <ac:chgData name="Sancia Taylor (2107199)" userId="S::2107199@student.uwtsd.ac.uk::72ad6913-4b75-4987-8d90-57abb5305f1c" providerId="AD" clId="Web-{7FA6945F-4760-4441-887F-ED878724987E}" dt="2022-06-23T11:42:27.784" v="100"/>
          <ac:picMkLst>
            <pc:docMk/>
            <pc:sldMk cId="3678660303" sldId="257"/>
            <ac:picMk id="21" creationId="{3DBBA26C-89C3-411F-9753-606A413F89AF}"/>
          </ac:picMkLst>
        </pc:picChg>
        <pc:picChg chg="add del">
          <ac:chgData name="Sancia Taylor (2107199)" userId="S::2107199@student.uwtsd.ac.uk::72ad6913-4b75-4987-8d90-57abb5305f1c" providerId="AD" clId="Web-{7FA6945F-4760-4441-887F-ED878724987E}" dt="2022-06-23T11:42:27.784" v="100"/>
          <ac:picMkLst>
            <pc:docMk/>
            <pc:sldMk cId="3678660303" sldId="257"/>
            <ac:picMk id="23" creationId="{EEAD2215-6311-4D1C-B6B5-F57CB6BFCBCA}"/>
          </ac:picMkLst>
        </pc:picChg>
        <pc:picChg chg="add del">
          <ac:chgData name="Sancia Taylor (2107199)" userId="S::2107199@student.uwtsd.ac.uk::72ad6913-4b75-4987-8d90-57abb5305f1c" providerId="AD" clId="Web-{7FA6945F-4760-4441-887F-ED878724987E}" dt="2022-06-23T11:50:54.999" v="133"/>
          <ac:picMkLst>
            <pc:docMk/>
            <pc:sldMk cId="3678660303" sldId="257"/>
            <ac:picMk id="35" creationId="{73B88195-8D9E-4359-A86C-9456C469F7CC}"/>
          </ac:picMkLst>
        </pc:picChg>
        <pc:picChg chg="add del">
          <ac:chgData name="Sancia Taylor (2107199)" userId="S::2107199@student.uwtsd.ac.uk::72ad6913-4b75-4987-8d90-57abb5305f1c" providerId="AD" clId="Web-{7FA6945F-4760-4441-887F-ED878724987E}" dt="2022-06-23T11:50:54.999" v="133"/>
          <ac:picMkLst>
            <pc:docMk/>
            <pc:sldMk cId="3678660303" sldId="257"/>
            <ac:picMk id="36" creationId="{03EC48BD-A960-4717-BC76-7E4C9822503D}"/>
          </ac:picMkLst>
        </pc:picChg>
        <pc:picChg chg="add del">
          <ac:chgData name="Sancia Taylor (2107199)" userId="S::2107199@student.uwtsd.ac.uk::72ad6913-4b75-4987-8d90-57abb5305f1c" providerId="AD" clId="Web-{7FA6945F-4760-4441-887F-ED878724987E}" dt="2022-06-23T11:50:54.999" v="133"/>
          <ac:picMkLst>
            <pc:docMk/>
            <pc:sldMk cId="3678660303" sldId="257"/>
            <ac:picMk id="38" creationId="{EEB0E133-CF2F-4AD3-ACA6-03E91BB6033D}"/>
          </ac:picMkLst>
        </pc:picChg>
        <pc:picChg chg="add del">
          <ac:chgData name="Sancia Taylor (2107199)" userId="S::2107199@student.uwtsd.ac.uk::72ad6913-4b75-4987-8d90-57abb5305f1c" providerId="AD" clId="Web-{7FA6945F-4760-4441-887F-ED878724987E}" dt="2022-06-23T11:50:54.999" v="133"/>
          <ac:picMkLst>
            <pc:docMk/>
            <pc:sldMk cId="3678660303" sldId="257"/>
            <ac:picMk id="39" creationId="{6CD94893-A2D1-401B-A469-D34E425DCE3D}"/>
          </ac:picMkLst>
        </pc:picChg>
        <pc:picChg chg="add">
          <ac:chgData name="Sancia Taylor (2107199)" userId="S::2107199@student.uwtsd.ac.uk::72ad6913-4b75-4987-8d90-57abb5305f1c" providerId="AD" clId="Web-{7FA6945F-4760-4441-887F-ED878724987E}" dt="2022-06-23T11:52:30.142" v="138"/>
          <ac:picMkLst>
            <pc:docMk/>
            <pc:sldMk cId="3678660303" sldId="257"/>
            <ac:picMk id="44" creationId="{18BD78ED-75E1-4879-B369-BC61F7C45E22}"/>
          </ac:picMkLst>
        </pc:picChg>
        <pc:picChg chg="add del">
          <ac:chgData name="Sancia Taylor (2107199)" userId="S::2107199@student.uwtsd.ac.uk::72ad6913-4b75-4987-8d90-57abb5305f1c" providerId="AD" clId="Web-{7FA6945F-4760-4441-887F-ED878724987E}" dt="2022-06-23T11:50:54.937" v="132"/>
          <ac:picMkLst>
            <pc:docMk/>
            <pc:sldMk cId="3678660303" sldId="257"/>
            <ac:picMk id="48" creationId="{73B88195-8D9E-4359-A86C-9456C469F7CC}"/>
          </ac:picMkLst>
        </pc:picChg>
        <pc:picChg chg="add del">
          <ac:chgData name="Sancia Taylor (2107199)" userId="S::2107199@student.uwtsd.ac.uk::72ad6913-4b75-4987-8d90-57abb5305f1c" providerId="AD" clId="Web-{7FA6945F-4760-4441-887F-ED878724987E}" dt="2022-06-23T11:50:54.937" v="132"/>
          <ac:picMkLst>
            <pc:docMk/>
            <pc:sldMk cId="3678660303" sldId="257"/>
            <ac:picMk id="50" creationId="{03EC48BD-A960-4717-BC76-7E4C9822503D}"/>
          </ac:picMkLst>
        </pc:picChg>
        <pc:picChg chg="add del">
          <ac:chgData name="Sancia Taylor (2107199)" userId="S::2107199@student.uwtsd.ac.uk::72ad6913-4b75-4987-8d90-57abb5305f1c" providerId="AD" clId="Web-{7FA6945F-4760-4441-887F-ED878724987E}" dt="2022-06-23T11:50:54.937" v="132"/>
          <ac:picMkLst>
            <pc:docMk/>
            <pc:sldMk cId="3678660303" sldId="257"/>
            <ac:picMk id="54" creationId="{EEB0E133-CF2F-4AD3-ACA6-03E91BB6033D}"/>
          </ac:picMkLst>
        </pc:picChg>
        <pc:picChg chg="add del">
          <ac:chgData name="Sancia Taylor (2107199)" userId="S::2107199@student.uwtsd.ac.uk::72ad6913-4b75-4987-8d90-57abb5305f1c" providerId="AD" clId="Web-{7FA6945F-4760-4441-887F-ED878724987E}" dt="2022-06-23T11:50:54.937" v="132"/>
          <ac:picMkLst>
            <pc:docMk/>
            <pc:sldMk cId="3678660303" sldId="257"/>
            <ac:picMk id="56" creationId="{6CD94893-A2D1-401B-A469-D34E425DCE3D}"/>
          </ac:picMkLst>
        </pc:picChg>
        <pc:picChg chg="add del">
          <ac:chgData name="Sancia Taylor (2107199)" userId="S::2107199@student.uwtsd.ac.uk::72ad6913-4b75-4987-8d90-57abb5305f1c" providerId="AD" clId="Web-{7FA6945F-4760-4441-887F-ED878724987E}" dt="2022-06-23T11:51:18.594" v="134"/>
          <ac:picMkLst>
            <pc:docMk/>
            <pc:sldMk cId="3678660303" sldId="257"/>
            <ac:picMk id="68" creationId="{73B88195-8D9E-4359-A86C-9456C469F7CC}"/>
          </ac:picMkLst>
        </pc:picChg>
        <pc:picChg chg="add del">
          <ac:chgData name="Sancia Taylor (2107199)" userId="S::2107199@student.uwtsd.ac.uk::72ad6913-4b75-4987-8d90-57abb5305f1c" providerId="AD" clId="Web-{7FA6945F-4760-4441-887F-ED878724987E}" dt="2022-06-23T11:51:18.594" v="134"/>
          <ac:picMkLst>
            <pc:docMk/>
            <pc:sldMk cId="3678660303" sldId="257"/>
            <ac:picMk id="69" creationId="{03EC48BD-A960-4717-BC76-7E4C9822503D}"/>
          </ac:picMkLst>
        </pc:picChg>
        <pc:picChg chg="add del">
          <ac:chgData name="Sancia Taylor (2107199)" userId="S::2107199@student.uwtsd.ac.uk::72ad6913-4b75-4987-8d90-57abb5305f1c" providerId="AD" clId="Web-{7FA6945F-4760-4441-887F-ED878724987E}" dt="2022-06-23T11:51:18.594" v="134"/>
          <ac:picMkLst>
            <pc:docMk/>
            <pc:sldMk cId="3678660303" sldId="257"/>
            <ac:picMk id="71" creationId="{EEB0E133-CF2F-4AD3-ACA6-03E91BB6033D}"/>
          </ac:picMkLst>
        </pc:picChg>
        <pc:picChg chg="add del">
          <ac:chgData name="Sancia Taylor (2107199)" userId="S::2107199@student.uwtsd.ac.uk::72ad6913-4b75-4987-8d90-57abb5305f1c" providerId="AD" clId="Web-{7FA6945F-4760-4441-887F-ED878724987E}" dt="2022-06-23T11:51:18.594" v="134"/>
          <ac:picMkLst>
            <pc:docMk/>
            <pc:sldMk cId="3678660303" sldId="257"/>
            <ac:picMk id="72" creationId="{6CD94893-A2D1-401B-A469-D34E425DCE3D}"/>
          </ac:picMkLst>
        </pc:picChg>
        <pc:cxnChg chg="add">
          <ac:chgData name="Sancia Taylor (2107199)" userId="S::2107199@student.uwtsd.ac.uk::72ad6913-4b75-4987-8d90-57abb5305f1c" providerId="AD" clId="Web-{7FA6945F-4760-4441-887F-ED878724987E}" dt="2022-06-23T11:52:30.142" v="138"/>
          <ac:cxnSpMkLst>
            <pc:docMk/>
            <pc:sldMk cId="3678660303" sldId="257"/>
            <ac:cxnSpMk id="46" creationId="{8A832D40-B9E2-4CE7-9E0A-B35591EA2035}"/>
          </ac:cxnSpMkLst>
        </pc:cxnChg>
        <pc:cxnChg chg="add del">
          <ac:chgData name="Sancia Taylor (2107199)" userId="S::2107199@student.uwtsd.ac.uk::72ad6913-4b75-4987-8d90-57abb5305f1c" providerId="AD" clId="Web-{7FA6945F-4760-4441-887F-ED878724987E}" dt="2022-06-23T11:51:18.594" v="134"/>
          <ac:cxnSpMkLst>
            <pc:docMk/>
            <pc:sldMk cId="3678660303" sldId="257"/>
            <ac:cxnSpMk id="74" creationId="{179C4C8E-197B-4679-AE96-B5147F971C90}"/>
          </ac:cxnSpMkLst>
        </pc:cxnChg>
      </pc:sldChg>
      <pc:sldMasterChg chg="del delSldLayout">
        <pc:chgData name="Sancia Taylor (2107199)" userId="S::2107199@student.uwtsd.ac.uk::72ad6913-4b75-4987-8d90-57abb5305f1c" providerId="AD" clId="Web-{7FA6945F-4760-4441-887F-ED878724987E}" dt="2022-06-23T11:32:43.425" v="51"/>
        <pc:sldMasterMkLst>
          <pc:docMk/>
          <pc:sldMasterMk cId="0" sldId="2147483648"/>
        </pc:sldMasterMkLst>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49"/>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50"/>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52"/>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53"/>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54"/>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55"/>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56"/>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58"/>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59"/>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61"/>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62"/>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67"/>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68"/>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69"/>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70"/>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72"/>
          </pc:sldLayoutMkLst>
        </pc:sldLayoutChg>
        <pc:sldLayoutChg chg="del">
          <pc:chgData name="Sancia Taylor (2107199)" userId="S::2107199@student.uwtsd.ac.uk::72ad6913-4b75-4987-8d90-57abb5305f1c" providerId="AD" clId="Web-{7FA6945F-4760-4441-887F-ED878724987E}" dt="2022-06-23T11:32:43.425" v="51"/>
          <pc:sldLayoutMkLst>
            <pc:docMk/>
            <pc:sldMasterMk cId="0" sldId="2147483648"/>
            <pc:sldLayoutMk cId="0" sldId="2147483673"/>
          </pc:sldLayoutMkLst>
        </pc:sldLayoutChg>
      </pc:sldMasterChg>
      <pc:sldMasterChg chg="add del addSldLayout delSldLayout modSldLayout">
        <pc:chgData name="Sancia Taylor (2107199)" userId="S::2107199@student.uwtsd.ac.uk::72ad6913-4b75-4987-8d90-57abb5305f1c" providerId="AD" clId="Web-{7FA6945F-4760-4441-887F-ED878724987E}" dt="2022-06-23T11:33:01.660" v="52"/>
        <pc:sldMasterMkLst>
          <pc:docMk/>
          <pc:sldMasterMk cId="1451024554" sldId="2147483674"/>
        </pc:sldMasterMkLst>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1049771725" sldId="2147483675"/>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3615156331" sldId="2147483676"/>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3429623942" sldId="2147483677"/>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2144326688" sldId="2147483678"/>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415296951" sldId="2147483679"/>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1316357212" sldId="2147483680"/>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107897358" sldId="2147483681"/>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3482773035" sldId="2147483682"/>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1403438931" sldId="2147483683"/>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1513301182" sldId="2147483684"/>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431065518" sldId="2147483685"/>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1771282371" sldId="2147483686"/>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3423444446" sldId="2147483687"/>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183297841" sldId="2147483688"/>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2026097268" sldId="2147483689"/>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3789837718" sldId="2147483690"/>
          </pc:sldLayoutMkLst>
        </pc:sldLayoutChg>
        <pc:sldLayoutChg chg="add del mod replId">
          <pc:chgData name="Sancia Taylor (2107199)" userId="S::2107199@student.uwtsd.ac.uk::72ad6913-4b75-4987-8d90-57abb5305f1c" providerId="AD" clId="Web-{7FA6945F-4760-4441-887F-ED878724987E}" dt="2022-06-23T11:33:01.660" v="52"/>
          <pc:sldLayoutMkLst>
            <pc:docMk/>
            <pc:sldMasterMk cId="1451024554" sldId="2147483674"/>
            <pc:sldLayoutMk cId="3055533407" sldId="2147483691"/>
          </pc:sldLayoutMkLst>
        </pc:sldLayoutChg>
      </pc:sldMasterChg>
      <pc:sldMasterChg chg="add del addSldLayout delSldLayout modSldLayout">
        <pc:chgData name="Sancia Taylor (2107199)" userId="S::2107199@student.uwtsd.ac.uk::72ad6913-4b75-4987-8d90-57abb5305f1c" providerId="AD" clId="Web-{7FA6945F-4760-4441-887F-ED878724987E}" dt="2022-06-23T11:33:05.863" v="53"/>
        <pc:sldMasterMkLst>
          <pc:docMk/>
          <pc:sldMasterMk cId="1696977687" sldId="2147483692"/>
        </pc:sldMasterMkLst>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714353091" sldId="2147483693"/>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2462106077" sldId="2147483694"/>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1234236154" sldId="2147483695"/>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2407995971" sldId="2147483696"/>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3195756219" sldId="2147483697"/>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2765751543" sldId="2147483698"/>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1353767014" sldId="2147483699"/>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3309093196" sldId="2147483700"/>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2665265315" sldId="2147483701"/>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328320948" sldId="2147483702"/>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1737962534" sldId="2147483703"/>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287061901" sldId="2147483704"/>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3998438239" sldId="2147483705"/>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2669873113" sldId="2147483706"/>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2870688330" sldId="2147483707"/>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342792564" sldId="2147483708"/>
          </pc:sldLayoutMkLst>
        </pc:sldLayoutChg>
        <pc:sldLayoutChg chg="add del mod replId">
          <pc:chgData name="Sancia Taylor (2107199)" userId="S::2107199@student.uwtsd.ac.uk::72ad6913-4b75-4987-8d90-57abb5305f1c" providerId="AD" clId="Web-{7FA6945F-4760-4441-887F-ED878724987E}" dt="2022-06-23T11:33:05.863" v="53"/>
          <pc:sldLayoutMkLst>
            <pc:docMk/>
            <pc:sldMasterMk cId="1696977687" sldId="2147483692"/>
            <pc:sldLayoutMk cId="2998763825" sldId="2147483709"/>
          </pc:sldLayoutMkLst>
        </pc:sldLayoutChg>
      </pc:sldMasterChg>
      <pc:sldMasterChg chg="add del addSldLayout delSldLayout modSldLayout">
        <pc:chgData name="Sancia Taylor (2107199)" userId="S::2107199@student.uwtsd.ac.uk::72ad6913-4b75-4987-8d90-57abb5305f1c" providerId="AD" clId="Web-{7FA6945F-4760-4441-887F-ED878724987E}" dt="2022-06-23T11:33:10.957" v="54"/>
        <pc:sldMasterMkLst>
          <pc:docMk/>
          <pc:sldMasterMk cId="3861421152" sldId="2147483710"/>
        </pc:sldMasterMkLst>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3754491420" sldId="2147483711"/>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2076082755" sldId="2147483712"/>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4241138339" sldId="2147483713"/>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2085294093" sldId="2147483714"/>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1065825694" sldId="2147483715"/>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2909747005" sldId="2147483716"/>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1322092668" sldId="2147483717"/>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4128288" sldId="2147483718"/>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404690169" sldId="2147483719"/>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1114503652" sldId="2147483720"/>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2711387749" sldId="2147483721"/>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1517136736" sldId="2147483722"/>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3465545016" sldId="2147483723"/>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2318377592" sldId="2147483724"/>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3207108189" sldId="2147483725"/>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2597250385" sldId="2147483726"/>
          </pc:sldLayoutMkLst>
        </pc:sldLayoutChg>
        <pc:sldLayoutChg chg="add del mod replId">
          <pc:chgData name="Sancia Taylor (2107199)" userId="S::2107199@student.uwtsd.ac.uk::72ad6913-4b75-4987-8d90-57abb5305f1c" providerId="AD" clId="Web-{7FA6945F-4760-4441-887F-ED878724987E}" dt="2022-06-23T11:33:10.957" v="54"/>
          <pc:sldLayoutMkLst>
            <pc:docMk/>
            <pc:sldMasterMk cId="3861421152" sldId="2147483710"/>
            <pc:sldLayoutMk cId="14985967" sldId="2147483727"/>
          </pc:sldLayoutMkLst>
        </pc:sldLayoutChg>
      </pc:sldMasterChg>
      <pc:sldMasterChg chg="add del addSldLayout delSldLayout modSldLayout">
        <pc:chgData name="Sancia Taylor (2107199)" userId="S::2107199@student.uwtsd.ac.uk::72ad6913-4b75-4987-8d90-57abb5305f1c" providerId="AD" clId="Web-{7FA6945F-4760-4441-887F-ED878724987E}" dt="2022-06-23T11:33:17.098" v="55"/>
        <pc:sldMasterMkLst>
          <pc:docMk/>
          <pc:sldMasterMk cId="1256175551" sldId="2147483728"/>
        </pc:sldMasterMkLst>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2592924546" sldId="2147483729"/>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3204632386" sldId="2147483730"/>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1417663105" sldId="2147483731"/>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466831526" sldId="2147483732"/>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1172574482" sldId="2147483733"/>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656147642" sldId="2147483734"/>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360099747" sldId="2147483735"/>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4140326567" sldId="2147483736"/>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3170675660" sldId="2147483737"/>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3110963960" sldId="2147483738"/>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4015313842" sldId="2147483739"/>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2750409614" sldId="2147483740"/>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3915830307" sldId="2147483741"/>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2249484949" sldId="2147483742"/>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1987646718" sldId="2147483743"/>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3810653814" sldId="2147483744"/>
          </pc:sldLayoutMkLst>
        </pc:sldLayoutChg>
        <pc:sldLayoutChg chg="add del mod replId">
          <pc:chgData name="Sancia Taylor (2107199)" userId="S::2107199@student.uwtsd.ac.uk::72ad6913-4b75-4987-8d90-57abb5305f1c" providerId="AD" clId="Web-{7FA6945F-4760-4441-887F-ED878724987E}" dt="2022-06-23T11:33:17.098" v="55"/>
          <pc:sldLayoutMkLst>
            <pc:docMk/>
            <pc:sldMasterMk cId="1256175551" sldId="2147483728"/>
            <pc:sldLayoutMk cId="1722672169" sldId="2147483745"/>
          </pc:sldLayoutMkLst>
        </pc:sldLayoutChg>
      </pc:sldMasterChg>
      <pc:sldMasterChg chg="add del addSldLayout delSldLayout">
        <pc:chgData name="Sancia Taylor (2107199)" userId="S::2107199@student.uwtsd.ac.uk::72ad6913-4b75-4987-8d90-57abb5305f1c" providerId="AD" clId="Web-{7FA6945F-4760-4441-887F-ED878724987E}" dt="2022-06-23T11:38:29.137" v="89"/>
        <pc:sldMasterMkLst>
          <pc:docMk/>
          <pc:sldMasterMk cId="2645355668" sldId="2147483753"/>
        </pc:sldMasterMkLst>
        <pc:sldLayoutChg chg="add del">
          <pc:chgData name="Sancia Taylor (2107199)" userId="S::2107199@student.uwtsd.ac.uk::72ad6913-4b75-4987-8d90-57abb5305f1c" providerId="AD" clId="Web-{7FA6945F-4760-4441-887F-ED878724987E}" dt="2022-06-23T11:38:29.137" v="89"/>
          <pc:sldLayoutMkLst>
            <pc:docMk/>
            <pc:sldMasterMk cId="2645355668" sldId="2147483753"/>
            <pc:sldLayoutMk cId="2318741226" sldId="2147483746"/>
          </pc:sldLayoutMkLst>
        </pc:sldLayoutChg>
        <pc:sldLayoutChg chg="add del">
          <pc:chgData name="Sancia Taylor (2107199)" userId="S::2107199@student.uwtsd.ac.uk::72ad6913-4b75-4987-8d90-57abb5305f1c" providerId="AD" clId="Web-{7FA6945F-4760-4441-887F-ED878724987E}" dt="2022-06-23T11:38:29.137" v="89"/>
          <pc:sldLayoutMkLst>
            <pc:docMk/>
            <pc:sldMasterMk cId="2645355668" sldId="2147483753"/>
            <pc:sldLayoutMk cId="2485916134" sldId="2147483747"/>
          </pc:sldLayoutMkLst>
        </pc:sldLayoutChg>
        <pc:sldLayoutChg chg="add del">
          <pc:chgData name="Sancia Taylor (2107199)" userId="S::2107199@student.uwtsd.ac.uk::72ad6913-4b75-4987-8d90-57abb5305f1c" providerId="AD" clId="Web-{7FA6945F-4760-4441-887F-ED878724987E}" dt="2022-06-23T11:38:29.137" v="89"/>
          <pc:sldLayoutMkLst>
            <pc:docMk/>
            <pc:sldMasterMk cId="2645355668" sldId="2147483753"/>
            <pc:sldLayoutMk cId="169705889" sldId="2147483748"/>
          </pc:sldLayoutMkLst>
        </pc:sldLayoutChg>
        <pc:sldLayoutChg chg="add del">
          <pc:chgData name="Sancia Taylor (2107199)" userId="S::2107199@student.uwtsd.ac.uk::72ad6913-4b75-4987-8d90-57abb5305f1c" providerId="AD" clId="Web-{7FA6945F-4760-4441-887F-ED878724987E}" dt="2022-06-23T11:38:29.137" v="89"/>
          <pc:sldLayoutMkLst>
            <pc:docMk/>
            <pc:sldMasterMk cId="2645355668" sldId="2147483753"/>
            <pc:sldLayoutMk cId="1100499326" sldId="2147483749"/>
          </pc:sldLayoutMkLst>
        </pc:sldLayoutChg>
        <pc:sldLayoutChg chg="add del">
          <pc:chgData name="Sancia Taylor (2107199)" userId="S::2107199@student.uwtsd.ac.uk::72ad6913-4b75-4987-8d90-57abb5305f1c" providerId="AD" clId="Web-{7FA6945F-4760-4441-887F-ED878724987E}" dt="2022-06-23T11:38:29.137" v="89"/>
          <pc:sldLayoutMkLst>
            <pc:docMk/>
            <pc:sldMasterMk cId="2645355668" sldId="2147483753"/>
            <pc:sldLayoutMk cId="57725379" sldId="2147483750"/>
          </pc:sldLayoutMkLst>
        </pc:sldLayoutChg>
        <pc:sldLayoutChg chg="add del">
          <pc:chgData name="Sancia Taylor (2107199)" userId="S::2107199@student.uwtsd.ac.uk::72ad6913-4b75-4987-8d90-57abb5305f1c" providerId="AD" clId="Web-{7FA6945F-4760-4441-887F-ED878724987E}" dt="2022-06-23T11:38:29.137" v="89"/>
          <pc:sldLayoutMkLst>
            <pc:docMk/>
            <pc:sldMasterMk cId="2645355668" sldId="2147483753"/>
            <pc:sldLayoutMk cId="1888497120" sldId="2147483751"/>
          </pc:sldLayoutMkLst>
        </pc:sldLayoutChg>
        <pc:sldLayoutChg chg="add del">
          <pc:chgData name="Sancia Taylor (2107199)" userId="S::2107199@student.uwtsd.ac.uk::72ad6913-4b75-4987-8d90-57abb5305f1c" providerId="AD" clId="Web-{7FA6945F-4760-4441-887F-ED878724987E}" dt="2022-06-23T11:38:29.137" v="89"/>
          <pc:sldLayoutMkLst>
            <pc:docMk/>
            <pc:sldMasterMk cId="2645355668" sldId="2147483753"/>
            <pc:sldLayoutMk cId="3931287213" sldId="2147483752"/>
          </pc:sldLayoutMkLst>
        </pc:sldLayoutChg>
        <pc:sldLayoutChg chg="add del replId">
          <pc:chgData name="Sancia Taylor (2107199)" userId="S::2107199@student.uwtsd.ac.uk::72ad6913-4b75-4987-8d90-57abb5305f1c" providerId="AD" clId="Web-{7FA6945F-4760-4441-887F-ED878724987E}" dt="2022-06-23T11:38:29.137" v="89"/>
          <pc:sldLayoutMkLst>
            <pc:docMk/>
            <pc:sldMasterMk cId="2645355668" sldId="2147483753"/>
            <pc:sldLayoutMk cId="1391419285" sldId="2147483754"/>
          </pc:sldLayoutMkLst>
        </pc:sldLayoutChg>
        <pc:sldLayoutChg chg="add del replId">
          <pc:chgData name="Sancia Taylor (2107199)" userId="S::2107199@student.uwtsd.ac.uk::72ad6913-4b75-4987-8d90-57abb5305f1c" providerId="AD" clId="Web-{7FA6945F-4760-4441-887F-ED878724987E}" dt="2022-06-23T11:38:29.137" v="89"/>
          <pc:sldLayoutMkLst>
            <pc:docMk/>
            <pc:sldMasterMk cId="2645355668" sldId="2147483753"/>
            <pc:sldLayoutMk cId="2368612782" sldId="2147483755"/>
          </pc:sldLayoutMkLst>
        </pc:sldLayoutChg>
        <pc:sldLayoutChg chg="add del replId">
          <pc:chgData name="Sancia Taylor (2107199)" userId="S::2107199@student.uwtsd.ac.uk::72ad6913-4b75-4987-8d90-57abb5305f1c" providerId="AD" clId="Web-{7FA6945F-4760-4441-887F-ED878724987E}" dt="2022-06-23T11:38:29.137" v="89"/>
          <pc:sldLayoutMkLst>
            <pc:docMk/>
            <pc:sldMasterMk cId="2645355668" sldId="2147483753"/>
            <pc:sldLayoutMk cId="3250350800" sldId="2147483756"/>
          </pc:sldLayoutMkLst>
        </pc:sldLayoutChg>
        <pc:sldLayoutChg chg="add del replId">
          <pc:chgData name="Sancia Taylor (2107199)" userId="S::2107199@student.uwtsd.ac.uk::72ad6913-4b75-4987-8d90-57abb5305f1c" providerId="AD" clId="Web-{7FA6945F-4760-4441-887F-ED878724987E}" dt="2022-06-23T11:38:29.137" v="89"/>
          <pc:sldLayoutMkLst>
            <pc:docMk/>
            <pc:sldMasterMk cId="2645355668" sldId="2147483753"/>
            <pc:sldLayoutMk cId="1744058759" sldId="2147483757"/>
          </pc:sldLayoutMkLst>
        </pc:sldLayoutChg>
      </pc:sldMasterChg>
      <pc:sldMasterChg chg="add del addSldLayout delSldLayout modSldLayout">
        <pc:chgData name="Sancia Taylor (2107199)" userId="S::2107199@student.uwtsd.ac.uk::72ad6913-4b75-4987-8d90-57abb5305f1c" providerId="AD" clId="Web-{7FA6945F-4760-4441-887F-ED878724987E}" dt="2022-06-23T11:37:24.026" v="87"/>
        <pc:sldMasterMkLst>
          <pc:docMk/>
          <pc:sldMasterMk cId="539608465" sldId="2147483758"/>
        </pc:sldMasterMkLst>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1511490823" sldId="2147483759"/>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1471190077" sldId="2147483760"/>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1165400144" sldId="2147483761"/>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412555006" sldId="2147483762"/>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224627154" sldId="2147483763"/>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4132436866" sldId="2147483764"/>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3479711249" sldId="2147483765"/>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2897289089" sldId="2147483766"/>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915535818" sldId="2147483767"/>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2100966406" sldId="2147483768"/>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2273112255" sldId="2147483769"/>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3272157237" sldId="2147483770"/>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2310345171" sldId="2147483771"/>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1090029871" sldId="2147483772"/>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3875361744" sldId="2147483773"/>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1175497060" sldId="2147483774"/>
          </pc:sldLayoutMkLst>
        </pc:sldLayoutChg>
        <pc:sldLayoutChg chg="add del mod replId">
          <pc:chgData name="Sancia Taylor (2107199)" userId="S::2107199@student.uwtsd.ac.uk::72ad6913-4b75-4987-8d90-57abb5305f1c" providerId="AD" clId="Web-{7FA6945F-4760-4441-887F-ED878724987E}" dt="2022-06-23T11:37:24.026" v="87"/>
          <pc:sldLayoutMkLst>
            <pc:docMk/>
            <pc:sldMasterMk cId="539608465" sldId="2147483758"/>
            <pc:sldLayoutMk cId="2577578245" sldId="2147483775"/>
          </pc:sldLayoutMkLst>
        </pc:sldLayoutChg>
      </pc:sldMasterChg>
      <pc:sldMasterChg chg="add del addSldLayout delSldLayout modSldLayout">
        <pc:chgData name="Sancia Taylor (2107199)" userId="S::2107199@student.uwtsd.ac.uk::72ad6913-4b75-4987-8d90-57abb5305f1c" providerId="AD" clId="Web-{7FA6945F-4760-4441-887F-ED878724987E}" dt="2022-06-23T11:38:40.794" v="90"/>
        <pc:sldMasterMkLst>
          <pc:docMk/>
          <pc:sldMasterMk cId="877911845" sldId="2147483758"/>
        </pc:sldMasterMkLst>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3212967724" sldId="2147483759"/>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472062239" sldId="2147483760"/>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2699653432" sldId="2147483761"/>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312825516" sldId="2147483762"/>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1724648393" sldId="2147483763"/>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2783332001" sldId="2147483764"/>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3607459757" sldId="2147483765"/>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3442904010" sldId="2147483766"/>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4238071503" sldId="2147483767"/>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2363904235" sldId="2147483768"/>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4281287353" sldId="2147483769"/>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1431846521" sldId="2147483770"/>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2458726590" sldId="2147483771"/>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3023691603" sldId="2147483772"/>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1478761537" sldId="2147483773"/>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3156669722" sldId="2147483774"/>
          </pc:sldLayoutMkLst>
        </pc:sldLayoutChg>
        <pc:sldLayoutChg chg="add del mod replId">
          <pc:chgData name="Sancia Taylor (2107199)" userId="S::2107199@student.uwtsd.ac.uk::72ad6913-4b75-4987-8d90-57abb5305f1c" providerId="AD" clId="Web-{7FA6945F-4760-4441-887F-ED878724987E}" dt="2022-06-23T11:38:40.794" v="90"/>
          <pc:sldLayoutMkLst>
            <pc:docMk/>
            <pc:sldMasterMk cId="877911845" sldId="2147483758"/>
            <pc:sldLayoutMk cId="440904561" sldId="2147483775"/>
          </pc:sldLayoutMkLst>
        </pc:sldLayoutChg>
      </pc:sldMasterChg>
      <pc:sldMasterChg chg="add del addSldLayout delSldLayout modSldLayout">
        <pc:chgData name="Sancia Taylor (2107199)" userId="S::2107199@student.uwtsd.ac.uk::72ad6913-4b75-4987-8d90-57abb5305f1c" providerId="AD" clId="Web-{7FA6945F-4760-4441-887F-ED878724987E}" dt="2022-06-23T11:37:10.229" v="85"/>
        <pc:sldMasterMkLst>
          <pc:docMk/>
          <pc:sldMasterMk cId="251444869" sldId="2147483776"/>
        </pc:sldMasterMkLst>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221255172" sldId="2147483777"/>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2586634268" sldId="2147483778"/>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4139165603" sldId="2147483779"/>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610182170" sldId="2147483780"/>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2630673540" sldId="2147483781"/>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1449077886" sldId="2147483782"/>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2178170653" sldId="2147483783"/>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3515812687" sldId="2147483784"/>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3630757676" sldId="2147483785"/>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2505973706" sldId="2147483786"/>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3637641411" sldId="2147483787"/>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552239472" sldId="2147483788"/>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2349321386" sldId="2147483789"/>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600390070" sldId="2147483790"/>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2193976545" sldId="2147483791"/>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2623610002" sldId="2147483792"/>
          </pc:sldLayoutMkLst>
        </pc:sldLayoutChg>
        <pc:sldLayoutChg chg="add del mod replId">
          <pc:chgData name="Sancia Taylor (2107199)" userId="S::2107199@student.uwtsd.ac.uk::72ad6913-4b75-4987-8d90-57abb5305f1c" providerId="AD" clId="Web-{7FA6945F-4760-4441-887F-ED878724987E}" dt="2022-06-23T11:37:10.229" v="85"/>
          <pc:sldLayoutMkLst>
            <pc:docMk/>
            <pc:sldMasterMk cId="251444869" sldId="2147483776"/>
            <pc:sldLayoutMk cId="681835731" sldId="2147483793"/>
          </pc:sldLayoutMkLst>
        </pc:sldLayoutChg>
      </pc:sldMasterChg>
      <pc:sldMasterChg chg="add del addSldLayout delSldLayout modSldLayout">
        <pc:chgData name="Sancia Taylor (2107199)" userId="S::2107199@student.uwtsd.ac.uk::72ad6913-4b75-4987-8d90-57abb5305f1c" providerId="AD" clId="Web-{7FA6945F-4760-4441-887F-ED878724987E}" dt="2022-06-23T11:38:57.513" v="91"/>
        <pc:sldMasterMkLst>
          <pc:docMk/>
          <pc:sldMasterMk cId="2723530291" sldId="2147483776"/>
        </pc:sldMasterMkLst>
        <pc:sldLayoutChg chg="add del mod replId">
          <pc:chgData name="Sancia Taylor (2107199)" userId="S::2107199@student.uwtsd.ac.uk::72ad6913-4b75-4987-8d90-57abb5305f1c" providerId="AD" clId="Web-{7FA6945F-4760-4441-887F-ED878724987E}" dt="2022-06-23T11:38:57.513" v="91"/>
          <pc:sldLayoutMkLst>
            <pc:docMk/>
            <pc:sldMasterMk cId="2723530291" sldId="2147483776"/>
            <pc:sldLayoutMk cId="4186025929" sldId="2147483777"/>
          </pc:sldLayoutMkLst>
        </pc:sldLayoutChg>
        <pc:sldLayoutChg chg="add del mod replId">
          <pc:chgData name="Sancia Taylor (2107199)" userId="S::2107199@student.uwtsd.ac.uk::72ad6913-4b75-4987-8d90-57abb5305f1c" providerId="AD" clId="Web-{7FA6945F-4760-4441-887F-ED878724987E}" dt="2022-06-23T11:38:57.513" v="91"/>
          <pc:sldLayoutMkLst>
            <pc:docMk/>
            <pc:sldMasterMk cId="2723530291" sldId="2147483776"/>
            <pc:sldLayoutMk cId="3633283178" sldId="2147483778"/>
          </pc:sldLayoutMkLst>
        </pc:sldLayoutChg>
        <pc:sldLayoutChg chg="add del mod replId">
          <pc:chgData name="Sancia Taylor (2107199)" userId="S::2107199@student.uwtsd.ac.uk::72ad6913-4b75-4987-8d90-57abb5305f1c" providerId="AD" clId="Web-{7FA6945F-4760-4441-887F-ED878724987E}" dt="2022-06-23T11:38:57.513" v="91"/>
          <pc:sldLayoutMkLst>
            <pc:docMk/>
            <pc:sldMasterMk cId="2723530291" sldId="2147483776"/>
            <pc:sldLayoutMk cId="2369010198" sldId="2147483779"/>
          </pc:sldLayoutMkLst>
        </pc:sldLayoutChg>
        <pc:sldLayoutChg chg="add del mod replId">
          <pc:chgData name="Sancia Taylor (2107199)" userId="S::2107199@student.uwtsd.ac.uk::72ad6913-4b75-4987-8d90-57abb5305f1c" providerId="AD" clId="Web-{7FA6945F-4760-4441-887F-ED878724987E}" dt="2022-06-23T11:38:57.513" v="91"/>
          <pc:sldLayoutMkLst>
            <pc:docMk/>
            <pc:sldMasterMk cId="2723530291" sldId="2147483776"/>
            <pc:sldLayoutMk cId="1536947099" sldId="2147483780"/>
          </pc:sldLayoutMkLst>
        </pc:sldLayoutChg>
        <pc:sldLayoutChg chg="add del mod replId">
          <pc:chgData name="Sancia Taylor (2107199)" userId="S::2107199@student.uwtsd.ac.uk::72ad6913-4b75-4987-8d90-57abb5305f1c" providerId="AD" clId="Web-{7FA6945F-4760-4441-887F-ED878724987E}" dt="2022-06-23T11:38:57.513" v="91"/>
          <pc:sldLayoutMkLst>
            <pc:docMk/>
            <pc:sldMasterMk cId="2723530291" sldId="2147483776"/>
            <pc:sldLayoutMk cId="652654606" sldId="2147483781"/>
          </pc:sldLayoutMkLst>
        </pc:sldLayoutChg>
        <pc:sldLayoutChg chg="add del mod replId">
          <pc:chgData name="Sancia Taylor (2107199)" userId="S::2107199@student.uwtsd.ac.uk::72ad6913-4b75-4987-8d90-57abb5305f1c" providerId="AD" clId="Web-{7FA6945F-4760-4441-887F-ED878724987E}" dt="2022-06-23T11:38:57.513" v="91"/>
          <pc:sldLayoutMkLst>
            <pc:docMk/>
            <pc:sldMasterMk cId="2723530291" sldId="2147483776"/>
            <pc:sldLayoutMk cId="2091924286" sldId="2147483782"/>
          </pc:sldLayoutMkLst>
        </pc:sldLayoutChg>
        <pc:sldLayoutChg chg="add del mod replId">
          <pc:chgData name="Sancia Taylor (2107199)" userId="S::2107199@student.uwtsd.ac.uk::72ad6913-4b75-4987-8d90-57abb5305f1c" providerId="AD" clId="Web-{7FA6945F-4760-4441-887F-ED878724987E}" dt="2022-06-23T11:38:57.513" v="91"/>
          <pc:sldLayoutMkLst>
            <pc:docMk/>
            <pc:sldMasterMk cId="2723530291" sldId="2147483776"/>
            <pc:sldLayoutMk cId="2625721641" sldId="2147483783"/>
          </pc:sldLayoutMkLst>
        </pc:sldLayoutChg>
        <pc:sldLayoutChg chg="add del mod replId">
          <pc:chgData name="Sancia Taylor (2107199)" userId="S::2107199@student.uwtsd.ac.uk::72ad6913-4b75-4987-8d90-57abb5305f1c" providerId="AD" clId="Web-{7FA6945F-4760-4441-887F-ED878724987E}" dt="2022-06-23T11:38:57.513" v="91"/>
          <pc:sldLayoutMkLst>
            <pc:docMk/>
            <pc:sldMasterMk cId="2723530291" sldId="2147483776"/>
            <pc:sldLayoutMk cId="714446835" sldId="2147483784"/>
          </pc:sldLayoutMkLst>
        </pc:sldLayoutChg>
        <pc:sldLayoutChg chg="add del mod replId">
          <pc:chgData name="Sancia Taylor (2107199)" userId="S::2107199@student.uwtsd.ac.uk::72ad6913-4b75-4987-8d90-57abb5305f1c" providerId="AD" clId="Web-{7FA6945F-4760-4441-887F-ED878724987E}" dt="2022-06-23T11:38:57.513" v="91"/>
          <pc:sldLayoutMkLst>
            <pc:docMk/>
            <pc:sldMasterMk cId="2723530291" sldId="2147483776"/>
            <pc:sldLayoutMk cId="3528024407" sldId="2147483785"/>
          </pc:sldLayoutMkLst>
        </pc:sldLayoutChg>
        <pc:sldLayoutChg chg="add del mod replId">
          <pc:chgData name="Sancia Taylor (2107199)" userId="S::2107199@student.uwtsd.ac.uk::72ad6913-4b75-4987-8d90-57abb5305f1c" providerId="AD" clId="Web-{7FA6945F-4760-4441-887F-ED878724987E}" dt="2022-06-23T11:38:57.513" v="91"/>
          <pc:sldLayoutMkLst>
            <pc:docMk/>
            <pc:sldMasterMk cId="2723530291" sldId="2147483776"/>
            <pc:sldLayoutMk cId="1646927075" sldId="2147483786"/>
          </pc:sldLayoutMkLst>
        </pc:sldLayoutChg>
        <pc:sldLayoutChg chg="add del mod replId">
          <pc:chgData name="Sancia Taylor (2107199)" userId="S::2107199@student.uwtsd.ac.uk::72ad6913-4b75-4987-8d90-57abb5305f1c" providerId="AD" clId="Web-{7FA6945F-4760-4441-887F-ED878724987E}" dt="2022-06-23T11:38:57.513" v="91"/>
          <pc:sldLayoutMkLst>
            <pc:docMk/>
            <pc:sldMasterMk cId="2723530291" sldId="2147483776"/>
            <pc:sldLayoutMk cId="567158446" sldId="2147483787"/>
          </pc:sldLayoutMkLst>
        </pc:sldLayoutChg>
      </pc:sldMasterChg>
      <pc:sldMasterChg chg="add del addSldLayout delSldLayout modSldLayout">
        <pc:chgData name="Sancia Taylor (2107199)" userId="S::2107199@student.uwtsd.ac.uk::72ad6913-4b75-4987-8d90-57abb5305f1c" providerId="AD" clId="Web-{7FA6945F-4760-4441-887F-ED878724987E}" dt="2022-06-23T11:39:06.497" v="92"/>
        <pc:sldMasterMkLst>
          <pc:docMk/>
          <pc:sldMasterMk cId="1445756235" sldId="2147483788"/>
        </pc:sldMasterMkLst>
        <pc:sldLayoutChg chg="add del mod replId">
          <pc:chgData name="Sancia Taylor (2107199)" userId="S::2107199@student.uwtsd.ac.uk::72ad6913-4b75-4987-8d90-57abb5305f1c" providerId="AD" clId="Web-{7FA6945F-4760-4441-887F-ED878724987E}" dt="2022-06-23T11:39:06.497" v="92"/>
          <pc:sldLayoutMkLst>
            <pc:docMk/>
            <pc:sldMasterMk cId="1445756235" sldId="2147483788"/>
            <pc:sldLayoutMk cId="3455832335" sldId="2147483789"/>
          </pc:sldLayoutMkLst>
        </pc:sldLayoutChg>
        <pc:sldLayoutChg chg="add del mod replId">
          <pc:chgData name="Sancia Taylor (2107199)" userId="S::2107199@student.uwtsd.ac.uk::72ad6913-4b75-4987-8d90-57abb5305f1c" providerId="AD" clId="Web-{7FA6945F-4760-4441-887F-ED878724987E}" dt="2022-06-23T11:39:06.497" v="92"/>
          <pc:sldLayoutMkLst>
            <pc:docMk/>
            <pc:sldMasterMk cId="1445756235" sldId="2147483788"/>
            <pc:sldLayoutMk cId="1127622706" sldId="2147483790"/>
          </pc:sldLayoutMkLst>
        </pc:sldLayoutChg>
        <pc:sldLayoutChg chg="add del mod replId">
          <pc:chgData name="Sancia Taylor (2107199)" userId="S::2107199@student.uwtsd.ac.uk::72ad6913-4b75-4987-8d90-57abb5305f1c" providerId="AD" clId="Web-{7FA6945F-4760-4441-887F-ED878724987E}" dt="2022-06-23T11:39:06.497" v="92"/>
          <pc:sldLayoutMkLst>
            <pc:docMk/>
            <pc:sldMasterMk cId="1445756235" sldId="2147483788"/>
            <pc:sldLayoutMk cId="2053339338" sldId="2147483791"/>
          </pc:sldLayoutMkLst>
        </pc:sldLayoutChg>
        <pc:sldLayoutChg chg="add del mod replId">
          <pc:chgData name="Sancia Taylor (2107199)" userId="S::2107199@student.uwtsd.ac.uk::72ad6913-4b75-4987-8d90-57abb5305f1c" providerId="AD" clId="Web-{7FA6945F-4760-4441-887F-ED878724987E}" dt="2022-06-23T11:39:06.497" v="92"/>
          <pc:sldLayoutMkLst>
            <pc:docMk/>
            <pc:sldMasterMk cId="1445756235" sldId="2147483788"/>
            <pc:sldLayoutMk cId="2882290719" sldId="2147483792"/>
          </pc:sldLayoutMkLst>
        </pc:sldLayoutChg>
        <pc:sldLayoutChg chg="add del mod replId">
          <pc:chgData name="Sancia Taylor (2107199)" userId="S::2107199@student.uwtsd.ac.uk::72ad6913-4b75-4987-8d90-57abb5305f1c" providerId="AD" clId="Web-{7FA6945F-4760-4441-887F-ED878724987E}" dt="2022-06-23T11:39:06.497" v="92"/>
          <pc:sldLayoutMkLst>
            <pc:docMk/>
            <pc:sldMasterMk cId="1445756235" sldId="2147483788"/>
            <pc:sldLayoutMk cId="2789980498" sldId="2147483793"/>
          </pc:sldLayoutMkLst>
        </pc:sldLayoutChg>
        <pc:sldLayoutChg chg="add del mod replId">
          <pc:chgData name="Sancia Taylor (2107199)" userId="S::2107199@student.uwtsd.ac.uk::72ad6913-4b75-4987-8d90-57abb5305f1c" providerId="AD" clId="Web-{7FA6945F-4760-4441-887F-ED878724987E}" dt="2022-06-23T11:39:06.497" v="92"/>
          <pc:sldLayoutMkLst>
            <pc:docMk/>
            <pc:sldMasterMk cId="1445756235" sldId="2147483788"/>
            <pc:sldLayoutMk cId="1297490695" sldId="2147483794"/>
          </pc:sldLayoutMkLst>
        </pc:sldLayoutChg>
        <pc:sldLayoutChg chg="add del mod replId">
          <pc:chgData name="Sancia Taylor (2107199)" userId="S::2107199@student.uwtsd.ac.uk::72ad6913-4b75-4987-8d90-57abb5305f1c" providerId="AD" clId="Web-{7FA6945F-4760-4441-887F-ED878724987E}" dt="2022-06-23T11:39:06.497" v="92"/>
          <pc:sldLayoutMkLst>
            <pc:docMk/>
            <pc:sldMasterMk cId="1445756235" sldId="2147483788"/>
            <pc:sldLayoutMk cId="614949264" sldId="2147483795"/>
          </pc:sldLayoutMkLst>
        </pc:sldLayoutChg>
        <pc:sldLayoutChg chg="add del mod replId">
          <pc:chgData name="Sancia Taylor (2107199)" userId="S::2107199@student.uwtsd.ac.uk::72ad6913-4b75-4987-8d90-57abb5305f1c" providerId="AD" clId="Web-{7FA6945F-4760-4441-887F-ED878724987E}" dt="2022-06-23T11:39:06.497" v="92"/>
          <pc:sldLayoutMkLst>
            <pc:docMk/>
            <pc:sldMasterMk cId="1445756235" sldId="2147483788"/>
            <pc:sldLayoutMk cId="1525870734" sldId="2147483796"/>
          </pc:sldLayoutMkLst>
        </pc:sldLayoutChg>
        <pc:sldLayoutChg chg="add del mod replId">
          <pc:chgData name="Sancia Taylor (2107199)" userId="S::2107199@student.uwtsd.ac.uk::72ad6913-4b75-4987-8d90-57abb5305f1c" providerId="AD" clId="Web-{7FA6945F-4760-4441-887F-ED878724987E}" dt="2022-06-23T11:39:06.497" v="92"/>
          <pc:sldLayoutMkLst>
            <pc:docMk/>
            <pc:sldMasterMk cId="1445756235" sldId="2147483788"/>
            <pc:sldLayoutMk cId="1993207414" sldId="2147483797"/>
          </pc:sldLayoutMkLst>
        </pc:sldLayoutChg>
        <pc:sldLayoutChg chg="add del mod replId">
          <pc:chgData name="Sancia Taylor (2107199)" userId="S::2107199@student.uwtsd.ac.uk::72ad6913-4b75-4987-8d90-57abb5305f1c" providerId="AD" clId="Web-{7FA6945F-4760-4441-887F-ED878724987E}" dt="2022-06-23T11:39:06.497" v="92"/>
          <pc:sldLayoutMkLst>
            <pc:docMk/>
            <pc:sldMasterMk cId="1445756235" sldId="2147483788"/>
            <pc:sldLayoutMk cId="3253061820" sldId="2147483798"/>
          </pc:sldLayoutMkLst>
        </pc:sldLayoutChg>
        <pc:sldLayoutChg chg="add del mod replId">
          <pc:chgData name="Sancia Taylor (2107199)" userId="S::2107199@student.uwtsd.ac.uk::72ad6913-4b75-4987-8d90-57abb5305f1c" providerId="AD" clId="Web-{7FA6945F-4760-4441-887F-ED878724987E}" dt="2022-06-23T11:39:06.497" v="92"/>
          <pc:sldLayoutMkLst>
            <pc:docMk/>
            <pc:sldMasterMk cId="1445756235" sldId="2147483788"/>
            <pc:sldLayoutMk cId="535873049" sldId="2147483799"/>
          </pc:sldLayoutMkLst>
        </pc:sldLayoutChg>
      </pc:sldMasterChg>
      <pc:sldMasterChg chg="add del addSldLayout delSldLayout modSldLayout">
        <pc:chgData name="Sancia Taylor (2107199)" userId="S::2107199@student.uwtsd.ac.uk::72ad6913-4b75-4987-8d90-57abb5305f1c" providerId="AD" clId="Web-{7FA6945F-4760-4441-887F-ED878724987E}" dt="2022-06-23T11:39:40.998" v="94"/>
        <pc:sldMasterMkLst>
          <pc:docMk/>
          <pc:sldMasterMk cId="1621523051" sldId="2147483800"/>
        </pc:sldMasterMkLst>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1665565882" sldId="2147483801"/>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2136014829" sldId="2147483802"/>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1054097192" sldId="2147483803"/>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367515634" sldId="2147483804"/>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2145553067" sldId="2147483805"/>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1814065059" sldId="2147483806"/>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505706126" sldId="2147483807"/>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2601136657" sldId="2147483808"/>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3679512006" sldId="2147483809"/>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2831366500" sldId="2147483810"/>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329379878" sldId="2147483811"/>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2003298625" sldId="2147483812"/>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1727453695" sldId="2147483813"/>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3245496888" sldId="2147483814"/>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4048855354" sldId="2147483815"/>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1534323588" sldId="2147483816"/>
          </pc:sldLayoutMkLst>
        </pc:sldLayoutChg>
        <pc:sldLayoutChg chg="add del mod replId">
          <pc:chgData name="Sancia Taylor (2107199)" userId="S::2107199@student.uwtsd.ac.uk::72ad6913-4b75-4987-8d90-57abb5305f1c" providerId="AD" clId="Web-{7FA6945F-4760-4441-887F-ED878724987E}" dt="2022-06-23T11:39:40.998" v="94"/>
          <pc:sldLayoutMkLst>
            <pc:docMk/>
            <pc:sldMasterMk cId="1621523051" sldId="2147483800"/>
            <pc:sldLayoutMk cId="1801930866" sldId="2147483817"/>
          </pc:sldLayoutMkLst>
        </pc:sldLayoutChg>
      </pc:sldMasterChg>
      <pc:sldMasterChg chg="add del addSldLayout delSldLayout modSldLayout">
        <pc:chgData name="Sancia Taylor (2107199)" userId="S::2107199@student.uwtsd.ac.uk::72ad6913-4b75-4987-8d90-57abb5305f1c" providerId="AD" clId="Web-{7FA6945F-4760-4441-887F-ED878724987E}" dt="2022-06-23T11:40:16.718" v="96"/>
        <pc:sldMasterMkLst>
          <pc:docMk/>
          <pc:sldMasterMk cId="2284860808" sldId="2147483818"/>
        </pc:sldMasterMkLst>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2724676915" sldId="2147483819"/>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3509975258" sldId="2147483820"/>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3678886279" sldId="2147483821"/>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1754207286" sldId="2147483822"/>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4048379231" sldId="2147483823"/>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1152933735" sldId="2147483824"/>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554750198" sldId="2147483825"/>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3128866925" sldId="2147483826"/>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4093460346" sldId="2147483827"/>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1033841951" sldId="2147483828"/>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1031857194" sldId="2147483829"/>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2484832667" sldId="2147483830"/>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3981733270" sldId="2147483831"/>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3617565737" sldId="2147483832"/>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2391181237" sldId="2147483833"/>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684199943" sldId="2147483834"/>
          </pc:sldLayoutMkLst>
        </pc:sldLayoutChg>
        <pc:sldLayoutChg chg="add del mod replId">
          <pc:chgData name="Sancia Taylor (2107199)" userId="S::2107199@student.uwtsd.ac.uk::72ad6913-4b75-4987-8d90-57abb5305f1c" providerId="AD" clId="Web-{7FA6945F-4760-4441-887F-ED878724987E}" dt="2022-06-23T11:40:16.718" v="96"/>
          <pc:sldLayoutMkLst>
            <pc:docMk/>
            <pc:sldMasterMk cId="2284860808" sldId="2147483818"/>
            <pc:sldLayoutMk cId="2680545045" sldId="2147483835"/>
          </pc:sldLayoutMkLst>
        </pc:sldLayoutChg>
      </pc:sldMasterChg>
      <pc:sldMasterChg chg="add del addSldLayout delSldLayout modSldLayout">
        <pc:chgData name="Sancia Taylor (2107199)" userId="S::2107199@student.uwtsd.ac.uk::72ad6913-4b75-4987-8d90-57abb5305f1c" providerId="AD" clId="Web-{7FA6945F-4760-4441-887F-ED878724987E}" dt="2022-06-23T11:40:22.249" v="97"/>
        <pc:sldMasterMkLst>
          <pc:docMk/>
          <pc:sldMasterMk cId="1860683268" sldId="2147483836"/>
        </pc:sldMasterMkLst>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3395544798" sldId="2147483837"/>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2488799626" sldId="2147483838"/>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1503873199" sldId="2147483839"/>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2466366676" sldId="2147483840"/>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2375909966" sldId="2147483841"/>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1632596737" sldId="2147483842"/>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1360643138" sldId="2147483843"/>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1004228670" sldId="2147483844"/>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765780359" sldId="2147483845"/>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390867878" sldId="2147483846"/>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1109376393" sldId="2147483847"/>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1534521399" sldId="2147483848"/>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629727866" sldId="2147483849"/>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1495227008" sldId="2147483850"/>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1356309178" sldId="2147483851"/>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3267982483" sldId="2147483852"/>
          </pc:sldLayoutMkLst>
        </pc:sldLayoutChg>
        <pc:sldLayoutChg chg="add del mod replId">
          <pc:chgData name="Sancia Taylor (2107199)" userId="S::2107199@student.uwtsd.ac.uk::72ad6913-4b75-4987-8d90-57abb5305f1c" providerId="AD" clId="Web-{7FA6945F-4760-4441-887F-ED878724987E}" dt="2022-06-23T11:40:22.249" v="97"/>
          <pc:sldLayoutMkLst>
            <pc:docMk/>
            <pc:sldMasterMk cId="1860683268" sldId="2147483836"/>
            <pc:sldLayoutMk cId="2160522417" sldId="2147483853"/>
          </pc:sldLayoutMkLst>
        </pc:sldLayoutChg>
      </pc:sldMasterChg>
      <pc:sldMasterChg chg="add del addSldLayout delSldLayout modSldLayout">
        <pc:chgData name="Sancia Taylor (2107199)" userId="S::2107199@student.uwtsd.ac.uk::72ad6913-4b75-4987-8d90-57abb5305f1c" providerId="AD" clId="Web-{7FA6945F-4760-4441-887F-ED878724987E}" dt="2022-06-23T11:42:27.784" v="100"/>
        <pc:sldMasterMkLst>
          <pc:docMk/>
          <pc:sldMasterMk cId="204069246" sldId="2147483854"/>
        </pc:sldMasterMkLst>
        <pc:sldLayoutChg chg="add del mod replId">
          <pc:chgData name="Sancia Taylor (2107199)" userId="S::2107199@student.uwtsd.ac.uk::72ad6913-4b75-4987-8d90-57abb5305f1c" providerId="AD" clId="Web-{7FA6945F-4760-4441-887F-ED878724987E}" dt="2022-06-23T11:42:27.784" v="100"/>
          <pc:sldLayoutMkLst>
            <pc:docMk/>
            <pc:sldMasterMk cId="204069246" sldId="2147483854"/>
            <pc:sldLayoutMk cId="31150401" sldId="2147483855"/>
          </pc:sldLayoutMkLst>
        </pc:sldLayoutChg>
        <pc:sldLayoutChg chg="add del mod replId">
          <pc:chgData name="Sancia Taylor (2107199)" userId="S::2107199@student.uwtsd.ac.uk::72ad6913-4b75-4987-8d90-57abb5305f1c" providerId="AD" clId="Web-{7FA6945F-4760-4441-887F-ED878724987E}" dt="2022-06-23T11:42:27.784" v="100"/>
          <pc:sldLayoutMkLst>
            <pc:docMk/>
            <pc:sldMasterMk cId="204069246" sldId="2147483854"/>
            <pc:sldLayoutMk cId="3144573972" sldId="2147483856"/>
          </pc:sldLayoutMkLst>
        </pc:sldLayoutChg>
        <pc:sldLayoutChg chg="add del mod replId">
          <pc:chgData name="Sancia Taylor (2107199)" userId="S::2107199@student.uwtsd.ac.uk::72ad6913-4b75-4987-8d90-57abb5305f1c" providerId="AD" clId="Web-{7FA6945F-4760-4441-887F-ED878724987E}" dt="2022-06-23T11:42:27.784" v="100"/>
          <pc:sldLayoutMkLst>
            <pc:docMk/>
            <pc:sldMasterMk cId="204069246" sldId="2147483854"/>
            <pc:sldLayoutMk cId="3582333234" sldId="2147483857"/>
          </pc:sldLayoutMkLst>
        </pc:sldLayoutChg>
        <pc:sldLayoutChg chg="add del mod replId">
          <pc:chgData name="Sancia Taylor (2107199)" userId="S::2107199@student.uwtsd.ac.uk::72ad6913-4b75-4987-8d90-57abb5305f1c" providerId="AD" clId="Web-{7FA6945F-4760-4441-887F-ED878724987E}" dt="2022-06-23T11:42:27.784" v="100"/>
          <pc:sldLayoutMkLst>
            <pc:docMk/>
            <pc:sldMasterMk cId="204069246" sldId="2147483854"/>
            <pc:sldLayoutMk cId="3360262694" sldId="2147483858"/>
          </pc:sldLayoutMkLst>
        </pc:sldLayoutChg>
        <pc:sldLayoutChg chg="add del mod replId">
          <pc:chgData name="Sancia Taylor (2107199)" userId="S::2107199@student.uwtsd.ac.uk::72ad6913-4b75-4987-8d90-57abb5305f1c" providerId="AD" clId="Web-{7FA6945F-4760-4441-887F-ED878724987E}" dt="2022-06-23T11:42:27.784" v="100"/>
          <pc:sldLayoutMkLst>
            <pc:docMk/>
            <pc:sldMasterMk cId="204069246" sldId="2147483854"/>
            <pc:sldLayoutMk cId="2216420277" sldId="2147483859"/>
          </pc:sldLayoutMkLst>
        </pc:sldLayoutChg>
        <pc:sldLayoutChg chg="add del mod replId">
          <pc:chgData name="Sancia Taylor (2107199)" userId="S::2107199@student.uwtsd.ac.uk::72ad6913-4b75-4987-8d90-57abb5305f1c" providerId="AD" clId="Web-{7FA6945F-4760-4441-887F-ED878724987E}" dt="2022-06-23T11:42:27.784" v="100"/>
          <pc:sldLayoutMkLst>
            <pc:docMk/>
            <pc:sldMasterMk cId="204069246" sldId="2147483854"/>
            <pc:sldLayoutMk cId="3607855245" sldId="2147483860"/>
          </pc:sldLayoutMkLst>
        </pc:sldLayoutChg>
        <pc:sldLayoutChg chg="add del mod replId">
          <pc:chgData name="Sancia Taylor (2107199)" userId="S::2107199@student.uwtsd.ac.uk::72ad6913-4b75-4987-8d90-57abb5305f1c" providerId="AD" clId="Web-{7FA6945F-4760-4441-887F-ED878724987E}" dt="2022-06-23T11:42:27.784" v="100"/>
          <pc:sldLayoutMkLst>
            <pc:docMk/>
            <pc:sldMasterMk cId="204069246" sldId="2147483854"/>
            <pc:sldLayoutMk cId="1363395395" sldId="2147483861"/>
          </pc:sldLayoutMkLst>
        </pc:sldLayoutChg>
        <pc:sldLayoutChg chg="add del mod replId">
          <pc:chgData name="Sancia Taylor (2107199)" userId="S::2107199@student.uwtsd.ac.uk::72ad6913-4b75-4987-8d90-57abb5305f1c" providerId="AD" clId="Web-{7FA6945F-4760-4441-887F-ED878724987E}" dt="2022-06-23T11:42:27.784" v="100"/>
          <pc:sldLayoutMkLst>
            <pc:docMk/>
            <pc:sldMasterMk cId="204069246" sldId="2147483854"/>
            <pc:sldLayoutMk cId="1321500025" sldId="2147483862"/>
          </pc:sldLayoutMkLst>
        </pc:sldLayoutChg>
        <pc:sldLayoutChg chg="add del mod replId">
          <pc:chgData name="Sancia Taylor (2107199)" userId="S::2107199@student.uwtsd.ac.uk::72ad6913-4b75-4987-8d90-57abb5305f1c" providerId="AD" clId="Web-{7FA6945F-4760-4441-887F-ED878724987E}" dt="2022-06-23T11:42:27.784" v="100"/>
          <pc:sldLayoutMkLst>
            <pc:docMk/>
            <pc:sldMasterMk cId="204069246" sldId="2147483854"/>
            <pc:sldLayoutMk cId="2598158737" sldId="2147483863"/>
          </pc:sldLayoutMkLst>
        </pc:sldLayoutChg>
        <pc:sldLayoutChg chg="add del mod replId">
          <pc:chgData name="Sancia Taylor (2107199)" userId="S::2107199@student.uwtsd.ac.uk::72ad6913-4b75-4987-8d90-57abb5305f1c" providerId="AD" clId="Web-{7FA6945F-4760-4441-887F-ED878724987E}" dt="2022-06-23T11:42:27.784" v="100"/>
          <pc:sldLayoutMkLst>
            <pc:docMk/>
            <pc:sldMasterMk cId="204069246" sldId="2147483854"/>
            <pc:sldLayoutMk cId="1696800355" sldId="2147483864"/>
          </pc:sldLayoutMkLst>
        </pc:sldLayoutChg>
        <pc:sldLayoutChg chg="add del mod replId">
          <pc:chgData name="Sancia Taylor (2107199)" userId="S::2107199@student.uwtsd.ac.uk::72ad6913-4b75-4987-8d90-57abb5305f1c" providerId="AD" clId="Web-{7FA6945F-4760-4441-887F-ED878724987E}" dt="2022-06-23T11:42:27.784" v="100"/>
          <pc:sldLayoutMkLst>
            <pc:docMk/>
            <pc:sldMasterMk cId="204069246" sldId="2147483854"/>
            <pc:sldLayoutMk cId="2275979791" sldId="2147483865"/>
          </pc:sldLayoutMkLst>
        </pc:sldLayoutChg>
      </pc:sldMasterChg>
      <pc:sldMasterChg chg="add del addSldLayout delSldLayout modSldLayout">
        <pc:chgData name="Sancia Taylor (2107199)" userId="S::2107199@student.uwtsd.ac.uk::72ad6913-4b75-4987-8d90-57abb5305f1c" providerId="AD" clId="Web-{7FA6945F-4760-4441-887F-ED878724987E}" dt="2022-06-23T11:42:39.253" v="101"/>
        <pc:sldMasterMkLst>
          <pc:docMk/>
          <pc:sldMasterMk cId="2003329646" sldId="2147483866"/>
        </pc:sldMasterMkLst>
        <pc:sldLayoutChg chg="add del mod replId">
          <pc:chgData name="Sancia Taylor (2107199)" userId="S::2107199@student.uwtsd.ac.uk::72ad6913-4b75-4987-8d90-57abb5305f1c" providerId="AD" clId="Web-{7FA6945F-4760-4441-887F-ED878724987E}" dt="2022-06-23T11:42:39.253" v="101"/>
          <pc:sldLayoutMkLst>
            <pc:docMk/>
            <pc:sldMasterMk cId="2003329646" sldId="2147483866"/>
            <pc:sldLayoutMk cId="1285857607" sldId="2147483867"/>
          </pc:sldLayoutMkLst>
        </pc:sldLayoutChg>
        <pc:sldLayoutChg chg="add del mod replId">
          <pc:chgData name="Sancia Taylor (2107199)" userId="S::2107199@student.uwtsd.ac.uk::72ad6913-4b75-4987-8d90-57abb5305f1c" providerId="AD" clId="Web-{7FA6945F-4760-4441-887F-ED878724987E}" dt="2022-06-23T11:42:39.253" v="101"/>
          <pc:sldLayoutMkLst>
            <pc:docMk/>
            <pc:sldMasterMk cId="2003329646" sldId="2147483866"/>
            <pc:sldLayoutMk cId="3161225394" sldId="2147483868"/>
          </pc:sldLayoutMkLst>
        </pc:sldLayoutChg>
        <pc:sldLayoutChg chg="add del mod replId">
          <pc:chgData name="Sancia Taylor (2107199)" userId="S::2107199@student.uwtsd.ac.uk::72ad6913-4b75-4987-8d90-57abb5305f1c" providerId="AD" clId="Web-{7FA6945F-4760-4441-887F-ED878724987E}" dt="2022-06-23T11:42:39.253" v="101"/>
          <pc:sldLayoutMkLst>
            <pc:docMk/>
            <pc:sldMasterMk cId="2003329646" sldId="2147483866"/>
            <pc:sldLayoutMk cId="1784637398" sldId="2147483869"/>
          </pc:sldLayoutMkLst>
        </pc:sldLayoutChg>
        <pc:sldLayoutChg chg="add del mod replId">
          <pc:chgData name="Sancia Taylor (2107199)" userId="S::2107199@student.uwtsd.ac.uk::72ad6913-4b75-4987-8d90-57abb5305f1c" providerId="AD" clId="Web-{7FA6945F-4760-4441-887F-ED878724987E}" dt="2022-06-23T11:42:39.253" v="101"/>
          <pc:sldLayoutMkLst>
            <pc:docMk/>
            <pc:sldMasterMk cId="2003329646" sldId="2147483866"/>
            <pc:sldLayoutMk cId="974625292" sldId="2147483870"/>
          </pc:sldLayoutMkLst>
        </pc:sldLayoutChg>
        <pc:sldLayoutChg chg="add del mod replId">
          <pc:chgData name="Sancia Taylor (2107199)" userId="S::2107199@student.uwtsd.ac.uk::72ad6913-4b75-4987-8d90-57abb5305f1c" providerId="AD" clId="Web-{7FA6945F-4760-4441-887F-ED878724987E}" dt="2022-06-23T11:42:39.253" v="101"/>
          <pc:sldLayoutMkLst>
            <pc:docMk/>
            <pc:sldMasterMk cId="2003329646" sldId="2147483866"/>
            <pc:sldLayoutMk cId="328209237" sldId="2147483871"/>
          </pc:sldLayoutMkLst>
        </pc:sldLayoutChg>
        <pc:sldLayoutChg chg="add del mod replId">
          <pc:chgData name="Sancia Taylor (2107199)" userId="S::2107199@student.uwtsd.ac.uk::72ad6913-4b75-4987-8d90-57abb5305f1c" providerId="AD" clId="Web-{7FA6945F-4760-4441-887F-ED878724987E}" dt="2022-06-23T11:42:39.253" v="101"/>
          <pc:sldLayoutMkLst>
            <pc:docMk/>
            <pc:sldMasterMk cId="2003329646" sldId="2147483866"/>
            <pc:sldLayoutMk cId="3311786878" sldId="2147483872"/>
          </pc:sldLayoutMkLst>
        </pc:sldLayoutChg>
        <pc:sldLayoutChg chg="add del mod replId">
          <pc:chgData name="Sancia Taylor (2107199)" userId="S::2107199@student.uwtsd.ac.uk::72ad6913-4b75-4987-8d90-57abb5305f1c" providerId="AD" clId="Web-{7FA6945F-4760-4441-887F-ED878724987E}" dt="2022-06-23T11:42:39.253" v="101"/>
          <pc:sldLayoutMkLst>
            <pc:docMk/>
            <pc:sldMasterMk cId="2003329646" sldId="2147483866"/>
            <pc:sldLayoutMk cId="246746979" sldId="2147483873"/>
          </pc:sldLayoutMkLst>
        </pc:sldLayoutChg>
        <pc:sldLayoutChg chg="add del mod replId">
          <pc:chgData name="Sancia Taylor (2107199)" userId="S::2107199@student.uwtsd.ac.uk::72ad6913-4b75-4987-8d90-57abb5305f1c" providerId="AD" clId="Web-{7FA6945F-4760-4441-887F-ED878724987E}" dt="2022-06-23T11:42:39.253" v="101"/>
          <pc:sldLayoutMkLst>
            <pc:docMk/>
            <pc:sldMasterMk cId="2003329646" sldId="2147483866"/>
            <pc:sldLayoutMk cId="129860751" sldId="2147483874"/>
          </pc:sldLayoutMkLst>
        </pc:sldLayoutChg>
        <pc:sldLayoutChg chg="add del mod replId">
          <pc:chgData name="Sancia Taylor (2107199)" userId="S::2107199@student.uwtsd.ac.uk::72ad6913-4b75-4987-8d90-57abb5305f1c" providerId="AD" clId="Web-{7FA6945F-4760-4441-887F-ED878724987E}" dt="2022-06-23T11:42:39.253" v="101"/>
          <pc:sldLayoutMkLst>
            <pc:docMk/>
            <pc:sldMasterMk cId="2003329646" sldId="2147483866"/>
            <pc:sldLayoutMk cId="2096474484" sldId="2147483875"/>
          </pc:sldLayoutMkLst>
        </pc:sldLayoutChg>
        <pc:sldLayoutChg chg="add del mod replId">
          <pc:chgData name="Sancia Taylor (2107199)" userId="S::2107199@student.uwtsd.ac.uk::72ad6913-4b75-4987-8d90-57abb5305f1c" providerId="AD" clId="Web-{7FA6945F-4760-4441-887F-ED878724987E}" dt="2022-06-23T11:42:39.253" v="101"/>
          <pc:sldLayoutMkLst>
            <pc:docMk/>
            <pc:sldMasterMk cId="2003329646" sldId="2147483866"/>
            <pc:sldLayoutMk cId="4086285134" sldId="2147483876"/>
          </pc:sldLayoutMkLst>
        </pc:sldLayoutChg>
        <pc:sldLayoutChg chg="add del mod replId">
          <pc:chgData name="Sancia Taylor (2107199)" userId="S::2107199@student.uwtsd.ac.uk::72ad6913-4b75-4987-8d90-57abb5305f1c" providerId="AD" clId="Web-{7FA6945F-4760-4441-887F-ED878724987E}" dt="2022-06-23T11:42:39.253" v="101"/>
          <pc:sldLayoutMkLst>
            <pc:docMk/>
            <pc:sldMasterMk cId="2003329646" sldId="2147483866"/>
            <pc:sldLayoutMk cId="2493191031" sldId="2147483877"/>
          </pc:sldLayoutMkLst>
        </pc:sldLayoutChg>
      </pc:sldMasterChg>
      <pc:sldMasterChg chg="add del addSldLayout delSldLayout modSldLayout">
        <pc:chgData name="Sancia Taylor (2107199)" userId="S::2107199@student.uwtsd.ac.uk::72ad6913-4b75-4987-8d90-57abb5305f1c" providerId="AD" clId="Web-{7FA6945F-4760-4441-887F-ED878724987E}" dt="2022-06-23T11:43:01.722" v="102"/>
        <pc:sldMasterMkLst>
          <pc:docMk/>
          <pc:sldMasterMk cId="1382698638" sldId="2147483878"/>
        </pc:sldMasterMkLst>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3444646879" sldId="2147483879"/>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3636524071" sldId="2147483880"/>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654248554" sldId="2147483881"/>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2068262806" sldId="2147483882"/>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2157937400" sldId="2147483883"/>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3873040383" sldId="2147483884"/>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897608947" sldId="2147483885"/>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2904805717" sldId="2147483886"/>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4070446523" sldId="2147483887"/>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2665767244" sldId="2147483888"/>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1905202258" sldId="2147483889"/>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1890415481" sldId="2147483890"/>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2453636643" sldId="2147483891"/>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937422303" sldId="2147483892"/>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667323823" sldId="2147483893"/>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1280380709" sldId="2147483894"/>
          </pc:sldLayoutMkLst>
        </pc:sldLayoutChg>
        <pc:sldLayoutChg chg="add del mod replId">
          <pc:chgData name="Sancia Taylor (2107199)" userId="S::2107199@student.uwtsd.ac.uk::72ad6913-4b75-4987-8d90-57abb5305f1c" providerId="AD" clId="Web-{7FA6945F-4760-4441-887F-ED878724987E}" dt="2022-06-23T11:43:01.722" v="102"/>
          <pc:sldLayoutMkLst>
            <pc:docMk/>
            <pc:sldMasterMk cId="1382698638" sldId="2147483878"/>
            <pc:sldLayoutMk cId="2247790604" sldId="2147483895"/>
          </pc:sldLayoutMkLst>
        </pc:sldLayoutChg>
      </pc:sldMasterChg>
      <pc:sldMasterChg chg="add del addSldLayout delSldLayout modSldLayout">
        <pc:chgData name="Sancia Taylor (2107199)" userId="S::2107199@student.uwtsd.ac.uk::72ad6913-4b75-4987-8d90-57abb5305f1c" providerId="AD" clId="Web-{7FA6945F-4760-4441-887F-ED878724987E}" dt="2022-06-23T11:51:18.594" v="134"/>
        <pc:sldMasterMkLst>
          <pc:docMk/>
          <pc:sldMasterMk cId="180323826" sldId="2147483896"/>
        </pc:sldMasterMkLst>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1824428771" sldId="2147483897"/>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3907816985" sldId="2147483898"/>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2840014313" sldId="2147483899"/>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2261854369" sldId="2147483900"/>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3566392122" sldId="2147483901"/>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633243749" sldId="2147483902"/>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3618021620" sldId="2147483903"/>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557907998" sldId="2147483904"/>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609186375" sldId="2147483905"/>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2254145526" sldId="2147483906"/>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2156021071" sldId="2147483907"/>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2260112953" sldId="2147483908"/>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1540521212" sldId="2147483909"/>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309661493" sldId="2147483910"/>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3784958706" sldId="2147483911"/>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231248624" sldId="2147483912"/>
          </pc:sldLayoutMkLst>
        </pc:sldLayoutChg>
        <pc:sldLayoutChg chg="add del mod replId">
          <pc:chgData name="Sancia Taylor (2107199)" userId="S::2107199@student.uwtsd.ac.uk::72ad6913-4b75-4987-8d90-57abb5305f1c" providerId="AD" clId="Web-{7FA6945F-4760-4441-887F-ED878724987E}" dt="2022-06-23T11:51:18.594" v="134"/>
          <pc:sldLayoutMkLst>
            <pc:docMk/>
            <pc:sldMasterMk cId="180323826" sldId="2147483896"/>
            <pc:sldLayoutMk cId="1515148306" sldId="2147483913"/>
          </pc:sldLayoutMkLst>
        </pc:sldLayoutChg>
      </pc:sldMasterChg>
      <pc:sldMasterChg chg="add del addSldLayout delSldLayout modSldLayout">
        <pc:chgData name="Sancia Taylor (2107199)" userId="S::2107199@student.uwtsd.ac.uk::72ad6913-4b75-4987-8d90-57abb5305f1c" providerId="AD" clId="Web-{7FA6945F-4760-4441-887F-ED878724987E}" dt="2022-06-23T11:51:31.328" v="135"/>
        <pc:sldMasterMkLst>
          <pc:docMk/>
          <pc:sldMasterMk cId="4054462749" sldId="2147483914"/>
        </pc:sldMasterMkLst>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4203627261" sldId="2147483915"/>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1521981728" sldId="2147483916"/>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1634166416" sldId="2147483917"/>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365891404" sldId="2147483918"/>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1630573535" sldId="2147483919"/>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4136008196" sldId="2147483920"/>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2372777639" sldId="2147483921"/>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3542637011" sldId="2147483922"/>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1638753408" sldId="2147483923"/>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684783993" sldId="2147483924"/>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3022730039" sldId="2147483925"/>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2042221370" sldId="2147483926"/>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269435999" sldId="2147483927"/>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3412633643" sldId="2147483928"/>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1981241262" sldId="2147483929"/>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630288164" sldId="2147483930"/>
          </pc:sldLayoutMkLst>
        </pc:sldLayoutChg>
        <pc:sldLayoutChg chg="add del mod replId">
          <pc:chgData name="Sancia Taylor (2107199)" userId="S::2107199@student.uwtsd.ac.uk::72ad6913-4b75-4987-8d90-57abb5305f1c" providerId="AD" clId="Web-{7FA6945F-4760-4441-887F-ED878724987E}" dt="2022-06-23T11:51:31.328" v="135"/>
          <pc:sldLayoutMkLst>
            <pc:docMk/>
            <pc:sldMasterMk cId="4054462749" sldId="2147483914"/>
            <pc:sldLayoutMk cId="1088166142" sldId="2147483931"/>
          </pc:sldLayoutMkLst>
        </pc:sldLayoutChg>
      </pc:sldMasterChg>
      <pc:sldMasterChg chg="add del addSldLayout delSldLayout modSldLayout">
        <pc:chgData name="Sancia Taylor (2107199)" userId="S::2107199@student.uwtsd.ac.uk::72ad6913-4b75-4987-8d90-57abb5305f1c" providerId="AD" clId="Web-{7FA6945F-4760-4441-887F-ED878724987E}" dt="2022-06-23T11:51:43.813" v="136"/>
        <pc:sldMasterMkLst>
          <pc:docMk/>
          <pc:sldMasterMk cId="3085246928" sldId="2147483932"/>
        </pc:sldMasterMkLst>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3611194748" sldId="2147483933"/>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2653145357" sldId="2147483934"/>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2967862037" sldId="2147483935"/>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1192350495" sldId="2147483936"/>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3987189492" sldId="2147483937"/>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1749249277" sldId="2147483938"/>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1456611442" sldId="2147483939"/>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2736391215" sldId="2147483940"/>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413863574" sldId="2147483941"/>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2115306669" sldId="2147483942"/>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367794630" sldId="2147483943"/>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2570165067" sldId="2147483944"/>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317433055" sldId="2147483945"/>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3392816745" sldId="2147483946"/>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3162638922" sldId="2147483947"/>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3880364159" sldId="2147483948"/>
          </pc:sldLayoutMkLst>
        </pc:sldLayoutChg>
        <pc:sldLayoutChg chg="add del mod replId">
          <pc:chgData name="Sancia Taylor (2107199)" userId="S::2107199@student.uwtsd.ac.uk::72ad6913-4b75-4987-8d90-57abb5305f1c" providerId="AD" clId="Web-{7FA6945F-4760-4441-887F-ED878724987E}" dt="2022-06-23T11:51:43.813" v="136"/>
          <pc:sldLayoutMkLst>
            <pc:docMk/>
            <pc:sldMasterMk cId="3085246928" sldId="2147483932"/>
            <pc:sldLayoutMk cId="3821037720" sldId="2147483949"/>
          </pc:sldLayoutMkLst>
        </pc:sldLayoutChg>
      </pc:sldMasterChg>
      <pc:sldMasterChg chg="add del addSldLayout delSldLayout modSldLayout">
        <pc:chgData name="Sancia Taylor (2107199)" userId="S::2107199@student.uwtsd.ac.uk::72ad6913-4b75-4987-8d90-57abb5305f1c" providerId="AD" clId="Web-{7FA6945F-4760-4441-887F-ED878724987E}" dt="2022-06-23T11:51:56.220" v="137"/>
        <pc:sldMasterMkLst>
          <pc:docMk/>
          <pc:sldMasterMk cId="4024310219" sldId="2147483950"/>
        </pc:sldMasterMkLst>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2722041264" sldId="2147483951"/>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1667943641" sldId="2147483952"/>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1627485068" sldId="2147483953"/>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4019346567" sldId="2147483954"/>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3346027664" sldId="2147483955"/>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2557264879" sldId="2147483956"/>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1334655553" sldId="2147483957"/>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1156685141" sldId="2147483958"/>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1447431831" sldId="2147483959"/>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3094842264" sldId="2147483960"/>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163720188" sldId="2147483961"/>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3981258220" sldId="2147483962"/>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3860848747" sldId="2147483963"/>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1039816885" sldId="2147483964"/>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2432943601" sldId="2147483965"/>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3644182222" sldId="2147483966"/>
          </pc:sldLayoutMkLst>
        </pc:sldLayoutChg>
        <pc:sldLayoutChg chg="add del mod replId">
          <pc:chgData name="Sancia Taylor (2107199)" userId="S::2107199@student.uwtsd.ac.uk::72ad6913-4b75-4987-8d90-57abb5305f1c" providerId="AD" clId="Web-{7FA6945F-4760-4441-887F-ED878724987E}" dt="2022-06-23T11:51:56.220" v="137"/>
          <pc:sldLayoutMkLst>
            <pc:docMk/>
            <pc:sldMasterMk cId="4024310219" sldId="2147483950"/>
            <pc:sldLayoutMk cId="2965527792" sldId="2147483967"/>
          </pc:sldLayoutMkLst>
        </pc:sldLayoutChg>
      </pc:sldMasterChg>
      <pc:sldMasterChg chg="add addSldLayout modSldLayout">
        <pc:chgData name="Sancia Taylor (2107199)" userId="S::2107199@student.uwtsd.ac.uk::72ad6913-4b75-4987-8d90-57abb5305f1c" providerId="AD" clId="Web-{7FA6945F-4760-4441-887F-ED878724987E}" dt="2022-06-23T11:51:56.220" v="137"/>
        <pc:sldMasterMkLst>
          <pc:docMk/>
          <pc:sldMasterMk cId="118876486" sldId="2147483968"/>
        </pc:sldMasterMkLst>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2213243760" sldId="2147483969"/>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3929512770" sldId="2147483970"/>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1232707862" sldId="2147483971"/>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821020609" sldId="2147483972"/>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652503095" sldId="2147483973"/>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1699306955" sldId="2147483974"/>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546069561" sldId="2147483975"/>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2249581243" sldId="2147483976"/>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1273464661" sldId="2147483977"/>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2221403136" sldId="2147483978"/>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818355791" sldId="2147483979"/>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2616185589" sldId="2147483980"/>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1751412505" sldId="2147483981"/>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374644035" sldId="2147483982"/>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1139780199" sldId="2147483983"/>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1937369074" sldId="2147483984"/>
          </pc:sldLayoutMkLst>
        </pc:sldLayoutChg>
        <pc:sldLayoutChg chg="add mod replId">
          <pc:chgData name="Sancia Taylor (2107199)" userId="S::2107199@student.uwtsd.ac.uk::72ad6913-4b75-4987-8d90-57abb5305f1c" providerId="AD" clId="Web-{7FA6945F-4760-4441-887F-ED878724987E}" dt="2022-06-23T11:51:56.220" v="137"/>
          <pc:sldLayoutMkLst>
            <pc:docMk/>
            <pc:sldMasterMk cId="118876486" sldId="2147483968"/>
            <pc:sldLayoutMk cId="1731299652" sldId="2147483985"/>
          </pc:sldLayoutMkLst>
        </pc:sldLayoutChg>
      </pc:sldMasterChg>
    </pc:docChg>
  </pc:docChgLst>
  <pc:docChgLst>
    <pc:chgData name="Sancia Taylor (2107199)" userId="S::2107199@student.uwtsd.ac.uk::72ad6913-4b75-4987-8d90-57abb5305f1c" providerId="AD" clId="Web-{6EF122BF-6D6B-422A-D366-6FDF20DCDA9C}"/>
    <pc:docChg chg="addSld delSld modSld addMainMaster delMainMaster modMainMaster">
      <pc:chgData name="Sancia Taylor (2107199)" userId="S::2107199@student.uwtsd.ac.uk::72ad6913-4b75-4987-8d90-57abb5305f1c" providerId="AD" clId="Web-{6EF122BF-6D6B-422A-D366-6FDF20DCDA9C}" dt="2022-06-25T15:26:59.168" v="784" actId="20577"/>
      <pc:docMkLst>
        <pc:docMk/>
      </pc:docMkLst>
      <pc:sldChg chg="modSp mod modClrScheme chgLayout">
        <pc:chgData name="Sancia Taylor (2107199)" userId="S::2107199@student.uwtsd.ac.uk::72ad6913-4b75-4987-8d90-57abb5305f1c" providerId="AD" clId="Web-{6EF122BF-6D6B-422A-D366-6FDF20DCDA9C}" dt="2022-06-24T23:12:44.493" v="780"/>
        <pc:sldMkLst>
          <pc:docMk/>
          <pc:sldMk cId="356326839" sldId="256"/>
        </pc:sldMkLst>
        <pc:spChg chg="mod ord">
          <ac:chgData name="Sancia Taylor (2107199)" userId="S::2107199@student.uwtsd.ac.uk::72ad6913-4b75-4987-8d90-57abb5305f1c" providerId="AD" clId="Web-{6EF122BF-6D6B-422A-D366-6FDF20DCDA9C}" dt="2022-06-24T23:12:44.493" v="780"/>
          <ac:spMkLst>
            <pc:docMk/>
            <pc:sldMk cId="356326839" sldId="256"/>
            <ac:spMk id="2" creationId="{00000000-0000-0000-0000-000000000000}"/>
          </ac:spMkLst>
        </pc:spChg>
        <pc:spChg chg="mod ord">
          <ac:chgData name="Sancia Taylor (2107199)" userId="S::2107199@student.uwtsd.ac.uk::72ad6913-4b75-4987-8d90-57abb5305f1c" providerId="AD" clId="Web-{6EF122BF-6D6B-422A-D366-6FDF20DCDA9C}" dt="2022-06-24T23:12:44.493" v="780"/>
          <ac:spMkLst>
            <pc:docMk/>
            <pc:sldMk cId="356326839" sldId="256"/>
            <ac:spMk id="3" creationId="{00000000-0000-0000-0000-000000000000}"/>
          </ac:spMkLst>
        </pc:spChg>
        <pc:picChg chg="mod">
          <ac:chgData name="Sancia Taylor (2107199)" userId="S::2107199@student.uwtsd.ac.uk::72ad6913-4b75-4987-8d90-57abb5305f1c" providerId="AD" clId="Web-{6EF122BF-6D6B-422A-D366-6FDF20DCDA9C}" dt="2022-06-24T22:28:40.544" v="715" actId="1076"/>
          <ac:picMkLst>
            <pc:docMk/>
            <pc:sldMk cId="356326839" sldId="256"/>
            <ac:picMk id="5" creationId="{0112F8AD-7C8D-DE3B-BED9-C64E7B397411}"/>
          </ac:picMkLst>
        </pc:picChg>
      </pc:sldChg>
      <pc:sldChg chg="new del">
        <pc:chgData name="Sancia Taylor (2107199)" userId="S::2107199@student.uwtsd.ac.uk::72ad6913-4b75-4987-8d90-57abb5305f1c" providerId="AD" clId="Web-{6EF122BF-6D6B-422A-D366-6FDF20DCDA9C}" dt="2022-06-24T19:12:44.453" v="155"/>
        <pc:sldMkLst>
          <pc:docMk/>
          <pc:sldMk cId="2105282083" sldId="257"/>
        </pc:sldMkLst>
      </pc:sldChg>
      <pc:sldChg chg="modSp new mod modClrScheme chgLayout">
        <pc:chgData name="Sancia Taylor (2107199)" userId="S::2107199@student.uwtsd.ac.uk::72ad6913-4b75-4987-8d90-57abb5305f1c" providerId="AD" clId="Web-{6EF122BF-6D6B-422A-D366-6FDF20DCDA9C}" dt="2022-06-25T15:26:59.168" v="784" actId="20577"/>
        <pc:sldMkLst>
          <pc:docMk/>
          <pc:sldMk cId="2914654514" sldId="257"/>
        </pc:sldMkLst>
        <pc:spChg chg="mod ord">
          <ac:chgData name="Sancia Taylor (2107199)" userId="S::2107199@student.uwtsd.ac.uk::72ad6913-4b75-4987-8d90-57abb5305f1c" providerId="AD" clId="Web-{6EF122BF-6D6B-422A-D366-6FDF20DCDA9C}" dt="2022-06-25T15:26:59.168" v="784" actId="20577"/>
          <ac:spMkLst>
            <pc:docMk/>
            <pc:sldMk cId="2914654514" sldId="257"/>
            <ac:spMk id="2" creationId="{AA745990-91D7-584F-3128-3558B472E5A1}"/>
          </ac:spMkLst>
        </pc:spChg>
        <pc:spChg chg="mod ord">
          <ac:chgData name="Sancia Taylor (2107199)" userId="S::2107199@student.uwtsd.ac.uk::72ad6913-4b75-4987-8d90-57abb5305f1c" providerId="AD" clId="Web-{6EF122BF-6D6B-422A-D366-6FDF20DCDA9C}" dt="2022-06-25T15:26:59.043" v="783" actId="20577"/>
          <ac:spMkLst>
            <pc:docMk/>
            <pc:sldMk cId="2914654514" sldId="257"/>
            <ac:spMk id="3" creationId="{83435FFE-EDA9-8124-890E-4BAE3296E334}"/>
          </ac:spMkLst>
        </pc:spChg>
      </pc:sldChg>
      <pc:sldChg chg="addSp delSp modSp del">
        <pc:chgData name="Sancia Taylor (2107199)" userId="S::2107199@student.uwtsd.ac.uk::72ad6913-4b75-4987-8d90-57abb5305f1c" providerId="AD" clId="Web-{6EF122BF-6D6B-422A-D366-6FDF20DCDA9C}" dt="2022-06-24T19:12:18.078" v="153"/>
        <pc:sldMkLst>
          <pc:docMk/>
          <pc:sldMk cId="3678660303" sldId="257"/>
        </pc:sldMkLst>
        <pc:spChg chg="mod">
          <ac:chgData name="Sancia Taylor (2107199)" userId="S::2107199@student.uwtsd.ac.uk::72ad6913-4b75-4987-8d90-57abb5305f1c" providerId="AD" clId="Web-{6EF122BF-6D6B-422A-D366-6FDF20DCDA9C}" dt="2022-06-24T19:10:37.701" v="143" actId="14100"/>
          <ac:spMkLst>
            <pc:docMk/>
            <pc:sldMk cId="3678660303" sldId="257"/>
            <ac:spMk id="2" creationId="{52164221-0688-6BA5-3846-4E319E0F7E7D}"/>
          </ac:spMkLst>
        </pc:spChg>
        <pc:spChg chg="mod">
          <ac:chgData name="Sancia Taylor (2107199)" userId="S::2107199@student.uwtsd.ac.uk::72ad6913-4b75-4987-8d90-57abb5305f1c" providerId="AD" clId="Web-{6EF122BF-6D6B-422A-D366-6FDF20DCDA9C}" dt="2022-06-24T19:10:51.888" v="146" actId="14100"/>
          <ac:spMkLst>
            <pc:docMk/>
            <pc:sldMk cId="3678660303" sldId="257"/>
            <ac:spMk id="3" creationId="{33308808-16C5-C4B4-3E11-AF521D670B54}"/>
          </ac:spMkLst>
        </pc:spChg>
        <pc:spChg chg="add del mod">
          <ac:chgData name="Sancia Taylor (2107199)" userId="S::2107199@student.uwtsd.ac.uk::72ad6913-4b75-4987-8d90-57abb5305f1c" providerId="AD" clId="Web-{6EF122BF-6D6B-422A-D366-6FDF20DCDA9C}" dt="2022-06-24T19:10:14.919" v="141"/>
          <ac:spMkLst>
            <pc:docMk/>
            <pc:sldMk cId="3678660303" sldId="257"/>
            <ac:spMk id="4" creationId="{C7870688-9695-2CB2-4D5B-95A9048EE165}"/>
          </ac:spMkLst>
        </pc:spChg>
        <pc:spChg chg="add mod">
          <ac:chgData name="Sancia Taylor (2107199)" userId="S::2107199@student.uwtsd.ac.uk::72ad6913-4b75-4987-8d90-57abb5305f1c" providerId="AD" clId="Web-{6EF122BF-6D6B-422A-D366-6FDF20DCDA9C}" dt="2022-06-24T19:11:18.233" v="152" actId="14100"/>
          <ac:spMkLst>
            <pc:docMk/>
            <pc:sldMk cId="3678660303" sldId="257"/>
            <ac:spMk id="5" creationId="{DAAA2F78-B604-34B2-B45F-3964A298B2F5}"/>
          </ac:spMkLst>
        </pc:spChg>
        <pc:spChg chg="del">
          <ac:chgData name="Sancia Taylor (2107199)" userId="S::2107199@student.uwtsd.ac.uk::72ad6913-4b75-4987-8d90-57abb5305f1c" providerId="AD" clId="Web-{6EF122BF-6D6B-422A-D366-6FDF20DCDA9C}" dt="2022-06-24T19:10:20.435" v="142"/>
          <ac:spMkLst>
            <pc:docMk/>
            <pc:sldMk cId="3678660303" sldId="257"/>
            <ac:spMk id="45" creationId="{3D1E5586-8BB5-40F6-96C3-2E87DD7CE5CD}"/>
          </ac:spMkLst>
        </pc:spChg>
        <pc:spChg chg="add">
          <ac:chgData name="Sancia Taylor (2107199)" userId="S::2107199@student.uwtsd.ac.uk::72ad6913-4b75-4987-8d90-57abb5305f1c" providerId="AD" clId="Web-{6EF122BF-6D6B-422A-D366-6FDF20DCDA9C}" dt="2022-06-24T19:10:20.435" v="142"/>
          <ac:spMkLst>
            <pc:docMk/>
            <pc:sldMk cId="3678660303" sldId="257"/>
            <ac:spMk id="53" creationId="{3D1E5586-8BB5-40F6-96C3-2E87DD7CE5CD}"/>
          </ac:spMkLst>
        </pc:spChg>
        <pc:picChg chg="del">
          <ac:chgData name="Sancia Taylor (2107199)" userId="S::2107199@student.uwtsd.ac.uk::72ad6913-4b75-4987-8d90-57abb5305f1c" providerId="AD" clId="Web-{6EF122BF-6D6B-422A-D366-6FDF20DCDA9C}" dt="2022-06-24T19:10:20.435" v="142"/>
          <ac:picMkLst>
            <pc:docMk/>
            <pc:sldMk cId="3678660303" sldId="257"/>
            <ac:picMk id="44" creationId="{18BD78ED-75E1-4879-B369-BC61F7C45E22}"/>
          </ac:picMkLst>
        </pc:picChg>
        <pc:picChg chg="add">
          <ac:chgData name="Sancia Taylor (2107199)" userId="S::2107199@student.uwtsd.ac.uk::72ad6913-4b75-4987-8d90-57abb5305f1c" providerId="AD" clId="Web-{6EF122BF-6D6B-422A-D366-6FDF20DCDA9C}" dt="2022-06-24T19:10:20.435" v="142"/>
          <ac:picMkLst>
            <pc:docMk/>
            <pc:sldMk cId="3678660303" sldId="257"/>
            <ac:picMk id="51" creationId="{18BD78ED-75E1-4879-B369-BC61F7C45E22}"/>
          </ac:picMkLst>
        </pc:picChg>
        <pc:cxnChg chg="del">
          <ac:chgData name="Sancia Taylor (2107199)" userId="S::2107199@student.uwtsd.ac.uk::72ad6913-4b75-4987-8d90-57abb5305f1c" providerId="AD" clId="Web-{6EF122BF-6D6B-422A-D366-6FDF20DCDA9C}" dt="2022-06-24T19:10:20.435" v="142"/>
          <ac:cxnSpMkLst>
            <pc:docMk/>
            <pc:sldMk cId="3678660303" sldId="257"/>
            <ac:cxnSpMk id="46" creationId="{8A832D40-B9E2-4CE7-9E0A-B35591EA2035}"/>
          </ac:cxnSpMkLst>
        </pc:cxnChg>
        <pc:cxnChg chg="add">
          <ac:chgData name="Sancia Taylor (2107199)" userId="S::2107199@student.uwtsd.ac.uk::72ad6913-4b75-4987-8d90-57abb5305f1c" providerId="AD" clId="Web-{6EF122BF-6D6B-422A-D366-6FDF20DCDA9C}" dt="2022-06-24T19:10:20.435" v="142"/>
          <ac:cxnSpMkLst>
            <pc:docMk/>
            <pc:sldMk cId="3678660303" sldId="257"/>
            <ac:cxnSpMk id="55" creationId="{8A832D40-B9E2-4CE7-9E0A-B35591EA2035}"/>
          </ac:cxnSpMkLst>
        </pc:cxnChg>
      </pc:sldChg>
      <pc:sldChg chg="new del">
        <pc:chgData name="Sancia Taylor (2107199)" userId="S::2107199@student.uwtsd.ac.uk::72ad6913-4b75-4987-8d90-57abb5305f1c" providerId="AD" clId="Web-{6EF122BF-6D6B-422A-D366-6FDF20DCDA9C}" dt="2022-06-24T18:36:16.539" v="129"/>
        <pc:sldMkLst>
          <pc:docMk/>
          <pc:sldMk cId="122639166" sldId="258"/>
        </pc:sldMkLst>
      </pc:sldChg>
      <pc:sldChg chg="addSp delSp modSp new mod modClrScheme addAnim delAnim modAnim chgLayout">
        <pc:chgData name="Sancia Taylor (2107199)" userId="S::2107199@student.uwtsd.ac.uk::72ad6913-4b75-4987-8d90-57abb5305f1c" providerId="AD" clId="Web-{6EF122BF-6D6B-422A-D366-6FDF20DCDA9C}" dt="2022-06-24T23:12:44.493" v="780"/>
        <pc:sldMkLst>
          <pc:docMk/>
          <pc:sldMk cId="532206820" sldId="258"/>
        </pc:sldMkLst>
        <pc:spChg chg="add del mod">
          <ac:chgData name="Sancia Taylor (2107199)" userId="S::2107199@student.uwtsd.ac.uk::72ad6913-4b75-4987-8d90-57abb5305f1c" providerId="AD" clId="Web-{6EF122BF-6D6B-422A-D366-6FDF20DCDA9C}" dt="2022-06-24T19:36:50.185" v="186"/>
          <ac:spMkLst>
            <pc:docMk/>
            <pc:sldMk cId="532206820" sldId="258"/>
            <ac:spMk id="3" creationId="{BA7545FD-6976-9C43-DF61-AFE12639B138}"/>
          </ac:spMkLst>
        </pc:spChg>
        <pc:spChg chg="add mod">
          <ac:chgData name="Sancia Taylor (2107199)" userId="S::2107199@student.uwtsd.ac.uk::72ad6913-4b75-4987-8d90-57abb5305f1c" providerId="AD" clId="Web-{6EF122BF-6D6B-422A-D366-6FDF20DCDA9C}" dt="2022-06-24T21:32:06.057" v="351" actId="1076"/>
          <ac:spMkLst>
            <pc:docMk/>
            <pc:sldMk cId="532206820" sldId="258"/>
            <ac:spMk id="6" creationId="{2EBA29CD-92FC-6A86-BED6-DA01CC4C6CE4}"/>
          </ac:spMkLst>
        </pc:spChg>
        <pc:spChg chg="add mod">
          <ac:chgData name="Sancia Taylor (2107199)" userId="S::2107199@student.uwtsd.ac.uk::72ad6913-4b75-4987-8d90-57abb5305f1c" providerId="AD" clId="Web-{6EF122BF-6D6B-422A-D366-6FDF20DCDA9C}" dt="2022-06-24T22:24:21.772" v="707" actId="14100"/>
          <ac:spMkLst>
            <pc:docMk/>
            <pc:sldMk cId="532206820" sldId="258"/>
            <ac:spMk id="8" creationId="{0B119662-50A9-001E-2BDB-D092804C5BE7}"/>
          </ac:spMkLst>
        </pc:spChg>
        <pc:spChg chg="add del mod">
          <ac:chgData name="Sancia Taylor (2107199)" userId="S::2107199@student.uwtsd.ac.uk::72ad6913-4b75-4987-8d90-57abb5305f1c" providerId="AD" clId="Web-{6EF122BF-6D6B-422A-D366-6FDF20DCDA9C}" dt="2022-06-24T20:02:25.956" v="317"/>
          <ac:spMkLst>
            <pc:docMk/>
            <pc:sldMk cId="532206820" sldId="258"/>
            <ac:spMk id="9" creationId="{50A8EE9A-DE5D-DB95-2FE1-B9FFE1997562}"/>
          </ac:spMkLst>
        </pc:spChg>
        <pc:spChg chg="add del mod">
          <ac:chgData name="Sancia Taylor (2107199)" userId="S::2107199@student.uwtsd.ac.uk::72ad6913-4b75-4987-8d90-57abb5305f1c" providerId="AD" clId="Web-{6EF122BF-6D6B-422A-D366-6FDF20DCDA9C}" dt="2022-06-24T20:02:23.081" v="315"/>
          <ac:spMkLst>
            <pc:docMk/>
            <pc:sldMk cId="532206820" sldId="258"/>
            <ac:spMk id="10" creationId="{A5AA1D4B-543B-61C0-5D1F-159FD736730C}"/>
          </ac:spMkLst>
        </pc:spChg>
        <pc:spChg chg="add mod">
          <ac:chgData name="Sancia Taylor (2107199)" userId="S::2107199@student.uwtsd.ac.uk::72ad6913-4b75-4987-8d90-57abb5305f1c" providerId="AD" clId="Web-{6EF122BF-6D6B-422A-D366-6FDF20DCDA9C}" dt="2022-06-24T22:24:08.241" v="706" actId="1076"/>
          <ac:spMkLst>
            <pc:docMk/>
            <pc:sldMk cId="532206820" sldId="258"/>
            <ac:spMk id="11" creationId="{78D2EE4B-3510-B414-81C2-466CDAD33E30}"/>
          </ac:spMkLst>
        </pc:spChg>
        <pc:spChg chg="add mod">
          <ac:chgData name="Sancia Taylor (2107199)" userId="S::2107199@student.uwtsd.ac.uk::72ad6913-4b75-4987-8d90-57abb5305f1c" providerId="AD" clId="Web-{6EF122BF-6D6B-422A-D366-6FDF20DCDA9C}" dt="2022-06-24T22:29:36.296" v="718" actId="14100"/>
          <ac:spMkLst>
            <pc:docMk/>
            <pc:sldMk cId="532206820" sldId="258"/>
            <ac:spMk id="12" creationId="{27E23418-3EB9-8828-B337-F482C1BEB070}"/>
          </ac:spMkLst>
        </pc:spChg>
        <pc:picChg chg="add del mod">
          <ac:chgData name="Sancia Taylor (2107199)" userId="S::2107199@student.uwtsd.ac.uk::72ad6913-4b75-4987-8d90-57abb5305f1c" providerId="AD" clId="Web-{6EF122BF-6D6B-422A-D366-6FDF20DCDA9C}" dt="2022-06-24T19:36:50.201" v="187"/>
          <ac:picMkLst>
            <pc:docMk/>
            <pc:sldMk cId="532206820" sldId="258"/>
            <ac:picMk id="2" creationId="{A29534CD-6359-7BB2-38D0-B48AF5AF6B9C}"/>
          </ac:picMkLst>
        </pc:picChg>
        <pc:picChg chg="add mod">
          <ac:chgData name="Sancia Taylor (2107199)" userId="S::2107199@student.uwtsd.ac.uk::72ad6913-4b75-4987-8d90-57abb5305f1c" providerId="AD" clId="Web-{6EF122BF-6D6B-422A-D366-6FDF20DCDA9C}" dt="2022-06-24T22:23:47.834" v="703" actId="1076"/>
          <ac:picMkLst>
            <pc:docMk/>
            <pc:sldMk cId="532206820" sldId="258"/>
            <ac:picMk id="5" creationId="{4B344BCA-252C-949A-1B7B-AC0BCDD31085}"/>
          </ac:picMkLst>
        </pc:picChg>
      </pc:sldChg>
      <pc:sldChg chg="addSp delSp modSp new mod modTransition setBg modClrScheme addAnim modAnim chgLayout">
        <pc:chgData name="Sancia Taylor (2107199)" userId="S::2107199@student.uwtsd.ac.uk::72ad6913-4b75-4987-8d90-57abb5305f1c" providerId="AD" clId="Web-{6EF122BF-6D6B-422A-D366-6FDF20DCDA9C}" dt="2022-06-24T23:12:44.493" v="780"/>
        <pc:sldMkLst>
          <pc:docMk/>
          <pc:sldMk cId="1782834197" sldId="259"/>
        </pc:sldMkLst>
        <pc:spChg chg="mod ord">
          <ac:chgData name="Sancia Taylor (2107199)" userId="S::2107199@student.uwtsd.ac.uk::72ad6913-4b75-4987-8d90-57abb5305f1c" providerId="AD" clId="Web-{6EF122BF-6D6B-422A-D366-6FDF20DCDA9C}" dt="2022-06-24T23:12:44.493" v="780"/>
          <ac:spMkLst>
            <pc:docMk/>
            <pc:sldMk cId="1782834197" sldId="259"/>
            <ac:spMk id="2" creationId="{13750FFE-6388-2FB0-CE4C-C48C487B01D8}"/>
          </ac:spMkLst>
        </pc:spChg>
        <pc:spChg chg="del">
          <ac:chgData name="Sancia Taylor (2107199)" userId="S::2107199@student.uwtsd.ac.uk::72ad6913-4b75-4987-8d90-57abb5305f1c" providerId="AD" clId="Web-{6EF122BF-6D6B-422A-D366-6FDF20DCDA9C}" dt="2022-06-24T21:47:12.772" v="385"/>
          <ac:spMkLst>
            <pc:docMk/>
            <pc:sldMk cId="1782834197" sldId="259"/>
            <ac:spMk id="3" creationId="{F4A813F4-40F4-65C3-F59A-E5F4B98DD40E}"/>
          </ac:spMkLst>
        </pc:spChg>
        <pc:spChg chg="mod ord">
          <ac:chgData name="Sancia Taylor (2107199)" userId="S::2107199@student.uwtsd.ac.uk::72ad6913-4b75-4987-8d90-57abb5305f1c" providerId="AD" clId="Web-{6EF122BF-6D6B-422A-D366-6FDF20DCDA9C}" dt="2022-06-24T23:12:44.493" v="780"/>
          <ac:spMkLst>
            <pc:docMk/>
            <pc:sldMk cId="1782834197" sldId="259"/>
            <ac:spMk id="4" creationId="{ABD5CB82-A080-74BC-A40F-C69D63B6577B}"/>
          </ac:spMkLst>
        </pc:spChg>
        <pc:spChg chg="add del mod">
          <ac:chgData name="Sancia Taylor (2107199)" userId="S::2107199@student.uwtsd.ac.uk::72ad6913-4b75-4987-8d90-57abb5305f1c" providerId="AD" clId="Web-{6EF122BF-6D6B-422A-D366-6FDF20DCDA9C}" dt="2022-06-24T21:49:06.572" v="401"/>
          <ac:spMkLst>
            <pc:docMk/>
            <pc:sldMk cId="1782834197" sldId="259"/>
            <ac:spMk id="6" creationId="{806A5C4D-6581-5000-0C9F-EB66709AD875}"/>
          </ac:spMkLst>
        </pc:spChg>
        <pc:spChg chg="add mod ord">
          <ac:chgData name="Sancia Taylor (2107199)" userId="S::2107199@student.uwtsd.ac.uk::72ad6913-4b75-4987-8d90-57abb5305f1c" providerId="AD" clId="Web-{6EF122BF-6D6B-422A-D366-6FDF20DCDA9C}" dt="2022-06-24T23:12:44.493" v="780"/>
          <ac:spMkLst>
            <pc:docMk/>
            <pc:sldMk cId="1782834197" sldId="259"/>
            <ac:spMk id="9" creationId="{29246097-6D7B-5C52-3B1B-E9472784C448}"/>
          </ac:spMkLst>
        </pc:spChg>
        <pc:spChg chg="add mod">
          <ac:chgData name="Sancia Taylor (2107199)" userId="S::2107199@student.uwtsd.ac.uk::72ad6913-4b75-4987-8d90-57abb5305f1c" providerId="AD" clId="Web-{6EF122BF-6D6B-422A-D366-6FDF20DCDA9C}" dt="2022-06-24T23:06:26.450" v="756" actId="20577"/>
          <ac:spMkLst>
            <pc:docMk/>
            <pc:sldMk cId="1782834197" sldId="259"/>
            <ac:spMk id="10" creationId="{75AA7B73-7CEB-F514-D971-49F68BB94F89}"/>
          </ac:spMkLst>
        </pc:spChg>
        <pc:spChg chg="add mod">
          <ac:chgData name="Sancia Taylor (2107199)" userId="S::2107199@student.uwtsd.ac.uk::72ad6913-4b75-4987-8d90-57abb5305f1c" providerId="AD" clId="Web-{6EF122BF-6D6B-422A-D366-6FDF20DCDA9C}" dt="2022-06-24T22:10:34.448" v="508" actId="20577"/>
          <ac:spMkLst>
            <pc:docMk/>
            <pc:sldMk cId="1782834197" sldId="259"/>
            <ac:spMk id="11" creationId="{8D4E805F-B0ED-624C-F0FF-2261B66BFF65}"/>
          </ac:spMkLst>
        </pc:spChg>
        <pc:spChg chg="add mod">
          <ac:chgData name="Sancia Taylor (2107199)" userId="S::2107199@student.uwtsd.ac.uk::72ad6913-4b75-4987-8d90-57abb5305f1c" providerId="AD" clId="Web-{6EF122BF-6D6B-422A-D366-6FDF20DCDA9C}" dt="2022-06-24T22:10:57.308" v="517" actId="20577"/>
          <ac:spMkLst>
            <pc:docMk/>
            <pc:sldMk cId="1782834197" sldId="259"/>
            <ac:spMk id="12" creationId="{96979B00-3CA2-41FB-F4F0-0A71CACD5363}"/>
          </ac:spMkLst>
        </pc:spChg>
        <pc:spChg chg="add mod">
          <ac:chgData name="Sancia Taylor (2107199)" userId="S::2107199@student.uwtsd.ac.uk::72ad6913-4b75-4987-8d90-57abb5305f1c" providerId="AD" clId="Web-{6EF122BF-6D6B-422A-D366-6FDF20DCDA9C}" dt="2022-06-24T22:11:36.887" v="523" actId="20577"/>
          <ac:spMkLst>
            <pc:docMk/>
            <pc:sldMk cId="1782834197" sldId="259"/>
            <ac:spMk id="13" creationId="{82B6B3A1-7A6D-49E6-6B64-6B4A94399CA0}"/>
          </ac:spMkLst>
        </pc:spChg>
        <pc:picChg chg="add del mod ord">
          <ac:chgData name="Sancia Taylor (2107199)" userId="S::2107199@student.uwtsd.ac.uk::72ad6913-4b75-4987-8d90-57abb5305f1c" providerId="AD" clId="Web-{6EF122BF-6D6B-422A-D366-6FDF20DCDA9C}" dt="2022-06-24T21:49:06.572" v="401"/>
          <ac:picMkLst>
            <pc:docMk/>
            <pc:sldMk cId="1782834197" sldId="259"/>
            <ac:picMk id="5" creationId="{D763E93B-AF88-2525-23FB-F717C651B7FA}"/>
          </ac:picMkLst>
        </pc:picChg>
      </pc:sldChg>
      <pc:sldChg chg="add del replId">
        <pc:chgData name="Sancia Taylor (2107199)" userId="S::2107199@student.uwtsd.ac.uk::72ad6913-4b75-4987-8d90-57abb5305f1c" providerId="AD" clId="Web-{6EF122BF-6D6B-422A-D366-6FDF20DCDA9C}" dt="2022-06-24T20:03:35.301" v="319"/>
        <pc:sldMkLst>
          <pc:docMk/>
          <pc:sldMk cId="4041703406" sldId="259"/>
        </pc:sldMkLst>
      </pc:sldChg>
      <pc:sldMasterChg chg="del mod setBg delSldLayout modSldLayout">
        <pc:chgData name="Sancia Taylor (2107199)" userId="S::2107199@student.uwtsd.ac.uk::72ad6913-4b75-4987-8d90-57abb5305f1c" providerId="AD" clId="Web-{6EF122BF-6D6B-422A-D366-6FDF20DCDA9C}" dt="2022-06-24T23:08:12.969" v="758"/>
        <pc:sldMasterMkLst>
          <pc:docMk/>
          <pc:sldMasterMk cId="118876486" sldId="2147483968"/>
        </pc:sldMasterMkLst>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2213243760" sldId="2147483969"/>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3929512770" sldId="2147483970"/>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1232707862" sldId="2147483971"/>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821020609" sldId="2147483972"/>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652503095" sldId="2147483973"/>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1699306955" sldId="2147483974"/>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546069561" sldId="2147483975"/>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2249581243" sldId="2147483976"/>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1273464661" sldId="2147483977"/>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2221403136" sldId="2147483978"/>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818355791" sldId="2147483979"/>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2616185589" sldId="2147483980"/>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1751412505" sldId="2147483981"/>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374644035" sldId="2147483982"/>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1139780199" sldId="2147483983"/>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1937369074" sldId="2147483984"/>
          </pc:sldLayoutMkLst>
        </pc:sldLayoutChg>
        <pc:sldLayoutChg chg="del mod">
          <pc:chgData name="Sancia Taylor (2107199)" userId="S::2107199@student.uwtsd.ac.uk::72ad6913-4b75-4987-8d90-57abb5305f1c" providerId="AD" clId="Web-{6EF122BF-6D6B-422A-D366-6FDF20DCDA9C}" dt="2022-06-24T23:08:12.969" v="758"/>
          <pc:sldLayoutMkLst>
            <pc:docMk/>
            <pc:sldMasterMk cId="118876486" sldId="2147483968"/>
            <pc:sldLayoutMk cId="1731299652" sldId="2147483985"/>
          </pc:sldLayoutMkLst>
        </pc:sldLayoutChg>
      </pc:sldMasterChg>
      <pc:sldMasterChg chg="add del addSldLayout delSldLayout modSldLayout">
        <pc:chgData name="Sancia Taylor (2107199)" userId="S::2107199@student.uwtsd.ac.uk::72ad6913-4b75-4987-8d90-57abb5305f1c" providerId="AD" clId="Web-{6EF122BF-6D6B-422A-D366-6FDF20DCDA9C}" dt="2022-06-24T23:08:22.329" v="759"/>
        <pc:sldMasterMkLst>
          <pc:docMk/>
          <pc:sldMasterMk cId="711258828" sldId="2147483986"/>
        </pc:sldMasterMkLst>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3433560882" sldId="2147483987"/>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2038750144" sldId="2147483988"/>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2456543259" sldId="2147483989"/>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2500330602" sldId="2147483990"/>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1836535844" sldId="2147483991"/>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161750225" sldId="2147483992"/>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2176555758" sldId="2147483993"/>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1041437560" sldId="2147483994"/>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224596165" sldId="2147483995"/>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757270528" sldId="2147483996"/>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1369486241" sldId="2147483997"/>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2037487981" sldId="2147483998"/>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4213649569" sldId="2147483999"/>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3122799793" sldId="2147484000"/>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2648205298" sldId="2147484001"/>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2896940654" sldId="2147484002"/>
          </pc:sldLayoutMkLst>
        </pc:sldLayoutChg>
        <pc:sldLayoutChg chg="add del mod replId">
          <pc:chgData name="Sancia Taylor (2107199)" userId="S::2107199@student.uwtsd.ac.uk::72ad6913-4b75-4987-8d90-57abb5305f1c" providerId="AD" clId="Web-{6EF122BF-6D6B-422A-D366-6FDF20DCDA9C}" dt="2022-06-24T23:08:22.329" v="759"/>
          <pc:sldLayoutMkLst>
            <pc:docMk/>
            <pc:sldMasterMk cId="711258828" sldId="2147483986"/>
            <pc:sldLayoutMk cId="2919318530" sldId="2147484003"/>
          </pc:sldLayoutMkLst>
        </pc:sldLayoutChg>
      </pc:sldMasterChg>
      <pc:sldMasterChg chg="add del addSldLayout delSldLayout modSldLayout">
        <pc:chgData name="Sancia Taylor (2107199)" userId="S::2107199@student.uwtsd.ac.uk::72ad6913-4b75-4987-8d90-57abb5305f1c" providerId="AD" clId="Web-{6EF122BF-6D6B-422A-D366-6FDF20DCDA9C}" dt="2022-06-24T23:08:29.923" v="760"/>
        <pc:sldMasterMkLst>
          <pc:docMk/>
          <pc:sldMasterMk cId="3607390470" sldId="2147484004"/>
        </pc:sldMasterMkLst>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3218747835" sldId="2147484005"/>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2518347395" sldId="2147484006"/>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588816377" sldId="2147484007"/>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3652327546" sldId="2147484008"/>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3246964528" sldId="2147484009"/>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3504166721" sldId="2147484010"/>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87748580" sldId="2147484011"/>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454203122" sldId="2147484012"/>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1685390573" sldId="2147484013"/>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246013015" sldId="2147484014"/>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3428512395" sldId="2147484015"/>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2041696050" sldId="2147484016"/>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2174420748" sldId="2147484017"/>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2923377046" sldId="2147484018"/>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4253630604" sldId="2147484019"/>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3408308887" sldId="2147484020"/>
          </pc:sldLayoutMkLst>
        </pc:sldLayoutChg>
        <pc:sldLayoutChg chg="add del mod replId">
          <pc:chgData name="Sancia Taylor (2107199)" userId="S::2107199@student.uwtsd.ac.uk::72ad6913-4b75-4987-8d90-57abb5305f1c" providerId="AD" clId="Web-{6EF122BF-6D6B-422A-D366-6FDF20DCDA9C}" dt="2022-06-24T23:08:29.923" v="760"/>
          <pc:sldLayoutMkLst>
            <pc:docMk/>
            <pc:sldMasterMk cId="3607390470" sldId="2147484004"/>
            <pc:sldLayoutMk cId="1627277134" sldId="2147484021"/>
          </pc:sldLayoutMkLst>
        </pc:sldLayoutChg>
      </pc:sldMasterChg>
      <pc:sldMasterChg chg="add del addSldLayout delSldLayout modSldLayout">
        <pc:chgData name="Sancia Taylor (2107199)" userId="S::2107199@student.uwtsd.ac.uk::72ad6913-4b75-4987-8d90-57abb5305f1c" providerId="AD" clId="Web-{6EF122BF-6D6B-422A-D366-6FDF20DCDA9C}" dt="2022-06-24T23:08:34.157" v="761"/>
        <pc:sldMasterMkLst>
          <pc:docMk/>
          <pc:sldMasterMk cId="2381849463" sldId="2147484022"/>
        </pc:sldMasterMkLst>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185880161" sldId="2147484023"/>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516347853" sldId="2147484024"/>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3226819066" sldId="2147484025"/>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4105769212" sldId="2147484026"/>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3165028213" sldId="2147484027"/>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2119732321" sldId="2147484028"/>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556468628" sldId="2147484029"/>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1706625217" sldId="2147484030"/>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1828757949" sldId="2147484031"/>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1821162509" sldId="2147484032"/>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915743890" sldId="2147484033"/>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269081802" sldId="2147484034"/>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338302372" sldId="2147484035"/>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3210279248" sldId="2147484036"/>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2247727886" sldId="2147484037"/>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3123357902" sldId="2147484038"/>
          </pc:sldLayoutMkLst>
        </pc:sldLayoutChg>
        <pc:sldLayoutChg chg="add del mod replId">
          <pc:chgData name="Sancia Taylor (2107199)" userId="S::2107199@student.uwtsd.ac.uk::72ad6913-4b75-4987-8d90-57abb5305f1c" providerId="AD" clId="Web-{6EF122BF-6D6B-422A-D366-6FDF20DCDA9C}" dt="2022-06-24T23:08:34.157" v="761"/>
          <pc:sldLayoutMkLst>
            <pc:docMk/>
            <pc:sldMasterMk cId="2381849463" sldId="2147484022"/>
            <pc:sldLayoutMk cId="2918844412" sldId="2147484039"/>
          </pc:sldLayoutMkLst>
        </pc:sldLayoutChg>
      </pc:sldMasterChg>
      <pc:sldMasterChg chg="add del addSldLayout delSldLayout modSldLayout">
        <pc:chgData name="Sancia Taylor (2107199)" userId="S::2107199@student.uwtsd.ac.uk::72ad6913-4b75-4987-8d90-57abb5305f1c" providerId="AD" clId="Web-{6EF122BF-6D6B-422A-D366-6FDF20DCDA9C}" dt="2022-06-24T23:08:37.126" v="762"/>
        <pc:sldMasterMkLst>
          <pc:docMk/>
          <pc:sldMasterMk cId="327185095" sldId="2147484040"/>
        </pc:sldMasterMkLst>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414072739" sldId="2147484041"/>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2350075009" sldId="2147484042"/>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3038488860" sldId="2147484043"/>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2247718666" sldId="2147484044"/>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611792764" sldId="2147484045"/>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3041691749" sldId="2147484046"/>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870408312" sldId="2147484047"/>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4067813691" sldId="2147484048"/>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2686850716" sldId="2147484049"/>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4163907771" sldId="2147484050"/>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4249022793" sldId="2147484051"/>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2368937496" sldId="2147484052"/>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2293950565" sldId="2147484053"/>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3083290109" sldId="2147484054"/>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673964520" sldId="2147484055"/>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1516361212" sldId="2147484056"/>
          </pc:sldLayoutMkLst>
        </pc:sldLayoutChg>
        <pc:sldLayoutChg chg="add del mod replId">
          <pc:chgData name="Sancia Taylor (2107199)" userId="S::2107199@student.uwtsd.ac.uk::72ad6913-4b75-4987-8d90-57abb5305f1c" providerId="AD" clId="Web-{6EF122BF-6D6B-422A-D366-6FDF20DCDA9C}" dt="2022-06-24T23:08:37.126" v="762"/>
          <pc:sldLayoutMkLst>
            <pc:docMk/>
            <pc:sldMasterMk cId="327185095" sldId="2147484040"/>
            <pc:sldLayoutMk cId="2880200096" sldId="2147484057"/>
          </pc:sldLayoutMkLst>
        </pc:sldLayoutChg>
      </pc:sldMasterChg>
      <pc:sldMasterChg chg="add del addSldLayout delSldLayout modSldLayout">
        <pc:chgData name="Sancia Taylor (2107199)" userId="S::2107199@student.uwtsd.ac.uk::72ad6913-4b75-4987-8d90-57abb5305f1c" providerId="AD" clId="Web-{6EF122BF-6D6B-422A-D366-6FDF20DCDA9C}" dt="2022-06-24T23:08:40.095" v="763"/>
        <pc:sldMasterMkLst>
          <pc:docMk/>
          <pc:sldMasterMk cId="3691568984" sldId="2147484058"/>
        </pc:sldMasterMkLst>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1869287670" sldId="2147484059"/>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2187834549" sldId="2147484060"/>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482855776" sldId="2147484061"/>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3850321336" sldId="2147484062"/>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725407775" sldId="2147484063"/>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1701900478" sldId="2147484064"/>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228541329" sldId="2147484065"/>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1812959390" sldId="2147484066"/>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1102027842" sldId="2147484067"/>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3144624818" sldId="2147484068"/>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810906535" sldId="2147484069"/>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1486001617" sldId="2147484070"/>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2056669772" sldId="2147484071"/>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230051532" sldId="2147484072"/>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3726862195" sldId="2147484073"/>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1310050285" sldId="2147484074"/>
          </pc:sldLayoutMkLst>
        </pc:sldLayoutChg>
        <pc:sldLayoutChg chg="add del mod replId">
          <pc:chgData name="Sancia Taylor (2107199)" userId="S::2107199@student.uwtsd.ac.uk::72ad6913-4b75-4987-8d90-57abb5305f1c" providerId="AD" clId="Web-{6EF122BF-6D6B-422A-D366-6FDF20DCDA9C}" dt="2022-06-24T23:08:40.095" v="763"/>
          <pc:sldLayoutMkLst>
            <pc:docMk/>
            <pc:sldMasterMk cId="3691568984" sldId="2147484058"/>
            <pc:sldLayoutMk cId="2195895088" sldId="2147484075"/>
          </pc:sldLayoutMkLst>
        </pc:sldLayoutChg>
      </pc:sldMasterChg>
      <pc:sldMasterChg chg="add del addSldLayout delSldLayout modSldLayout">
        <pc:chgData name="Sancia Taylor (2107199)" userId="S::2107199@student.uwtsd.ac.uk::72ad6913-4b75-4987-8d90-57abb5305f1c" providerId="AD" clId="Web-{6EF122BF-6D6B-422A-D366-6FDF20DCDA9C}" dt="2022-06-24T23:08:49.861" v="764"/>
        <pc:sldMasterMkLst>
          <pc:docMk/>
          <pc:sldMasterMk cId="1463234085" sldId="2147484076"/>
        </pc:sldMasterMkLst>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1297065335" sldId="2147484077"/>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847494099" sldId="2147484078"/>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1548371781" sldId="2147484079"/>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1028668320" sldId="2147484080"/>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3346003293" sldId="2147484081"/>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1844323870" sldId="2147484082"/>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1944101146" sldId="2147484083"/>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2724668969" sldId="2147484084"/>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1963266241" sldId="2147484085"/>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103188510" sldId="2147484086"/>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4235936117" sldId="2147484087"/>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3181262940" sldId="2147484088"/>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2373352758" sldId="2147484089"/>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2890650006" sldId="2147484090"/>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2373866398" sldId="2147484091"/>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1514018540" sldId="2147484092"/>
          </pc:sldLayoutMkLst>
        </pc:sldLayoutChg>
        <pc:sldLayoutChg chg="add del mod replId">
          <pc:chgData name="Sancia Taylor (2107199)" userId="S::2107199@student.uwtsd.ac.uk::72ad6913-4b75-4987-8d90-57abb5305f1c" providerId="AD" clId="Web-{6EF122BF-6D6B-422A-D366-6FDF20DCDA9C}" dt="2022-06-24T23:08:49.861" v="764"/>
          <pc:sldLayoutMkLst>
            <pc:docMk/>
            <pc:sldMasterMk cId="1463234085" sldId="2147484076"/>
            <pc:sldLayoutMk cId="3735091494" sldId="2147484093"/>
          </pc:sldLayoutMkLst>
        </pc:sldLayoutChg>
      </pc:sldMasterChg>
      <pc:sldMasterChg chg="add del addSldLayout delSldLayout modSldLayout">
        <pc:chgData name="Sancia Taylor (2107199)" userId="S::2107199@student.uwtsd.ac.uk::72ad6913-4b75-4987-8d90-57abb5305f1c" providerId="AD" clId="Web-{6EF122BF-6D6B-422A-D366-6FDF20DCDA9C}" dt="2022-06-24T23:08:56.408" v="765"/>
        <pc:sldMasterMkLst>
          <pc:docMk/>
          <pc:sldMasterMk cId="322335973" sldId="2147484094"/>
        </pc:sldMasterMkLst>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3469973508" sldId="2147484095"/>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1152535557" sldId="2147484096"/>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2705180240" sldId="2147484097"/>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3869623255" sldId="2147484098"/>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226958261" sldId="2147484099"/>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111174051" sldId="2147484100"/>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2761266667" sldId="2147484101"/>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2710323680" sldId="2147484102"/>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3799631971" sldId="2147484103"/>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3326213511" sldId="2147484104"/>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2184448650" sldId="2147484105"/>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1124295609" sldId="2147484106"/>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2936602663" sldId="2147484107"/>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1755548881" sldId="2147484108"/>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399778588" sldId="2147484109"/>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3040906203" sldId="2147484110"/>
          </pc:sldLayoutMkLst>
        </pc:sldLayoutChg>
        <pc:sldLayoutChg chg="add del mod replId">
          <pc:chgData name="Sancia Taylor (2107199)" userId="S::2107199@student.uwtsd.ac.uk::72ad6913-4b75-4987-8d90-57abb5305f1c" providerId="AD" clId="Web-{6EF122BF-6D6B-422A-D366-6FDF20DCDA9C}" dt="2022-06-24T23:08:56.408" v="765"/>
          <pc:sldLayoutMkLst>
            <pc:docMk/>
            <pc:sldMasterMk cId="322335973" sldId="2147484094"/>
            <pc:sldLayoutMk cId="4269215531" sldId="2147484111"/>
          </pc:sldLayoutMkLst>
        </pc:sldLayoutChg>
      </pc:sldMasterChg>
      <pc:sldMasterChg chg="add del addSldLayout delSldLayout modSldLayout">
        <pc:chgData name="Sancia Taylor (2107199)" userId="S::2107199@student.uwtsd.ac.uk::72ad6913-4b75-4987-8d90-57abb5305f1c" providerId="AD" clId="Web-{6EF122BF-6D6B-422A-D366-6FDF20DCDA9C}" dt="2022-06-24T23:09:08.174" v="766"/>
        <pc:sldMasterMkLst>
          <pc:docMk/>
          <pc:sldMasterMk cId="3835433495" sldId="2147484112"/>
        </pc:sldMasterMkLst>
        <pc:sldLayoutChg chg="add del mod replId">
          <pc:chgData name="Sancia Taylor (2107199)" userId="S::2107199@student.uwtsd.ac.uk::72ad6913-4b75-4987-8d90-57abb5305f1c" providerId="AD" clId="Web-{6EF122BF-6D6B-422A-D366-6FDF20DCDA9C}" dt="2022-06-24T23:09:08.174" v="766"/>
          <pc:sldLayoutMkLst>
            <pc:docMk/>
            <pc:sldMasterMk cId="3835433495" sldId="2147484112"/>
            <pc:sldLayoutMk cId="3827549205" sldId="2147484113"/>
          </pc:sldLayoutMkLst>
        </pc:sldLayoutChg>
        <pc:sldLayoutChg chg="add del mod replId">
          <pc:chgData name="Sancia Taylor (2107199)" userId="S::2107199@student.uwtsd.ac.uk::72ad6913-4b75-4987-8d90-57abb5305f1c" providerId="AD" clId="Web-{6EF122BF-6D6B-422A-D366-6FDF20DCDA9C}" dt="2022-06-24T23:09:08.174" v="766"/>
          <pc:sldLayoutMkLst>
            <pc:docMk/>
            <pc:sldMasterMk cId="3835433495" sldId="2147484112"/>
            <pc:sldLayoutMk cId="2772666982" sldId="2147484114"/>
          </pc:sldLayoutMkLst>
        </pc:sldLayoutChg>
        <pc:sldLayoutChg chg="add del mod replId">
          <pc:chgData name="Sancia Taylor (2107199)" userId="S::2107199@student.uwtsd.ac.uk::72ad6913-4b75-4987-8d90-57abb5305f1c" providerId="AD" clId="Web-{6EF122BF-6D6B-422A-D366-6FDF20DCDA9C}" dt="2022-06-24T23:09:08.174" v="766"/>
          <pc:sldLayoutMkLst>
            <pc:docMk/>
            <pc:sldMasterMk cId="3835433495" sldId="2147484112"/>
            <pc:sldLayoutMk cId="4039006277" sldId="2147484115"/>
          </pc:sldLayoutMkLst>
        </pc:sldLayoutChg>
        <pc:sldLayoutChg chg="add del mod replId">
          <pc:chgData name="Sancia Taylor (2107199)" userId="S::2107199@student.uwtsd.ac.uk::72ad6913-4b75-4987-8d90-57abb5305f1c" providerId="AD" clId="Web-{6EF122BF-6D6B-422A-D366-6FDF20DCDA9C}" dt="2022-06-24T23:09:08.174" v="766"/>
          <pc:sldLayoutMkLst>
            <pc:docMk/>
            <pc:sldMasterMk cId="3835433495" sldId="2147484112"/>
            <pc:sldLayoutMk cId="3046343826" sldId="2147484116"/>
          </pc:sldLayoutMkLst>
        </pc:sldLayoutChg>
        <pc:sldLayoutChg chg="add del mod replId">
          <pc:chgData name="Sancia Taylor (2107199)" userId="S::2107199@student.uwtsd.ac.uk::72ad6913-4b75-4987-8d90-57abb5305f1c" providerId="AD" clId="Web-{6EF122BF-6D6B-422A-D366-6FDF20DCDA9C}" dt="2022-06-24T23:09:08.174" v="766"/>
          <pc:sldLayoutMkLst>
            <pc:docMk/>
            <pc:sldMasterMk cId="3835433495" sldId="2147484112"/>
            <pc:sldLayoutMk cId="560933022" sldId="2147484117"/>
          </pc:sldLayoutMkLst>
        </pc:sldLayoutChg>
        <pc:sldLayoutChg chg="add del mod replId">
          <pc:chgData name="Sancia Taylor (2107199)" userId="S::2107199@student.uwtsd.ac.uk::72ad6913-4b75-4987-8d90-57abb5305f1c" providerId="AD" clId="Web-{6EF122BF-6D6B-422A-D366-6FDF20DCDA9C}" dt="2022-06-24T23:09:08.174" v="766"/>
          <pc:sldLayoutMkLst>
            <pc:docMk/>
            <pc:sldMasterMk cId="3835433495" sldId="2147484112"/>
            <pc:sldLayoutMk cId="463255164" sldId="2147484118"/>
          </pc:sldLayoutMkLst>
        </pc:sldLayoutChg>
        <pc:sldLayoutChg chg="add del mod replId">
          <pc:chgData name="Sancia Taylor (2107199)" userId="S::2107199@student.uwtsd.ac.uk::72ad6913-4b75-4987-8d90-57abb5305f1c" providerId="AD" clId="Web-{6EF122BF-6D6B-422A-D366-6FDF20DCDA9C}" dt="2022-06-24T23:09:08.174" v="766"/>
          <pc:sldLayoutMkLst>
            <pc:docMk/>
            <pc:sldMasterMk cId="3835433495" sldId="2147484112"/>
            <pc:sldLayoutMk cId="695308175" sldId="2147484119"/>
          </pc:sldLayoutMkLst>
        </pc:sldLayoutChg>
        <pc:sldLayoutChg chg="add del mod replId">
          <pc:chgData name="Sancia Taylor (2107199)" userId="S::2107199@student.uwtsd.ac.uk::72ad6913-4b75-4987-8d90-57abb5305f1c" providerId="AD" clId="Web-{6EF122BF-6D6B-422A-D366-6FDF20DCDA9C}" dt="2022-06-24T23:09:08.174" v="766"/>
          <pc:sldLayoutMkLst>
            <pc:docMk/>
            <pc:sldMasterMk cId="3835433495" sldId="2147484112"/>
            <pc:sldLayoutMk cId="2362281832" sldId="2147484120"/>
          </pc:sldLayoutMkLst>
        </pc:sldLayoutChg>
        <pc:sldLayoutChg chg="add del mod replId">
          <pc:chgData name="Sancia Taylor (2107199)" userId="S::2107199@student.uwtsd.ac.uk::72ad6913-4b75-4987-8d90-57abb5305f1c" providerId="AD" clId="Web-{6EF122BF-6D6B-422A-D366-6FDF20DCDA9C}" dt="2022-06-24T23:09:08.174" v="766"/>
          <pc:sldLayoutMkLst>
            <pc:docMk/>
            <pc:sldMasterMk cId="3835433495" sldId="2147484112"/>
            <pc:sldLayoutMk cId="3509653749" sldId="2147484121"/>
          </pc:sldLayoutMkLst>
        </pc:sldLayoutChg>
        <pc:sldLayoutChg chg="add del mod replId">
          <pc:chgData name="Sancia Taylor (2107199)" userId="S::2107199@student.uwtsd.ac.uk::72ad6913-4b75-4987-8d90-57abb5305f1c" providerId="AD" clId="Web-{6EF122BF-6D6B-422A-D366-6FDF20DCDA9C}" dt="2022-06-24T23:09:08.174" v="766"/>
          <pc:sldLayoutMkLst>
            <pc:docMk/>
            <pc:sldMasterMk cId="3835433495" sldId="2147484112"/>
            <pc:sldLayoutMk cId="1747019537" sldId="2147484122"/>
          </pc:sldLayoutMkLst>
        </pc:sldLayoutChg>
        <pc:sldLayoutChg chg="add del mod replId">
          <pc:chgData name="Sancia Taylor (2107199)" userId="S::2107199@student.uwtsd.ac.uk::72ad6913-4b75-4987-8d90-57abb5305f1c" providerId="AD" clId="Web-{6EF122BF-6D6B-422A-D366-6FDF20DCDA9C}" dt="2022-06-24T23:09:08.174" v="766"/>
          <pc:sldLayoutMkLst>
            <pc:docMk/>
            <pc:sldMasterMk cId="3835433495" sldId="2147484112"/>
            <pc:sldLayoutMk cId="1324836280" sldId="2147484123"/>
          </pc:sldLayoutMkLst>
        </pc:sldLayoutChg>
      </pc:sldMasterChg>
      <pc:sldMasterChg chg="add del addSldLayout delSldLayout modSldLayout">
        <pc:chgData name="Sancia Taylor (2107199)" userId="S::2107199@student.uwtsd.ac.uk::72ad6913-4b75-4987-8d90-57abb5305f1c" providerId="AD" clId="Web-{6EF122BF-6D6B-422A-D366-6FDF20DCDA9C}" dt="2022-06-24T23:09:39.159" v="767"/>
        <pc:sldMasterMkLst>
          <pc:docMk/>
          <pc:sldMasterMk cId="613076900" sldId="2147484124"/>
        </pc:sldMasterMkLst>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661594516" sldId="2147484125"/>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3089508517" sldId="2147484126"/>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144682600" sldId="2147484127"/>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60476449" sldId="2147484128"/>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852230164" sldId="2147484129"/>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2364475643" sldId="2147484130"/>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1133223969" sldId="2147484131"/>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2721329684" sldId="2147484132"/>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1597245977" sldId="2147484133"/>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3715926326" sldId="2147484134"/>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2898645620" sldId="2147484135"/>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1937340563" sldId="2147484136"/>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1488979872" sldId="2147484137"/>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268246534" sldId="2147484138"/>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1357263075" sldId="2147484139"/>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1717190339" sldId="2147484140"/>
          </pc:sldLayoutMkLst>
        </pc:sldLayoutChg>
        <pc:sldLayoutChg chg="add del mod replId">
          <pc:chgData name="Sancia Taylor (2107199)" userId="S::2107199@student.uwtsd.ac.uk::72ad6913-4b75-4987-8d90-57abb5305f1c" providerId="AD" clId="Web-{6EF122BF-6D6B-422A-D366-6FDF20DCDA9C}" dt="2022-06-24T23:09:39.159" v="767"/>
          <pc:sldLayoutMkLst>
            <pc:docMk/>
            <pc:sldMasterMk cId="613076900" sldId="2147484124"/>
            <pc:sldLayoutMk cId="767161675" sldId="2147484141"/>
          </pc:sldLayoutMkLst>
        </pc:sldLayoutChg>
      </pc:sldMasterChg>
      <pc:sldMasterChg chg="add del addSldLayout delSldLayout modSldLayout">
        <pc:chgData name="Sancia Taylor (2107199)" userId="S::2107199@student.uwtsd.ac.uk::72ad6913-4b75-4987-8d90-57abb5305f1c" providerId="AD" clId="Web-{6EF122BF-6D6B-422A-D366-6FDF20DCDA9C}" dt="2022-06-24T23:09:44.003" v="768"/>
        <pc:sldMasterMkLst>
          <pc:docMk/>
          <pc:sldMasterMk cId="4179687213" sldId="2147484142"/>
        </pc:sldMasterMkLst>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3968255551" sldId="2147484143"/>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4200472300" sldId="2147484144"/>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1966084113" sldId="2147484145"/>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1425163357" sldId="2147484146"/>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1381217062" sldId="2147484147"/>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2377697536" sldId="2147484148"/>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4242757689" sldId="2147484149"/>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1870795336" sldId="2147484150"/>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531327215" sldId="2147484151"/>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4163224088" sldId="2147484152"/>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2687088802" sldId="2147484153"/>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1923183662" sldId="2147484154"/>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1009283901" sldId="2147484155"/>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3350306" sldId="2147484156"/>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3507823556" sldId="2147484157"/>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1881622990" sldId="2147484158"/>
          </pc:sldLayoutMkLst>
        </pc:sldLayoutChg>
        <pc:sldLayoutChg chg="add del mod replId">
          <pc:chgData name="Sancia Taylor (2107199)" userId="S::2107199@student.uwtsd.ac.uk::72ad6913-4b75-4987-8d90-57abb5305f1c" providerId="AD" clId="Web-{6EF122BF-6D6B-422A-D366-6FDF20DCDA9C}" dt="2022-06-24T23:09:44.003" v="768"/>
          <pc:sldLayoutMkLst>
            <pc:docMk/>
            <pc:sldMasterMk cId="4179687213" sldId="2147484142"/>
            <pc:sldLayoutMk cId="3528855227" sldId="2147484159"/>
          </pc:sldLayoutMkLst>
        </pc:sldLayoutChg>
      </pc:sldMasterChg>
      <pc:sldMasterChg chg="add del addSldLayout delSldLayout modSldLayout">
        <pc:chgData name="Sancia Taylor (2107199)" userId="S::2107199@student.uwtsd.ac.uk::72ad6913-4b75-4987-8d90-57abb5305f1c" providerId="AD" clId="Web-{6EF122BF-6D6B-422A-D366-6FDF20DCDA9C}" dt="2022-06-24T23:10:24.348" v="769"/>
        <pc:sldMasterMkLst>
          <pc:docMk/>
          <pc:sldMasterMk cId="750696441" sldId="2147484160"/>
        </pc:sldMasterMkLst>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1764653003" sldId="2147484161"/>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1378449315" sldId="2147484162"/>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728260620" sldId="2147484163"/>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3267541793" sldId="2147484164"/>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1372579499" sldId="2147484165"/>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2651934210" sldId="2147484166"/>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798966004" sldId="2147484167"/>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3781546339" sldId="2147484168"/>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2254049010" sldId="2147484169"/>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3651270222" sldId="2147484170"/>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2759753564" sldId="2147484171"/>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2697342911" sldId="2147484172"/>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2096074893" sldId="2147484173"/>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3163835124" sldId="2147484174"/>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3634834097" sldId="2147484175"/>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4064133102" sldId="2147484176"/>
          </pc:sldLayoutMkLst>
        </pc:sldLayoutChg>
        <pc:sldLayoutChg chg="add del mod replId">
          <pc:chgData name="Sancia Taylor (2107199)" userId="S::2107199@student.uwtsd.ac.uk::72ad6913-4b75-4987-8d90-57abb5305f1c" providerId="AD" clId="Web-{6EF122BF-6D6B-422A-D366-6FDF20DCDA9C}" dt="2022-06-24T23:10:24.348" v="769"/>
          <pc:sldLayoutMkLst>
            <pc:docMk/>
            <pc:sldMasterMk cId="750696441" sldId="2147484160"/>
            <pc:sldLayoutMk cId="4022132672" sldId="2147484177"/>
          </pc:sldLayoutMkLst>
        </pc:sldLayoutChg>
      </pc:sldMasterChg>
      <pc:sldMasterChg chg="add del addSldLayout delSldLayout modSldLayout">
        <pc:chgData name="Sancia Taylor (2107199)" userId="S::2107199@student.uwtsd.ac.uk::72ad6913-4b75-4987-8d90-57abb5305f1c" providerId="AD" clId="Web-{6EF122BF-6D6B-422A-D366-6FDF20DCDA9C}" dt="2022-06-24T23:11:02.443" v="770"/>
        <pc:sldMasterMkLst>
          <pc:docMk/>
          <pc:sldMasterMk cId="2817849753" sldId="2147484178"/>
        </pc:sldMasterMkLst>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371837450" sldId="2147484179"/>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4239194296" sldId="2147484180"/>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158631470" sldId="2147484181"/>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953190668" sldId="2147484182"/>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3975327151" sldId="2147484183"/>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304811300" sldId="2147484184"/>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2046598895" sldId="2147484185"/>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407227209" sldId="2147484186"/>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1417291151" sldId="2147484187"/>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284474701" sldId="2147484188"/>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3101450367" sldId="2147484189"/>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2031714856" sldId="2147484190"/>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2901179783" sldId="2147484191"/>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125371471" sldId="2147484192"/>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1331100352" sldId="2147484193"/>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333518230" sldId="2147484194"/>
          </pc:sldLayoutMkLst>
        </pc:sldLayoutChg>
        <pc:sldLayoutChg chg="add del mod replId">
          <pc:chgData name="Sancia Taylor (2107199)" userId="S::2107199@student.uwtsd.ac.uk::72ad6913-4b75-4987-8d90-57abb5305f1c" providerId="AD" clId="Web-{6EF122BF-6D6B-422A-D366-6FDF20DCDA9C}" dt="2022-06-24T23:11:02.443" v="770"/>
          <pc:sldLayoutMkLst>
            <pc:docMk/>
            <pc:sldMasterMk cId="2817849753" sldId="2147484178"/>
            <pc:sldLayoutMk cId="1695522806" sldId="2147484195"/>
          </pc:sldLayoutMkLst>
        </pc:sldLayoutChg>
      </pc:sldMasterChg>
      <pc:sldMasterChg chg="add del addSldLayout delSldLayout modSldLayout">
        <pc:chgData name="Sancia Taylor (2107199)" userId="S::2107199@student.uwtsd.ac.uk::72ad6913-4b75-4987-8d90-57abb5305f1c" providerId="AD" clId="Web-{6EF122BF-6D6B-422A-D366-6FDF20DCDA9C}" dt="2022-06-24T23:11:13.100" v="771"/>
        <pc:sldMasterMkLst>
          <pc:docMk/>
          <pc:sldMasterMk cId="315197898" sldId="2147484196"/>
        </pc:sldMasterMkLst>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432193532" sldId="2147484197"/>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3135400432" sldId="2147484198"/>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707246025" sldId="2147484199"/>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3254193427" sldId="2147484200"/>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1022031613" sldId="2147484201"/>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513078890" sldId="2147484202"/>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822602989" sldId="2147484203"/>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4135467065" sldId="2147484204"/>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2075024979" sldId="2147484205"/>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3518219092" sldId="2147484206"/>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991667087" sldId="2147484207"/>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510039791" sldId="2147484208"/>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911678885" sldId="2147484209"/>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858936009" sldId="2147484210"/>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3356636822" sldId="2147484211"/>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2529641773" sldId="2147484212"/>
          </pc:sldLayoutMkLst>
        </pc:sldLayoutChg>
        <pc:sldLayoutChg chg="add del mod replId">
          <pc:chgData name="Sancia Taylor (2107199)" userId="S::2107199@student.uwtsd.ac.uk::72ad6913-4b75-4987-8d90-57abb5305f1c" providerId="AD" clId="Web-{6EF122BF-6D6B-422A-D366-6FDF20DCDA9C}" dt="2022-06-24T23:11:13.100" v="771"/>
          <pc:sldLayoutMkLst>
            <pc:docMk/>
            <pc:sldMasterMk cId="315197898" sldId="2147484196"/>
            <pc:sldLayoutMk cId="3659509817" sldId="2147484213"/>
          </pc:sldLayoutMkLst>
        </pc:sldLayoutChg>
      </pc:sldMasterChg>
      <pc:sldMasterChg chg="add del addSldLayout delSldLayout modSldLayout">
        <pc:chgData name="Sancia Taylor (2107199)" userId="S::2107199@student.uwtsd.ac.uk::72ad6913-4b75-4987-8d90-57abb5305f1c" providerId="AD" clId="Web-{6EF122BF-6D6B-422A-D366-6FDF20DCDA9C}" dt="2022-06-24T23:11:22.084" v="772"/>
        <pc:sldMasterMkLst>
          <pc:docMk/>
          <pc:sldMasterMk cId="3185998706" sldId="2147484214"/>
        </pc:sldMasterMkLst>
        <pc:sldLayoutChg chg="add del mod replId">
          <pc:chgData name="Sancia Taylor (2107199)" userId="S::2107199@student.uwtsd.ac.uk::72ad6913-4b75-4987-8d90-57abb5305f1c" providerId="AD" clId="Web-{6EF122BF-6D6B-422A-D366-6FDF20DCDA9C}" dt="2022-06-24T23:11:22.084" v="772"/>
          <pc:sldLayoutMkLst>
            <pc:docMk/>
            <pc:sldMasterMk cId="3185998706" sldId="2147484214"/>
            <pc:sldLayoutMk cId="3027683039" sldId="2147484215"/>
          </pc:sldLayoutMkLst>
        </pc:sldLayoutChg>
        <pc:sldLayoutChg chg="add del mod replId">
          <pc:chgData name="Sancia Taylor (2107199)" userId="S::2107199@student.uwtsd.ac.uk::72ad6913-4b75-4987-8d90-57abb5305f1c" providerId="AD" clId="Web-{6EF122BF-6D6B-422A-D366-6FDF20DCDA9C}" dt="2022-06-24T23:11:22.084" v="772"/>
          <pc:sldLayoutMkLst>
            <pc:docMk/>
            <pc:sldMasterMk cId="3185998706" sldId="2147484214"/>
            <pc:sldLayoutMk cId="79311535" sldId="2147484216"/>
          </pc:sldLayoutMkLst>
        </pc:sldLayoutChg>
        <pc:sldLayoutChg chg="add del mod replId">
          <pc:chgData name="Sancia Taylor (2107199)" userId="S::2107199@student.uwtsd.ac.uk::72ad6913-4b75-4987-8d90-57abb5305f1c" providerId="AD" clId="Web-{6EF122BF-6D6B-422A-D366-6FDF20DCDA9C}" dt="2022-06-24T23:11:22.084" v="772"/>
          <pc:sldLayoutMkLst>
            <pc:docMk/>
            <pc:sldMasterMk cId="3185998706" sldId="2147484214"/>
            <pc:sldLayoutMk cId="1313711045" sldId="2147484217"/>
          </pc:sldLayoutMkLst>
        </pc:sldLayoutChg>
        <pc:sldLayoutChg chg="add del mod replId">
          <pc:chgData name="Sancia Taylor (2107199)" userId="S::2107199@student.uwtsd.ac.uk::72ad6913-4b75-4987-8d90-57abb5305f1c" providerId="AD" clId="Web-{6EF122BF-6D6B-422A-D366-6FDF20DCDA9C}" dt="2022-06-24T23:11:22.084" v="772"/>
          <pc:sldLayoutMkLst>
            <pc:docMk/>
            <pc:sldMasterMk cId="3185998706" sldId="2147484214"/>
            <pc:sldLayoutMk cId="1583668397" sldId="2147484218"/>
          </pc:sldLayoutMkLst>
        </pc:sldLayoutChg>
        <pc:sldLayoutChg chg="add del mod replId">
          <pc:chgData name="Sancia Taylor (2107199)" userId="S::2107199@student.uwtsd.ac.uk::72ad6913-4b75-4987-8d90-57abb5305f1c" providerId="AD" clId="Web-{6EF122BF-6D6B-422A-D366-6FDF20DCDA9C}" dt="2022-06-24T23:11:22.084" v="772"/>
          <pc:sldLayoutMkLst>
            <pc:docMk/>
            <pc:sldMasterMk cId="3185998706" sldId="2147484214"/>
            <pc:sldLayoutMk cId="3647202263" sldId="2147484219"/>
          </pc:sldLayoutMkLst>
        </pc:sldLayoutChg>
        <pc:sldLayoutChg chg="add del mod replId">
          <pc:chgData name="Sancia Taylor (2107199)" userId="S::2107199@student.uwtsd.ac.uk::72ad6913-4b75-4987-8d90-57abb5305f1c" providerId="AD" clId="Web-{6EF122BF-6D6B-422A-D366-6FDF20DCDA9C}" dt="2022-06-24T23:11:22.084" v="772"/>
          <pc:sldLayoutMkLst>
            <pc:docMk/>
            <pc:sldMasterMk cId="3185998706" sldId="2147484214"/>
            <pc:sldLayoutMk cId="1671205798" sldId="2147484220"/>
          </pc:sldLayoutMkLst>
        </pc:sldLayoutChg>
        <pc:sldLayoutChg chg="add del mod replId">
          <pc:chgData name="Sancia Taylor (2107199)" userId="S::2107199@student.uwtsd.ac.uk::72ad6913-4b75-4987-8d90-57abb5305f1c" providerId="AD" clId="Web-{6EF122BF-6D6B-422A-D366-6FDF20DCDA9C}" dt="2022-06-24T23:11:22.084" v="772"/>
          <pc:sldLayoutMkLst>
            <pc:docMk/>
            <pc:sldMasterMk cId="3185998706" sldId="2147484214"/>
            <pc:sldLayoutMk cId="3272980791" sldId="2147484221"/>
          </pc:sldLayoutMkLst>
        </pc:sldLayoutChg>
        <pc:sldLayoutChg chg="add del mod replId">
          <pc:chgData name="Sancia Taylor (2107199)" userId="S::2107199@student.uwtsd.ac.uk::72ad6913-4b75-4987-8d90-57abb5305f1c" providerId="AD" clId="Web-{6EF122BF-6D6B-422A-D366-6FDF20DCDA9C}" dt="2022-06-24T23:11:22.084" v="772"/>
          <pc:sldLayoutMkLst>
            <pc:docMk/>
            <pc:sldMasterMk cId="3185998706" sldId="2147484214"/>
            <pc:sldLayoutMk cId="1654039152" sldId="2147484222"/>
          </pc:sldLayoutMkLst>
        </pc:sldLayoutChg>
        <pc:sldLayoutChg chg="add del mod replId">
          <pc:chgData name="Sancia Taylor (2107199)" userId="S::2107199@student.uwtsd.ac.uk::72ad6913-4b75-4987-8d90-57abb5305f1c" providerId="AD" clId="Web-{6EF122BF-6D6B-422A-D366-6FDF20DCDA9C}" dt="2022-06-24T23:11:22.084" v="772"/>
          <pc:sldLayoutMkLst>
            <pc:docMk/>
            <pc:sldMasterMk cId="3185998706" sldId="2147484214"/>
            <pc:sldLayoutMk cId="3681565475" sldId="2147484223"/>
          </pc:sldLayoutMkLst>
        </pc:sldLayoutChg>
        <pc:sldLayoutChg chg="add del mod replId">
          <pc:chgData name="Sancia Taylor (2107199)" userId="S::2107199@student.uwtsd.ac.uk::72ad6913-4b75-4987-8d90-57abb5305f1c" providerId="AD" clId="Web-{6EF122BF-6D6B-422A-D366-6FDF20DCDA9C}" dt="2022-06-24T23:11:22.084" v="772"/>
          <pc:sldLayoutMkLst>
            <pc:docMk/>
            <pc:sldMasterMk cId="3185998706" sldId="2147484214"/>
            <pc:sldLayoutMk cId="324733016" sldId="2147484224"/>
          </pc:sldLayoutMkLst>
        </pc:sldLayoutChg>
        <pc:sldLayoutChg chg="add del mod replId">
          <pc:chgData name="Sancia Taylor (2107199)" userId="S::2107199@student.uwtsd.ac.uk::72ad6913-4b75-4987-8d90-57abb5305f1c" providerId="AD" clId="Web-{6EF122BF-6D6B-422A-D366-6FDF20DCDA9C}" dt="2022-06-24T23:11:22.084" v="772"/>
          <pc:sldLayoutMkLst>
            <pc:docMk/>
            <pc:sldMasterMk cId="3185998706" sldId="2147484214"/>
            <pc:sldLayoutMk cId="1218448697" sldId="2147484225"/>
          </pc:sldLayoutMkLst>
        </pc:sldLayoutChg>
      </pc:sldMasterChg>
      <pc:sldMasterChg chg="add del addSldLayout delSldLayout modSldLayout">
        <pc:chgData name="Sancia Taylor (2107199)" userId="S::2107199@student.uwtsd.ac.uk::72ad6913-4b75-4987-8d90-57abb5305f1c" providerId="AD" clId="Web-{6EF122BF-6D6B-422A-D366-6FDF20DCDA9C}" dt="2022-06-24T23:11:36.522" v="773"/>
        <pc:sldMasterMkLst>
          <pc:docMk/>
          <pc:sldMasterMk cId="1536850457" sldId="2147484226"/>
        </pc:sldMasterMkLst>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3012887466" sldId="2147484227"/>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4029292865" sldId="2147484228"/>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1385178233" sldId="2147484229"/>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2758950885" sldId="2147484230"/>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1203093881" sldId="2147484231"/>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2708899159" sldId="2147484232"/>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2768747710" sldId="2147484233"/>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2479748627" sldId="2147484234"/>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1858322967" sldId="2147484235"/>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2970450859" sldId="2147484236"/>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3925439339" sldId="2147484237"/>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1720564759" sldId="2147484238"/>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2927875156" sldId="2147484239"/>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1033586846" sldId="2147484240"/>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2001033666" sldId="2147484241"/>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2540649899" sldId="2147484242"/>
          </pc:sldLayoutMkLst>
        </pc:sldLayoutChg>
        <pc:sldLayoutChg chg="add del mod replId">
          <pc:chgData name="Sancia Taylor (2107199)" userId="S::2107199@student.uwtsd.ac.uk::72ad6913-4b75-4987-8d90-57abb5305f1c" providerId="AD" clId="Web-{6EF122BF-6D6B-422A-D366-6FDF20DCDA9C}" dt="2022-06-24T23:11:36.522" v="773"/>
          <pc:sldLayoutMkLst>
            <pc:docMk/>
            <pc:sldMasterMk cId="1536850457" sldId="2147484226"/>
            <pc:sldLayoutMk cId="1622015605" sldId="2147484243"/>
          </pc:sldLayoutMkLst>
        </pc:sldLayoutChg>
      </pc:sldMasterChg>
      <pc:sldMasterChg chg="add del addSldLayout delSldLayout modSldLayout">
        <pc:chgData name="Sancia Taylor (2107199)" userId="S::2107199@student.uwtsd.ac.uk::72ad6913-4b75-4987-8d90-57abb5305f1c" providerId="AD" clId="Web-{6EF122BF-6D6B-422A-D366-6FDF20DCDA9C}" dt="2022-06-24T23:11:42.679" v="774"/>
        <pc:sldMasterMkLst>
          <pc:docMk/>
          <pc:sldMasterMk cId="935824340" sldId="2147484244"/>
        </pc:sldMasterMkLst>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1385365919" sldId="2147484245"/>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3966773243" sldId="2147484246"/>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2703166769" sldId="2147484247"/>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206194001" sldId="2147484248"/>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3076682046" sldId="2147484249"/>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2163743199" sldId="2147484250"/>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800216932" sldId="2147484251"/>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4056165466" sldId="2147484252"/>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2250274038" sldId="2147484253"/>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4089282780" sldId="2147484254"/>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3042601410" sldId="2147484255"/>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4238674103" sldId="2147484256"/>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3406523855" sldId="2147484257"/>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1289570875" sldId="2147484258"/>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3268709070" sldId="2147484259"/>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1889467080" sldId="2147484260"/>
          </pc:sldLayoutMkLst>
        </pc:sldLayoutChg>
        <pc:sldLayoutChg chg="add del mod replId">
          <pc:chgData name="Sancia Taylor (2107199)" userId="S::2107199@student.uwtsd.ac.uk::72ad6913-4b75-4987-8d90-57abb5305f1c" providerId="AD" clId="Web-{6EF122BF-6D6B-422A-D366-6FDF20DCDA9C}" dt="2022-06-24T23:11:42.679" v="774"/>
          <pc:sldLayoutMkLst>
            <pc:docMk/>
            <pc:sldMasterMk cId="935824340" sldId="2147484244"/>
            <pc:sldLayoutMk cId="2306258415" sldId="2147484261"/>
          </pc:sldLayoutMkLst>
        </pc:sldLayoutChg>
      </pc:sldMasterChg>
      <pc:sldMasterChg chg="add del addSldLayout delSldLayout modSldLayout">
        <pc:chgData name="Sancia Taylor (2107199)" userId="S::2107199@student.uwtsd.ac.uk::72ad6913-4b75-4987-8d90-57abb5305f1c" providerId="AD" clId="Web-{6EF122BF-6D6B-422A-D366-6FDF20DCDA9C}" dt="2022-06-24T23:11:52.757" v="775"/>
        <pc:sldMasterMkLst>
          <pc:docMk/>
          <pc:sldMasterMk cId="1882771500" sldId="2147484262"/>
        </pc:sldMasterMkLst>
        <pc:sldLayoutChg chg="add del mod replId">
          <pc:chgData name="Sancia Taylor (2107199)" userId="S::2107199@student.uwtsd.ac.uk::72ad6913-4b75-4987-8d90-57abb5305f1c" providerId="AD" clId="Web-{6EF122BF-6D6B-422A-D366-6FDF20DCDA9C}" dt="2022-06-24T23:11:52.757" v="775"/>
          <pc:sldLayoutMkLst>
            <pc:docMk/>
            <pc:sldMasterMk cId="1882771500" sldId="2147484262"/>
            <pc:sldLayoutMk cId="2122780602" sldId="2147484263"/>
          </pc:sldLayoutMkLst>
        </pc:sldLayoutChg>
        <pc:sldLayoutChg chg="add del mod replId">
          <pc:chgData name="Sancia Taylor (2107199)" userId="S::2107199@student.uwtsd.ac.uk::72ad6913-4b75-4987-8d90-57abb5305f1c" providerId="AD" clId="Web-{6EF122BF-6D6B-422A-D366-6FDF20DCDA9C}" dt="2022-06-24T23:11:52.757" v="775"/>
          <pc:sldLayoutMkLst>
            <pc:docMk/>
            <pc:sldMasterMk cId="1882771500" sldId="2147484262"/>
            <pc:sldLayoutMk cId="820949257" sldId="2147484264"/>
          </pc:sldLayoutMkLst>
        </pc:sldLayoutChg>
        <pc:sldLayoutChg chg="add del mod replId">
          <pc:chgData name="Sancia Taylor (2107199)" userId="S::2107199@student.uwtsd.ac.uk::72ad6913-4b75-4987-8d90-57abb5305f1c" providerId="AD" clId="Web-{6EF122BF-6D6B-422A-D366-6FDF20DCDA9C}" dt="2022-06-24T23:11:52.757" v="775"/>
          <pc:sldLayoutMkLst>
            <pc:docMk/>
            <pc:sldMasterMk cId="1882771500" sldId="2147484262"/>
            <pc:sldLayoutMk cId="1799018349" sldId="2147484265"/>
          </pc:sldLayoutMkLst>
        </pc:sldLayoutChg>
        <pc:sldLayoutChg chg="add del mod replId">
          <pc:chgData name="Sancia Taylor (2107199)" userId="S::2107199@student.uwtsd.ac.uk::72ad6913-4b75-4987-8d90-57abb5305f1c" providerId="AD" clId="Web-{6EF122BF-6D6B-422A-D366-6FDF20DCDA9C}" dt="2022-06-24T23:11:52.757" v="775"/>
          <pc:sldLayoutMkLst>
            <pc:docMk/>
            <pc:sldMasterMk cId="1882771500" sldId="2147484262"/>
            <pc:sldLayoutMk cId="3028408019" sldId="2147484266"/>
          </pc:sldLayoutMkLst>
        </pc:sldLayoutChg>
        <pc:sldLayoutChg chg="add del mod replId">
          <pc:chgData name="Sancia Taylor (2107199)" userId="S::2107199@student.uwtsd.ac.uk::72ad6913-4b75-4987-8d90-57abb5305f1c" providerId="AD" clId="Web-{6EF122BF-6D6B-422A-D366-6FDF20DCDA9C}" dt="2022-06-24T23:11:52.757" v="775"/>
          <pc:sldLayoutMkLst>
            <pc:docMk/>
            <pc:sldMasterMk cId="1882771500" sldId="2147484262"/>
            <pc:sldLayoutMk cId="928565668" sldId="2147484267"/>
          </pc:sldLayoutMkLst>
        </pc:sldLayoutChg>
        <pc:sldLayoutChg chg="add del mod replId">
          <pc:chgData name="Sancia Taylor (2107199)" userId="S::2107199@student.uwtsd.ac.uk::72ad6913-4b75-4987-8d90-57abb5305f1c" providerId="AD" clId="Web-{6EF122BF-6D6B-422A-D366-6FDF20DCDA9C}" dt="2022-06-24T23:11:52.757" v="775"/>
          <pc:sldLayoutMkLst>
            <pc:docMk/>
            <pc:sldMasterMk cId="1882771500" sldId="2147484262"/>
            <pc:sldLayoutMk cId="3098077162" sldId="2147484268"/>
          </pc:sldLayoutMkLst>
        </pc:sldLayoutChg>
        <pc:sldLayoutChg chg="add del mod replId">
          <pc:chgData name="Sancia Taylor (2107199)" userId="S::2107199@student.uwtsd.ac.uk::72ad6913-4b75-4987-8d90-57abb5305f1c" providerId="AD" clId="Web-{6EF122BF-6D6B-422A-D366-6FDF20DCDA9C}" dt="2022-06-24T23:11:52.757" v="775"/>
          <pc:sldLayoutMkLst>
            <pc:docMk/>
            <pc:sldMasterMk cId="1882771500" sldId="2147484262"/>
            <pc:sldLayoutMk cId="182910555" sldId="2147484269"/>
          </pc:sldLayoutMkLst>
        </pc:sldLayoutChg>
        <pc:sldLayoutChg chg="add del mod replId">
          <pc:chgData name="Sancia Taylor (2107199)" userId="S::2107199@student.uwtsd.ac.uk::72ad6913-4b75-4987-8d90-57abb5305f1c" providerId="AD" clId="Web-{6EF122BF-6D6B-422A-D366-6FDF20DCDA9C}" dt="2022-06-24T23:11:52.757" v="775"/>
          <pc:sldLayoutMkLst>
            <pc:docMk/>
            <pc:sldMasterMk cId="1882771500" sldId="2147484262"/>
            <pc:sldLayoutMk cId="3073218915" sldId="2147484270"/>
          </pc:sldLayoutMkLst>
        </pc:sldLayoutChg>
        <pc:sldLayoutChg chg="add del mod replId">
          <pc:chgData name="Sancia Taylor (2107199)" userId="S::2107199@student.uwtsd.ac.uk::72ad6913-4b75-4987-8d90-57abb5305f1c" providerId="AD" clId="Web-{6EF122BF-6D6B-422A-D366-6FDF20DCDA9C}" dt="2022-06-24T23:11:52.757" v="775"/>
          <pc:sldLayoutMkLst>
            <pc:docMk/>
            <pc:sldMasterMk cId="1882771500" sldId="2147484262"/>
            <pc:sldLayoutMk cId="1439418268" sldId="2147484271"/>
          </pc:sldLayoutMkLst>
        </pc:sldLayoutChg>
        <pc:sldLayoutChg chg="add del mod replId">
          <pc:chgData name="Sancia Taylor (2107199)" userId="S::2107199@student.uwtsd.ac.uk::72ad6913-4b75-4987-8d90-57abb5305f1c" providerId="AD" clId="Web-{6EF122BF-6D6B-422A-D366-6FDF20DCDA9C}" dt="2022-06-24T23:11:52.757" v="775"/>
          <pc:sldLayoutMkLst>
            <pc:docMk/>
            <pc:sldMasterMk cId="1882771500" sldId="2147484262"/>
            <pc:sldLayoutMk cId="3371558528" sldId="2147484272"/>
          </pc:sldLayoutMkLst>
        </pc:sldLayoutChg>
        <pc:sldLayoutChg chg="add del mod replId">
          <pc:chgData name="Sancia Taylor (2107199)" userId="S::2107199@student.uwtsd.ac.uk::72ad6913-4b75-4987-8d90-57abb5305f1c" providerId="AD" clId="Web-{6EF122BF-6D6B-422A-D366-6FDF20DCDA9C}" dt="2022-06-24T23:11:52.757" v="775"/>
          <pc:sldLayoutMkLst>
            <pc:docMk/>
            <pc:sldMasterMk cId="1882771500" sldId="2147484262"/>
            <pc:sldLayoutMk cId="273037781" sldId="2147484273"/>
          </pc:sldLayoutMkLst>
        </pc:sldLayoutChg>
      </pc:sldMasterChg>
      <pc:sldMasterChg chg="add del addSldLayout delSldLayout modSldLayout">
        <pc:chgData name="Sancia Taylor (2107199)" userId="S::2107199@student.uwtsd.ac.uk::72ad6913-4b75-4987-8d90-57abb5305f1c" providerId="AD" clId="Web-{6EF122BF-6D6B-422A-D366-6FDF20DCDA9C}" dt="2022-06-24T23:12:01.086" v="776"/>
        <pc:sldMasterMkLst>
          <pc:docMk/>
          <pc:sldMasterMk cId="3871086665" sldId="2147484274"/>
        </pc:sldMasterMkLst>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559722904" sldId="2147484275"/>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3798485683" sldId="2147484276"/>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256130528" sldId="2147484277"/>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366671126" sldId="2147484278"/>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278167385" sldId="2147484279"/>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3467351830" sldId="2147484280"/>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2452770024" sldId="2147484281"/>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2533670434" sldId="2147484282"/>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1875776908" sldId="2147484283"/>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4251700230" sldId="2147484284"/>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163803287" sldId="2147484285"/>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2012382687" sldId="2147484286"/>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908541409" sldId="2147484287"/>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3900218779" sldId="2147484288"/>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813177179" sldId="2147484289"/>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187300664" sldId="2147484290"/>
          </pc:sldLayoutMkLst>
        </pc:sldLayoutChg>
        <pc:sldLayoutChg chg="add del mod replId">
          <pc:chgData name="Sancia Taylor (2107199)" userId="S::2107199@student.uwtsd.ac.uk::72ad6913-4b75-4987-8d90-57abb5305f1c" providerId="AD" clId="Web-{6EF122BF-6D6B-422A-D366-6FDF20DCDA9C}" dt="2022-06-24T23:12:01.086" v="776"/>
          <pc:sldLayoutMkLst>
            <pc:docMk/>
            <pc:sldMasterMk cId="3871086665" sldId="2147484274"/>
            <pc:sldLayoutMk cId="1726613062" sldId="2147484291"/>
          </pc:sldLayoutMkLst>
        </pc:sldLayoutChg>
      </pc:sldMasterChg>
      <pc:sldMasterChg chg="add del addSldLayout delSldLayout modSldLayout">
        <pc:chgData name="Sancia Taylor (2107199)" userId="S::2107199@student.uwtsd.ac.uk::72ad6913-4b75-4987-8d90-57abb5305f1c" providerId="AD" clId="Web-{6EF122BF-6D6B-422A-D366-6FDF20DCDA9C}" dt="2022-06-24T23:12:13.227" v="777"/>
        <pc:sldMasterMkLst>
          <pc:docMk/>
          <pc:sldMasterMk cId="623215691" sldId="2147484292"/>
        </pc:sldMasterMkLst>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1810231089" sldId="2147484293"/>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94548401" sldId="2147484294"/>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3624711938" sldId="2147484295"/>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2408933164" sldId="2147484296"/>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2225872939" sldId="2147484297"/>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153090074" sldId="2147484298"/>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564671640" sldId="2147484299"/>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3549772078" sldId="2147484300"/>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3493184441" sldId="2147484301"/>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2446640017" sldId="2147484302"/>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3982775057" sldId="2147484303"/>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2039588949" sldId="2147484304"/>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1768446267" sldId="2147484305"/>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2864823624" sldId="2147484306"/>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2960531731" sldId="2147484307"/>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4071699607" sldId="2147484308"/>
          </pc:sldLayoutMkLst>
        </pc:sldLayoutChg>
        <pc:sldLayoutChg chg="add del mod replId">
          <pc:chgData name="Sancia Taylor (2107199)" userId="S::2107199@student.uwtsd.ac.uk::72ad6913-4b75-4987-8d90-57abb5305f1c" providerId="AD" clId="Web-{6EF122BF-6D6B-422A-D366-6FDF20DCDA9C}" dt="2022-06-24T23:12:13.227" v="777"/>
          <pc:sldLayoutMkLst>
            <pc:docMk/>
            <pc:sldMasterMk cId="623215691" sldId="2147484292"/>
            <pc:sldLayoutMk cId="3927282959" sldId="2147484309"/>
          </pc:sldLayoutMkLst>
        </pc:sldLayoutChg>
      </pc:sldMasterChg>
      <pc:sldMasterChg chg="add del addSldLayout delSldLayout modSldLayout">
        <pc:chgData name="Sancia Taylor (2107199)" userId="S::2107199@student.uwtsd.ac.uk::72ad6913-4b75-4987-8d90-57abb5305f1c" providerId="AD" clId="Web-{6EF122BF-6D6B-422A-D366-6FDF20DCDA9C}" dt="2022-06-24T23:12:24.211" v="778"/>
        <pc:sldMasterMkLst>
          <pc:docMk/>
          <pc:sldMasterMk cId="2871032931" sldId="2147484310"/>
        </pc:sldMasterMkLst>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2792364263" sldId="2147484311"/>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4070024069" sldId="2147484312"/>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1407284914" sldId="2147484313"/>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3037107106" sldId="2147484314"/>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2039713408" sldId="2147484315"/>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2189299026" sldId="2147484316"/>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1360880192" sldId="2147484317"/>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656435687" sldId="2147484318"/>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2926711290" sldId="2147484319"/>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974647546" sldId="2147484320"/>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1990420303" sldId="2147484321"/>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1921652065" sldId="2147484322"/>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162233143" sldId="2147484323"/>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1795079217" sldId="2147484324"/>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116896740" sldId="2147484325"/>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3324804119" sldId="2147484326"/>
          </pc:sldLayoutMkLst>
        </pc:sldLayoutChg>
        <pc:sldLayoutChg chg="add del mod replId">
          <pc:chgData name="Sancia Taylor (2107199)" userId="S::2107199@student.uwtsd.ac.uk::72ad6913-4b75-4987-8d90-57abb5305f1c" providerId="AD" clId="Web-{6EF122BF-6D6B-422A-D366-6FDF20DCDA9C}" dt="2022-06-24T23:12:24.211" v="778"/>
          <pc:sldLayoutMkLst>
            <pc:docMk/>
            <pc:sldMasterMk cId="2871032931" sldId="2147484310"/>
            <pc:sldLayoutMk cId="1709444706" sldId="2147484327"/>
          </pc:sldLayoutMkLst>
        </pc:sldLayoutChg>
      </pc:sldMasterChg>
      <pc:sldMasterChg chg="add del addSldLayout delSldLayout modSldLayout">
        <pc:chgData name="Sancia Taylor (2107199)" userId="S::2107199@student.uwtsd.ac.uk::72ad6913-4b75-4987-8d90-57abb5305f1c" providerId="AD" clId="Web-{6EF122BF-6D6B-422A-D366-6FDF20DCDA9C}" dt="2022-06-24T23:12:34.634" v="779"/>
        <pc:sldMasterMkLst>
          <pc:docMk/>
          <pc:sldMasterMk cId="982176827" sldId="2147484328"/>
        </pc:sldMasterMkLst>
        <pc:sldLayoutChg chg="add del mod replId">
          <pc:chgData name="Sancia Taylor (2107199)" userId="S::2107199@student.uwtsd.ac.uk::72ad6913-4b75-4987-8d90-57abb5305f1c" providerId="AD" clId="Web-{6EF122BF-6D6B-422A-D366-6FDF20DCDA9C}" dt="2022-06-24T23:12:34.634" v="779"/>
          <pc:sldLayoutMkLst>
            <pc:docMk/>
            <pc:sldMasterMk cId="982176827" sldId="2147484328"/>
            <pc:sldLayoutMk cId="432089166" sldId="2147484329"/>
          </pc:sldLayoutMkLst>
        </pc:sldLayoutChg>
        <pc:sldLayoutChg chg="add del mod replId">
          <pc:chgData name="Sancia Taylor (2107199)" userId="S::2107199@student.uwtsd.ac.uk::72ad6913-4b75-4987-8d90-57abb5305f1c" providerId="AD" clId="Web-{6EF122BF-6D6B-422A-D366-6FDF20DCDA9C}" dt="2022-06-24T23:12:34.634" v="779"/>
          <pc:sldLayoutMkLst>
            <pc:docMk/>
            <pc:sldMasterMk cId="982176827" sldId="2147484328"/>
            <pc:sldLayoutMk cId="4214348248" sldId="2147484330"/>
          </pc:sldLayoutMkLst>
        </pc:sldLayoutChg>
        <pc:sldLayoutChg chg="add del mod replId">
          <pc:chgData name="Sancia Taylor (2107199)" userId="S::2107199@student.uwtsd.ac.uk::72ad6913-4b75-4987-8d90-57abb5305f1c" providerId="AD" clId="Web-{6EF122BF-6D6B-422A-D366-6FDF20DCDA9C}" dt="2022-06-24T23:12:34.634" v="779"/>
          <pc:sldLayoutMkLst>
            <pc:docMk/>
            <pc:sldMasterMk cId="982176827" sldId="2147484328"/>
            <pc:sldLayoutMk cId="1526439918" sldId="2147484331"/>
          </pc:sldLayoutMkLst>
        </pc:sldLayoutChg>
        <pc:sldLayoutChg chg="add del mod replId">
          <pc:chgData name="Sancia Taylor (2107199)" userId="S::2107199@student.uwtsd.ac.uk::72ad6913-4b75-4987-8d90-57abb5305f1c" providerId="AD" clId="Web-{6EF122BF-6D6B-422A-D366-6FDF20DCDA9C}" dt="2022-06-24T23:12:34.634" v="779"/>
          <pc:sldLayoutMkLst>
            <pc:docMk/>
            <pc:sldMasterMk cId="982176827" sldId="2147484328"/>
            <pc:sldLayoutMk cId="3490520555" sldId="2147484332"/>
          </pc:sldLayoutMkLst>
        </pc:sldLayoutChg>
        <pc:sldLayoutChg chg="add del mod replId">
          <pc:chgData name="Sancia Taylor (2107199)" userId="S::2107199@student.uwtsd.ac.uk::72ad6913-4b75-4987-8d90-57abb5305f1c" providerId="AD" clId="Web-{6EF122BF-6D6B-422A-D366-6FDF20DCDA9C}" dt="2022-06-24T23:12:34.634" v="779"/>
          <pc:sldLayoutMkLst>
            <pc:docMk/>
            <pc:sldMasterMk cId="982176827" sldId="2147484328"/>
            <pc:sldLayoutMk cId="3364192225" sldId="2147484333"/>
          </pc:sldLayoutMkLst>
        </pc:sldLayoutChg>
        <pc:sldLayoutChg chg="add del mod replId">
          <pc:chgData name="Sancia Taylor (2107199)" userId="S::2107199@student.uwtsd.ac.uk::72ad6913-4b75-4987-8d90-57abb5305f1c" providerId="AD" clId="Web-{6EF122BF-6D6B-422A-D366-6FDF20DCDA9C}" dt="2022-06-24T23:12:34.634" v="779"/>
          <pc:sldLayoutMkLst>
            <pc:docMk/>
            <pc:sldMasterMk cId="982176827" sldId="2147484328"/>
            <pc:sldLayoutMk cId="2354924543" sldId="2147484334"/>
          </pc:sldLayoutMkLst>
        </pc:sldLayoutChg>
        <pc:sldLayoutChg chg="add del mod replId">
          <pc:chgData name="Sancia Taylor (2107199)" userId="S::2107199@student.uwtsd.ac.uk::72ad6913-4b75-4987-8d90-57abb5305f1c" providerId="AD" clId="Web-{6EF122BF-6D6B-422A-D366-6FDF20DCDA9C}" dt="2022-06-24T23:12:34.634" v="779"/>
          <pc:sldLayoutMkLst>
            <pc:docMk/>
            <pc:sldMasterMk cId="982176827" sldId="2147484328"/>
            <pc:sldLayoutMk cId="4239856845" sldId="2147484335"/>
          </pc:sldLayoutMkLst>
        </pc:sldLayoutChg>
        <pc:sldLayoutChg chg="add del mod replId">
          <pc:chgData name="Sancia Taylor (2107199)" userId="S::2107199@student.uwtsd.ac.uk::72ad6913-4b75-4987-8d90-57abb5305f1c" providerId="AD" clId="Web-{6EF122BF-6D6B-422A-D366-6FDF20DCDA9C}" dt="2022-06-24T23:12:34.634" v="779"/>
          <pc:sldLayoutMkLst>
            <pc:docMk/>
            <pc:sldMasterMk cId="982176827" sldId="2147484328"/>
            <pc:sldLayoutMk cId="3529767208" sldId="2147484336"/>
          </pc:sldLayoutMkLst>
        </pc:sldLayoutChg>
        <pc:sldLayoutChg chg="add del mod replId">
          <pc:chgData name="Sancia Taylor (2107199)" userId="S::2107199@student.uwtsd.ac.uk::72ad6913-4b75-4987-8d90-57abb5305f1c" providerId="AD" clId="Web-{6EF122BF-6D6B-422A-D366-6FDF20DCDA9C}" dt="2022-06-24T23:12:34.634" v="779"/>
          <pc:sldLayoutMkLst>
            <pc:docMk/>
            <pc:sldMasterMk cId="982176827" sldId="2147484328"/>
            <pc:sldLayoutMk cId="3335538919" sldId="2147484337"/>
          </pc:sldLayoutMkLst>
        </pc:sldLayoutChg>
        <pc:sldLayoutChg chg="add del mod replId">
          <pc:chgData name="Sancia Taylor (2107199)" userId="S::2107199@student.uwtsd.ac.uk::72ad6913-4b75-4987-8d90-57abb5305f1c" providerId="AD" clId="Web-{6EF122BF-6D6B-422A-D366-6FDF20DCDA9C}" dt="2022-06-24T23:12:34.634" v="779"/>
          <pc:sldLayoutMkLst>
            <pc:docMk/>
            <pc:sldMasterMk cId="982176827" sldId="2147484328"/>
            <pc:sldLayoutMk cId="2132065365" sldId="2147484338"/>
          </pc:sldLayoutMkLst>
        </pc:sldLayoutChg>
        <pc:sldLayoutChg chg="add del mod replId">
          <pc:chgData name="Sancia Taylor (2107199)" userId="S::2107199@student.uwtsd.ac.uk::72ad6913-4b75-4987-8d90-57abb5305f1c" providerId="AD" clId="Web-{6EF122BF-6D6B-422A-D366-6FDF20DCDA9C}" dt="2022-06-24T23:12:34.634" v="779"/>
          <pc:sldLayoutMkLst>
            <pc:docMk/>
            <pc:sldMasterMk cId="982176827" sldId="2147484328"/>
            <pc:sldLayoutMk cId="927800187" sldId="2147484339"/>
          </pc:sldLayoutMkLst>
        </pc:sldLayoutChg>
      </pc:sldMasterChg>
      <pc:sldMasterChg chg="add del addSldLayout delSldLayout modSldLayout">
        <pc:chgData name="Sancia Taylor (2107199)" userId="S::2107199@student.uwtsd.ac.uk::72ad6913-4b75-4987-8d90-57abb5305f1c" providerId="AD" clId="Web-{6EF122BF-6D6B-422A-D366-6FDF20DCDA9C}" dt="2022-06-24T23:12:44.493" v="780"/>
        <pc:sldMasterMkLst>
          <pc:docMk/>
          <pc:sldMasterMk cId="2009861392" sldId="2147484340"/>
        </pc:sldMasterMkLst>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343364705" sldId="2147484341"/>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2573424860" sldId="2147484342"/>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52153505" sldId="2147484343"/>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1573757237" sldId="2147484344"/>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1855795405" sldId="2147484345"/>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2281164884" sldId="2147484346"/>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427581989" sldId="2147484347"/>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734328058" sldId="2147484348"/>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2686434693" sldId="2147484349"/>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2483236594" sldId="2147484350"/>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2731241515" sldId="2147484351"/>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1180435040" sldId="2147484352"/>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1431023234" sldId="2147484353"/>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3133889840" sldId="2147484354"/>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2931656158" sldId="2147484355"/>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2147485928" sldId="2147484356"/>
          </pc:sldLayoutMkLst>
        </pc:sldLayoutChg>
        <pc:sldLayoutChg chg="add del mod replId">
          <pc:chgData name="Sancia Taylor (2107199)" userId="S::2107199@student.uwtsd.ac.uk::72ad6913-4b75-4987-8d90-57abb5305f1c" providerId="AD" clId="Web-{6EF122BF-6D6B-422A-D366-6FDF20DCDA9C}" dt="2022-06-24T23:12:44.493" v="780"/>
          <pc:sldLayoutMkLst>
            <pc:docMk/>
            <pc:sldMasterMk cId="2009861392" sldId="2147484340"/>
            <pc:sldLayoutMk cId="108507851" sldId="2147484357"/>
          </pc:sldLayoutMkLst>
        </pc:sldLayoutChg>
      </pc:sldMasterChg>
      <pc:sldMasterChg chg="add addSldLayout modSldLayout">
        <pc:chgData name="Sancia Taylor (2107199)" userId="S::2107199@student.uwtsd.ac.uk::72ad6913-4b75-4987-8d90-57abb5305f1c" providerId="AD" clId="Web-{6EF122BF-6D6B-422A-D366-6FDF20DCDA9C}" dt="2022-06-24T23:12:44.493" v="780"/>
        <pc:sldMasterMkLst>
          <pc:docMk/>
          <pc:sldMasterMk cId="3004454320" sldId="2147484358"/>
        </pc:sldMasterMkLst>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1154171442" sldId="2147484359"/>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1057992542" sldId="2147484360"/>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3049564296" sldId="2147484361"/>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3655973030" sldId="2147484362"/>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2993407735" sldId="2147484363"/>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4082851019" sldId="2147484364"/>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360943381" sldId="2147484365"/>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2736249914" sldId="2147484366"/>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1471394788" sldId="2147484367"/>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131779205" sldId="2147484368"/>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708851538" sldId="2147484369"/>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2050316622" sldId="2147484370"/>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2758198323" sldId="2147484371"/>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2378007061" sldId="2147484372"/>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283544377" sldId="2147484373"/>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4088271882" sldId="2147484374"/>
          </pc:sldLayoutMkLst>
        </pc:sldLayoutChg>
        <pc:sldLayoutChg chg="add mod replId">
          <pc:chgData name="Sancia Taylor (2107199)" userId="S::2107199@student.uwtsd.ac.uk::72ad6913-4b75-4987-8d90-57abb5305f1c" providerId="AD" clId="Web-{6EF122BF-6D6B-422A-D366-6FDF20DCDA9C}" dt="2022-06-24T23:12:44.493" v="780"/>
          <pc:sldLayoutMkLst>
            <pc:docMk/>
            <pc:sldMasterMk cId="3004454320" sldId="2147484358"/>
            <pc:sldLayoutMk cId="1109336237" sldId="2147484375"/>
          </pc:sldLayoutMkLst>
        </pc:sldLayoutChg>
      </pc:sldMasterChg>
    </pc:docChg>
  </pc:docChgLst>
  <pc:docChgLst>
    <pc:chgData name="Sancia Taylor (2107199)" userId="S::2107199@student.uwtsd.ac.uk::72ad6913-4b75-4987-8d90-57abb5305f1c" providerId="AD" clId="Web-{E6D899DA-0570-F54B-248F-B810BE22A137}"/>
    <pc:docChg chg="addSld delSld modSld sldOrd">
      <pc:chgData name="Sancia Taylor (2107199)" userId="S::2107199@student.uwtsd.ac.uk::72ad6913-4b75-4987-8d90-57abb5305f1c" providerId="AD" clId="Web-{E6D899DA-0570-F54B-248F-B810BE22A137}" dt="2022-07-15T20:36:34.652" v="504" actId="1076"/>
      <pc:docMkLst>
        <pc:docMk/>
      </pc:docMkLst>
      <pc:sldChg chg="addSp delSp modSp">
        <pc:chgData name="Sancia Taylor (2107199)" userId="S::2107199@student.uwtsd.ac.uk::72ad6913-4b75-4987-8d90-57abb5305f1c" providerId="AD" clId="Web-{E6D899DA-0570-F54B-248F-B810BE22A137}" dt="2022-07-14T13:39:23.769" v="34"/>
        <pc:sldMkLst>
          <pc:docMk/>
          <pc:sldMk cId="356326839" sldId="256"/>
        </pc:sldMkLst>
        <pc:spChg chg="mod">
          <ac:chgData name="Sancia Taylor (2107199)" userId="S::2107199@student.uwtsd.ac.uk::72ad6913-4b75-4987-8d90-57abb5305f1c" providerId="AD" clId="Web-{E6D899DA-0570-F54B-248F-B810BE22A137}" dt="2022-07-14T13:39:23.644" v="33"/>
          <ac:spMkLst>
            <pc:docMk/>
            <pc:sldMk cId="356326839" sldId="256"/>
            <ac:spMk id="2" creationId="{00000000-0000-0000-0000-000000000000}"/>
          </ac:spMkLst>
        </pc:spChg>
        <pc:spChg chg="mod">
          <ac:chgData name="Sancia Taylor (2107199)" userId="S::2107199@student.uwtsd.ac.uk::72ad6913-4b75-4987-8d90-57abb5305f1c" providerId="AD" clId="Web-{E6D899DA-0570-F54B-248F-B810BE22A137}" dt="2022-07-14T13:39:23.644" v="33"/>
          <ac:spMkLst>
            <pc:docMk/>
            <pc:sldMk cId="356326839" sldId="256"/>
            <ac:spMk id="3" creationId="{00000000-0000-0000-0000-000000000000}"/>
          </ac:spMkLst>
        </pc:spChg>
        <pc:spChg chg="add del">
          <ac:chgData name="Sancia Taylor (2107199)" userId="S::2107199@student.uwtsd.ac.uk::72ad6913-4b75-4987-8d90-57abb5305f1c" providerId="AD" clId="Web-{E6D899DA-0570-F54B-248F-B810BE22A137}" dt="2022-07-14T13:39:23.769" v="34"/>
          <ac:spMkLst>
            <pc:docMk/>
            <pc:sldMk cId="356326839" sldId="256"/>
            <ac:spMk id="156" creationId="{3CFF893D-BEB2-4167-9DAE-DE9417A4AE29}"/>
          </ac:spMkLst>
        </pc:spChg>
        <pc:spChg chg="add del">
          <ac:chgData name="Sancia Taylor (2107199)" userId="S::2107199@student.uwtsd.ac.uk::72ad6913-4b75-4987-8d90-57abb5305f1c" providerId="AD" clId="Web-{E6D899DA-0570-F54B-248F-B810BE22A137}" dt="2022-07-14T13:38:23.767" v="25"/>
          <ac:spMkLst>
            <pc:docMk/>
            <pc:sldMk cId="356326839" sldId="256"/>
            <ac:spMk id="161" creationId="{1B7022B0-CA53-4B83-BE57-A53091770759}"/>
          </ac:spMkLst>
        </pc:spChg>
        <pc:spChg chg="add del">
          <ac:chgData name="Sancia Taylor (2107199)" userId="S::2107199@student.uwtsd.ac.uk::72ad6913-4b75-4987-8d90-57abb5305f1c" providerId="AD" clId="Web-{E6D899DA-0570-F54B-248F-B810BE22A137}" dt="2022-07-14T13:38:23.767" v="25"/>
          <ac:spMkLst>
            <pc:docMk/>
            <pc:sldMk cId="356326839" sldId="256"/>
            <ac:spMk id="165" creationId="{42B73E5E-2D22-4716-9757-3B0F5A5CB64D}"/>
          </ac:spMkLst>
        </pc:spChg>
        <pc:spChg chg="add del">
          <ac:chgData name="Sancia Taylor (2107199)" userId="S::2107199@student.uwtsd.ac.uk::72ad6913-4b75-4987-8d90-57abb5305f1c" providerId="AD" clId="Web-{E6D899DA-0570-F54B-248F-B810BE22A137}" dt="2022-07-14T13:38:23.767" v="25"/>
          <ac:spMkLst>
            <pc:docMk/>
            <pc:sldMk cId="356326839" sldId="256"/>
            <ac:spMk id="167" creationId="{91672C15-A666-4E52-8BF8-6C3954DA45F3}"/>
          </ac:spMkLst>
        </pc:spChg>
        <pc:spChg chg="add del">
          <ac:chgData name="Sancia Taylor (2107199)" userId="S::2107199@student.uwtsd.ac.uk::72ad6913-4b75-4987-8d90-57abb5305f1c" providerId="AD" clId="Web-{E6D899DA-0570-F54B-248F-B810BE22A137}" dt="2022-07-14T13:38:40.174" v="27"/>
          <ac:spMkLst>
            <pc:docMk/>
            <pc:sldMk cId="356326839" sldId="256"/>
            <ac:spMk id="243" creationId="{CD4601C3-018C-4625-8915-EA024C9EB501}"/>
          </ac:spMkLst>
        </pc:spChg>
        <pc:spChg chg="add del">
          <ac:chgData name="Sancia Taylor (2107199)" userId="S::2107199@student.uwtsd.ac.uk::72ad6913-4b75-4987-8d90-57abb5305f1c" providerId="AD" clId="Web-{E6D899DA-0570-F54B-248F-B810BE22A137}" dt="2022-07-14T13:38:46.064" v="29"/>
          <ac:spMkLst>
            <pc:docMk/>
            <pc:sldMk cId="356326839" sldId="256"/>
            <ac:spMk id="332" creationId="{1B7022B0-CA53-4B83-BE57-A53091770759}"/>
          </ac:spMkLst>
        </pc:spChg>
        <pc:spChg chg="add del">
          <ac:chgData name="Sancia Taylor (2107199)" userId="S::2107199@student.uwtsd.ac.uk::72ad6913-4b75-4987-8d90-57abb5305f1c" providerId="AD" clId="Web-{E6D899DA-0570-F54B-248F-B810BE22A137}" dt="2022-07-14T13:38:46.064" v="29"/>
          <ac:spMkLst>
            <pc:docMk/>
            <pc:sldMk cId="356326839" sldId="256"/>
            <ac:spMk id="334" creationId="{42B73E5E-2D22-4716-9757-3B0F5A5CB64D}"/>
          </ac:spMkLst>
        </pc:spChg>
        <pc:spChg chg="add del">
          <ac:chgData name="Sancia Taylor (2107199)" userId="S::2107199@student.uwtsd.ac.uk::72ad6913-4b75-4987-8d90-57abb5305f1c" providerId="AD" clId="Web-{E6D899DA-0570-F54B-248F-B810BE22A137}" dt="2022-07-14T13:38:46.064" v="29"/>
          <ac:spMkLst>
            <pc:docMk/>
            <pc:sldMk cId="356326839" sldId="256"/>
            <ac:spMk id="335" creationId="{91672C15-A666-4E52-8BF8-6C3954DA45F3}"/>
          </ac:spMkLst>
        </pc:spChg>
        <pc:spChg chg="add del">
          <ac:chgData name="Sancia Taylor (2107199)" userId="S::2107199@student.uwtsd.ac.uk::72ad6913-4b75-4987-8d90-57abb5305f1c" providerId="AD" clId="Web-{E6D899DA-0570-F54B-248F-B810BE22A137}" dt="2022-07-14T13:39:16.175" v="31"/>
          <ac:spMkLst>
            <pc:docMk/>
            <pc:sldMk cId="356326839" sldId="256"/>
            <ac:spMk id="345" creationId="{CD4601C3-018C-4625-8915-EA024C9EB501}"/>
          </ac:spMkLst>
        </pc:spChg>
        <pc:spChg chg="add del">
          <ac:chgData name="Sancia Taylor (2107199)" userId="S::2107199@student.uwtsd.ac.uk::72ad6913-4b75-4987-8d90-57abb5305f1c" providerId="AD" clId="Web-{E6D899DA-0570-F54B-248F-B810BE22A137}" dt="2022-07-14T13:39:23.644" v="33"/>
          <ac:spMkLst>
            <pc:docMk/>
            <pc:sldMk cId="356326839" sldId="256"/>
            <ac:spMk id="348" creationId="{1B7022B0-CA53-4B83-BE57-A53091770759}"/>
          </ac:spMkLst>
        </pc:spChg>
        <pc:spChg chg="add del">
          <ac:chgData name="Sancia Taylor (2107199)" userId="S::2107199@student.uwtsd.ac.uk::72ad6913-4b75-4987-8d90-57abb5305f1c" providerId="AD" clId="Web-{E6D899DA-0570-F54B-248F-B810BE22A137}" dt="2022-07-14T13:39:23.644" v="33"/>
          <ac:spMkLst>
            <pc:docMk/>
            <pc:sldMk cId="356326839" sldId="256"/>
            <ac:spMk id="350" creationId="{42B73E5E-2D22-4716-9757-3B0F5A5CB64D}"/>
          </ac:spMkLst>
        </pc:spChg>
        <pc:spChg chg="add del">
          <ac:chgData name="Sancia Taylor (2107199)" userId="S::2107199@student.uwtsd.ac.uk::72ad6913-4b75-4987-8d90-57abb5305f1c" providerId="AD" clId="Web-{E6D899DA-0570-F54B-248F-B810BE22A137}" dt="2022-07-14T13:39:23.644" v="33"/>
          <ac:spMkLst>
            <pc:docMk/>
            <pc:sldMk cId="356326839" sldId="256"/>
            <ac:spMk id="351" creationId="{91672C15-A666-4E52-8BF8-6C3954DA45F3}"/>
          </ac:spMkLst>
        </pc:spChg>
        <pc:spChg chg="add">
          <ac:chgData name="Sancia Taylor (2107199)" userId="S::2107199@student.uwtsd.ac.uk::72ad6913-4b75-4987-8d90-57abb5305f1c" providerId="AD" clId="Web-{E6D899DA-0570-F54B-248F-B810BE22A137}" dt="2022-07-14T13:39:23.769" v="34"/>
          <ac:spMkLst>
            <pc:docMk/>
            <pc:sldMk cId="356326839" sldId="256"/>
            <ac:spMk id="357" creationId="{5D12BB66-6F90-4266-A21A-24F1CCF1BCAC}"/>
          </ac:spMkLst>
        </pc:spChg>
        <pc:grpChg chg="add del">
          <ac:chgData name="Sancia Taylor (2107199)" userId="S::2107199@student.uwtsd.ac.uk::72ad6913-4b75-4987-8d90-57abb5305f1c" providerId="AD" clId="Web-{E6D899DA-0570-F54B-248F-B810BE22A137}" dt="2022-07-14T13:38:23.767" v="25"/>
          <ac:grpSpMkLst>
            <pc:docMk/>
            <pc:sldMk cId="356326839" sldId="256"/>
            <ac:grpSpMk id="169" creationId="{77104A8D-072B-4629-B8E5-843BFEB01F65}"/>
          </ac:grpSpMkLst>
        </pc:grpChg>
        <pc:grpChg chg="add del">
          <ac:chgData name="Sancia Taylor (2107199)" userId="S::2107199@student.uwtsd.ac.uk::72ad6913-4b75-4987-8d90-57abb5305f1c" providerId="AD" clId="Web-{E6D899DA-0570-F54B-248F-B810BE22A137}" dt="2022-07-14T13:38:40.174" v="27"/>
          <ac:grpSpMkLst>
            <pc:docMk/>
            <pc:sldMk cId="356326839" sldId="256"/>
            <ac:grpSpMk id="245" creationId="{9003A917-90D3-4274-926C-172BE7F8CFB7}"/>
          </ac:grpSpMkLst>
        </pc:grpChg>
        <pc:grpChg chg="add del">
          <ac:chgData name="Sancia Taylor (2107199)" userId="S::2107199@student.uwtsd.ac.uk::72ad6913-4b75-4987-8d90-57abb5305f1c" providerId="AD" clId="Web-{E6D899DA-0570-F54B-248F-B810BE22A137}" dt="2022-07-14T13:38:40.174" v="27"/>
          <ac:grpSpMkLst>
            <pc:docMk/>
            <pc:sldMk cId="356326839" sldId="256"/>
            <ac:grpSpMk id="326" creationId="{FB338E00-EF4D-4386-ABAC-EB8DDBA3A512}"/>
          </ac:grpSpMkLst>
        </pc:grpChg>
        <pc:grpChg chg="add del">
          <ac:chgData name="Sancia Taylor (2107199)" userId="S::2107199@student.uwtsd.ac.uk::72ad6913-4b75-4987-8d90-57abb5305f1c" providerId="AD" clId="Web-{E6D899DA-0570-F54B-248F-B810BE22A137}" dt="2022-07-14T13:38:46.064" v="29"/>
          <ac:grpSpMkLst>
            <pc:docMk/>
            <pc:sldMk cId="356326839" sldId="256"/>
            <ac:grpSpMk id="336" creationId="{77104A8D-072B-4629-B8E5-843BFEB01F65}"/>
          </ac:grpSpMkLst>
        </pc:grpChg>
        <pc:grpChg chg="add del">
          <ac:chgData name="Sancia Taylor (2107199)" userId="S::2107199@student.uwtsd.ac.uk::72ad6913-4b75-4987-8d90-57abb5305f1c" providerId="AD" clId="Web-{E6D899DA-0570-F54B-248F-B810BE22A137}" dt="2022-07-14T13:39:16.175" v="31"/>
          <ac:grpSpMkLst>
            <pc:docMk/>
            <pc:sldMk cId="356326839" sldId="256"/>
            <ac:grpSpMk id="340" creationId="{FB338E00-EF4D-4386-ABAC-EB8DDBA3A512}"/>
          </ac:grpSpMkLst>
        </pc:grpChg>
        <pc:grpChg chg="add del">
          <ac:chgData name="Sancia Taylor (2107199)" userId="S::2107199@student.uwtsd.ac.uk::72ad6913-4b75-4987-8d90-57abb5305f1c" providerId="AD" clId="Web-{E6D899DA-0570-F54B-248F-B810BE22A137}" dt="2022-07-14T13:39:16.175" v="31"/>
          <ac:grpSpMkLst>
            <pc:docMk/>
            <pc:sldMk cId="356326839" sldId="256"/>
            <ac:grpSpMk id="346" creationId="{9003A917-90D3-4274-926C-172BE7F8CFB7}"/>
          </ac:grpSpMkLst>
        </pc:grpChg>
        <pc:grpChg chg="add del">
          <ac:chgData name="Sancia Taylor (2107199)" userId="S::2107199@student.uwtsd.ac.uk::72ad6913-4b75-4987-8d90-57abb5305f1c" providerId="AD" clId="Web-{E6D899DA-0570-F54B-248F-B810BE22A137}" dt="2022-07-14T13:39:23.644" v="33"/>
          <ac:grpSpMkLst>
            <pc:docMk/>
            <pc:sldMk cId="356326839" sldId="256"/>
            <ac:grpSpMk id="352" creationId="{77104A8D-072B-4629-B8E5-843BFEB01F65}"/>
          </ac:grpSpMkLst>
        </pc:grpChg>
        <pc:picChg chg="mod ord">
          <ac:chgData name="Sancia Taylor (2107199)" userId="S::2107199@student.uwtsd.ac.uk::72ad6913-4b75-4987-8d90-57abb5305f1c" providerId="AD" clId="Web-{E6D899DA-0570-F54B-248F-B810BE22A137}" dt="2022-07-14T13:39:23.769" v="34"/>
          <ac:picMkLst>
            <pc:docMk/>
            <pc:sldMk cId="356326839" sldId="256"/>
            <ac:picMk id="4" creationId="{2EB48CFC-920A-5A65-C1FF-7633A7E8EF76}"/>
          </ac:picMkLst>
        </pc:picChg>
        <pc:picChg chg="mod ord">
          <ac:chgData name="Sancia Taylor (2107199)" userId="S::2107199@student.uwtsd.ac.uk::72ad6913-4b75-4987-8d90-57abb5305f1c" providerId="AD" clId="Web-{E6D899DA-0570-F54B-248F-B810BE22A137}" dt="2022-07-14T13:39:23.769" v="34"/>
          <ac:picMkLst>
            <pc:docMk/>
            <pc:sldMk cId="356326839" sldId="256"/>
            <ac:picMk id="7" creationId="{F9AA2CD1-6A98-90B6-A08F-D36511F4FA54}"/>
          </ac:picMkLst>
        </pc:picChg>
        <pc:picChg chg="add del">
          <ac:chgData name="Sancia Taylor (2107199)" userId="S::2107199@student.uwtsd.ac.uk::72ad6913-4b75-4987-8d90-57abb5305f1c" providerId="AD" clId="Web-{E6D899DA-0570-F54B-248F-B810BE22A137}" dt="2022-07-14T13:38:23.767" v="25"/>
          <ac:picMkLst>
            <pc:docMk/>
            <pc:sldMk cId="356326839" sldId="256"/>
            <ac:picMk id="163" creationId="{AACCF125-66FA-4B18-B3C5-B7FF41E04EED}"/>
          </ac:picMkLst>
        </pc:picChg>
        <pc:picChg chg="add del">
          <ac:chgData name="Sancia Taylor (2107199)" userId="S::2107199@student.uwtsd.ac.uk::72ad6913-4b75-4987-8d90-57abb5305f1c" providerId="AD" clId="Web-{E6D899DA-0570-F54B-248F-B810BE22A137}" dt="2022-07-14T13:38:46.064" v="29"/>
          <ac:picMkLst>
            <pc:docMk/>
            <pc:sldMk cId="356326839" sldId="256"/>
            <ac:picMk id="333" creationId="{AACCF125-66FA-4B18-B3C5-B7FF41E04EED}"/>
          </ac:picMkLst>
        </pc:picChg>
        <pc:picChg chg="add del">
          <ac:chgData name="Sancia Taylor (2107199)" userId="S::2107199@student.uwtsd.ac.uk::72ad6913-4b75-4987-8d90-57abb5305f1c" providerId="AD" clId="Web-{E6D899DA-0570-F54B-248F-B810BE22A137}" dt="2022-07-14T13:39:23.644" v="33"/>
          <ac:picMkLst>
            <pc:docMk/>
            <pc:sldMk cId="356326839" sldId="256"/>
            <ac:picMk id="349" creationId="{AACCF125-66FA-4B18-B3C5-B7FF41E04EED}"/>
          </ac:picMkLst>
        </pc:picChg>
        <pc:picChg chg="add">
          <ac:chgData name="Sancia Taylor (2107199)" userId="S::2107199@student.uwtsd.ac.uk::72ad6913-4b75-4987-8d90-57abb5305f1c" providerId="AD" clId="Web-{E6D899DA-0570-F54B-248F-B810BE22A137}" dt="2022-07-14T13:39:23.769" v="34"/>
          <ac:picMkLst>
            <pc:docMk/>
            <pc:sldMk cId="356326839" sldId="256"/>
            <ac:picMk id="356" creationId="{12206FCF-EB9D-4BB8-A59B-D5C161189F8E}"/>
          </ac:picMkLst>
        </pc:picChg>
      </pc:sldChg>
      <pc:sldChg chg="addSp delSp modSp mod modClrScheme delAnim chgLayout">
        <pc:chgData name="Sancia Taylor (2107199)" userId="S::2107199@student.uwtsd.ac.uk::72ad6913-4b75-4987-8d90-57abb5305f1c" providerId="AD" clId="Web-{E6D899DA-0570-F54B-248F-B810BE22A137}" dt="2022-07-14T22:12:36.657" v="334" actId="14100"/>
        <pc:sldMkLst>
          <pc:docMk/>
          <pc:sldMk cId="532206820" sldId="258"/>
        </pc:sldMkLst>
        <pc:spChg chg="mod">
          <ac:chgData name="Sancia Taylor (2107199)" userId="S::2107199@student.uwtsd.ac.uk::72ad6913-4b75-4987-8d90-57abb5305f1c" providerId="AD" clId="Web-{E6D899DA-0570-F54B-248F-B810BE22A137}" dt="2022-07-14T22:11:23.826" v="329" actId="20577"/>
          <ac:spMkLst>
            <pc:docMk/>
            <pc:sldMk cId="532206820" sldId="258"/>
            <ac:spMk id="2" creationId="{0D3BA775-7FCE-3216-3A22-DCB359BFAEFC}"/>
          </ac:spMkLst>
        </pc:spChg>
        <pc:spChg chg="add mod ord">
          <ac:chgData name="Sancia Taylor (2107199)" userId="S::2107199@student.uwtsd.ac.uk::72ad6913-4b75-4987-8d90-57abb5305f1c" providerId="AD" clId="Web-{E6D899DA-0570-F54B-248F-B810BE22A137}" dt="2022-07-14T22:06:15.393" v="203" actId="14100"/>
          <ac:spMkLst>
            <pc:docMk/>
            <pc:sldMk cId="532206820" sldId="258"/>
            <ac:spMk id="3" creationId="{A01EAB6F-3837-3C56-EC58-6B537DF24C5A}"/>
          </ac:spMkLst>
        </pc:spChg>
        <pc:spChg chg="add del mod ord">
          <ac:chgData name="Sancia Taylor (2107199)" userId="S::2107199@student.uwtsd.ac.uk::72ad6913-4b75-4987-8d90-57abb5305f1c" providerId="AD" clId="Web-{E6D899DA-0570-F54B-248F-B810BE22A137}" dt="2022-07-14T22:05:25.704" v="199"/>
          <ac:spMkLst>
            <pc:docMk/>
            <pc:sldMk cId="532206820" sldId="258"/>
            <ac:spMk id="4" creationId="{2376C3D4-5B89-B614-5C9D-C172000B0C62}"/>
          </ac:spMkLst>
        </pc:spChg>
        <pc:spChg chg="add mod ord">
          <ac:chgData name="Sancia Taylor (2107199)" userId="S::2107199@student.uwtsd.ac.uk::72ad6913-4b75-4987-8d90-57abb5305f1c" providerId="AD" clId="Web-{E6D899DA-0570-F54B-248F-B810BE22A137}" dt="2022-07-14T22:05:25.704" v="199"/>
          <ac:spMkLst>
            <pc:docMk/>
            <pc:sldMk cId="532206820" sldId="258"/>
            <ac:spMk id="7" creationId="{2110140A-A236-822C-86C5-F1318F586FDE}"/>
          </ac:spMkLst>
        </pc:spChg>
        <pc:spChg chg="del">
          <ac:chgData name="Sancia Taylor (2107199)" userId="S::2107199@student.uwtsd.ac.uk::72ad6913-4b75-4987-8d90-57abb5305f1c" providerId="AD" clId="Web-{E6D899DA-0570-F54B-248F-B810BE22A137}" dt="2022-07-14T22:10:39.747" v="259"/>
          <ac:spMkLst>
            <pc:docMk/>
            <pc:sldMk cId="532206820" sldId="258"/>
            <ac:spMk id="11" creationId="{78D2EE4B-3510-B414-81C2-466CDAD33E30}"/>
          </ac:spMkLst>
        </pc:spChg>
        <pc:spChg chg="mod">
          <ac:chgData name="Sancia Taylor (2107199)" userId="S::2107199@student.uwtsd.ac.uk::72ad6913-4b75-4987-8d90-57abb5305f1c" providerId="AD" clId="Web-{E6D899DA-0570-F54B-248F-B810BE22A137}" dt="2022-07-14T22:11:44.186" v="332" actId="14100"/>
          <ac:spMkLst>
            <pc:docMk/>
            <pc:sldMk cId="532206820" sldId="258"/>
            <ac:spMk id="12" creationId="{27E23418-3EB9-8828-B337-F482C1BEB070}"/>
          </ac:spMkLst>
        </pc:spChg>
        <pc:picChg chg="mod">
          <ac:chgData name="Sancia Taylor (2107199)" userId="S::2107199@student.uwtsd.ac.uk::72ad6913-4b75-4987-8d90-57abb5305f1c" providerId="AD" clId="Web-{E6D899DA-0570-F54B-248F-B810BE22A137}" dt="2022-07-14T22:12:36.657" v="334" actId="14100"/>
          <ac:picMkLst>
            <pc:docMk/>
            <pc:sldMk cId="532206820" sldId="258"/>
            <ac:picMk id="5" creationId="{4B344BCA-252C-949A-1B7B-AC0BCDD31085}"/>
          </ac:picMkLst>
        </pc:picChg>
      </pc:sldChg>
      <pc:sldChg chg="modSp">
        <pc:chgData name="Sancia Taylor (2107199)" userId="S::2107199@student.uwtsd.ac.uk::72ad6913-4b75-4987-8d90-57abb5305f1c" providerId="AD" clId="Web-{E6D899DA-0570-F54B-248F-B810BE22A137}" dt="2022-07-15T18:38:56.402" v="462" actId="20577"/>
        <pc:sldMkLst>
          <pc:docMk/>
          <pc:sldMk cId="1782834197" sldId="259"/>
        </pc:sldMkLst>
        <pc:spChg chg="mod">
          <ac:chgData name="Sancia Taylor (2107199)" userId="S::2107199@student.uwtsd.ac.uk::72ad6913-4b75-4987-8d90-57abb5305f1c" providerId="AD" clId="Web-{E6D899DA-0570-F54B-248F-B810BE22A137}" dt="2022-07-15T18:32:10.904" v="379" actId="20577"/>
          <ac:spMkLst>
            <pc:docMk/>
            <pc:sldMk cId="1782834197" sldId="259"/>
            <ac:spMk id="2" creationId="{13750FFE-6388-2FB0-CE4C-C48C487B01D8}"/>
          </ac:spMkLst>
        </pc:spChg>
        <pc:spChg chg="mod">
          <ac:chgData name="Sancia Taylor (2107199)" userId="S::2107199@student.uwtsd.ac.uk::72ad6913-4b75-4987-8d90-57abb5305f1c" providerId="AD" clId="Web-{E6D899DA-0570-F54B-248F-B810BE22A137}" dt="2022-07-15T18:38:56.402" v="462" actId="20577"/>
          <ac:spMkLst>
            <pc:docMk/>
            <pc:sldMk cId="1782834197" sldId="259"/>
            <ac:spMk id="4" creationId="{ABD5CB82-A080-74BC-A40F-C69D63B6577B}"/>
          </ac:spMkLst>
        </pc:spChg>
      </pc:sldChg>
      <pc:sldChg chg="modSp">
        <pc:chgData name="Sancia Taylor (2107199)" userId="S::2107199@student.uwtsd.ac.uk::72ad6913-4b75-4987-8d90-57abb5305f1c" providerId="AD" clId="Web-{E6D899DA-0570-F54B-248F-B810BE22A137}" dt="2022-07-14T13:40:36.240" v="38"/>
        <pc:sldMkLst>
          <pc:docMk/>
          <pc:sldMk cId="264209846" sldId="260"/>
        </pc:sldMkLst>
        <pc:spChg chg="mod ord">
          <ac:chgData name="Sancia Taylor (2107199)" userId="S::2107199@student.uwtsd.ac.uk::72ad6913-4b75-4987-8d90-57abb5305f1c" providerId="AD" clId="Web-{E6D899DA-0570-F54B-248F-B810BE22A137}" dt="2022-07-14T13:40:36.240" v="38"/>
          <ac:spMkLst>
            <pc:docMk/>
            <pc:sldMk cId="264209846" sldId="260"/>
            <ac:spMk id="3" creationId="{A3516408-E783-8E54-6300-2A47C98439D1}"/>
          </ac:spMkLst>
        </pc:spChg>
        <pc:picChg chg="mod">
          <ac:chgData name="Sancia Taylor (2107199)" userId="S::2107199@student.uwtsd.ac.uk::72ad6913-4b75-4987-8d90-57abb5305f1c" providerId="AD" clId="Web-{E6D899DA-0570-F54B-248F-B810BE22A137}" dt="2022-07-14T13:40:36.240" v="38"/>
          <ac:picMkLst>
            <pc:docMk/>
            <pc:sldMk cId="264209846" sldId="260"/>
            <ac:picMk id="4" creationId="{8C58987C-1E59-07A4-FF43-22F19057F74E}"/>
          </ac:picMkLst>
        </pc:picChg>
      </pc:sldChg>
      <pc:sldChg chg="modSp">
        <pc:chgData name="Sancia Taylor (2107199)" userId="S::2107199@student.uwtsd.ac.uk::72ad6913-4b75-4987-8d90-57abb5305f1c" providerId="AD" clId="Web-{E6D899DA-0570-F54B-248F-B810BE22A137}" dt="2022-07-14T21:42:26.525" v="162" actId="20577"/>
        <pc:sldMkLst>
          <pc:docMk/>
          <pc:sldMk cId="3677969057" sldId="262"/>
        </pc:sldMkLst>
        <pc:spChg chg="mod">
          <ac:chgData name="Sancia Taylor (2107199)" userId="S::2107199@student.uwtsd.ac.uk::72ad6913-4b75-4987-8d90-57abb5305f1c" providerId="AD" clId="Web-{E6D899DA-0570-F54B-248F-B810BE22A137}" dt="2022-07-14T21:42:26.525" v="162" actId="20577"/>
          <ac:spMkLst>
            <pc:docMk/>
            <pc:sldMk cId="3677969057" sldId="262"/>
            <ac:spMk id="4" creationId="{EF9E68C4-5D75-9A06-C4D7-243D38B1352C}"/>
          </ac:spMkLst>
        </pc:spChg>
      </pc:sldChg>
      <pc:sldChg chg="addSp delSp modSp new mod ord setBg modClrScheme delDesignElem chgLayout">
        <pc:chgData name="Sancia Taylor (2107199)" userId="S::2107199@student.uwtsd.ac.uk::72ad6913-4b75-4987-8d90-57abb5305f1c" providerId="AD" clId="Web-{E6D899DA-0570-F54B-248F-B810BE22A137}" dt="2022-07-15T18:53:10.265" v="465"/>
        <pc:sldMkLst>
          <pc:docMk/>
          <pc:sldMk cId="3416706059" sldId="263"/>
        </pc:sldMkLst>
        <pc:spChg chg="mod ord">
          <ac:chgData name="Sancia Taylor (2107199)" userId="S::2107199@student.uwtsd.ac.uk::72ad6913-4b75-4987-8d90-57abb5305f1c" providerId="AD" clId="Web-{E6D899DA-0570-F54B-248F-B810BE22A137}" dt="2022-07-15T18:53:10.265" v="465"/>
          <ac:spMkLst>
            <pc:docMk/>
            <pc:sldMk cId="3416706059" sldId="263"/>
            <ac:spMk id="2" creationId="{539DCC15-914C-D0A9-E791-77D92A46EDCB}"/>
          </ac:spMkLst>
        </pc:spChg>
        <pc:spChg chg="mod ord">
          <ac:chgData name="Sancia Taylor (2107199)" userId="S::2107199@student.uwtsd.ac.uk::72ad6913-4b75-4987-8d90-57abb5305f1c" providerId="AD" clId="Web-{E6D899DA-0570-F54B-248F-B810BE22A137}" dt="2022-07-15T18:53:10.265" v="465"/>
          <ac:spMkLst>
            <pc:docMk/>
            <pc:sldMk cId="3416706059" sldId="263"/>
            <ac:spMk id="3" creationId="{E8ED1436-EE1A-B058-A7FF-8FA0E70EA605}"/>
          </ac:spMkLst>
        </pc:spChg>
        <pc:spChg chg="add del">
          <ac:chgData name="Sancia Taylor (2107199)" userId="S::2107199@student.uwtsd.ac.uk::72ad6913-4b75-4987-8d90-57abb5305f1c" providerId="AD" clId="Web-{E6D899DA-0570-F54B-248F-B810BE22A137}" dt="2022-07-14T13:43:41.277" v="42"/>
          <ac:spMkLst>
            <pc:docMk/>
            <pc:sldMk cId="3416706059" sldId="263"/>
            <ac:spMk id="11" creationId="{CB8A2D2F-E1F1-4E78-9C06-4F6E775827A2}"/>
          </ac:spMkLst>
        </pc:spChg>
        <pc:spChg chg="add del">
          <ac:chgData name="Sancia Taylor (2107199)" userId="S::2107199@student.uwtsd.ac.uk::72ad6913-4b75-4987-8d90-57abb5305f1c" providerId="AD" clId="Web-{E6D899DA-0570-F54B-248F-B810BE22A137}" dt="2022-07-14T21:55:13.098" v="192"/>
          <ac:spMkLst>
            <pc:docMk/>
            <pc:sldMk cId="3416706059" sldId="263"/>
            <ac:spMk id="17" creationId="{CBD94887-6A10-4F62-8EE1-B2BCFA1F380F}"/>
          </ac:spMkLst>
        </pc:spChg>
        <pc:spChg chg="add">
          <ac:chgData name="Sancia Taylor (2107199)" userId="S::2107199@student.uwtsd.ac.uk::72ad6913-4b75-4987-8d90-57abb5305f1c" providerId="AD" clId="Web-{E6D899DA-0570-F54B-248F-B810BE22A137}" dt="2022-07-15T18:53:10.265" v="465"/>
          <ac:spMkLst>
            <pc:docMk/>
            <pc:sldMk cId="3416706059" sldId="263"/>
            <ac:spMk id="23" creationId="{A7FBBCE8-C75E-4988-AA7A-E9E956BF99A8}"/>
          </ac:spMkLst>
        </pc:spChg>
        <pc:spChg chg="add del">
          <ac:chgData name="Sancia Taylor (2107199)" userId="S::2107199@student.uwtsd.ac.uk::72ad6913-4b75-4987-8d90-57abb5305f1c" providerId="AD" clId="Web-{E6D899DA-0570-F54B-248F-B810BE22A137}" dt="2022-07-15T18:52:41.905" v="463"/>
          <ac:spMkLst>
            <pc:docMk/>
            <pc:sldMk cId="3416706059" sldId="263"/>
            <ac:spMk id="26" creationId="{A7FBBCE8-C75E-4988-AA7A-E9E956BF99A8}"/>
          </ac:spMkLst>
        </pc:spChg>
        <pc:spChg chg="add">
          <ac:chgData name="Sancia Taylor (2107199)" userId="S::2107199@student.uwtsd.ac.uk::72ad6913-4b75-4987-8d90-57abb5305f1c" providerId="AD" clId="Web-{E6D899DA-0570-F54B-248F-B810BE22A137}" dt="2022-07-15T18:53:10.265" v="465"/>
          <ac:spMkLst>
            <pc:docMk/>
            <pc:sldMk cId="3416706059" sldId="263"/>
            <ac:spMk id="27" creationId="{BBDA6E6C-7B49-4D81-8421-D3DF475E88EE}"/>
          </ac:spMkLst>
        </pc:spChg>
        <pc:spChg chg="add del">
          <ac:chgData name="Sancia Taylor (2107199)" userId="S::2107199@student.uwtsd.ac.uk::72ad6913-4b75-4987-8d90-57abb5305f1c" providerId="AD" clId="Web-{E6D899DA-0570-F54B-248F-B810BE22A137}" dt="2022-07-15T18:52:41.905" v="463"/>
          <ac:spMkLst>
            <pc:docMk/>
            <pc:sldMk cId="3416706059" sldId="263"/>
            <ac:spMk id="30" creationId="{BBDA6E6C-7B49-4D81-8421-D3DF475E88EE}"/>
          </ac:spMkLst>
        </pc:spChg>
        <pc:picChg chg="add del">
          <ac:chgData name="Sancia Taylor (2107199)" userId="S::2107199@student.uwtsd.ac.uk::72ad6913-4b75-4987-8d90-57abb5305f1c" providerId="AD" clId="Web-{E6D899DA-0570-F54B-248F-B810BE22A137}" dt="2022-07-14T13:43:29.074" v="40"/>
          <ac:picMkLst>
            <pc:docMk/>
            <pc:sldMk cId="3416706059" sldId="263"/>
            <ac:picMk id="5" creationId="{BF35F49A-C9C6-E269-FC01-568714E28052}"/>
          </ac:picMkLst>
        </pc:picChg>
        <pc:picChg chg="add del">
          <ac:chgData name="Sancia Taylor (2107199)" userId="S::2107199@student.uwtsd.ac.uk::72ad6913-4b75-4987-8d90-57abb5305f1c" providerId="AD" clId="Web-{E6D899DA-0570-F54B-248F-B810BE22A137}" dt="2022-07-14T13:43:29.074" v="40"/>
          <ac:picMkLst>
            <pc:docMk/>
            <pc:sldMk cId="3416706059" sldId="263"/>
            <ac:picMk id="9" creationId="{AF5DAC7F-B72E-4788-88FC-638A285D90C4}"/>
          </ac:picMkLst>
        </pc:picChg>
        <pc:picChg chg="add del">
          <ac:chgData name="Sancia Taylor (2107199)" userId="S::2107199@student.uwtsd.ac.uk::72ad6913-4b75-4987-8d90-57abb5305f1c" providerId="AD" clId="Web-{E6D899DA-0570-F54B-248F-B810BE22A137}" dt="2022-07-14T13:43:41.277" v="42"/>
          <ac:picMkLst>
            <pc:docMk/>
            <pc:sldMk cId="3416706059" sldId="263"/>
            <ac:picMk id="12" creationId="{AF5DAC7F-B72E-4788-88FC-638A285D90C4}"/>
          </ac:picMkLst>
        </pc:picChg>
        <pc:picChg chg="add del">
          <ac:chgData name="Sancia Taylor (2107199)" userId="S::2107199@student.uwtsd.ac.uk::72ad6913-4b75-4987-8d90-57abb5305f1c" providerId="AD" clId="Web-{E6D899DA-0570-F54B-248F-B810BE22A137}" dt="2022-07-14T13:43:41.277" v="42"/>
          <ac:picMkLst>
            <pc:docMk/>
            <pc:sldMk cId="3416706059" sldId="263"/>
            <ac:picMk id="13" creationId="{B5CDF84C-3B2B-4B7B-B13B-B77B2599CF56}"/>
          </ac:picMkLst>
        </pc:picChg>
        <pc:picChg chg="add del">
          <ac:chgData name="Sancia Taylor (2107199)" userId="S::2107199@student.uwtsd.ac.uk::72ad6913-4b75-4987-8d90-57abb5305f1c" providerId="AD" clId="Web-{E6D899DA-0570-F54B-248F-B810BE22A137}" dt="2022-07-14T13:43:41.277" v="42"/>
          <ac:picMkLst>
            <pc:docMk/>
            <pc:sldMk cId="3416706059" sldId="263"/>
            <ac:picMk id="14" creationId="{DC0051F9-7B5B-D7FE-636B-66F1B2F533F3}"/>
          </ac:picMkLst>
        </pc:picChg>
        <pc:picChg chg="add del">
          <ac:chgData name="Sancia Taylor (2107199)" userId="S::2107199@student.uwtsd.ac.uk::72ad6913-4b75-4987-8d90-57abb5305f1c" providerId="AD" clId="Web-{E6D899DA-0570-F54B-248F-B810BE22A137}" dt="2022-07-14T21:55:13.098" v="192"/>
          <ac:picMkLst>
            <pc:docMk/>
            <pc:sldMk cId="3416706059" sldId="263"/>
            <ac:picMk id="16" creationId="{AF5DAC7F-B72E-4788-88FC-638A285D90C4}"/>
          </ac:picMkLst>
        </pc:picChg>
        <pc:picChg chg="add mod">
          <ac:chgData name="Sancia Taylor (2107199)" userId="S::2107199@student.uwtsd.ac.uk::72ad6913-4b75-4987-8d90-57abb5305f1c" providerId="AD" clId="Web-{E6D899DA-0570-F54B-248F-B810BE22A137}" dt="2022-07-15T18:53:10.265" v="465"/>
          <ac:picMkLst>
            <pc:docMk/>
            <pc:sldMk cId="3416706059" sldId="263"/>
            <ac:picMk id="18" creationId="{3B50EF2F-CE3F-2A03-5CC7-68F6C1AA7AF4}"/>
          </ac:picMkLst>
        </pc:picChg>
        <pc:picChg chg="add del">
          <ac:chgData name="Sancia Taylor (2107199)" userId="S::2107199@student.uwtsd.ac.uk::72ad6913-4b75-4987-8d90-57abb5305f1c" providerId="AD" clId="Web-{E6D899DA-0570-F54B-248F-B810BE22A137}" dt="2022-07-14T21:55:13.098" v="192"/>
          <ac:picMkLst>
            <pc:docMk/>
            <pc:sldMk cId="3416706059" sldId="263"/>
            <ac:picMk id="19" creationId="{A3D512BA-228A-4979-9312-ACD246E1099D}"/>
          </ac:picMkLst>
        </pc:picChg>
        <pc:picChg chg="add del">
          <ac:chgData name="Sancia Taylor (2107199)" userId="S::2107199@student.uwtsd.ac.uk::72ad6913-4b75-4987-8d90-57abb5305f1c" providerId="AD" clId="Web-{E6D899DA-0570-F54B-248F-B810BE22A137}" dt="2022-07-15T18:52:41.905" v="463"/>
          <ac:picMkLst>
            <pc:docMk/>
            <pc:sldMk cId="3416706059" sldId="263"/>
            <ac:picMk id="24" creationId="{AF5DAC7F-B72E-4788-88FC-638A285D90C4}"/>
          </ac:picMkLst>
        </pc:picChg>
        <pc:picChg chg="add">
          <ac:chgData name="Sancia Taylor (2107199)" userId="S::2107199@student.uwtsd.ac.uk::72ad6913-4b75-4987-8d90-57abb5305f1c" providerId="AD" clId="Web-{E6D899DA-0570-F54B-248F-B810BE22A137}" dt="2022-07-15T18:53:10.265" v="465"/>
          <ac:picMkLst>
            <pc:docMk/>
            <pc:sldMk cId="3416706059" sldId="263"/>
            <ac:picMk id="25" creationId="{AD727BF5-5772-4EEE-B255-03ABF30280A8}"/>
          </ac:picMkLst>
        </pc:picChg>
        <pc:picChg chg="add del">
          <ac:chgData name="Sancia Taylor (2107199)" userId="S::2107199@student.uwtsd.ac.uk::72ad6913-4b75-4987-8d90-57abb5305f1c" providerId="AD" clId="Web-{E6D899DA-0570-F54B-248F-B810BE22A137}" dt="2022-07-15T18:52:41.905" v="463"/>
          <ac:picMkLst>
            <pc:docMk/>
            <pc:sldMk cId="3416706059" sldId="263"/>
            <ac:picMk id="28" creationId="{AD727BF5-5772-4EEE-B255-03ABF30280A8}"/>
          </ac:picMkLst>
        </pc:picChg>
      </pc:sldChg>
      <pc:sldChg chg="addSp delSp modSp new mod ord setBg">
        <pc:chgData name="Sancia Taylor (2107199)" userId="S::2107199@student.uwtsd.ac.uk::72ad6913-4b75-4987-8d90-57abb5305f1c" providerId="AD" clId="Web-{E6D899DA-0570-F54B-248F-B810BE22A137}" dt="2022-07-15T18:29:49.009" v="364"/>
        <pc:sldMkLst>
          <pc:docMk/>
          <pc:sldMk cId="1189014187" sldId="264"/>
        </pc:sldMkLst>
        <pc:spChg chg="mod">
          <ac:chgData name="Sancia Taylor (2107199)" userId="S::2107199@student.uwtsd.ac.uk::72ad6913-4b75-4987-8d90-57abb5305f1c" providerId="AD" clId="Web-{E6D899DA-0570-F54B-248F-B810BE22A137}" dt="2022-07-14T22:09:36.682" v="258"/>
          <ac:spMkLst>
            <pc:docMk/>
            <pc:sldMk cId="1189014187" sldId="264"/>
            <ac:spMk id="2" creationId="{D8604303-9655-FD99-73CD-654455754129}"/>
          </ac:spMkLst>
        </pc:spChg>
        <pc:spChg chg="mod">
          <ac:chgData name="Sancia Taylor (2107199)" userId="S::2107199@student.uwtsd.ac.uk::72ad6913-4b75-4987-8d90-57abb5305f1c" providerId="AD" clId="Web-{E6D899DA-0570-F54B-248F-B810BE22A137}" dt="2022-07-14T22:09:36.682" v="258"/>
          <ac:spMkLst>
            <pc:docMk/>
            <pc:sldMk cId="1189014187" sldId="264"/>
            <ac:spMk id="3" creationId="{C07316C5-10B6-E827-4300-B23C3E2E126A}"/>
          </ac:spMkLst>
        </pc:spChg>
        <pc:spChg chg="add">
          <ac:chgData name="Sancia Taylor (2107199)" userId="S::2107199@student.uwtsd.ac.uk::72ad6913-4b75-4987-8d90-57abb5305f1c" providerId="AD" clId="Web-{E6D899DA-0570-F54B-248F-B810BE22A137}" dt="2022-07-14T22:09:36.682" v="258"/>
          <ac:spMkLst>
            <pc:docMk/>
            <pc:sldMk cId="1189014187" sldId="264"/>
            <ac:spMk id="10" creationId="{50E53EDA-3B94-4F6B-9E86-D3BB9EBB9616}"/>
          </ac:spMkLst>
        </pc:spChg>
        <pc:picChg chg="add del">
          <ac:chgData name="Sancia Taylor (2107199)" userId="S::2107199@student.uwtsd.ac.uk::72ad6913-4b75-4987-8d90-57abb5305f1c" providerId="AD" clId="Web-{E6D899DA-0570-F54B-248F-B810BE22A137}" dt="2022-07-14T22:09:36.651" v="257"/>
          <ac:picMkLst>
            <pc:docMk/>
            <pc:sldMk cId="1189014187" sldId="264"/>
            <ac:picMk id="5" creationId="{416ABC55-61CC-4C2C-915D-1F1990F993F2}"/>
          </ac:picMkLst>
        </pc:picChg>
        <pc:picChg chg="add">
          <ac:chgData name="Sancia Taylor (2107199)" userId="S::2107199@student.uwtsd.ac.uk::72ad6913-4b75-4987-8d90-57abb5305f1c" providerId="AD" clId="Web-{E6D899DA-0570-F54B-248F-B810BE22A137}" dt="2022-07-14T22:09:36.682" v="258"/>
          <ac:picMkLst>
            <pc:docMk/>
            <pc:sldMk cId="1189014187" sldId="264"/>
            <ac:picMk id="8" creationId="{A17F7527-5AC0-479A-B79F-9CF463410490}"/>
          </ac:picMkLst>
        </pc:picChg>
        <pc:picChg chg="add del">
          <ac:chgData name="Sancia Taylor (2107199)" userId="S::2107199@student.uwtsd.ac.uk::72ad6913-4b75-4987-8d90-57abb5305f1c" providerId="AD" clId="Web-{E6D899DA-0570-F54B-248F-B810BE22A137}" dt="2022-07-14T22:09:36.651" v="257"/>
          <ac:picMkLst>
            <pc:docMk/>
            <pc:sldMk cId="1189014187" sldId="264"/>
            <ac:picMk id="9" creationId="{AF5DAC7F-B72E-4788-88FC-638A285D90C4}"/>
          </ac:picMkLst>
        </pc:picChg>
        <pc:cxnChg chg="add">
          <ac:chgData name="Sancia Taylor (2107199)" userId="S::2107199@student.uwtsd.ac.uk::72ad6913-4b75-4987-8d90-57abb5305f1c" providerId="AD" clId="Web-{E6D899DA-0570-F54B-248F-B810BE22A137}" dt="2022-07-14T22:09:36.682" v="258"/>
          <ac:cxnSpMkLst>
            <pc:docMk/>
            <pc:sldMk cId="1189014187" sldId="264"/>
            <ac:cxnSpMk id="12" creationId="{30EFD79F-7790-479B-B7DB-BD0D8C101DDD}"/>
          </ac:cxnSpMkLst>
        </pc:cxnChg>
      </pc:sldChg>
      <pc:sldChg chg="new del">
        <pc:chgData name="Sancia Taylor (2107199)" userId="S::2107199@student.uwtsd.ac.uk::72ad6913-4b75-4987-8d90-57abb5305f1c" providerId="AD" clId="Web-{E6D899DA-0570-F54B-248F-B810BE22A137}" dt="2022-07-14T22:01:50.400" v="198"/>
        <pc:sldMkLst>
          <pc:docMk/>
          <pc:sldMk cId="3762062842" sldId="264"/>
        </pc:sldMkLst>
      </pc:sldChg>
      <pc:sldChg chg="addSp modSp new ord">
        <pc:chgData name="Sancia Taylor (2107199)" userId="S::2107199@student.uwtsd.ac.uk::72ad6913-4b75-4987-8d90-57abb5305f1c" providerId="AD" clId="Web-{E6D899DA-0570-F54B-248F-B810BE22A137}" dt="2022-07-15T20:36:34.652" v="504" actId="1076"/>
        <pc:sldMkLst>
          <pc:docMk/>
          <pc:sldMk cId="3717301762" sldId="265"/>
        </pc:sldMkLst>
        <pc:spChg chg="mod">
          <ac:chgData name="Sancia Taylor (2107199)" userId="S::2107199@student.uwtsd.ac.uk::72ad6913-4b75-4987-8d90-57abb5305f1c" providerId="AD" clId="Web-{E6D899DA-0570-F54B-248F-B810BE22A137}" dt="2022-07-14T22:14:20.941" v="339" actId="20577"/>
          <ac:spMkLst>
            <pc:docMk/>
            <pc:sldMk cId="3717301762" sldId="265"/>
            <ac:spMk id="2" creationId="{BF5F9481-84D8-A97E-80B5-DA9887B06A07}"/>
          </ac:spMkLst>
        </pc:spChg>
        <pc:spChg chg="add mod">
          <ac:chgData name="Sancia Taylor (2107199)" userId="S::2107199@student.uwtsd.ac.uk::72ad6913-4b75-4987-8d90-57abb5305f1c" providerId="AD" clId="Web-{E6D899DA-0570-F54B-248F-B810BE22A137}" dt="2022-07-15T20:36:20.386" v="502" actId="1076"/>
          <ac:spMkLst>
            <pc:docMk/>
            <pc:sldMk cId="3717301762" sldId="265"/>
            <ac:spMk id="3" creationId="{F63F5123-3072-177C-B437-CFE20F5ED7BB}"/>
          </ac:spMkLst>
        </pc:spChg>
        <pc:spChg chg="add mod">
          <ac:chgData name="Sancia Taylor (2107199)" userId="S::2107199@student.uwtsd.ac.uk::72ad6913-4b75-4987-8d90-57abb5305f1c" providerId="AD" clId="Web-{E6D899DA-0570-F54B-248F-B810BE22A137}" dt="2022-07-15T20:36:29.402" v="503" actId="1076"/>
          <ac:spMkLst>
            <pc:docMk/>
            <pc:sldMk cId="3717301762" sldId="265"/>
            <ac:spMk id="4" creationId="{7CD3C715-7D2E-29E6-925C-671861BB12D1}"/>
          </ac:spMkLst>
        </pc:spChg>
        <pc:spChg chg="add mod">
          <ac:chgData name="Sancia Taylor (2107199)" userId="S::2107199@student.uwtsd.ac.uk::72ad6913-4b75-4987-8d90-57abb5305f1c" providerId="AD" clId="Web-{E6D899DA-0570-F54B-248F-B810BE22A137}" dt="2022-07-15T20:36:34.652" v="504" actId="1076"/>
          <ac:spMkLst>
            <pc:docMk/>
            <pc:sldMk cId="3717301762" sldId="265"/>
            <ac:spMk id="5" creationId="{0115D0A7-1A33-ED16-E44A-8E9EECCBD482}"/>
          </ac:spMkLst>
        </pc:spChg>
      </pc:sldChg>
      <pc:sldChg chg="modSp new">
        <pc:chgData name="Sancia Taylor (2107199)" userId="S::2107199@student.uwtsd.ac.uk::72ad6913-4b75-4987-8d90-57abb5305f1c" providerId="AD" clId="Web-{E6D899DA-0570-F54B-248F-B810BE22A137}" dt="2022-07-15T19:35:49.709" v="492" actId="20577"/>
        <pc:sldMkLst>
          <pc:docMk/>
          <pc:sldMk cId="2135724556" sldId="266"/>
        </pc:sldMkLst>
        <pc:spChg chg="mod">
          <ac:chgData name="Sancia Taylor (2107199)" userId="S::2107199@student.uwtsd.ac.uk::72ad6913-4b75-4987-8d90-57abb5305f1c" providerId="AD" clId="Web-{E6D899DA-0570-F54B-248F-B810BE22A137}" dt="2022-07-15T19:35:49.709" v="492" actId="20577"/>
          <ac:spMkLst>
            <pc:docMk/>
            <pc:sldMk cId="2135724556" sldId="266"/>
            <ac:spMk id="2" creationId="{B10C466C-F704-48B3-9193-FD0CC2F0673B}"/>
          </ac:spMkLst>
        </pc:spChg>
        <pc:spChg chg="mod">
          <ac:chgData name="Sancia Taylor (2107199)" userId="S::2107199@student.uwtsd.ac.uk::72ad6913-4b75-4987-8d90-57abb5305f1c" providerId="AD" clId="Web-{E6D899DA-0570-F54B-248F-B810BE22A137}" dt="2022-07-15T18:57:47.634" v="481" actId="20577"/>
          <ac:spMkLst>
            <pc:docMk/>
            <pc:sldMk cId="2135724556" sldId="266"/>
            <ac:spMk id="3" creationId="{A636BB29-4F59-A4E4-3A6E-1BA7A7F11ED9}"/>
          </ac:spMkLst>
        </pc:spChg>
      </pc:sldChg>
    </pc:docChg>
  </pc:docChgLst>
  <pc:docChgLst>
    <pc:chgData name="Sancia Taylor (2107199)" userId="S::2107199@student.uwtsd.ac.uk::72ad6913-4b75-4987-8d90-57abb5305f1c" providerId="AD" clId="Web-{B8DF1B1C-9AA7-606E-FFC9-F19A3043F6EA}"/>
    <pc:docChg chg="addSld modSld sldOrd">
      <pc:chgData name="Sancia Taylor (2107199)" userId="S::2107199@student.uwtsd.ac.uk::72ad6913-4b75-4987-8d90-57abb5305f1c" providerId="AD" clId="Web-{B8DF1B1C-9AA7-606E-FFC9-F19A3043F6EA}" dt="2022-07-16T18:56:15.565" v="424" actId="20577"/>
      <pc:docMkLst>
        <pc:docMk/>
      </pc:docMkLst>
      <pc:sldChg chg="modSp">
        <pc:chgData name="Sancia Taylor (2107199)" userId="S::2107199@student.uwtsd.ac.uk::72ad6913-4b75-4987-8d90-57abb5305f1c" providerId="AD" clId="Web-{B8DF1B1C-9AA7-606E-FFC9-F19A3043F6EA}" dt="2022-07-16T16:32:41.444" v="24" actId="1076"/>
        <pc:sldMkLst>
          <pc:docMk/>
          <pc:sldMk cId="532206820" sldId="258"/>
        </pc:sldMkLst>
        <pc:spChg chg="mod">
          <ac:chgData name="Sancia Taylor (2107199)" userId="S::2107199@student.uwtsd.ac.uk::72ad6913-4b75-4987-8d90-57abb5305f1c" providerId="AD" clId="Web-{B8DF1B1C-9AA7-606E-FFC9-F19A3043F6EA}" dt="2022-07-16T16:32:38.444" v="23" actId="14100"/>
          <ac:spMkLst>
            <pc:docMk/>
            <pc:sldMk cId="532206820" sldId="258"/>
            <ac:spMk id="3" creationId="{A01EAB6F-3837-3C56-EC58-6B537DF24C5A}"/>
          </ac:spMkLst>
        </pc:spChg>
        <pc:spChg chg="mod">
          <ac:chgData name="Sancia Taylor (2107199)" userId="S::2107199@student.uwtsd.ac.uk::72ad6913-4b75-4987-8d90-57abb5305f1c" providerId="AD" clId="Web-{B8DF1B1C-9AA7-606E-FFC9-F19A3043F6EA}" dt="2022-07-16T16:32:41.444" v="24" actId="1076"/>
          <ac:spMkLst>
            <pc:docMk/>
            <pc:sldMk cId="532206820" sldId="258"/>
            <ac:spMk id="7" creationId="{2110140A-A236-822C-86C5-F1318F586FDE}"/>
          </ac:spMkLst>
        </pc:spChg>
      </pc:sldChg>
      <pc:sldChg chg="modSp">
        <pc:chgData name="Sancia Taylor (2107199)" userId="S::2107199@student.uwtsd.ac.uk::72ad6913-4b75-4987-8d90-57abb5305f1c" providerId="AD" clId="Web-{B8DF1B1C-9AA7-606E-FFC9-F19A3043F6EA}" dt="2022-07-16T16:31:18.629" v="19" actId="20577"/>
        <pc:sldMkLst>
          <pc:docMk/>
          <pc:sldMk cId="1782834197" sldId="259"/>
        </pc:sldMkLst>
        <pc:spChg chg="mod">
          <ac:chgData name="Sancia Taylor (2107199)" userId="S::2107199@student.uwtsd.ac.uk::72ad6913-4b75-4987-8d90-57abb5305f1c" providerId="AD" clId="Web-{B8DF1B1C-9AA7-606E-FFC9-F19A3043F6EA}" dt="2022-07-16T16:31:18.629" v="19" actId="20577"/>
          <ac:spMkLst>
            <pc:docMk/>
            <pc:sldMk cId="1782834197" sldId="259"/>
            <ac:spMk id="2" creationId="{13750FFE-6388-2FB0-CE4C-C48C487B01D8}"/>
          </ac:spMkLst>
        </pc:spChg>
        <pc:spChg chg="mod">
          <ac:chgData name="Sancia Taylor (2107199)" userId="S::2107199@student.uwtsd.ac.uk::72ad6913-4b75-4987-8d90-57abb5305f1c" providerId="AD" clId="Web-{B8DF1B1C-9AA7-606E-FFC9-F19A3043F6EA}" dt="2022-07-16T16:30:57.275" v="18" actId="20577"/>
          <ac:spMkLst>
            <pc:docMk/>
            <pc:sldMk cId="1782834197" sldId="259"/>
            <ac:spMk id="4" creationId="{ABD5CB82-A080-74BC-A40F-C69D63B6577B}"/>
          </ac:spMkLst>
        </pc:spChg>
      </pc:sldChg>
      <pc:sldChg chg="addSp delSp modSp">
        <pc:chgData name="Sancia Taylor (2107199)" userId="S::2107199@student.uwtsd.ac.uk::72ad6913-4b75-4987-8d90-57abb5305f1c" providerId="AD" clId="Web-{B8DF1B1C-9AA7-606E-FFC9-F19A3043F6EA}" dt="2022-07-16T18:35:41.793" v="135" actId="20577"/>
        <pc:sldMkLst>
          <pc:docMk/>
          <pc:sldMk cId="1981573574" sldId="261"/>
        </pc:sldMkLst>
        <pc:spChg chg="mod">
          <ac:chgData name="Sancia Taylor (2107199)" userId="S::2107199@student.uwtsd.ac.uk::72ad6913-4b75-4987-8d90-57abb5305f1c" providerId="AD" clId="Web-{B8DF1B1C-9AA7-606E-FFC9-F19A3043F6EA}" dt="2022-07-16T18:35:41.793" v="135" actId="20577"/>
          <ac:spMkLst>
            <pc:docMk/>
            <pc:sldMk cId="1981573574" sldId="261"/>
            <ac:spMk id="2" creationId="{AA745990-91D7-584F-3128-3558B472E5A1}"/>
          </ac:spMkLst>
        </pc:spChg>
        <pc:spChg chg="add del mod">
          <ac:chgData name="Sancia Taylor (2107199)" userId="S::2107199@student.uwtsd.ac.uk::72ad6913-4b75-4987-8d90-57abb5305f1c" providerId="AD" clId="Web-{B8DF1B1C-9AA7-606E-FFC9-F19A3043F6EA}" dt="2022-07-16T18:31:24.529" v="98"/>
          <ac:spMkLst>
            <pc:docMk/>
            <pc:sldMk cId="1981573574" sldId="261"/>
            <ac:spMk id="46" creationId="{33BF0DBB-6F1D-ABAF-C67E-1F73C0A105FC}"/>
          </ac:spMkLst>
        </pc:spChg>
        <pc:graphicFrameChg chg="mod">
          <ac:chgData name="Sancia Taylor (2107199)" userId="S::2107199@student.uwtsd.ac.uk::72ad6913-4b75-4987-8d90-57abb5305f1c" providerId="AD" clId="Web-{B8DF1B1C-9AA7-606E-FFC9-F19A3043F6EA}" dt="2022-07-16T18:35:18.605" v="126" actId="14100"/>
          <ac:graphicFrameMkLst>
            <pc:docMk/>
            <pc:sldMk cId="1981573574" sldId="261"/>
            <ac:graphicFrameMk id="26" creationId="{04B6FB9B-C996-5D77-C081-08019758F933}"/>
          </ac:graphicFrameMkLst>
        </pc:graphicFrameChg>
      </pc:sldChg>
      <pc:sldChg chg="modSp">
        <pc:chgData name="Sancia Taylor (2107199)" userId="S::2107199@student.uwtsd.ac.uk::72ad6913-4b75-4987-8d90-57abb5305f1c" providerId="AD" clId="Web-{B8DF1B1C-9AA7-606E-FFC9-F19A3043F6EA}" dt="2022-07-16T16:36:17.903" v="30" actId="20577"/>
        <pc:sldMkLst>
          <pc:docMk/>
          <pc:sldMk cId="3717301762" sldId="265"/>
        </pc:sldMkLst>
        <pc:spChg chg="mod">
          <ac:chgData name="Sancia Taylor (2107199)" userId="S::2107199@student.uwtsd.ac.uk::72ad6913-4b75-4987-8d90-57abb5305f1c" providerId="AD" clId="Web-{B8DF1B1C-9AA7-606E-FFC9-F19A3043F6EA}" dt="2022-07-16T16:36:17.903" v="30" actId="20577"/>
          <ac:spMkLst>
            <pc:docMk/>
            <pc:sldMk cId="3717301762" sldId="265"/>
            <ac:spMk id="2" creationId="{BF5F9481-84D8-A97E-80B5-DA9887B06A07}"/>
          </ac:spMkLst>
        </pc:spChg>
      </pc:sldChg>
      <pc:sldChg chg="modSp mod modClrScheme chgLayout">
        <pc:chgData name="Sancia Taylor (2107199)" userId="S::2107199@student.uwtsd.ac.uk::72ad6913-4b75-4987-8d90-57abb5305f1c" providerId="AD" clId="Web-{B8DF1B1C-9AA7-606E-FFC9-F19A3043F6EA}" dt="2022-07-16T18:56:15.565" v="424" actId="20577"/>
        <pc:sldMkLst>
          <pc:docMk/>
          <pc:sldMk cId="2135724556" sldId="266"/>
        </pc:sldMkLst>
        <pc:spChg chg="mod ord">
          <ac:chgData name="Sancia Taylor (2107199)" userId="S::2107199@student.uwtsd.ac.uk::72ad6913-4b75-4987-8d90-57abb5305f1c" providerId="AD" clId="Web-{B8DF1B1C-9AA7-606E-FFC9-F19A3043F6EA}" dt="2022-07-16T18:44:33.734" v="141" actId="20577"/>
          <ac:spMkLst>
            <pc:docMk/>
            <pc:sldMk cId="2135724556" sldId="266"/>
            <ac:spMk id="2" creationId="{B10C466C-F704-48B3-9193-FD0CC2F0673B}"/>
          </ac:spMkLst>
        </pc:spChg>
        <pc:spChg chg="mod ord">
          <ac:chgData name="Sancia Taylor (2107199)" userId="S::2107199@student.uwtsd.ac.uk::72ad6913-4b75-4987-8d90-57abb5305f1c" providerId="AD" clId="Web-{B8DF1B1C-9AA7-606E-FFC9-F19A3043F6EA}" dt="2022-07-16T18:56:15.565" v="424" actId="20577"/>
          <ac:spMkLst>
            <pc:docMk/>
            <pc:sldMk cId="2135724556" sldId="266"/>
            <ac:spMk id="3" creationId="{A636BB29-4F59-A4E4-3A6E-1BA7A7F11ED9}"/>
          </ac:spMkLst>
        </pc:spChg>
      </pc:sldChg>
      <pc:sldChg chg="addSp delSp modSp new ord">
        <pc:chgData name="Sancia Taylor (2107199)" userId="S::2107199@student.uwtsd.ac.uk::72ad6913-4b75-4987-8d90-57abb5305f1c" providerId="AD" clId="Web-{B8DF1B1C-9AA7-606E-FFC9-F19A3043F6EA}" dt="2022-07-16T16:30:07.805" v="12"/>
        <pc:sldMkLst>
          <pc:docMk/>
          <pc:sldMk cId="3977690071" sldId="267"/>
        </pc:sldMkLst>
        <pc:graphicFrameChg chg="add del mod modGraphic">
          <ac:chgData name="Sancia Taylor (2107199)" userId="S::2107199@student.uwtsd.ac.uk::72ad6913-4b75-4987-8d90-57abb5305f1c" providerId="AD" clId="Web-{B8DF1B1C-9AA7-606E-FFC9-F19A3043F6EA}" dt="2022-07-16T16:30:07.805" v="12"/>
          <ac:graphicFrameMkLst>
            <pc:docMk/>
            <pc:sldMk cId="3977690071" sldId="267"/>
            <ac:graphicFrameMk id="2" creationId="{B0399BD2-A184-42CC-662A-F0541962A1F8}"/>
          </ac:graphicFrameMkLst>
        </pc:graphicFrameChg>
        <pc:picChg chg="add del mod">
          <ac:chgData name="Sancia Taylor (2107199)" userId="S::2107199@student.uwtsd.ac.uk::72ad6913-4b75-4987-8d90-57abb5305f1c" providerId="AD" clId="Web-{B8DF1B1C-9AA7-606E-FFC9-F19A3043F6EA}" dt="2022-07-16T10:27:23.115" v="4"/>
          <ac:picMkLst>
            <pc:docMk/>
            <pc:sldMk cId="3977690071" sldId="267"/>
            <ac:picMk id="2" creationId="{D7EE7EAA-1A8E-0312-0255-F79406F627E4}"/>
          </ac:picMkLst>
        </pc:picChg>
      </pc:sldChg>
    </pc:docChg>
  </pc:docChgLst>
  <pc:docChgLst>
    <pc:chgData name="Sancia Taylor (2107199)" userId="S::2107199@student.uwtsd.ac.uk::72ad6913-4b75-4987-8d90-57abb5305f1c" providerId="AD" clId="Web-{4553B1B8-EF46-67B5-7023-3C5EC3A3D120}"/>
    <pc:docChg chg="addSld delSld modSld">
      <pc:chgData name="Sancia Taylor (2107199)" userId="S::2107199@student.uwtsd.ac.uk::72ad6913-4b75-4987-8d90-57abb5305f1c" providerId="AD" clId="Web-{4553B1B8-EF46-67B5-7023-3C5EC3A3D120}" dt="2022-07-17T00:49:01.946" v="487" actId="20577"/>
      <pc:docMkLst>
        <pc:docMk/>
      </pc:docMkLst>
      <pc:sldChg chg="modSp">
        <pc:chgData name="Sancia Taylor (2107199)" userId="S::2107199@student.uwtsd.ac.uk::72ad6913-4b75-4987-8d90-57abb5305f1c" providerId="AD" clId="Web-{4553B1B8-EF46-67B5-7023-3C5EC3A3D120}" dt="2022-07-17T00:37:17.487" v="463" actId="20577"/>
        <pc:sldMkLst>
          <pc:docMk/>
          <pc:sldMk cId="264209846" sldId="260"/>
        </pc:sldMkLst>
        <pc:spChg chg="mod">
          <ac:chgData name="Sancia Taylor (2107199)" userId="S::2107199@student.uwtsd.ac.uk::72ad6913-4b75-4987-8d90-57abb5305f1c" providerId="AD" clId="Web-{4553B1B8-EF46-67B5-7023-3C5EC3A3D120}" dt="2022-07-17T00:37:17.487" v="463" actId="20577"/>
          <ac:spMkLst>
            <pc:docMk/>
            <pc:sldMk cId="264209846" sldId="260"/>
            <ac:spMk id="3" creationId="{A3516408-E783-8E54-6300-2A47C98439D1}"/>
          </ac:spMkLst>
        </pc:spChg>
      </pc:sldChg>
      <pc:sldChg chg="modSp">
        <pc:chgData name="Sancia Taylor (2107199)" userId="S::2107199@student.uwtsd.ac.uk::72ad6913-4b75-4987-8d90-57abb5305f1c" providerId="AD" clId="Web-{4553B1B8-EF46-67B5-7023-3C5EC3A3D120}" dt="2022-07-17T00:44:18.641" v="471" actId="20577"/>
        <pc:sldMkLst>
          <pc:docMk/>
          <pc:sldMk cId="3677969057" sldId="262"/>
        </pc:sldMkLst>
        <pc:spChg chg="mod">
          <ac:chgData name="Sancia Taylor (2107199)" userId="S::2107199@student.uwtsd.ac.uk::72ad6913-4b75-4987-8d90-57abb5305f1c" providerId="AD" clId="Web-{4553B1B8-EF46-67B5-7023-3C5EC3A3D120}" dt="2022-07-17T00:44:18.641" v="471" actId="20577"/>
          <ac:spMkLst>
            <pc:docMk/>
            <pc:sldMk cId="3677969057" sldId="262"/>
            <ac:spMk id="4" creationId="{EF9E68C4-5D75-9A06-C4D7-243D38B1352C}"/>
          </ac:spMkLst>
        </pc:spChg>
      </pc:sldChg>
      <pc:sldChg chg="modSp">
        <pc:chgData name="Sancia Taylor (2107199)" userId="S::2107199@student.uwtsd.ac.uk::72ad6913-4b75-4987-8d90-57abb5305f1c" providerId="AD" clId="Web-{4553B1B8-EF46-67B5-7023-3C5EC3A3D120}" dt="2022-07-16T22:58:42.271" v="23" actId="20577"/>
        <pc:sldMkLst>
          <pc:docMk/>
          <pc:sldMk cId="2135724556" sldId="266"/>
        </pc:sldMkLst>
        <pc:spChg chg="mod">
          <ac:chgData name="Sancia Taylor (2107199)" userId="S::2107199@student.uwtsd.ac.uk::72ad6913-4b75-4987-8d90-57abb5305f1c" providerId="AD" clId="Web-{4553B1B8-EF46-67B5-7023-3C5EC3A3D120}" dt="2022-07-16T22:58:42.271" v="23" actId="20577"/>
          <ac:spMkLst>
            <pc:docMk/>
            <pc:sldMk cId="2135724556" sldId="266"/>
            <ac:spMk id="3" creationId="{A636BB29-4F59-A4E4-3A6E-1BA7A7F11ED9}"/>
          </ac:spMkLst>
        </pc:spChg>
      </pc:sldChg>
      <pc:sldChg chg="addSp modSp del">
        <pc:chgData name="Sancia Taylor (2107199)" userId="S::2107199@student.uwtsd.ac.uk::72ad6913-4b75-4987-8d90-57abb5305f1c" providerId="AD" clId="Web-{4553B1B8-EF46-67B5-7023-3C5EC3A3D120}" dt="2022-07-16T23:20:53.282" v="35"/>
        <pc:sldMkLst>
          <pc:docMk/>
          <pc:sldMk cId="2781618368" sldId="268"/>
        </pc:sldMkLst>
        <pc:spChg chg="mod">
          <ac:chgData name="Sancia Taylor (2107199)" userId="S::2107199@student.uwtsd.ac.uk::72ad6913-4b75-4987-8d90-57abb5305f1c" providerId="AD" clId="Web-{4553B1B8-EF46-67B5-7023-3C5EC3A3D120}" dt="2022-07-16T23:20:48.907" v="34" actId="20577"/>
          <ac:spMkLst>
            <pc:docMk/>
            <pc:sldMk cId="2781618368" sldId="268"/>
            <ac:spMk id="2" creationId="{F0880881-0917-A613-F553-82C37118423B}"/>
          </ac:spMkLst>
        </pc:spChg>
        <pc:spChg chg="add">
          <ac:chgData name="Sancia Taylor (2107199)" userId="S::2107199@student.uwtsd.ac.uk::72ad6913-4b75-4987-8d90-57abb5305f1c" providerId="AD" clId="Web-{4553B1B8-EF46-67B5-7023-3C5EC3A3D120}" dt="2022-07-16T23:20:19.765" v="33"/>
          <ac:spMkLst>
            <pc:docMk/>
            <pc:sldMk cId="2781618368" sldId="268"/>
            <ac:spMk id="3" creationId="{9D9C3E61-6AE0-3791-59A0-023ED5DEE816}"/>
          </ac:spMkLst>
        </pc:spChg>
      </pc:sldChg>
      <pc:sldChg chg="modSp">
        <pc:chgData name="Sancia Taylor (2107199)" userId="S::2107199@student.uwtsd.ac.uk::72ad6913-4b75-4987-8d90-57abb5305f1c" providerId="AD" clId="Web-{4553B1B8-EF46-67B5-7023-3C5EC3A3D120}" dt="2022-07-16T22:53:59.333" v="11"/>
        <pc:sldMkLst>
          <pc:docMk/>
          <pc:sldMk cId="1335028124" sldId="269"/>
        </pc:sldMkLst>
        <pc:graphicFrameChg chg="mod modGraphic">
          <ac:chgData name="Sancia Taylor (2107199)" userId="S::2107199@student.uwtsd.ac.uk::72ad6913-4b75-4987-8d90-57abb5305f1c" providerId="AD" clId="Web-{4553B1B8-EF46-67B5-7023-3C5EC3A3D120}" dt="2022-07-16T22:53:59.333" v="11"/>
          <ac:graphicFrameMkLst>
            <pc:docMk/>
            <pc:sldMk cId="1335028124" sldId="269"/>
            <ac:graphicFrameMk id="3" creationId="{CEA7987B-B37A-78AA-0BE9-754ECF261BD0}"/>
          </ac:graphicFrameMkLst>
        </pc:graphicFrameChg>
      </pc:sldChg>
      <pc:sldChg chg="modSp">
        <pc:chgData name="Sancia Taylor (2107199)" userId="S::2107199@student.uwtsd.ac.uk::72ad6913-4b75-4987-8d90-57abb5305f1c" providerId="AD" clId="Web-{4553B1B8-EF46-67B5-7023-3C5EC3A3D120}" dt="2022-07-16T22:54:36.585" v="12" actId="20577"/>
        <pc:sldMkLst>
          <pc:docMk/>
          <pc:sldMk cId="2459078891" sldId="270"/>
        </pc:sldMkLst>
        <pc:spChg chg="mod">
          <ac:chgData name="Sancia Taylor (2107199)" userId="S::2107199@student.uwtsd.ac.uk::72ad6913-4b75-4987-8d90-57abb5305f1c" providerId="AD" clId="Web-{4553B1B8-EF46-67B5-7023-3C5EC3A3D120}" dt="2022-07-16T22:54:36.585" v="12" actId="20577"/>
          <ac:spMkLst>
            <pc:docMk/>
            <pc:sldMk cId="2459078891" sldId="270"/>
            <ac:spMk id="2" creationId="{04D91FB1-17D6-8EAD-DBAD-0E45F60A9DD0}"/>
          </ac:spMkLst>
        </pc:spChg>
        <pc:graphicFrameChg chg="mod modGraphic">
          <ac:chgData name="Sancia Taylor (2107199)" userId="S::2107199@student.uwtsd.ac.uk::72ad6913-4b75-4987-8d90-57abb5305f1c" providerId="AD" clId="Web-{4553B1B8-EF46-67B5-7023-3C5EC3A3D120}" dt="2022-07-16T22:53:03.814" v="5"/>
          <ac:graphicFrameMkLst>
            <pc:docMk/>
            <pc:sldMk cId="2459078891" sldId="270"/>
            <ac:graphicFrameMk id="4" creationId="{CEC87A7A-4B17-7073-EC67-4B893F2065B0}"/>
          </ac:graphicFrameMkLst>
        </pc:graphicFrameChg>
      </pc:sldChg>
      <pc:sldChg chg="modSp new">
        <pc:chgData name="Sancia Taylor (2107199)" userId="S::2107199@student.uwtsd.ac.uk::72ad6913-4b75-4987-8d90-57abb5305f1c" providerId="AD" clId="Web-{4553B1B8-EF46-67B5-7023-3C5EC3A3D120}" dt="2022-07-16T23:27:09.522" v="167" actId="20577"/>
        <pc:sldMkLst>
          <pc:docMk/>
          <pc:sldMk cId="1155233103" sldId="273"/>
        </pc:sldMkLst>
        <pc:spChg chg="mod">
          <ac:chgData name="Sancia Taylor (2107199)" userId="S::2107199@student.uwtsd.ac.uk::72ad6913-4b75-4987-8d90-57abb5305f1c" providerId="AD" clId="Web-{4553B1B8-EF46-67B5-7023-3C5EC3A3D120}" dt="2022-07-16T23:21:36.894" v="46" actId="20577"/>
          <ac:spMkLst>
            <pc:docMk/>
            <pc:sldMk cId="1155233103" sldId="273"/>
            <ac:spMk id="2" creationId="{2EE9E0B9-BDEE-4DC9-A916-2A1A4EF2EBBF}"/>
          </ac:spMkLst>
        </pc:spChg>
        <pc:spChg chg="mod">
          <ac:chgData name="Sancia Taylor (2107199)" userId="S::2107199@student.uwtsd.ac.uk::72ad6913-4b75-4987-8d90-57abb5305f1c" providerId="AD" clId="Web-{4553B1B8-EF46-67B5-7023-3C5EC3A3D120}" dt="2022-07-16T23:27:09.522" v="167" actId="20577"/>
          <ac:spMkLst>
            <pc:docMk/>
            <pc:sldMk cId="1155233103" sldId="273"/>
            <ac:spMk id="3" creationId="{C977F2F0-81A7-1036-B7AE-54B89E31CE6F}"/>
          </ac:spMkLst>
        </pc:spChg>
      </pc:sldChg>
      <pc:sldChg chg="modSp new">
        <pc:chgData name="Sancia Taylor (2107199)" userId="S::2107199@student.uwtsd.ac.uk::72ad6913-4b75-4987-8d90-57abb5305f1c" providerId="AD" clId="Web-{4553B1B8-EF46-67B5-7023-3C5EC3A3D120}" dt="2022-07-17T00:49:01.946" v="487" actId="20577"/>
        <pc:sldMkLst>
          <pc:docMk/>
          <pc:sldMk cId="900768307" sldId="274"/>
        </pc:sldMkLst>
        <pc:spChg chg="mod">
          <ac:chgData name="Sancia Taylor (2107199)" userId="S::2107199@student.uwtsd.ac.uk::72ad6913-4b75-4987-8d90-57abb5305f1c" providerId="AD" clId="Web-{4553B1B8-EF46-67B5-7023-3C5EC3A3D120}" dt="2022-07-17T00:49:01.946" v="487" actId="20577"/>
          <ac:spMkLst>
            <pc:docMk/>
            <pc:sldMk cId="900768307" sldId="274"/>
            <ac:spMk id="2" creationId="{9C702778-6D92-5E44-AE66-6AEEE059BC1F}"/>
          </ac:spMkLst>
        </pc:spChg>
      </pc:sldChg>
    </pc:docChg>
  </pc:docChgLst>
  <pc:docChgLst>
    <pc:chgData name="Sancia Taylor (2107199)" userId="S::2107199@student.uwtsd.ac.uk::72ad6913-4b75-4987-8d90-57abb5305f1c" providerId="AD" clId="Web-{454A02FC-03BC-371A-0728-24285EF9BC19}"/>
    <pc:docChg chg="addSld delSld modSld sldOrd addMainMaster delMainMaster">
      <pc:chgData name="Sancia Taylor (2107199)" userId="S::2107199@student.uwtsd.ac.uk::72ad6913-4b75-4987-8d90-57abb5305f1c" providerId="AD" clId="Web-{454A02FC-03BC-371A-0728-24285EF9BC19}" dt="2022-06-30T10:31:46.295" v="157"/>
      <pc:docMkLst>
        <pc:docMk/>
      </pc:docMkLst>
      <pc:sldChg chg="modSp mod modClrScheme chgLayout">
        <pc:chgData name="Sancia Taylor (2107199)" userId="S::2107199@student.uwtsd.ac.uk::72ad6913-4b75-4987-8d90-57abb5305f1c" providerId="AD" clId="Web-{454A02FC-03BC-371A-0728-24285EF9BC19}" dt="2022-06-30T10:19:56.974" v="156"/>
        <pc:sldMkLst>
          <pc:docMk/>
          <pc:sldMk cId="356326839" sldId="256"/>
        </pc:sldMkLst>
        <pc:spChg chg="mod ord">
          <ac:chgData name="Sancia Taylor (2107199)" userId="S::2107199@student.uwtsd.ac.uk::72ad6913-4b75-4987-8d90-57abb5305f1c" providerId="AD" clId="Web-{454A02FC-03BC-371A-0728-24285EF9BC19}" dt="2022-06-30T10:19:56.974" v="156"/>
          <ac:spMkLst>
            <pc:docMk/>
            <pc:sldMk cId="356326839" sldId="256"/>
            <ac:spMk id="2" creationId="{00000000-0000-0000-0000-000000000000}"/>
          </ac:spMkLst>
        </pc:spChg>
        <pc:spChg chg="mod ord">
          <ac:chgData name="Sancia Taylor (2107199)" userId="S::2107199@student.uwtsd.ac.uk::72ad6913-4b75-4987-8d90-57abb5305f1c" providerId="AD" clId="Web-{454A02FC-03BC-371A-0728-24285EF9BC19}" dt="2022-06-30T10:19:56.974" v="156"/>
          <ac:spMkLst>
            <pc:docMk/>
            <pc:sldMk cId="356326839" sldId="256"/>
            <ac:spMk id="3" creationId="{00000000-0000-0000-0000-000000000000}"/>
          </ac:spMkLst>
        </pc:spChg>
      </pc:sldChg>
      <pc:sldChg chg="addSp delSp modSp del ord">
        <pc:chgData name="Sancia Taylor (2107199)" userId="S::2107199@student.uwtsd.ac.uk::72ad6913-4b75-4987-8d90-57abb5305f1c" providerId="AD" clId="Web-{454A02FC-03BC-371A-0728-24285EF9BC19}" dt="2022-06-30T10:07:11.400" v="139"/>
        <pc:sldMkLst>
          <pc:docMk/>
          <pc:sldMk cId="2914654514" sldId="257"/>
        </pc:sldMkLst>
        <pc:spChg chg="mod">
          <ac:chgData name="Sancia Taylor (2107199)" userId="S::2107199@student.uwtsd.ac.uk::72ad6913-4b75-4987-8d90-57abb5305f1c" providerId="AD" clId="Web-{454A02FC-03BC-371A-0728-24285EF9BC19}" dt="2022-06-30T09:54:34.093" v="115" actId="20577"/>
          <ac:spMkLst>
            <pc:docMk/>
            <pc:sldMk cId="2914654514" sldId="257"/>
            <ac:spMk id="2" creationId="{AA745990-91D7-584F-3128-3558B472E5A1}"/>
          </ac:spMkLst>
        </pc:spChg>
        <pc:spChg chg="add del">
          <ac:chgData name="Sancia Taylor (2107199)" userId="S::2107199@student.uwtsd.ac.uk::72ad6913-4b75-4987-8d90-57abb5305f1c" providerId="AD" clId="Web-{454A02FC-03BC-371A-0728-24285EF9BC19}" dt="2022-06-30T09:54:51.422" v="117"/>
          <ac:spMkLst>
            <pc:docMk/>
            <pc:sldMk cId="2914654514" sldId="257"/>
            <ac:spMk id="4" creationId="{3A5C2AA6-0879-5A7F-BA37-BE8693E9766F}"/>
          </ac:spMkLst>
        </pc:spChg>
        <pc:spChg chg="add del">
          <ac:chgData name="Sancia Taylor (2107199)" userId="S::2107199@student.uwtsd.ac.uk::72ad6913-4b75-4987-8d90-57abb5305f1c" providerId="AD" clId="Web-{454A02FC-03BC-371A-0728-24285EF9BC19}" dt="2022-06-30T10:06:17.273" v="133"/>
          <ac:spMkLst>
            <pc:docMk/>
            <pc:sldMk cId="2914654514" sldId="257"/>
            <ac:spMk id="5" creationId="{4D0B442F-207C-9AB2-FDB3-D553075A9509}"/>
          </ac:spMkLst>
        </pc:spChg>
        <pc:spChg chg="add del mod">
          <ac:chgData name="Sancia Taylor (2107199)" userId="S::2107199@student.uwtsd.ac.uk::72ad6913-4b75-4987-8d90-57abb5305f1c" providerId="AD" clId="Web-{454A02FC-03BC-371A-0728-24285EF9BC19}" dt="2022-06-30T10:06:45.884" v="137"/>
          <ac:spMkLst>
            <pc:docMk/>
            <pc:sldMk cId="2914654514" sldId="257"/>
            <ac:spMk id="6" creationId="{A4403196-653E-5C7B-A019-0DE3B64F593E}"/>
          </ac:spMkLst>
        </pc:spChg>
      </pc:sldChg>
      <pc:sldChg chg="addSp modSp mod ord modClrScheme chgLayout">
        <pc:chgData name="Sancia Taylor (2107199)" userId="S::2107199@student.uwtsd.ac.uk::72ad6913-4b75-4987-8d90-57abb5305f1c" providerId="AD" clId="Web-{454A02FC-03BC-371A-0728-24285EF9BC19}" dt="2022-06-30T10:19:56.974" v="156"/>
        <pc:sldMkLst>
          <pc:docMk/>
          <pc:sldMk cId="532206820" sldId="258"/>
        </pc:sldMkLst>
        <pc:spChg chg="add mod">
          <ac:chgData name="Sancia Taylor (2107199)" userId="S::2107199@student.uwtsd.ac.uk::72ad6913-4b75-4987-8d90-57abb5305f1c" providerId="AD" clId="Web-{454A02FC-03BC-371A-0728-24285EF9BC19}" dt="2022-06-30T10:16:16.029" v="148" actId="20577"/>
          <ac:spMkLst>
            <pc:docMk/>
            <pc:sldMk cId="532206820" sldId="258"/>
            <ac:spMk id="2" creationId="{0D3BA775-7FCE-3216-3A22-DCB359BFAEFC}"/>
          </ac:spMkLst>
        </pc:spChg>
        <pc:spChg chg="mod">
          <ac:chgData name="Sancia Taylor (2107199)" userId="S::2107199@student.uwtsd.ac.uk::72ad6913-4b75-4987-8d90-57abb5305f1c" providerId="AD" clId="Web-{454A02FC-03BC-371A-0728-24285EF9BC19}" dt="2022-06-30T09:35:23.507" v="102" actId="20577"/>
          <ac:spMkLst>
            <pc:docMk/>
            <pc:sldMk cId="532206820" sldId="258"/>
            <ac:spMk id="8" creationId="{0B119662-50A9-001E-2BDB-D092804C5BE7}"/>
          </ac:spMkLst>
        </pc:spChg>
      </pc:sldChg>
      <pc:sldChg chg="modSp mod ord modClrScheme chgLayout">
        <pc:chgData name="Sancia Taylor (2107199)" userId="S::2107199@student.uwtsd.ac.uk::72ad6913-4b75-4987-8d90-57abb5305f1c" providerId="AD" clId="Web-{454A02FC-03BC-371A-0728-24285EF9BC19}" dt="2022-06-30T10:19:56.974" v="156"/>
        <pc:sldMkLst>
          <pc:docMk/>
          <pc:sldMk cId="1782834197" sldId="259"/>
        </pc:sldMkLst>
        <pc:spChg chg="mod ord">
          <ac:chgData name="Sancia Taylor (2107199)" userId="S::2107199@student.uwtsd.ac.uk::72ad6913-4b75-4987-8d90-57abb5305f1c" providerId="AD" clId="Web-{454A02FC-03BC-371A-0728-24285EF9BC19}" dt="2022-06-30T10:19:56.974" v="156"/>
          <ac:spMkLst>
            <pc:docMk/>
            <pc:sldMk cId="1782834197" sldId="259"/>
            <ac:spMk id="2" creationId="{13750FFE-6388-2FB0-CE4C-C48C487B01D8}"/>
          </ac:spMkLst>
        </pc:spChg>
        <pc:spChg chg="mod ord">
          <ac:chgData name="Sancia Taylor (2107199)" userId="S::2107199@student.uwtsd.ac.uk::72ad6913-4b75-4987-8d90-57abb5305f1c" providerId="AD" clId="Web-{454A02FC-03BC-371A-0728-24285EF9BC19}" dt="2022-06-30T10:19:56.974" v="156"/>
          <ac:spMkLst>
            <pc:docMk/>
            <pc:sldMk cId="1782834197" sldId="259"/>
            <ac:spMk id="4" creationId="{ABD5CB82-A080-74BC-A40F-C69D63B6577B}"/>
          </ac:spMkLst>
        </pc:spChg>
        <pc:spChg chg="mod ord">
          <ac:chgData name="Sancia Taylor (2107199)" userId="S::2107199@student.uwtsd.ac.uk::72ad6913-4b75-4987-8d90-57abb5305f1c" providerId="AD" clId="Web-{454A02FC-03BC-371A-0728-24285EF9BC19}" dt="2022-06-30T10:19:56.974" v="156"/>
          <ac:spMkLst>
            <pc:docMk/>
            <pc:sldMk cId="1782834197" sldId="259"/>
            <ac:spMk id="9" creationId="{29246097-6D7B-5C52-3B1B-E9472784C448}"/>
          </ac:spMkLst>
        </pc:spChg>
      </pc:sldChg>
      <pc:sldChg chg="modSp new mod ord modClrScheme chgLayout">
        <pc:chgData name="Sancia Taylor (2107199)" userId="S::2107199@student.uwtsd.ac.uk::72ad6913-4b75-4987-8d90-57abb5305f1c" providerId="AD" clId="Web-{454A02FC-03BC-371A-0728-24285EF9BC19}" dt="2022-06-30T10:31:46.295" v="157"/>
        <pc:sldMkLst>
          <pc:docMk/>
          <pc:sldMk cId="264209846" sldId="260"/>
        </pc:sldMkLst>
        <pc:spChg chg="mod ord">
          <ac:chgData name="Sancia Taylor (2107199)" userId="S::2107199@student.uwtsd.ac.uk::72ad6913-4b75-4987-8d90-57abb5305f1c" providerId="AD" clId="Web-{454A02FC-03BC-371A-0728-24285EF9BC19}" dt="2022-06-30T10:19:56.974" v="156"/>
          <ac:spMkLst>
            <pc:docMk/>
            <pc:sldMk cId="264209846" sldId="260"/>
            <ac:spMk id="2" creationId="{3A0649FB-95F9-40EF-967A-2FF376CEC805}"/>
          </ac:spMkLst>
        </pc:spChg>
        <pc:spChg chg="mod ord">
          <ac:chgData name="Sancia Taylor (2107199)" userId="S::2107199@student.uwtsd.ac.uk::72ad6913-4b75-4987-8d90-57abb5305f1c" providerId="AD" clId="Web-{454A02FC-03BC-371A-0728-24285EF9BC19}" dt="2022-06-30T10:19:56.974" v="156"/>
          <ac:spMkLst>
            <pc:docMk/>
            <pc:sldMk cId="264209846" sldId="260"/>
            <ac:spMk id="3" creationId="{A3516408-E783-8E54-6300-2A47C98439D1}"/>
          </ac:spMkLst>
        </pc:spChg>
      </pc:sldChg>
      <pc:sldChg chg="new del">
        <pc:chgData name="Sancia Taylor (2107199)" userId="S::2107199@student.uwtsd.ac.uk::72ad6913-4b75-4987-8d90-57abb5305f1c" providerId="AD" clId="Web-{454A02FC-03BC-371A-0728-24285EF9BC19}" dt="2022-06-30T09:36:52.713" v="103"/>
        <pc:sldMkLst>
          <pc:docMk/>
          <pc:sldMk cId="2005860615" sldId="260"/>
        </pc:sldMkLst>
      </pc:sldChg>
      <pc:sldChg chg="modSp add mod replId modClrScheme chgLayout">
        <pc:chgData name="Sancia Taylor (2107199)" userId="S::2107199@student.uwtsd.ac.uk::72ad6913-4b75-4987-8d90-57abb5305f1c" providerId="AD" clId="Web-{454A02FC-03BC-371A-0728-24285EF9BC19}" dt="2022-06-30T10:19:56.974" v="156"/>
        <pc:sldMkLst>
          <pc:docMk/>
          <pc:sldMk cId="1981573574" sldId="261"/>
        </pc:sldMkLst>
        <pc:spChg chg="mod ord">
          <ac:chgData name="Sancia Taylor (2107199)" userId="S::2107199@student.uwtsd.ac.uk::72ad6913-4b75-4987-8d90-57abb5305f1c" providerId="AD" clId="Web-{454A02FC-03BC-371A-0728-24285EF9BC19}" dt="2022-06-30T10:19:56.974" v="156"/>
          <ac:spMkLst>
            <pc:docMk/>
            <pc:sldMk cId="1981573574" sldId="261"/>
            <ac:spMk id="2" creationId="{AA745990-91D7-584F-3128-3558B472E5A1}"/>
          </ac:spMkLst>
        </pc:spChg>
        <pc:spChg chg="mod ord">
          <ac:chgData name="Sancia Taylor (2107199)" userId="S::2107199@student.uwtsd.ac.uk::72ad6913-4b75-4987-8d90-57abb5305f1c" providerId="AD" clId="Web-{454A02FC-03BC-371A-0728-24285EF9BC19}" dt="2022-06-30T10:19:56.974" v="156"/>
          <ac:spMkLst>
            <pc:docMk/>
            <pc:sldMk cId="1981573574" sldId="261"/>
            <ac:spMk id="3" creationId="{83435FFE-EDA9-8124-890E-4BAE3296E334}"/>
          </ac:spMkLst>
        </pc:spChg>
      </pc:sldChg>
      <pc:sldChg chg="delSp new del ord">
        <pc:chgData name="Sancia Taylor (2107199)" userId="S::2107199@student.uwtsd.ac.uk::72ad6913-4b75-4987-8d90-57abb5305f1c" providerId="AD" clId="Web-{454A02FC-03BC-371A-0728-24285EF9BC19}" dt="2022-06-30T10:19:04.832" v="152"/>
        <pc:sldMkLst>
          <pc:docMk/>
          <pc:sldMk cId="3222544816" sldId="262"/>
        </pc:sldMkLst>
        <pc:spChg chg="del">
          <ac:chgData name="Sancia Taylor (2107199)" userId="S::2107199@student.uwtsd.ac.uk::72ad6913-4b75-4987-8d90-57abb5305f1c" providerId="AD" clId="Web-{454A02FC-03BC-371A-0728-24285EF9BC19}" dt="2022-06-30T10:18:35.753" v="151"/>
          <ac:spMkLst>
            <pc:docMk/>
            <pc:sldMk cId="3222544816" sldId="262"/>
            <ac:spMk id="2" creationId="{0F1DAD09-9F81-6242-21A5-6FBB5E8E4087}"/>
          </ac:spMkLst>
        </pc:spChg>
      </pc:sldChg>
      <pc:sldMasterChg chg="del delSldLayout">
        <pc:chgData name="Sancia Taylor (2107199)" userId="S::2107199@student.uwtsd.ac.uk::72ad6913-4b75-4987-8d90-57abb5305f1c" providerId="AD" clId="Web-{454A02FC-03BC-371A-0728-24285EF9BC19}" dt="2022-06-30T10:08:26.246" v="140"/>
        <pc:sldMasterMkLst>
          <pc:docMk/>
          <pc:sldMasterMk cId="3004454320" sldId="2147484358"/>
        </pc:sldMasterMkLst>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1154171442" sldId="2147484359"/>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1057992542" sldId="2147484360"/>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3049564296" sldId="2147484361"/>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3655973030" sldId="2147484362"/>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2993407735" sldId="2147484363"/>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4082851019" sldId="2147484364"/>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360943381" sldId="2147484365"/>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2736249914" sldId="2147484366"/>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1471394788" sldId="2147484367"/>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131779205" sldId="2147484368"/>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708851538" sldId="2147484369"/>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2050316622" sldId="2147484370"/>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2758198323" sldId="2147484371"/>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2378007061" sldId="2147484372"/>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283544377" sldId="2147484373"/>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4088271882" sldId="2147484374"/>
          </pc:sldLayoutMkLst>
        </pc:sldLayoutChg>
        <pc:sldLayoutChg chg="del">
          <pc:chgData name="Sancia Taylor (2107199)" userId="S::2107199@student.uwtsd.ac.uk::72ad6913-4b75-4987-8d90-57abb5305f1c" providerId="AD" clId="Web-{454A02FC-03BC-371A-0728-24285EF9BC19}" dt="2022-06-30T10:08:26.246" v="140"/>
          <pc:sldLayoutMkLst>
            <pc:docMk/>
            <pc:sldMasterMk cId="3004454320" sldId="2147484358"/>
            <pc:sldLayoutMk cId="1109336237" sldId="2147484375"/>
          </pc:sldLayoutMkLst>
        </pc:sldLayoutChg>
      </pc:sldMasterChg>
      <pc:sldMasterChg chg="add del addSldLayout delSldLayout modSldLayout">
        <pc:chgData name="Sancia Taylor (2107199)" userId="S::2107199@student.uwtsd.ac.uk::72ad6913-4b75-4987-8d90-57abb5305f1c" providerId="AD" clId="Web-{454A02FC-03BC-371A-0728-24285EF9BC19}" dt="2022-06-30T10:08:32.669" v="141"/>
        <pc:sldMasterMkLst>
          <pc:docMk/>
          <pc:sldMasterMk cId="2986246257" sldId="2147484376"/>
        </pc:sldMasterMkLst>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2806323142" sldId="2147484377"/>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598945845" sldId="2147484378"/>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2768131979" sldId="2147484379"/>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537538031" sldId="2147484380"/>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17906464" sldId="2147484381"/>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1617334480" sldId="2147484382"/>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95671562" sldId="2147484383"/>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4063025810" sldId="2147484384"/>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1165784342" sldId="2147484385"/>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3590255271" sldId="2147484386"/>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1870577287" sldId="2147484387"/>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297762198" sldId="2147484388"/>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624575022" sldId="2147484389"/>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4069617333" sldId="2147484390"/>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1764517711" sldId="2147484391"/>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4275081168" sldId="2147484392"/>
          </pc:sldLayoutMkLst>
        </pc:sldLayoutChg>
        <pc:sldLayoutChg chg="add del mod replId">
          <pc:chgData name="Sancia Taylor (2107199)" userId="S::2107199@student.uwtsd.ac.uk::72ad6913-4b75-4987-8d90-57abb5305f1c" providerId="AD" clId="Web-{454A02FC-03BC-371A-0728-24285EF9BC19}" dt="2022-06-30T10:08:32.669" v="141"/>
          <pc:sldLayoutMkLst>
            <pc:docMk/>
            <pc:sldMasterMk cId="2986246257" sldId="2147484376"/>
            <pc:sldLayoutMk cId="116710203" sldId="2147484393"/>
          </pc:sldLayoutMkLst>
        </pc:sldLayoutChg>
      </pc:sldMasterChg>
      <pc:sldMasterChg chg="add del addSldLayout delSldLayout modSldLayout">
        <pc:chgData name="Sancia Taylor (2107199)" userId="S::2107199@student.uwtsd.ac.uk::72ad6913-4b75-4987-8d90-57abb5305f1c" providerId="AD" clId="Web-{454A02FC-03BC-371A-0728-24285EF9BC19}" dt="2022-06-30T10:08:36.028" v="142"/>
        <pc:sldMasterMkLst>
          <pc:docMk/>
          <pc:sldMasterMk cId="1514675413" sldId="2147484394"/>
        </pc:sldMasterMkLst>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3990192356" sldId="2147484395"/>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2791035100" sldId="2147484396"/>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3236391611" sldId="2147484397"/>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4248860741" sldId="2147484398"/>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2408085428" sldId="2147484399"/>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4235845814" sldId="2147484400"/>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2575312799" sldId="2147484401"/>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3629350712" sldId="2147484402"/>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4261742061" sldId="2147484403"/>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2859798214" sldId="2147484404"/>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769328692" sldId="2147484405"/>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483048567" sldId="2147484406"/>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1750349234" sldId="2147484407"/>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659282095" sldId="2147484408"/>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3550289858" sldId="2147484409"/>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1127695643" sldId="2147484410"/>
          </pc:sldLayoutMkLst>
        </pc:sldLayoutChg>
        <pc:sldLayoutChg chg="add del mod replId">
          <pc:chgData name="Sancia Taylor (2107199)" userId="S::2107199@student.uwtsd.ac.uk::72ad6913-4b75-4987-8d90-57abb5305f1c" providerId="AD" clId="Web-{454A02FC-03BC-371A-0728-24285EF9BC19}" dt="2022-06-30T10:08:36.028" v="142"/>
          <pc:sldLayoutMkLst>
            <pc:docMk/>
            <pc:sldMasterMk cId="1514675413" sldId="2147484394"/>
            <pc:sldLayoutMk cId="358900878" sldId="2147484411"/>
          </pc:sldLayoutMkLst>
        </pc:sldLayoutChg>
      </pc:sldMasterChg>
      <pc:sldMasterChg chg="add del addSldLayout delSldLayout modSldLayout">
        <pc:chgData name="Sancia Taylor (2107199)" userId="S::2107199@student.uwtsd.ac.uk::72ad6913-4b75-4987-8d90-57abb5305f1c" providerId="AD" clId="Web-{454A02FC-03BC-371A-0728-24285EF9BC19}" dt="2022-06-30T10:19:33.473" v="153"/>
        <pc:sldMasterMkLst>
          <pc:docMk/>
          <pc:sldMasterMk cId="1531123497" sldId="2147484412"/>
        </pc:sldMasterMkLst>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3755831616" sldId="2147484413"/>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1452642754" sldId="2147484414"/>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1859808272" sldId="2147484415"/>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4141369805" sldId="2147484416"/>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2666155030" sldId="2147484417"/>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521093024" sldId="2147484418"/>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2491869531" sldId="2147484419"/>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2445956488" sldId="2147484420"/>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3258088656" sldId="2147484421"/>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4081565508" sldId="2147484422"/>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3400323088" sldId="2147484423"/>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855077040" sldId="2147484424"/>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576395464" sldId="2147484425"/>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1701072416" sldId="2147484426"/>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3563264756" sldId="2147484427"/>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2403149412" sldId="2147484428"/>
          </pc:sldLayoutMkLst>
        </pc:sldLayoutChg>
        <pc:sldLayoutChg chg="add del mod replId">
          <pc:chgData name="Sancia Taylor (2107199)" userId="S::2107199@student.uwtsd.ac.uk::72ad6913-4b75-4987-8d90-57abb5305f1c" providerId="AD" clId="Web-{454A02FC-03BC-371A-0728-24285EF9BC19}" dt="2022-06-30T10:19:33.473" v="153"/>
          <pc:sldLayoutMkLst>
            <pc:docMk/>
            <pc:sldMasterMk cId="1531123497" sldId="2147484412"/>
            <pc:sldLayoutMk cId="849528883" sldId="2147484429"/>
          </pc:sldLayoutMkLst>
        </pc:sldLayoutChg>
      </pc:sldMasterChg>
      <pc:sldMasterChg chg="add del addSldLayout delSldLayout modSldLayout">
        <pc:chgData name="Sancia Taylor (2107199)" userId="S::2107199@student.uwtsd.ac.uk::72ad6913-4b75-4987-8d90-57abb5305f1c" providerId="AD" clId="Web-{454A02FC-03BC-371A-0728-24285EF9BC19}" dt="2022-06-30T10:19:36.755" v="154"/>
        <pc:sldMasterMkLst>
          <pc:docMk/>
          <pc:sldMasterMk cId="3160691769" sldId="2147484430"/>
        </pc:sldMasterMkLst>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4087351941" sldId="2147484431"/>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2235345738" sldId="2147484432"/>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1676204563" sldId="2147484433"/>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1129072497" sldId="2147484434"/>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383374335" sldId="2147484435"/>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4274644484" sldId="2147484436"/>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2276811090" sldId="2147484437"/>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1229218154" sldId="2147484438"/>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3687089832" sldId="2147484439"/>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1096753821" sldId="2147484440"/>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2226269396" sldId="2147484441"/>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1167367323" sldId="2147484442"/>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722279187" sldId="2147484443"/>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1866621293" sldId="2147484444"/>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2213216307" sldId="2147484445"/>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937218939" sldId="2147484446"/>
          </pc:sldLayoutMkLst>
        </pc:sldLayoutChg>
        <pc:sldLayoutChg chg="add del mod replId">
          <pc:chgData name="Sancia Taylor (2107199)" userId="S::2107199@student.uwtsd.ac.uk::72ad6913-4b75-4987-8d90-57abb5305f1c" providerId="AD" clId="Web-{454A02FC-03BC-371A-0728-24285EF9BC19}" dt="2022-06-30T10:19:36.755" v="154"/>
          <pc:sldLayoutMkLst>
            <pc:docMk/>
            <pc:sldMasterMk cId="3160691769" sldId="2147484430"/>
            <pc:sldLayoutMk cId="2044540383" sldId="2147484447"/>
          </pc:sldLayoutMkLst>
        </pc:sldLayoutChg>
      </pc:sldMasterChg>
      <pc:sldMasterChg chg="add del addSldLayout delSldLayout modSldLayout">
        <pc:chgData name="Sancia Taylor (2107199)" userId="S::2107199@student.uwtsd.ac.uk::72ad6913-4b75-4987-8d90-57abb5305f1c" providerId="AD" clId="Web-{454A02FC-03BC-371A-0728-24285EF9BC19}" dt="2022-06-30T10:19:53.396" v="155"/>
        <pc:sldMasterMkLst>
          <pc:docMk/>
          <pc:sldMasterMk cId="1528323686" sldId="2147484448"/>
        </pc:sldMasterMkLst>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1656410575" sldId="2147484449"/>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1965662159" sldId="2147484450"/>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1434520893" sldId="2147484451"/>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1036746274" sldId="2147484452"/>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1347572405" sldId="2147484453"/>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1695241738" sldId="2147484454"/>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983015208" sldId="2147484455"/>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982073535" sldId="2147484456"/>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4137882648" sldId="2147484457"/>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2301655619" sldId="2147484458"/>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583302532" sldId="2147484459"/>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530464796" sldId="2147484460"/>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2531986093" sldId="2147484461"/>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1256662142" sldId="2147484462"/>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4246826705" sldId="2147484463"/>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488350893" sldId="2147484464"/>
          </pc:sldLayoutMkLst>
        </pc:sldLayoutChg>
        <pc:sldLayoutChg chg="add del mod replId">
          <pc:chgData name="Sancia Taylor (2107199)" userId="S::2107199@student.uwtsd.ac.uk::72ad6913-4b75-4987-8d90-57abb5305f1c" providerId="AD" clId="Web-{454A02FC-03BC-371A-0728-24285EF9BC19}" dt="2022-06-30T10:19:53.396" v="155"/>
          <pc:sldLayoutMkLst>
            <pc:docMk/>
            <pc:sldMasterMk cId="1528323686" sldId="2147484448"/>
            <pc:sldLayoutMk cId="409519246" sldId="2147484465"/>
          </pc:sldLayoutMkLst>
        </pc:sldLayoutChg>
      </pc:sldMasterChg>
      <pc:sldMasterChg chg="add del addSldLayout delSldLayout modSldLayout">
        <pc:chgData name="Sancia Taylor (2107199)" userId="S::2107199@student.uwtsd.ac.uk::72ad6913-4b75-4987-8d90-57abb5305f1c" providerId="AD" clId="Web-{454A02FC-03BC-371A-0728-24285EF9BC19}" dt="2022-06-30T10:19:56.974" v="156"/>
        <pc:sldMasterMkLst>
          <pc:docMk/>
          <pc:sldMasterMk cId="266396203" sldId="2147484466"/>
        </pc:sldMasterMkLst>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2016624048" sldId="2147484467"/>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1723758949" sldId="2147484468"/>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2416338656" sldId="2147484469"/>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1113085211" sldId="2147484470"/>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3284836125" sldId="2147484471"/>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1722799456" sldId="2147484472"/>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3006421256" sldId="2147484473"/>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362282448" sldId="2147484474"/>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256103319" sldId="2147484475"/>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706073475" sldId="2147484476"/>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741634278" sldId="2147484477"/>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793510082" sldId="2147484478"/>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3429903363" sldId="2147484479"/>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3675138016" sldId="2147484480"/>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1710357397" sldId="2147484481"/>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1366718142" sldId="2147484482"/>
          </pc:sldLayoutMkLst>
        </pc:sldLayoutChg>
        <pc:sldLayoutChg chg="add del mod replId">
          <pc:chgData name="Sancia Taylor (2107199)" userId="S::2107199@student.uwtsd.ac.uk::72ad6913-4b75-4987-8d90-57abb5305f1c" providerId="AD" clId="Web-{454A02FC-03BC-371A-0728-24285EF9BC19}" dt="2022-06-30T10:19:56.974" v="156"/>
          <pc:sldLayoutMkLst>
            <pc:docMk/>
            <pc:sldMasterMk cId="266396203" sldId="2147484466"/>
            <pc:sldLayoutMk cId="25721682" sldId="2147484483"/>
          </pc:sldLayoutMkLst>
        </pc:sldLayoutChg>
      </pc:sldMasterChg>
      <pc:sldMasterChg chg="add addSldLayout modSldLayout">
        <pc:chgData name="Sancia Taylor (2107199)" userId="S::2107199@student.uwtsd.ac.uk::72ad6913-4b75-4987-8d90-57abb5305f1c" providerId="AD" clId="Web-{454A02FC-03BC-371A-0728-24285EF9BC19}" dt="2022-06-30T10:19:56.974" v="156"/>
        <pc:sldMasterMkLst>
          <pc:docMk/>
          <pc:sldMasterMk cId="4036544258" sldId="2147484484"/>
        </pc:sldMasterMkLst>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2553543583" sldId="2147484485"/>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3662251045" sldId="2147484486"/>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3593853915" sldId="2147484487"/>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905937590" sldId="2147484488"/>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3017734486" sldId="2147484489"/>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1084020286" sldId="2147484490"/>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223240073" sldId="2147484491"/>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4119803650" sldId="2147484492"/>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2226823311" sldId="2147484493"/>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3413476951" sldId="2147484494"/>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3153891673" sldId="2147484495"/>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3909972264" sldId="2147484496"/>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2555151157" sldId="2147484497"/>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3254197588" sldId="2147484498"/>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90609513" sldId="2147484499"/>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66657975" sldId="2147484500"/>
          </pc:sldLayoutMkLst>
        </pc:sldLayoutChg>
        <pc:sldLayoutChg chg="add mod replId">
          <pc:chgData name="Sancia Taylor (2107199)" userId="S::2107199@student.uwtsd.ac.uk::72ad6913-4b75-4987-8d90-57abb5305f1c" providerId="AD" clId="Web-{454A02FC-03BC-371A-0728-24285EF9BC19}" dt="2022-06-30T10:19:56.974" v="156"/>
          <pc:sldLayoutMkLst>
            <pc:docMk/>
            <pc:sldMasterMk cId="4036544258" sldId="2147484484"/>
            <pc:sldLayoutMk cId="2350214567" sldId="2147484501"/>
          </pc:sldLayoutMkLst>
        </pc:sldLayoutChg>
      </pc:sldMasterChg>
    </pc:docChg>
  </pc:docChgLst>
  <pc:docChgLst>
    <pc:chgData name="Sancia Taylor (2107199)" userId="S::2107199@student.uwtsd.ac.uk::72ad6913-4b75-4987-8d90-57abb5305f1c" providerId="AD" clId="Web-{E03D0DB3-A2F0-A9D7-D122-A7C7D41EA270}"/>
    <pc:docChg chg="addSld delSld modSld sldOrd">
      <pc:chgData name="Sancia Taylor (2107199)" userId="S::2107199@student.uwtsd.ac.uk::72ad6913-4b75-4987-8d90-57abb5305f1c" providerId="AD" clId="Web-{E03D0DB3-A2F0-A9D7-D122-A7C7D41EA270}" dt="2022-07-17T13:43:46.024" v="2086"/>
      <pc:docMkLst>
        <pc:docMk/>
      </pc:docMkLst>
      <pc:sldChg chg="modSp">
        <pc:chgData name="Sancia Taylor (2107199)" userId="S::2107199@student.uwtsd.ac.uk::72ad6913-4b75-4987-8d90-57abb5305f1c" providerId="AD" clId="Web-{E03D0DB3-A2F0-A9D7-D122-A7C7D41EA270}" dt="2022-07-17T03:04:59.884" v="240" actId="20577"/>
        <pc:sldMkLst>
          <pc:docMk/>
          <pc:sldMk cId="356326839" sldId="256"/>
        </pc:sldMkLst>
        <pc:spChg chg="mod">
          <ac:chgData name="Sancia Taylor (2107199)" userId="S::2107199@student.uwtsd.ac.uk::72ad6913-4b75-4987-8d90-57abb5305f1c" providerId="AD" clId="Web-{E03D0DB3-A2F0-A9D7-D122-A7C7D41EA270}" dt="2022-07-17T03:04:15.805" v="236" actId="20577"/>
          <ac:spMkLst>
            <pc:docMk/>
            <pc:sldMk cId="356326839" sldId="256"/>
            <ac:spMk id="2" creationId="{00000000-0000-0000-0000-000000000000}"/>
          </ac:spMkLst>
        </pc:spChg>
        <pc:spChg chg="mod">
          <ac:chgData name="Sancia Taylor (2107199)" userId="S::2107199@student.uwtsd.ac.uk::72ad6913-4b75-4987-8d90-57abb5305f1c" providerId="AD" clId="Web-{E03D0DB3-A2F0-A9D7-D122-A7C7D41EA270}" dt="2022-07-17T03:04:59.884" v="240" actId="20577"/>
          <ac:spMkLst>
            <pc:docMk/>
            <pc:sldMk cId="356326839" sldId="256"/>
            <ac:spMk id="3" creationId="{00000000-0000-0000-0000-000000000000}"/>
          </ac:spMkLst>
        </pc:spChg>
      </pc:sldChg>
      <pc:sldChg chg="delSp del delAnim">
        <pc:chgData name="Sancia Taylor (2107199)" userId="S::2107199@student.uwtsd.ac.uk::72ad6913-4b75-4987-8d90-57abb5305f1c" providerId="AD" clId="Web-{E03D0DB3-A2F0-A9D7-D122-A7C7D41EA270}" dt="2022-07-17T09:23:54.143" v="598"/>
        <pc:sldMkLst>
          <pc:docMk/>
          <pc:sldMk cId="532206820" sldId="258"/>
        </pc:sldMkLst>
        <pc:spChg chg="del">
          <ac:chgData name="Sancia Taylor (2107199)" userId="S::2107199@student.uwtsd.ac.uk::72ad6913-4b75-4987-8d90-57abb5305f1c" providerId="AD" clId="Web-{E03D0DB3-A2F0-A9D7-D122-A7C7D41EA270}" dt="2022-07-17T09:23:25.251" v="596"/>
          <ac:spMkLst>
            <pc:docMk/>
            <pc:sldMk cId="532206820" sldId="258"/>
            <ac:spMk id="6" creationId="{2EBA29CD-92FC-6A86-BED6-DA01CC4C6CE4}"/>
          </ac:spMkLst>
        </pc:spChg>
        <pc:spChg chg="del">
          <ac:chgData name="Sancia Taylor (2107199)" userId="S::2107199@student.uwtsd.ac.uk::72ad6913-4b75-4987-8d90-57abb5305f1c" providerId="AD" clId="Web-{E03D0DB3-A2F0-A9D7-D122-A7C7D41EA270}" dt="2022-07-17T09:23:47.205" v="597"/>
          <ac:spMkLst>
            <pc:docMk/>
            <pc:sldMk cId="532206820" sldId="258"/>
            <ac:spMk id="12" creationId="{27E23418-3EB9-8828-B337-F482C1BEB070}"/>
          </ac:spMkLst>
        </pc:spChg>
        <pc:picChg chg="del">
          <ac:chgData name="Sancia Taylor (2107199)" userId="S::2107199@student.uwtsd.ac.uk::72ad6913-4b75-4987-8d90-57abb5305f1c" providerId="AD" clId="Web-{E03D0DB3-A2F0-A9D7-D122-A7C7D41EA270}" dt="2022-07-17T09:23:25.251" v="596"/>
          <ac:picMkLst>
            <pc:docMk/>
            <pc:sldMk cId="532206820" sldId="258"/>
            <ac:picMk id="5" creationId="{4B344BCA-252C-949A-1B7B-AC0BCDD31085}"/>
          </ac:picMkLst>
        </pc:picChg>
      </pc:sldChg>
      <pc:sldChg chg="modSp">
        <pc:chgData name="Sancia Taylor (2107199)" userId="S::2107199@student.uwtsd.ac.uk::72ad6913-4b75-4987-8d90-57abb5305f1c" providerId="AD" clId="Web-{E03D0DB3-A2F0-A9D7-D122-A7C7D41EA270}" dt="2022-07-17T11:38:57.759" v="1873" actId="14100"/>
        <pc:sldMkLst>
          <pc:docMk/>
          <pc:sldMk cId="1782834197" sldId="259"/>
        </pc:sldMkLst>
        <pc:spChg chg="mod">
          <ac:chgData name="Sancia Taylor (2107199)" userId="S::2107199@student.uwtsd.ac.uk::72ad6913-4b75-4987-8d90-57abb5305f1c" providerId="AD" clId="Web-{E03D0DB3-A2F0-A9D7-D122-A7C7D41EA270}" dt="2022-07-17T11:31:53.511" v="1831" actId="1076"/>
          <ac:spMkLst>
            <pc:docMk/>
            <pc:sldMk cId="1782834197" sldId="259"/>
            <ac:spMk id="2" creationId="{13750FFE-6388-2FB0-CE4C-C48C487B01D8}"/>
          </ac:spMkLst>
        </pc:spChg>
        <pc:spChg chg="mod">
          <ac:chgData name="Sancia Taylor (2107199)" userId="S::2107199@student.uwtsd.ac.uk::72ad6913-4b75-4987-8d90-57abb5305f1c" providerId="AD" clId="Web-{E03D0DB3-A2F0-A9D7-D122-A7C7D41EA270}" dt="2022-07-17T11:38:57.759" v="1873" actId="14100"/>
          <ac:spMkLst>
            <pc:docMk/>
            <pc:sldMk cId="1782834197" sldId="259"/>
            <ac:spMk id="4" creationId="{ABD5CB82-A080-74BC-A40F-C69D63B6577B}"/>
          </ac:spMkLst>
        </pc:spChg>
      </pc:sldChg>
      <pc:sldChg chg="modSp">
        <pc:chgData name="Sancia Taylor (2107199)" userId="S::2107199@student.uwtsd.ac.uk::72ad6913-4b75-4987-8d90-57abb5305f1c" providerId="AD" clId="Web-{E03D0DB3-A2F0-A9D7-D122-A7C7D41EA270}" dt="2022-07-17T04:13:22.105" v="595" actId="20577"/>
        <pc:sldMkLst>
          <pc:docMk/>
          <pc:sldMk cId="264209846" sldId="260"/>
        </pc:sldMkLst>
        <pc:spChg chg="mod">
          <ac:chgData name="Sancia Taylor (2107199)" userId="S::2107199@student.uwtsd.ac.uk::72ad6913-4b75-4987-8d90-57abb5305f1c" providerId="AD" clId="Web-{E03D0DB3-A2F0-A9D7-D122-A7C7D41EA270}" dt="2022-07-17T04:13:22.105" v="595" actId="20577"/>
          <ac:spMkLst>
            <pc:docMk/>
            <pc:sldMk cId="264209846" sldId="260"/>
            <ac:spMk id="3" creationId="{A3516408-E783-8E54-6300-2A47C98439D1}"/>
          </ac:spMkLst>
        </pc:spChg>
        <pc:picChg chg="mod">
          <ac:chgData name="Sancia Taylor (2107199)" userId="S::2107199@student.uwtsd.ac.uk::72ad6913-4b75-4987-8d90-57abb5305f1c" providerId="AD" clId="Web-{E03D0DB3-A2F0-A9D7-D122-A7C7D41EA270}" dt="2022-07-17T02:36:28.903" v="208" actId="1076"/>
          <ac:picMkLst>
            <pc:docMk/>
            <pc:sldMk cId="264209846" sldId="260"/>
            <ac:picMk id="4" creationId="{8C58987C-1E59-07A4-FF43-22F19057F74E}"/>
          </ac:picMkLst>
        </pc:picChg>
      </pc:sldChg>
      <pc:sldChg chg="modSp">
        <pc:chgData name="Sancia Taylor (2107199)" userId="S::2107199@student.uwtsd.ac.uk::72ad6913-4b75-4987-8d90-57abb5305f1c" providerId="AD" clId="Web-{E03D0DB3-A2F0-A9D7-D122-A7C7D41EA270}" dt="2022-07-17T11:33:49.186" v="1835" actId="1076"/>
        <pc:sldMkLst>
          <pc:docMk/>
          <pc:sldMk cId="1981573574" sldId="261"/>
        </pc:sldMkLst>
        <pc:graphicFrameChg chg="mod modGraphic">
          <ac:chgData name="Sancia Taylor (2107199)" userId="S::2107199@student.uwtsd.ac.uk::72ad6913-4b75-4987-8d90-57abb5305f1c" providerId="AD" clId="Web-{E03D0DB3-A2F0-A9D7-D122-A7C7D41EA270}" dt="2022-07-17T11:33:49.186" v="1835" actId="1076"/>
          <ac:graphicFrameMkLst>
            <pc:docMk/>
            <pc:sldMk cId="1981573574" sldId="261"/>
            <ac:graphicFrameMk id="26" creationId="{04B6FB9B-C996-5D77-C081-08019758F933}"/>
          </ac:graphicFrameMkLst>
        </pc:graphicFrameChg>
      </pc:sldChg>
      <pc:sldChg chg="modSp">
        <pc:chgData name="Sancia Taylor (2107199)" userId="S::2107199@student.uwtsd.ac.uk::72ad6913-4b75-4987-8d90-57abb5305f1c" providerId="AD" clId="Web-{E03D0DB3-A2F0-A9D7-D122-A7C7D41EA270}" dt="2022-07-17T11:10:46.493" v="1701" actId="20577"/>
        <pc:sldMkLst>
          <pc:docMk/>
          <pc:sldMk cId="1189014187" sldId="264"/>
        </pc:sldMkLst>
        <pc:spChg chg="mod">
          <ac:chgData name="Sancia Taylor (2107199)" userId="S::2107199@student.uwtsd.ac.uk::72ad6913-4b75-4987-8d90-57abb5305f1c" providerId="AD" clId="Web-{E03D0DB3-A2F0-A9D7-D122-A7C7D41EA270}" dt="2022-07-17T11:04:13.916" v="1691" actId="20577"/>
          <ac:spMkLst>
            <pc:docMk/>
            <pc:sldMk cId="1189014187" sldId="264"/>
            <ac:spMk id="2" creationId="{D8604303-9655-FD99-73CD-654455754129}"/>
          </ac:spMkLst>
        </pc:spChg>
        <pc:spChg chg="mod">
          <ac:chgData name="Sancia Taylor (2107199)" userId="S::2107199@student.uwtsd.ac.uk::72ad6913-4b75-4987-8d90-57abb5305f1c" providerId="AD" clId="Web-{E03D0DB3-A2F0-A9D7-D122-A7C7D41EA270}" dt="2022-07-17T11:10:46.493" v="1701" actId="20577"/>
          <ac:spMkLst>
            <pc:docMk/>
            <pc:sldMk cId="1189014187" sldId="264"/>
            <ac:spMk id="3" creationId="{C07316C5-10B6-E827-4300-B23C3E2E126A}"/>
          </ac:spMkLst>
        </pc:spChg>
      </pc:sldChg>
      <pc:sldChg chg="addSp modSp">
        <pc:chgData name="Sancia Taylor (2107199)" userId="S::2107199@student.uwtsd.ac.uk::72ad6913-4b75-4987-8d90-57abb5305f1c" providerId="AD" clId="Web-{E03D0DB3-A2F0-A9D7-D122-A7C7D41EA270}" dt="2022-07-17T13:37:44.332" v="2061" actId="14100"/>
        <pc:sldMkLst>
          <pc:docMk/>
          <pc:sldMk cId="3717301762" sldId="265"/>
        </pc:sldMkLst>
        <pc:spChg chg="mod">
          <ac:chgData name="Sancia Taylor (2107199)" userId="S::2107199@student.uwtsd.ac.uk::72ad6913-4b75-4987-8d90-57abb5305f1c" providerId="AD" clId="Web-{E03D0DB3-A2F0-A9D7-D122-A7C7D41EA270}" dt="2022-07-17T13:37:29.801" v="2059" actId="14100"/>
          <ac:spMkLst>
            <pc:docMk/>
            <pc:sldMk cId="3717301762" sldId="265"/>
            <ac:spMk id="3" creationId="{F63F5123-3072-177C-B437-CFE20F5ED7BB}"/>
          </ac:spMkLst>
        </pc:spChg>
        <pc:spChg chg="mod">
          <ac:chgData name="Sancia Taylor (2107199)" userId="S::2107199@student.uwtsd.ac.uk::72ad6913-4b75-4987-8d90-57abb5305f1c" providerId="AD" clId="Web-{E03D0DB3-A2F0-A9D7-D122-A7C7D41EA270}" dt="2022-07-17T13:37:37.004" v="2060" actId="14100"/>
          <ac:spMkLst>
            <pc:docMk/>
            <pc:sldMk cId="3717301762" sldId="265"/>
            <ac:spMk id="4" creationId="{7CD3C715-7D2E-29E6-925C-671861BB12D1}"/>
          </ac:spMkLst>
        </pc:spChg>
        <pc:spChg chg="mod">
          <ac:chgData name="Sancia Taylor (2107199)" userId="S::2107199@student.uwtsd.ac.uk::72ad6913-4b75-4987-8d90-57abb5305f1c" providerId="AD" clId="Web-{E03D0DB3-A2F0-A9D7-D122-A7C7D41EA270}" dt="2022-07-17T13:37:44.332" v="2061" actId="14100"/>
          <ac:spMkLst>
            <pc:docMk/>
            <pc:sldMk cId="3717301762" sldId="265"/>
            <ac:spMk id="5" creationId="{0115D0A7-1A33-ED16-E44A-8E9EECCBD482}"/>
          </ac:spMkLst>
        </pc:spChg>
        <pc:spChg chg="add mod">
          <ac:chgData name="Sancia Taylor (2107199)" userId="S::2107199@student.uwtsd.ac.uk::72ad6913-4b75-4987-8d90-57abb5305f1c" providerId="AD" clId="Web-{E03D0DB3-A2F0-A9D7-D122-A7C7D41EA270}" dt="2022-07-17T13:37:19.285" v="2058" actId="1076"/>
          <ac:spMkLst>
            <pc:docMk/>
            <pc:sldMk cId="3717301762" sldId="265"/>
            <ac:spMk id="6" creationId="{07025265-71DD-B180-15ED-A527637249E0}"/>
          </ac:spMkLst>
        </pc:spChg>
        <pc:spChg chg="add mod">
          <ac:chgData name="Sancia Taylor (2107199)" userId="S::2107199@student.uwtsd.ac.uk::72ad6913-4b75-4987-8d90-57abb5305f1c" providerId="AD" clId="Web-{E03D0DB3-A2F0-A9D7-D122-A7C7D41EA270}" dt="2022-07-17T13:36:48.581" v="2053" actId="1076"/>
          <ac:spMkLst>
            <pc:docMk/>
            <pc:sldMk cId="3717301762" sldId="265"/>
            <ac:spMk id="7" creationId="{FCEEE3B1-C63D-B094-09B5-0DB85DB33E5D}"/>
          </ac:spMkLst>
        </pc:spChg>
      </pc:sldChg>
      <pc:sldChg chg="addSp modSp mod setBg">
        <pc:chgData name="Sancia Taylor (2107199)" userId="S::2107199@student.uwtsd.ac.uk::72ad6913-4b75-4987-8d90-57abb5305f1c" providerId="AD" clId="Web-{E03D0DB3-A2F0-A9D7-D122-A7C7D41EA270}" dt="2022-07-17T13:27:37.366" v="2036" actId="20577"/>
        <pc:sldMkLst>
          <pc:docMk/>
          <pc:sldMk cId="2135724556" sldId="266"/>
        </pc:sldMkLst>
        <pc:spChg chg="mod">
          <ac:chgData name="Sancia Taylor (2107199)" userId="S::2107199@student.uwtsd.ac.uk::72ad6913-4b75-4987-8d90-57abb5305f1c" providerId="AD" clId="Web-{E03D0DB3-A2F0-A9D7-D122-A7C7D41EA270}" dt="2022-07-17T03:10:38.956" v="264"/>
          <ac:spMkLst>
            <pc:docMk/>
            <pc:sldMk cId="2135724556" sldId="266"/>
            <ac:spMk id="2" creationId="{B10C466C-F704-48B3-9193-FD0CC2F0673B}"/>
          </ac:spMkLst>
        </pc:spChg>
        <pc:spChg chg="mod">
          <ac:chgData name="Sancia Taylor (2107199)" userId="S::2107199@student.uwtsd.ac.uk::72ad6913-4b75-4987-8d90-57abb5305f1c" providerId="AD" clId="Web-{E03D0DB3-A2F0-A9D7-D122-A7C7D41EA270}" dt="2022-07-17T13:27:37.366" v="2036" actId="20577"/>
          <ac:spMkLst>
            <pc:docMk/>
            <pc:sldMk cId="2135724556" sldId="266"/>
            <ac:spMk id="3" creationId="{A636BB29-4F59-A4E4-3A6E-1BA7A7F11ED9}"/>
          </ac:spMkLst>
        </pc:spChg>
        <pc:spChg chg="add">
          <ac:chgData name="Sancia Taylor (2107199)" userId="S::2107199@student.uwtsd.ac.uk::72ad6913-4b75-4987-8d90-57abb5305f1c" providerId="AD" clId="Web-{E03D0DB3-A2F0-A9D7-D122-A7C7D41EA270}" dt="2022-07-17T03:10:38.956" v="264"/>
          <ac:spMkLst>
            <pc:docMk/>
            <pc:sldMk cId="2135724556" sldId="266"/>
            <ac:spMk id="10" creationId="{50E53EDA-3B94-4F6B-9E86-D3BB9EBB9616}"/>
          </ac:spMkLst>
        </pc:spChg>
        <pc:picChg chg="add">
          <ac:chgData name="Sancia Taylor (2107199)" userId="S::2107199@student.uwtsd.ac.uk::72ad6913-4b75-4987-8d90-57abb5305f1c" providerId="AD" clId="Web-{E03D0DB3-A2F0-A9D7-D122-A7C7D41EA270}" dt="2022-07-17T03:10:38.956" v="264"/>
          <ac:picMkLst>
            <pc:docMk/>
            <pc:sldMk cId="2135724556" sldId="266"/>
            <ac:picMk id="8" creationId="{A17F7527-5AC0-479A-B79F-9CF463410490}"/>
          </ac:picMkLst>
        </pc:picChg>
        <pc:cxnChg chg="add">
          <ac:chgData name="Sancia Taylor (2107199)" userId="S::2107199@student.uwtsd.ac.uk::72ad6913-4b75-4987-8d90-57abb5305f1c" providerId="AD" clId="Web-{E03D0DB3-A2F0-A9D7-D122-A7C7D41EA270}" dt="2022-07-17T03:10:38.956" v="264"/>
          <ac:cxnSpMkLst>
            <pc:docMk/>
            <pc:sldMk cId="2135724556" sldId="266"/>
            <ac:cxnSpMk id="12" creationId="{30EFD79F-7790-479B-B7DB-BD0D8C101DDD}"/>
          </ac:cxnSpMkLst>
        </pc:cxnChg>
      </pc:sldChg>
      <pc:sldChg chg="addSp delSp modSp mod setBg">
        <pc:chgData name="Sancia Taylor (2107199)" userId="S::2107199@student.uwtsd.ac.uk::72ad6913-4b75-4987-8d90-57abb5305f1c" providerId="AD" clId="Web-{E03D0DB3-A2F0-A9D7-D122-A7C7D41EA270}" dt="2022-07-17T10:14:09.464" v="1594"/>
        <pc:sldMkLst>
          <pc:docMk/>
          <pc:sldMk cId="1335028124" sldId="269"/>
        </pc:sldMkLst>
        <pc:spChg chg="mod">
          <ac:chgData name="Sancia Taylor (2107199)" userId="S::2107199@student.uwtsd.ac.uk::72ad6913-4b75-4987-8d90-57abb5305f1c" providerId="AD" clId="Web-{E03D0DB3-A2F0-A9D7-D122-A7C7D41EA270}" dt="2022-07-17T10:14:09.464" v="1594"/>
          <ac:spMkLst>
            <pc:docMk/>
            <pc:sldMk cId="1335028124" sldId="269"/>
            <ac:spMk id="2" creationId="{43FF2B77-62AC-C8D4-C6A7-AF1AC1D60817}"/>
          </ac:spMkLst>
        </pc:spChg>
        <pc:spChg chg="add del">
          <ac:chgData name="Sancia Taylor (2107199)" userId="S::2107199@student.uwtsd.ac.uk::72ad6913-4b75-4987-8d90-57abb5305f1c" providerId="AD" clId="Web-{E03D0DB3-A2F0-A9D7-D122-A7C7D41EA270}" dt="2022-07-17T10:14:09.464" v="1594"/>
          <ac:spMkLst>
            <pc:docMk/>
            <pc:sldMk cId="1335028124" sldId="269"/>
            <ac:spMk id="10" creationId="{9CDA5D36-CABB-4B66-A6AE-98C32891CABA}"/>
          </ac:spMkLst>
        </pc:spChg>
        <pc:spChg chg="add del">
          <ac:chgData name="Sancia Taylor (2107199)" userId="S::2107199@student.uwtsd.ac.uk::72ad6913-4b75-4987-8d90-57abb5305f1c" providerId="AD" clId="Web-{E03D0DB3-A2F0-A9D7-D122-A7C7D41EA270}" dt="2022-07-17T10:14:09.464" v="1594"/>
          <ac:spMkLst>
            <pc:docMk/>
            <pc:sldMk cId="1335028124" sldId="269"/>
            <ac:spMk id="12" creationId="{D3610325-2E01-4A10-9699-F3F047A5D1D7}"/>
          </ac:spMkLst>
        </pc:spChg>
        <pc:grpChg chg="add del">
          <ac:chgData name="Sancia Taylor (2107199)" userId="S::2107199@student.uwtsd.ac.uk::72ad6913-4b75-4987-8d90-57abb5305f1c" providerId="AD" clId="Web-{E03D0DB3-A2F0-A9D7-D122-A7C7D41EA270}" dt="2022-07-17T10:14:09.464" v="1594"/>
          <ac:grpSpMkLst>
            <pc:docMk/>
            <pc:sldMk cId="1335028124" sldId="269"/>
            <ac:grpSpMk id="14" creationId="{5603367D-E67B-4C5F-B32C-A4DCE175E18C}"/>
          </ac:grpSpMkLst>
        </pc:grpChg>
        <pc:graphicFrameChg chg="mod modGraphic">
          <ac:chgData name="Sancia Taylor (2107199)" userId="S::2107199@student.uwtsd.ac.uk::72ad6913-4b75-4987-8d90-57abb5305f1c" providerId="AD" clId="Web-{E03D0DB3-A2F0-A9D7-D122-A7C7D41EA270}" dt="2022-07-17T10:14:09.464" v="1594"/>
          <ac:graphicFrameMkLst>
            <pc:docMk/>
            <pc:sldMk cId="1335028124" sldId="269"/>
            <ac:graphicFrameMk id="3" creationId="{CEA7987B-B37A-78AA-0BE9-754ECF261BD0}"/>
          </ac:graphicFrameMkLst>
        </pc:graphicFrameChg>
        <pc:picChg chg="add del">
          <ac:chgData name="Sancia Taylor (2107199)" userId="S::2107199@student.uwtsd.ac.uk::72ad6913-4b75-4987-8d90-57abb5305f1c" providerId="AD" clId="Web-{E03D0DB3-A2F0-A9D7-D122-A7C7D41EA270}" dt="2022-07-17T10:14:09.464" v="1594"/>
          <ac:picMkLst>
            <pc:docMk/>
            <pc:sldMk cId="1335028124" sldId="269"/>
            <ac:picMk id="8" creationId="{F3812132-56AD-436D-A522-B55990A6A8E0}"/>
          </ac:picMkLst>
        </pc:picChg>
      </pc:sldChg>
      <pc:sldChg chg="addSp delSp modSp mod setBg">
        <pc:chgData name="Sancia Taylor (2107199)" userId="S::2107199@student.uwtsd.ac.uk::72ad6913-4b75-4987-8d90-57abb5305f1c" providerId="AD" clId="Web-{E03D0DB3-A2F0-A9D7-D122-A7C7D41EA270}" dt="2022-07-17T10:14:04.730" v="1593"/>
        <pc:sldMkLst>
          <pc:docMk/>
          <pc:sldMk cId="2459078891" sldId="270"/>
        </pc:sldMkLst>
        <pc:spChg chg="mod">
          <ac:chgData name="Sancia Taylor (2107199)" userId="S::2107199@student.uwtsd.ac.uk::72ad6913-4b75-4987-8d90-57abb5305f1c" providerId="AD" clId="Web-{E03D0DB3-A2F0-A9D7-D122-A7C7D41EA270}" dt="2022-07-17T10:14:04.730" v="1593"/>
          <ac:spMkLst>
            <pc:docMk/>
            <pc:sldMk cId="2459078891" sldId="270"/>
            <ac:spMk id="2" creationId="{04D91FB1-17D6-8EAD-DBAD-0E45F60A9DD0}"/>
          </ac:spMkLst>
        </pc:spChg>
        <pc:spChg chg="add del">
          <ac:chgData name="Sancia Taylor (2107199)" userId="S::2107199@student.uwtsd.ac.uk::72ad6913-4b75-4987-8d90-57abb5305f1c" providerId="AD" clId="Web-{E03D0DB3-A2F0-A9D7-D122-A7C7D41EA270}" dt="2022-07-17T10:14:04.730" v="1593"/>
          <ac:spMkLst>
            <pc:docMk/>
            <pc:sldMk cId="2459078891" sldId="270"/>
            <ac:spMk id="11" creationId="{9CDA5D36-CABB-4B66-A6AE-98C32891CABA}"/>
          </ac:spMkLst>
        </pc:spChg>
        <pc:spChg chg="add del">
          <ac:chgData name="Sancia Taylor (2107199)" userId="S::2107199@student.uwtsd.ac.uk::72ad6913-4b75-4987-8d90-57abb5305f1c" providerId="AD" clId="Web-{E03D0DB3-A2F0-A9D7-D122-A7C7D41EA270}" dt="2022-07-17T10:14:04.730" v="1593"/>
          <ac:spMkLst>
            <pc:docMk/>
            <pc:sldMk cId="2459078891" sldId="270"/>
            <ac:spMk id="13" creationId="{D3610325-2E01-4A10-9699-F3F047A5D1D7}"/>
          </ac:spMkLst>
        </pc:spChg>
        <pc:grpChg chg="add del">
          <ac:chgData name="Sancia Taylor (2107199)" userId="S::2107199@student.uwtsd.ac.uk::72ad6913-4b75-4987-8d90-57abb5305f1c" providerId="AD" clId="Web-{E03D0DB3-A2F0-A9D7-D122-A7C7D41EA270}" dt="2022-07-17T10:14:04.730" v="1593"/>
          <ac:grpSpMkLst>
            <pc:docMk/>
            <pc:sldMk cId="2459078891" sldId="270"/>
            <ac:grpSpMk id="15" creationId="{5603367D-E67B-4C5F-B32C-A4DCE175E18C}"/>
          </ac:grpSpMkLst>
        </pc:grpChg>
        <pc:graphicFrameChg chg="mod modGraphic">
          <ac:chgData name="Sancia Taylor (2107199)" userId="S::2107199@student.uwtsd.ac.uk::72ad6913-4b75-4987-8d90-57abb5305f1c" providerId="AD" clId="Web-{E03D0DB3-A2F0-A9D7-D122-A7C7D41EA270}" dt="2022-07-17T10:14:04.730" v="1593"/>
          <ac:graphicFrameMkLst>
            <pc:docMk/>
            <pc:sldMk cId="2459078891" sldId="270"/>
            <ac:graphicFrameMk id="4" creationId="{CEC87A7A-4B17-7073-EC67-4B893F2065B0}"/>
          </ac:graphicFrameMkLst>
        </pc:graphicFrameChg>
        <pc:picChg chg="add del">
          <ac:chgData name="Sancia Taylor (2107199)" userId="S::2107199@student.uwtsd.ac.uk::72ad6913-4b75-4987-8d90-57abb5305f1c" providerId="AD" clId="Web-{E03D0DB3-A2F0-A9D7-D122-A7C7D41EA270}" dt="2022-07-17T10:14:04.730" v="1593"/>
          <ac:picMkLst>
            <pc:docMk/>
            <pc:sldMk cId="2459078891" sldId="270"/>
            <ac:picMk id="9" creationId="{F3812132-56AD-436D-A522-B55990A6A8E0}"/>
          </ac:picMkLst>
        </pc:picChg>
      </pc:sldChg>
      <pc:sldChg chg="addSp modSp mod setBg">
        <pc:chgData name="Sancia Taylor (2107199)" userId="S::2107199@student.uwtsd.ac.uk::72ad6913-4b75-4987-8d90-57abb5305f1c" providerId="AD" clId="Web-{E03D0DB3-A2F0-A9D7-D122-A7C7D41EA270}" dt="2022-07-17T13:27:45.616" v="2037" actId="20577"/>
        <pc:sldMkLst>
          <pc:docMk/>
          <pc:sldMk cId="3882717063" sldId="272"/>
        </pc:sldMkLst>
        <pc:spChg chg="mod">
          <ac:chgData name="Sancia Taylor (2107199)" userId="S::2107199@student.uwtsd.ac.uk::72ad6913-4b75-4987-8d90-57abb5305f1c" providerId="AD" clId="Web-{E03D0DB3-A2F0-A9D7-D122-A7C7D41EA270}" dt="2022-07-17T13:27:45.616" v="2037" actId="20577"/>
          <ac:spMkLst>
            <pc:docMk/>
            <pc:sldMk cId="3882717063" sldId="272"/>
            <ac:spMk id="2" creationId="{3E899268-18A8-DBEA-6BB8-5213BEE375EF}"/>
          </ac:spMkLst>
        </pc:spChg>
        <pc:spChg chg="mod">
          <ac:chgData name="Sancia Taylor (2107199)" userId="S::2107199@student.uwtsd.ac.uk::72ad6913-4b75-4987-8d90-57abb5305f1c" providerId="AD" clId="Web-{E03D0DB3-A2F0-A9D7-D122-A7C7D41EA270}" dt="2022-07-17T04:10:59.383" v="592" actId="20577"/>
          <ac:spMkLst>
            <pc:docMk/>
            <pc:sldMk cId="3882717063" sldId="272"/>
            <ac:spMk id="3" creationId="{09CF801D-4D37-A681-EED3-B6DC0780C1CA}"/>
          </ac:spMkLst>
        </pc:spChg>
        <pc:picChg chg="add mod">
          <ac:chgData name="Sancia Taylor (2107199)" userId="S::2107199@student.uwtsd.ac.uk::72ad6913-4b75-4987-8d90-57abb5305f1c" providerId="AD" clId="Web-{E03D0DB3-A2F0-A9D7-D122-A7C7D41EA270}" dt="2022-07-17T04:09:05.740" v="569" actId="1076"/>
          <ac:picMkLst>
            <pc:docMk/>
            <pc:sldMk cId="3882717063" sldId="272"/>
            <ac:picMk id="7" creationId="{282032C9-38FD-7650-1A2C-0D9D24B1359C}"/>
          </ac:picMkLst>
        </pc:picChg>
      </pc:sldChg>
      <pc:sldChg chg="addSp delSp modSp mod ord setBg setClrOvrMap">
        <pc:chgData name="Sancia Taylor (2107199)" userId="S::2107199@student.uwtsd.ac.uk::72ad6913-4b75-4987-8d90-57abb5305f1c" providerId="AD" clId="Web-{E03D0DB3-A2F0-A9D7-D122-A7C7D41EA270}" dt="2022-07-17T04:12:22.572" v="593"/>
        <pc:sldMkLst>
          <pc:docMk/>
          <pc:sldMk cId="1155233103" sldId="273"/>
        </pc:sldMkLst>
        <pc:spChg chg="mod">
          <ac:chgData name="Sancia Taylor (2107199)" userId="S::2107199@student.uwtsd.ac.uk::72ad6913-4b75-4987-8d90-57abb5305f1c" providerId="AD" clId="Web-{E03D0DB3-A2F0-A9D7-D122-A7C7D41EA270}" dt="2022-07-17T02:09:54.962" v="175"/>
          <ac:spMkLst>
            <pc:docMk/>
            <pc:sldMk cId="1155233103" sldId="273"/>
            <ac:spMk id="2" creationId="{2EE9E0B9-BDEE-4DC9-A916-2A1A4EF2EBBF}"/>
          </ac:spMkLst>
        </pc:spChg>
        <pc:spChg chg="del mod">
          <ac:chgData name="Sancia Taylor (2107199)" userId="S::2107199@student.uwtsd.ac.uk::72ad6913-4b75-4987-8d90-57abb5305f1c" providerId="AD" clId="Web-{E03D0DB3-A2F0-A9D7-D122-A7C7D41EA270}" dt="2022-07-17T02:09:54.962" v="175"/>
          <ac:spMkLst>
            <pc:docMk/>
            <pc:sldMk cId="1155233103" sldId="273"/>
            <ac:spMk id="3" creationId="{C977F2F0-81A7-1036-B7AE-54B89E31CE6F}"/>
          </ac:spMkLst>
        </pc:spChg>
        <pc:spChg chg="add del">
          <ac:chgData name="Sancia Taylor (2107199)" userId="S::2107199@student.uwtsd.ac.uk::72ad6913-4b75-4987-8d90-57abb5305f1c" providerId="AD" clId="Web-{E03D0DB3-A2F0-A9D7-D122-A7C7D41EA270}" dt="2022-07-17T01:38:37.972" v="10"/>
          <ac:spMkLst>
            <pc:docMk/>
            <pc:sldMk cId="1155233103" sldId="273"/>
            <ac:spMk id="4" creationId="{57D9E492-8113-8458-F5A9-E6535A4A621D}"/>
          </ac:spMkLst>
        </pc:spChg>
        <pc:spChg chg="add">
          <ac:chgData name="Sancia Taylor (2107199)" userId="S::2107199@student.uwtsd.ac.uk::72ad6913-4b75-4987-8d90-57abb5305f1c" providerId="AD" clId="Web-{E03D0DB3-A2F0-A9D7-D122-A7C7D41EA270}" dt="2022-07-17T02:09:54.962" v="175"/>
          <ac:spMkLst>
            <pc:docMk/>
            <pc:sldMk cId="1155233103" sldId="273"/>
            <ac:spMk id="9" creationId="{3666C606-F808-48E4-9712-E0DBC3131AAD}"/>
          </ac:spMkLst>
        </pc:spChg>
        <pc:spChg chg="add">
          <ac:chgData name="Sancia Taylor (2107199)" userId="S::2107199@student.uwtsd.ac.uk::72ad6913-4b75-4987-8d90-57abb5305f1c" providerId="AD" clId="Web-{E03D0DB3-A2F0-A9D7-D122-A7C7D41EA270}" dt="2022-07-17T02:09:54.962" v="175"/>
          <ac:spMkLst>
            <pc:docMk/>
            <pc:sldMk cId="1155233103" sldId="273"/>
            <ac:spMk id="11" creationId="{D53C7511-5C4B-49F2-9293-ABA92108D6F4}"/>
          </ac:spMkLst>
        </pc:spChg>
        <pc:spChg chg="add">
          <ac:chgData name="Sancia Taylor (2107199)" userId="S::2107199@student.uwtsd.ac.uk::72ad6913-4b75-4987-8d90-57abb5305f1c" providerId="AD" clId="Web-{E03D0DB3-A2F0-A9D7-D122-A7C7D41EA270}" dt="2022-07-17T02:09:54.962" v="175"/>
          <ac:spMkLst>
            <pc:docMk/>
            <pc:sldMk cId="1155233103" sldId="273"/>
            <ac:spMk id="15" creationId="{DE43C4C2-EE74-4F25-A574-5D0AB6ED0E47}"/>
          </ac:spMkLst>
        </pc:spChg>
        <pc:graphicFrameChg chg="add modGraphic">
          <ac:chgData name="Sancia Taylor (2107199)" userId="S::2107199@student.uwtsd.ac.uk::72ad6913-4b75-4987-8d90-57abb5305f1c" providerId="AD" clId="Web-{E03D0DB3-A2F0-A9D7-D122-A7C7D41EA270}" dt="2022-07-17T02:20:22.921" v="206" actId="20577"/>
          <ac:graphicFrameMkLst>
            <pc:docMk/>
            <pc:sldMk cId="1155233103" sldId="273"/>
            <ac:graphicFrameMk id="5" creationId="{4B47070B-E01F-6864-EC9A-831EFB39C9DA}"/>
          </ac:graphicFrameMkLst>
        </pc:graphicFrameChg>
        <pc:picChg chg="add">
          <ac:chgData name="Sancia Taylor (2107199)" userId="S::2107199@student.uwtsd.ac.uk::72ad6913-4b75-4987-8d90-57abb5305f1c" providerId="AD" clId="Web-{E03D0DB3-A2F0-A9D7-D122-A7C7D41EA270}" dt="2022-07-17T02:09:54.962" v="175"/>
          <ac:picMkLst>
            <pc:docMk/>
            <pc:sldMk cId="1155233103" sldId="273"/>
            <ac:picMk id="13" creationId="{663C6984-5246-446C-81C5-800EE68D383D}"/>
          </ac:picMkLst>
        </pc:picChg>
      </pc:sldChg>
      <pc:sldChg chg="del">
        <pc:chgData name="Sancia Taylor (2107199)" userId="S::2107199@student.uwtsd.ac.uk::72ad6913-4b75-4987-8d90-57abb5305f1c" providerId="AD" clId="Web-{E03D0DB3-A2F0-A9D7-D122-A7C7D41EA270}" dt="2022-07-17T01:19:48.486" v="0"/>
        <pc:sldMkLst>
          <pc:docMk/>
          <pc:sldMk cId="900768307" sldId="274"/>
        </pc:sldMkLst>
      </pc:sldChg>
      <pc:sldChg chg="addSp modSp new">
        <pc:chgData name="Sancia Taylor (2107199)" userId="S::2107199@student.uwtsd.ac.uk::72ad6913-4b75-4987-8d90-57abb5305f1c" providerId="AD" clId="Web-{E03D0DB3-A2F0-A9D7-D122-A7C7D41EA270}" dt="2022-07-17T10:03:16.621" v="1590" actId="20577"/>
        <pc:sldMkLst>
          <pc:docMk/>
          <pc:sldMk cId="2143457117" sldId="274"/>
        </pc:sldMkLst>
        <pc:spChg chg="mod">
          <ac:chgData name="Sancia Taylor (2107199)" userId="S::2107199@student.uwtsd.ac.uk::72ad6913-4b75-4987-8d90-57abb5305f1c" providerId="AD" clId="Web-{E03D0DB3-A2F0-A9D7-D122-A7C7D41EA270}" dt="2022-07-17T10:03:16.621" v="1590" actId="20577"/>
          <ac:spMkLst>
            <pc:docMk/>
            <pc:sldMk cId="2143457117" sldId="274"/>
            <ac:spMk id="2" creationId="{09555D0B-0A84-46F2-4215-E90517EE7865}"/>
          </ac:spMkLst>
        </pc:spChg>
        <pc:graphicFrameChg chg="add mod modGraphic">
          <ac:chgData name="Sancia Taylor (2107199)" userId="S::2107199@student.uwtsd.ac.uk::72ad6913-4b75-4987-8d90-57abb5305f1c" providerId="AD" clId="Web-{E03D0DB3-A2F0-A9D7-D122-A7C7D41EA270}" dt="2022-07-17T10:01:22.862" v="1576"/>
          <ac:graphicFrameMkLst>
            <pc:docMk/>
            <pc:sldMk cId="2143457117" sldId="274"/>
            <ac:graphicFrameMk id="3" creationId="{B4E23429-84CC-C8E5-A431-2F722BDD7B89}"/>
          </ac:graphicFrameMkLst>
        </pc:graphicFrameChg>
      </pc:sldChg>
      <pc:sldChg chg="addSp delSp modSp new ord">
        <pc:chgData name="Sancia Taylor (2107199)" userId="S::2107199@student.uwtsd.ac.uk::72ad6913-4b75-4987-8d90-57abb5305f1c" providerId="AD" clId="Web-{E03D0DB3-A2F0-A9D7-D122-A7C7D41EA270}" dt="2022-07-17T13:21:37.328" v="2033" actId="20577"/>
        <pc:sldMkLst>
          <pc:docMk/>
          <pc:sldMk cId="3643813600" sldId="275"/>
        </pc:sldMkLst>
        <pc:spChg chg="mod">
          <ac:chgData name="Sancia Taylor (2107199)" userId="S::2107199@student.uwtsd.ac.uk::72ad6913-4b75-4987-8d90-57abb5305f1c" providerId="AD" clId="Web-{E03D0DB3-A2F0-A9D7-D122-A7C7D41EA270}" dt="2022-07-17T12:30:52.856" v="1891" actId="20577"/>
          <ac:spMkLst>
            <pc:docMk/>
            <pc:sldMk cId="3643813600" sldId="275"/>
            <ac:spMk id="2" creationId="{230E1EC4-614E-34DC-6052-90B2D4739D69}"/>
          </ac:spMkLst>
        </pc:spChg>
        <pc:spChg chg="mod">
          <ac:chgData name="Sancia Taylor (2107199)" userId="S::2107199@student.uwtsd.ac.uk::72ad6913-4b75-4987-8d90-57abb5305f1c" providerId="AD" clId="Web-{E03D0DB3-A2F0-A9D7-D122-A7C7D41EA270}" dt="2022-07-17T13:12:52.268" v="2021" actId="20577"/>
          <ac:spMkLst>
            <pc:docMk/>
            <pc:sldMk cId="3643813600" sldId="275"/>
            <ac:spMk id="3" creationId="{03430AA6-4ACD-880E-7A65-018EEC1BCFF8}"/>
          </ac:spMkLst>
        </pc:spChg>
        <pc:spChg chg="add del mod">
          <ac:chgData name="Sancia Taylor (2107199)" userId="S::2107199@student.uwtsd.ac.uk::72ad6913-4b75-4987-8d90-57abb5305f1c" providerId="AD" clId="Web-{E03D0DB3-A2F0-A9D7-D122-A7C7D41EA270}" dt="2022-07-17T13:21:37.328" v="2033" actId="20577"/>
          <ac:spMkLst>
            <pc:docMk/>
            <pc:sldMk cId="3643813600" sldId="275"/>
            <ac:spMk id="4" creationId="{632B1BEA-8F4B-FB80-30CE-E8277212F27D}"/>
          </ac:spMkLst>
        </pc:spChg>
        <pc:picChg chg="add del mod ord">
          <ac:chgData name="Sancia Taylor (2107199)" userId="S::2107199@student.uwtsd.ac.uk::72ad6913-4b75-4987-8d90-57abb5305f1c" providerId="AD" clId="Web-{E03D0DB3-A2F0-A9D7-D122-A7C7D41EA270}" dt="2022-07-17T12:25:05.950" v="1888"/>
          <ac:picMkLst>
            <pc:docMk/>
            <pc:sldMk cId="3643813600" sldId="275"/>
            <ac:picMk id="5" creationId="{CAAE1676-B0B6-665A-D2C8-8635BDEFA68E}"/>
          </ac:picMkLst>
        </pc:picChg>
      </pc:sldChg>
      <pc:sldChg chg="addSp modSp new mod setBg setClrOvrMap">
        <pc:chgData name="Sancia Taylor (2107199)" userId="S::2107199@student.uwtsd.ac.uk::72ad6913-4b75-4987-8d90-57abb5305f1c" providerId="AD" clId="Web-{E03D0DB3-A2F0-A9D7-D122-A7C7D41EA270}" dt="2022-07-17T13:43:46.024" v="2086"/>
        <pc:sldMkLst>
          <pc:docMk/>
          <pc:sldMk cId="556012848" sldId="276"/>
        </pc:sldMkLst>
        <pc:spChg chg="add mod">
          <ac:chgData name="Sancia Taylor (2107199)" userId="S::2107199@student.uwtsd.ac.uk::72ad6913-4b75-4987-8d90-57abb5305f1c" providerId="AD" clId="Web-{E03D0DB3-A2F0-A9D7-D122-A7C7D41EA270}" dt="2022-07-17T13:43:46.024" v="2086"/>
          <ac:spMkLst>
            <pc:docMk/>
            <pc:sldMk cId="556012848" sldId="276"/>
            <ac:spMk id="3" creationId="{91E2B274-81D4-0FE7-98BE-2F8F4FA66775}"/>
          </ac:spMkLst>
        </pc:spChg>
        <pc:spChg chg="add">
          <ac:chgData name="Sancia Taylor (2107199)" userId="S::2107199@student.uwtsd.ac.uk::72ad6913-4b75-4987-8d90-57abb5305f1c" providerId="AD" clId="Web-{E03D0DB3-A2F0-A9D7-D122-A7C7D41EA270}" dt="2022-07-17T13:43:46.024" v="2086"/>
          <ac:spMkLst>
            <pc:docMk/>
            <pc:sldMk cId="556012848" sldId="276"/>
            <ac:spMk id="8" creationId="{F8C668FA-2417-47B5-B454-2D55FC17FF7A}"/>
          </ac:spMkLst>
        </pc:spChg>
        <pc:spChg chg="add">
          <ac:chgData name="Sancia Taylor (2107199)" userId="S::2107199@student.uwtsd.ac.uk::72ad6913-4b75-4987-8d90-57abb5305f1c" providerId="AD" clId="Web-{E03D0DB3-A2F0-A9D7-D122-A7C7D41EA270}" dt="2022-07-17T13:43:46.024" v="2086"/>
          <ac:spMkLst>
            <pc:docMk/>
            <pc:sldMk cId="556012848" sldId="276"/>
            <ac:spMk id="12" creationId="{2B4CDDF6-55C3-415A-8D8B-7E03C3D616FC}"/>
          </ac:spMkLst>
        </pc:spChg>
        <pc:picChg chg="add mod">
          <ac:chgData name="Sancia Taylor (2107199)" userId="S::2107199@student.uwtsd.ac.uk::72ad6913-4b75-4987-8d90-57abb5305f1c" providerId="AD" clId="Web-{E03D0DB3-A2F0-A9D7-D122-A7C7D41EA270}" dt="2022-07-17T13:43:46.024" v="2086"/>
          <ac:picMkLst>
            <pc:docMk/>
            <pc:sldMk cId="556012848" sldId="276"/>
            <ac:picMk id="2" creationId="{54213209-28B2-52C1-CFEA-F751DCA5A458}"/>
          </ac:picMkLst>
        </pc:picChg>
        <pc:picChg chg="add">
          <ac:chgData name="Sancia Taylor (2107199)" userId="S::2107199@student.uwtsd.ac.uk::72ad6913-4b75-4987-8d90-57abb5305f1c" providerId="AD" clId="Web-{E03D0DB3-A2F0-A9D7-D122-A7C7D41EA270}" dt="2022-07-17T13:43:46.024" v="2086"/>
          <ac:picMkLst>
            <pc:docMk/>
            <pc:sldMk cId="556012848" sldId="276"/>
            <ac:picMk id="10" creationId="{97FEBA57-8992-46BB-BCF0-5A83FE8E01E8}"/>
          </ac:picMkLst>
        </pc:picChg>
      </pc:sldChg>
      <pc:sldChg chg="addSp delSp modSp new del">
        <pc:chgData name="Sancia Taylor (2107199)" userId="S::2107199@student.uwtsd.ac.uk::72ad6913-4b75-4987-8d90-57abb5305f1c" providerId="AD" clId="Web-{E03D0DB3-A2F0-A9D7-D122-A7C7D41EA270}" dt="2022-07-17T13:42:38.070" v="2076"/>
        <pc:sldMkLst>
          <pc:docMk/>
          <pc:sldMk cId="1575574875" sldId="276"/>
        </pc:sldMkLst>
        <pc:spChg chg="del">
          <ac:chgData name="Sancia Taylor (2107199)" userId="S::2107199@student.uwtsd.ac.uk::72ad6913-4b75-4987-8d90-57abb5305f1c" providerId="AD" clId="Web-{E03D0DB3-A2F0-A9D7-D122-A7C7D41EA270}" dt="2022-07-17T13:41:08.631" v="2063"/>
          <ac:spMkLst>
            <pc:docMk/>
            <pc:sldMk cId="1575574875" sldId="276"/>
            <ac:spMk id="3" creationId="{0A9D2F4A-B5BB-31ED-0AF4-519C528EB641}"/>
          </ac:spMkLst>
        </pc:spChg>
        <pc:spChg chg="add del mod">
          <ac:chgData name="Sancia Taylor (2107199)" userId="S::2107199@student.uwtsd.ac.uk::72ad6913-4b75-4987-8d90-57abb5305f1c" providerId="AD" clId="Web-{E03D0DB3-A2F0-A9D7-D122-A7C7D41EA270}" dt="2022-07-17T13:42:12.882" v="2073"/>
          <ac:spMkLst>
            <pc:docMk/>
            <pc:sldMk cId="1575574875" sldId="276"/>
            <ac:spMk id="6" creationId="{CB496C01-96F2-6C96-7FF5-2A357232BEFA}"/>
          </ac:spMkLst>
        </pc:spChg>
        <pc:spChg chg="add del mod">
          <ac:chgData name="Sancia Taylor (2107199)" userId="S::2107199@student.uwtsd.ac.uk::72ad6913-4b75-4987-8d90-57abb5305f1c" providerId="AD" clId="Web-{E03D0DB3-A2F0-A9D7-D122-A7C7D41EA270}" dt="2022-07-17T13:42:19.085" v="2075"/>
          <ac:spMkLst>
            <pc:docMk/>
            <pc:sldMk cId="1575574875" sldId="276"/>
            <ac:spMk id="9" creationId="{95C8DCD0-C0D1-2FA7-DA95-75B0E208B688}"/>
          </ac:spMkLst>
        </pc:spChg>
        <pc:picChg chg="add del mod ord modCrop">
          <ac:chgData name="Sancia Taylor (2107199)" userId="S::2107199@student.uwtsd.ac.uk::72ad6913-4b75-4987-8d90-57abb5305f1c" providerId="AD" clId="Web-{E03D0DB3-A2F0-A9D7-D122-A7C7D41EA270}" dt="2022-07-17T13:42:12.929" v="2074"/>
          <ac:picMkLst>
            <pc:docMk/>
            <pc:sldMk cId="1575574875" sldId="276"/>
            <ac:picMk id="5" creationId="{B37BAD01-81A2-2AD5-5943-503E409DF180}"/>
          </ac:picMkLst>
        </pc:picChg>
      </pc:sldChg>
    </pc:docChg>
  </pc:docChgLst>
  <pc:docChgLst>
    <pc:chgData name="Sancia Taylor (2107199)" userId="S::2107199@student.uwtsd.ac.uk::72ad6913-4b75-4987-8d90-57abb5305f1c" providerId="AD" clId="Web-{7FC5A1C0-DCBF-B785-823F-170631FB1892}"/>
    <pc:docChg chg="addSld delSld modSld">
      <pc:chgData name="Sancia Taylor (2107199)" userId="S::2107199@student.uwtsd.ac.uk::72ad6913-4b75-4987-8d90-57abb5305f1c" providerId="AD" clId="Web-{7FC5A1C0-DCBF-B785-823F-170631FB1892}" dt="2022-07-16T22:48:00.065" v="1441" actId="20577"/>
      <pc:docMkLst>
        <pc:docMk/>
      </pc:docMkLst>
      <pc:sldChg chg="addSp delSp modSp mod setBg setClrOvrMap">
        <pc:chgData name="Sancia Taylor (2107199)" userId="S::2107199@student.uwtsd.ac.uk::72ad6913-4b75-4987-8d90-57abb5305f1c" providerId="AD" clId="Web-{7FC5A1C0-DCBF-B785-823F-170631FB1892}" dt="2022-07-16T20:38:42.268" v="35"/>
        <pc:sldMkLst>
          <pc:docMk/>
          <pc:sldMk cId="3977690071" sldId="267"/>
        </pc:sldMkLst>
        <pc:spChg chg="add mod ord">
          <ac:chgData name="Sancia Taylor (2107199)" userId="S::2107199@student.uwtsd.ac.uk::72ad6913-4b75-4987-8d90-57abb5305f1c" providerId="AD" clId="Web-{7FC5A1C0-DCBF-B785-823F-170631FB1892}" dt="2022-07-16T20:38:42.268" v="35"/>
          <ac:spMkLst>
            <pc:docMk/>
            <pc:sldMk cId="3977690071" sldId="267"/>
            <ac:spMk id="2" creationId="{D79D1B76-E234-0244-9E8E-45DC08A26B6B}"/>
          </ac:spMkLst>
        </pc:spChg>
        <pc:spChg chg="add">
          <ac:chgData name="Sancia Taylor (2107199)" userId="S::2107199@student.uwtsd.ac.uk::72ad6913-4b75-4987-8d90-57abb5305f1c" providerId="AD" clId="Web-{7FC5A1C0-DCBF-B785-823F-170631FB1892}" dt="2022-07-16T20:38:42.268" v="35"/>
          <ac:spMkLst>
            <pc:docMk/>
            <pc:sldMk cId="3977690071" sldId="267"/>
            <ac:spMk id="8" creationId="{F8C668FA-2417-47B5-B454-2D55FC17FF7A}"/>
          </ac:spMkLst>
        </pc:spChg>
        <pc:spChg chg="add">
          <ac:chgData name="Sancia Taylor (2107199)" userId="S::2107199@student.uwtsd.ac.uk::72ad6913-4b75-4987-8d90-57abb5305f1c" providerId="AD" clId="Web-{7FC5A1C0-DCBF-B785-823F-170631FB1892}" dt="2022-07-16T20:38:42.268" v="35"/>
          <ac:spMkLst>
            <pc:docMk/>
            <pc:sldMk cId="3977690071" sldId="267"/>
            <ac:spMk id="12" creationId="{2B4CDDF6-55C3-415A-8D8B-7E03C3D616FC}"/>
          </ac:spMkLst>
        </pc:spChg>
        <pc:picChg chg="add mod modCrop">
          <ac:chgData name="Sancia Taylor (2107199)" userId="S::2107199@student.uwtsd.ac.uk::72ad6913-4b75-4987-8d90-57abb5305f1c" providerId="AD" clId="Web-{7FC5A1C0-DCBF-B785-823F-170631FB1892}" dt="2022-07-16T20:38:42.268" v="35"/>
          <ac:picMkLst>
            <pc:docMk/>
            <pc:sldMk cId="3977690071" sldId="267"/>
            <ac:picMk id="3" creationId="{17C12097-3313-0B60-B5C1-F676F9B034A0}"/>
          </ac:picMkLst>
        </pc:picChg>
        <pc:picChg chg="add del mod">
          <ac:chgData name="Sancia Taylor (2107199)" userId="S::2107199@student.uwtsd.ac.uk::72ad6913-4b75-4987-8d90-57abb5305f1c" providerId="AD" clId="Web-{7FC5A1C0-DCBF-B785-823F-170631FB1892}" dt="2022-07-16T20:38:08.423" v="33"/>
          <ac:picMkLst>
            <pc:docMk/>
            <pc:sldMk cId="3977690071" sldId="267"/>
            <ac:picMk id="4" creationId="{D41357BE-7F59-6A30-E85B-18D70B90573A}"/>
          </ac:picMkLst>
        </pc:picChg>
        <pc:picChg chg="add">
          <ac:chgData name="Sancia Taylor (2107199)" userId="S::2107199@student.uwtsd.ac.uk::72ad6913-4b75-4987-8d90-57abb5305f1c" providerId="AD" clId="Web-{7FC5A1C0-DCBF-B785-823F-170631FB1892}" dt="2022-07-16T20:38:42.268" v="35"/>
          <ac:picMkLst>
            <pc:docMk/>
            <pc:sldMk cId="3977690071" sldId="267"/>
            <ac:picMk id="10" creationId="{97FEBA57-8992-46BB-BCF0-5A83FE8E01E8}"/>
          </ac:picMkLst>
        </pc:picChg>
      </pc:sldChg>
      <pc:sldChg chg="new">
        <pc:chgData name="Sancia Taylor (2107199)" userId="S::2107199@student.uwtsd.ac.uk::72ad6913-4b75-4987-8d90-57abb5305f1c" providerId="AD" clId="Web-{7FC5A1C0-DCBF-B785-823F-170631FB1892}" dt="2022-07-16T20:40:46.150" v="36"/>
        <pc:sldMkLst>
          <pc:docMk/>
          <pc:sldMk cId="2781618368" sldId="268"/>
        </pc:sldMkLst>
      </pc:sldChg>
      <pc:sldChg chg="addSp modSp new">
        <pc:chgData name="Sancia Taylor (2107199)" userId="S::2107199@student.uwtsd.ac.uk::72ad6913-4b75-4987-8d90-57abb5305f1c" providerId="AD" clId="Web-{7FC5A1C0-DCBF-B785-823F-170631FB1892}" dt="2022-07-16T21:47:31.651" v="715" actId="20577"/>
        <pc:sldMkLst>
          <pc:docMk/>
          <pc:sldMk cId="1335028124" sldId="269"/>
        </pc:sldMkLst>
        <pc:spChg chg="mod">
          <ac:chgData name="Sancia Taylor (2107199)" userId="S::2107199@student.uwtsd.ac.uk::72ad6913-4b75-4987-8d90-57abb5305f1c" providerId="AD" clId="Web-{7FC5A1C0-DCBF-B785-823F-170631FB1892}" dt="2022-07-16T21:47:31.651" v="715" actId="20577"/>
          <ac:spMkLst>
            <pc:docMk/>
            <pc:sldMk cId="1335028124" sldId="269"/>
            <ac:spMk id="2" creationId="{43FF2B77-62AC-C8D4-C6A7-AF1AC1D60817}"/>
          </ac:spMkLst>
        </pc:spChg>
        <pc:graphicFrameChg chg="add mod modGraphic">
          <ac:chgData name="Sancia Taylor (2107199)" userId="S::2107199@student.uwtsd.ac.uk::72ad6913-4b75-4987-8d90-57abb5305f1c" providerId="AD" clId="Web-{7FC5A1C0-DCBF-B785-823F-170631FB1892}" dt="2022-07-16T21:43:20.362" v="700"/>
          <ac:graphicFrameMkLst>
            <pc:docMk/>
            <pc:sldMk cId="1335028124" sldId="269"/>
            <ac:graphicFrameMk id="3" creationId="{CEA7987B-B37A-78AA-0BE9-754ECF261BD0}"/>
          </ac:graphicFrameMkLst>
        </pc:graphicFrameChg>
      </pc:sldChg>
      <pc:sldChg chg="addSp modSp new">
        <pc:chgData name="Sancia Taylor (2107199)" userId="S::2107199@student.uwtsd.ac.uk::72ad6913-4b75-4987-8d90-57abb5305f1c" providerId="AD" clId="Web-{7FC5A1C0-DCBF-B785-823F-170631FB1892}" dt="2022-07-16T22:24:45.426" v="1363"/>
        <pc:sldMkLst>
          <pc:docMk/>
          <pc:sldMk cId="2459078891" sldId="270"/>
        </pc:sldMkLst>
        <pc:spChg chg="mod">
          <ac:chgData name="Sancia Taylor (2107199)" userId="S::2107199@student.uwtsd.ac.uk::72ad6913-4b75-4987-8d90-57abb5305f1c" providerId="AD" clId="Web-{7FC5A1C0-DCBF-B785-823F-170631FB1892}" dt="2022-07-16T21:51:04.024" v="731" actId="20577"/>
          <ac:spMkLst>
            <pc:docMk/>
            <pc:sldMk cId="2459078891" sldId="270"/>
            <ac:spMk id="2" creationId="{04D91FB1-17D6-8EAD-DBAD-0E45F60A9DD0}"/>
          </ac:spMkLst>
        </pc:spChg>
        <pc:spChg chg="add mod">
          <ac:chgData name="Sancia Taylor (2107199)" userId="S::2107199@student.uwtsd.ac.uk::72ad6913-4b75-4987-8d90-57abb5305f1c" providerId="AD" clId="Web-{7FC5A1C0-DCBF-B785-823F-170631FB1892}" dt="2022-07-16T20:41:26.683" v="41" actId="20577"/>
          <ac:spMkLst>
            <pc:docMk/>
            <pc:sldMk cId="2459078891" sldId="270"/>
            <ac:spMk id="3" creationId="{06746487-1860-F2DE-0D01-E74210A586C8}"/>
          </ac:spMkLst>
        </pc:spChg>
        <pc:graphicFrameChg chg="add mod modGraphic">
          <ac:chgData name="Sancia Taylor (2107199)" userId="S::2107199@student.uwtsd.ac.uk::72ad6913-4b75-4987-8d90-57abb5305f1c" providerId="AD" clId="Web-{7FC5A1C0-DCBF-B785-823F-170631FB1892}" dt="2022-07-16T22:24:45.426" v="1363"/>
          <ac:graphicFrameMkLst>
            <pc:docMk/>
            <pc:sldMk cId="2459078891" sldId="270"/>
            <ac:graphicFrameMk id="4" creationId="{CEC87A7A-4B17-7073-EC67-4B893F2065B0}"/>
          </ac:graphicFrameMkLst>
        </pc:graphicFrameChg>
      </pc:sldChg>
      <pc:sldChg chg="modSp new del">
        <pc:chgData name="Sancia Taylor (2107199)" userId="S::2107199@student.uwtsd.ac.uk::72ad6913-4b75-4987-8d90-57abb5305f1c" providerId="AD" clId="Web-{7FC5A1C0-DCBF-B785-823F-170631FB1892}" dt="2022-07-16T22:31:05.987" v="1375"/>
        <pc:sldMkLst>
          <pc:docMk/>
          <pc:sldMk cId="876621058" sldId="271"/>
        </pc:sldMkLst>
        <pc:spChg chg="mod">
          <ac:chgData name="Sancia Taylor (2107199)" userId="S::2107199@student.uwtsd.ac.uk::72ad6913-4b75-4987-8d90-57abb5305f1c" providerId="AD" clId="Web-{7FC5A1C0-DCBF-B785-823F-170631FB1892}" dt="2022-07-16T22:30:58.221" v="1373" actId="20577"/>
          <ac:spMkLst>
            <pc:docMk/>
            <pc:sldMk cId="876621058" sldId="271"/>
            <ac:spMk id="2" creationId="{3A5593FA-980C-00F8-2DDC-4DE009DA4C48}"/>
          </ac:spMkLst>
        </pc:spChg>
      </pc:sldChg>
      <pc:sldChg chg="modSp new">
        <pc:chgData name="Sancia Taylor (2107199)" userId="S::2107199@student.uwtsd.ac.uk::72ad6913-4b75-4987-8d90-57abb5305f1c" providerId="AD" clId="Web-{7FC5A1C0-DCBF-B785-823F-170631FB1892}" dt="2022-07-16T22:48:00.065" v="1441" actId="20577"/>
        <pc:sldMkLst>
          <pc:docMk/>
          <pc:sldMk cId="3882717063" sldId="272"/>
        </pc:sldMkLst>
        <pc:spChg chg="mod">
          <ac:chgData name="Sancia Taylor (2107199)" userId="S::2107199@student.uwtsd.ac.uk::72ad6913-4b75-4987-8d90-57abb5305f1c" providerId="AD" clId="Web-{7FC5A1C0-DCBF-B785-823F-170631FB1892}" dt="2022-07-16T22:45:29.896" v="1432" actId="20577"/>
          <ac:spMkLst>
            <pc:docMk/>
            <pc:sldMk cId="3882717063" sldId="272"/>
            <ac:spMk id="2" creationId="{3E899268-18A8-DBEA-6BB8-5213BEE375EF}"/>
          </ac:spMkLst>
        </pc:spChg>
        <pc:spChg chg="mod">
          <ac:chgData name="Sancia Taylor (2107199)" userId="S::2107199@student.uwtsd.ac.uk::72ad6913-4b75-4987-8d90-57abb5305f1c" providerId="AD" clId="Web-{7FC5A1C0-DCBF-B785-823F-170631FB1892}" dt="2022-07-16T22:48:00.065" v="1441" actId="20577"/>
          <ac:spMkLst>
            <pc:docMk/>
            <pc:sldMk cId="3882717063" sldId="272"/>
            <ac:spMk id="3" creationId="{09CF801D-4D37-A681-EED3-B6DC0780C1CA}"/>
          </ac:spMkLst>
        </pc:spChg>
      </pc:sldChg>
    </pc:docChg>
  </pc:docChgLst>
  <pc:docChgLst>
    <pc:chgData name="Sancia Taylor (2107199)" userId="S::2107199@student.uwtsd.ac.uk::72ad6913-4b75-4987-8d90-57abb5305f1c" providerId="AD" clId="Web-{FAA529B3-3247-886E-FDD8-73AA9FED57BE}"/>
    <pc:docChg chg="modSld">
      <pc:chgData name="Sancia Taylor (2107199)" userId="S::2107199@student.uwtsd.ac.uk::72ad6913-4b75-4987-8d90-57abb5305f1c" providerId="AD" clId="Web-{FAA529B3-3247-886E-FDD8-73AA9FED57BE}" dt="2022-06-23T19:04:19.844" v="32" actId="14100"/>
      <pc:docMkLst>
        <pc:docMk/>
      </pc:docMkLst>
      <pc:sldChg chg="modSp">
        <pc:chgData name="Sancia Taylor (2107199)" userId="S::2107199@student.uwtsd.ac.uk::72ad6913-4b75-4987-8d90-57abb5305f1c" providerId="AD" clId="Web-{FAA529B3-3247-886E-FDD8-73AA9FED57BE}" dt="2022-06-23T19:02:44.215" v="20" actId="14100"/>
        <pc:sldMkLst>
          <pc:docMk/>
          <pc:sldMk cId="356326839" sldId="256"/>
        </pc:sldMkLst>
        <pc:spChg chg="mod">
          <ac:chgData name="Sancia Taylor (2107199)" userId="S::2107199@student.uwtsd.ac.uk::72ad6913-4b75-4987-8d90-57abb5305f1c" providerId="AD" clId="Web-{FAA529B3-3247-886E-FDD8-73AA9FED57BE}" dt="2022-06-23T19:02:44.215" v="20" actId="14100"/>
          <ac:spMkLst>
            <pc:docMk/>
            <pc:sldMk cId="356326839" sldId="256"/>
            <ac:spMk id="34" creationId="{702526DC-C2D6-3463-F50E-9E2CAD8F7CA7}"/>
          </ac:spMkLst>
        </pc:spChg>
        <pc:picChg chg="mod">
          <ac:chgData name="Sancia Taylor (2107199)" userId="S::2107199@student.uwtsd.ac.uk::72ad6913-4b75-4987-8d90-57abb5305f1c" providerId="AD" clId="Web-{FAA529B3-3247-886E-FDD8-73AA9FED57BE}" dt="2022-06-23T19:02:24.621" v="17" actId="1076"/>
          <ac:picMkLst>
            <pc:docMk/>
            <pc:sldMk cId="356326839" sldId="256"/>
            <ac:picMk id="33" creationId="{1A1C9266-88F7-4B36-8D6F-1A0B393515AD}"/>
          </ac:picMkLst>
        </pc:picChg>
      </pc:sldChg>
      <pc:sldChg chg="modSp">
        <pc:chgData name="Sancia Taylor (2107199)" userId="S::2107199@student.uwtsd.ac.uk::72ad6913-4b75-4987-8d90-57abb5305f1c" providerId="AD" clId="Web-{FAA529B3-3247-886E-FDD8-73AA9FED57BE}" dt="2022-06-23T19:04:19.844" v="32" actId="14100"/>
        <pc:sldMkLst>
          <pc:docMk/>
          <pc:sldMk cId="3678660303" sldId="257"/>
        </pc:sldMkLst>
        <pc:spChg chg="mod">
          <ac:chgData name="Sancia Taylor (2107199)" userId="S::2107199@student.uwtsd.ac.uk::72ad6913-4b75-4987-8d90-57abb5305f1c" providerId="AD" clId="Web-{FAA529B3-3247-886E-FDD8-73AA9FED57BE}" dt="2022-06-23T19:04:12.844" v="31" actId="14100"/>
          <ac:spMkLst>
            <pc:docMk/>
            <pc:sldMk cId="3678660303" sldId="257"/>
            <ac:spMk id="2" creationId="{52164221-0688-6BA5-3846-4E319E0F7E7D}"/>
          </ac:spMkLst>
        </pc:spChg>
        <pc:spChg chg="mod">
          <ac:chgData name="Sancia Taylor (2107199)" userId="S::2107199@student.uwtsd.ac.uk::72ad6913-4b75-4987-8d90-57abb5305f1c" providerId="AD" clId="Web-{FAA529B3-3247-886E-FDD8-73AA9FED57BE}" dt="2022-06-23T19:04:19.844" v="32" actId="14100"/>
          <ac:spMkLst>
            <pc:docMk/>
            <pc:sldMk cId="3678660303" sldId="257"/>
            <ac:spMk id="3" creationId="{33308808-16C5-C4B4-3E11-AF521D670B54}"/>
          </ac:spMkLst>
        </pc:spChg>
      </pc:sldChg>
    </pc:docChg>
  </pc:docChgLst>
  <pc:docChgLst>
    <pc:chgData name="Sancia Taylor (2107199)" userId="S::2107199@student.uwtsd.ac.uk::72ad6913-4b75-4987-8d90-57abb5305f1c" providerId="AD" clId="Web-{16132D66-7021-498C-D1CB-AD3BBFAC4CB2}"/>
    <pc:docChg chg="addSld modSld sldOrd">
      <pc:chgData name="Sancia Taylor (2107199)" userId="S::2107199@student.uwtsd.ac.uk::72ad6913-4b75-4987-8d90-57abb5305f1c" providerId="AD" clId="Web-{16132D66-7021-498C-D1CB-AD3BBFAC4CB2}" dt="2022-07-13T16:25:14.427" v="414" actId="20577"/>
      <pc:docMkLst>
        <pc:docMk/>
      </pc:docMkLst>
      <pc:sldChg chg="addSp delSp modSp mod setBg">
        <pc:chgData name="Sancia Taylor (2107199)" userId="S::2107199@student.uwtsd.ac.uk::72ad6913-4b75-4987-8d90-57abb5305f1c" providerId="AD" clId="Web-{16132D66-7021-498C-D1CB-AD3BBFAC4CB2}" dt="2022-07-13T14:29:11.954" v="388"/>
        <pc:sldMkLst>
          <pc:docMk/>
          <pc:sldMk cId="356326839" sldId="256"/>
        </pc:sldMkLst>
        <pc:spChg chg="mod">
          <ac:chgData name="Sancia Taylor (2107199)" userId="S::2107199@student.uwtsd.ac.uk::72ad6913-4b75-4987-8d90-57abb5305f1c" providerId="AD" clId="Web-{16132D66-7021-498C-D1CB-AD3BBFAC4CB2}" dt="2022-07-13T14:29:11.954" v="388"/>
          <ac:spMkLst>
            <pc:docMk/>
            <pc:sldMk cId="356326839" sldId="256"/>
            <ac:spMk id="2" creationId="{00000000-0000-0000-0000-000000000000}"/>
          </ac:spMkLst>
        </pc:spChg>
        <pc:spChg chg="mod">
          <ac:chgData name="Sancia Taylor (2107199)" userId="S::2107199@student.uwtsd.ac.uk::72ad6913-4b75-4987-8d90-57abb5305f1c" providerId="AD" clId="Web-{16132D66-7021-498C-D1CB-AD3BBFAC4CB2}" dt="2022-07-13T14:29:11.954" v="388"/>
          <ac:spMkLst>
            <pc:docMk/>
            <pc:sldMk cId="356326839" sldId="256"/>
            <ac:spMk id="3" creationId="{00000000-0000-0000-0000-000000000000}"/>
          </ac:spMkLst>
        </pc:spChg>
        <pc:spChg chg="del">
          <ac:chgData name="Sancia Taylor (2107199)" userId="S::2107199@student.uwtsd.ac.uk::72ad6913-4b75-4987-8d90-57abb5305f1c" providerId="AD" clId="Web-{16132D66-7021-498C-D1CB-AD3BBFAC4CB2}" dt="2022-07-13T12:05:23.425" v="10"/>
          <ac:spMkLst>
            <pc:docMk/>
            <pc:sldMk cId="356326839" sldId="256"/>
            <ac:spMk id="6" creationId="{D6899D51-F3D5-F624-29EA-E7B45039B87A}"/>
          </ac:spMkLst>
        </pc:spChg>
        <pc:spChg chg="del">
          <ac:chgData name="Sancia Taylor (2107199)" userId="S::2107199@student.uwtsd.ac.uk::72ad6913-4b75-4987-8d90-57abb5305f1c" providerId="AD" clId="Web-{16132D66-7021-498C-D1CB-AD3BBFAC4CB2}" dt="2022-07-13T12:00:44.617" v="1"/>
          <ac:spMkLst>
            <pc:docMk/>
            <pc:sldMk cId="356326839" sldId="256"/>
            <ac:spMk id="34" creationId="{702526DC-C2D6-3463-F50E-9E2CAD8F7CA7}"/>
          </ac:spMkLst>
        </pc:spChg>
        <pc:spChg chg="add del">
          <ac:chgData name="Sancia Taylor (2107199)" userId="S::2107199@student.uwtsd.ac.uk::72ad6913-4b75-4987-8d90-57abb5305f1c" providerId="AD" clId="Web-{16132D66-7021-498C-D1CB-AD3BBFAC4CB2}" dt="2022-07-13T12:07:04.992" v="12"/>
          <ac:spMkLst>
            <pc:docMk/>
            <pc:sldMk cId="356326839" sldId="256"/>
            <ac:spMk id="99" creationId="{1B7022B0-CA53-4B83-BE57-A53091770759}"/>
          </ac:spMkLst>
        </pc:spChg>
        <pc:spChg chg="add del">
          <ac:chgData name="Sancia Taylor (2107199)" userId="S::2107199@student.uwtsd.ac.uk::72ad6913-4b75-4987-8d90-57abb5305f1c" providerId="AD" clId="Web-{16132D66-7021-498C-D1CB-AD3BBFAC4CB2}" dt="2022-07-13T12:07:04.992" v="12"/>
          <ac:spMkLst>
            <pc:docMk/>
            <pc:sldMk cId="356326839" sldId="256"/>
            <ac:spMk id="101" creationId="{42B73E5E-2D22-4716-9757-3B0F5A5CB64D}"/>
          </ac:spMkLst>
        </pc:spChg>
        <pc:spChg chg="add del">
          <ac:chgData name="Sancia Taylor (2107199)" userId="S::2107199@student.uwtsd.ac.uk::72ad6913-4b75-4987-8d90-57abb5305f1c" providerId="AD" clId="Web-{16132D66-7021-498C-D1CB-AD3BBFAC4CB2}" dt="2022-07-13T12:07:04.992" v="12"/>
          <ac:spMkLst>
            <pc:docMk/>
            <pc:sldMk cId="356326839" sldId="256"/>
            <ac:spMk id="102" creationId="{91672C15-A666-4E52-8BF8-6C3954DA45F3}"/>
          </ac:spMkLst>
        </pc:spChg>
        <pc:spChg chg="add del">
          <ac:chgData name="Sancia Taylor (2107199)" userId="S::2107199@student.uwtsd.ac.uk::72ad6913-4b75-4987-8d90-57abb5305f1c" providerId="AD" clId="Web-{16132D66-7021-498C-D1CB-AD3BBFAC4CB2}" dt="2022-07-13T14:13:00.557" v="348"/>
          <ac:spMkLst>
            <pc:docMk/>
            <pc:sldMk cId="356326839" sldId="256"/>
            <ac:spMk id="119" creationId="{EAD27AFA-F1B4-4D06-8257-B5AA45913355}"/>
          </ac:spMkLst>
        </pc:spChg>
        <pc:spChg chg="add del">
          <ac:chgData name="Sancia Taylor (2107199)" userId="S::2107199@student.uwtsd.ac.uk::72ad6913-4b75-4987-8d90-57abb5305f1c" providerId="AD" clId="Web-{16132D66-7021-498C-D1CB-AD3BBFAC4CB2}" dt="2022-07-13T14:13:00.557" v="348"/>
          <ac:spMkLst>
            <pc:docMk/>
            <pc:sldMk cId="356326839" sldId="256"/>
            <ac:spMk id="121" creationId="{9EC59E7A-46AE-4C2C-9F84-D003B9CF9E83}"/>
          </ac:spMkLst>
        </pc:spChg>
        <pc:spChg chg="add del">
          <ac:chgData name="Sancia Taylor (2107199)" userId="S::2107199@student.uwtsd.ac.uk::72ad6913-4b75-4987-8d90-57abb5305f1c" providerId="AD" clId="Web-{16132D66-7021-498C-D1CB-AD3BBFAC4CB2}" dt="2022-07-13T14:13:00.557" v="348"/>
          <ac:spMkLst>
            <pc:docMk/>
            <pc:sldMk cId="356326839" sldId="256"/>
            <ac:spMk id="122" creationId="{09093908-500D-4AE2-BDB1-9E2597096DA7}"/>
          </ac:spMkLst>
        </pc:spChg>
        <pc:spChg chg="add del">
          <ac:chgData name="Sancia Taylor (2107199)" userId="S::2107199@student.uwtsd.ac.uk::72ad6913-4b75-4987-8d90-57abb5305f1c" providerId="AD" clId="Web-{16132D66-7021-498C-D1CB-AD3BBFAC4CB2}" dt="2022-07-13T14:14:14.559" v="355"/>
          <ac:spMkLst>
            <pc:docMk/>
            <pc:sldMk cId="356326839" sldId="256"/>
            <ac:spMk id="142" creationId="{3CFF893D-BEB2-4167-9DAE-DE9417A4AE29}"/>
          </ac:spMkLst>
        </pc:spChg>
        <pc:spChg chg="add del">
          <ac:chgData name="Sancia Taylor (2107199)" userId="S::2107199@student.uwtsd.ac.uk::72ad6913-4b75-4987-8d90-57abb5305f1c" providerId="AD" clId="Web-{16132D66-7021-498C-D1CB-AD3BBFAC4CB2}" dt="2022-07-13T14:29:11.954" v="388"/>
          <ac:spMkLst>
            <pc:docMk/>
            <pc:sldMk cId="356326839" sldId="256"/>
            <ac:spMk id="147" creationId="{3CFF893D-BEB2-4167-9DAE-DE9417A4AE29}"/>
          </ac:spMkLst>
        </pc:spChg>
        <pc:spChg chg="add del">
          <ac:chgData name="Sancia Taylor (2107199)" userId="S::2107199@student.uwtsd.ac.uk::72ad6913-4b75-4987-8d90-57abb5305f1c" providerId="AD" clId="Web-{16132D66-7021-498C-D1CB-AD3BBFAC4CB2}" dt="2022-07-13T14:29:11.954" v="387"/>
          <ac:spMkLst>
            <pc:docMk/>
            <pc:sldMk cId="356326839" sldId="256"/>
            <ac:spMk id="154" creationId="{5D12BB66-6F90-4266-A21A-24F1CCF1BCAC}"/>
          </ac:spMkLst>
        </pc:spChg>
        <pc:spChg chg="add">
          <ac:chgData name="Sancia Taylor (2107199)" userId="S::2107199@student.uwtsd.ac.uk::72ad6913-4b75-4987-8d90-57abb5305f1c" providerId="AD" clId="Web-{16132D66-7021-498C-D1CB-AD3BBFAC4CB2}" dt="2022-07-13T14:29:11.954" v="388"/>
          <ac:spMkLst>
            <pc:docMk/>
            <pc:sldMk cId="356326839" sldId="256"/>
            <ac:spMk id="156" creationId="{3CFF893D-BEB2-4167-9DAE-DE9417A4AE29}"/>
          </ac:spMkLst>
        </pc:spChg>
        <pc:grpChg chg="add del">
          <ac:chgData name="Sancia Taylor (2107199)" userId="S::2107199@student.uwtsd.ac.uk::72ad6913-4b75-4987-8d90-57abb5305f1c" providerId="AD" clId="Web-{16132D66-7021-498C-D1CB-AD3BBFAC4CB2}" dt="2022-07-13T12:07:04.992" v="12"/>
          <ac:grpSpMkLst>
            <pc:docMk/>
            <pc:sldMk cId="356326839" sldId="256"/>
            <ac:grpSpMk id="103" creationId="{77104A8D-072B-4629-B8E5-843BFEB01F65}"/>
          </ac:grpSpMkLst>
        </pc:grpChg>
        <pc:grpChg chg="add del">
          <ac:chgData name="Sancia Taylor (2107199)" userId="S::2107199@student.uwtsd.ac.uk::72ad6913-4b75-4987-8d90-57abb5305f1c" providerId="AD" clId="Web-{16132D66-7021-498C-D1CB-AD3BBFAC4CB2}" dt="2022-07-13T14:13:00.557" v="348"/>
          <ac:grpSpMkLst>
            <pc:docMk/>
            <pc:sldMk cId="356326839" sldId="256"/>
            <ac:grpSpMk id="123" creationId="{9B91634D-3ACE-40B2-B9B6-91CAC132E440}"/>
          </ac:grpSpMkLst>
        </pc:grpChg>
        <pc:picChg chg="mod">
          <ac:chgData name="Sancia Taylor (2107199)" userId="S::2107199@student.uwtsd.ac.uk::72ad6913-4b75-4987-8d90-57abb5305f1c" providerId="AD" clId="Web-{16132D66-7021-498C-D1CB-AD3BBFAC4CB2}" dt="2022-07-13T14:29:11.954" v="387"/>
          <ac:picMkLst>
            <pc:docMk/>
            <pc:sldMk cId="356326839" sldId="256"/>
            <ac:picMk id="4" creationId="{2EB48CFC-920A-5A65-C1FF-7633A7E8EF76}"/>
          </ac:picMkLst>
        </pc:picChg>
        <pc:picChg chg="del">
          <ac:chgData name="Sancia Taylor (2107199)" userId="S::2107199@student.uwtsd.ac.uk::72ad6913-4b75-4987-8d90-57abb5305f1c" providerId="AD" clId="Web-{16132D66-7021-498C-D1CB-AD3BBFAC4CB2}" dt="2022-07-13T12:05:23.425" v="10"/>
          <ac:picMkLst>
            <pc:docMk/>
            <pc:sldMk cId="356326839" sldId="256"/>
            <ac:picMk id="5" creationId="{0112F8AD-7C8D-DE3B-BED9-C64E7B397411}"/>
          </ac:picMkLst>
        </pc:picChg>
        <pc:picChg chg="add mod ord">
          <ac:chgData name="Sancia Taylor (2107199)" userId="S::2107199@student.uwtsd.ac.uk::72ad6913-4b75-4987-8d90-57abb5305f1c" providerId="AD" clId="Web-{16132D66-7021-498C-D1CB-AD3BBFAC4CB2}" dt="2022-07-13T14:29:11.954" v="388"/>
          <ac:picMkLst>
            <pc:docMk/>
            <pc:sldMk cId="356326839" sldId="256"/>
            <ac:picMk id="7" creationId="{F9AA2CD1-6A98-90B6-A08F-D36511F4FA54}"/>
          </ac:picMkLst>
        </pc:picChg>
        <pc:picChg chg="del">
          <ac:chgData name="Sancia Taylor (2107199)" userId="S::2107199@student.uwtsd.ac.uk::72ad6913-4b75-4987-8d90-57abb5305f1c" providerId="AD" clId="Web-{16132D66-7021-498C-D1CB-AD3BBFAC4CB2}" dt="2022-07-13T12:00:44.617" v="1"/>
          <ac:picMkLst>
            <pc:docMk/>
            <pc:sldMk cId="356326839" sldId="256"/>
            <ac:picMk id="33" creationId="{1A1C9266-88F7-4B36-8D6F-1A0B393515AD}"/>
          </ac:picMkLst>
        </pc:picChg>
        <pc:picChg chg="add del">
          <ac:chgData name="Sancia Taylor (2107199)" userId="S::2107199@student.uwtsd.ac.uk::72ad6913-4b75-4987-8d90-57abb5305f1c" providerId="AD" clId="Web-{16132D66-7021-498C-D1CB-AD3BBFAC4CB2}" dt="2022-07-13T12:07:04.992" v="12"/>
          <ac:picMkLst>
            <pc:docMk/>
            <pc:sldMk cId="356326839" sldId="256"/>
            <ac:picMk id="100" creationId="{AACCF125-66FA-4B18-B3C5-B7FF41E04EED}"/>
          </ac:picMkLst>
        </pc:picChg>
        <pc:picChg chg="add del">
          <ac:chgData name="Sancia Taylor (2107199)" userId="S::2107199@student.uwtsd.ac.uk::72ad6913-4b75-4987-8d90-57abb5305f1c" providerId="AD" clId="Web-{16132D66-7021-498C-D1CB-AD3BBFAC4CB2}" dt="2022-07-13T14:13:00.557" v="348"/>
          <ac:picMkLst>
            <pc:docMk/>
            <pc:sldMk cId="356326839" sldId="256"/>
            <ac:picMk id="120" creationId="{A6A40255-78A1-4F66-BF67-83832BDF1263}"/>
          </ac:picMkLst>
        </pc:picChg>
        <pc:picChg chg="add del">
          <ac:chgData name="Sancia Taylor (2107199)" userId="S::2107199@student.uwtsd.ac.uk::72ad6913-4b75-4987-8d90-57abb5305f1c" providerId="AD" clId="Web-{16132D66-7021-498C-D1CB-AD3BBFAC4CB2}" dt="2022-07-13T14:29:11.954" v="387"/>
          <ac:picMkLst>
            <pc:docMk/>
            <pc:sldMk cId="356326839" sldId="256"/>
            <ac:picMk id="152" creationId="{12206FCF-EB9D-4BB8-A59B-D5C161189F8E}"/>
          </ac:picMkLst>
        </pc:picChg>
      </pc:sldChg>
      <pc:sldChg chg="modSp">
        <pc:chgData name="Sancia Taylor (2107199)" userId="S::2107199@student.uwtsd.ac.uk::72ad6913-4b75-4987-8d90-57abb5305f1c" providerId="AD" clId="Web-{16132D66-7021-498C-D1CB-AD3BBFAC4CB2}" dt="2022-07-13T14:28:15.139" v="385" actId="14100"/>
        <pc:sldMkLst>
          <pc:docMk/>
          <pc:sldMk cId="532206820" sldId="258"/>
        </pc:sldMkLst>
        <pc:spChg chg="mod">
          <ac:chgData name="Sancia Taylor (2107199)" userId="S::2107199@student.uwtsd.ac.uk::72ad6913-4b75-4987-8d90-57abb5305f1c" providerId="AD" clId="Web-{16132D66-7021-498C-D1CB-AD3BBFAC4CB2}" dt="2022-07-13T14:28:15.139" v="385" actId="14100"/>
          <ac:spMkLst>
            <pc:docMk/>
            <pc:sldMk cId="532206820" sldId="258"/>
            <ac:spMk id="2" creationId="{0D3BA775-7FCE-3216-3A22-DCB359BFAEFC}"/>
          </ac:spMkLst>
        </pc:spChg>
        <pc:spChg chg="mod">
          <ac:chgData name="Sancia Taylor (2107199)" userId="S::2107199@student.uwtsd.ac.uk::72ad6913-4b75-4987-8d90-57abb5305f1c" providerId="AD" clId="Web-{16132D66-7021-498C-D1CB-AD3BBFAC4CB2}" dt="2022-07-13T14:22:49.126" v="359" actId="1076"/>
          <ac:spMkLst>
            <pc:docMk/>
            <pc:sldMk cId="532206820" sldId="258"/>
            <ac:spMk id="11" creationId="{78D2EE4B-3510-B414-81C2-466CDAD33E30}"/>
          </ac:spMkLst>
        </pc:spChg>
      </pc:sldChg>
      <pc:sldChg chg="addSp modSp">
        <pc:chgData name="Sancia Taylor (2107199)" userId="S::2107199@student.uwtsd.ac.uk::72ad6913-4b75-4987-8d90-57abb5305f1c" providerId="AD" clId="Web-{16132D66-7021-498C-D1CB-AD3BBFAC4CB2}" dt="2022-07-13T14:05:28.523" v="327" actId="1076"/>
        <pc:sldMkLst>
          <pc:docMk/>
          <pc:sldMk cId="264209846" sldId="260"/>
        </pc:sldMkLst>
        <pc:spChg chg="mod">
          <ac:chgData name="Sancia Taylor (2107199)" userId="S::2107199@student.uwtsd.ac.uk::72ad6913-4b75-4987-8d90-57abb5305f1c" providerId="AD" clId="Web-{16132D66-7021-498C-D1CB-AD3BBFAC4CB2}" dt="2022-07-13T13:40:42.135" v="310" actId="20577"/>
          <ac:spMkLst>
            <pc:docMk/>
            <pc:sldMk cId="264209846" sldId="260"/>
            <ac:spMk id="3" creationId="{A3516408-E783-8E54-6300-2A47C98439D1}"/>
          </ac:spMkLst>
        </pc:spChg>
        <pc:picChg chg="add mod">
          <ac:chgData name="Sancia Taylor (2107199)" userId="S::2107199@student.uwtsd.ac.uk::72ad6913-4b75-4987-8d90-57abb5305f1c" providerId="AD" clId="Web-{16132D66-7021-498C-D1CB-AD3BBFAC4CB2}" dt="2022-07-13T14:05:28.523" v="327" actId="1076"/>
          <ac:picMkLst>
            <pc:docMk/>
            <pc:sldMk cId="264209846" sldId="260"/>
            <ac:picMk id="4" creationId="{8C58987C-1E59-07A4-FF43-22F19057F74E}"/>
          </ac:picMkLst>
        </pc:picChg>
      </pc:sldChg>
      <pc:sldChg chg="addSp delSp modSp mod ord modTransition setBg">
        <pc:chgData name="Sancia Taylor (2107199)" userId="S::2107199@student.uwtsd.ac.uk::72ad6913-4b75-4987-8d90-57abb5305f1c" providerId="AD" clId="Web-{16132D66-7021-498C-D1CB-AD3BBFAC4CB2}" dt="2022-07-13T16:19:39.589" v="408" actId="20577"/>
        <pc:sldMkLst>
          <pc:docMk/>
          <pc:sldMk cId="1981573574" sldId="261"/>
        </pc:sldMkLst>
        <pc:spChg chg="mod">
          <ac:chgData name="Sancia Taylor (2107199)" userId="S::2107199@student.uwtsd.ac.uk::72ad6913-4b75-4987-8d90-57abb5305f1c" providerId="AD" clId="Web-{16132D66-7021-498C-D1CB-AD3BBFAC4CB2}" dt="2022-07-13T16:19:39.589" v="408" actId="20577"/>
          <ac:spMkLst>
            <pc:docMk/>
            <pc:sldMk cId="1981573574" sldId="261"/>
            <ac:spMk id="2" creationId="{AA745990-91D7-584F-3128-3558B472E5A1}"/>
          </ac:spMkLst>
        </pc:spChg>
        <pc:spChg chg="mod">
          <ac:chgData name="Sancia Taylor (2107199)" userId="S::2107199@student.uwtsd.ac.uk::72ad6913-4b75-4987-8d90-57abb5305f1c" providerId="AD" clId="Web-{16132D66-7021-498C-D1CB-AD3BBFAC4CB2}" dt="2022-07-13T12:10:00.967" v="47" actId="14100"/>
          <ac:spMkLst>
            <pc:docMk/>
            <pc:sldMk cId="1981573574" sldId="261"/>
            <ac:spMk id="3" creationId="{83435FFE-EDA9-8124-890E-4BAE3296E334}"/>
          </ac:spMkLst>
        </pc:spChg>
        <pc:spChg chg="add del mod">
          <ac:chgData name="Sancia Taylor (2107199)" userId="S::2107199@student.uwtsd.ac.uk::72ad6913-4b75-4987-8d90-57abb5305f1c" providerId="AD" clId="Web-{16132D66-7021-498C-D1CB-AD3BBFAC4CB2}" dt="2022-07-13T13:42:11.919" v="325"/>
          <ac:spMkLst>
            <pc:docMk/>
            <pc:sldMk cId="1981573574" sldId="261"/>
            <ac:spMk id="4" creationId="{6E6010FA-C625-C914-061D-37456A4ED0C5}"/>
          </ac:spMkLst>
        </pc:spChg>
        <pc:spChg chg="add del">
          <ac:chgData name="Sancia Taylor (2107199)" userId="S::2107199@student.uwtsd.ac.uk::72ad6913-4b75-4987-8d90-57abb5305f1c" providerId="AD" clId="Web-{16132D66-7021-498C-D1CB-AD3BBFAC4CB2}" dt="2022-07-13T14:12:27.868" v="347"/>
          <ac:spMkLst>
            <pc:docMk/>
            <pc:sldMk cId="1981573574" sldId="261"/>
            <ac:spMk id="8" creationId="{50E53EDA-3B94-4F6B-9E86-D3BB9EBB9616}"/>
          </ac:spMkLst>
        </pc:spChg>
        <pc:spChg chg="add">
          <ac:chgData name="Sancia Taylor (2107199)" userId="S::2107199@student.uwtsd.ac.uk::72ad6913-4b75-4987-8d90-57abb5305f1c" providerId="AD" clId="Web-{16132D66-7021-498C-D1CB-AD3BBFAC4CB2}" dt="2022-07-13T14:12:27.868" v="347"/>
          <ac:spMkLst>
            <pc:docMk/>
            <pc:sldMk cId="1981573574" sldId="261"/>
            <ac:spMk id="31" creationId="{8067CDDE-0F7A-4F6C-B7FA-0650DFC399B0}"/>
          </ac:spMkLst>
        </pc:spChg>
        <pc:spChg chg="add">
          <ac:chgData name="Sancia Taylor (2107199)" userId="S::2107199@student.uwtsd.ac.uk::72ad6913-4b75-4987-8d90-57abb5305f1c" providerId="AD" clId="Web-{16132D66-7021-498C-D1CB-AD3BBFAC4CB2}" dt="2022-07-13T14:12:27.868" v="347"/>
          <ac:spMkLst>
            <pc:docMk/>
            <pc:sldMk cId="1981573574" sldId="261"/>
            <ac:spMk id="35" creationId="{A8635C30-AA94-45A1-A48E-3B9EF34DC2F1}"/>
          </ac:spMkLst>
        </pc:spChg>
        <pc:graphicFrameChg chg="add del">
          <ac:chgData name="Sancia Taylor (2107199)" userId="S::2107199@student.uwtsd.ac.uk::72ad6913-4b75-4987-8d90-57abb5305f1c" providerId="AD" clId="Web-{16132D66-7021-498C-D1CB-AD3BBFAC4CB2}" dt="2022-07-13T13:41:29.590" v="312"/>
          <ac:graphicFrameMkLst>
            <pc:docMk/>
            <pc:sldMk cId="1981573574" sldId="261"/>
            <ac:graphicFrameMk id="12" creationId="{7059E34F-C8C0-1C71-89DF-4A8D4CBD3B05}"/>
          </ac:graphicFrameMkLst>
        </pc:graphicFrameChg>
        <pc:graphicFrameChg chg="add del">
          <ac:chgData name="Sancia Taylor (2107199)" userId="S::2107199@student.uwtsd.ac.uk::72ad6913-4b75-4987-8d90-57abb5305f1c" providerId="AD" clId="Web-{16132D66-7021-498C-D1CB-AD3BBFAC4CB2}" dt="2022-07-13T13:41:44.168" v="314"/>
          <ac:graphicFrameMkLst>
            <pc:docMk/>
            <pc:sldMk cId="1981573574" sldId="261"/>
            <ac:graphicFrameMk id="14" creationId="{04B6FB9B-C996-5D77-C081-08019758F933}"/>
          </ac:graphicFrameMkLst>
        </pc:graphicFrameChg>
        <pc:graphicFrameChg chg="add del">
          <ac:chgData name="Sancia Taylor (2107199)" userId="S::2107199@student.uwtsd.ac.uk::72ad6913-4b75-4987-8d90-57abb5305f1c" providerId="AD" clId="Web-{16132D66-7021-498C-D1CB-AD3BBFAC4CB2}" dt="2022-07-13T13:41:58.778" v="316"/>
          <ac:graphicFrameMkLst>
            <pc:docMk/>
            <pc:sldMk cId="1981573574" sldId="261"/>
            <ac:graphicFrameMk id="16" creationId="{7059E34F-C8C0-1C71-89DF-4A8D4CBD3B05}"/>
          </ac:graphicFrameMkLst>
        </pc:graphicFrameChg>
        <pc:graphicFrameChg chg="add del">
          <ac:chgData name="Sancia Taylor (2107199)" userId="S::2107199@student.uwtsd.ac.uk::72ad6913-4b75-4987-8d90-57abb5305f1c" providerId="AD" clId="Web-{16132D66-7021-498C-D1CB-AD3BBFAC4CB2}" dt="2022-07-13T13:42:03.919" v="318"/>
          <ac:graphicFrameMkLst>
            <pc:docMk/>
            <pc:sldMk cId="1981573574" sldId="261"/>
            <ac:graphicFrameMk id="18" creationId="{8249DA37-3F81-4AFF-DE85-B62B97E004F1}"/>
          </ac:graphicFrameMkLst>
        </pc:graphicFrameChg>
        <pc:graphicFrameChg chg="add del">
          <ac:chgData name="Sancia Taylor (2107199)" userId="S::2107199@student.uwtsd.ac.uk::72ad6913-4b75-4987-8d90-57abb5305f1c" providerId="AD" clId="Web-{16132D66-7021-498C-D1CB-AD3BBFAC4CB2}" dt="2022-07-13T13:42:04.919" v="320"/>
          <ac:graphicFrameMkLst>
            <pc:docMk/>
            <pc:sldMk cId="1981573574" sldId="261"/>
            <ac:graphicFrameMk id="20" creationId="{7059E34F-C8C0-1C71-89DF-4A8D4CBD3B05}"/>
          </ac:graphicFrameMkLst>
        </pc:graphicFrameChg>
        <pc:graphicFrameChg chg="add del">
          <ac:chgData name="Sancia Taylor (2107199)" userId="S::2107199@student.uwtsd.ac.uk::72ad6913-4b75-4987-8d90-57abb5305f1c" providerId="AD" clId="Web-{16132D66-7021-498C-D1CB-AD3BBFAC4CB2}" dt="2022-07-13T13:42:08.778" v="322"/>
          <ac:graphicFrameMkLst>
            <pc:docMk/>
            <pc:sldMk cId="1981573574" sldId="261"/>
            <ac:graphicFrameMk id="22" creationId="{04B6FB9B-C996-5D77-C081-08019758F933}"/>
          </ac:graphicFrameMkLst>
        </pc:graphicFrameChg>
        <pc:graphicFrameChg chg="add del">
          <ac:chgData name="Sancia Taylor (2107199)" userId="S::2107199@student.uwtsd.ac.uk::72ad6913-4b75-4987-8d90-57abb5305f1c" providerId="AD" clId="Web-{16132D66-7021-498C-D1CB-AD3BBFAC4CB2}" dt="2022-07-13T13:42:11.892" v="324"/>
          <ac:graphicFrameMkLst>
            <pc:docMk/>
            <pc:sldMk cId="1981573574" sldId="261"/>
            <ac:graphicFrameMk id="24" creationId="{7059E34F-C8C0-1C71-89DF-4A8D4CBD3B05}"/>
          </ac:graphicFrameMkLst>
        </pc:graphicFrameChg>
        <pc:graphicFrameChg chg="add mod modGraphic">
          <ac:chgData name="Sancia Taylor (2107199)" userId="S::2107199@student.uwtsd.ac.uk::72ad6913-4b75-4987-8d90-57abb5305f1c" providerId="AD" clId="Web-{16132D66-7021-498C-D1CB-AD3BBFAC4CB2}" dt="2022-07-13T14:12:27.868" v="347"/>
          <ac:graphicFrameMkLst>
            <pc:docMk/>
            <pc:sldMk cId="1981573574" sldId="261"/>
            <ac:graphicFrameMk id="26" creationId="{04B6FB9B-C996-5D77-C081-08019758F933}"/>
          </ac:graphicFrameMkLst>
        </pc:graphicFrameChg>
        <pc:picChg chg="add del mod">
          <ac:chgData name="Sancia Taylor (2107199)" userId="S::2107199@student.uwtsd.ac.uk::72ad6913-4b75-4987-8d90-57abb5305f1c" providerId="AD" clId="Web-{16132D66-7021-498C-D1CB-AD3BBFAC4CB2}" dt="2022-07-13T12:19:17.754" v="96"/>
          <ac:picMkLst>
            <pc:docMk/>
            <pc:sldMk cId="1981573574" sldId="261"/>
            <ac:picMk id="5" creationId="{D791185C-63C6-6784-3482-2499F72AC5B6}"/>
          </ac:picMkLst>
        </pc:picChg>
        <pc:picChg chg="add">
          <ac:chgData name="Sancia Taylor (2107199)" userId="S::2107199@student.uwtsd.ac.uk::72ad6913-4b75-4987-8d90-57abb5305f1c" providerId="AD" clId="Web-{16132D66-7021-498C-D1CB-AD3BBFAC4CB2}" dt="2022-07-13T14:12:27.868" v="347"/>
          <ac:picMkLst>
            <pc:docMk/>
            <pc:sldMk cId="1981573574" sldId="261"/>
            <ac:picMk id="33" creationId="{D512D38D-8965-434F-9A78-E2376070C67A}"/>
          </ac:picMkLst>
        </pc:picChg>
        <pc:cxnChg chg="add del">
          <ac:chgData name="Sancia Taylor (2107199)" userId="S::2107199@student.uwtsd.ac.uk::72ad6913-4b75-4987-8d90-57abb5305f1c" providerId="AD" clId="Web-{16132D66-7021-498C-D1CB-AD3BBFAC4CB2}" dt="2022-07-13T14:12:27.868" v="347"/>
          <ac:cxnSpMkLst>
            <pc:docMk/>
            <pc:sldMk cId="1981573574" sldId="261"/>
            <ac:cxnSpMk id="10" creationId="{30EFD79F-7790-479B-B7DB-BD0D8C101DDD}"/>
          </ac:cxnSpMkLst>
        </pc:cxnChg>
      </pc:sldChg>
      <pc:sldChg chg="addSp delSp modSp new mod setBg">
        <pc:chgData name="Sancia Taylor (2107199)" userId="S::2107199@student.uwtsd.ac.uk::72ad6913-4b75-4987-8d90-57abb5305f1c" providerId="AD" clId="Web-{16132D66-7021-498C-D1CB-AD3BBFAC4CB2}" dt="2022-07-13T16:25:14.427" v="414" actId="20577"/>
        <pc:sldMkLst>
          <pc:docMk/>
          <pc:sldMk cId="3677969057" sldId="262"/>
        </pc:sldMkLst>
        <pc:spChg chg="mod ord">
          <ac:chgData name="Sancia Taylor (2107199)" userId="S::2107199@student.uwtsd.ac.uk::72ad6913-4b75-4987-8d90-57abb5305f1c" providerId="AD" clId="Web-{16132D66-7021-498C-D1CB-AD3BBFAC4CB2}" dt="2022-07-13T14:34:34.060" v="406"/>
          <ac:spMkLst>
            <pc:docMk/>
            <pc:sldMk cId="3677969057" sldId="262"/>
            <ac:spMk id="2" creationId="{AC7E83FD-DE3B-EFE8-2115-E391BC333F74}"/>
          </ac:spMkLst>
        </pc:spChg>
        <pc:spChg chg="del">
          <ac:chgData name="Sancia Taylor (2107199)" userId="S::2107199@student.uwtsd.ac.uk::72ad6913-4b75-4987-8d90-57abb5305f1c" providerId="AD" clId="Web-{16132D66-7021-498C-D1CB-AD3BBFAC4CB2}" dt="2022-07-13T14:34:18.731" v="405"/>
          <ac:spMkLst>
            <pc:docMk/>
            <pc:sldMk cId="3677969057" sldId="262"/>
            <ac:spMk id="3" creationId="{096DAF88-29D8-F388-AB7E-C290E0045C99}"/>
          </ac:spMkLst>
        </pc:spChg>
        <pc:spChg chg="mod">
          <ac:chgData name="Sancia Taylor (2107199)" userId="S::2107199@student.uwtsd.ac.uk::72ad6913-4b75-4987-8d90-57abb5305f1c" providerId="AD" clId="Web-{16132D66-7021-498C-D1CB-AD3BBFAC4CB2}" dt="2022-07-13T16:25:14.427" v="414" actId="20577"/>
          <ac:spMkLst>
            <pc:docMk/>
            <pc:sldMk cId="3677969057" sldId="262"/>
            <ac:spMk id="4" creationId="{EF9E68C4-5D75-9A06-C4D7-243D38B1352C}"/>
          </ac:spMkLst>
        </pc:spChg>
        <pc:spChg chg="add">
          <ac:chgData name="Sancia Taylor (2107199)" userId="S::2107199@student.uwtsd.ac.uk::72ad6913-4b75-4987-8d90-57abb5305f1c" providerId="AD" clId="Web-{16132D66-7021-498C-D1CB-AD3BBFAC4CB2}" dt="2022-07-13T14:34:34.060" v="406"/>
          <ac:spMkLst>
            <pc:docMk/>
            <pc:sldMk cId="3677969057" sldId="262"/>
            <ac:spMk id="12" creationId="{CB8A2D2F-E1F1-4E78-9C06-4F6E775827A2}"/>
          </ac:spMkLst>
        </pc:spChg>
        <pc:picChg chg="add mod ord">
          <ac:chgData name="Sancia Taylor (2107199)" userId="S::2107199@student.uwtsd.ac.uk::72ad6913-4b75-4987-8d90-57abb5305f1c" providerId="AD" clId="Web-{16132D66-7021-498C-D1CB-AD3BBFAC4CB2}" dt="2022-07-13T14:34:34.060" v="406"/>
          <ac:picMkLst>
            <pc:docMk/>
            <pc:sldMk cId="3677969057" sldId="262"/>
            <ac:picMk id="5" creationId="{EE6AB425-B76D-2836-74DB-E2037853B38F}"/>
          </ac:picMkLst>
        </pc:picChg>
        <pc:picChg chg="add">
          <ac:chgData name="Sancia Taylor (2107199)" userId="S::2107199@student.uwtsd.ac.uk::72ad6913-4b75-4987-8d90-57abb5305f1c" providerId="AD" clId="Web-{16132D66-7021-498C-D1CB-AD3BBFAC4CB2}" dt="2022-07-13T14:34:34.060" v="406"/>
          <ac:picMkLst>
            <pc:docMk/>
            <pc:sldMk cId="3677969057" sldId="262"/>
            <ac:picMk id="10" creationId="{AF5DAC7F-B72E-4788-88FC-638A285D90C4}"/>
          </ac:picMkLst>
        </pc:picChg>
        <pc:picChg chg="add">
          <ac:chgData name="Sancia Taylor (2107199)" userId="S::2107199@student.uwtsd.ac.uk::72ad6913-4b75-4987-8d90-57abb5305f1c" providerId="AD" clId="Web-{16132D66-7021-498C-D1CB-AD3BBFAC4CB2}" dt="2022-07-13T14:34:34.060" v="406"/>
          <ac:picMkLst>
            <pc:docMk/>
            <pc:sldMk cId="3677969057" sldId="262"/>
            <ac:picMk id="14" creationId="{B5CDF84C-3B2B-4B7B-B13B-B77B2599CF56}"/>
          </ac:picMkLst>
        </pc:picChg>
      </pc:sldChg>
    </pc:docChg>
  </pc:docChgLst>
  <pc:docChgLst>
    <pc:chgData name="Sancia Taylor (2107199)" userId="S::2107199@student.uwtsd.ac.uk::72ad6913-4b75-4987-8d90-57abb5305f1c" providerId="AD" clId="Web-{E74C894E-1E4E-C9B1-7952-9990769DBDF5}"/>
    <pc:docChg chg="modSld">
      <pc:chgData name="Sancia Taylor (2107199)" userId="S::2107199@student.uwtsd.ac.uk::72ad6913-4b75-4987-8d90-57abb5305f1c" providerId="AD" clId="Web-{E74C894E-1E4E-C9B1-7952-9990769DBDF5}" dt="2022-07-14T13:28:21.739" v="120" actId="20577"/>
      <pc:docMkLst>
        <pc:docMk/>
      </pc:docMkLst>
      <pc:sldChg chg="modSp mod setBg">
        <pc:chgData name="Sancia Taylor (2107199)" userId="S::2107199@student.uwtsd.ac.uk::72ad6913-4b75-4987-8d90-57abb5305f1c" providerId="AD" clId="Web-{E74C894E-1E4E-C9B1-7952-9990769DBDF5}" dt="2022-07-14T13:26:40.220" v="114" actId="20577"/>
        <pc:sldMkLst>
          <pc:docMk/>
          <pc:sldMk cId="264209846" sldId="260"/>
        </pc:sldMkLst>
        <pc:spChg chg="mod">
          <ac:chgData name="Sancia Taylor (2107199)" userId="S::2107199@student.uwtsd.ac.uk::72ad6913-4b75-4987-8d90-57abb5305f1c" providerId="AD" clId="Web-{E74C894E-1E4E-C9B1-7952-9990769DBDF5}" dt="2022-07-14T13:15:36.560" v="16"/>
          <ac:spMkLst>
            <pc:docMk/>
            <pc:sldMk cId="264209846" sldId="260"/>
            <ac:spMk id="2" creationId="{3A0649FB-95F9-40EF-967A-2FF376CEC805}"/>
          </ac:spMkLst>
        </pc:spChg>
        <pc:spChg chg="mod">
          <ac:chgData name="Sancia Taylor (2107199)" userId="S::2107199@student.uwtsd.ac.uk::72ad6913-4b75-4987-8d90-57abb5305f1c" providerId="AD" clId="Web-{E74C894E-1E4E-C9B1-7952-9990769DBDF5}" dt="2022-07-14T13:26:40.220" v="114" actId="20577"/>
          <ac:spMkLst>
            <pc:docMk/>
            <pc:sldMk cId="264209846" sldId="260"/>
            <ac:spMk id="3" creationId="{A3516408-E783-8E54-6300-2A47C98439D1}"/>
          </ac:spMkLst>
        </pc:spChg>
        <pc:picChg chg="mod">
          <ac:chgData name="Sancia Taylor (2107199)" userId="S::2107199@student.uwtsd.ac.uk::72ad6913-4b75-4987-8d90-57abb5305f1c" providerId="AD" clId="Web-{E74C894E-1E4E-C9B1-7952-9990769DBDF5}" dt="2022-07-14T13:15:36.560" v="16"/>
          <ac:picMkLst>
            <pc:docMk/>
            <pc:sldMk cId="264209846" sldId="260"/>
            <ac:picMk id="4" creationId="{8C58987C-1E59-07A4-FF43-22F19057F74E}"/>
          </ac:picMkLst>
        </pc:picChg>
      </pc:sldChg>
      <pc:sldChg chg="modSp">
        <pc:chgData name="Sancia Taylor (2107199)" userId="S::2107199@student.uwtsd.ac.uk::72ad6913-4b75-4987-8d90-57abb5305f1c" providerId="AD" clId="Web-{E74C894E-1E4E-C9B1-7952-9990769DBDF5}" dt="2022-07-14T10:50:11.729" v="2"/>
        <pc:sldMkLst>
          <pc:docMk/>
          <pc:sldMk cId="1981573574" sldId="261"/>
        </pc:sldMkLst>
        <pc:graphicFrameChg chg="modGraphic">
          <ac:chgData name="Sancia Taylor (2107199)" userId="S::2107199@student.uwtsd.ac.uk::72ad6913-4b75-4987-8d90-57abb5305f1c" providerId="AD" clId="Web-{E74C894E-1E4E-C9B1-7952-9990769DBDF5}" dt="2022-07-14T10:50:11.729" v="2"/>
          <ac:graphicFrameMkLst>
            <pc:docMk/>
            <pc:sldMk cId="1981573574" sldId="261"/>
            <ac:graphicFrameMk id="26" creationId="{04B6FB9B-C996-5D77-C081-08019758F933}"/>
          </ac:graphicFrameMkLst>
        </pc:graphicFrameChg>
      </pc:sldChg>
      <pc:sldChg chg="addSp delSp modSp">
        <pc:chgData name="Sancia Taylor (2107199)" userId="S::2107199@student.uwtsd.ac.uk::72ad6913-4b75-4987-8d90-57abb5305f1c" providerId="AD" clId="Web-{E74C894E-1E4E-C9B1-7952-9990769DBDF5}" dt="2022-07-14T13:28:21.739" v="120" actId="20577"/>
        <pc:sldMkLst>
          <pc:docMk/>
          <pc:sldMk cId="3677969057" sldId="262"/>
        </pc:sldMkLst>
        <pc:spChg chg="mod">
          <ac:chgData name="Sancia Taylor (2107199)" userId="S::2107199@student.uwtsd.ac.uk::72ad6913-4b75-4987-8d90-57abb5305f1c" providerId="AD" clId="Web-{E74C894E-1E4E-C9B1-7952-9990769DBDF5}" dt="2022-07-14T13:27:50.660" v="119"/>
          <ac:spMkLst>
            <pc:docMk/>
            <pc:sldMk cId="3677969057" sldId="262"/>
            <ac:spMk id="2" creationId="{AC7E83FD-DE3B-EFE8-2115-E391BC333F74}"/>
          </ac:spMkLst>
        </pc:spChg>
        <pc:spChg chg="mod">
          <ac:chgData name="Sancia Taylor (2107199)" userId="S::2107199@student.uwtsd.ac.uk::72ad6913-4b75-4987-8d90-57abb5305f1c" providerId="AD" clId="Web-{E74C894E-1E4E-C9B1-7952-9990769DBDF5}" dt="2022-07-14T13:28:21.739" v="120" actId="20577"/>
          <ac:spMkLst>
            <pc:docMk/>
            <pc:sldMk cId="3677969057" sldId="262"/>
            <ac:spMk id="4" creationId="{EF9E68C4-5D75-9A06-C4D7-243D38B1352C}"/>
          </ac:spMkLst>
        </pc:spChg>
        <pc:spChg chg="del">
          <ac:chgData name="Sancia Taylor (2107199)" userId="S::2107199@student.uwtsd.ac.uk::72ad6913-4b75-4987-8d90-57abb5305f1c" providerId="AD" clId="Web-{E74C894E-1E4E-C9B1-7952-9990769DBDF5}" dt="2022-07-14T13:27:50.660" v="119"/>
          <ac:spMkLst>
            <pc:docMk/>
            <pc:sldMk cId="3677969057" sldId="262"/>
            <ac:spMk id="12" creationId="{CB8A2D2F-E1F1-4E78-9C06-4F6E775827A2}"/>
          </ac:spMkLst>
        </pc:spChg>
        <pc:spChg chg="add">
          <ac:chgData name="Sancia Taylor (2107199)" userId="S::2107199@student.uwtsd.ac.uk::72ad6913-4b75-4987-8d90-57abb5305f1c" providerId="AD" clId="Web-{E74C894E-1E4E-C9B1-7952-9990769DBDF5}" dt="2022-07-14T13:27:50.660" v="119"/>
          <ac:spMkLst>
            <pc:docMk/>
            <pc:sldMk cId="3677969057" sldId="262"/>
            <ac:spMk id="23" creationId="{06D5FFBA-0922-4709-A6E6-FFB313933035}"/>
          </ac:spMkLst>
        </pc:spChg>
        <pc:picChg chg="mod">
          <ac:chgData name="Sancia Taylor (2107199)" userId="S::2107199@student.uwtsd.ac.uk::72ad6913-4b75-4987-8d90-57abb5305f1c" providerId="AD" clId="Web-{E74C894E-1E4E-C9B1-7952-9990769DBDF5}" dt="2022-07-14T13:27:50.660" v="119"/>
          <ac:picMkLst>
            <pc:docMk/>
            <pc:sldMk cId="3677969057" sldId="262"/>
            <ac:picMk id="5" creationId="{EE6AB425-B76D-2836-74DB-E2037853B38F}"/>
          </ac:picMkLst>
        </pc:picChg>
        <pc:picChg chg="del">
          <ac:chgData name="Sancia Taylor (2107199)" userId="S::2107199@student.uwtsd.ac.uk::72ad6913-4b75-4987-8d90-57abb5305f1c" providerId="AD" clId="Web-{E74C894E-1E4E-C9B1-7952-9990769DBDF5}" dt="2022-07-14T13:27:50.660" v="119"/>
          <ac:picMkLst>
            <pc:docMk/>
            <pc:sldMk cId="3677969057" sldId="262"/>
            <ac:picMk id="10" creationId="{AF5DAC7F-B72E-4788-88FC-638A285D90C4}"/>
          </ac:picMkLst>
        </pc:picChg>
        <pc:picChg chg="del">
          <ac:chgData name="Sancia Taylor (2107199)" userId="S::2107199@student.uwtsd.ac.uk::72ad6913-4b75-4987-8d90-57abb5305f1c" providerId="AD" clId="Web-{E74C894E-1E4E-C9B1-7952-9990769DBDF5}" dt="2022-07-14T13:27:50.660" v="119"/>
          <ac:picMkLst>
            <pc:docMk/>
            <pc:sldMk cId="3677969057" sldId="262"/>
            <ac:picMk id="14" creationId="{B5CDF84C-3B2B-4B7B-B13B-B77B2599CF56}"/>
          </ac:picMkLst>
        </pc:picChg>
        <pc:picChg chg="add">
          <ac:chgData name="Sancia Taylor (2107199)" userId="S::2107199@student.uwtsd.ac.uk::72ad6913-4b75-4987-8d90-57abb5305f1c" providerId="AD" clId="Web-{E74C894E-1E4E-C9B1-7952-9990769DBDF5}" dt="2022-07-14T13:27:50.660" v="119"/>
          <ac:picMkLst>
            <pc:docMk/>
            <pc:sldMk cId="3677969057" sldId="262"/>
            <ac:picMk id="19" creationId="{AF5DAC7F-B72E-4788-88FC-638A285D90C4}"/>
          </ac:picMkLst>
        </pc:picChg>
        <pc:picChg chg="add">
          <ac:chgData name="Sancia Taylor (2107199)" userId="S::2107199@student.uwtsd.ac.uk::72ad6913-4b75-4987-8d90-57abb5305f1c" providerId="AD" clId="Web-{E74C894E-1E4E-C9B1-7952-9990769DBDF5}" dt="2022-07-14T13:27:50.660" v="119"/>
          <ac:picMkLst>
            <pc:docMk/>
            <pc:sldMk cId="3677969057" sldId="262"/>
            <ac:picMk id="21" creationId="{A449A242-37EF-4BE6-9366-2657D6D8674B}"/>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A1CFE4-3BFC-4F21-BAB1-9372C8DEDDD0}"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E112C96F-BBA7-48AE-8714-86B992859463}">
      <dgm:prSet/>
      <dgm:spPr/>
      <dgm:t>
        <a:bodyPr/>
        <a:lstStyle/>
        <a:p>
          <a:r>
            <a:rPr lang="en-GB" dirty="0"/>
            <a:t>What is the scope of the problem ?</a:t>
          </a:r>
          <a:endParaRPr lang="en-US" dirty="0"/>
        </a:p>
      </dgm:t>
    </dgm:pt>
    <dgm:pt modelId="{02623536-14B0-41A1-ADC6-2DC8E928FDBB}" type="parTrans" cxnId="{8AFF0D14-0711-48BB-AF6D-8072639C012D}">
      <dgm:prSet/>
      <dgm:spPr/>
      <dgm:t>
        <a:bodyPr/>
        <a:lstStyle/>
        <a:p>
          <a:endParaRPr lang="en-US"/>
        </a:p>
      </dgm:t>
    </dgm:pt>
    <dgm:pt modelId="{CDA2707B-C78E-4D17-8016-8A6C344FE440}" type="sibTrans" cxnId="{8AFF0D14-0711-48BB-AF6D-8072639C012D}">
      <dgm:prSet/>
      <dgm:spPr/>
      <dgm:t>
        <a:bodyPr/>
        <a:lstStyle/>
        <a:p>
          <a:endParaRPr lang="en-US"/>
        </a:p>
      </dgm:t>
    </dgm:pt>
    <dgm:pt modelId="{FE8DCD3D-50E6-4497-898C-E88441ABFAA8}">
      <dgm:prSet/>
      <dgm:spPr/>
      <dgm:t>
        <a:bodyPr/>
        <a:lstStyle/>
        <a:p>
          <a:r>
            <a:rPr lang="en-GB" dirty="0"/>
            <a:t>How wide the problem?</a:t>
          </a:r>
          <a:endParaRPr lang="en-US" dirty="0"/>
        </a:p>
      </dgm:t>
    </dgm:pt>
    <dgm:pt modelId="{5ADAC7C5-850F-4D39-BACC-9B06A6A4F15C}" type="parTrans" cxnId="{B203F062-BB9F-44E0-8EF4-A51051DA2D06}">
      <dgm:prSet/>
      <dgm:spPr/>
      <dgm:t>
        <a:bodyPr/>
        <a:lstStyle/>
        <a:p>
          <a:endParaRPr lang="en-US"/>
        </a:p>
      </dgm:t>
    </dgm:pt>
    <dgm:pt modelId="{2D22EB8D-638B-4A8E-92AB-5236E7E9386B}" type="sibTrans" cxnId="{B203F062-BB9F-44E0-8EF4-A51051DA2D06}">
      <dgm:prSet/>
      <dgm:spPr/>
      <dgm:t>
        <a:bodyPr/>
        <a:lstStyle/>
        <a:p>
          <a:endParaRPr lang="en-US"/>
        </a:p>
      </dgm:t>
    </dgm:pt>
    <dgm:pt modelId="{159BE8BF-8920-4936-B965-062ADB145587}">
      <dgm:prSet/>
      <dgm:spPr/>
      <dgm:t>
        <a:bodyPr/>
        <a:lstStyle/>
        <a:p>
          <a:r>
            <a:rPr lang="en-GB" dirty="0"/>
            <a:t>How there are impact? </a:t>
          </a:r>
          <a:endParaRPr lang="en-US" dirty="0"/>
        </a:p>
      </dgm:t>
    </dgm:pt>
    <dgm:pt modelId="{2D92250D-002B-4F5F-9441-F8F31B08FADB}" type="parTrans" cxnId="{131C4D8A-595E-4A61-B627-366FA00834E1}">
      <dgm:prSet/>
      <dgm:spPr/>
      <dgm:t>
        <a:bodyPr/>
        <a:lstStyle/>
        <a:p>
          <a:endParaRPr lang="en-US"/>
        </a:p>
      </dgm:t>
    </dgm:pt>
    <dgm:pt modelId="{A167E9F7-0A18-451A-8AAE-A1D044F915FA}" type="sibTrans" cxnId="{131C4D8A-595E-4A61-B627-366FA00834E1}">
      <dgm:prSet/>
      <dgm:spPr/>
      <dgm:t>
        <a:bodyPr/>
        <a:lstStyle/>
        <a:p>
          <a:endParaRPr lang="en-US"/>
        </a:p>
      </dgm:t>
    </dgm:pt>
    <dgm:pt modelId="{BB16371D-D080-41F5-A842-C7AFC6689FE5}">
      <dgm:prSet/>
      <dgm:spPr/>
      <dgm:t>
        <a:bodyPr/>
        <a:lstStyle/>
        <a:p>
          <a:r>
            <a:rPr lang="en-GB" dirty="0"/>
            <a:t>Pestle analysis </a:t>
          </a:r>
          <a:endParaRPr lang="en-US" dirty="0"/>
        </a:p>
      </dgm:t>
    </dgm:pt>
    <dgm:pt modelId="{1818AB53-BB05-46BA-9B21-03C5BAEFCA3B}" type="parTrans" cxnId="{40805A89-72EB-4EE7-B7B7-DECFD08DC8CA}">
      <dgm:prSet/>
      <dgm:spPr/>
      <dgm:t>
        <a:bodyPr/>
        <a:lstStyle/>
        <a:p>
          <a:endParaRPr lang="en-US"/>
        </a:p>
      </dgm:t>
    </dgm:pt>
    <dgm:pt modelId="{26D32E6C-C097-45C6-BB0C-CF79F0E50EE1}" type="sibTrans" cxnId="{40805A89-72EB-4EE7-B7B7-DECFD08DC8CA}">
      <dgm:prSet/>
      <dgm:spPr/>
      <dgm:t>
        <a:bodyPr/>
        <a:lstStyle/>
        <a:p>
          <a:endParaRPr lang="en-US"/>
        </a:p>
      </dgm:t>
    </dgm:pt>
    <dgm:pt modelId="{E9466EBD-95B0-40ED-9A08-9ED78B4B9A49}">
      <dgm:prSet/>
      <dgm:spPr/>
      <dgm:t>
        <a:bodyPr/>
        <a:lstStyle/>
        <a:p>
          <a:r>
            <a:rPr lang="en-GB" dirty="0"/>
            <a:t>Fish bone analysis </a:t>
          </a:r>
          <a:endParaRPr lang="en-US" dirty="0"/>
        </a:p>
      </dgm:t>
    </dgm:pt>
    <dgm:pt modelId="{8AEBC469-5C25-4B1F-82E2-2430F7FED665}" type="parTrans" cxnId="{A403F75D-8475-4572-8F8C-9E0E880C033D}">
      <dgm:prSet/>
      <dgm:spPr/>
      <dgm:t>
        <a:bodyPr/>
        <a:lstStyle/>
        <a:p>
          <a:endParaRPr lang="en-US"/>
        </a:p>
      </dgm:t>
    </dgm:pt>
    <dgm:pt modelId="{41A86688-BDA8-497F-B80B-89EFE321CF72}" type="sibTrans" cxnId="{A403F75D-8475-4572-8F8C-9E0E880C033D}">
      <dgm:prSet/>
      <dgm:spPr/>
      <dgm:t>
        <a:bodyPr/>
        <a:lstStyle/>
        <a:p>
          <a:endParaRPr lang="en-US"/>
        </a:p>
      </dgm:t>
    </dgm:pt>
    <dgm:pt modelId="{DD93E037-1296-4E4F-8133-AC2FECC71317}">
      <dgm:prSet/>
      <dgm:spPr/>
      <dgm:t>
        <a:bodyPr/>
        <a:lstStyle/>
        <a:p>
          <a:r>
            <a:rPr lang="en-GB" dirty="0"/>
            <a:t>Solving the problem of staff shortage </a:t>
          </a:r>
          <a:endParaRPr lang="en-US" dirty="0"/>
        </a:p>
      </dgm:t>
    </dgm:pt>
    <dgm:pt modelId="{FED52D7B-7706-461C-9D75-C2FBBA881A79}" type="parTrans" cxnId="{773D3C89-057B-4815-B826-89D7FB72AE8E}">
      <dgm:prSet/>
      <dgm:spPr/>
      <dgm:t>
        <a:bodyPr/>
        <a:lstStyle/>
        <a:p>
          <a:endParaRPr lang="en-US"/>
        </a:p>
      </dgm:t>
    </dgm:pt>
    <dgm:pt modelId="{A940D12D-A216-4037-91ED-B487AEEAA2AB}" type="sibTrans" cxnId="{773D3C89-057B-4815-B826-89D7FB72AE8E}">
      <dgm:prSet/>
      <dgm:spPr/>
      <dgm:t>
        <a:bodyPr/>
        <a:lstStyle/>
        <a:p>
          <a:endParaRPr lang="en-US"/>
        </a:p>
      </dgm:t>
    </dgm:pt>
    <dgm:pt modelId="{15656606-9C27-45AA-87E2-BE2A35FE9496}">
      <dgm:prSet/>
      <dgm:spPr/>
      <dgm:t>
        <a:bodyPr/>
        <a:lstStyle/>
        <a:p>
          <a:r>
            <a:rPr lang="en-GB" dirty="0"/>
            <a:t>Reference</a:t>
          </a:r>
          <a:endParaRPr lang="en-US" dirty="0"/>
        </a:p>
      </dgm:t>
    </dgm:pt>
    <dgm:pt modelId="{7A4E1EDD-C37D-4279-9881-83DE5A81DC59}" type="parTrans" cxnId="{38215C38-158E-469E-8578-577B4CD91F99}">
      <dgm:prSet/>
      <dgm:spPr/>
      <dgm:t>
        <a:bodyPr/>
        <a:lstStyle/>
        <a:p>
          <a:endParaRPr lang="en-US"/>
        </a:p>
      </dgm:t>
    </dgm:pt>
    <dgm:pt modelId="{E628DD6D-BE4D-4C4D-95F4-4CE992D7B836}" type="sibTrans" cxnId="{38215C38-158E-469E-8578-577B4CD91F99}">
      <dgm:prSet/>
      <dgm:spPr/>
      <dgm:t>
        <a:bodyPr/>
        <a:lstStyle/>
        <a:p>
          <a:endParaRPr lang="en-US"/>
        </a:p>
      </dgm:t>
    </dgm:pt>
    <dgm:pt modelId="{862A9DA3-10DF-48DA-AC1E-7A65B7CEBEEE}">
      <dgm:prSet phldr="0"/>
      <dgm:spPr/>
      <dgm:t>
        <a:bodyPr/>
        <a:lstStyle/>
        <a:p>
          <a:pPr rtl="0"/>
          <a:r>
            <a:rPr lang="en-GB" dirty="0">
              <a:latin typeface="Calibri Light" panose="020F0302020204030204"/>
            </a:rPr>
            <a:t>Swot  analysis</a:t>
          </a:r>
        </a:p>
      </dgm:t>
    </dgm:pt>
    <dgm:pt modelId="{07DD9557-061C-4423-8A6A-293E9E47B2FF}" type="parTrans" cxnId="{DD2BC49B-B8A3-4223-B8BC-4CB9A17CBDA0}">
      <dgm:prSet/>
      <dgm:spPr/>
    </dgm:pt>
    <dgm:pt modelId="{C774F21F-7860-4F04-848A-9CF1CCD2C849}" type="sibTrans" cxnId="{DD2BC49B-B8A3-4223-B8BC-4CB9A17CBDA0}">
      <dgm:prSet/>
      <dgm:spPr/>
    </dgm:pt>
    <dgm:pt modelId="{7EE02B40-104B-4C67-8661-FF416EFD6A93}">
      <dgm:prSet phldr="0"/>
      <dgm:spPr/>
      <dgm:t>
        <a:bodyPr/>
        <a:lstStyle/>
        <a:p>
          <a:pPr rtl="0"/>
          <a:r>
            <a:rPr lang="en-GB" dirty="0">
              <a:latin typeface="Calibri Light" panose="020F0302020204030204"/>
            </a:rPr>
            <a:t>PMI decision making tool</a:t>
          </a:r>
        </a:p>
      </dgm:t>
    </dgm:pt>
    <dgm:pt modelId="{FB8C3D6B-0DE0-4033-840D-FB10163527D5}" type="parTrans" cxnId="{23DD4A48-BA81-457F-9C06-2113220B6925}">
      <dgm:prSet/>
      <dgm:spPr/>
    </dgm:pt>
    <dgm:pt modelId="{10F5C4E9-D9ED-4563-83B5-D3F6AEB1F1F2}" type="sibTrans" cxnId="{23DD4A48-BA81-457F-9C06-2113220B6925}">
      <dgm:prSet/>
      <dgm:spPr/>
    </dgm:pt>
    <dgm:pt modelId="{4FFA42C9-6D1F-42F2-A2D6-10BE4B5A5115}" type="pres">
      <dgm:prSet presAssocID="{4EA1CFE4-3BFC-4F21-BAB1-9372C8DEDDD0}" presName="linear" presStyleCnt="0">
        <dgm:presLayoutVars>
          <dgm:animLvl val="lvl"/>
          <dgm:resizeHandles val="exact"/>
        </dgm:presLayoutVars>
      </dgm:prSet>
      <dgm:spPr/>
    </dgm:pt>
    <dgm:pt modelId="{FF0518D0-2308-4B27-A705-185DC5DDAEED}" type="pres">
      <dgm:prSet presAssocID="{E112C96F-BBA7-48AE-8714-86B992859463}" presName="parentText" presStyleLbl="node1" presStyleIdx="0" presStyleCnt="9">
        <dgm:presLayoutVars>
          <dgm:chMax val="0"/>
          <dgm:bulletEnabled val="1"/>
        </dgm:presLayoutVars>
      </dgm:prSet>
      <dgm:spPr/>
    </dgm:pt>
    <dgm:pt modelId="{A2932B46-3417-4DD4-A455-D7F9BE721B8C}" type="pres">
      <dgm:prSet presAssocID="{CDA2707B-C78E-4D17-8016-8A6C344FE440}" presName="spacer" presStyleCnt="0"/>
      <dgm:spPr/>
    </dgm:pt>
    <dgm:pt modelId="{C9C6504F-FE0F-4808-BA44-49404E9195FD}" type="pres">
      <dgm:prSet presAssocID="{FE8DCD3D-50E6-4497-898C-E88441ABFAA8}" presName="parentText" presStyleLbl="node1" presStyleIdx="1" presStyleCnt="9">
        <dgm:presLayoutVars>
          <dgm:chMax val="0"/>
          <dgm:bulletEnabled val="1"/>
        </dgm:presLayoutVars>
      </dgm:prSet>
      <dgm:spPr/>
    </dgm:pt>
    <dgm:pt modelId="{BC5E82BB-67EA-477D-B2B2-3204B50211EE}" type="pres">
      <dgm:prSet presAssocID="{2D22EB8D-638B-4A8E-92AB-5236E7E9386B}" presName="spacer" presStyleCnt="0"/>
      <dgm:spPr/>
    </dgm:pt>
    <dgm:pt modelId="{8A92E659-7DCC-4F5E-8B4E-24D90968164C}" type="pres">
      <dgm:prSet presAssocID="{159BE8BF-8920-4936-B965-062ADB145587}" presName="parentText" presStyleLbl="node1" presStyleIdx="2" presStyleCnt="9">
        <dgm:presLayoutVars>
          <dgm:chMax val="0"/>
          <dgm:bulletEnabled val="1"/>
        </dgm:presLayoutVars>
      </dgm:prSet>
      <dgm:spPr/>
    </dgm:pt>
    <dgm:pt modelId="{5B6299E9-E921-4AEB-AA54-92B7479573FD}" type="pres">
      <dgm:prSet presAssocID="{A167E9F7-0A18-451A-8AAE-A1D044F915FA}" presName="spacer" presStyleCnt="0"/>
      <dgm:spPr/>
    </dgm:pt>
    <dgm:pt modelId="{9599B39B-9864-4229-A8B2-A8F9D7D2028B}" type="pres">
      <dgm:prSet presAssocID="{BB16371D-D080-41F5-A842-C7AFC6689FE5}" presName="parentText" presStyleLbl="node1" presStyleIdx="3" presStyleCnt="9">
        <dgm:presLayoutVars>
          <dgm:chMax val="0"/>
          <dgm:bulletEnabled val="1"/>
        </dgm:presLayoutVars>
      </dgm:prSet>
      <dgm:spPr/>
    </dgm:pt>
    <dgm:pt modelId="{7D2C2409-CE2C-475E-B341-D25DB5AC4A31}" type="pres">
      <dgm:prSet presAssocID="{26D32E6C-C097-45C6-BB0C-CF79F0E50EE1}" presName="spacer" presStyleCnt="0"/>
      <dgm:spPr/>
    </dgm:pt>
    <dgm:pt modelId="{C048407F-1983-48F4-BB1A-A059F1FD121E}" type="pres">
      <dgm:prSet presAssocID="{862A9DA3-10DF-48DA-AC1E-7A65B7CEBEEE}" presName="parentText" presStyleLbl="node1" presStyleIdx="4" presStyleCnt="9">
        <dgm:presLayoutVars>
          <dgm:chMax val="0"/>
          <dgm:bulletEnabled val="1"/>
        </dgm:presLayoutVars>
      </dgm:prSet>
      <dgm:spPr/>
    </dgm:pt>
    <dgm:pt modelId="{57B95752-B689-4E4C-AD9E-64F806C333B8}" type="pres">
      <dgm:prSet presAssocID="{C774F21F-7860-4F04-848A-9CF1CCD2C849}" presName="spacer" presStyleCnt="0"/>
      <dgm:spPr/>
    </dgm:pt>
    <dgm:pt modelId="{CDF0D680-A223-47E8-B4DF-18CB04B4C93B}" type="pres">
      <dgm:prSet presAssocID="{E9466EBD-95B0-40ED-9A08-9ED78B4B9A49}" presName="parentText" presStyleLbl="node1" presStyleIdx="5" presStyleCnt="9">
        <dgm:presLayoutVars>
          <dgm:chMax val="0"/>
          <dgm:bulletEnabled val="1"/>
        </dgm:presLayoutVars>
      </dgm:prSet>
      <dgm:spPr/>
    </dgm:pt>
    <dgm:pt modelId="{8B287018-44E9-49B9-B1F1-C932F6E331E2}" type="pres">
      <dgm:prSet presAssocID="{41A86688-BDA8-497F-B80B-89EFE321CF72}" presName="spacer" presStyleCnt="0"/>
      <dgm:spPr/>
    </dgm:pt>
    <dgm:pt modelId="{A30325AF-FC98-40D5-A470-BFDFE2F80886}" type="pres">
      <dgm:prSet presAssocID="{7EE02B40-104B-4C67-8661-FF416EFD6A93}" presName="parentText" presStyleLbl="node1" presStyleIdx="6" presStyleCnt="9">
        <dgm:presLayoutVars>
          <dgm:chMax val="0"/>
          <dgm:bulletEnabled val="1"/>
        </dgm:presLayoutVars>
      </dgm:prSet>
      <dgm:spPr/>
    </dgm:pt>
    <dgm:pt modelId="{DE8E9285-A16E-4FDD-AE7C-247A0E3E709D}" type="pres">
      <dgm:prSet presAssocID="{10F5C4E9-D9ED-4563-83B5-D3F6AEB1F1F2}" presName="spacer" presStyleCnt="0"/>
      <dgm:spPr/>
    </dgm:pt>
    <dgm:pt modelId="{EB7DF8C3-064A-4683-A190-4D965D8F1588}" type="pres">
      <dgm:prSet presAssocID="{DD93E037-1296-4E4F-8133-AC2FECC71317}" presName="parentText" presStyleLbl="node1" presStyleIdx="7" presStyleCnt="9">
        <dgm:presLayoutVars>
          <dgm:chMax val="0"/>
          <dgm:bulletEnabled val="1"/>
        </dgm:presLayoutVars>
      </dgm:prSet>
      <dgm:spPr/>
    </dgm:pt>
    <dgm:pt modelId="{3076CAE7-45C2-412E-ADC6-10DD47701F4C}" type="pres">
      <dgm:prSet presAssocID="{A940D12D-A216-4037-91ED-B487AEEAA2AB}" presName="spacer" presStyleCnt="0"/>
      <dgm:spPr/>
    </dgm:pt>
    <dgm:pt modelId="{46E708DA-4955-45DF-9C7F-7D6D53F381F0}" type="pres">
      <dgm:prSet presAssocID="{15656606-9C27-45AA-87E2-BE2A35FE9496}" presName="parentText" presStyleLbl="node1" presStyleIdx="8" presStyleCnt="9">
        <dgm:presLayoutVars>
          <dgm:chMax val="0"/>
          <dgm:bulletEnabled val="1"/>
        </dgm:presLayoutVars>
      </dgm:prSet>
      <dgm:spPr/>
    </dgm:pt>
  </dgm:ptLst>
  <dgm:cxnLst>
    <dgm:cxn modelId="{8AFF0D14-0711-48BB-AF6D-8072639C012D}" srcId="{4EA1CFE4-3BFC-4F21-BAB1-9372C8DEDDD0}" destId="{E112C96F-BBA7-48AE-8714-86B992859463}" srcOrd="0" destOrd="0" parTransId="{02623536-14B0-41A1-ADC6-2DC8E928FDBB}" sibTransId="{CDA2707B-C78E-4D17-8016-8A6C344FE440}"/>
    <dgm:cxn modelId="{EABC3735-EBD6-45A9-AFFF-B63123BF5393}" type="presOf" srcId="{BB16371D-D080-41F5-A842-C7AFC6689FE5}" destId="{9599B39B-9864-4229-A8B2-A8F9D7D2028B}" srcOrd="0" destOrd="0" presId="urn:microsoft.com/office/officeart/2005/8/layout/vList2"/>
    <dgm:cxn modelId="{38215C38-158E-469E-8578-577B4CD91F99}" srcId="{4EA1CFE4-3BFC-4F21-BAB1-9372C8DEDDD0}" destId="{15656606-9C27-45AA-87E2-BE2A35FE9496}" srcOrd="8" destOrd="0" parTransId="{7A4E1EDD-C37D-4279-9881-83DE5A81DC59}" sibTransId="{E628DD6D-BE4D-4C4D-95F4-4CE992D7B836}"/>
    <dgm:cxn modelId="{C7CCE938-6171-4055-9619-391056BCEDB6}" type="presOf" srcId="{7EE02B40-104B-4C67-8661-FF416EFD6A93}" destId="{A30325AF-FC98-40D5-A470-BFDFE2F80886}" srcOrd="0" destOrd="0" presId="urn:microsoft.com/office/officeart/2005/8/layout/vList2"/>
    <dgm:cxn modelId="{A403F75D-8475-4572-8F8C-9E0E880C033D}" srcId="{4EA1CFE4-3BFC-4F21-BAB1-9372C8DEDDD0}" destId="{E9466EBD-95B0-40ED-9A08-9ED78B4B9A49}" srcOrd="5" destOrd="0" parTransId="{8AEBC469-5C25-4B1F-82E2-2430F7FED665}" sibTransId="{41A86688-BDA8-497F-B80B-89EFE321CF72}"/>
    <dgm:cxn modelId="{B203F062-BB9F-44E0-8EF4-A51051DA2D06}" srcId="{4EA1CFE4-3BFC-4F21-BAB1-9372C8DEDDD0}" destId="{FE8DCD3D-50E6-4497-898C-E88441ABFAA8}" srcOrd="1" destOrd="0" parTransId="{5ADAC7C5-850F-4D39-BACC-9B06A6A4F15C}" sibTransId="{2D22EB8D-638B-4A8E-92AB-5236E7E9386B}"/>
    <dgm:cxn modelId="{23DD4A48-BA81-457F-9C06-2113220B6925}" srcId="{4EA1CFE4-3BFC-4F21-BAB1-9372C8DEDDD0}" destId="{7EE02B40-104B-4C67-8661-FF416EFD6A93}" srcOrd="6" destOrd="0" parTransId="{FB8C3D6B-0DE0-4033-840D-FB10163527D5}" sibTransId="{10F5C4E9-D9ED-4563-83B5-D3F6AEB1F1F2}"/>
    <dgm:cxn modelId="{4D136E49-C0BD-49A4-8D0E-FDD967701C82}" type="presOf" srcId="{DD93E037-1296-4E4F-8133-AC2FECC71317}" destId="{EB7DF8C3-064A-4683-A190-4D965D8F1588}" srcOrd="0" destOrd="0" presId="urn:microsoft.com/office/officeart/2005/8/layout/vList2"/>
    <dgm:cxn modelId="{62FFC14F-8DE1-449B-B00A-17EF7DE56860}" type="presOf" srcId="{15656606-9C27-45AA-87E2-BE2A35FE9496}" destId="{46E708DA-4955-45DF-9C7F-7D6D53F381F0}" srcOrd="0" destOrd="0" presId="urn:microsoft.com/office/officeart/2005/8/layout/vList2"/>
    <dgm:cxn modelId="{3BA1B172-6829-4673-B306-4A53488AA6DF}" type="presOf" srcId="{159BE8BF-8920-4936-B965-062ADB145587}" destId="{8A92E659-7DCC-4F5E-8B4E-24D90968164C}" srcOrd="0" destOrd="0" presId="urn:microsoft.com/office/officeart/2005/8/layout/vList2"/>
    <dgm:cxn modelId="{04CEFE56-40D7-4C9B-9EB2-380CBF3E73FC}" type="presOf" srcId="{E9466EBD-95B0-40ED-9A08-9ED78B4B9A49}" destId="{CDF0D680-A223-47E8-B4DF-18CB04B4C93B}" srcOrd="0" destOrd="0" presId="urn:microsoft.com/office/officeart/2005/8/layout/vList2"/>
    <dgm:cxn modelId="{362E3E7C-A1A0-46DC-A3C3-EEFED4830A56}" type="presOf" srcId="{FE8DCD3D-50E6-4497-898C-E88441ABFAA8}" destId="{C9C6504F-FE0F-4808-BA44-49404E9195FD}" srcOrd="0" destOrd="0" presId="urn:microsoft.com/office/officeart/2005/8/layout/vList2"/>
    <dgm:cxn modelId="{773D3C89-057B-4815-B826-89D7FB72AE8E}" srcId="{4EA1CFE4-3BFC-4F21-BAB1-9372C8DEDDD0}" destId="{DD93E037-1296-4E4F-8133-AC2FECC71317}" srcOrd="7" destOrd="0" parTransId="{FED52D7B-7706-461C-9D75-C2FBBA881A79}" sibTransId="{A940D12D-A216-4037-91ED-B487AEEAA2AB}"/>
    <dgm:cxn modelId="{40805A89-72EB-4EE7-B7B7-DECFD08DC8CA}" srcId="{4EA1CFE4-3BFC-4F21-BAB1-9372C8DEDDD0}" destId="{BB16371D-D080-41F5-A842-C7AFC6689FE5}" srcOrd="3" destOrd="0" parTransId="{1818AB53-BB05-46BA-9B21-03C5BAEFCA3B}" sibTransId="{26D32E6C-C097-45C6-BB0C-CF79F0E50EE1}"/>
    <dgm:cxn modelId="{131C4D8A-595E-4A61-B627-366FA00834E1}" srcId="{4EA1CFE4-3BFC-4F21-BAB1-9372C8DEDDD0}" destId="{159BE8BF-8920-4936-B965-062ADB145587}" srcOrd="2" destOrd="0" parTransId="{2D92250D-002B-4F5F-9441-F8F31B08FADB}" sibTransId="{A167E9F7-0A18-451A-8AAE-A1D044F915FA}"/>
    <dgm:cxn modelId="{DD2BC49B-B8A3-4223-B8BC-4CB9A17CBDA0}" srcId="{4EA1CFE4-3BFC-4F21-BAB1-9372C8DEDDD0}" destId="{862A9DA3-10DF-48DA-AC1E-7A65B7CEBEEE}" srcOrd="4" destOrd="0" parTransId="{07DD9557-061C-4423-8A6A-293E9E47B2FF}" sibTransId="{C774F21F-7860-4F04-848A-9CF1CCD2C849}"/>
    <dgm:cxn modelId="{D1B967B5-FA57-40F9-953D-277003181C67}" type="presOf" srcId="{4EA1CFE4-3BFC-4F21-BAB1-9372C8DEDDD0}" destId="{4FFA42C9-6D1F-42F2-A2D6-10BE4B5A5115}" srcOrd="0" destOrd="0" presId="urn:microsoft.com/office/officeart/2005/8/layout/vList2"/>
    <dgm:cxn modelId="{718659C4-5EFE-44DE-92DD-A544855980DA}" type="presOf" srcId="{862A9DA3-10DF-48DA-AC1E-7A65B7CEBEEE}" destId="{C048407F-1983-48F4-BB1A-A059F1FD121E}" srcOrd="0" destOrd="0" presId="urn:microsoft.com/office/officeart/2005/8/layout/vList2"/>
    <dgm:cxn modelId="{EFA5F6C5-49AD-4BAB-9054-027CAD639341}" type="presOf" srcId="{E112C96F-BBA7-48AE-8714-86B992859463}" destId="{FF0518D0-2308-4B27-A705-185DC5DDAEED}" srcOrd="0" destOrd="0" presId="urn:microsoft.com/office/officeart/2005/8/layout/vList2"/>
    <dgm:cxn modelId="{EE009821-ADDA-473B-8123-C7CCD08D2001}" type="presParOf" srcId="{4FFA42C9-6D1F-42F2-A2D6-10BE4B5A5115}" destId="{FF0518D0-2308-4B27-A705-185DC5DDAEED}" srcOrd="0" destOrd="0" presId="urn:microsoft.com/office/officeart/2005/8/layout/vList2"/>
    <dgm:cxn modelId="{9498156D-ABBA-40FC-9AE8-B462C58D0205}" type="presParOf" srcId="{4FFA42C9-6D1F-42F2-A2D6-10BE4B5A5115}" destId="{A2932B46-3417-4DD4-A455-D7F9BE721B8C}" srcOrd="1" destOrd="0" presId="urn:microsoft.com/office/officeart/2005/8/layout/vList2"/>
    <dgm:cxn modelId="{C68A8752-C749-4AAD-8068-58F7A0C085FA}" type="presParOf" srcId="{4FFA42C9-6D1F-42F2-A2D6-10BE4B5A5115}" destId="{C9C6504F-FE0F-4808-BA44-49404E9195FD}" srcOrd="2" destOrd="0" presId="urn:microsoft.com/office/officeart/2005/8/layout/vList2"/>
    <dgm:cxn modelId="{4C45F7EB-18C3-43DD-83E5-1ADFAD828D89}" type="presParOf" srcId="{4FFA42C9-6D1F-42F2-A2D6-10BE4B5A5115}" destId="{BC5E82BB-67EA-477D-B2B2-3204B50211EE}" srcOrd="3" destOrd="0" presId="urn:microsoft.com/office/officeart/2005/8/layout/vList2"/>
    <dgm:cxn modelId="{6CAFAC80-B5EC-46C0-99AD-1D8AC7261AE0}" type="presParOf" srcId="{4FFA42C9-6D1F-42F2-A2D6-10BE4B5A5115}" destId="{8A92E659-7DCC-4F5E-8B4E-24D90968164C}" srcOrd="4" destOrd="0" presId="urn:microsoft.com/office/officeart/2005/8/layout/vList2"/>
    <dgm:cxn modelId="{F772C57F-1F16-47C6-A78F-AFFEA4A60270}" type="presParOf" srcId="{4FFA42C9-6D1F-42F2-A2D6-10BE4B5A5115}" destId="{5B6299E9-E921-4AEB-AA54-92B7479573FD}" srcOrd="5" destOrd="0" presId="urn:microsoft.com/office/officeart/2005/8/layout/vList2"/>
    <dgm:cxn modelId="{88CF8765-6C5D-48B3-9E22-BFB7C74AB0F5}" type="presParOf" srcId="{4FFA42C9-6D1F-42F2-A2D6-10BE4B5A5115}" destId="{9599B39B-9864-4229-A8B2-A8F9D7D2028B}" srcOrd="6" destOrd="0" presId="urn:microsoft.com/office/officeart/2005/8/layout/vList2"/>
    <dgm:cxn modelId="{15F4B37E-EDCA-49DD-AD76-14B973504571}" type="presParOf" srcId="{4FFA42C9-6D1F-42F2-A2D6-10BE4B5A5115}" destId="{7D2C2409-CE2C-475E-B341-D25DB5AC4A31}" srcOrd="7" destOrd="0" presId="urn:microsoft.com/office/officeart/2005/8/layout/vList2"/>
    <dgm:cxn modelId="{17AA2F20-754D-44F0-8701-01EEFF96F435}" type="presParOf" srcId="{4FFA42C9-6D1F-42F2-A2D6-10BE4B5A5115}" destId="{C048407F-1983-48F4-BB1A-A059F1FD121E}" srcOrd="8" destOrd="0" presId="urn:microsoft.com/office/officeart/2005/8/layout/vList2"/>
    <dgm:cxn modelId="{6E3674AA-6569-4645-B120-48D59429B0F1}" type="presParOf" srcId="{4FFA42C9-6D1F-42F2-A2D6-10BE4B5A5115}" destId="{57B95752-B689-4E4C-AD9E-64F806C333B8}" srcOrd="9" destOrd="0" presId="urn:microsoft.com/office/officeart/2005/8/layout/vList2"/>
    <dgm:cxn modelId="{7CE07BCB-FB29-4C10-887B-542BB09107B5}" type="presParOf" srcId="{4FFA42C9-6D1F-42F2-A2D6-10BE4B5A5115}" destId="{CDF0D680-A223-47E8-B4DF-18CB04B4C93B}" srcOrd="10" destOrd="0" presId="urn:microsoft.com/office/officeart/2005/8/layout/vList2"/>
    <dgm:cxn modelId="{4A1FF3E2-8EEA-4632-AAE6-CC6E7686E892}" type="presParOf" srcId="{4FFA42C9-6D1F-42F2-A2D6-10BE4B5A5115}" destId="{8B287018-44E9-49B9-B1F1-C932F6E331E2}" srcOrd="11" destOrd="0" presId="urn:microsoft.com/office/officeart/2005/8/layout/vList2"/>
    <dgm:cxn modelId="{9B7561A5-92B4-465C-9325-7FB281E43934}" type="presParOf" srcId="{4FFA42C9-6D1F-42F2-A2D6-10BE4B5A5115}" destId="{A30325AF-FC98-40D5-A470-BFDFE2F80886}" srcOrd="12" destOrd="0" presId="urn:microsoft.com/office/officeart/2005/8/layout/vList2"/>
    <dgm:cxn modelId="{09A50D45-A7A6-4220-A42F-A64F9FFC1E05}" type="presParOf" srcId="{4FFA42C9-6D1F-42F2-A2D6-10BE4B5A5115}" destId="{DE8E9285-A16E-4FDD-AE7C-247A0E3E709D}" srcOrd="13" destOrd="0" presId="urn:microsoft.com/office/officeart/2005/8/layout/vList2"/>
    <dgm:cxn modelId="{15F9C1CE-4F0A-474C-AC1B-9F9490E5C30B}" type="presParOf" srcId="{4FFA42C9-6D1F-42F2-A2D6-10BE4B5A5115}" destId="{EB7DF8C3-064A-4683-A190-4D965D8F1588}" srcOrd="14" destOrd="0" presId="urn:microsoft.com/office/officeart/2005/8/layout/vList2"/>
    <dgm:cxn modelId="{5E1A20B9-CC7F-43BE-BDAE-8D0647CDCDF5}" type="presParOf" srcId="{4FFA42C9-6D1F-42F2-A2D6-10BE4B5A5115}" destId="{3076CAE7-45C2-412E-ADC6-10DD47701F4C}" srcOrd="15" destOrd="0" presId="urn:microsoft.com/office/officeart/2005/8/layout/vList2"/>
    <dgm:cxn modelId="{9494448E-18BD-4320-AA13-715ED5A81485}" type="presParOf" srcId="{4FFA42C9-6D1F-42F2-A2D6-10BE4B5A5115}" destId="{46E708DA-4955-45DF-9C7F-7D6D53F381F0}" srcOrd="1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ADD50D-5A6F-47BD-9CAC-42F6327558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1DC57FB-5C2B-48DA-B075-80CF95D7837A}">
      <dgm:prSet/>
      <dgm:spPr/>
      <dgm:t>
        <a:bodyPr/>
        <a:lstStyle/>
        <a:p>
          <a:pPr rtl="0"/>
          <a:r>
            <a:rPr lang="en-GB" dirty="0"/>
            <a:t>The fishbone diagram is about identified the scope of the problem</a:t>
          </a:r>
          <a:r>
            <a:rPr lang="en-GB" dirty="0">
              <a:latin typeface="Calibri Light" panose="020F0302020204030204"/>
            </a:rPr>
            <a:t> </a:t>
          </a:r>
          <a:endParaRPr lang="en-US" dirty="0"/>
        </a:p>
      </dgm:t>
    </dgm:pt>
    <dgm:pt modelId="{49B3E163-3D7E-4DC3-A0EB-5FE48950832A}" type="parTrans" cxnId="{9E419139-305F-490A-8C43-8344F0286A48}">
      <dgm:prSet/>
      <dgm:spPr/>
      <dgm:t>
        <a:bodyPr/>
        <a:lstStyle/>
        <a:p>
          <a:endParaRPr lang="en-US"/>
        </a:p>
      </dgm:t>
    </dgm:pt>
    <dgm:pt modelId="{9FA025B6-A6F9-4DA6-B2D7-D8851A83975B}" type="sibTrans" cxnId="{9E419139-305F-490A-8C43-8344F0286A48}">
      <dgm:prSet/>
      <dgm:spPr/>
      <dgm:t>
        <a:bodyPr/>
        <a:lstStyle/>
        <a:p>
          <a:endParaRPr lang="en-US"/>
        </a:p>
      </dgm:t>
    </dgm:pt>
    <dgm:pt modelId="{3457BBDC-BB7A-4CF5-821B-9F4814128F96}">
      <dgm:prSet/>
      <dgm:spPr/>
      <dgm:t>
        <a:bodyPr/>
        <a:lstStyle/>
        <a:p>
          <a:r>
            <a:rPr lang="en-GB" dirty="0"/>
            <a:t>They must analysis diagram by using the five roots to identify the barriers</a:t>
          </a:r>
          <a:endParaRPr lang="en-US" dirty="0"/>
        </a:p>
      </dgm:t>
    </dgm:pt>
    <dgm:pt modelId="{8B8A8191-54B0-49D6-BA46-E95CF5BA329A}" type="parTrans" cxnId="{2E0D12F5-FD76-4277-90F2-151F353DF75C}">
      <dgm:prSet/>
      <dgm:spPr/>
      <dgm:t>
        <a:bodyPr/>
        <a:lstStyle/>
        <a:p>
          <a:endParaRPr lang="en-US"/>
        </a:p>
      </dgm:t>
    </dgm:pt>
    <dgm:pt modelId="{8F964037-ED72-41BA-AF3A-110807FDDDEC}" type="sibTrans" cxnId="{2E0D12F5-FD76-4277-90F2-151F353DF75C}">
      <dgm:prSet/>
      <dgm:spPr/>
      <dgm:t>
        <a:bodyPr/>
        <a:lstStyle/>
        <a:p>
          <a:endParaRPr lang="en-US"/>
        </a:p>
      </dgm:t>
    </dgm:pt>
    <dgm:pt modelId="{BE8CC5F9-923C-4A60-B2AB-D0CD04ABFDED}">
      <dgm:prSet/>
      <dgm:spPr/>
      <dgm:t>
        <a:bodyPr/>
        <a:lstStyle/>
        <a:p>
          <a:pPr rtl="0"/>
          <a:r>
            <a:rPr lang="en-GB" dirty="0"/>
            <a:t>It a useful tool for planning </a:t>
          </a:r>
          <a:r>
            <a:rPr lang="en-GB" dirty="0">
              <a:latin typeface="Calibri Light" panose="020F0302020204030204"/>
            </a:rPr>
            <a:t> or solving the </a:t>
          </a:r>
          <a:r>
            <a:rPr lang="en-GB" dirty="0"/>
            <a:t>solution</a:t>
          </a:r>
          <a:r>
            <a:rPr lang="en-GB" dirty="0">
              <a:latin typeface="Calibri Light" panose="020F0302020204030204"/>
            </a:rPr>
            <a:t> of staff shortaeges</a:t>
          </a:r>
          <a:r>
            <a:rPr lang="en-GB" dirty="0"/>
            <a:t> </a:t>
          </a:r>
          <a:r>
            <a:rPr lang="en-GB" dirty="0">
              <a:latin typeface="Calibri Light" panose="020F0302020204030204"/>
            </a:rPr>
            <a:t> </a:t>
          </a:r>
          <a:endParaRPr lang="en-US" dirty="0"/>
        </a:p>
      </dgm:t>
    </dgm:pt>
    <dgm:pt modelId="{D668C3AE-6FB7-45A5-922A-F248213A97F5}" type="parTrans" cxnId="{2E6FDCCB-6B9C-4626-94C1-7327C46979DA}">
      <dgm:prSet/>
      <dgm:spPr/>
      <dgm:t>
        <a:bodyPr/>
        <a:lstStyle/>
        <a:p>
          <a:endParaRPr lang="en-US"/>
        </a:p>
      </dgm:t>
    </dgm:pt>
    <dgm:pt modelId="{A6416CB9-08DB-414B-8564-C8E4ECA82BAC}" type="sibTrans" cxnId="{2E6FDCCB-6B9C-4626-94C1-7327C46979DA}">
      <dgm:prSet/>
      <dgm:spPr/>
      <dgm:t>
        <a:bodyPr/>
        <a:lstStyle/>
        <a:p>
          <a:endParaRPr lang="en-US"/>
        </a:p>
      </dgm:t>
    </dgm:pt>
    <dgm:pt modelId="{ABEE37D7-DEAE-40BA-AF21-B068243D9C1B}" type="pres">
      <dgm:prSet presAssocID="{73ADD50D-5A6F-47BD-9CAC-42F632755814}" presName="root" presStyleCnt="0">
        <dgm:presLayoutVars>
          <dgm:dir/>
          <dgm:resizeHandles val="exact"/>
        </dgm:presLayoutVars>
      </dgm:prSet>
      <dgm:spPr/>
    </dgm:pt>
    <dgm:pt modelId="{81F7C88D-D4ED-4E3D-BCCB-C948E79372C6}" type="pres">
      <dgm:prSet presAssocID="{81DC57FB-5C2B-48DA-B075-80CF95D7837A}" presName="compNode" presStyleCnt="0"/>
      <dgm:spPr/>
    </dgm:pt>
    <dgm:pt modelId="{750EAF8C-4FE5-4356-877F-2F0D19699FC2}" type="pres">
      <dgm:prSet presAssocID="{81DC57FB-5C2B-48DA-B075-80CF95D7837A}" presName="bgRect" presStyleLbl="bgShp" presStyleIdx="0" presStyleCnt="3"/>
      <dgm:spPr/>
    </dgm:pt>
    <dgm:pt modelId="{AF11EA28-C8FA-4FFD-BF1B-2ACE850836F2}" type="pres">
      <dgm:prSet presAssocID="{81DC57FB-5C2B-48DA-B075-80CF95D783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sh"/>
        </a:ext>
      </dgm:extLst>
    </dgm:pt>
    <dgm:pt modelId="{8AA950B5-ACB3-47DB-99DA-D639E61D8B24}" type="pres">
      <dgm:prSet presAssocID="{81DC57FB-5C2B-48DA-B075-80CF95D7837A}" presName="spaceRect" presStyleCnt="0"/>
      <dgm:spPr/>
    </dgm:pt>
    <dgm:pt modelId="{F6F5DB0D-1049-468E-A28E-1D0A9B47FADB}" type="pres">
      <dgm:prSet presAssocID="{81DC57FB-5C2B-48DA-B075-80CF95D7837A}" presName="parTx" presStyleLbl="revTx" presStyleIdx="0" presStyleCnt="3">
        <dgm:presLayoutVars>
          <dgm:chMax val="0"/>
          <dgm:chPref val="0"/>
        </dgm:presLayoutVars>
      </dgm:prSet>
      <dgm:spPr/>
    </dgm:pt>
    <dgm:pt modelId="{7A680A12-7080-4199-875D-45D3AF0BB3C5}" type="pres">
      <dgm:prSet presAssocID="{9FA025B6-A6F9-4DA6-B2D7-D8851A83975B}" presName="sibTrans" presStyleCnt="0"/>
      <dgm:spPr/>
    </dgm:pt>
    <dgm:pt modelId="{61E27F89-5E3F-45CD-BDA8-6F04CF562D65}" type="pres">
      <dgm:prSet presAssocID="{3457BBDC-BB7A-4CF5-821B-9F4814128F96}" presName="compNode" presStyleCnt="0"/>
      <dgm:spPr/>
    </dgm:pt>
    <dgm:pt modelId="{7BB734BC-F221-472E-B68D-A7B0EDA801F3}" type="pres">
      <dgm:prSet presAssocID="{3457BBDC-BB7A-4CF5-821B-9F4814128F96}" presName="bgRect" presStyleLbl="bgShp" presStyleIdx="1" presStyleCnt="3"/>
      <dgm:spPr/>
    </dgm:pt>
    <dgm:pt modelId="{DA2B86BB-2185-46EE-949A-D02DA8C4B230}" type="pres">
      <dgm:prSet presAssocID="{3457BBDC-BB7A-4CF5-821B-9F4814128F9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C7A056D6-5536-4120-A26C-FD9B34C27B9B}" type="pres">
      <dgm:prSet presAssocID="{3457BBDC-BB7A-4CF5-821B-9F4814128F96}" presName="spaceRect" presStyleCnt="0"/>
      <dgm:spPr/>
    </dgm:pt>
    <dgm:pt modelId="{29D41413-1E8A-4A15-A88C-CA1389A10FA9}" type="pres">
      <dgm:prSet presAssocID="{3457BBDC-BB7A-4CF5-821B-9F4814128F96}" presName="parTx" presStyleLbl="revTx" presStyleIdx="1" presStyleCnt="3">
        <dgm:presLayoutVars>
          <dgm:chMax val="0"/>
          <dgm:chPref val="0"/>
        </dgm:presLayoutVars>
      </dgm:prSet>
      <dgm:spPr/>
    </dgm:pt>
    <dgm:pt modelId="{4275574E-E525-4F48-930B-85D2EEFBE0BF}" type="pres">
      <dgm:prSet presAssocID="{8F964037-ED72-41BA-AF3A-110807FDDDEC}" presName="sibTrans" presStyleCnt="0"/>
      <dgm:spPr/>
    </dgm:pt>
    <dgm:pt modelId="{E977CF0D-6DCB-41D5-8A63-2C9868CE436A}" type="pres">
      <dgm:prSet presAssocID="{BE8CC5F9-923C-4A60-B2AB-D0CD04ABFDED}" presName="compNode" presStyleCnt="0"/>
      <dgm:spPr/>
    </dgm:pt>
    <dgm:pt modelId="{5032F5E4-73A3-40F0-996D-2C1C5413F63C}" type="pres">
      <dgm:prSet presAssocID="{BE8CC5F9-923C-4A60-B2AB-D0CD04ABFDED}" presName="bgRect" presStyleLbl="bgShp" presStyleIdx="2" presStyleCnt="3"/>
      <dgm:spPr/>
    </dgm:pt>
    <dgm:pt modelId="{FAB16029-A10E-49E1-A661-9CA86992CE85}" type="pres">
      <dgm:prSet presAssocID="{BE8CC5F9-923C-4A60-B2AB-D0CD04ABFD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F2ECB151-4B11-4CF7-804B-FD3692E3B611}" type="pres">
      <dgm:prSet presAssocID="{BE8CC5F9-923C-4A60-B2AB-D0CD04ABFDED}" presName="spaceRect" presStyleCnt="0"/>
      <dgm:spPr/>
    </dgm:pt>
    <dgm:pt modelId="{BE1AD5BD-F440-4322-970E-9E205EF6A016}" type="pres">
      <dgm:prSet presAssocID="{BE8CC5F9-923C-4A60-B2AB-D0CD04ABFDED}" presName="parTx" presStyleLbl="revTx" presStyleIdx="2" presStyleCnt="3">
        <dgm:presLayoutVars>
          <dgm:chMax val="0"/>
          <dgm:chPref val="0"/>
        </dgm:presLayoutVars>
      </dgm:prSet>
      <dgm:spPr/>
    </dgm:pt>
  </dgm:ptLst>
  <dgm:cxnLst>
    <dgm:cxn modelId="{9E419139-305F-490A-8C43-8344F0286A48}" srcId="{73ADD50D-5A6F-47BD-9CAC-42F632755814}" destId="{81DC57FB-5C2B-48DA-B075-80CF95D7837A}" srcOrd="0" destOrd="0" parTransId="{49B3E163-3D7E-4DC3-A0EB-5FE48950832A}" sibTransId="{9FA025B6-A6F9-4DA6-B2D7-D8851A83975B}"/>
    <dgm:cxn modelId="{4DCABB39-5B80-4A7A-B30E-95FCF581E96E}" type="presOf" srcId="{81DC57FB-5C2B-48DA-B075-80CF95D7837A}" destId="{F6F5DB0D-1049-468E-A28E-1D0A9B47FADB}" srcOrd="0" destOrd="0" presId="urn:microsoft.com/office/officeart/2018/2/layout/IconVerticalSolidList"/>
    <dgm:cxn modelId="{FA83586D-E26E-4100-9CDB-31C24D33DCB4}" type="presOf" srcId="{BE8CC5F9-923C-4A60-B2AB-D0CD04ABFDED}" destId="{BE1AD5BD-F440-4322-970E-9E205EF6A016}" srcOrd="0" destOrd="0" presId="urn:microsoft.com/office/officeart/2018/2/layout/IconVerticalSolidList"/>
    <dgm:cxn modelId="{D1FABAC0-6BF6-4EDE-BF7A-1D9429B1EDEE}" type="presOf" srcId="{73ADD50D-5A6F-47BD-9CAC-42F632755814}" destId="{ABEE37D7-DEAE-40BA-AF21-B068243D9C1B}" srcOrd="0" destOrd="0" presId="urn:microsoft.com/office/officeart/2018/2/layout/IconVerticalSolidList"/>
    <dgm:cxn modelId="{2E6FDCCB-6B9C-4626-94C1-7327C46979DA}" srcId="{73ADD50D-5A6F-47BD-9CAC-42F632755814}" destId="{BE8CC5F9-923C-4A60-B2AB-D0CD04ABFDED}" srcOrd="2" destOrd="0" parTransId="{D668C3AE-6FB7-45A5-922A-F248213A97F5}" sibTransId="{A6416CB9-08DB-414B-8564-C8E4ECA82BAC}"/>
    <dgm:cxn modelId="{E1F54CE6-A5F7-48F4-8A0C-6EBF2B146DAD}" type="presOf" srcId="{3457BBDC-BB7A-4CF5-821B-9F4814128F96}" destId="{29D41413-1E8A-4A15-A88C-CA1389A10FA9}" srcOrd="0" destOrd="0" presId="urn:microsoft.com/office/officeart/2018/2/layout/IconVerticalSolidList"/>
    <dgm:cxn modelId="{2E0D12F5-FD76-4277-90F2-151F353DF75C}" srcId="{73ADD50D-5A6F-47BD-9CAC-42F632755814}" destId="{3457BBDC-BB7A-4CF5-821B-9F4814128F96}" srcOrd="1" destOrd="0" parTransId="{8B8A8191-54B0-49D6-BA46-E95CF5BA329A}" sibTransId="{8F964037-ED72-41BA-AF3A-110807FDDDEC}"/>
    <dgm:cxn modelId="{0969307C-FE7B-4590-8DB1-E98F64468DAF}" type="presParOf" srcId="{ABEE37D7-DEAE-40BA-AF21-B068243D9C1B}" destId="{81F7C88D-D4ED-4E3D-BCCB-C948E79372C6}" srcOrd="0" destOrd="0" presId="urn:microsoft.com/office/officeart/2018/2/layout/IconVerticalSolidList"/>
    <dgm:cxn modelId="{0EB1CCB1-648F-4A5D-8766-22C0CFFD6C14}" type="presParOf" srcId="{81F7C88D-D4ED-4E3D-BCCB-C948E79372C6}" destId="{750EAF8C-4FE5-4356-877F-2F0D19699FC2}" srcOrd="0" destOrd="0" presId="urn:microsoft.com/office/officeart/2018/2/layout/IconVerticalSolidList"/>
    <dgm:cxn modelId="{08BE12C3-6162-4D01-9A0D-58ADC91D4661}" type="presParOf" srcId="{81F7C88D-D4ED-4E3D-BCCB-C948E79372C6}" destId="{AF11EA28-C8FA-4FFD-BF1B-2ACE850836F2}" srcOrd="1" destOrd="0" presId="urn:microsoft.com/office/officeart/2018/2/layout/IconVerticalSolidList"/>
    <dgm:cxn modelId="{994A270E-BE8B-4142-B205-923E59EC9AD4}" type="presParOf" srcId="{81F7C88D-D4ED-4E3D-BCCB-C948E79372C6}" destId="{8AA950B5-ACB3-47DB-99DA-D639E61D8B24}" srcOrd="2" destOrd="0" presId="urn:microsoft.com/office/officeart/2018/2/layout/IconVerticalSolidList"/>
    <dgm:cxn modelId="{58FAA060-7B68-4049-9FFB-F6785997EF62}" type="presParOf" srcId="{81F7C88D-D4ED-4E3D-BCCB-C948E79372C6}" destId="{F6F5DB0D-1049-468E-A28E-1D0A9B47FADB}" srcOrd="3" destOrd="0" presId="urn:microsoft.com/office/officeart/2018/2/layout/IconVerticalSolidList"/>
    <dgm:cxn modelId="{3DE97166-AF93-4D9F-B48A-6FA01009BA0A}" type="presParOf" srcId="{ABEE37D7-DEAE-40BA-AF21-B068243D9C1B}" destId="{7A680A12-7080-4199-875D-45D3AF0BB3C5}" srcOrd="1" destOrd="0" presId="urn:microsoft.com/office/officeart/2018/2/layout/IconVerticalSolidList"/>
    <dgm:cxn modelId="{2058DEB6-DB63-46E4-B539-E3F730A7E88F}" type="presParOf" srcId="{ABEE37D7-DEAE-40BA-AF21-B068243D9C1B}" destId="{61E27F89-5E3F-45CD-BDA8-6F04CF562D65}" srcOrd="2" destOrd="0" presId="urn:microsoft.com/office/officeart/2018/2/layout/IconVerticalSolidList"/>
    <dgm:cxn modelId="{849B4182-6FBC-4157-8283-C222E6BFBF0F}" type="presParOf" srcId="{61E27F89-5E3F-45CD-BDA8-6F04CF562D65}" destId="{7BB734BC-F221-472E-B68D-A7B0EDA801F3}" srcOrd="0" destOrd="0" presId="urn:microsoft.com/office/officeart/2018/2/layout/IconVerticalSolidList"/>
    <dgm:cxn modelId="{0E3563B7-2720-4C32-AA0D-88ABED127EEE}" type="presParOf" srcId="{61E27F89-5E3F-45CD-BDA8-6F04CF562D65}" destId="{DA2B86BB-2185-46EE-949A-D02DA8C4B230}" srcOrd="1" destOrd="0" presId="urn:microsoft.com/office/officeart/2018/2/layout/IconVerticalSolidList"/>
    <dgm:cxn modelId="{11C080BA-EF12-42B0-9EA4-A4843DE2B4A0}" type="presParOf" srcId="{61E27F89-5E3F-45CD-BDA8-6F04CF562D65}" destId="{C7A056D6-5536-4120-A26C-FD9B34C27B9B}" srcOrd="2" destOrd="0" presId="urn:microsoft.com/office/officeart/2018/2/layout/IconVerticalSolidList"/>
    <dgm:cxn modelId="{BE9C648B-69CB-4BBE-A131-AE3202C7CD40}" type="presParOf" srcId="{61E27F89-5E3F-45CD-BDA8-6F04CF562D65}" destId="{29D41413-1E8A-4A15-A88C-CA1389A10FA9}" srcOrd="3" destOrd="0" presId="urn:microsoft.com/office/officeart/2018/2/layout/IconVerticalSolidList"/>
    <dgm:cxn modelId="{C82BF70C-5FFA-42E0-B0A7-8C16DCA628C0}" type="presParOf" srcId="{ABEE37D7-DEAE-40BA-AF21-B068243D9C1B}" destId="{4275574E-E525-4F48-930B-85D2EEFBE0BF}" srcOrd="3" destOrd="0" presId="urn:microsoft.com/office/officeart/2018/2/layout/IconVerticalSolidList"/>
    <dgm:cxn modelId="{A9B8CE21-CF8F-462E-B54E-BAC6D0674399}" type="presParOf" srcId="{ABEE37D7-DEAE-40BA-AF21-B068243D9C1B}" destId="{E977CF0D-6DCB-41D5-8A63-2C9868CE436A}" srcOrd="4" destOrd="0" presId="urn:microsoft.com/office/officeart/2018/2/layout/IconVerticalSolidList"/>
    <dgm:cxn modelId="{8833BD12-DCB6-4D7B-A018-6D3A03494ADD}" type="presParOf" srcId="{E977CF0D-6DCB-41D5-8A63-2C9868CE436A}" destId="{5032F5E4-73A3-40F0-996D-2C1C5413F63C}" srcOrd="0" destOrd="0" presId="urn:microsoft.com/office/officeart/2018/2/layout/IconVerticalSolidList"/>
    <dgm:cxn modelId="{56AB7462-89CF-4F0C-AD28-19C37D1B2321}" type="presParOf" srcId="{E977CF0D-6DCB-41D5-8A63-2C9868CE436A}" destId="{FAB16029-A10E-49E1-A661-9CA86992CE85}" srcOrd="1" destOrd="0" presId="urn:microsoft.com/office/officeart/2018/2/layout/IconVerticalSolidList"/>
    <dgm:cxn modelId="{234331BC-BDDA-4458-A4F6-96BC514E7A30}" type="presParOf" srcId="{E977CF0D-6DCB-41D5-8A63-2C9868CE436A}" destId="{F2ECB151-4B11-4CF7-804B-FD3692E3B611}" srcOrd="2" destOrd="0" presId="urn:microsoft.com/office/officeart/2018/2/layout/IconVerticalSolidList"/>
    <dgm:cxn modelId="{0E5C5BCD-DE44-4048-B8E6-A202B806E12A}" type="presParOf" srcId="{E977CF0D-6DCB-41D5-8A63-2C9868CE436A}" destId="{BE1AD5BD-F440-4322-970E-9E205EF6A01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518D0-2308-4B27-A705-185DC5DDAEED}">
      <dsp:nvSpPr>
        <dsp:cNvPr id="0" name=""/>
        <dsp:cNvSpPr/>
      </dsp:nvSpPr>
      <dsp:spPr>
        <a:xfrm>
          <a:off x="0" y="102616"/>
          <a:ext cx="9703254" cy="383760"/>
        </a:xfrm>
        <a:prstGeom prst="round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What is the scope of the problem ?</a:t>
          </a:r>
          <a:endParaRPr lang="en-US" sz="1600" kern="1200" dirty="0"/>
        </a:p>
      </dsp:txBody>
      <dsp:txXfrm>
        <a:off x="18734" y="121350"/>
        <a:ext cx="9665786" cy="346292"/>
      </dsp:txXfrm>
    </dsp:sp>
    <dsp:sp modelId="{C9C6504F-FE0F-4808-BA44-49404E9195FD}">
      <dsp:nvSpPr>
        <dsp:cNvPr id="0" name=""/>
        <dsp:cNvSpPr/>
      </dsp:nvSpPr>
      <dsp:spPr>
        <a:xfrm>
          <a:off x="0" y="532456"/>
          <a:ext cx="9703254" cy="383760"/>
        </a:xfrm>
        <a:prstGeom prst="round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How wide the problem?</a:t>
          </a:r>
          <a:endParaRPr lang="en-US" sz="1600" kern="1200" dirty="0"/>
        </a:p>
      </dsp:txBody>
      <dsp:txXfrm>
        <a:off x="18734" y="551190"/>
        <a:ext cx="9665786" cy="346292"/>
      </dsp:txXfrm>
    </dsp:sp>
    <dsp:sp modelId="{8A92E659-7DCC-4F5E-8B4E-24D90968164C}">
      <dsp:nvSpPr>
        <dsp:cNvPr id="0" name=""/>
        <dsp:cNvSpPr/>
      </dsp:nvSpPr>
      <dsp:spPr>
        <a:xfrm>
          <a:off x="0" y="962296"/>
          <a:ext cx="9703254" cy="383760"/>
        </a:xfrm>
        <a:prstGeom prst="round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How there are impact? </a:t>
          </a:r>
          <a:endParaRPr lang="en-US" sz="1600" kern="1200" dirty="0"/>
        </a:p>
      </dsp:txBody>
      <dsp:txXfrm>
        <a:off x="18734" y="981030"/>
        <a:ext cx="9665786" cy="346292"/>
      </dsp:txXfrm>
    </dsp:sp>
    <dsp:sp modelId="{9599B39B-9864-4229-A8B2-A8F9D7D2028B}">
      <dsp:nvSpPr>
        <dsp:cNvPr id="0" name=""/>
        <dsp:cNvSpPr/>
      </dsp:nvSpPr>
      <dsp:spPr>
        <a:xfrm>
          <a:off x="0" y="1392136"/>
          <a:ext cx="9703254" cy="383760"/>
        </a:xfrm>
        <a:prstGeom prst="round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Pestle analysis </a:t>
          </a:r>
          <a:endParaRPr lang="en-US" sz="1600" kern="1200" dirty="0"/>
        </a:p>
      </dsp:txBody>
      <dsp:txXfrm>
        <a:off x="18734" y="1410870"/>
        <a:ext cx="9665786" cy="346292"/>
      </dsp:txXfrm>
    </dsp:sp>
    <dsp:sp modelId="{C048407F-1983-48F4-BB1A-A059F1FD121E}">
      <dsp:nvSpPr>
        <dsp:cNvPr id="0" name=""/>
        <dsp:cNvSpPr/>
      </dsp:nvSpPr>
      <dsp:spPr>
        <a:xfrm>
          <a:off x="0" y="1821976"/>
          <a:ext cx="9703254" cy="383760"/>
        </a:xfrm>
        <a:prstGeom prst="round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Calibri Light" panose="020F0302020204030204"/>
            </a:rPr>
            <a:t>Swot  analysis</a:t>
          </a:r>
        </a:p>
      </dsp:txBody>
      <dsp:txXfrm>
        <a:off x="18734" y="1840710"/>
        <a:ext cx="9665786" cy="346292"/>
      </dsp:txXfrm>
    </dsp:sp>
    <dsp:sp modelId="{CDF0D680-A223-47E8-B4DF-18CB04B4C93B}">
      <dsp:nvSpPr>
        <dsp:cNvPr id="0" name=""/>
        <dsp:cNvSpPr/>
      </dsp:nvSpPr>
      <dsp:spPr>
        <a:xfrm>
          <a:off x="0" y="2251816"/>
          <a:ext cx="9703254" cy="383760"/>
        </a:xfrm>
        <a:prstGeom prst="round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Fish bone analysis </a:t>
          </a:r>
          <a:endParaRPr lang="en-US" sz="1600" kern="1200" dirty="0"/>
        </a:p>
      </dsp:txBody>
      <dsp:txXfrm>
        <a:off x="18734" y="2270550"/>
        <a:ext cx="9665786" cy="346292"/>
      </dsp:txXfrm>
    </dsp:sp>
    <dsp:sp modelId="{A30325AF-FC98-40D5-A470-BFDFE2F80886}">
      <dsp:nvSpPr>
        <dsp:cNvPr id="0" name=""/>
        <dsp:cNvSpPr/>
      </dsp:nvSpPr>
      <dsp:spPr>
        <a:xfrm>
          <a:off x="0" y="2681656"/>
          <a:ext cx="9703254" cy="383760"/>
        </a:xfrm>
        <a:prstGeom prst="round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Calibri Light" panose="020F0302020204030204"/>
            </a:rPr>
            <a:t>PMI decision making tool</a:t>
          </a:r>
        </a:p>
      </dsp:txBody>
      <dsp:txXfrm>
        <a:off x="18734" y="2700390"/>
        <a:ext cx="9665786" cy="346292"/>
      </dsp:txXfrm>
    </dsp:sp>
    <dsp:sp modelId="{EB7DF8C3-064A-4683-A190-4D965D8F1588}">
      <dsp:nvSpPr>
        <dsp:cNvPr id="0" name=""/>
        <dsp:cNvSpPr/>
      </dsp:nvSpPr>
      <dsp:spPr>
        <a:xfrm>
          <a:off x="0" y="3111496"/>
          <a:ext cx="9703254" cy="383760"/>
        </a:xfrm>
        <a:prstGeom prst="round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Solving the problem of staff shortage </a:t>
          </a:r>
          <a:endParaRPr lang="en-US" sz="1600" kern="1200" dirty="0"/>
        </a:p>
      </dsp:txBody>
      <dsp:txXfrm>
        <a:off x="18734" y="3130230"/>
        <a:ext cx="9665786" cy="346292"/>
      </dsp:txXfrm>
    </dsp:sp>
    <dsp:sp modelId="{46E708DA-4955-45DF-9C7F-7D6D53F381F0}">
      <dsp:nvSpPr>
        <dsp:cNvPr id="0" name=""/>
        <dsp:cNvSpPr/>
      </dsp:nvSpPr>
      <dsp:spPr>
        <a:xfrm>
          <a:off x="0" y="3541336"/>
          <a:ext cx="9703254" cy="383760"/>
        </a:xfrm>
        <a:prstGeom prst="round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Reference</a:t>
          </a:r>
          <a:endParaRPr lang="en-US" sz="1600" kern="1200" dirty="0"/>
        </a:p>
      </dsp:txBody>
      <dsp:txXfrm>
        <a:off x="18734" y="3560070"/>
        <a:ext cx="9665786"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EAF8C-4FE5-4356-877F-2F0D19699FC2}">
      <dsp:nvSpPr>
        <dsp:cNvPr id="0" name=""/>
        <dsp:cNvSpPr/>
      </dsp:nvSpPr>
      <dsp:spPr>
        <a:xfrm>
          <a:off x="0" y="631"/>
          <a:ext cx="5741533" cy="1477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11EA28-C8FA-4FFD-BF1B-2ACE850836F2}">
      <dsp:nvSpPr>
        <dsp:cNvPr id="0" name=""/>
        <dsp:cNvSpPr/>
      </dsp:nvSpPr>
      <dsp:spPr>
        <a:xfrm>
          <a:off x="446811" y="332970"/>
          <a:ext cx="812384" cy="812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6F5DB0D-1049-468E-A28E-1D0A9B47FADB}">
      <dsp:nvSpPr>
        <dsp:cNvPr id="0" name=""/>
        <dsp:cNvSpPr/>
      </dsp:nvSpPr>
      <dsp:spPr>
        <a:xfrm>
          <a:off x="1706007" y="631"/>
          <a:ext cx="4035526" cy="1477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323" tIns="156323" rIns="156323" bIns="156323" numCol="1" spcCol="1270" anchor="ctr" anchorCtr="0">
          <a:noAutofit/>
        </a:bodyPr>
        <a:lstStyle/>
        <a:p>
          <a:pPr marL="0" lvl="0" indent="0" algn="l" defTabSz="1022350" rtl="0">
            <a:lnSpc>
              <a:spcPct val="90000"/>
            </a:lnSpc>
            <a:spcBef>
              <a:spcPct val="0"/>
            </a:spcBef>
            <a:spcAft>
              <a:spcPct val="35000"/>
            </a:spcAft>
            <a:buNone/>
          </a:pPr>
          <a:r>
            <a:rPr lang="en-GB" sz="2300" kern="1200" dirty="0"/>
            <a:t>The fishbone diagram is about identified the scope of the problem</a:t>
          </a:r>
          <a:r>
            <a:rPr lang="en-GB" sz="2300" kern="1200" dirty="0">
              <a:latin typeface="Calibri Light" panose="020F0302020204030204"/>
            </a:rPr>
            <a:t> </a:t>
          </a:r>
          <a:endParaRPr lang="en-US" sz="2300" kern="1200" dirty="0"/>
        </a:p>
      </dsp:txBody>
      <dsp:txXfrm>
        <a:off x="1706007" y="631"/>
        <a:ext cx="4035526" cy="1477063"/>
      </dsp:txXfrm>
    </dsp:sp>
    <dsp:sp modelId="{7BB734BC-F221-472E-B68D-A7B0EDA801F3}">
      <dsp:nvSpPr>
        <dsp:cNvPr id="0" name=""/>
        <dsp:cNvSpPr/>
      </dsp:nvSpPr>
      <dsp:spPr>
        <a:xfrm>
          <a:off x="0" y="1846959"/>
          <a:ext cx="5741533" cy="1477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2B86BB-2185-46EE-949A-D02DA8C4B230}">
      <dsp:nvSpPr>
        <dsp:cNvPr id="0" name=""/>
        <dsp:cNvSpPr/>
      </dsp:nvSpPr>
      <dsp:spPr>
        <a:xfrm>
          <a:off x="446811" y="2179299"/>
          <a:ext cx="812384" cy="812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D41413-1E8A-4A15-A88C-CA1389A10FA9}">
      <dsp:nvSpPr>
        <dsp:cNvPr id="0" name=""/>
        <dsp:cNvSpPr/>
      </dsp:nvSpPr>
      <dsp:spPr>
        <a:xfrm>
          <a:off x="1706007" y="1846959"/>
          <a:ext cx="4035526" cy="1477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323" tIns="156323" rIns="156323" bIns="156323" numCol="1" spcCol="1270" anchor="ctr" anchorCtr="0">
          <a:noAutofit/>
        </a:bodyPr>
        <a:lstStyle/>
        <a:p>
          <a:pPr marL="0" lvl="0" indent="0" algn="l" defTabSz="1022350">
            <a:lnSpc>
              <a:spcPct val="90000"/>
            </a:lnSpc>
            <a:spcBef>
              <a:spcPct val="0"/>
            </a:spcBef>
            <a:spcAft>
              <a:spcPct val="35000"/>
            </a:spcAft>
            <a:buNone/>
          </a:pPr>
          <a:r>
            <a:rPr lang="en-GB" sz="2300" kern="1200" dirty="0"/>
            <a:t>They must analysis diagram by using the five roots to identify the barriers</a:t>
          </a:r>
          <a:endParaRPr lang="en-US" sz="2300" kern="1200" dirty="0"/>
        </a:p>
      </dsp:txBody>
      <dsp:txXfrm>
        <a:off x="1706007" y="1846959"/>
        <a:ext cx="4035526" cy="1477063"/>
      </dsp:txXfrm>
    </dsp:sp>
    <dsp:sp modelId="{5032F5E4-73A3-40F0-996D-2C1C5413F63C}">
      <dsp:nvSpPr>
        <dsp:cNvPr id="0" name=""/>
        <dsp:cNvSpPr/>
      </dsp:nvSpPr>
      <dsp:spPr>
        <a:xfrm>
          <a:off x="0" y="3693288"/>
          <a:ext cx="5741533" cy="1477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B16029-A10E-49E1-A661-9CA86992CE85}">
      <dsp:nvSpPr>
        <dsp:cNvPr id="0" name=""/>
        <dsp:cNvSpPr/>
      </dsp:nvSpPr>
      <dsp:spPr>
        <a:xfrm>
          <a:off x="446811" y="4025627"/>
          <a:ext cx="812384" cy="812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1AD5BD-F440-4322-970E-9E205EF6A016}">
      <dsp:nvSpPr>
        <dsp:cNvPr id="0" name=""/>
        <dsp:cNvSpPr/>
      </dsp:nvSpPr>
      <dsp:spPr>
        <a:xfrm>
          <a:off x="1706007" y="3693288"/>
          <a:ext cx="4035526" cy="1477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323" tIns="156323" rIns="156323" bIns="156323" numCol="1" spcCol="1270" anchor="ctr" anchorCtr="0">
          <a:noAutofit/>
        </a:bodyPr>
        <a:lstStyle/>
        <a:p>
          <a:pPr marL="0" lvl="0" indent="0" algn="l" defTabSz="1022350" rtl="0">
            <a:lnSpc>
              <a:spcPct val="90000"/>
            </a:lnSpc>
            <a:spcBef>
              <a:spcPct val="0"/>
            </a:spcBef>
            <a:spcAft>
              <a:spcPct val="35000"/>
            </a:spcAft>
            <a:buNone/>
          </a:pPr>
          <a:r>
            <a:rPr lang="en-GB" sz="2300" kern="1200" dirty="0"/>
            <a:t>It a useful tool for planning </a:t>
          </a:r>
          <a:r>
            <a:rPr lang="en-GB" sz="2300" kern="1200" dirty="0">
              <a:latin typeface="Calibri Light" panose="020F0302020204030204"/>
            </a:rPr>
            <a:t> or solving the </a:t>
          </a:r>
          <a:r>
            <a:rPr lang="en-GB" sz="2300" kern="1200" dirty="0"/>
            <a:t>solution</a:t>
          </a:r>
          <a:r>
            <a:rPr lang="en-GB" sz="2300" kern="1200" dirty="0">
              <a:latin typeface="Calibri Light" panose="020F0302020204030204"/>
            </a:rPr>
            <a:t> of staff shortaeges</a:t>
          </a:r>
          <a:r>
            <a:rPr lang="en-GB" sz="2300" kern="1200" dirty="0"/>
            <a:t> </a:t>
          </a:r>
          <a:r>
            <a:rPr lang="en-GB" sz="2300" kern="1200" dirty="0">
              <a:latin typeface="Calibri Light" panose="020F0302020204030204"/>
            </a:rPr>
            <a:t> </a:t>
          </a:r>
          <a:endParaRPr lang="en-US" sz="2300" kern="1200" dirty="0"/>
        </a:p>
      </dsp:txBody>
      <dsp:txXfrm>
        <a:off x="1706007" y="3693288"/>
        <a:ext cx="4035526" cy="14770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17/07/2022</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17/07/2022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7/17/2022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35435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2251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3853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5937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7734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84020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240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9803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26823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3476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538916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99722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5151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41975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609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6579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50214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7/17/2022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36544258"/>
      </p:ext>
    </p:extLst>
  </p:cSld>
  <p:clrMap bg1="dk1" tx1="lt1" bg2="dk2" tx2="lt2" accent1="accent1" accent2="accent2" accent3="accent3" accent4="accent4" accent5="accent5" accent6="accent6" hlink="hlink" folHlink="folHlink"/>
  <p:sldLayoutIdLst>
    <p:sldLayoutId id="2147484485" r:id="rId1"/>
    <p:sldLayoutId id="2147484486" r:id="rId2"/>
    <p:sldLayoutId id="2147484487" r:id="rId3"/>
    <p:sldLayoutId id="2147484488" r:id="rId4"/>
    <p:sldLayoutId id="2147484489" r:id="rId5"/>
    <p:sldLayoutId id="2147484490" r:id="rId6"/>
    <p:sldLayoutId id="2147484491" r:id="rId7"/>
    <p:sldLayoutId id="2147484492" r:id="rId8"/>
    <p:sldLayoutId id="2147484493" r:id="rId9"/>
    <p:sldLayoutId id="2147484494" r:id="rId10"/>
    <p:sldLayoutId id="2147484495" r:id="rId11"/>
    <p:sldLayoutId id="2147484496" r:id="rId12"/>
    <p:sldLayoutId id="2147484497" r:id="rId13"/>
    <p:sldLayoutId id="2147484498" r:id="rId14"/>
    <p:sldLayoutId id="2147484499" r:id="rId15"/>
    <p:sldLayoutId id="2147484500" r:id="rId16"/>
    <p:sldLayoutId id="214748450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hyperlink" Target="https://creativecommons.org/licenses/by-nc/3.0/" TargetMode="External"/><Relationship Id="rId4" Type="http://schemas.openxmlformats.org/officeDocument/2006/relationships/hyperlink" Target="http://ayeimtellingya.blogspot.com/2015/06/thank-you-plasencia-ill-really-miss-you.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EB48CFC-920A-5A65-C1FF-7633A7E8EF76}"/>
              </a:ext>
            </a:extLst>
          </p:cNvPr>
          <p:cNvPicPr>
            <a:picLocks noChangeAspect="1"/>
          </p:cNvPicPr>
          <p:nvPr/>
        </p:nvPicPr>
        <p:blipFill rotWithShape="1">
          <a:blip r:embed="rId4"/>
          <a:srcRect t="6659" r="2" b="142"/>
          <a:stretch/>
        </p:blipFill>
        <p:spPr>
          <a:xfrm>
            <a:off x="2059997" y="975"/>
            <a:ext cx="8041842" cy="6858000"/>
          </a:xfrm>
          <a:prstGeom prst="rect">
            <a:avLst/>
          </a:prstGeom>
        </p:spPr>
      </p:pic>
      <p:pic>
        <p:nvPicPr>
          <p:cNvPr id="7" name="Picture 7" descr="Screen Shot 2018-05-04 at 10.19.17 - Willowbrook Healthcare">
            <a:extLst>
              <a:ext uri="{FF2B5EF4-FFF2-40B4-BE49-F238E27FC236}">
                <a16:creationId xmlns:a16="http://schemas.microsoft.com/office/drawing/2014/main" id="{F9AA2CD1-6A98-90B6-A08F-D36511F4FA54}"/>
              </a:ext>
            </a:extLst>
          </p:cNvPr>
          <p:cNvPicPr>
            <a:picLocks noChangeAspect="1"/>
          </p:cNvPicPr>
          <p:nvPr/>
        </p:nvPicPr>
        <p:blipFill rotWithShape="1">
          <a:blip r:embed="rId5"/>
          <a:srcRect r="1779" b="1"/>
          <a:stretch/>
        </p:blipFill>
        <p:spPr>
          <a:xfrm>
            <a:off x="20" y="10"/>
            <a:ext cx="12191980" cy="6857990"/>
          </a:xfrm>
          <a:custGeom>
            <a:avLst/>
            <a:gdLst/>
            <a:ahLst/>
            <a:cxnLst/>
            <a:rect l="l" t="t" r="r" b="b"/>
            <a:pathLst>
              <a:path w="12192000" h="6858000">
                <a:moveTo>
                  <a:pt x="6090347" y="706999"/>
                </a:moveTo>
                <a:cubicBezTo>
                  <a:pt x="4588386" y="706999"/>
                  <a:pt x="3370806" y="1924579"/>
                  <a:pt x="3370806" y="3426541"/>
                </a:cubicBezTo>
                <a:cubicBezTo>
                  <a:pt x="3370806" y="4928503"/>
                  <a:pt x="4588386" y="6146083"/>
                  <a:pt x="6090347" y="6146083"/>
                </a:cubicBezTo>
                <a:cubicBezTo>
                  <a:pt x="7592308" y="6146083"/>
                  <a:pt x="8809888" y="4928503"/>
                  <a:pt x="8809888" y="3426541"/>
                </a:cubicBezTo>
                <a:cubicBezTo>
                  <a:pt x="8809888" y="1924579"/>
                  <a:pt x="7592308" y="706999"/>
                  <a:pt x="6090347" y="706999"/>
                </a:cubicBezTo>
                <a:close/>
                <a:moveTo>
                  <a:pt x="6082303" y="247854"/>
                </a:moveTo>
                <a:cubicBezTo>
                  <a:pt x="7836802" y="247854"/>
                  <a:pt x="9259104" y="1671227"/>
                  <a:pt x="9259104" y="3427045"/>
                </a:cubicBezTo>
                <a:cubicBezTo>
                  <a:pt x="9259104" y="5182864"/>
                  <a:pt x="7836802" y="6606237"/>
                  <a:pt x="6082303" y="6606237"/>
                </a:cubicBezTo>
                <a:cubicBezTo>
                  <a:pt x="4327804" y="6606237"/>
                  <a:pt x="2905501" y="5182864"/>
                  <a:pt x="2905501" y="3427045"/>
                </a:cubicBezTo>
                <a:cubicBezTo>
                  <a:pt x="2905501" y="1671227"/>
                  <a:pt x="4327804" y="247854"/>
                  <a:pt x="6082303" y="247854"/>
                </a:cubicBezTo>
                <a:close/>
                <a:moveTo>
                  <a:pt x="7947654" y="0"/>
                </a:moveTo>
                <a:lnTo>
                  <a:pt x="12192000" y="0"/>
                </a:lnTo>
                <a:lnTo>
                  <a:pt x="12192000" y="6858000"/>
                </a:lnTo>
                <a:lnTo>
                  <a:pt x="7923439" y="6858000"/>
                </a:lnTo>
                <a:lnTo>
                  <a:pt x="7938929" y="6850061"/>
                </a:lnTo>
                <a:cubicBezTo>
                  <a:pt x="9153123" y="6189975"/>
                  <a:pt x="9977382" y="4902578"/>
                  <a:pt x="9977382" y="3422520"/>
                </a:cubicBezTo>
                <a:cubicBezTo>
                  <a:pt x="9977382" y="2009738"/>
                  <a:pt x="9226353" y="772500"/>
                  <a:pt x="8102044" y="88839"/>
                </a:cubicBezTo>
                <a:close/>
                <a:moveTo>
                  <a:pt x="0" y="0"/>
                </a:moveTo>
                <a:lnTo>
                  <a:pt x="4216953" y="0"/>
                </a:lnTo>
                <a:lnTo>
                  <a:pt x="4062563" y="88839"/>
                </a:lnTo>
                <a:cubicBezTo>
                  <a:pt x="2938253" y="772500"/>
                  <a:pt x="2187224" y="2009738"/>
                  <a:pt x="2187224" y="3422520"/>
                </a:cubicBezTo>
                <a:cubicBezTo>
                  <a:pt x="2187224" y="4902578"/>
                  <a:pt x="3011483" y="6189975"/>
                  <a:pt x="4225677" y="6850061"/>
                </a:cubicBezTo>
                <a:lnTo>
                  <a:pt x="4241167" y="6858000"/>
                </a:lnTo>
                <a:lnTo>
                  <a:pt x="0" y="6858000"/>
                </a:lnTo>
                <a:close/>
              </a:path>
            </a:pathLst>
          </a:custGeom>
          <a:ln w="60325" cmpd="dbl">
            <a:solidFill>
              <a:schemeClr val="tx1"/>
            </a:solidFill>
          </a:ln>
        </p:spPr>
      </p:pic>
      <p:pic>
        <p:nvPicPr>
          <p:cNvPr id="356" name="Picture 160">
            <a:extLst>
              <a:ext uri="{FF2B5EF4-FFF2-40B4-BE49-F238E27FC236}">
                <a16:creationId xmlns:a16="http://schemas.microsoft.com/office/drawing/2014/main" id="{12206FCF-EB9D-4BB8-A59B-D5C161189F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13495" y="0"/>
            <a:ext cx="12188825" cy="6856214"/>
          </a:xfrm>
          <a:prstGeom prst="rect">
            <a:avLst/>
          </a:prstGeom>
        </p:spPr>
      </p:pic>
      <p:sp>
        <p:nvSpPr>
          <p:cNvPr id="357" name="Rounded Rectangle 6">
            <a:extLst>
              <a:ext uri="{FF2B5EF4-FFF2-40B4-BE49-F238E27FC236}">
                <a16:creationId xmlns:a16="http://schemas.microsoft.com/office/drawing/2014/main" id="{5D12BB66-6F90-4266-A21A-24F1CCF1B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712912" y="2125133"/>
            <a:ext cx="8736013" cy="2607734"/>
          </a:xfrm>
          <a:prstGeom prst="roundRect">
            <a:avLst>
              <a:gd name="adj" fmla="val 8234"/>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p:cNvSpPr>
            <a:spLocks noGrp="1"/>
          </p:cNvSpPr>
          <p:nvPr>
            <p:ph type="ctrTitle"/>
          </p:nvPr>
        </p:nvSpPr>
        <p:spPr>
          <a:xfrm>
            <a:off x="1918758" y="2278493"/>
            <a:ext cx="8354484" cy="1473025"/>
          </a:xfrm>
        </p:spPr>
        <p:txBody>
          <a:bodyPr rtlCol="0">
            <a:normAutofit/>
          </a:bodyPr>
          <a:lstStyle/>
          <a:p>
            <a:pPr algn="ctr">
              <a:lnSpc>
                <a:spcPct val="90000"/>
              </a:lnSpc>
            </a:pPr>
            <a:r>
              <a:rPr lang="en-GB" sz="2300" dirty="0"/>
              <a:t>Sancia Taylor</a:t>
            </a:r>
            <a:br>
              <a:rPr lang="en-US" sz="2300" dirty="0"/>
            </a:br>
            <a:r>
              <a:rPr lang="en-GB" sz="2300" dirty="0"/>
              <a:t>2107199</a:t>
            </a:r>
            <a:br>
              <a:rPr lang="en-GB" sz="2300" dirty="0"/>
            </a:br>
            <a:r>
              <a:rPr lang="en-GB" sz="2300" dirty="0"/>
              <a:t>BMSW 4004</a:t>
            </a:r>
            <a:br>
              <a:rPr lang="en-GB" sz="2300" dirty="0"/>
            </a:br>
            <a:endParaRPr lang="en-GB" sz="2300">
              <a:cs typeface="Calibri Light"/>
            </a:endParaRPr>
          </a:p>
        </p:txBody>
      </p:sp>
      <p:sp>
        <p:nvSpPr>
          <p:cNvPr id="3" name="Subtitle 2"/>
          <p:cNvSpPr>
            <a:spLocks noGrp="1"/>
          </p:cNvSpPr>
          <p:nvPr>
            <p:ph type="subTitle" idx="1"/>
          </p:nvPr>
        </p:nvSpPr>
        <p:spPr>
          <a:xfrm>
            <a:off x="1918758" y="3751520"/>
            <a:ext cx="8354484" cy="803547"/>
          </a:xfrm>
        </p:spPr>
        <p:txBody>
          <a:bodyPr rtlCol="0">
            <a:normAutofit/>
          </a:bodyPr>
          <a:lstStyle/>
          <a:p>
            <a:pPr algn="ctr"/>
            <a:r>
              <a:rPr lang="en-GB" dirty="0"/>
              <a:t>Lecturer: Besty Jose </a:t>
            </a:r>
            <a:r>
              <a:rPr lang="en-GB" dirty="0">
                <a:ea typeface="+mn-lt"/>
                <a:cs typeface="+mn-lt"/>
              </a:rPr>
              <a:t>Yohan Mendis</a:t>
            </a:r>
            <a:r>
              <a:rPr lang="en-GB" dirty="0"/>
              <a:t> </a:t>
            </a:r>
            <a:endParaRPr lang="en-GB" dirty="0">
              <a:cs typeface="Calibri"/>
            </a:endParaRPr>
          </a:p>
        </p:txBody>
      </p:sp>
    </p:spTree>
    <p:extLst>
      <p:ext uri="{BB962C8B-B14F-4D97-AF65-F5344CB8AC3E}">
        <p14:creationId xmlns:p14="http://schemas.microsoft.com/office/powerpoint/2010/main" val="356326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067CDDE-0F7A-4F6C-B7FA-0650DFC39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D512D38D-8965-434F-9A78-E2376070C67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5" name="Rectangle 34">
            <a:extLst>
              <a:ext uri="{FF2B5EF4-FFF2-40B4-BE49-F238E27FC236}">
                <a16:creationId xmlns:a16="http://schemas.microsoft.com/office/drawing/2014/main" id="{A8635C30-AA94-45A1-A48E-3B9EF34DC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solidFill>
                <a:schemeClr val="tx1"/>
              </a:solidFill>
            </a:endParaRPr>
          </a:p>
        </p:txBody>
      </p:sp>
      <p:sp>
        <p:nvSpPr>
          <p:cNvPr id="2" name="Title 1">
            <a:extLst>
              <a:ext uri="{FF2B5EF4-FFF2-40B4-BE49-F238E27FC236}">
                <a16:creationId xmlns:a16="http://schemas.microsoft.com/office/drawing/2014/main" id="{AA745990-91D7-584F-3128-3558B472E5A1}"/>
              </a:ext>
            </a:extLst>
          </p:cNvPr>
          <p:cNvSpPr>
            <a:spLocks noGrp="1"/>
          </p:cNvSpPr>
          <p:nvPr>
            <p:ph type="title"/>
          </p:nvPr>
        </p:nvSpPr>
        <p:spPr>
          <a:xfrm>
            <a:off x="1380067" y="787400"/>
            <a:ext cx="9316207" cy="915610"/>
          </a:xfrm>
        </p:spPr>
        <p:txBody>
          <a:bodyPr>
            <a:normAutofit fontScale="90000"/>
          </a:bodyPr>
          <a:lstStyle/>
          <a:p>
            <a:pPr algn="ctr"/>
            <a:r>
              <a:rPr lang="en-GB" dirty="0">
                <a:cs typeface="Calibri Light"/>
              </a:rPr>
              <a:t>Contents </a:t>
            </a:r>
            <a:br>
              <a:rPr lang="en-GB" dirty="0">
                <a:cs typeface="Calibri Light"/>
              </a:rPr>
            </a:br>
            <a:endParaRPr lang="en-GB">
              <a:cs typeface="Calibri Light"/>
            </a:endParaRPr>
          </a:p>
        </p:txBody>
      </p:sp>
      <p:sp>
        <p:nvSpPr>
          <p:cNvPr id="3" name="Content Placeholder 2">
            <a:extLst>
              <a:ext uri="{FF2B5EF4-FFF2-40B4-BE49-F238E27FC236}">
                <a16:creationId xmlns:a16="http://schemas.microsoft.com/office/drawing/2014/main" id="{83435FFE-EDA9-8124-890E-4BAE3296E334}"/>
              </a:ext>
            </a:extLst>
          </p:cNvPr>
          <p:cNvSpPr>
            <a:spLocks noGrp="1"/>
          </p:cNvSpPr>
          <p:nvPr>
            <p:ph idx="1"/>
          </p:nvPr>
        </p:nvSpPr>
        <p:spPr>
          <a:xfrm>
            <a:off x="4722563" y="1150076"/>
            <a:ext cx="6783638" cy="4557849"/>
          </a:xfrm>
        </p:spPr>
        <p:txBody>
          <a:bodyPr>
            <a:normAutofit/>
          </a:bodyPr>
          <a:lstStyle/>
          <a:p>
            <a:pPr marL="0" indent="0">
              <a:buNone/>
            </a:pPr>
            <a:endParaRPr lang="en-GB" dirty="0">
              <a:ea typeface="+mn-lt"/>
              <a:cs typeface="+mn-lt"/>
            </a:endParaRPr>
          </a:p>
          <a:p>
            <a:pPr>
              <a:buClr>
                <a:srgbClr val="FFFFFF"/>
              </a:buClr>
            </a:pPr>
            <a:endParaRPr lang="en-GB" dirty="0">
              <a:cs typeface="Calibri"/>
            </a:endParaRPr>
          </a:p>
        </p:txBody>
      </p:sp>
      <p:graphicFrame>
        <p:nvGraphicFramePr>
          <p:cNvPr id="26" name="TextBox 3">
            <a:extLst>
              <a:ext uri="{FF2B5EF4-FFF2-40B4-BE49-F238E27FC236}">
                <a16:creationId xmlns:a16="http://schemas.microsoft.com/office/drawing/2014/main" id="{04B6FB9B-C996-5D77-C081-08019758F933}"/>
              </a:ext>
            </a:extLst>
          </p:cNvPr>
          <p:cNvGraphicFramePr/>
          <p:nvPr>
            <p:extLst>
              <p:ext uri="{D42A27DB-BD31-4B8C-83A1-F6EECF244321}">
                <p14:modId xmlns:p14="http://schemas.microsoft.com/office/powerpoint/2010/main" val="2497137756"/>
              </p:ext>
            </p:extLst>
          </p:nvPr>
        </p:nvGraphicFramePr>
        <p:xfrm>
          <a:off x="1186543" y="1767116"/>
          <a:ext cx="9703254" cy="40277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8157357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649FB-95F9-40EF-967A-2FF376CEC805}"/>
              </a:ext>
            </a:extLst>
          </p:cNvPr>
          <p:cNvSpPr>
            <a:spLocks noGrp="1"/>
          </p:cNvSpPr>
          <p:nvPr>
            <p:ph type="title"/>
          </p:nvPr>
        </p:nvSpPr>
        <p:spPr>
          <a:xfrm>
            <a:off x="6400800" y="609600"/>
            <a:ext cx="5147730" cy="1641987"/>
          </a:xfrm>
        </p:spPr>
        <p:txBody>
          <a:bodyPr>
            <a:normAutofit/>
          </a:bodyPr>
          <a:lstStyle/>
          <a:p>
            <a:r>
              <a:rPr lang="en-GB" dirty="0">
                <a:cs typeface="Calibri Light"/>
              </a:rPr>
              <a:t>introduction</a:t>
            </a:r>
            <a:endParaRPr lang="en-GB" dirty="0" err="1"/>
          </a:p>
        </p:txBody>
      </p:sp>
      <p:pic>
        <p:nvPicPr>
          <p:cNvPr id="4" name="Picture 4" descr="Willowbrook Care Home | Willinbrook | Birmingham">
            <a:extLst>
              <a:ext uri="{FF2B5EF4-FFF2-40B4-BE49-F238E27FC236}">
                <a16:creationId xmlns:a16="http://schemas.microsoft.com/office/drawing/2014/main" id="{8C58987C-1E59-07A4-FF43-22F19057F74E}"/>
              </a:ext>
            </a:extLst>
          </p:cNvPr>
          <p:cNvPicPr>
            <a:picLocks noChangeAspect="1"/>
          </p:cNvPicPr>
          <p:nvPr/>
        </p:nvPicPr>
        <p:blipFill rotWithShape="1">
          <a:blip r:embed="rId3"/>
          <a:srcRect r="20470" b="2"/>
          <a:stretch/>
        </p:blipFill>
        <p:spPr>
          <a:xfrm>
            <a:off x="205639" y="975"/>
            <a:ext cx="6095980" cy="6858000"/>
          </a:xfrm>
          <a:prstGeom prst="rect">
            <a:avLst/>
          </a:prstGeom>
        </p:spPr>
      </p:pic>
      <p:sp>
        <p:nvSpPr>
          <p:cNvPr id="3" name="Content Placeholder 2">
            <a:extLst>
              <a:ext uri="{FF2B5EF4-FFF2-40B4-BE49-F238E27FC236}">
                <a16:creationId xmlns:a16="http://schemas.microsoft.com/office/drawing/2014/main" id="{A3516408-E783-8E54-6300-2A47C98439D1}"/>
              </a:ext>
            </a:extLst>
          </p:cNvPr>
          <p:cNvSpPr>
            <a:spLocks noGrp="1"/>
          </p:cNvSpPr>
          <p:nvPr>
            <p:ph idx="1"/>
          </p:nvPr>
        </p:nvSpPr>
        <p:spPr>
          <a:xfrm>
            <a:off x="6400800" y="2251587"/>
            <a:ext cx="5147730" cy="3637935"/>
          </a:xfrm>
        </p:spPr>
        <p:txBody>
          <a:bodyPr>
            <a:normAutofit/>
          </a:bodyPr>
          <a:lstStyle/>
          <a:p>
            <a:pPr marL="0" indent="0">
              <a:buNone/>
            </a:pPr>
            <a:r>
              <a:rPr lang="en-GB" dirty="0">
                <a:cs typeface="Calibri"/>
              </a:rPr>
              <a:t>Addressing the problem of Staff shortage at proper care home </a:t>
            </a:r>
          </a:p>
          <a:p>
            <a:pPr marL="0" indent="0">
              <a:buNone/>
            </a:pPr>
            <a:r>
              <a:rPr lang="en-GB" dirty="0">
                <a:cs typeface="Calibri"/>
              </a:rPr>
              <a:t>According (Islam </a:t>
            </a:r>
            <a:r>
              <a:rPr lang="en-GB" dirty="0" err="1">
                <a:cs typeface="Calibri"/>
              </a:rPr>
              <a:t>el</a:t>
            </a:r>
            <a:r>
              <a:rPr lang="en-GB" dirty="0">
                <a:cs typeface="Calibri"/>
              </a:rPr>
              <a:t> al 2017) there are 850,000 people living with dementia one third of PLWD are living in a care home and it shows that 80% of the resident in the care home as dementia. All staff play a major role managing dementia, staff that work in the nursing home experienced greater level of stress.</a:t>
            </a:r>
            <a:endParaRPr lang="en-GB" dirty="0"/>
          </a:p>
          <a:p>
            <a:pPr marL="0" indent="0">
              <a:buNone/>
            </a:pPr>
            <a:endParaRPr lang="en-GB" dirty="0">
              <a:cs typeface="Calibri"/>
            </a:endParaRPr>
          </a:p>
          <a:p>
            <a:pPr marL="0" indent="0">
              <a:buNone/>
            </a:pPr>
            <a:endParaRPr lang="en-GB" dirty="0">
              <a:cs typeface="Calibri"/>
            </a:endParaRPr>
          </a:p>
          <a:p>
            <a:pPr marL="0" indent="0">
              <a:buNone/>
            </a:pPr>
            <a:endParaRPr lang="en-GB" dirty="0">
              <a:cs typeface="Calibri"/>
            </a:endParaRPr>
          </a:p>
          <a:p>
            <a:pPr marL="0" indent="0">
              <a:buNone/>
            </a:pPr>
            <a:endParaRPr lang="en-GB" dirty="0">
              <a:cs typeface="Calibri"/>
            </a:endParaRPr>
          </a:p>
          <a:p>
            <a:pPr marL="0" indent="0">
              <a:buNone/>
            </a:pPr>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264209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AF5DAC7F-B72E-4788-88FC-638A285D90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5" name="Picture 5" descr="Facilities - Willowbrook Healthcare">
            <a:extLst>
              <a:ext uri="{FF2B5EF4-FFF2-40B4-BE49-F238E27FC236}">
                <a16:creationId xmlns:a16="http://schemas.microsoft.com/office/drawing/2014/main" id="{EE6AB425-B76D-2836-74DB-E2037853B38F}"/>
              </a:ext>
            </a:extLst>
          </p:cNvPr>
          <p:cNvPicPr>
            <a:picLocks noGrp="1" noChangeAspect="1"/>
          </p:cNvPicPr>
          <p:nvPr>
            <p:ph sz="half" idx="1"/>
          </p:nvPr>
        </p:nvPicPr>
        <p:blipFill rotWithShape="1">
          <a:blip r:embed="rId4"/>
          <a:srcRect t="31151" r="9091" b="667"/>
          <a:stretch/>
        </p:blipFill>
        <p:spPr>
          <a:xfrm>
            <a:off x="20" y="10"/>
            <a:ext cx="12191980" cy="6857990"/>
          </a:xfrm>
          <a:prstGeom prst="rect">
            <a:avLst/>
          </a:prstGeom>
        </p:spPr>
      </p:pic>
      <p:pic>
        <p:nvPicPr>
          <p:cNvPr id="21" name="Picture 20">
            <a:extLst>
              <a:ext uri="{FF2B5EF4-FFF2-40B4-BE49-F238E27FC236}">
                <a16:creationId xmlns:a16="http://schemas.microsoft.com/office/drawing/2014/main" id="{A449A242-37EF-4BE6-9366-2657D6D867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Freeform 5">
            <a:extLst>
              <a:ext uri="{FF2B5EF4-FFF2-40B4-BE49-F238E27FC236}">
                <a16:creationId xmlns:a16="http://schemas.microsoft.com/office/drawing/2014/main" id="{06D5FFBA-0922-4709-A6E6-FFB31393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C7E83FD-DE3B-EFE8-2115-E391BC333F74}"/>
              </a:ext>
            </a:extLst>
          </p:cNvPr>
          <p:cNvSpPr>
            <a:spLocks noGrp="1"/>
          </p:cNvSpPr>
          <p:nvPr>
            <p:ph type="title"/>
          </p:nvPr>
        </p:nvSpPr>
        <p:spPr>
          <a:xfrm>
            <a:off x="1380067" y="838200"/>
            <a:ext cx="9437159" cy="1227667"/>
          </a:xfrm>
        </p:spPr>
        <p:txBody>
          <a:bodyPr vert="horz" lIns="91440" tIns="45720" rIns="91440" bIns="45720" rtlCol="0" anchor="ctr">
            <a:normAutofit/>
          </a:bodyPr>
          <a:lstStyle/>
          <a:p>
            <a:r>
              <a:rPr lang="en-US"/>
              <a:t>The scope of the problem</a:t>
            </a:r>
          </a:p>
        </p:txBody>
      </p:sp>
      <p:sp>
        <p:nvSpPr>
          <p:cNvPr id="4" name="Content Placeholder 3">
            <a:extLst>
              <a:ext uri="{FF2B5EF4-FFF2-40B4-BE49-F238E27FC236}">
                <a16:creationId xmlns:a16="http://schemas.microsoft.com/office/drawing/2014/main" id="{EF9E68C4-5D75-9A06-C4D7-243D38B1352C}"/>
              </a:ext>
            </a:extLst>
          </p:cNvPr>
          <p:cNvSpPr>
            <a:spLocks noGrp="1"/>
          </p:cNvSpPr>
          <p:nvPr>
            <p:ph sz="half" idx="2"/>
          </p:nvPr>
        </p:nvSpPr>
        <p:spPr>
          <a:xfrm>
            <a:off x="1380067" y="2006601"/>
            <a:ext cx="9437159" cy="3784600"/>
          </a:xfrm>
        </p:spPr>
        <p:txBody>
          <a:bodyPr vert="horz" lIns="91440" tIns="45720" rIns="91440" bIns="45720" rtlCol="0" anchor="ctr">
            <a:normAutofit/>
          </a:bodyPr>
          <a:lstStyle/>
          <a:p>
            <a:pPr marL="0" indent="0">
              <a:buNone/>
            </a:pPr>
            <a:r>
              <a:rPr lang="en-US" sz="2000" dirty="0"/>
              <a:t> healthcare facilities, which include critical access care home, are vulnerable due to workforce shortages, low staff volumes, limited clinical resources populations, and  isolation throw the covid 19 pandemic throw understaffed</a:t>
            </a:r>
            <a:r>
              <a:rPr lang="en-US" sz="2000" dirty="0">
                <a:ea typeface="+mn-lt"/>
                <a:cs typeface="+mn-lt"/>
              </a:rPr>
              <a:t> (Oelke et al., 2008)</a:t>
            </a:r>
            <a:r>
              <a:rPr lang="en-US" sz="2000" dirty="0"/>
              <a:t> </a:t>
            </a:r>
            <a:endParaRPr lang="en-US" sz="2000" dirty="0">
              <a:cs typeface="Calibri"/>
            </a:endParaRPr>
          </a:p>
          <a:p>
            <a:pPr>
              <a:buFont typeface="Wingdings"/>
              <a:buChar char="v"/>
            </a:pPr>
            <a:r>
              <a:rPr lang="en-US" sz="2000" dirty="0">
                <a:ea typeface="Calibri"/>
                <a:cs typeface="Calibri"/>
              </a:rPr>
              <a:t>How is impact by the problem </a:t>
            </a:r>
          </a:p>
          <a:p>
            <a:pPr>
              <a:buFont typeface="Wingdings"/>
              <a:buChar char="v"/>
            </a:pPr>
            <a:r>
              <a:rPr lang="en-US" sz="2000" dirty="0">
                <a:ea typeface="Calibri"/>
                <a:cs typeface="Calibri"/>
              </a:rPr>
              <a:t>How there are impact </a:t>
            </a:r>
          </a:p>
          <a:p>
            <a:pPr>
              <a:buFont typeface="Wingdings"/>
              <a:buChar char="v"/>
            </a:pPr>
            <a:r>
              <a:rPr lang="en-US" sz="2000" dirty="0">
                <a:ea typeface="Calibri"/>
                <a:cs typeface="Calibri"/>
              </a:rPr>
              <a:t>Can the problem be resolved</a:t>
            </a:r>
          </a:p>
          <a:p>
            <a:pPr marL="0" indent="0">
              <a:buNone/>
            </a:pPr>
            <a:endParaRPr lang="en-US" dirty="0">
              <a:ea typeface="Calibri"/>
              <a:cs typeface="Calibri"/>
            </a:endParaRPr>
          </a:p>
          <a:p>
            <a:pPr marL="0" indent="0">
              <a:buNone/>
            </a:pPr>
            <a:endParaRPr lang="en-US" dirty="0">
              <a:ea typeface="Calibri"/>
              <a:cs typeface="Calibri"/>
            </a:endParaRPr>
          </a:p>
          <a:p>
            <a:pPr marL="0" indent="0"/>
            <a:endParaRPr lang="en-US">
              <a:ea typeface="Calibri" panose="020F0502020204030204"/>
              <a:cs typeface="Calibri" panose="020F0502020204030204"/>
            </a:endParaRPr>
          </a:p>
        </p:txBody>
      </p:sp>
    </p:spTree>
    <p:extLst>
      <p:ext uri="{BB962C8B-B14F-4D97-AF65-F5344CB8AC3E}">
        <p14:creationId xmlns:p14="http://schemas.microsoft.com/office/powerpoint/2010/main" val="3677969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7FBBCE8-C75E-4988-AA7A-E9E956BF99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descr="3D black question marks with one yellow question mark">
            <a:extLst>
              <a:ext uri="{FF2B5EF4-FFF2-40B4-BE49-F238E27FC236}">
                <a16:creationId xmlns:a16="http://schemas.microsoft.com/office/drawing/2014/main" id="{3B50EF2F-CE3F-2A03-5CC7-68F6C1AA7AF4}"/>
              </a:ext>
            </a:extLst>
          </p:cNvPr>
          <p:cNvPicPr>
            <a:picLocks noChangeAspect="1"/>
          </p:cNvPicPr>
          <p:nvPr/>
        </p:nvPicPr>
        <p:blipFill rotWithShape="1">
          <a:blip r:embed="rId3">
            <a:alphaModFix amt="20000"/>
          </a:blip>
          <a:srcRect l="28732" r="6379" b="1"/>
          <a:stretch/>
        </p:blipFill>
        <p:spPr>
          <a:xfrm>
            <a:off x="20" y="10"/>
            <a:ext cx="12191980" cy="6857990"/>
          </a:xfrm>
          <a:prstGeom prst="rect">
            <a:avLst/>
          </a:prstGeom>
        </p:spPr>
      </p:pic>
      <p:pic>
        <p:nvPicPr>
          <p:cNvPr id="25" name="Picture 24">
            <a:extLst>
              <a:ext uri="{FF2B5EF4-FFF2-40B4-BE49-F238E27FC236}">
                <a16:creationId xmlns:a16="http://schemas.microsoft.com/office/drawing/2014/main" id="{AD727BF5-5772-4EEE-B255-03ABF30280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7" name="Rectangle 26">
            <a:extLst>
              <a:ext uri="{FF2B5EF4-FFF2-40B4-BE49-F238E27FC236}">
                <a16:creationId xmlns:a16="http://schemas.microsoft.com/office/drawing/2014/main" id="{BBDA6E6C-7B49-4D81-8421-D3DF475E8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solidFill>
                <a:schemeClr val="tx1"/>
              </a:solidFill>
            </a:endParaRPr>
          </a:p>
        </p:txBody>
      </p:sp>
      <p:sp>
        <p:nvSpPr>
          <p:cNvPr id="2" name="Title 1">
            <a:extLst>
              <a:ext uri="{FF2B5EF4-FFF2-40B4-BE49-F238E27FC236}">
                <a16:creationId xmlns:a16="http://schemas.microsoft.com/office/drawing/2014/main" id="{539DCC15-914C-D0A9-E791-77D92A46EDCB}"/>
              </a:ext>
            </a:extLst>
          </p:cNvPr>
          <p:cNvSpPr>
            <a:spLocks noGrp="1"/>
          </p:cNvSpPr>
          <p:nvPr>
            <p:ph type="title"/>
          </p:nvPr>
        </p:nvSpPr>
        <p:spPr>
          <a:xfrm>
            <a:off x="1380067" y="787400"/>
            <a:ext cx="9437159" cy="1278467"/>
          </a:xfrm>
        </p:spPr>
        <p:txBody>
          <a:bodyPr vert="horz" lIns="91440" tIns="45720" rIns="91440" bIns="45720" rtlCol="0">
            <a:normAutofit/>
          </a:bodyPr>
          <a:lstStyle/>
          <a:p>
            <a:pPr algn="ctr"/>
            <a:r>
              <a:rPr lang="en-US" cap="all"/>
              <a:t>How wide is the problem</a:t>
            </a:r>
          </a:p>
        </p:txBody>
      </p:sp>
      <p:sp>
        <p:nvSpPr>
          <p:cNvPr id="3" name="Text Placeholder 2">
            <a:extLst>
              <a:ext uri="{FF2B5EF4-FFF2-40B4-BE49-F238E27FC236}">
                <a16:creationId xmlns:a16="http://schemas.microsoft.com/office/drawing/2014/main" id="{E8ED1436-EE1A-B058-A7FF-8FA0E70EA605}"/>
              </a:ext>
            </a:extLst>
          </p:cNvPr>
          <p:cNvSpPr>
            <a:spLocks noGrp="1"/>
          </p:cNvSpPr>
          <p:nvPr>
            <p:ph idx="1"/>
          </p:nvPr>
        </p:nvSpPr>
        <p:spPr>
          <a:xfrm>
            <a:off x="1380067" y="2142067"/>
            <a:ext cx="9437159" cy="3725333"/>
          </a:xfrm>
        </p:spPr>
        <p:txBody>
          <a:bodyPr vert="horz" lIns="91440" tIns="45720" rIns="91440" bIns="45720" rtlCol="0">
            <a:normAutofit/>
          </a:bodyPr>
          <a:lstStyle/>
          <a:p>
            <a:pPr>
              <a:buFont typeface="Arial"/>
              <a:buChar char="•"/>
            </a:pPr>
            <a:r>
              <a:rPr lang="en-US" dirty="0"/>
              <a:t>Patients load a whatever else will prevent you from doing things as thoroughly as you would like (Winkler, 2022) </a:t>
            </a:r>
          </a:p>
          <a:p>
            <a:pPr>
              <a:buFont typeface="Arial"/>
              <a:buChar char="•"/>
            </a:pPr>
            <a:r>
              <a:rPr lang="en-US" dirty="0"/>
              <a:t>Staff shortages and perception of inappropriate staff mix. staff to patient were perceived to increase workload and to interfere with staff ability to work to full potential</a:t>
            </a:r>
            <a:endParaRPr lang="en-US" dirty="0">
              <a:cs typeface="Calibri"/>
            </a:endParaRPr>
          </a:p>
          <a:p>
            <a:pPr>
              <a:buFont typeface="Arial"/>
              <a:buChar char="•"/>
            </a:pPr>
            <a:endParaRPr lang="en-US"/>
          </a:p>
        </p:txBody>
      </p:sp>
    </p:spTree>
    <p:extLst>
      <p:ext uri="{BB962C8B-B14F-4D97-AF65-F5344CB8AC3E}">
        <p14:creationId xmlns:p14="http://schemas.microsoft.com/office/powerpoint/2010/main" val="3416706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0" name="Rectangle 9">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C466C-F704-48B3-9193-FD0CC2F0673B}"/>
              </a:ext>
            </a:extLst>
          </p:cNvPr>
          <p:cNvSpPr>
            <a:spLocks noGrp="1"/>
          </p:cNvSpPr>
          <p:nvPr>
            <p:ph type="title" idx="4294967295"/>
          </p:nvPr>
        </p:nvSpPr>
        <p:spPr>
          <a:xfrm>
            <a:off x="685799" y="1150076"/>
            <a:ext cx="3659389" cy="4557849"/>
          </a:xfrm>
        </p:spPr>
        <p:txBody>
          <a:bodyPr vert="horz" lIns="91440" tIns="45720" rIns="91440" bIns="45720" rtlCol="0" anchor="ctr">
            <a:normAutofit/>
          </a:bodyPr>
          <a:lstStyle/>
          <a:p>
            <a:pPr algn="r"/>
            <a:r>
              <a:rPr lang="en-US"/>
              <a:t>How will it impact </a:t>
            </a:r>
          </a:p>
        </p:txBody>
      </p:sp>
      <p:cxnSp>
        <p:nvCxnSpPr>
          <p:cNvPr id="12" name="Straight Connector 11">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36BB29-4F59-A4E4-3A6E-1BA7A7F11ED9}"/>
              </a:ext>
            </a:extLst>
          </p:cNvPr>
          <p:cNvSpPr>
            <a:spLocks noGrp="1"/>
          </p:cNvSpPr>
          <p:nvPr>
            <p:ph idx="4294967295"/>
          </p:nvPr>
        </p:nvSpPr>
        <p:spPr>
          <a:xfrm>
            <a:off x="4988658" y="1150076"/>
            <a:ext cx="6517543" cy="4557849"/>
          </a:xfrm>
        </p:spPr>
        <p:txBody>
          <a:bodyPr vert="horz" lIns="91440" tIns="45720" rIns="91440" bIns="45720" rtlCol="0" anchor="ctr">
            <a:normAutofit/>
          </a:bodyPr>
          <a:lstStyle/>
          <a:p>
            <a:pPr marL="0" indent="0"/>
            <a:r>
              <a:rPr lang="en-US" dirty="0"/>
              <a:t>The government put in place that all healthcare workers must have covid 19 vaccination. most of the heath care workers refused to take the vaccination. Unfortunately, a lot of staff was force to leave their job. It mostly affect the company and service users   </a:t>
            </a:r>
          </a:p>
          <a:p>
            <a:pPr marL="0" indent="0"/>
            <a:endParaRPr lang="en-US"/>
          </a:p>
          <a:p>
            <a:pPr marL="0" indent="0"/>
            <a:endParaRPr lang="en-US"/>
          </a:p>
          <a:p>
            <a:pPr marL="0" indent="0"/>
            <a:endParaRPr lang="en-US"/>
          </a:p>
          <a:p>
            <a:pPr marL="0" indent="0"/>
            <a:endParaRPr lang="en-US"/>
          </a:p>
        </p:txBody>
      </p:sp>
    </p:spTree>
    <p:extLst>
      <p:ext uri="{BB962C8B-B14F-4D97-AF65-F5344CB8AC3E}">
        <p14:creationId xmlns:p14="http://schemas.microsoft.com/office/powerpoint/2010/main" val="2135724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0" name="Rectangle 9">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04303-9655-FD99-73CD-654455754129}"/>
              </a:ext>
            </a:extLst>
          </p:cNvPr>
          <p:cNvSpPr>
            <a:spLocks noGrp="1"/>
          </p:cNvSpPr>
          <p:nvPr>
            <p:ph type="title"/>
          </p:nvPr>
        </p:nvSpPr>
        <p:spPr>
          <a:xfrm>
            <a:off x="685799" y="1150076"/>
            <a:ext cx="3659389" cy="4557849"/>
          </a:xfrm>
        </p:spPr>
        <p:txBody>
          <a:bodyPr vert="horz" lIns="91440" tIns="45720" rIns="91440" bIns="45720" rtlCol="0" anchor="ctr">
            <a:normAutofit/>
          </a:bodyPr>
          <a:lstStyle/>
          <a:p>
            <a:pPr algn="r"/>
            <a:r>
              <a:rPr lang="en-US" sz="3600" cap="all" dirty="0"/>
              <a:t>    </a:t>
            </a:r>
          </a:p>
          <a:p>
            <a:pPr algn="r"/>
            <a:endParaRPr lang="en-US" sz="3600" cap="all"/>
          </a:p>
          <a:p>
            <a:pPr algn="ctr"/>
            <a:r>
              <a:rPr lang="en-US" sz="3600" cap="all" dirty="0"/>
              <a:t>THE PESTAL analysis</a:t>
            </a:r>
            <a:endParaRPr lang="en-US" sz="3600" cap="all" dirty="0">
              <a:cs typeface="Calibri Light"/>
            </a:endParaRPr>
          </a:p>
          <a:p>
            <a:pPr algn="r"/>
            <a:endParaRPr lang="en-US" sz="3600" cap="all"/>
          </a:p>
        </p:txBody>
      </p:sp>
      <p:cxnSp>
        <p:nvCxnSpPr>
          <p:cNvPr id="12" name="Straight Connector 11">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C07316C5-10B6-E827-4300-B23C3E2E126A}"/>
              </a:ext>
            </a:extLst>
          </p:cNvPr>
          <p:cNvSpPr>
            <a:spLocks noGrp="1"/>
          </p:cNvSpPr>
          <p:nvPr>
            <p:ph type="body" idx="1"/>
          </p:nvPr>
        </p:nvSpPr>
        <p:spPr>
          <a:xfrm>
            <a:off x="4988658" y="1150076"/>
            <a:ext cx="6517543" cy="4557849"/>
          </a:xfrm>
        </p:spPr>
        <p:txBody>
          <a:bodyPr vert="horz" lIns="91440" tIns="45720" rIns="91440" bIns="45720" rtlCol="0" anchor="ctr">
            <a:normAutofit lnSpcReduction="10000"/>
          </a:bodyPr>
          <a:lstStyle/>
          <a:p>
            <a:pPr>
              <a:buFont typeface="Arial"/>
              <a:buChar char="•"/>
            </a:pPr>
            <a:r>
              <a:rPr lang="en-US" dirty="0"/>
              <a:t>This section describe the model proposed to address the limitations identified in the estimation and evaluation dimension of PESTEL analysis. The multi-criteria decision-making techniques used in the model are explained.  </a:t>
            </a:r>
            <a:r>
              <a:rPr lang="en-US" dirty="0">
                <a:ea typeface="+mn-lt"/>
                <a:cs typeface="+mn-lt"/>
              </a:rPr>
              <a:t>(Yuksel, 2012)</a:t>
            </a:r>
            <a:endParaRPr lang="en-US" dirty="0"/>
          </a:p>
          <a:p>
            <a:pPr>
              <a:buFont typeface="Arial"/>
              <a:buChar char="•"/>
            </a:pPr>
            <a:r>
              <a:rPr lang="en-US" dirty="0">
                <a:cs typeface="Calibri"/>
              </a:rPr>
              <a:t>The PESTAL sub-factor were categorize below</a:t>
            </a:r>
          </a:p>
          <a:p>
            <a:pPr>
              <a:buClr>
                <a:srgbClr val="FFFFFF"/>
              </a:buClr>
              <a:buFont typeface="Arial"/>
              <a:buChar char="•"/>
            </a:pPr>
            <a:r>
              <a:rPr lang="en-US" dirty="0">
                <a:cs typeface="Calibri"/>
              </a:rPr>
              <a:t>Political</a:t>
            </a:r>
          </a:p>
          <a:p>
            <a:pPr>
              <a:buClr>
                <a:srgbClr val="FFFFFF"/>
              </a:buClr>
              <a:buFont typeface="Arial"/>
              <a:buChar char="•"/>
            </a:pPr>
            <a:r>
              <a:rPr lang="en-US" dirty="0">
                <a:cs typeface="Calibri"/>
              </a:rPr>
              <a:t>Economic</a:t>
            </a:r>
          </a:p>
          <a:p>
            <a:pPr>
              <a:buClr>
                <a:srgbClr val="FFFFFF"/>
              </a:buClr>
              <a:buFont typeface="Arial"/>
              <a:buChar char="•"/>
            </a:pPr>
            <a:r>
              <a:rPr lang="en-US" dirty="0">
                <a:cs typeface="Calibri"/>
              </a:rPr>
              <a:t>Social</a:t>
            </a:r>
          </a:p>
          <a:p>
            <a:pPr>
              <a:buClr>
                <a:srgbClr val="FFFFFF"/>
              </a:buClr>
              <a:buFont typeface="Arial"/>
              <a:buChar char="•"/>
            </a:pPr>
            <a:r>
              <a:rPr lang="en-US" dirty="0">
                <a:cs typeface="Calibri"/>
              </a:rPr>
              <a:t>Technology</a:t>
            </a:r>
          </a:p>
          <a:p>
            <a:pPr>
              <a:buClr>
                <a:srgbClr val="FFFFFF"/>
              </a:buClr>
              <a:buFont typeface="Arial"/>
              <a:buChar char="•"/>
            </a:pPr>
            <a:r>
              <a:rPr lang="en-US" dirty="0">
                <a:cs typeface="Calibri"/>
              </a:rPr>
              <a:t>Legal</a:t>
            </a:r>
          </a:p>
          <a:p>
            <a:pPr>
              <a:buClr>
                <a:srgbClr val="FFFFFF"/>
              </a:buClr>
              <a:buFont typeface="Arial"/>
              <a:buChar char="•"/>
            </a:pPr>
            <a:r>
              <a:rPr lang="en-US" dirty="0">
                <a:cs typeface="Calibri"/>
              </a:rPr>
              <a:t>environment</a:t>
            </a:r>
          </a:p>
        </p:txBody>
      </p:sp>
    </p:spTree>
    <p:extLst>
      <p:ext uri="{BB962C8B-B14F-4D97-AF65-F5344CB8AC3E}">
        <p14:creationId xmlns:p14="http://schemas.microsoft.com/office/powerpoint/2010/main" val="1189014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55D0B-0A84-46F2-4215-E90517EE7865}"/>
              </a:ext>
            </a:extLst>
          </p:cNvPr>
          <p:cNvSpPr>
            <a:spLocks noGrp="1"/>
          </p:cNvSpPr>
          <p:nvPr>
            <p:ph type="title"/>
          </p:nvPr>
        </p:nvSpPr>
        <p:spPr>
          <a:xfrm>
            <a:off x="746277" y="53219"/>
            <a:ext cx="10131425" cy="1456267"/>
          </a:xfrm>
        </p:spPr>
        <p:txBody>
          <a:bodyPr/>
          <a:lstStyle/>
          <a:p>
            <a:pPr algn="ctr"/>
            <a:r>
              <a:rPr lang="en-GB" dirty="0">
                <a:cs typeface="Calibri Light"/>
              </a:rPr>
              <a:t>Pestel analysis</a:t>
            </a:r>
            <a:endParaRPr lang="en-US" dirty="0"/>
          </a:p>
        </p:txBody>
      </p:sp>
      <p:graphicFrame>
        <p:nvGraphicFramePr>
          <p:cNvPr id="3" name="Table 3">
            <a:extLst>
              <a:ext uri="{FF2B5EF4-FFF2-40B4-BE49-F238E27FC236}">
                <a16:creationId xmlns:a16="http://schemas.microsoft.com/office/drawing/2014/main" id="{B4E23429-84CC-C8E5-A431-2F722BDD7B89}"/>
              </a:ext>
            </a:extLst>
          </p:cNvPr>
          <p:cNvGraphicFramePr>
            <a:graphicFrameLocks noGrp="1"/>
          </p:cNvGraphicFramePr>
          <p:nvPr>
            <p:extLst>
              <p:ext uri="{D42A27DB-BD31-4B8C-83A1-F6EECF244321}">
                <p14:modId xmlns:p14="http://schemas.microsoft.com/office/powerpoint/2010/main" val="260324203"/>
              </p:ext>
            </p:extLst>
          </p:nvPr>
        </p:nvGraphicFramePr>
        <p:xfrm>
          <a:off x="1608667" y="1693332"/>
          <a:ext cx="9815273" cy="4385491"/>
        </p:xfrm>
        <a:graphic>
          <a:graphicData uri="http://schemas.openxmlformats.org/drawingml/2006/table">
            <a:tbl>
              <a:tblPr firstRow="1" bandRow="1">
                <a:tableStyleId>{5C22544A-7EE6-4342-B048-85BDC9FD1C3A}</a:tableStyleId>
              </a:tblPr>
              <a:tblGrid>
                <a:gridCol w="1814285">
                  <a:extLst>
                    <a:ext uri="{9D8B030D-6E8A-4147-A177-3AD203B41FA5}">
                      <a16:colId xmlns:a16="http://schemas.microsoft.com/office/drawing/2014/main" val="3591120525"/>
                    </a:ext>
                  </a:extLst>
                </a:gridCol>
                <a:gridCol w="1632857">
                  <a:extLst>
                    <a:ext uri="{9D8B030D-6E8A-4147-A177-3AD203B41FA5}">
                      <a16:colId xmlns:a16="http://schemas.microsoft.com/office/drawing/2014/main" val="1103140219"/>
                    </a:ext>
                  </a:extLst>
                </a:gridCol>
                <a:gridCol w="1542141">
                  <a:extLst>
                    <a:ext uri="{9D8B030D-6E8A-4147-A177-3AD203B41FA5}">
                      <a16:colId xmlns:a16="http://schemas.microsoft.com/office/drawing/2014/main" val="1467358446"/>
                    </a:ext>
                  </a:extLst>
                </a:gridCol>
                <a:gridCol w="1288135">
                  <a:extLst>
                    <a:ext uri="{9D8B030D-6E8A-4147-A177-3AD203B41FA5}">
                      <a16:colId xmlns:a16="http://schemas.microsoft.com/office/drawing/2014/main" val="4173913471"/>
                    </a:ext>
                  </a:extLst>
                </a:gridCol>
                <a:gridCol w="1560284">
                  <a:extLst>
                    <a:ext uri="{9D8B030D-6E8A-4147-A177-3AD203B41FA5}">
                      <a16:colId xmlns:a16="http://schemas.microsoft.com/office/drawing/2014/main" val="3432935198"/>
                    </a:ext>
                  </a:extLst>
                </a:gridCol>
                <a:gridCol w="1977571">
                  <a:extLst>
                    <a:ext uri="{9D8B030D-6E8A-4147-A177-3AD203B41FA5}">
                      <a16:colId xmlns:a16="http://schemas.microsoft.com/office/drawing/2014/main" val="3160158779"/>
                    </a:ext>
                  </a:extLst>
                </a:gridCol>
              </a:tblGrid>
              <a:tr h="453571">
                <a:tc>
                  <a:txBody>
                    <a:bodyPr/>
                    <a:lstStyle/>
                    <a:p>
                      <a:pPr algn="ctr"/>
                      <a:r>
                        <a:rPr lang="en-GB" dirty="0"/>
                        <a:t>P</a:t>
                      </a:r>
                    </a:p>
                  </a:txBody>
                  <a:tcPr/>
                </a:tc>
                <a:tc>
                  <a:txBody>
                    <a:bodyPr/>
                    <a:lstStyle/>
                    <a:p>
                      <a:pPr algn="ctr"/>
                      <a:r>
                        <a:rPr lang="en-GB" dirty="0"/>
                        <a:t>E</a:t>
                      </a:r>
                    </a:p>
                  </a:txBody>
                  <a:tcPr/>
                </a:tc>
                <a:tc>
                  <a:txBody>
                    <a:bodyPr/>
                    <a:lstStyle/>
                    <a:p>
                      <a:pPr algn="ctr"/>
                      <a:r>
                        <a:rPr lang="en-GB" dirty="0"/>
                        <a:t>S</a:t>
                      </a:r>
                    </a:p>
                  </a:txBody>
                  <a:tcPr/>
                </a:tc>
                <a:tc>
                  <a:txBody>
                    <a:bodyPr/>
                    <a:lstStyle/>
                    <a:p>
                      <a:pPr algn="ctr"/>
                      <a:r>
                        <a:rPr lang="en-GB" dirty="0"/>
                        <a:t>T</a:t>
                      </a:r>
                    </a:p>
                  </a:txBody>
                  <a:tcPr/>
                </a:tc>
                <a:tc>
                  <a:txBody>
                    <a:bodyPr/>
                    <a:lstStyle/>
                    <a:p>
                      <a:pPr algn="ctr"/>
                      <a:r>
                        <a:rPr lang="en-GB" dirty="0"/>
                        <a:t>E</a:t>
                      </a:r>
                    </a:p>
                  </a:txBody>
                  <a:tcPr/>
                </a:tc>
                <a:tc>
                  <a:txBody>
                    <a:bodyPr/>
                    <a:lstStyle/>
                    <a:p>
                      <a:pPr algn="ctr"/>
                      <a:r>
                        <a:rPr lang="en-GB" dirty="0"/>
                        <a:t>L</a:t>
                      </a:r>
                    </a:p>
                  </a:txBody>
                  <a:tcPr/>
                </a:tc>
                <a:extLst>
                  <a:ext uri="{0D108BD9-81ED-4DB2-BD59-A6C34878D82A}">
                    <a16:rowId xmlns:a16="http://schemas.microsoft.com/office/drawing/2014/main" val="1247165323"/>
                  </a:ext>
                </a:extLst>
              </a:tr>
              <a:tr h="480480">
                <a:tc>
                  <a:txBody>
                    <a:bodyPr/>
                    <a:lstStyle/>
                    <a:p>
                      <a:pPr marL="285750" indent="-285750" algn="ctr">
                        <a:buFont typeface="Wingdings"/>
                        <a:buChar char="Ø"/>
                      </a:pPr>
                      <a:r>
                        <a:rPr lang="en-GB" dirty="0"/>
                        <a:t>Government</a:t>
                      </a:r>
                    </a:p>
                    <a:p>
                      <a:pPr marL="0" lvl="0" indent="0" algn="ctr">
                        <a:buNone/>
                      </a:pPr>
                      <a:r>
                        <a:rPr lang="en-GB" dirty="0"/>
                        <a:t>policy</a:t>
                      </a:r>
                    </a:p>
                  </a:txBody>
                  <a:tcPr/>
                </a:tc>
                <a:tc>
                  <a:txBody>
                    <a:bodyPr/>
                    <a:lstStyle/>
                    <a:p>
                      <a:pPr marL="285750" indent="-285750" algn="ctr">
                        <a:buFont typeface="Wingdings"/>
                        <a:buChar char="Ø"/>
                      </a:pPr>
                      <a:r>
                        <a:rPr lang="en-GB" dirty="0"/>
                        <a:t>Economic</a:t>
                      </a:r>
                    </a:p>
                    <a:p>
                      <a:pPr lvl="0" algn="ctr">
                        <a:buNone/>
                      </a:pPr>
                      <a:r>
                        <a:rPr lang="en-GB" dirty="0"/>
                        <a:t>growth</a:t>
                      </a:r>
                    </a:p>
                  </a:txBody>
                  <a:tcPr/>
                </a:tc>
                <a:tc>
                  <a:txBody>
                    <a:bodyPr/>
                    <a:lstStyle/>
                    <a:p>
                      <a:pPr marL="285750" indent="-285750" algn="ctr">
                        <a:buFont typeface="Wingdings"/>
                        <a:buChar char="Ø"/>
                      </a:pPr>
                      <a:r>
                        <a:rPr lang="en-GB" dirty="0"/>
                        <a:t>Population</a:t>
                      </a:r>
                    </a:p>
                    <a:p>
                      <a:pPr lvl="0" algn="ctr">
                        <a:buNone/>
                      </a:pPr>
                      <a:r>
                        <a:rPr lang="en-GB" dirty="0"/>
                        <a:t>Growth rate</a:t>
                      </a:r>
                    </a:p>
                  </a:txBody>
                  <a:tcPr/>
                </a:tc>
                <a:tc>
                  <a:txBody>
                    <a:bodyPr/>
                    <a:lstStyle/>
                    <a:p>
                      <a:pPr marL="285750" indent="-285750" algn="ctr">
                        <a:buFont typeface="Wingdings"/>
                        <a:buChar char="Ø"/>
                      </a:pPr>
                      <a:r>
                        <a:rPr lang="en-GB" dirty="0"/>
                        <a:t>Technology</a:t>
                      </a:r>
                    </a:p>
                    <a:p>
                      <a:pPr lvl="0" algn="ctr">
                        <a:buNone/>
                      </a:pPr>
                      <a:r>
                        <a:rPr lang="en-GB" dirty="0"/>
                        <a:t>Incentives</a:t>
                      </a:r>
                    </a:p>
                  </a:txBody>
                  <a:tcPr/>
                </a:tc>
                <a:tc>
                  <a:txBody>
                    <a:bodyPr/>
                    <a:lstStyle/>
                    <a:p>
                      <a:pPr marL="285750" indent="-285750" algn="ctr">
                        <a:buFont typeface="Wingdings"/>
                        <a:buChar char="Ø"/>
                      </a:pPr>
                      <a:r>
                        <a:rPr lang="en-GB" dirty="0"/>
                        <a:t>Weather</a:t>
                      </a:r>
                    </a:p>
                    <a:p>
                      <a:pPr lvl="0" algn="ctr">
                        <a:buNone/>
                      </a:pPr>
                      <a:r>
                        <a:rPr lang="en-GB" dirty="0"/>
                        <a:t>climate</a:t>
                      </a:r>
                    </a:p>
                  </a:txBody>
                  <a:tcPr/>
                </a:tc>
                <a:tc>
                  <a:txBody>
                    <a:bodyPr/>
                    <a:lstStyle/>
                    <a:p>
                      <a:pPr marL="285750" indent="-285750" algn="ctr">
                        <a:buFont typeface="Wingdings"/>
                        <a:buChar char="Ø"/>
                      </a:pPr>
                      <a:r>
                        <a:rPr lang="en-GB" dirty="0"/>
                        <a:t>Discrimination</a:t>
                      </a:r>
                      <a:endParaRPr lang="en-US" dirty="0"/>
                    </a:p>
                    <a:p>
                      <a:pPr lvl="0" algn="ctr">
                        <a:buNone/>
                      </a:pPr>
                      <a:r>
                        <a:rPr lang="en-GB" dirty="0"/>
                        <a:t>law</a:t>
                      </a:r>
                    </a:p>
                  </a:txBody>
                  <a:tcPr/>
                </a:tc>
                <a:extLst>
                  <a:ext uri="{0D108BD9-81ED-4DB2-BD59-A6C34878D82A}">
                    <a16:rowId xmlns:a16="http://schemas.microsoft.com/office/drawing/2014/main" val="1739008644"/>
                  </a:ext>
                </a:extLst>
              </a:tr>
              <a:tr h="634999">
                <a:tc>
                  <a:txBody>
                    <a:bodyPr/>
                    <a:lstStyle/>
                    <a:p>
                      <a:pPr marL="285750" indent="-285750" algn="ctr">
                        <a:buFont typeface="Wingdings"/>
                        <a:buChar char="Ø"/>
                      </a:pPr>
                      <a:r>
                        <a:rPr lang="en-GB" dirty="0"/>
                        <a:t>Political </a:t>
                      </a:r>
                      <a:endParaRPr lang="en-US" dirty="0"/>
                    </a:p>
                    <a:p>
                      <a:pPr marL="0" lvl="0" indent="0" algn="ctr">
                        <a:buNone/>
                      </a:pPr>
                      <a:r>
                        <a:rPr lang="en-GB" dirty="0"/>
                        <a:t>stability</a:t>
                      </a:r>
                    </a:p>
                  </a:txBody>
                  <a:tcPr/>
                </a:tc>
                <a:tc>
                  <a:txBody>
                    <a:bodyPr/>
                    <a:lstStyle/>
                    <a:p>
                      <a:pPr marL="285750" indent="-285750" algn="ctr">
                        <a:buFont typeface="Wingdings"/>
                        <a:buChar char="Ø"/>
                      </a:pPr>
                      <a:r>
                        <a:rPr lang="en-GB" dirty="0"/>
                        <a:t>Exchange</a:t>
                      </a:r>
                    </a:p>
                    <a:p>
                      <a:pPr lvl="0" algn="ctr">
                        <a:buNone/>
                      </a:pPr>
                      <a:r>
                        <a:rPr lang="en-GB" dirty="0"/>
                        <a:t>Rate</a:t>
                      </a:r>
                    </a:p>
                  </a:txBody>
                  <a:tcPr/>
                </a:tc>
                <a:tc>
                  <a:txBody>
                    <a:bodyPr/>
                    <a:lstStyle/>
                    <a:p>
                      <a:pPr marL="285750" indent="-285750" algn="ctr">
                        <a:buFont typeface="Wingdings"/>
                        <a:buChar char="Ø"/>
                      </a:pPr>
                      <a:r>
                        <a:rPr lang="en-GB" dirty="0"/>
                        <a:t>Age</a:t>
                      </a:r>
                    </a:p>
                    <a:p>
                      <a:pPr lvl="0" algn="ctr">
                        <a:buNone/>
                      </a:pPr>
                      <a:r>
                        <a:rPr lang="en-GB" dirty="0"/>
                        <a:t>distribution</a:t>
                      </a:r>
                    </a:p>
                  </a:txBody>
                  <a:tcPr/>
                </a:tc>
                <a:tc>
                  <a:txBody>
                    <a:bodyPr/>
                    <a:lstStyle/>
                    <a:p>
                      <a:pPr marL="285750" indent="-285750" algn="ctr">
                        <a:buFont typeface="Wingdings"/>
                        <a:buChar char="Ø"/>
                      </a:pPr>
                      <a:r>
                        <a:rPr lang="en-GB" dirty="0"/>
                        <a:t>Level of</a:t>
                      </a:r>
                    </a:p>
                    <a:p>
                      <a:pPr lvl="0" algn="ctr">
                        <a:buNone/>
                      </a:pPr>
                      <a:r>
                        <a:rPr lang="en-GB" dirty="0"/>
                        <a:t>innovation</a:t>
                      </a:r>
                    </a:p>
                  </a:txBody>
                  <a:tcPr/>
                </a:tc>
                <a:tc>
                  <a:txBody>
                    <a:bodyPr/>
                    <a:lstStyle/>
                    <a:p>
                      <a:pPr marL="285750" indent="-285750" algn="ctr">
                        <a:buFont typeface="Wingdings"/>
                        <a:buChar char="Ø"/>
                      </a:pPr>
                      <a:r>
                        <a:rPr lang="en-GB" dirty="0"/>
                        <a:t>Environmental</a:t>
                      </a:r>
                      <a:endParaRPr lang="en-US" dirty="0"/>
                    </a:p>
                    <a:p>
                      <a:pPr lvl="0" algn="ctr">
                        <a:buNone/>
                      </a:pPr>
                      <a:r>
                        <a:rPr lang="en-GB" dirty="0"/>
                        <a:t>policies</a:t>
                      </a:r>
                    </a:p>
                  </a:txBody>
                  <a:tcPr/>
                </a:tc>
                <a:tc>
                  <a:txBody>
                    <a:bodyPr/>
                    <a:lstStyle/>
                    <a:p>
                      <a:pPr marL="285750" indent="-285750" algn="ctr">
                        <a:buFont typeface="Wingdings"/>
                        <a:buChar char="Ø"/>
                      </a:pPr>
                      <a:r>
                        <a:rPr lang="en-GB" dirty="0"/>
                        <a:t>Antitrust law</a:t>
                      </a:r>
                    </a:p>
                    <a:p>
                      <a:pPr marL="285750" lvl="0" indent="-285750" algn="ctr">
                        <a:buFont typeface="Wingdings"/>
                        <a:buChar char="Ø"/>
                      </a:pPr>
                      <a:r>
                        <a:rPr lang="en-GB" dirty="0"/>
                        <a:t>Employment</a:t>
                      </a:r>
                    </a:p>
                  </a:txBody>
                  <a:tcPr/>
                </a:tc>
                <a:extLst>
                  <a:ext uri="{0D108BD9-81ED-4DB2-BD59-A6C34878D82A}">
                    <a16:rowId xmlns:a16="http://schemas.microsoft.com/office/drawing/2014/main" val="3584354374"/>
                  </a:ext>
                </a:extLst>
              </a:tr>
              <a:tr h="480480">
                <a:tc>
                  <a:txBody>
                    <a:bodyPr/>
                    <a:lstStyle/>
                    <a:p>
                      <a:pPr marL="285750" indent="-285750" algn="ctr">
                        <a:buFont typeface="Wingdings"/>
                        <a:buChar char="Ø"/>
                      </a:pPr>
                      <a:r>
                        <a:rPr lang="en-GB" dirty="0"/>
                        <a:t>corruption</a:t>
                      </a:r>
                    </a:p>
                  </a:txBody>
                  <a:tcPr/>
                </a:tc>
                <a:tc>
                  <a:txBody>
                    <a:bodyPr/>
                    <a:lstStyle/>
                    <a:p>
                      <a:pPr marL="285750" indent="-285750" algn="ctr">
                        <a:buFont typeface="Wingdings"/>
                        <a:buChar char="Ø"/>
                      </a:pPr>
                      <a:r>
                        <a:rPr lang="en-GB" dirty="0"/>
                        <a:t>Unemployment</a:t>
                      </a:r>
                      <a:endParaRPr lang="en-US"/>
                    </a:p>
                    <a:p>
                      <a:pPr lvl="0" algn="ctr">
                        <a:buNone/>
                      </a:pPr>
                      <a:r>
                        <a:rPr lang="en-GB" dirty="0"/>
                        <a:t>rate</a:t>
                      </a:r>
                    </a:p>
                  </a:txBody>
                  <a:tcPr/>
                </a:tc>
                <a:tc>
                  <a:txBody>
                    <a:bodyPr/>
                    <a:lstStyle/>
                    <a:p>
                      <a:pPr marL="285750" indent="-285750" algn="ctr">
                        <a:buFont typeface="Wingdings"/>
                        <a:buChar char="Ø"/>
                      </a:pPr>
                      <a:r>
                        <a:rPr lang="en-GB" dirty="0"/>
                        <a:t>Career</a:t>
                      </a:r>
                    </a:p>
                    <a:p>
                      <a:pPr lvl="0" algn="ctr">
                        <a:buNone/>
                      </a:pPr>
                      <a:r>
                        <a:rPr lang="en-GB" dirty="0"/>
                        <a:t>attitudes</a:t>
                      </a:r>
                    </a:p>
                  </a:txBody>
                  <a:tcPr/>
                </a:tc>
                <a:tc>
                  <a:txBody>
                    <a:bodyPr/>
                    <a:lstStyle/>
                    <a:p>
                      <a:pPr marL="285750" indent="-285750" algn="ctr">
                        <a:buFont typeface="Wingdings"/>
                        <a:buChar char="Ø"/>
                      </a:pPr>
                      <a:r>
                        <a:rPr lang="en-GB" dirty="0"/>
                        <a:t>Technological</a:t>
                      </a:r>
                      <a:endParaRPr lang="en-US" dirty="0"/>
                    </a:p>
                    <a:p>
                      <a:pPr lvl="0" algn="ctr">
                        <a:buNone/>
                      </a:pPr>
                      <a:r>
                        <a:rPr lang="en-GB" dirty="0"/>
                        <a:t>change</a:t>
                      </a:r>
                    </a:p>
                  </a:txBody>
                  <a:tcPr/>
                </a:tc>
                <a:tc>
                  <a:txBody>
                    <a:bodyPr/>
                    <a:lstStyle/>
                    <a:p>
                      <a:pPr marL="285750" indent="-285750" algn="ctr">
                        <a:buFont typeface="Wingdings"/>
                        <a:buChar char="Ø"/>
                      </a:pPr>
                      <a:r>
                        <a:rPr lang="en-GB" dirty="0"/>
                        <a:t>Climate</a:t>
                      </a:r>
                    </a:p>
                    <a:p>
                      <a:pPr lvl="0" algn="ctr">
                        <a:buNone/>
                      </a:pPr>
                      <a:r>
                        <a:rPr lang="en-GB" dirty="0"/>
                        <a:t>changes</a:t>
                      </a:r>
                    </a:p>
                  </a:txBody>
                  <a:tcPr/>
                </a:tc>
                <a:tc>
                  <a:txBody>
                    <a:bodyPr/>
                    <a:lstStyle/>
                    <a:p>
                      <a:pPr marL="285750" indent="-285750" algn="ctr">
                        <a:buFont typeface="Wingdings"/>
                        <a:buChar char="Ø"/>
                      </a:pPr>
                      <a:r>
                        <a:rPr lang="en-GB" dirty="0"/>
                        <a:t>Consumer</a:t>
                      </a:r>
                    </a:p>
                    <a:p>
                      <a:pPr marL="285750" lvl="0" indent="-285750" algn="ctr">
                        <a:buFont typeface="Wingdings"/>
                        <a:buChar char="Ø"/>
                      </a:pPr>
                      <a:r>
                        <a:rPr lang="en-GB" dirty="0"/>
                        <a:t>Protection</a:t>
                      </a:r>
                    </a:p>
                    <a:p>
                      <a:pPr marL="0" lvl="0" indent="0" algn="ctr">
                        <a:buNone/>
                      </a:pPr>
                      <a:r>
                        <a:rPr lang="en-GB" dirty="0"/>
                        <a:t>law</a:t>
                      </a:r>
                    </a:p>
                  </a:txBody>
                  <a:tcPr/>
                </a:tc>
                <a:extLst>
                  <a:ext uri="{0D108BD9-81ED-4DB2-BD59-A6C34878D82A}">
                    <a16:rowId xmlns:a16="http://schemas.microsoft.com/office/drawing/2014/main" val="2977793506"/>
                  </a:ext>
                </a:extLst>
              </a:tr>
              <a:tr h="480480">
                <a:tc>
                  <a:txBody>
                    <a:bodyPr/>
                    <a:lstStyle/>
                    <a:p>
                      <a:pPr marL="285750" indent="-285750" algn="ctr">
                        <a:buFont typeface="Wingdings"/>
                        <a:buChar char="Ø"/>
                      </a:pPr>
                      <a:r>
                        <a:rPr lang="en-GB" dirty="0"/>
                        <a:t>Foreign </a:t>
                      </a:r>
                      <a:endParaRPr lang="en-US" dirty="0"/>
                    </a:p>
                    <a:p>
                      <a:pPr marL="0" lvl="0" indent="0" algn="ctr">
                        <a:buNone/>
                      </a:pPr>
                      <a:r>
                        <a:rPr lang="en-GB" dirty="0"/>
                        <a:t>Trade </a:t>
                      </a:r>
                    </a:p>
                    <a:p>
                      <a:pPr marL="0" lvl="0" indent="0" algn="ctr">
                        <a:buNone/>
                      </a:pPr>
                      <a:r>
                        <a:rPr lang="en-GB" dirty="0"/>
                        <a:t>policy</a:t>
                      </a:r>
                    </a:p>
                    <a:p>
                      <a:pPr marL="0" lvl="0" indent="0" algn="ctr">
                        <a:buNone/>
                      </a:pPr>
                      <a:endParaRPr lang="en-GB" dirty="0"/>
                    </a:p>
                  </a:txBody>
                  <a:tcPr/>
                </a:tc>
                <a:tc>
                  <a:txBody>
                    <a:bodyPr/>
                    <a:lstStyle/>
                    <a:p>
                      <a:pPr algn="ctr"/>
                      <a:endParaRPr lang="en-GB"/>
                    </a:p>
                  </a:txBody>
                  <a:tcPr/>
                </a:tc>
                <a:tc>
                  <a:txBody>
                    <a:bodyPr/>
                    <a:lstStyle/>
                    <a:p>
                      <a:pPr marL="285750" indent="-285750" algn="ctr">
                        <a:buFont typeface="Wingdings"/>
                        <a:buChar char="Ø"/>
                      </a:pPr>
                      <a:r>
                        <a:rPr lang="en-GB" dirty="0"/>
                        <a:t>Safety</a:t>
                      </a:r>
                    </a:p>
                    <a:p>
                      <a:pPr lvl="0" algn="ctr">
                        <a:buNone/>
                      </a:pPr>
                      <a:r>
                        <a:rPr lang="en-GB" dirty="0"/>
                        <a:t>Cultural</a:t>
                      </a:r>
                    </a:p>
                    <a:p>
                      <a:pPr lvl="0" algn="ctr">
                        <a:buNone/>
                      </a:pPr>
                      <a:r>
                        <a:rPr lang="en-GB" dirty="0"/>
                        <a:t>barriers</a:t>
                      </a:r>
                    </a:p>
                  </a:txBody>
                  <a:tcPr/>
                </a:tc>
                <a:tc>
                  <a:txBody>
                    <a:bodyPr/>
                    <a:lstStyle/>
                    <a:p>
                      <a:pPr algn="ctr"/>
                      <a:endParaRPr lang="en-GB"/>
                    </a:p>
                  </a:txBody>
                  <a:tcPr/>
                </a:tc>
                <a:tc>
                  <a:txBody>
                    <a:bodyPr/>
                    <a:lstStyle/>
                    <a:p>
                      <a:pPr algn="ctr"/>
                      <a:endParaRPr lang="en-GB"/>
                    </a:p>
                  </a:txBody>
                  <a:tcPr/>
                </a:tc>
                <a:tc>
                  <a:txBody>
                    <a:bodyPr/>
                    <a:lstStyle/>
                    <a:p>
                      <a:pPr algn="ctr"/>
                      <a:endParaRPr lang="en-GB" dirty="0"/>
                    </a:p>
                    <a:p>
                      <a:pPr marL="285750" lvl="0" indent="-285750" algn="ctr">
                        <a:buFont typeface="Wingdings"/>
                        <a:buChar char="Ø"/>
                      </a:pPr>
                      <a:r>
                        <a:rPr lang="en-GB" dirty="0"/>
                        <a:t>Health and safety law</a:t>
                      </a:r>
                    </a:p>
                  </a:txBody>
                  <a:tcPr/>
                </a:tc>
                <a:extLst>
                  <a:ext uri="{0D108BD9-81ED-4DB2-BD59-A6C34878D82A}">
                    <a16:rowId xmlns:a16="http://schemas.microsoft.com/office/drawing/2014/main" val="1000696669"/>
                  </a:ext>
                </a:extLst>
              </a:tr>
            </a:tbl>
          </a:graphicData>
        </a:graphic>
      </p:graphicFrame>
    </p:spTree>
    <p:extLst>
      <p:ext uri="{BB962C8B-B14F-4D97-AF65-F5344CB8AC3E}">
        <p14:creationId xmlns:p14="http://schemas.microsoft.com/office/powerpoint/2010/main" val="2143457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50FFE-6388-2FB0-CE4C-C48C487B01D8}"/>
              </a:ext>
            </a:extLst>
          </p:cNvPr>
          <p:cNvSpPr>
            <a:spLocks noGrp="1"/>
          </p:cNvSpPr>
          <p:nvPr>
            <p:ph type="title"/>
          </p:nvPr>
        </p:nvSpPr>
        <p:spPr>
          <a:xfrm>
            <a:off x="601133" y="1082523"/>
            <a:ext cx="3680885" cy="1371600"/>
          </a:xfrm>
        </p:spPr>
        <p:txBody>
          <a:bodyPr/>
          <a:lstStyle/>
          <a:p>
            <a:pPr algn="ctr"/>
            <a:r>
              <a:rPr lang="en-GB" sz="2800" dirty="0">
                <a:cs typeface="Calibri Light"/>
              </a:rPr>
              <a:t>Swot ANALYSIS</a:t>
            </a:r>
            <a:br>
              <a:rPr lang="en-GB" dirty="0">
                <a:cs typeface="Calibri Light"/>
              </a:rPr>
            </a:br>
            <a:br>
              <a:rPr lang="en-GB" dirty="0">
                <a:cs typeface="Calibri Light"/>
              </a:rPr>
            </a:br>
            <a:endParaRPr lang="en-GB" dirty="0">
              <a:cs typeface="Calibri Light"/>
            </a:endParaRPr>
          </a:p>
        </p:txBody>
      </p:sp>
      <p:sp>
        <p:nvSpPr>
          <p:cNvPr id="9" name="Content Placeholder 8">
            <a:extLst>
              <a:ext uri="{FF2B5EF4-FFF2-40B4-BE49-F238E27FC236}">
                <a16:creationId xmlns:a16="http://schemas.microsoft.com/office/drawing/2014/main" id="{29246097-6D7B-5C52-3B1B-E9472784C448}"/>
              </a:ext>
            </a:extLst>
          </p:cNvPr>
          <p:cNvSpPr>
            <a:spLocks noGrp="1"/>
          </p:cNvSpPr>
          <p:nvPr>
            <p:ph idx="1"/>
          </p:nvPr>
        </p:nvSpPr>
        <p:spPr/>
        <p:txBody>
          <a:bodyPr/>
          <a:lstStyle/>
          <a:p>
            <a:endParaRPr lang="en-GB"/>
          </a:p>
        </p:txBody>
      </p:sp>
      <p:sp>
        <p:nvSpPr>
          <p:cNvPr id="4" name="Text Placeholder 3">
            <a:extLst>
              <a:ext uri="{FF2B5EF4-FFF2-40B4-BE49-F238E27FC236}">
                <a16:creationId xmlns:a16="http://schemas.microsoft.com/office/drawing/2014/main" id="{ABD5CB82-A080-74BC-A40F-C69D63B6577B}"/>
              </a:ext>
            </a:extLst>
          </p:cNvPr>
          <p:cNvSpPr>
            <a:spLocks noGrp="1"/>
          </p:cNvSpPr>
          <p:nvPr>
            <p:ph type="body" sz="half" idx="2"/>
          </p:nvPr>
        </p:nvSpPr>
        <p:spPr>
          <a:xfrm>
            <a:off x="601133" y="2611361"/>
            <a:ext cx="3741361" cy="2179561"/>
          </a:xfrm>
        </p:spPr>
        <p:txBody>
          <a:bodyPr>
            <a:normAutofit/>
          </a:bodyPr>
          <a:lstStyle/>
          <a:p>
            <a:r>
              <a:rPr lang="en-GB" sz="1800" dirty="0">
                <a:cs typeface="Calibri"/>
              </a:rPr>
              <a:t>Mostly organizations carry out SWOT analysis, try to identify the internally and externally their trends and patterns may have either positive and negative impacts</a:t>
            </a:r>
            <a:r>
              <a:rPr lang="en-GB" sz="1800" dirty="0">
                <a:ea typeface="+mn-lt"/>
                <a:cs typeface="+mn-lt"/>
              </a:rPr>
              <a:t> (Namugenyi, Nimmagadda and Reiners, 2019)</a:t>
            </a:r>
            <a:endParaRPr lang="en-GB" sz="1800" dirty="0">
              <a:cs typeface="Calibri"/>
            </a:endParaRPr>
          </a:p>
        </p:txBody>
      </p:sp>
      <p:sp>
        <p:nvSpPr>
          <p:cNvPr id="10" name="Rectangle: Rounded Corners 9">
            <a:extLst>
              <a:ext uri="{FF2B5EF4-FFF2-40B4-BE49-F238E27FC236}">
                <a16:creationId xmlns:a16="http://schemas.microsoft.com/office/drawing/2014/main" id="{75AA7B73-7CEB-F514-D971-49F68BB94F89}"/>
              </a:ext>
            </a:extLst>
          </p:cNvPr>
          <p:cNvSpPr/>
          <p:nvPr/>
        </p:nvSpPr>
        <p:spPr>
          <a:xfrm>
            <a:off x="4840515" y="1048657"/>
            <a:ext cx="2660951" cy="191104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cs typeface="Calibri"/>
              </a:rPr>
              <a:t>STRENGTHS</a:t>
            </a:r>
            <a:endParaRPr lang="en-US" dirty="0"/>
          </a:p>
        </p:txBody>
      </p:sp>
      <p:sp>
        <p:nvSpPr>
          <p:cNvPr id="11" name="Rectangle: Rounded Corners 10">
            <a:extLst>
              <a:ext uri="{FF2B5EF4-FFF2-40B4-BE49-F238E27FC236}">
                <a16:creationId xmlns:a16="http://schemas.microsoft.com/office/drawing/2014/main" id="{8D4E805F-B0ED-624C-F0FF-2261B66BFF65}"/>
              </a:ext>
            </a:extLst>
          </p:cNvPr>
          <p:cNvSpPr/>
          <p:nvPr/>
        </p:nvSpPr>
        <p:spPr>
          <a:xfrm>
            <a:off x="7729009" y="1082676"/>
            <a:ext cx="2624666" cy="187476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cs typeface="Calibri"/>
              </a:rPr>
              <a:t>WEAKNESSES</a:t>
            </a:r>
            <a:endParaRPr lang="en-GB" dirty="0">
              <a:cs typeface="Calibri"/>
            </a:endParaRPr>
          </a:p>
        </p:txBody>
      </p:sp>
      <p:sp>
        <p:nvSpPr>
          <p:cNvPr id="12" name="Rectangle: Rounded Corners 11">
            <a:extLst>
              <a:ext uri="{FF2B5EF4-FFF2-40B4-BE49-F238E27FC236}">
                <a16:creationId xmlns:a16="http://schemas.microsoft.com/office/drawing/2014/main" id="{96979B00-3CA2-41FB-F4F0-0A71CACD5363}"/>
              </a:ext>
            </a:extLst>
          </p:cNvPr>
          <p:cNvSpPr/>
          <p:nvPr/>
        </p:nvSpPr>
        <p:spPr>
          <a:xfrm>
            <a:off x="4835979" y="3366408"/>
            <a:ext cx="2660951" cy="18263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cs typeface="Calibri"/>
              </a:rPr>
              <a:t>OPPORTUNITIES</a:t>
            </a:r>
            <a:endParaRPr lang="en-GB" dirty="0"/>
          </a:p>
        </p:txBody>
      </p:sp>
      <p:sp>
        <p:nvSpPr>
          <p:cNvPr id="13" name="Rectangle: Rounded Corners 12">
            <a:extLst>
              <a:ext uri="{FF2B5EF4-FFF2-40B4-BE49-F238E27FC236}">
                <a16:creationId xmlns:a16="http://schemas.microsoft.com/office/drawing/2014/main" id="{82B6B3A1-7A6D-49E6-6B64-6B4A94399CA0}"/>
              </a:ext>
            </a:extLst>
          </p:cNvPr>
          <p:cNvSpPr/>
          <p:nvPr/>
        </p:nvSpPr>
        <p:spPr>
          <a:xfrm>
            <a:off x="7724473" y="3279473"/>
            <a:ext cx="2636761" cy="18505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cs typeface="Calibri"/>
              </a:rPr>
              <a:t>THREATS</a:t>
            </a:r>
            <a:endParaRPr lang="en-GB" dirty="0"/>
          </a:p>
        </p:txBody>
      </p:sp>
    </p:spTree>
    <p:extLst>
      <p:ext uri="{BB962C8B-B14F-4D97-AF65-F5344CB8AC3E}">
        <p14:creationId xmlns:p14="http://schemas.microsoft.com/office/powerpoint/2010/main" val="178283419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66C606-F808-48E4-9712-E0DBC3131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53C7511-5C4B-49F2-9293-ABA92108D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663C6984-5246-446C-81C5-800EE68D38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2EE9E0B9-BDEE-4DC9-A916-2A1A4EF2EBBF}"/>
              </a:ext>
            </a:extLst>
          </p:cNvPr>
          <p:cNvSpPr>
            <a:spLocks noGrp="1"/>
          </p:cNvSpPr>
          <p:nvPr>
            <p:ph type="title"/>
          </p:nvPr>
        </p:nvSpPr>
        <p:spPr>
          <a:xfrm>
            <a:off x="718457" y="531278"/>
            <a:ext cx="3211517" cy="5292579"/>
          </a:xfrm>
        </p:spPr>
        <p:txBody>
          <a:bodyPr>
            <a:normAutofit/>
          </a:bodyPr>
          <a:lstStyle/>
          <a:p>
            <a:r>
              <a:rPr lang="en-GB">
                <a:solidFill>
                  <a:srgbClr val="FFFFFF"/>
                </a:solidFill>
                <a:cs typeface="Calibri Light"/>
              </a:rPr>
              <a:t>Fishbone diagram</a:t>
            </a:r>
            <a:endParaRPr lang="en-GB">
              <a:solidFill>
                <a:srgbClr val="FFFFFF"/>
              </a:solidFill>
            </a:endParaRPr>
          </a:p>
        </p:txBody>
      </p:sp>
      <p:sp useBgFill="1">
        <p:nvSpPr>
          <p:cNvPr id="15" name="Freeform: Shape 14">
            <a:extLst>
              <a:ext uri="{FF2B5EF4-FFF2-40B4-BE49-F238E27FC236}">
                <a16:creationId xmlns:a16="http://schemas.microsoft.com/office/drawing/2014/main" id="{DE43C4C2-EE74-4F25-A574-5D0AB6ED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4B47070B-E01F-6864-EC9A-831EFB39C9DA}"/>
              </a:ext>
            </a:extLst>
          </p:cNvPr>
          <p:cNvGraphicFramePr>
            <a:graphicFrameLocks noGrp="1"/>
          </p:cNvGraphicFramePr>
          <p:nvPr>
            <p:ph idx="1"/>
            <p:extLst>
              <p:ext uri="{D42A27DB-BD31-4B8C-83A1-F6EECF244321}">
                <p14:modId xmlns:p14="http://schemas.microsoft.com/office/powerpoint/2010/main" val="716221709"/>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523310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aphical user interface, application, Word&#10;&#10;Description automatically generated">
            <a:extLst>
              <a:ext uri="{FF2B5EF4-FFF2-40B4-BE49-F238E27FC236}">
                <a16:creationId xmlns:a16="http://schemas.microsoft.com/office/drawing/2014/main" id="{17C12097-3313-0B60-B5C1-F676F9B034A0}"/>
              </a:ext>
            </a:extLst>
          </p:cNvPr>
          <p:cNvPicPr>
            <a:picLocks noChangeAspect="1"/>
          </p:cNvPicPr>
          <p:nvPr/>
        </p:nvPicPr>
        <p:blipFill rotWithShape="1">
          <a:blip r:embed="rId3"/>
          <a:srcRect l="28709" t="37100" r="29790" b="19403"/>
          <a:stretch/>
        </p:blipFill>
        <p:spPr>
          <a:xfrm>
            <a:off x="1635351" y="800007"/>
            <a:ext cx="8906942" cy="5251118"/>
          </a:xfrm>
          <a:prstGeom prst="rect">
            <a:avLst/>
          </a:prstGeom>
        </p:spPr>
      </p:pic>
      <p:sp>
        <p:nvSpPr>
          <p:cNvPr id="2" name="TextBox 1">
            <a:extLst>
              <a:ext uri="{FF2B5EF4-FFF2-40B4-BE49-F238E27FC236}">
                <a16:creationId xmlns:a16="http://schemas.microsoft.com/office/drawing/2014/main" id="{D79D1B76-E234-0244-9E8E-45DC08A26B6B}"/>
              </a:ext>
            </a:extLst>
          </p:cNvPr>
          <p:cNvSpPr txBox="1"/>
          <p:nvPr/>
        </p:nvSpPr>
        <p:spPr>
          <a:xfrm>
            <a:off x="2208591" y="1531257"/>
            <a:ext cx="76054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ea typeface="+mn-lt"/>
                <a:cs typeface="+mn-lt"/>
              </a:rPr>
              <a:t>      </a:t>
            </a:r>
            <a:endParaRPr lang="en-US">
              <a:ea typeface="+mn-lt"/>
              <a:cs typeface="+mn-lt"/>
            </a:endParaRPr>
          </a:p>
        </p:txBody>
      </p:sp>
    </p:spTree>
    <p:extLst>
      <p:ext uri="{BB962C8B-B14F-4D97-AF65-F5344CB8AC3E}">
        <p14:creationId xmlns:p14="http://schemas.microsoft.com/office/powerpoint/2010/main" val="397769007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E1EC4-614E-34DC-6052-90B2D4739D69}"/>
              </a:ext>
            </a:extLst>
          </p:cNvPr>
          <p:cNvSpPr>
            <a:spLocks noGrp="1"/>
          </p:cNvSpPr>
          <p:nvPr>
            <p:ph type="title"/>
          </p:nvPr>
        </p:nvSpPr>
        <p:spPr/>
        <p:txBody>
          <a:bodyPr/>
          <a:lstStyle/>
          <a:p>
            <a:pPr algn="ctr"/>
            <a:r>
              <a:rPr lang="en-GB" dirty="0">
                <a:cs typeface="Calibri Light"/>
              </a:rPr>
              <a:t>the problem of staff shortages  </a:t>
            </a:r>
          </a:p>
        </p:txBody>
      </p:sp>
      <p:sp>
        <p:nvSpPr>
          <p:cNvPr id="3" name="Content Placeholder 2">
            <a:extLst>
              <a:ext uri="{FF2B5EF4-FFF2-40B4-BE49-F238E27FC236}">
                <a16:creationId xmlns:a16="http://schemas.microsoft.com/office/drawing/2014/main" id="{03430AA6-4ACD-880E-7A65-018EEC1BCFF8}"/>
              </a:ext>
            </a:extLst>
          </p:cNvPr>
          <p:cNvSpPr>
            <a:spLocks noGrp="1"/>
          </p:cNvSpPr>
          <p:nvPr>
            <p:ph sz="half" idx="1"/>
          </p:nvPr>
        </p:nvSpPr>
        <p:spPr/>
        <p:txBody>
          <a:bodyPr/>
          <a:lstStyle/>
          <a:p>
            <a:r>
              <a:rPr lang="en-GB" dirty="0">
                <a:ea typeface="+mn-lt"/>
                <a:cs typeface="+mn-lt"/>
              </a:rPr>
              <a:t>Moriarty, J., Manthorpe, J., Hussein, S. and M. Cornes (2008) “Staff shortages and immigration in the social care sector”, A report prepared for the Migration Advisory Committee </a:t>
            </a:r>
            <a:endParaRPr lang="en-GB" dirty="0"/>
          </a:p>
        </p:txBody>
      </p:sp>
      <p:sp>
        <p:nvSpPr>
          <p:cNvPr id="4" name="Content Placeholder 3">
            <a:extLst>
              <a:ext uri="{FF2B5EF4-FFF2-40B4-BE49-F238E27FC236}">
                <a16:creationId xmlns:a16="http://schemas.microsoft.com/office/drawing/2014/main" id="{632B1BEA-8F4B-FB80-30CE-E8277212F27D}"/>
              </a:ext>
            </a:extLst>
          </p:cNvPr>
          <p:cNvSpPr>
            <a:spLocks noGrp="1"/>
          </p:cNvSpPr>
          <p:nvPr>
            <p:ph sz="half" idx="2"/>
          </p:nvPr>
        </p:nvSpPr>
        <p:spPr/>
        <p:txBody>
          <a:bodyPr/>
          <a:lstStyle/>
          <a:p>
            <a:r>
              <a:rPr lang="en-GB" dirty="0">
                <a:cs typeface="Calibri"/>
              </a:rPr>
              <a:t>Staff group said they fear that low pay, burnout from heavy workload and constant pressure during shift, by the covid-19 pandemic, were leading for workers to quit</a:t>
            </a:r>
            <a:endParaRPr lang="en-GB" dirty="0"/>
          </a:p>
        </p:txBody>
      </p:sp>
    </p:spTree>
    <p:extLst>
      <p:ext uri="{BB962C8B-B14F-4D97-AF65-F5344CB8AC3E}">
        <p14:creationId xmlns:p14="http://schemas.microsoft.com/office/powerpoint/2010/main" val="3643813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F2B77-62AC-C8D4-C6A7-AF1AC1D60817}"/>
              </a:ext>
            </a:extLst>
          </p:cNvPr>
          <p:cNvSpPr>
            <a:spLocks noGrp="1"/>
          </p:cNvSpPr>
          <p:nvPr>
            <p:ph type="title"/>
          </p:nvPr>
        </p:nvSpPr>
        <p:spPr>
          <a:xfrm>
            <a:off x="685801" y="258838"/>
            <a:ext cx="9974187" cy="1214363"/>
          </a:xfrm>
        </p:spPr>
        <p:txBody>
          <a:bodyPr/>
          <a:lstStyle/>
          <a:p>
            <a:pPr algn="ctr"/>
            <a:r>
              <a:rPr lang="en-GB" dirty="0" err="1">
                <a:cs typeface="Calibri Light"/>
              </a:rPr>
              <a:t>Pmi</a:t>
            </a:r>
            <a:r>
              <a:rPr lang="en-GB" dirty="0">
                <a:cs typeface="Calibri Light"/>
              </a:rPr>
              <a:t> SOLVING THE PROBLEM OF the</a:t>
            </a:r>
            <a:br>
              <a:rPr lang="en-GB" dirty="0">
                <a:cs typeface="Calibri Light"/>
              </a:rPr>
            </a:br>
            <a:r>
              <a:rPr lang="en-GB" dirty="0">
                <a:cs typeface="Calibri Light"/>
              </a:rPr>
              <a:t>ENVIROMENT</a:t>
            </a:r>
          </a:p>
        </p:txBody>
      </p:sp>
      <p:graphicFrame>
        <p:nvGraphicFramePr>
          <p:cNvPr id="3" name="Table 3">
            <a:extLst>
              <a:ext uri="{FF2B5EF4-FFF2-40B4-BE49-F238E27FC236}">
                <a16:creationId xmlns:a16="http://schemas.microsoft.com/office/drawing/2014/main" id="{CEA7987B-B37A-78AA-0BE9-754ECF261BD0}"/>
              </a:ext>
            </a:extLst>
          </p:cNvPr>
          <p:cNvGraphicFramePr>
            <a:graphicFrameLocks noGrp="1"/>
          </p:cNvGraphicFramePr>
          <p:nvPr>
            <p:extLst>
              <p:ext uri="{D42A27DB-BD31-4B8C-83A1-F6EECF244321}">
                <p14:modId xmlns:p14="http://schemas.microsoft.com/office/powerpoint/2010/main" val="13033069"/>
              </p:ext>
            </p:extLst>
          </p:nvPr>
        </p:nvGraphicFramePr>
        <p:xfrm>
          <a:off x="1576252" y="1689995"/>
          <a:ext cx="8963931" cy="3728292"/>
        </p:xfrm>
        <a:graphic>
          <a:graphicData uri="http://schemas.openxmlformats.org/drawingml/2006/table">
            <a:tbl>
              <a:tblPr firstRow="1" bandRow="1">
                <a:tableStyleId>{5C22544A-7EE6-4342-B048-85BDC9FD1C3A}</a:tableStyleId>
              </a:tblPr>
              <a:tblGrid>
                <a:gridCol w="2892220">
                  <a:extLst>
                    <a:ext uri="{9D8B030D-6E8A-4147-A177-3AD203B41FA5}">
                      <a16:colId xmlns:a16="http://schemas.microsoft.com/office/drawing/2014/main" val="1649171840"/>
                    </a:ext>
                  </a:extLst>
                </a:gridCol>
                <a:gridCol w="3041854">
                  <a:extLst>
                    <a:ext uri="{9D8B030D-6E8A-4147-A177-3AD203B41FA5}">
                      <a16:colId xmlns:a16="http://schemas.microsoft.com/office/drawing/2014/main" val="1203076603"/>
                    </a:ext>
                  </a:extLst>
                </a:gridCol>
                <a:gridCol w="3029857">
                  <a:extLst>
                    <a:ext uri="{9D8B030D-6E8A-4147-A177-3AD203B41FA5}">
                      <a16:colId xmlns:a16="http://schemas.microsoft.com/office/drawing/2014/main" val="2661162084"/>
                    </a:ext>
                  </a:extLst>
                </a:gridCol>
              </a:tblGrid>
              <a:tr h="924667">
                <a:tc>
                  <a:txBody>
                    <a:bodyPr/>
                    <a:lstStyle/>
                    <a:p>
                      <a:pPr algn="ctr"/>
                      <a:endParaRPr lang="en-GB" dirty="0"/>
                    </a:p>
                    <a:p>
                      <a:pPr lvl="0" algn="ctr">
                        <a:buNone/>
                      </a:pPr>
                      <a:r>
                        <a:rPr lang="en-GB" dirty="0"/>
                        <a:t>PULS</a:t>
                      </a:r>
                    </a:p>
                  </a:txBody>
                  <a:tcPr/>
                </a:tc>
                <a:tc>
                  <a:txBody>
                    <a:bodyPr/>
                    <a:lstStyle/>
                    <a:p>
                      <a:pPr algn="ctr"/>
                      <a:endParaRPr lang="en-GB" dirty="0"/>
                    </a:p>
                    <a:p>
                      <a:pPr lvl="0" algn="ctr">
                        <a:buNone/>
                      </a:pPr>
                      <a:r>
                        <a:rPr lang="en-GB" dirty="0"/>
                        <a:t>MINUS</a:t>
                      </a:r>
                    </a:p>
                  </a:txBody>
                  <a:tcPr/>
                </a:tc>
                <a:tc>
                  <a:txBody>
                    <a:bodyPr/>
                    <a:lstStyle/>
                    <a:p>
                      <a:pPr algn="ctr"/>
                      <a:endParaRPr lang="en-GB" dirty="0"/>
                    </a:p>
                    <a:p>
                      <a:pPr lvl="0" algn="ctr">
                        <a:buNone/>
                      </a:pPr>
                      <a:r>
                        <a:rPr lang="en-GB" dirty="0"/>
                        <a:t>INTERESTING</a:t>
                      </a:r>
                    </a:p>
                    <a:p>
                      <a:pPr lvl="0" algn="ctr">
                        <a:buNone/>
                      </a:pPr>
                      <a:endParaRPr lang="en-GB" dirty="0"/>
                    </a:p>
                  </a:txBody>
                  <a:tcPr/>
                </a:tc>
                <a:extLst>
                  <a:ext uri="{0D108BD9-81ED-4DB2-BD59-A6C34878D82A}">
                    <a16:rowId xmlns:a16="http://schemas.microsoft.com/office/drawing/2014/main" val="80380207"/>
                  </a:ext>
                </a:extLst>
              </a:tr>
              <a:tr h="647266">
                <a:tc>
                  <a:txBody>
                    <a:bodyPr/>
                    <a:lstStyle/>
                    <a:p>
                      <a:pPr algn="l"/>
                      <a:r>
                        <a:rPr lang="en-GB" dirty="0"/>
                        <a:t>Less cars+5</a:t>
                      </a:r>
                    </a:p>
                  </a:txBody>
                  <a:tcPr/>
                </a:tc>
                <a:tc>
                  <a:txBody>
                    <a:bodyPr/>
                    <a:lstStyle/>
                    <a:p>
                      <a:r>
                        <a:rPr lang="en-GB" dirty="0"/>
                        <a:t>Less air pollution-1</a:t>
                      </a:r>
                    </a:p>
                    <a:p>
                      <a:pPr lvl="0">
                        <a:buNone/>
                      </a:pPr>
                      <a:endParaRPr lang="en-GB" dirty="0"/>
                    </a:p>
                  </a:txBody>
                  <a:tcPr/>
                </a:tc>
                <a:tc>
                  <a:txBody>
                    <a:bodyPr/>
                    <a:lstStyle/>
                    <a:p>
                      <a:r>
                        <a:rPr lang="en-GB" dirty="0"/>
                        <a:t>Clean are zone+7</a:t>
                      </a:r>
                    </a:p>
                  </a:txBody>
                  <a:tcPr/>
                </a:tc>
                <a:extLst>
                  <a:ext uri="{0D108BD9-81ED-4DB2-BD59-A6C34878D82A}">
                    <a16:rowId xmlns:a16="http://schemas.microsoft.com/office/drawing/2014/main" val="2443083271"/>
                  </a:ext>
                </a:extLst>
              </a:tr>
              <a:tr h="647266">
                <a:tc>
                  <a:txBody>
                    <a:bodyPr/>
                    <a:lstStyle/>
                    <a:p>
                      <a:r>
                        <a:rPr lang="en-GB" dirty="0"/>
                        <a:t>Public transport+3</a:t>
                      </a:r>
                    </a:p>
                    <a:p>
                      <a:pPr lvl="0">
                        <a:buNone/>
                      </a:pPr>
                      <a:endParaRPr lang="en-GB" dirty="0"/>
                    </a:p>
                  </a:txBody>
                  <a:tcPr/>
                </a:tc>
                <a:tc>
                  <a:txBody>
                    <a:bodyPr/>
                    <a:lstStyle/>
                    <a:p>
                      <a:r>
                        <a:rPr lang="en-GB" dirty="0"/>
                        <a:t>Waiting in cold weather-4</a:t>
                      </a:r>
                    </a:p>
                  </a:txBody>
                  <a:tcPr/>
                </a:tc>
                <a:tc>
                  <a:txBody>
                    <a:bodyPr/>
                    <a:lstStyle/>
                    <a:p>
                      <a:r>
                        <a:rPr lang="en-GB" dirty="0"/>
                        <a:t>More traveling time-4</a:t>
                      </a:r>
                    </a:p>
                  </a:txBody>
                  <a:tcPr/>
                </a:tc>
                <a:extLst>
                  <a:ext uri="{0D108BD9-81ED-4DB2-BD59-A6C34878D82A}">
                    <a16:rowId xmlns:a16="http://schemas.microsoft.com/office/drawing/2014/main" val="2419624206"/>
                  </a:ext>
                </a:extLst>
              </a:tr>
              <a:tr h="647266">
                <a:tc>
                  <a:txBody>
                    <a:bodyPr/>
                    <a:lstStyle/>
                    <a:p>
                      <a:pPr lvl="0">
                        <a:buNone/>
                      </a:pPr>
                      <a:r>
                        <a:rPr lang="en-GB" dirty="0"/>
                        <a:t>Riding bicycle+5</a:t>
                      </a:r>
                    </a:p>
                  </a:txBody>
                  <a:tcPr/>
                </a:tc>
                <a:tc>
                  <a:txBody>
                    <a:bodyPr/>
                    <a:lstStyle/>
                    <a:p>
                      <a:pPr lvl="0">
                        <a:buNone/>
                      </a:pPr>
                      <a:r>
                        <a:rPr lang="en-GB" dirty="0"/>
                        <a:t>Careful of the cars on road-6</a:t>
                      </a:r>
                    </a:p>
                  </a:txBody>
                  <a:tcPr/>
                </a:tc>
                <a:tc>
                  <a:txBody>
                    <a:bodyPr/>
                    <a:lstStyle/>
                    <a:p>
                      <a:pPr lvl="0">
                        <a:buNone/>
                      </a:pPr>
                      <a:r>
                        <a:rPr lang="en-GB" dirty="0"/>
                        <a:t>Good exercise+6</a:t>
                      </a:r>
                    </a:p>
                    <a:p>
                      <a:pPr lvl="0">
                        <a:buNone/>
                      </a:pPr>
                      <a:endParaRPr lang="en-GB" dirty="0"/>
                    </a:p>
                  </a:txBody>
                  <a:tcPr/>
                </a:tc>
                <a:extLst>
                  <a:ext uri="{0D108BD9-81ED-4DB2-BD59-A6C34878D82A}">
                    <a16:rowId xmlns:a16="http://schemas.microsoft.com/office/drawing/2014/main" val="3301219678"/>
                  </a:ext>
                </a:extLst>
              </a:tr>
              <a:tr h="480827">
                <a:tc>
                  <a:txBody>
                    <a:bodyPr/>
                    <a:lstStyle/>
                    <a:p>
                      <a:pPr lvl="0">
                        <a:buNone/>
                      </a:pPr>
                      <a:r>
                        <a:rPr lang="en-GB" dirty="0"/>
                        <a:t>Total=13</a:t>
                      </a:r>
                    </a:p>
                  </a:txBody>
                  <a:tcPr/>
                </a:tc>
                <a:tc>
                  <a:txBody>
                    <a:bodyPr/>
                    <a:lstStyle/>
                    <a:p>
                      <a:pPr lvl="0">
                        <a:buNone/>
                      </a:pPr>
                      <a:r>
                        <a:rPr lang="en-GB" dirty="0"/>
                        <a:t>Total=-11</a:t>
                      </a:r>
                    </a:p>
                  </a:txBody>
                  <a:tcPr/>
                </a:tc>
                <a:tc>
                  <a:txBody>
                    <a:bodyPr/>
                    <a:lstStyle/>
                    <a:p>
                      <a:pPr lvl="0">
                        <a:buNone/>
                      </a:pPr>
                      <a:r>
                        <a:rPr lang="en-GB" dirty="0"/>
                        <a:t>Total=9</a:t>
                      </a:r>
                    </a:p>
                  </a:txBody>
                  <a:tcPr/>
                </a:tc>
                <a:extLst>
                  <a:ext uri="{0D108BD9-81ED-4DB2-BD59-A6C34878D82A}">
                    <a16:rowId xmlns:a16="http://schemas.microsoft.com/office/drawing/2014/main" val="2544679999"/>
                  </a:ext>
                </a:extLst>
              </a:tr>
              <a:tr h="381000">
                <a:tc>
                  <a:txBody>
                    <a:bodyPr/>
                    <a:lstStyle/>
                    <a:p>
                      <a:pPr lvl="0">
                        <a:buNone/>
                      </a:pPr>
                      <a:endParaRPr lang="en-GB" dirty="0"/>
                    </a:p>
                  </a:txBody>
                  <a:tcPr/>
                </a:tc>
                <a:tc>
                  <a:txBody>
                    <a:bodyPr/>
                    <a:lstStyle/>
                    <a:p>
                      <a:pPr lvl="0" algn="ctr">
                        <a:buNone/>
                      </a:pPr>
                      <a:r>
                        <a:rPr lang="en-GB" dirty="0"/>
                        <a:t>Overla Total=11</a:t>
                      </a:r>
                    </a:p>
                  </a:txBody>
                  <a:tcPr/>
                </a:tc>
                <a:tc>
                  <a:txBody>
                    <a:bodyPr/>
                    <a:lstStyle/>
                    <a:p>
                      <a:pPr lvl="0">
                        <a:buNone/>
                      </a:pPr>
                      <a:endParaRPr lang="en-GB" dirty="0"/>
                    </a:p>
                  </a:txBody>
                  <a:tcPr/>
                </a:tc>
                <a:extLst>
                  <a:ext uri="{0D108BD9-81ED-4DB2-BD59-A6C34878D82A}">
                    <a16:rowId xmlns:a16="http://schemas.microsoft.com/office/drawing/2014/main" val="1325164540"/>
                  </a:ext>
                </a:extLst>
              </a:tr>
            </a:tbl>
          </a:graphicData>
        </a:graphic>
      </p:graphicFrame>
    </p:spTree>
    <p:extLst>
      <p:ext uri="{BB962C8B-B14F-4D97-AF65-F5344CB8AC3E}">
        <p14:creationId xmlns:p14="http://schemas.microsoft.com/office/powerpoint/2010/main" val="1335028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91FB1-17D6-8EAD-DBAD-0E45F60A9DD0}"/>
              </a:ext>
            </a:extLst>
          </p:cNvPr>
          <p:cNvSpPr>
            <a:spLocks noGrp="1"/>
          </p:cNvSpPr>
          <p:nvPr>
            <p:ph type="title"/>
          </p:nvPr>
        </p:nvSpPr>
        <p:spPr/>
        <p:txBody>
          <a:bodyPr/>
          <a:lstStyle/>
          <a:p>
            <a:pPr algn="ctr"/>
            <a:r>
              <a:rPr lang="en-GB" dirty="0" err="1">
                <a:cs typeface="Calibri Light"/>
              </a:rPr>
              <a:t>Pmi</a:t>
            </a:r>
            <a:r>
              <a:rPr lang="en-GB" dirty="0">
                <a:cs typeface="Calibri Light"/>
              </a:rPr>
              <a:t> Solving the problem of people</a:t>
            </a:r>
          </a:p>
        </p:txBody>
      </p:sp>
      <p:sp>
        <p:nvSpPr>
          <p:cNvPr id="3" name="TextBox 2">
            <a:extLst>
              <a:ext uri="{FF2B5EF4-FFF2-40B4-BE49-F238E27FC236}">
                <a16:creationId xmlns:a16="http://schemas.microsoft.com/office/drawing/2014/main" id="{06746487-1860-F2DE-0D01-E74210A586C8}"/>
              </a:ext>
            </a:extLst>
          </p:cNvPr>
          <p:cNvSpPr txBox="1"/>
          <p:nvPr/>
        </p:nvSpPr>
        <p:spPr>
          <a:xfrm>
            <a:off x="684591" y="2172305"/>
            <a:ext cx="67830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graphicFrame>
        <p:nvGraphicFramePr>
          <p:cNvPr id="4" name="Table 4">
            <a:extLst>
              <a:ext uri="{FF2B5EF4-FFF2-40B4-BE49-F238E27FC236}">
                <a16:creationId xmlns:a16="http://schemas.microsoft.com/office/drawing/2014/main" id="{CEC87A7A-4B17-7073-EC67-4B893F2065B0}"/>
              </a:ext>
            </a:extLst>
          </p:cNvPr>
          <p:cNvGraphicFramePr>
            <a:graphicFrameLocks noGrp="1"/>
          </p:cNvGraphicFramePr>
          <p:nvPr>
            <p:extLst>
              <p:ext uri="{D42A27DB-BD31-4B8C-83A1-F6EECF244321}">
                <p14:modId xmlns:p14="http://schemas.microsoft.com/office/powerpoint/2010/main" val="3860270433"/>
              </p:ext>
            </p:extLst>
          </p:nvPr>
        </p:nvGraphicFramePr>
        <p:xfrm>
          <a:off x="1209523" y="2358571"/>
          <a:ext cx="9234713" cy="4352716"/>
        </p:xfrm>
        <a:graphic>
          <a:graphicData uri="http://schemas.openxmlformats.org/drawingml/2006/table">
            <a:tbl>
              <a:tblPr firstRow="1" bandRow="1">
                <a:tableStyleId>{5C22544A-7EE6-4342-B048-85BDC9FD1C3A}</a:tableStyleId>
              </a:tblPr>
              <a:tblGrid>
                <a:gridCol w="3156857">
                  <a:extLst>
                    <a:ext uri="{9D8B030D-6E8A-4147-A177-3AD203B41FA5}">
                      <a16:colId xmlns:a16="http://schemas.microsoft.com/office/drawing/2014/main" val="3870305845"/>
                    </a:ext>
                  </a:extLst>
                </a:gridCol>
                <a:gridCol w="3047999">
                  <a:extLst>
                    <a:ext uri="{9D8B030D-6E8A-4147-A177-3AD203B41FA5}">
                      <a16:colId xmlns:a16="http://schemas.microsoft.com/office/drawing/2014/main" val="4054055063"/>
                    </a:ext>
                  </a:extLst>
                </a:gridCol>
                <a:gridCol w="3029857">
                  <a:extLst>
                    <a:ext uri="{9D8B030D-6E8A-4147-A177-3AD203B41FA5}">
                      <a16:colId xmlns:a16="http://schemas.microsoft.com/office/drawing/2014/main" val="1778472292"/>
                    </a:ext>
                  </a:extLst>
                </a:gridCol>
              </a:tblGrid>
              <a:tr h="893659">
                <a:tc>
                  <a:txBody>
                    <a:bodyPr/>
                    <a:lstStyle/>
                    <a:p>
                      <a:pPr algn="ctr"/>
                      <a:endParaRPr lang="en-GB" sz="1800" dirty="0"/>
                    </a:p>
                    <a:p>
                      <a:pPr lvl="0" algn="ctr">
                        <a:buNone/>
                      </a:pPr>
                      <a:r>
                        <a:rPr lang="en-GB" sz="1800" dirty="0"/>
                        <a:t>plus</a:t>
                      </a:r>
                    </a:p>
                  </a:txBody>
                  <a:tcPr/>
                </a:tc>
                <a:tc>
                  <a:txBody>
                    <a:bodyPr/>
                    <a:lstStyle/>
                    <a:p>
                      <a:pPr algn="ctr"/>
                      <a:endParaRPr lang="en-GB" dirty="0"/>
                    </a:p>
                    <a:p>
                      <a:pPr lvl="0" algn="ctr">
                        <a:buNone/>
                      </a:pPr>
                      <a:r>
                        <a:rPr lang="en-GB" dirty="0"/>
                        <a:t>minus</a:t>
                      </a:r>
                    </a:p>
                  </a:txBody>
                  <a:tcPr/>
                </a:tc>
                <a:tc>
                  <a:txBody>
                    <a:bodyPr/>
                    <a:lstStyle/>
                    <a:p>
                      <a:pPr algn="ctr"/>
                      <a:endParaRPr lang="en-GB" dirty="0"/>
                    </a:p>
                    <a:p>
                      <a:pPr lvl="0" algn="ctr">
                        <a:buNone/>
                      </a:pPr>
                      <a:r>
                        <a:rPr lang="en-GB" dirty="0"/>
                        <a:t>interesting</a:t>
                      </a:r>
                    </a:p>
                  </a:txBody>
                  <a:tcPr/>
                </a:tc>
                <a:extLst>
                  <a:ext uri="{0D108BD9-81ED-4DB2-BD59-A6C34878D82A}">
                    <a16:rowId xmlns:a16="http://schemas.microsoft.com/office/drawing/2014/main" val="1698528654"/>
                  </a:ext>
                </a:extLst>
              </a:tr>
              <a:tr h="707571">
                <a:tc>
                  <a:txBody>
                    <a:bodyPr/>
                    <a:lstStyle/>
                    <a:p>
                      <a:r>
                        <a:rPr lang="en-GB" dirty="0"/>
                        <a:t>Hire the unqualified people+10</a:t>
                      </a:r>
                    </a:p>
                  </a:txBody>
                  <a:tcPr/>
                </a:tc>
                <a:tc>
                  <a:txBody>
                    <a:bodyPr/>
                    <a:lstStyle/>
                    <a:p>
                      <a:r>
                        <a:rPr lang="en-GB" dirty="0"/>
                        <a:t>Bad Working conditions-7</a:t>
                      </a:r>
                    </a:p>
                  </a:txBody>
                  <a:tcPr/>
                </a:tc>
                <a:tc>
                  <a:txBody>
                    <a:bodyPr/>
                    <a:lstStyle/>
                    <a:p>
                      <a:r>
                        <a:rPr lang="en-GB" dirty="0"/>
                        <a:t>Training can be given+8</a:t>
                      </a:r>
                    </a:p>
                    <a:p>
                      <a:pPr lvl="0">
                        <a:buNone/>
                      </a:pPr>
                      <a:endParaRPr lang="en-GB" dirty="0"/>
                    </a:p>
                  </a:txBody>
                  <a:tcPr/>
                </a:tc>
                <a:extLst>
                  <a:ext uri="{0D108BD9-81ED-4DB2-BD59-A6C34878D82A}">
                    <a16:rowId xmlns:a16="http://schemas.microsoft.com/office/drawing/2014/main" val="1504796201"/>
                  </a:ext>
                </a:extLst>
              </a:tr>
              <a:tr h="907142">
                <a:tc>
                  <a:txBody>
                    <a:bodyPr/>
                    <a:lstStyle/>
                    <a:p>
                      <a:r>
                        <a:rPr lang="en-GB" dirty="0"/>
                        <a:t>Offer more hours to the current employees+9</a:t>
                      </a:r>
                    </a:p>
                    <a:p>
                      <a:pPr lvl="0">
                        <a:buNone/>
                      </a:pPr>
                      <a:endParaRPr lang="en-GB" dirty="0"/>
                    </a:p>
                  </a:txBody>
                  <a:tcPr/>
                </a:tc>
                <a:tc>
                  <a:txBody>
                    <a:bodyPr/>
                    <a:lstStyle/>
                    <a:p>
                      <a:r>
                        <a:rPr lang="en-GB" dirty="0"/>
                        <a:t>Overwhelmed with work-4</a:t>
                      </a:r>
                    </a:p>
                  </a:txBody>
                  <a:tcPr/>
                </a:tc>
                <a:tc>
                  <a:txBody>
                    <a:bodyPr/>
                    <a:lstStyle/>
                    <a:p>
                      <a:r>
                        <a:rPr lang="en-GB" dirty="0"/>
                        <a:t>Have more money in their pocket+7</a:t>
                      </a:r>
                    </a:p>
                  </a:txBody>
                  <a:tcPr/>
                </a:tc>
                <a:extLst>
                  <a:ext uri="{0D108BD9-81ED-4DB2-BD59-A6C34878D82A}">
                    <a16:rowId xmlns:a16="http://schemas.microsoft.com/office/drawing/2014/main" val="2000070293"/>
                  </a:ext>
                </a:extLst>
              </a:tr>
              <a:tr h="893659">
                <a:tc>
                  <a:txBody>
                    <a:bodyPr/>
                    <a:lstStyle/>
                    <a:p>
                      <a:r>
                        <a:rPr lang="en-GB" dirty="0"/>
                        <a:t>Increase wages+8</a:t>
                      </a:r>
                    </a:p>
                  </a:txBody>
                  <a:tcPr/>
                </a:tc>
                <a:tc>
                  <a:txBody>
                    <a:bodyPr/>
                    <a:lstStyle/>
                    <a:p>
                      <a:r>
                        <a:rPr lang="en-GB" dirty="0"/>
                        <a:t>Need more funding-5 </a:t>
                      </a:r>
                    </a:p>
                  </a:txBody>
                  <a:tcPr/>
                </a:tc>
                <a:tc>
                  <a:txBody>
                    <a:bodyPr/>
                    <a:lstStyle/>
                    <a:p>
                      <a:r>
                        <a:rPr lang="en-GB" dirty="0"/>
                        <a:t>Bring in more staffs+6</a:t>
                      </a:r>
                    </a:p>
                  </a:txBody>
                  <a:tcPr/>
                </a:tc>
                <a:extLst>
                  <a:ext uri="{0D108BD9-81ED-4DB2-BD59-A6C34878D82A}">
                    <a16:rowId xmlns:a16="http://schemas.microsoft.com/office/drawing/2014/main" val="724524730"/>
                  </a:ext>
                </a:extLst>
              </a:tr>
              <a:tr h="507999">
                <a:tc>
                  <a:txBody>
                    <a:bodyPr/>
                    <a:lstStyle/>
                    <a:p>
                      <a:pPr lvl="0">
                        <a:buNone/>
                      </a:pPr>
                      <a:r>
                        <a:rPr lang="en-GB" dirty="0"/>
                        <a:t>Total=27</a:t>
                      </a:r>
                    </a:p>
                  </a:txBody>
                  <a:tcPr/>
                </a:tc>
                <a:tc>
                  <a:txBody>
                    <a:bodyPr/>
                    <a:lstStyle/>
                    <a:p>
                      <a:pPr lvl="0">
                        <a:buNone/>
                      </a:pPr>
                      <a:r>
                        <a:rPr lang="en-GB" dirty="0"/>
                        <a:t>Total=-16</a:t>
                      </a:r>
                    </a:p>
                  </a:txBody>
                  <a:tcPr/>
                </a:tc>
                <a:tc>
                  <a:txBody>
                    <a:bodyPr/>
                    <a:lstStyle/>
                    <a:p>
                      <a:pPr lvl="0">
                        <a:buNone/>
                      </a:pPr>
                      <a:r>
                        <a:rPr lang="en-GB" dirty="0"/>
                        <a:t>Total=21</a:t>
                      </a:r>
                    </a:p>
                  </a:txBody>
                  <a:tcPr/>
                </a:tc>
                <a:extLst>
                  <a:ext uri="{0D108BD9-81ED-4DB2-BD59-A6C34878D82A}">
                    <a16:rowId xmlns:a16="http://schemas.microsoft.com/office/drawing/2014/main" val="2710731340"/>
                  </a:ext>
                </a:extLst>
              </a:tr>
              <a:tr h="435428">
                <a:tc>
                  <a:txBody>
                    <a:bodyPr/>
                    <a:lstStyle/>
                    <a:p>
                      <a:pPr lvl="0">
                        <a:buNone/>
                      </a:pPr>
                      <a:endParaRPr lang="en-GB" dirty="0"/>
                    </a:p>
                  </a:txBody>
                  <a:tcPr/>
                </a:tc>
                <a:tc>
                  <a:txBody>
                    <a:bodyPr/>
                    <a:lstStyle/>
                    <a:p>
                      <a:pPr lvl="0">
                        <a:buNone/>
                      </a:pPr>
                      <a:r>
                        <a:rPr lang="en-GB" dirty="0"/>
                        <a:t>Overla total=33</a:t>
                      </a:r>
                    </a:p>
                  </a:txBody>
                  <a:tcPr/>
                </a:tc>
                <a:tc>
                  <a:txBody>
                    <a:bodyPr/>
                    <a:lstStyle/>
                    <a:p>
                      <a:pPr lvl="0">
                        <a:buNone/>
                      </a:pPr>
                      <a:endParaRPr lang="en-GB" dirty="0"/>
                    </a:p>
                  </a:txBody>
                  <a:tcPr/>
                </a:tc>
                <a:extLst>
                  <a:ext uri="{0D108BD9-81ED-4DB2-BD59-A6C34878D82A}">
                    <a16:rowId xmlns:a16="http://schemas.microsoft.com/office/drawing/2014/main" val="4032439396"/>
                  </a:ext>
                </a:extLst>
              </a:tr>
            </a:tbl>
          </a:graphicData>
        </a:graphic>
      </p:graphicFrame>
    </p:spTree>
    <p:extLst>
      <p:ext uri="{BB962C8B-B14F-4D97-AF65-F5344CB8AC3E}">
        <p14:creationId xmlns:p14="http://schemas.microsoft.com/office/powerpoint/2010/main" val="2459078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99268-18A8-DBEA-6BB8-5213BEE375EF}"/>
              </a:ext>
            </a:extLst>
          </p:cNvPr>
          <p:cNvSpPr>
            <a:spLocks noGrp="1"/>
          </p:cNvSpPr>
          <p:nvPr>
            <p:ph type="title"/>
          </p:nvPr>
        </p:nvSpPr>
        <p:spPr>
          <a:xfrm>
            <a:off x="825909" y="808055"/>
            <a:ext cx="3979205" cy="1453363"/>
          </a:xfrm>
        </p:spPr>
        <p:txBody>
          <a:bodyPr>
            <a:normAutofit/>
          </a:bodyPr>
          <a:lstStyle/>
          <a:p>
            <a:pPr algn="ctr"/>
            <a:r>
              <a:rPr lang="en-GB" dirty="0">
                <a:cs typeface="Calibri Light"/>
              </a:rPr>
              <a:t>conclusion</a:t>
            </a:r>
            <a:endParaRPr lang="en-GB">
              <a:cs typeface="Calibri Light"/>
            </a:endParaRPr>
          </a:p>
        </p:txBody>
      </p:sp>
      <p:sp>
        <p:nvSpPr>
          <p:cNvPr id="3" name="Content Placeholder 2">
            <a:extLst>
              <a:ext uri="{FF2B5EF4-FFF2-40B4-BE49-F238E27FC236}">
                <a16:creationId xmlns:a16="http://schemas.microsoft.com/office/drawing/2014/main" id="{09CF801D-4D37-A681-EED3-B6DC0780C1CA}"/>
              </a:ext>
            </a:extLst>
          </p:cNvPr>
          <p:cNvSpPr>
            <a:spLocks noGrp="1"/>
          </p:cNvSpPr>
          <p:nvPr>
            <p:ph idx="1"/>
          </p:nvPr>
        </p:nvSpPr>
        <p:spPr>
          <a:xfrm>
            <a:off x="802178" y="2261420"/>
            <a:ext cx="4002936" cy="3637935"/>
          </a:xfrm>
        </p:spPr>
        <p:txBody>
          <a:bodyPr>
            <a:normAutofit/>
          </a:bodyPr>
          <a:lstStyle/>
          <a:p>
            <a:r>
              <a:rPr lang="en-GB" dirty="0">
                <a:cs typeface="Calibri"/>
              </a:rPr>
              <a:t>After creating and analgising the PMI solving the problem, that shortage of staff with people and  environment it is clearly proven that people is the most common course staff shortages in proper care home   </a:t>
            </a:r>
          </a:p>
        </p:txBody>
      </p:sp>
      <p:pic>
        <p:nvPicPr>
          <p:cNvPr id="7" name="Graphic 6" descr="Group of men">
            <a:extLst>
              <a:ext uri="{FF2B5EF4-FFF2-40B4-BE49-F238E27FC236}">
                <a16:creationId xmlns:a16="http://schemas.microsoft.com/office/drawing/2014/main" id="{282032C9-38FD-7650-1A2C-0D9D24B1359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58648" y="808508"/>
            <a:ext cx="5102943"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882717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F9481-84D8-A97E-80B5-DA9887B06A07}"/>
              </a:ext>
            </a:extLst>
          </p:cNvPr>
          <p:cNvSpPr>
            <a:spLocks noGrp="1"/>
          </p:cNvSpPr>
          <p:nvPr>
            <p:ph type="title"/>
          </p:nvPr>
        </p:nvSpPr>
        <p:spPr>
          <a:xfrm>
            <a:off x="359230" y="174171"/>
            <a:ext cx="9683902" cy="791029"/>
          </a:xfrm>
        </p:spPr>
        <p:txBody>
          <a:bodyPr/>
          <a:lstStyle/>
          <a:p>
            <a:pPr algn="ctr"/>
            <a:r>
              <a:rPr lang="en-GB" dirty="0">
                <a:cs typeface="Calibri Light"/>
              </a:rPr>
              <a:t>REFERANCE LIST</a:t>
            </a:r>
          </a:p>
        </p:txBody>
      </p:sp>
      <p:sp>
        <p:nvSpPr>
          <p:cNvPr id="3" name="TextBox 2">
            <a:extLst>
              <a:ext uri="{FF2B5EF4-FFF2-40B4-BE49-F238E27FC236}">
                <a16:creationId xmlns:a16="http://schemas.microsoft.com/office/drawing/2014/main" id="{F63F5123-3072-177C-B437-CFE20F5ED7BB}"/>
              </a:ext>
            </a:extLst>
          </p:cNvPr>
          <p:cNvSpPr txBox="1"/>
          <p:nvPr/>
        </p:nvSpPr>
        <p:spPr>
          <a:xfrm>
            <a:off x="168125" y="3435048"/>
            <a:ext cx="1075931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Oelke, N., White, D., Besner, J., Doran, D., Hall, L. and Giovannetti, P. (2008). Nursing Workforce Utilization: An Examination of Facilitators and Barriers on Scope of Practice. </a:t>
            </a:r>
            <a:r>
              <a:rPr lang="en-US" sz="1600" i="1" dirty="0">
                <a:latin typeface="Times New Roman"/>
                <a:cs typeface="Times New Roman"/>
              </a:rPr>
              <a:t>Nursing Leadership</a:t>
            </a:r>
            <a:r>
              <a:rPr lang="en-US" sz="1600" dirty="0">
                <a:latin typeface="Times New Roman"/>
                <a:cs typeface="Times New Roman"/>
              </a:rPr>
              <a:t>, 21(1), pp.58–71. doi:10.12927/cjnl.2008.19691.</a:t>
            </a:r>
          </a:p>
        </p:txBody>
      </p:sp>
      <p:sp>
        <p:nvSpPr>
          <p:cNvPr id="4" name="TextBox 3">
            <a:extLst>
              <a:ext uri="{FF2B5EF4-FFF2-40B4-BE49-F238E27FC236}">
                <a16:creationId xmlns:a16="http://schemas.microsoft.com/office/drawing/2014/main" id="{7CD3C715-7D2E-29E6-925C-671861BB12D1}"/>
              </a:ext>
            </a:extLst>
          </p:cNvPr>
          <p:cNvSpPr txBox="1"/>
          <p:nvPr/>
        </p:nvSpPr>
        <p:spPr>
          <a:xfrm>
            <a:off x="91925" y="4313162"/>
            <a:ext cx="112038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cs typeface="Times New Roman"/>
              </a:rPr>
              <a:t>Winkler, H. (2022). </a:t>
            </a:r>
            <a:r>
              <a:rPr lang="en-US" i="1" dirty="0">
                <a:latin typeface="Times New Roman"/>
                <a:cs typeface="Times New Roman"/>
              </a:rPr>
              <a:t>Evaluating Healthcare Leaders: A Competency Assessment of Evaluating Healthcare Leaders: A Competency Assessment of Rural Healthcare Management within the Midwest Rural Healthcare Management within the Midwest</a:t>
            </a:r>
            <a:r>
              <a:rPr lang="en-US" dirty="0">
                <a:latin typeface="Times New Roman"/>
                <a:cs typeface="Times New Roman"/>
              </a:rPr>
              <a:t>. Minnesota State University Moorhead: </a:t>
            </a:r>
            <a:r>
              <a:rPr lang="en-US" dirty="0" err="1">
                <a:latin typeface="Times New Roman"/>
                <a:cs typeface="Times New Roman"/>
              </a:rPr>
              <a:t>moorhead</a:t>
            </a:r>
            <a:r>
              <a:rPr lang="en-US" dirty="0">
                <a:latin typeface="Times New Roman"/>
                <a:cs typeface="Times New Roman"/>
              </a:rPr>
              <a:t>, pp.1–194.</a:t>
            </a:r>
          </a:p>
        </p:txBody>
      </p:sp>
      <p:sp>
        <p:nvSpPr>
          <p:cNvPr id="5" name="TextBox 4">
            <a:extLst>
              <a:ext uri="{FF2B5EF4-FFF2-40B4-BE49-F238E27FC236}">
                <a16:creationId xmlns:a16="http://schemas.microsoft.com/office/drawing/2014/main" id="{0115D0A7-1A33-ED16-E44A-8E9EECCBD482}"/>
              </a:ext>
            </a:extLst>
          </p:cNvPr>
          <p:cNvSpPr txBox="1"/>
          <p:nvPr/>
        </p:nvSpPr>
        <p:spPr>
          <a:xfrm>
            <a:off x="96762" y="5617634"/>
            <a:ext cx="1139008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Billings, J., Ching, B.C.F., </a:t>
            </a:r>
            <a:r>
              <a:rPr lang="en-GB" sz="1600" dirty="0" err="1">
                <a:ea typeface="+mn-lt"/>
                <a:cs typeface="+mn-lt"/>
              </a:rPr>
              <a:t>Gkofa</a:t>
            </a:r>
            <a:r>
              <a:rPr lang="en-GB" sz="1600" dirty="0">
                <a:ea typeface="+mn-lt"/>
                <a:cs typeface="+mn-lt"/>
              </a:rPr>
              <a:t>, V. </a:t>
            </a:r>
            <a:r>
              <a:rPr lang="en-GB" sz="1600" i="1" dirty="0">
                <a:ea typeface="+mn-lt"/>
                <a:cs typeface="+mn-lt"/>
              </a:rPr>
              <a:t>et al.</a:t>
            </a:r>
            <a:r>
              <a:rPr lang="en-GB" sz="1600" dirty="0">
                <a:ea typeface="+mn-lt"/>
                <a:cs typeface="+mn-lt"/>
              </a:rPr>
              <a:t> Experiences of frontline healthcare workers and their views about support during COVID-19 and previous pandemics: a systematic review and qualitative meta-synthesis. </a:t>
            </a:r>
            <a:r>
              <a:rPr lang="en-GB" sz="1600" i="1" dirty="0">
                <a:ea typeface="+mn-lt"/>
                <a:cs typeface="+mn-lt"/>
              </a:rPr>
              <a:t>BMC Health Serv Res</a:t>
            </a:r>
            <a:r>
              <a:rPr lang="en-GB" sz="1600" dirty="0">
                <a:ea typeface="+mn-lt"/>
                <a:cs typeface="+mn-lt"/>
              </a:rPr>
              <a:t> 21, 923 (2021). https://doi.org/10.1186/s12913-021-06917-z</a:t>
            </a:r>
            <a:endParaRPr lang="en-US" sz="1600" dirty="0"/>
          </a:p>
        </p:txBody>
      </p:sp>
      <p:sp>
        <p:nvSpPr>
          <p:cNvPr id="6" name="TextBox 5">
            <a:extLst>
              <a:ext uri="{FF2B5EF4-FFF2-40B4-BE49-F238E27FC236}">
                <a16:creationId xmlns:a16="http://schemas.microsoft.com/office/drawing/2014/main" id="{07025265-71DD-B180-15ED-A527637249E0}"/>
              </a:ext>
            </a:extLst>
          </p:cNvPr>
          <p:cNvSpPr txBox="1"/>
          <p:nvPr/>
        </p:nvSpPr>
        <p:spPr>
          <a:xfrm>
            <a:off x="355600" y="1818519"/>
            <a:ext cx="939316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Y</a:t>
            </a:r>
            <a:r>
              <a:rPr lang="en-GB" sz="1600" dirty="0">
                <a:ea typeface="+mn-lt"/>
                <a:cs typeface="+mn-lt"/>
              </a:rPr>
              <a:t>uksel, I. (2012). Developing a Multi-Criteria Decision Making Model for PESTEL Analysis. </a:t>
            </a:r>
            <a:r>
              <a:rPr lang="en-GB" sz="1600" i="1" dirty="0">
                <a:ea typeface="+mn-lt"/>
                <a:cs typeface="+mn-lt"/>
              </a:rPr>
              <a:t>International Journal of Business and Management</a:t>
            </a:r>
            <a:r>
              <a:rPr lang="en-GB" sz="1600" dirty="0">
                <a:ea typeface="+mn-lt"/>
                <a:cs typeface="+mn-lt"/>
              </a:rPr>
              <a:t>, [online] 7(24), pp.52–66. doi:10.5539/ijbm.v7n24p52.</a:t>
            </a:r>
            <a:endParaRPr lang="en-US" sz="1600" dirty="0"/>
          </a:p>
          <a:p>
            <a:pPr algn="l"/>
            <a:endParaRPr lang="en-GB" dirty="0">
              <a:cs typeface="Calibri"/>
            </a:endParaRPr>
          </a:p>
        </p:txBody>
      </p:sp>
      <p:sp>
        <p:nvSpPr>
          <p:cNvPr id="7" name="TextBox 6">
            <a:extLst>
              <a:ext uri="{FF2B5EF4-FFF2-40B4-BE49-F238E27FC236}">
                <a16:creationId xmlns:a16="http://schemas.microsoft.com/office/drawing/2014/main" id="{FCEEE3B1-C63D-B094-09B5-0DB85DB33E5D}"/>
              </a:ext>
            </a:extLst>
          </p:cNvPr>
          <p:cNvSpPr txBox="1"/>
          <p:nvPr/>
        </p:nvSpPr>
        <p:spPr>
          <a:xfrm>
            <a:off x="168124" y="2771018"/>
            <a:ext cx="1185514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Namugenyi, C., Nimmagadda, S.L. and Reiners, T. (2019). Design of a SWOT Analysis Model and its Evaluation in Diverse Digital Business Ecosystem Contexts. </a:t>
            </a:r>
            <a:r>
              <a:rPr lang="en-US" sz="1600" i="1" dirty="0">
                <a:latin typeface="Times New Roman"/>
                <a:cs typeface="Times New Roman"/>
              </a:rPr>
              <a:t>Procedia Computer Science</a:t>
            </a:r>
            <a:r>
              <a:rPr lang="en-US" sz="1600" dirty="0">
                <a:latin typeface="Times New Roman"/>
                <a:cs typeface="Times New Roman"/>
              </a:rPr>
              <a:t>, 159(159), pp.1145–1154.</a:t>
            </a:r>
          </a:p>
        </p:txBody>
      </p:sp>
    </p:spTree>
    <p:extLst>
      <p:ext uri="{BB962C8B-B14F-4D97-AF65-F5344CB8AC3E}">
        <p14:creationId xmlns:p14="http://schemas.microsoft.com/office/powerpoint/2010/main" val="37173017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Logo&#10;&#10;Description automatically generated">
            <a:extLst>
              <a:ext uri="{FF2B5EF4-FFF2-40B4-BE49-F238E27FC236}">
                <a16:creationId xmlns:a16="http://schemas.microsoft.com/office/drawing/2014/main" id="{54213209-28B2-52C1-CFEA-F751DCA5A45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241850" y="800007"/>
            <a:ext cx="7693945" cy="5251118"/>
          </a:xfrm>
          <a:prstGeom prst="rect">
            <a:avLst/>
          </a:prstGeom>
        </p:spPr>
      </p:pic>
      <p:sp>
        <p:nvSpPr>
          <p:cNvPr id="3" name="TextBox 2">
            <a:extLst>
              <a:ext uri="{FF2B5EF4-FFF2-40B4-BE49-F238E27FC236}">
                <a16:creationId xmlns:a16="http://schemas.microsoft.com/office/drawing/2014/main" id="{91E2B274-81D4-0FE7-98BE-2F8F4FA66775}"/>
              </a:ext>
            </a:extLst>
          </p:cNvPr>
          <p:cNvSpPr txBox="1"/>
          <p:nvPr/>
        </p:nvSpPr>
        <p:spPr>
          <a:xfrm>
            <a:off x="7601503" y="5851070"/>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556012848"/>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1</Words>
  <Application>Microsoft Office PowerPoint</Application>
  <PresentationFormat>Widescreen</PresentationFormat>
  <Paragraphs>1</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Celestial</vt:lpstr>
      <vt:lpstr>Sancia Taylor 2107199 BMSW 4004 </vt:lpstr>
      <vt:lpstr>Contents  </vt:lpstr>
      <vt:lpstr>introduction</vt:lpstr>
      <vt:lpstr>The scope of the problem</vt:lpstr>
      <vt:lpstr>How wide is the problem</vt:lpstr>
      <vt:lpstr>How will it impact </vt:lpstr>
      <vt:lpstr>      THE PESTAL analysis </vt:lpstr>
      <vt:lpstr>Pestel analysis</vt:lpstr>
      <vt:lpstr>Swot ANALYSIS  </vt:lpstr>
      <vt:lpstr>Fishbone diagram</vt:lpstr>
      <vt:lpstr>PowerPoint Presentation</vt:lpstr>
      <vt:lpstr>the problem of staff shortages  </vt:lpstr>
      <vt:lpstr>Pmi SOLVING THE PROBLEM OF the ENVIROMENT</vt:lpstr>
      <vt:lpstr>Pmi Solving the problem of people</vt:lpstr>
      <vt:lpstr>conclusion</vt:lpstr>
      <vt:lpstr>REFERANCE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2001</cp:revision>
  <dcterms:created xsi:type="dcterms:W3CDTF">2022-06-23T11:25:27Z</dcterms:created>
  <dcterms:modified xsi:type="dcterms:W3CDTF">2022-07-17T13:43:52Z</dcterms:modified>
</cp:coreProperties>
</file>