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2.xml" ContentType="application/vnd.openxmlformats-officedocument.theme+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 id="2147483661" r:id="rId2"/>
    <p:sldMasterId id="2147483674" r:id="rId3"/>
  </p:sldMasterIdLst>
  <p:sldIdLst>
    <p:sldId id="256" r:id="rId4"/>
    <p:sldId id="258" r:id="rId5"/>
    <p:sldId id="270" r:id="rId6"/>
    <p:sldId id="265" r:id="rId7"/>
    <p:sldId id="266" r:id="rId8"/>
    <p:sldId id="267" r:id="rId9"/>
    <p:sldId id="268" r:id="rId10"/>
    <p:sldId id="259" r:id="rId11"/>
    <p:sldId id="260" r:id="rId12"/>
    <p:sldId id="262" r:id="rId13"/>
    <p:sldId id="263" r:id="rId14"/>
    <p:sldId id="264" r:id="rId15"/>
  </p:sldIdLst>
  <p:sldSz cx="9144000" cy="6858000" type="screen4x3"/>
  <p:notesSz cx="7559675" cy="10691813"/>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06" d="100"/>
          <a:sy n="106" d="100"/>
        </p:scale>
        <p:origin x="1764"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slide" Target="slides/slide10.xml"/><Relationship Id="rId18" Type="http://schemas.openxmlformats.org/officeDocument/2006/relationships/theme" Target="theme/theme1.xml"/><Relationship Id="rId3" Type="http://schemas.openxmlformats.org/officeDocument/2006/relationships/slideMaster" Target="slideMasters/slideMaster3.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viewProps" Target="viewProps.xml"/><Relationship Id="rId2" Type="http://schemas.openxmlformats.org/officeDocument/2006/relationships/slideMaster" Target="slideMasters/slideMaster2.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5" Type="http://schemas.openxmlformats.org/officeDocument/2006/relationships/slide" Target="slides/slide2.xml"/><Relationship Id="rId15" Type="http://schemas.openxmlformats.org/officeDocument/2006/relationships/slide" Target="slides/slide12.xml"/><Relationship Id="rId10" Type="http://schemas.openxmlformats.org/officeDocument/2006/relationships/slide" Target="slides/slide7.xml"/><Relationship Id="rId19" Type="http://schemas.openxmlformats.org/officeDocument/2006/relationships/tableStyles" Target="tableStyles.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blank" preserve="1">
  <p:cSld name="Blank Slide">
    <p:spTree>
      <p:nvGrpSpPr>
        <p:cNvPr id="1" name=""/>
        <p:cNvGrpSpPr/>
        <p:nvPr/>
      </p:nvGrpSpPr>
      <p:grpSpPr>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x" preserve="1">
  <p:cSld name="Title Slide">
    <p:spTree>
      <p:nvGrpSpPr>
        <p:cNvPr id="1" name=""/>
        <p:cNvGrpSpPr/>
        <p:nvPr/>
      </p:nvGrpSpPr>
      <p:grpSpPr>
        <a:xfrm>
          <a:off x="0" y="0"/>
          <a:ext cx="0" cy="0"/>
          <a:chOff x="0" y="0"/>
          <a:chExt cx="0" cy="0"/>
        </a:xfrm>
      </p:grpSpPr>
      <p:sp>
        <p:nvSpPr>
          <p:cNvPr id="2"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endParaRPr lang="en-GB" sz="4400" b="0" strike="noStrike" spc="-1">
              <a:latin typeface="Arial"/>
            </a:endParaRPr>
          </a:p>
        </p:txBody>
      </p:sp>
      <p:sp>
        <p:nvSpPr>
          <p:cNvPr id="3" name="PlaceHolder 2"/>
          <p:cNvSpPr>
            <a:spLocks noGrp="1"/>
          </p:cNvSpPr>
          <p:nvPr>
            <p:ph type="subTitle"/>
          </p:nvPr>
        </p:nvSpPr>
        <p:spPr>
          <a:xfrm>
            <a:off x="457200" y="1604520"/>
            <a:ext cx="8229240" cy="3977280"/>
          </a:xfrm>
          <a:prstGeom prst="rect">
            <a:avLst/>
          </a:prstGeom>
        </p:spPr>
        <p:txBody>
          <a:bodyPr lIns="0" tIns="0" rIns="0" bIns="0" anchor="ctr">
            <a:noAutofit/>
          </a:bodyPr>
          <a:lstStyle/>
          <a:p>
            <a:pPr algn="ctr"/>
            <a:endParaRPr lang="en-GB" sz="3200" b="0" strike="noStrike" spc="-1">
              <a:latin typeface="Arial"/>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itle, Content">
    <p:spTree>
      <p:nvGrpSpPr>
        <p:cNvPr id="1" name=""/>
        <p:cNvGrpSpPr/>
        <p:nvPr/>
      </p:nvGrpSpPr>
      <p:grpSpPr>
        <a:xfrm>
          <a:off x="0" y="0"/>
          <a:ext cx="0" cy="0"/>
          <a:chOff x="0" y="0"/>
          <a:chExt cx="0" cy="0"/>
        </a:xfrm>
      </p:grpSpPr>
      <p:sp>
        <p:nvSpPr>
          <p:cNvPr id="4"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endParaRPr lang="en-GB" sz="4400" b="0" strike="noStrike" spc="-1">
              <a:latin typeface="Arial"/>
            </a:endParaRPr>
          </a:p>
        </p:txBody>
      </p:sp>
      <p:sp>
        <p:nvSpPr>
          <p:cNvPr id="5" name="PlaceHolder 2"/>
          <p:cNvSpPr>
            <a:spLocks noGrp="1"/>
          </p:cNvSpPr>
          <p:nvPr>
            <p:ph type="body"/>
          </p:nvPr>
        </p:nvSpPr>
        <p:spPr>
          <a:xfrm>
            <a:off x="457200" y="1604520"/>
            <a:ext cx="8229240" cy="3977280"/>
          </a:xfrm>
          <a:prstGeom prst="rect">
            <a:avLst/>
          </a:prstGeom>
        </p:spPr>
        <p:txBody>
          <a:bodyPr lIns="0" tIns="0" rIns="0" bIns="0">
            <a:normAutofit/>
          </a:bodyPr>
          <a:lstStyle/>
          <a:p>
            <a:endParaRPr lang="en-GB" sz="3200" b="0" strike="noStrike" spc="-1">
              <a:latin typeface="Arial"/>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itle, 2 Content">
    <p:spTree>
      <p:nvGrpSpPr>
        <p:cNvPr id="1" name=""/>
        <p:cNvGrpSpPr/>
        <p:nvPr/>
      </p:nvGrpSpPr>
      <p:grpSpPr>
        <a:xfrm>
          <a:off x="0" y="0"/>
          <a:ext cx="0" cy="0"/>
          <a:chOff x="0" y="0"/>
          <a:chExt cx="0" cy="0"/>
        </a:xfrm>
      </p:grpSpPr>
      <p:sp>
        <p:nvSpPr>
          <p:cNvPr id="6"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endParaRPr lang="en-GB" sz="4400" b="0" strike="noStrike" spc="-1">
              <a:latin typeface="Arial"/>
            </a:endParaRPr>
          </a:p>
        </p:txBody>
      </p:sp>
      <p:sp>
        <p:nvSpPr>
          <p:cNvPr id="7" name="PlaceHolder 2"/>
          <p:cNvSpPr>
            <a:spLocks noGrp="1"/>
          </p:cNvSpPr>
          <p:nvPr>
            <p:ph type="body"/>
          </p:nvPr>
        </p:nvSpPr>
        <p:spPr>
          <a:xfrm>
            <a:off x="457200" y="1604520"/>
            <a:ext cx="4015800" cy="3977280"/>
          </a:xfrm>
          <a:prstGeom prst="rect">
            <a:avLst/>
          </a:prstGeom>
        </p:spPr>
        <p:txBody>
          <a:bodyPr lIns="0" tIns="0" rIns="0" bIns="0">
            <a:normAutofit/>
          </a:bodyPr>
          <a:lstStyle/>
          <a:p>
            <a:endParaRPr lang="en-GB" sz="3200" b="0" strike="noStrike" spc="-1">
              <a:latin typeface="Arial"/>
            </a:endParaRPr>
          </a:p>
        </p:txBody>
      </p:sp>
      <p:sp>
        <p:nvSpPr>
          <p:cNvPr id="8" name="PlaceHolder 3"/>
          <p:cNvSpPr>
            <a:spLocks noGrp="1"/>
          </p:cNvSpPr>
          <p:nvPr>
            <p:ph type="body"/>
          </p:nvPr>
        </p:nvSpPr>
        <p:spPr>
          <a:xfrm>
            <a:off x="4674240" y="1604520"/>
            <a:ext cx="4015800" cy="3977280"/>
          </a:xfrm>
          <a:prstGeom prst="rect">
            <a:avLst/>
          </a:prstGeom>
        </p:spPr>
        <p:txBody>
          <a:bodyPr lIns="0" tIns="0" rIns="0" bIns="0">
            <a:normAutofit/>
          </a:bodyPr>
          <a:lstStyle/>
          <a:p>
            <a:endParaRPr lang="en-GB" sz="3200" b="0" strike="noStrike" spc="-1">
              <a:latin typeface="Arial"/>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endParaRPr lang="en-GB" sz="4400" b="0" strike="noStrike" spc="-1">
              <a:latin typeface="Arial"/>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Only" preserve="1">
  <p:cSld name="Centered Text">
    <p:spTree>
      <p:nvGrpSpPr>
        <p:cNvPr id="1" name=""/>
        <p:cNvGrpSpPr/>
        <p:nvPr/>
      </p:nvGrpSpPr>
      <p:grpSpPr>
        <a:xfrm>
          <a:off x="0" y="0"/>
          <a:ext cx="0" cy="0"/>
          <a:chOff x="0" y="0"/>
          <a:chExt cx="0" cy="0"/>
        </a:xfrm>
      </p:grpSpPr>
      <p:sp>
        <p:nvSpPr>
          <p:cNvPr id="10" name="PlaceHolder 1"/>
          <p:cNvSpPr>
            <a:spLocks noGrp="1"/>
          </p:cNvSpPr>
          <p:nvPr>
            <p:ph type="subTitle"/>
          </p:nvPr>
        </p:nvSpPr>
        <p:spPr>
          <a:xfrm>
            <a:off x="457200" y="273600"/>
            <a:ext cx="8229240" cy="5307840"/>
          </a:xfrm>
          <a:prstGeom prst="rect">
            <a:avLst/>
          </a:prstGeom>
        </p:spPr>
        <p:txBody>
          <a:bodyPr lIns="0" tIns="0" rIns="0" bIns="0" anchor="ctr">
            <a:noAutofit/>
          </a:bodyPr>
          <a:lstStyle/>
          <a:p>
            <a:pPr algn="ctr"/>
            <a:endParaRPr lang="en-GB" sz="3200" b="0" strike="noStrike" spc="-1">
              <a:latin typeface="Arial"/>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woObjAndObj" preserve="1">
  <p:cSld name="Title, 2 Content and Content">
    <p:spTree>
      <p:nvGrpSpPr>
        <p:cNvPr id="1" name=""/>
        <p:cNvGrpSpPr/>
        <p:nvPr/>
      </p:nvGrpSpPr>
      <p:grpSpPr>
        <a:xfrm>
          <a:off x="0" y="0"/>
          <a:ext cx="0" cy="0"/>
          <a:chOff x="0" y="0"/>
          <a:chExt cx="0" cy="0"/>
        </a:xfrm>
      </p:grpSpPr>
      <p:sp>
        <p:nvSpPr>
          <p:cNvPr id="11"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endParaRPr lang="en-GB" sz="4400" b="0" strike="noStrike" spc="-1">
              <a:latin typeface="Arial"/>
            </a:endParaRPr>
          </a:p>
        </p:txBody>
      </p:sp>
      <p:sp>
        <p:nvSpPr>
          <p:cNvPr id="12" name="PlaceHolder 2"/>
          <p:cNvSpPr>
            <a:spLocks noGrp="1"/>
          </p:cNvSpPr>
          <p:nvPr>
            <p:ph type="body"/>
          </p:nvPr>
        </p:nvSpPr>
        <p:spPr>
          <a:xfrm>
            <a:off x="457200" y="1604520"/>
            <a:ext cx="4015800" cy="1896840"/>
          </a:xfrm>
          <a:prstGeom prst="rect">
            <a:avLst/>
          </a:prstGeom>
        </p:spPr>
        <p:txBody>
          <a:bodyPr lIns="0" tIns="0" rIns="0" bIns="0">
            <a:normAutofit/>
          </a:bodyPr>
          <a:lstStyle/>
          <a:p>
            <a:endParaRPr lang="en-GB" sz="3200" b="0" strike="noStrike" spc="-1">
              <a:latin typeface="Arial"/>
            </a:endParaRPr>
          </a:p>
        </p:txBody>
      </p:sp>
      <p:sp>
        <p:nvSpPr>
          <p:cNvPr id="13" name="PlaceHolder 3"/>
          <p:cNvSpPr>
            <a:spLocks noGrp="1"/>
          </p:cNvSpPr>
          <p:nvPr>
            <p:ph type="body"/>
          </p:nvPr>
        </p:nvSpPr>
        <p:spPr>
          <a:xfrm>
            <a:off x="4674240" y="1604520"/>
            <a:ext cx="4015800" cy="3977280"/>
          </a:xfrm>
          <a:prstGeom prst="rect">
            <a:avLst/>
          </a:prstGeom>
        </p:spPr>
        <p:txBody>
          <a:bodyPr lIns="0" tIns="0" rIns="0" bIns="0">
            <a:normAutofit/>
          </a:bodyPr>
          <a:lstStyle/>
          <a:p>
            <a:endParaRPr lang="en-GB" sz="3200" b="0" strike="noStrike" spc="-1">
              <a:latin typeface="Arial"/>
            </a:endParaRPr>
          </a:p>
        </p:txBody>
      </p:sp>
      <p:sp>
        <p:nvSpPr>
          <p:cNvPr id="14" name="PlaceHolder 4"/>
          <p:cNvSpPr>
            <a:spLocks noGrp="1"/>
          </p:cNvSpPr>
          <p:nvPr>
            <p:ph type="body"/>
          </p:nvPr>
        </p:nvSpPr>
        <p:spPr>
          <a:xfrm>
            <a:off x="457200" y="3682080"/>
            <a:ext cx="4015800" cy="1896840"/>
          </a:xfrm>
          <a:prstGeom prst="rect">
            <a:avLst/>
          </a:prstGeom>
        </p:spPr>
        <p:txBody>
          <a:bodyPr lIns="0" tIns="0" rIns="0" bIns="0">
            <a:normAutofit/>
          </a:bodyPr>
          <a:lstStyle/>
          <a:p>
            <a:endParaRPr lang="en-GB" sz="3200" b="0" strike="noStrike" spc="-1">
              <a:latin typeface="Arial"/>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AndTwoObj" preserve="1">
  <p:cSld name="Title Content and 2 Content">
    <p:spTree>
      <p:nvGrpSpPr>
        <p:cNvPr id="1" name=""/>
        <p:cNvGrpSpPr/>
        <p:nvPr/>
      </p:nvGrpSpPr>
      <p:grpSpPr>
        <a:xfrm>
          <a:off x="0" y="0"/>
          <a:ext cx="0" cy="0"/>
          <a:chOff x="0" y="0"/>
          <a:chExt cx="0" cy="0"/>
        </a:xfrm>
      </p:grpSpPr>
      <p:sp>
        <p:nvSpPr>
          <p:cNvPr id="15"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endParaRPr lang="en-GB" sz="4400" b="0" strike="noStrike" spc="-1">
              <a:latin typeface="Arial"/>
            </a:endParaRPr>
          </a:p>
        </p:txBody>
      </p:sp>
      <p:sp>
        <p:nvSpPr>
          <p:cNvPr id="16" name="PlaceHolder 2"/>
          <p:cNvSpPr>
            <a:spLocks noGrp="1"/>
          </p:cNvSpPr>
          <p:nvPr>
            <p:ph type="body"/>
          </p:nvPr>
        </p:nvSpPr>
        <p:spPr>
          <a:xfrm>
            <a:off x="457200" y="1604520"/>
            <a:ext cx="4015800" cy="3977280"/>
          </a:xfrm>
          <a:prstGeom prst="rect">
            <a:avLst/>
          </a:prstGeom>
        </p:spPr>
        <p:txBody>
          <a:bodyPr lIns="0" tIns="0" rIns="0" bIns="0">
            <a:normAutofit/>
          </a:bodyPr>
          <a:lstStyle/>
          <a:p>
            <a:endParaRPr lang="en-GB" sz="3200" b="0" strike="noStrike" spc="-1">
              <a:latin typeface="Arial"/>
            </a:endParaRPr>
          </a:p>
        </p:txBody>
      </p:sp>
      <p:sp>
        <p:nvSpPr>
          <p:cNvPr id="17" name="PlaceHolder 3"/>
          <p:cNvSpPr>
            <a:spLocks noGrp="1"/>
          </p:cNvSpPr>
          <p:nvPr>
            <p:ph type="body"/>
          </p:nvPr>
        </p:nvSpPr>
        <p:spPr>
          <a:xfrm>
            <a:off x="4674240" y="1604520"/>
            <a:ext cx="4015800" cy="1896840"/>
          </a:xfrm>
          <a:prstGeom prst="rect">
            <a:avLst/>
          </a:prstGeom>
        </p:spPr>
        <p:txBody>
          <a:bodyPr lIns="0" tIns="0" rIns="0" bIns="0">
            <a:normAutofit/>
          </a:bodyPr>
          <a:lstStyle/>
          <a:p>
            <a:endParaRPr lang="en-GB" sz="3200" b="0" strike="noStrike" spc="-1">
              <a:latin typeface="Arial"/>
            </a:endParaRPr>
          </a:p>
        </p:txBody>
      </p:sp>
      <p:sp>
        <p:nvSpPr>
          <p:cNvPr id="18" name="PlaceHolder 4"/>
          <p:cNvSpPr>
            <a:spLocks noGrp="1"/>
          </p:cNvSpPr>
          <p:nvPr>
            <p:ph type="body"/>
          </p:nvPr>
        </p:nvSpPr>
        <p:spPr>
          <a:xfrm>
            <a:off x="4674240" y="3682080"/>
            <a:ext cx="4015800" cy="1896840"/>
          </a:xfrm>
          <a:prstGeom prst="rect">
            <a:avLst/>
          </a:prstGeom>
        </p:spPr>
        <p:txBody>
          <a:bodyPr lIns="0" tIns="0" rIns="0" bIns="0">
            <a:normAutofit/>
          </a:bodyPr>
          <a:lstStyle/>
          <a:p>
            <a:endParaRPr lang="en-GB" sz="3200" b="0" strike="noStrike" spc="-1">
              <a:latin typeface="Arial"/>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ObjOverTx" preserve="1">
  <p:cSld name="Title, 2 Content over Content">
    <p:spTree>
      <p:nvGrpSpPr>
        <p:cNvPr id="1" name=""/>
        <p:cNvGrpSpPr/>
        <p:nvPr/>
      </p:nvGrpSpPr>
      <p:grpSpPr>
        <a:xfrm>
          <a:off x="0" y="0"/>
          <a:ext cx="0" cy="0"/>
          <a:chOff x="0" y="0"/>
          <a:chExt cx="0" cy="0"/>
        </a:xfrm>
      </p:grpSpPr>
      <p:sp>
        <p:nvSpPr>
          <p:cNvPr id="19"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endParaRPr lang="en-GB" sz="4400" b="0" strike="noStrike" spc="-1">
              <a:latin typeface="Arial"/>
            </a:endParaRPr>
          </a:p>
        </p:txBody>
      </p:sp>
      <p:sp>
        <p:nvSpPr>
          <p:cNvPr id="20" name="PlaceHolder 2"/>
          <p:cNvSpPr>
            <a:spLocks noGrp="1"/>
          </p:cNvSpPr>
          <p:nvPr>
            <p:ph type="body"/>
          </p:nvPr>
        </p:nvSpPr>
        <p:spPr>
          <a:xfrm>
            <a:off x="457200" y="1604520"/>
            <a:ext cx="4015800" cy="1896840"/>
          </a:xfrm>
          <a:prstGeom prst="rect">
            <a:avLst/>
          </a:prstGeom>
        </p:spPr>
        <p:txBody>
          <a:bodyPr lIns="0" tIns="0" rIns="0" bIns="0">
            <a:normAutofit/>
          </a:bodyPr>
          <a:lstStyle/>
          <a:p>
            <a:endParaRPr lang="en-GB" sz="3200" b="0" strike="noStrike" spc="-1">
              <a:latin typeface="Arial"/>
            </a:endParaRPr>
          </a:p>
        </p:txBody>
      </p:sp>
      <p:sp>
        <p:nvSpPr>
          <p:cNvPr id="21" name="PlaceHolder 3"/>
          <p:cNvSpPr>
            <a:spLocks noGrp="1"/>
          </p:cNvSpPr>
          <p:nvPr>
            <p:ph type="body"/>
          </p:nvPr>
        </p:nvSpPr>
        <p:spPr>
          <a:xfrm>
            <a:off x="4674240" y="1604520"/>
            <a:ext cx="4015800" cy="1896840"/>
          </a:xfrm>
          <a:prstGeom prst="rect">
            <a:avLst/>
          </a:prstGeom>
        </p:spPr>
        <p:txBody>
          <a:bodyPr lIns="0" tIns="0" rIns="0" bIns="0">
            <a:normAutofit/>
          </a:bodyPr>
          <a:lstStyle/>
          <a:p>
            <a:endParaRPr lang="en-GB" sz="3200" b="0" strike="noStrike" spc="-1">
              <a:latin typeface="Arial"/>
            </a:endParaRPr>
          </a:p>
        </p:txBody>
      </p:sp>
      <p:sp>
        <p:nvSpPr>
          <p:cNvPr id="22" name="PlaceHolder 4"/>
          <p:cNvSpPr>
            <a:spLocks noGrp="1"/>
          </p:cNvSpPr>
          <p:nvPr>
            <p:ph type="body"/>
          </p:nvPr>
        </p:nvSpPr>
        <p:spPr>
          <a:xfrm>
            <a:off x="457200" y="3682080"/>
            <a:ext cx="8229240" cy="1896840"/>
          </a:xfrm>
          <a:prstGeom prst="rect">
            <a:avLst/>
          </a:prstGeom>
        </p:spPr>
        <p:txBody>
          <a:bodyPr lIns="0" tIns="0" rIns="0" bIns="0">
            <a:normAutofit/>
          </a:bodyPr>
          <a:lstStyle/>
          <a:p>
            <a:endParaRPr lang="en-GB" sz="3200" b="0" strike="noStrike" spc="-1">
              <a:latin typeface="Arial"/>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objOverTx" preserve="1">
  <p:cSld name="Title, Content over Content">
    <p:spTree>
      <p:nvGrpSpPr>
        <p:cNvPr id="1" name=""/>
        <p:cNvGrpSpPr/>
        <p:nvPr/>
      </p:nvGrpSpPr>
      <p:grpSpPr>
        <a:xfrm>
          <a:off x="0" y="0"/>
          <a:ext cx="0" cy="0"/>
          <a:chOff x="0" y="0"/>
          <a:chExt cx="0" cy="0"/>
        </a:xfrm>
      </p:grpSpPr>
      <p:sp>
        <p:nvSpPr>
          <p:cNvPr id="23"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endParaRPr lang="en-GB" sz="4400" b="0" strike="noStrike" spc="-1">
              <a:latin typeface="Arial"/>
            </a:endParaRPr>
          </a:p>
        </p:txBody>
      </p:sp>
      <p:sp>
        <p:nvSpPr>
          <p:cNvPr id="24" name="PlaceHolder 2"/>
          <p:cNvSpPr>
            <a:spLocks noGrp="1"/>
          </p:cNvSpPr>
          <p:nvPr>
            <p:ph type="body"/>
          </p:nvPr>
        </p:nvSpPr>
        <p:spPr>
          <a:xfrm>
            <a:off x="457200" y="1604520"/>
            <a:ext cx="8229240" cy="1896840"/>
          </a:xfrm>
          <a:prstGeom prst="rect">
            <a:avLst/>
          </a:prstGeom>
        </p:spPr>
        <p:txBody>
          <a:bodyPr lIns="0" tIns="0" rIns="0" bIns="0">
            <a:normAutofit/>
          </a:bodyPr>
          <a:lstStyle/>
          <a:p>
            <a:endParaRPr lang="en-GB" sz="3200" b="0" strike="noStrike" spc="-1">
              <a:latin typeface="Arial"/>
            </a:endParaRPr>
          </a:p>
        </p:txBody>
      </p:sp>
      <p:sp>
        <p:nvSpPr>
          <p:cNvPr id="25" name="PlaceHolder 3"/>
          <p:cNvSpPr>
            <a:spLocks noGrp="1"/>
          </p:cNvSpPr>
          <p:nvPr>
            <p:ph type="body"/>
          </p:nvPr>
        </p:nvSpPr>
        <p:spPr>
          <a:xfrm>
            <a:off x="457200" y="3682080"/>
            <a:ext cx="8229240" cy="1896840"/>
          </a:xfrm>
          <a:prstGeom prst="rect">
            <a:avLst/>
          </a:prstGeom>
        </p:spPr>
        <p:txBody>
          <a:bodyPr lIns="0" tIns="0" rIns="0" bIns="0">
            <a:normAutofit/>
          </a:bodyPr>
          <a:lstStyle/>
          <a:p>
            <a:endParaRPr lang="en-GB" sz="3200" b="0" strike="noStrike" spc="-1">
              <a:latin typeface="Arial"/>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fourObj" preserve="1">
  <p:cSld name="Title, 4 Content">
    <p:spTree>
      <p:nvGrpSpPr>
        <p:cNvPr id="1" name=""/>
        <p:cNvGrpSpPr/>
        <p:nvPr/>
      </p:nvGrpSpPr>
      <p:grpSpPr>
        <a:xfrm>
          <a:off x="0" y="0"/>
          <a:ext cx="0" cy="0"/>
          <a:chOff x="0" y="0"/>
          <a:chExt cx="0" cy="0"/>
        </a:xfrm>
      </p:grpSpPr>
      <p:sp>
        <p:nvSpPr>
          <p:cNvPr id="26"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endParaRPr lang="en-GB" sz="4400" b="0" strike="noStrike" spc="-1">
              <a:latin typeface="Arial"/>
            </a:endParaRPr>
          </a:p>
        </p:txBody>
      </p:sp>
      <p:sp>
        <p:nvSpPr>
          <p:cNvPr id="27" name="PlaceHolder 2"/>
          <p:cNvSpPr>
            <a:spLocks noGrp="1"/>
          </p:cNvSpPr>
          <p:nvPr>
            <p:ph type="body"/>
          </p:nvPr>
        </p:nvSpPr>
        <p:spPr>
          <a:xfrm>
            <a:off x="457200" y="1604520"/>
            <a:ext cx="4015800" cy="1896840"/>
          </a:xfrm>
          <a:prstGeom prst="rect">
            <a:avLst/>
          </a:prstGeom>
        </p:spPr>
        <p:txBody>
          <a:bodyPr lIns="0" tIns="0" rIns="0" bIns="0">
            <a:normAutofit/>
          </a:bodyPr>
          <a:lstStyle/>
          <a:p>
            <a:endParaRPr lang="en-GB" sz="3200" b="0" strike="noStrike" spc="-1">
              <a:latin typeface="Arial"/>
            </a:endParaRPr>
          </a:p>
        </p:txBody>
      </p:sp>
      <p:sp>
        <p:nvSpPr>
          <p:cNvPr id="28" name="PlaceHolder 3"/>
          <p:cNvSpPr>
            <a:spLocks noGrp="1"/>
          </p:cNvSpPr>
          <p:nvPr>
            <p:ph type="body"/>
          </p:nvPr>
        </p:nvSpPr>
        <p:spPr>
          <a:xfrm>
            <a:off x="4674240" y="1604520"/>
            <a:ext cx="4015800" cy="1896840"/>
          </a:xfrm>
          <a:prstGeom prst="rect">
            <a:avLst/>
          </a:prstGeom>
        </p:spPr>
        <p:txBody>
          <a:bodyPr lIns="0" tIns="0" rIns="0" bIns="0">
            <a:normAutofit/>
          </a:bodyPr>
          <a:lstStyle/>
          <a:p>
            <a:endParaRPr lang="en-GB" sz="3200" b="0" strike="noStrike" spc="-1">
              <a:latin typeface="Arial"/>
            </a:endParaRPr>
          </a:p>
        </p:txBody>
      </p:sp>
      <p:sp>
        <p:nvSpPr>
          <p:cNvPr id="29" name="PlaceHolder 4"/>
          <p:cNvSpPr>
            <a:spLocks noGrp="1"/>
          </p:cNvSpPr>
          <p:nvPr>
            <p:ph type="body"/>
          </p:nvPr>
        </p:nvSpPr>
        <p:spPr>
          <a:xfrm>
            <a:off x="457200" y="3682080"/>
            <a:ext cx="4015800" cy="1896840"/>
          </a:xfrm>
          <a:prstGeom prst="rect">
            <a:avLst/>
          </a:prstGeom>
        </p:spPr>
        <p:txBody>
          <a:bodyPr lIns="0" tIns="0" rIns="0" bIns="0">
            <a:normAutofit/>
          </a:bodyPr>
          <a:lstStyle/>
          <a:p>
            <a:endParaRPr lang="en-GB" sz="3200" b="0" strike="noStrike" spc="-1">
              <a:latin typeface="Arial"/>
            </a:endParaRPr>
          </a:p>
        </p:txBody>
      </p:sp>
      <p:sp>
        <p:nvSpPr>
          <p:cNvPr id="30" name="PlaceHolder 5"/>
          <p:cNvSpPr>
            <a:spLocks noGrp="1"/>
          </p:cNvSpPr>
          <p:nvPr>
            <p:ph type="body"/>
          </p:nvPr>
        </p:nvSpPr>
        <p:spPr>
          <a:xfrm>
            <a:off x="4674240" y="3682080"/>
            <a:ext cx="4015800" cy="1896840"/>
          </a:xfrm>
          <a:prstGeom prst="rect">
            <a:avLst/>
          </a:prstGeom>
        </p:spPr>
        <p:txBody>
          <a:bodyPr lIns="0" tIns="0" rIns="0" bIns="0">
            <a:normAutofit/>
          </a:bodyPr>
          <a:lstStyle/>
          <a:p>
            <a:endParaRPr lang="en-GB" sz="3200" b="0" strike="noStrike" spc="-1">
              <a:latin typeface="Arial"/>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blank" preserve="1">
  <p:cSld name="Title, 6 Content">
    <p:spTree>
      <p:nvGrpSpPr>
        <p:cNvPr id="1" name=""/>
        <p:cNvGrpSpPr/>
        <p:nvPr/>
      </p:nvGrpSpPr>
      <p:grpSpPr>
        <a:xfrm>
          <a:off x="0" y="0"/>
          <a:ext cx="0" cy="0"/>
          <a:chOff x="0" y="0"/>
          <a:chExt cx="0" cy="0"/>
        </a:xfrm>
      </p:grpSpPr>
      <p:sp>
        <p:nvSpPr>
          <p:cNvPr id="31"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endParaRPr lang="en-GB" sz="4400" b="0" strike="noStrike" spc="-1">
              <a:latin typeface="Arial"/>
            </a:endParaRPr>
          </a:p>
        </p:txBody>
      </p:sp>
      <p:sp>
        <p:nvSpPr>
          <p:cNvPr id="32" name="PlaceHolder 2"/>
          <p:cNvSpPr>
            <a:spLocks noGrp="1"/>
          </p:cNvSpPr>
          <p:nvPr>
            <p:ph type="body"/>
          </p:nvPr>
        </p:nvSpPr>
        <p:spPr>
          <a:xfrm>
            <a:off x="457200" y="1604520"/>
            <a:ext cx="2649600" cy="1896840"/>
          </a:xfrm>
          <a:prstGeom prst="rect">
            <a:avLst/>
          </a:prstGeom>
        </p:spPr>
        <p:txBody>
          <a:bodyPr lIns="0" tIns="0" rIns="0" bIns="0">
            <a:normAutofit/>
          </a:bodyPr>
          <a:lstStyle/>
          <a:p>
            <a:endParaRPr lang="en-GB" sz="3200" b="0" strike="noStrike" spc="-1">
              <a:latin typeface="Arial"/>
            </a:endParaRPr>
          </a:p>
        </p:txBody>
      </p:sp>
      <p:sp>
        <p:nvSpPr>
          <p:cNvPr id="33" name="PlaceHolder 3"/>
          <p:cNvSpPr>
            <a:spLocks noGrp="1"/>
          </p:cNvSpPr>
          <p:nvPr>
            <p:ph type="body"/>
          </p:nvPr>
        </p:nvSpPr>
        <p:spPr>
          <a:xfrm>
            <a:off x="3239640" y="1604520"/>
            <a:ext cx="2649600" cy="1896840"/>
          </a:xfrm>
          <a:prstGeom prst="rect">
            <a:avLst/>
          </a:prstGeom>
        </p:spPr>
        <p:txBody>
          <a:bodyPr lIns="0" tIns="0" rIns="0" bIns="0">
            <a:normAutofit/>
          </a:bodyPr>
          <a:lstStyle/>
          <a:p>
            <a:endParaRPr lang="en-GB" sz="3200" b="0" strike="noStrike" spc="-1">
              <a:latin typeface="Arial"/>
            </a:endParaRPr>
          </a:p>
        </p:txBody>
      </p:sp>
      <p:sp>
        <p:nvSpPr>
          <p:cNvPr id="34" name="PlaceHolder 4"/>
          <p:cNvSpPr>
            <a:spLocks noGrp="1"/>
          </p:cNvSpPr>
          <p:nvPr>
            <p:ph type="body"/>
          </p:nvPr>
        </p:nvSpPr>
        <p:spPr>
          <a:xfrm>
            <a:off x="6022080" y="1604520"/>
            <a:ext cx="2649600" cy="1896840"/>
          </a:xfrm>
          <a:prstGeom prst="rect">
            <a:avLst/>
          </a:prstGeom>
        </p:spPr>
        <p:txBody>
          <a:bodyPr lIns="0" tIns="0" rIns="0" bIns="0">
            <a:normAutofit/>
          </a:bodyPr>
          <a:lstStyle/>
          <a:p>
            <a:endParaRPr lang="en-GB" sz="3200" b="0" strike="noStrike" spc="-1">
              <a:latin typeface="Arial"/>
            </a:endParaRPr>
          </a:p>
        </p:txBody>
      </p:sp>
      <p:sp>
        <p:nvSpPr>
          <p:cNvPr id="35" name="PlaceHolder 5"/>
          <p:cNvSpPr>
            <a:spLocks noGrp="1"/>
          </p:cNvSpPr>
          <p:nvPr>
            <p:ph type="body"/>
          </p:nvPr>
        </p:nvSpPr>
        <p:spPr>
          <a:xfrm>
            <a:off x="457200" y="3682080"/>
            <a:ext cx="2649600" cy="1896840"/>
          </a:xfrm>
          <a:prstGeom prst="rect">
            <a:avLst/>
          </a:prstGeom>
        </p:spPr>
        <p:txBody>
          <a:bodyPr lIns="0" tIns="0" rIns="0" bIns="0">
            <a:normAutofit/>
          </a:bodyPr>
          <a:lstStyle/>
          <a:p>
            <a:endParaRPr lang="en-GB" sz="3200" b="0" strike="noStrike" spc="-1">
              <a:latin typeface="Arial"/>
            </a:endParaRPr>
          </a:p>
        </p:txBody>
      </p:sp>
      <p:sp>
        <p:nvSpPr>
          <p:cNvPr id="36" name="PlaceHolder 6"/>
          <p:cNvSpPr>
            <a:spLocks noGrp="1"/>
          </p:cNvSpPr>
          <p:nvPr>
            <p:ph type="body"/>
          </p:nvPr>
        </p:nvSpPr>
        <p:spPr>
          <a:xfrm>
            <a:off x="3239640" y="3682080"/>
            <a:ext cx="2649600" cy="1896840"/>
          </a:xfrm>
          <a:prstGeom prst="rect">
            <a:avLst/>
          </a:prstGeom>
        </p:spPr>
        <p:txBody>
          <a:bodyPr lIns="0" tIns="0" rIns="0" bIns="0">
            <a:normAutofit/>
          </a:bodyPr>
          <a:lstStyle/>
          <a:p>
            <a:endParaRPr lang="en-GB" sz="3200" b="0" strike="noStrike" spc="-1">
              <a:latin typeface="Arial"/>
            </a:endParaRPr>
          </a:p>
        </p:txBody>
      </p:sp>
      <p:sp>
        <p:nvSpPr>
          <p:cNvPr id="37" name="PlaceHolder 7"/>
          <p:cNvSpPr>
            <a:spLocks noGrp="1"/>
          </p:cNvSpPr>
          <p:nvPr>
            <p:ph type="body"/>
          </p:nvPr>
        </p:nvSpPr>
        <p:spPr>
          <a:xfrm>
            <a:off x="6022080" y="3682080"/>
            <a:ext cx="2649600" cy="1896840"/>
          </a:xfrm>
          <a:prstGeom prst="rect">
            <a:avLst/>
          </a:prstGeom>
        </p:spPr>
        <p:txBody>
          <a:bodyPr lIns="0" tIns="0" rIns="0" bIns="0">
            <a:normAutofit/>
          </a:bodyPr>
          <a:lstStyle/>
          <a:p>
            <a:endParaRPr lang="en-GB" sz="3200" b="0" strike="noStrike" spc="-1">
              <a:latin typeface="Arial"/>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blank" preserve="1">
  <p:cSld name="Blank Slide">
    <p:spTree>
      <p:nvGrpSpPr>
        <p:cNvPr id="1" name=""/>
        <p:cNvGrpSpPr/>
        <p:nvPr/>
      </p:nvGrpSpPr>
      <p:grpSpPr>
        <a:xfrm>
          <a:off x="0" y="0"/>
          <a:ext cx="0" cy="0"/>
          <a:chOff x="0" y="0"/>
          <a:chExt cx="0" cy="0"/>
        </a:xfrm>
      </p:grpSpPr>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x" preserve="1">
  <p:cSld name="Title Slide">
    <p:spTree>
      <p:nvGrpSpPr>
        <p:cNvPr id="1" name=""/>
        <p:cNvGrpSpPr/>
        <p:nvPr/>
      </p:nvGrpSpPr>
      <p:grpSpPr>
        <a:xfrm>
          <a:off x="0" y="0"/>
          <a:ext cx="0" cy="0"/>
          <a:chOff x="0" y="0"/>
          <a:chExt cx="0" cy="0"/>
        </a:xfrm>
      </p:grpSpPr>
      <p:sp>
        <p:nvSpPr>
          <p:cNvPr id="40"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endParaRPr lang="en-GB" sz="4400" b="0" strike="noStrike" spc="-1">
              <a:latin typeface="Arial"/>
            </a:endParaRPr>
          </a:p>
        </p:txBody>
      </p:sp>
      <p:sp>
        <p:nvSpPr>
          <p:cNvPr id="41" name="PlaceHolder 2"/>
          <p:cNvSpPr>
            <a:spLocks noGrp="1"/>
          </p:cNvSpPr>
          <p:nvPr>
            <p:ph type="subTitle"/>
          </p:nvPr>
        </p:nvSpPr>
        <p:spPr>
          <a:xfrm>
            <a:off x="457200" y="1604520"/>
            <a:ext cx="8229240" cy="3977280"/>
          </a:xfrm>
          <a:prstGeom prst="rect">
            <a:avLst/>
          </a:prstGeom>
        </p:spPr>
        <p:txBody>
          <a:bodyPr lIns="0" tIns="0" rIns="0" bIns="0" anchor="ctr">
            <a:noAutofit/>
          </a:bodyPr>
          <a:lstStyle/>
          <a:p>
            <a:pPr algn="ctr"/>
            <a:endParaRPr lang="en-GB" sz="3200" b="0" strike="noStrike" spc="-1">
              <a:latin typeface="Arial"/>
            </a:endParaRP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 preserve="1">
  <p:cSld name="Title, Content">
    <p:spTree>
      <p:nvGrpSpPr>
        <p:cNvPr id="1" name=""/>
        <p:cNvGrpSpPr/>
        <p:nvPr/>
      </p:nvGrpSpPr>
      <p:grpSpPr>
        <a:xfrm>
          <a:off x="0" y="0"/>
          <a:ext cx="0" cy="0"/>
          <a:chOff x="0" y="0"/>
          <a:chExt cx="0" cy="0"/>
        </a:xfrm>
      </p:grpSpPr>
      <p:sp>
        <p:nvSpPr>
          <p:cNvPr id="42"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endParaRPr lang="en-GB" sz="4400" b="0" strike="noStrike" spc="-1">
              <a:latin typeface="Arial"/>
            </a:endParaRPr>
          </a:p>
        </p:txBody>
      </p:sp>
      <p:sp>
        <p:nvSpPr>
          <p:cNvPr id="43" name="PlaceHolder 2"/>
          <p:cNvSpPr>
            <a:spLocks noGrp="1"/>
          </p:cNvSpPr>
          <p:nvPr>
            <p:ph type="body"/>
          </p:nvPr>
        </p:nvSpPr>
        <p:spPr>
          <a:xfrm>
            <a:off x="457200" y="1604520"/>
            <a:ext cx="8229240" cy="3977280"/>
          </a:xfrm>
          <a:prstGeom prst="rect">
            <a:avLst/>
          </a:prstGeom>
        </p:spPr>
        <p:txBody>
          <a:bodyPr lIns="0" tIns="0" rIns="0" bIns="0">
            <a:normAutofit/>
          </a:bodyPr>
          <a:lstStyle/>
          <a:p>
            <a:endParaRPr lang="en-GB" sz="3200" b="0" strike="noStrike" spc="-1">
              <a:latin typeface="Arial"/>
            </a:endParaRP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itle, 2 Content">
    <p:spTree>
      <p:nvGrpSpPr>
        <p:cNvPr id="1" name=""/>
        <p:cNvGrpSpPr/>
        <p:nvPr/>
      </p:nvGrpSpPr>
      <p:grpSpPr>
        <a:xfrm>
          <a:off x="0" y="0"/>
          <a:ext cx="0" cy="0"/>
          <a:chOff x="0" y="0"/>
          <a:chExt cx="0" cy="0"/>
        </a:xfrm>
      </p:grpSpPr>
      <p:sp>
        <p:nvSpPr>
          <p:cNvPr id="44"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endParaRPr lang="en-GB" sz="4400" b="0" strike="noStrike" spc="-1">
              <a:latin typeface="Arial"/>
            </a:endParaRPr>
          </a:p>
        </p:txBody>
      </p:sp>
      <p:sp>
        <p:nvSpPr>
          <p:cNvPr id="45" name="PlaceHolder 2"/>
          <p:cNvSpPr>
            <a:spLocks noGrp="1"/>
          </p:cNvSpPr>
          <p:nvPr>
            <p:ph type="body"/>
          </p:nvPr>
        </p:nvSpPr>
        <p:spPr>
          <a:xfrm>
            <a:off x="457200" y="1604520"/>
            <a:ext cx="4015800" cy="3977280"/>
          </a:xfrm>
          <a:prstGeom prst="rect">
            <a:avLst/>
          </a:prstGeom>
        </p:spPr>
        <p:txBody>
          <a:bodyPr lIns="0" tIns="0" rIns="0" bIns="0">
            <a:normAutofit/>
          </a:bodyPr>
          <a:lstStyle/>
          <a:p>
            <a:endParaRPr lang="en-GB" sz="3200" b="0" strike="noStrike" spc="-1">
              <a:latin typeface="Arial"/>
            </a:endParaRPr>
          </a:p>
        </p:txBody>
      </p:sp>
      <p:sp>
        <p:nvSpPr>
          <p:cNvPr id="46" name="PlaceHolder 3"/>
          <p:cNvSpPr>
            <a:spLocks noGrp="1"/>
          </p:cNvSpPr>
          <p:nvPr>
            <p:ph type="body"/>
          </p:nvPr>
        </p:nvSpPr>
        <p:spPr>
          <a:xfrm>
            <a:off x="4674240" y="1604520"/>
            <a:ext cx="4015800" cy="3977280"/>
          </a:xfrm>
          <a:prstGeom prst="rect">
            <a:avLst/>
          </a:prstGeom>
        </p:spPr>
        <p:txBody>
          <a:bodyPr lIns="0" tIns="0" rIns="0" bIns="0">
            <a:normAutofit/>
          </a:bodyPr>
          <a:lstStyle/>
          <a:p>
            <a:endParaRPr lang="en-GB" sz="3200" b="0" strike="noStrike" spc="-1">
              <a:latin typeface="Arial"/>
            </a:endParaRPr>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47"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endParaRPr lang="en-GB" sz="4400" b="0" strike="noStrike" spc="-1">
              <a:latin typeface="Arial"/>
            </a:endParaRPr>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Only" preserve="1">
  <p:cSld name="Centered Text">
    <p:spTree>
      <p:nvGrpSpPr>
        <p:cNvPr id="1" name=""/>
        <p:cNvGrpSpPr/>
        <p:nvPr/>
      </p:nvGrpSpPr>
      <p:grpSpPr>
        <a:xfrm>
          <a:off x="0" y="0"/>
          <a:ext cx="0" cy="0"/>
          <a:chOff x="0" y="0"/>
          <a:chExt cx="0" cy="0"/>
        </a:xfrm>
      </p:grpSpPr>
      <p:sp>
        <p:nvSpPr>
          <p:cNvPr id="48" name="PlaceHolder 1"/>
          <p:cNvSpPr>
            <a:spLocks noGrp="1"/>
          </p:cNvSpPr>
          <p:nvPr>
            <p:ph type="subTitle"/>
          </p:nvPr>
        </p:nvSpPr>
        <p:spPr>
          <a:xfrm>
            <a:off x="457200" y="273600"/>
            <a:ext cx="8229240" cy="5307840"/>
          </a:xfrm>
          <a:prstGeom prst="rect">
            <a:avLst/>
          </a:prstGeom>
        </p:spPr>
        <p:txBody>
          <a:bodyPr lIns="0" tIns="0" rIns="0" bIns="0" anchor="ctr">
            <a:noAutofit/>
          </a:bodyPr>
          <a:lstStyle/>
          <a:p>
            <a:pPr algn="ctr"/>
            <a:endParaRPr lang="en-GB" sz="3200" b="0" strike="noStrike" spc="-1">
              <a:latin typeface="Arial"/>
            </a:endParaRPr>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woObjAndObj" preserve="1">
  <p:cSld name="Title, 2 Content and Content">
    <p:spTree>
      <p:nvGrpSpPr>
        <p:cNvPr id="1" name=""/>
        <p:cNvGrpSpPr/>
        <p:nvPr/>
      </p:nvGrpSpPr>
      <p:grpSpPr>
        <a:xfrm>
          <a:off x="0" y="0"/>
          <a:ext cx="0" cy="0"/>
          <a:chOff x="0" y="0"/>
          <a:chExt cx="0" cy="0"/>
        </a:xfrm>
      </p:grpSpPr>
      <p:sp>
        <p:nvSpPr>
          <p:cNvPr id="49"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endParaRPr lang="en-GB" sz="4400" b="0" strike="noStrike" spc="-1">
              <a:latin typeface="Arial"/>
            </a:endParaRPr>
          </a:p>
        </p:txBody>
      </p:sp>
      <p:sp>
        <p:nvSpPr>
          <p:cNvPr id="50" name="PlaceHolder 2"/>
          <p:cNvSpPr>
            <a:spLocks noGrp="1"/>
          </p:cNvSpPr>
          <p:nvPr>
            <p:ph type="body"/>
          </p:nvPr>
        </p:nvSpPr>
        <p:spPr>
          <a:xfrm>
            <a:off x="457200" y="1604520"/>
            <a:ext cx="4015800" cy="1896840"/>
          </a:xfrm>
          <a:prstGeom prst="rect">
            <a:avLst/>
          </a:prstGeom>
        </p:spPr>
        <p:txBody>
          <a:bodyPr lIns="0" tIns="0" rIns="0" bIns="0">
            <a:normAutofit/>
          </a:bodyPr>
          <a:lstStyle/>
          <a:p>
            <a:endParaRPr lang="en-GB" sz="3200" b="0" strike="noStrike" spc="-1">
              <a:latin typeface="Arial"/>
            </a:endParaRPr>
          </a:p>
        </p:txBody>
      </p:sp>
      <p:sp>
        <p:nvSpPr>
          <p:cNvPr id="51" name="PlaceHolder 3"/>
          <p:cNvSpPr>
            <a:spLocks noGrp="1"/>
          </p:cNvSpPr>
          <p:nvPr>
            <p:ph type="body"/>
          </p:nvPr>
        </p:nvSpPr>
        <p:spPr>
          <a:xfrm>
            <a:off x="4674240" y="1604520"/>
            <a:ext cx="4015800" cy="3977280"/>
          </a:xfrm>
          <a:prstGeom prst="rect">
            <a:avLst/>
          </a:prstGeom>
        </p:spPr>
        <p:txBody>
          <a:bodyPr lIns="0" tIns="0" rIns="0" bIns="0">
            <a:normAutofit/>
          </a:bodyPr>
          <a:lstStyle/>
          <a:p>
            <a:endParaRPr lang="en-GB" sz="3200" b="0" strike="noStrike" spc="-1">
              <a:latin typeface="Arial"/>
            </a:endParaRPr>
          </a:p>
        </p:txBody>
      </p:sp>
      <p:sp>
        <p:nvSpPr>
          <p:cNvPr id="52" name="PlaceHolder 4"/>
          <p:cNvSpPr>
            <a:spLocks noGrp="1"/>
          </p:cNvSpPr>
          <p:nvPr>
            <p:ph type="body"/>
          </p:nvPr>
        </p:nvSpPr>
        <p:spPr>
          <a:xfrm>
            <a:off x="457200" y="3682080"/>
            <a:ext cx="4015800" cy="1896840"/>
          </a:xfrm>
          <a:prstGeom prst="rect">
            <a:avLst/>
          </a:prstGeom>
        </p:spPr>
        <p:txBody>
          <a:bodyPr lIns="0" tIns="0" rIns="0" bIns="0">
            <a:normAutofit/>
          </a:bodyPr>
          <a:lstStyle/>
          <a:p>
            <a:endParaRPr lang="en-GB" sz="3200" b="0" strike="noStrike" spc="-1">
              <a:latin typeface="Arial"/>
            </a:endParaRPr>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AndTwoObj" preserve="1">
  <p:cSld name="Title Content and 2 Content">
    <p:spTree>
      <p:nvGrpSpPr>
        <p:cNvPr id="1" name=""/>
        <p:cNvGrpSpPr/>
        <p:nvPr/>
      </p:nvGrpSpPr>
      <p:grpSpPr>
        <a:xfrm>
          <a:off x="0" y="0"/>
          <a:ext cx="0" cy="0"/>
          <a:chOff x="0" y="0"/>
          <a:chExt cx="0" cy="0"/>
        </a:xfrm>
      </p:grpSpPr>
      <p:sp>
        <p:nvSpPr>
          <p:cNvPr id="53"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endParaRPr lang="en-GB" sz="4400" b="0" strike="noStrike" spc="-1">
              <a:latin typeface="Arial"/>
            </a:endParaRPr>
          </a:p>
        </p:txBody>
      </p:sp>
      <p:sp>
        <p:nvSpPr>
          <p:cNvPr id="54" name="PlaceHolder 2"/>
          <p:cNvSpPr>
            <a:spLocks noGrp="1"/>
          </p:cNvSpPr>
          <p:nvPr>
            <p:ph type="body"/>
          </p:nvPr>
        </p:nvSpPr>
        <p:spPr>
          <a:xfrm>
            <a:off x="457200" y="1604520"/>
            <a:ext cx="4015800" cy="3977280"/>
          </a:xfrm>
          <a:prstGeom prst="rect">
            <a:avLst/>
          </a:prstGeom>
        </p:spPr>
        <p:txBody>
          <a:bodyPr lIns="0" tIns="0" rIns="0" bIns="0">
            <a:normAutofit/>
          </a:bodyPr>
          <a:lstStyle/>
          <a:p>
            <a:endParaRPr lang="en-GB" sz="3200" b="0" strike="noStrike" spc="-1">
              <a:latin typeface="Arial"/>
            </a:endParaRPr>
          </a:p>
        </p:txBody>
      </p:sp>
      <p:sp>
        <p:nvSpPr>
          <p:cNvPr id="55" name="PlaceHolder 3"/>
          <p:cNvSpPr>
            <a:spLocks noGrp="1"/>
          </p:cNvSpPr>
          <p:nvPr>
            <p:ph type="body"/>
          </p:nvPr>
        </p:nvSpPr>
        <p:spPr>
          <a:xfrm>
            <a:off x="4674240" y="1604520"/>
            <a:ext cx="4015800" cy="1896840"/>
          </a:xfrm>
          <a:prstGeom prst="rect">
            <a:avLst/>
          </a:prstGeom>
        </p:spPr>
        <p:txBody>
          <a:bodyPr lIns="0" tIns="0" rIns="0" bIns="0">
            <a:normAutofit/>
          </a:bodyPr>
          <a:lstStyle/>
          <a:p>
            <a:endParaRPr lang="en-GB" sz="3200" b="0" strike="noStrike" spc="-1">
              <a:latin typeface="Arial"/>
            </a:endParaRPr>
          </a:p>
        </p:txBody>
      </p:sp>
      <p:sp>
        <p:nvSpPr>
          <p:cNvPr id="56" name="PlaceHolder 4"/>
          <p:cNvSpPr>
            <a:spLocks noGrp="1"/>
          </p:cNvSpPr>
          <p:nvPr>
            <p:ph type="body"/>
          </p:nvPr>
        </p:nvSpPr>
        <p:spPr>
          <a:xfrm>
            <a:off x="4674240" y="3682080"/>
            <a:ext cx="4015800" cy="1896840"/>
          </a:xfrm>
          <a:prstGeom prst="rect">
            <a:avLst/>
          </a:prstGeom>
        </p:spPr>
        <p:txBody>
          <a:bodyPr lIns="0" tIns="0" rIns="0" bIns="0">
            <a:normAutofit/>
          </a:bodyPr>
          <a:lstStyle/>
          <a:p>
            <a:endParaRPr lang="en-GB" sz="3200" b="0" strike="noStrike" spc="-1">
              <a:latin typeface="Arial"/>
            </a:endParaRPr>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ObjOverTx" preserve="1">
  <p:cSld name="Title, 2 Content over Content">
    <p:spTree>
      <p:nvGrpSpPr>
        <p:cNvPr id="1" name=""/>
        <p:cNvGrpSpPr/>
        <p:nvPr/>
      </p:nvGrpSpPr>
      <p:grpSpPr>
        <a:xfrm>
          <a:off x="0" y="0"/>
          <a:ext cx="0" cy="0"/>
          <a:chOff x="0" y="0"/>
          <a:chExt cx="0" cy="0"/>
        </a:xfrm>
      </p:grpSpPr>
      <p:sp>
        <p:nvSpPr>
          <p:cNvPr id="57"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endParaRPr lang="en-GB" sz="4400" b="0" strike="noStrike" spc="-1">
              <a:latin typeface="Arial"/>
            </a:endParaRPr>
          </a:p>
        </p:txBody>
      </p:sp>
      <p:sp>
        <p:nvSpPr>
          <p:cNvPr id="58" name="PlaceHolder 2"/>
          <p:cNvSpPr>
            <a:spLocks noGrp="1"/>
          </p:cNvSpPr>
          <p:nvPr>
            <p:ph type="body"/>
          </p:nvPr>
        </p:nvSpPr>
        <p:spPr>
          <a:xfrm>
            <a:off x="457200" y="1604520"/>
            <a:ext cx="4015800" cy="1896840"/>
          </a:xfrm>
          <a:prstGeom prst="rect">
            <a:avLst/>
          </a:prstGeom>
        </p:spPr>
        <p:txBody>
          <a:bodyPr lIns="0" tIns="0" rIns="0" bIns="0">
            <a:normAutofit/>
          </a:bodyPr>
          <a:lstStyle/>
          <a:p>
            <a:endParaRPr lang="en-GB" sz="3200" b="0" strike="noStrike" spc="-1">
              <a:latin typeface="Arial"/>
            </a:endParaRPr>
          </a:p>
        </p:txBody>
      </p:sp>
      <p:sp>
        <p:nvSpPr>
          <p:cNvPr id="59" name="PlaceHolder 3"/>
          <p:cNvSpPr>
            <a:spLocks noGrp="1"/>
          </p:cNvSpPr>
          <p:nvPr>
            <p:ph type="body"/>
          </p:nvPr>
        </p:nvSpPr>
        <p:spPr>
          <a:xfrm>
            <a:off x="4674240" y="1604520"/>
            <a:ext cx="4015800" cy="1896840"/>
          </a:xfrm>
          <a:prstGeom prst="rect">
            <a:avLst/>
          </a:prstGeom>
        </p:spPr>
        <p:txBody>
          <a:bodyPr lIns="0" tIns="0" rIns="0" bIns="0">
            <a:normAutofit/>
          </a:bodyPr>
          <a:lstStyle/>
          <a:p>
            <a:endParaRPr lang="en-GB" sz="3200" b="0" strike="noStrike" spc="-1">
              <a:latin typeface="Arial"/>
            </a:endParaRPr>
          </a:p>
        </p:txBody>
      </p:sp>
      <p:sp>
        <p:nvSpPr>
          <p:cNvPr id="60" name="PlaceHolder 4"/>
          <p:cNvSpPr>
            <a:spLocks noGrp="1"/>
          </p:cNvSpPr>
          <p:nvPr>
            <p:ph type="body"/>
          </p:nvPr>
        </p:nvSpPr>
        <p:spPr>
          <a:xfrm>
            <a:off x="457200" y="3682080"/>
            <a:ext cx="8229240" cy="1896840"/>
          </a:xfrm>
          <a:prstGeom prst="rect">
            <a:avLst/>
          </a:prstGeom>
        </p:spPr>
        <p:txBody>
          <a:bodyPr lIns="0" tIns="0" rIns="0" bIns="0">
            <a:normAutofit/>
          </a:bodyPr>
          <a:lstStyle/>
          <a:p>
            <a:endParaRPr lang="en-GB" sz="3200" b="0" strike="noStrike" spc="-1">
              <a:latin typeface="Arial"/>
            </a:endParaRPr>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objOverTx" preserve="1">
  <p:cSld name="Title, Content over Content">
    <p:spTree>
      <p:nvGrpSpPr>
        <p:cNvPr id="1" name=""/>
        <p:cNvGrpSpPr/>
        <p:nvPr/>
      </p:nvGrpSpPr>
      <p:grpSpPr>
        <a:xfrm>
          <a:off x="0" y="0"/>
          <a:ext cx="0" cy="0"/>
          <a:chOff x="0" y="0"/>
          <a:chExt cx="0" cy="0"/>
        </a:xfrm>
      </p:grpSpPr>
      <p:sp>
        <p:nvSpPr>
          <p:cNvPr id="61"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endParaRPr lang="en-GB" sz="4400" b="0" strike="noStrike" spc="-1">
              <a:latin typeface="Arial"/>
            </a:endParaRPr>
          </a:p>
        </p:txBody>
      </p:sp>
      <p:sp>
        <p:nvSpPr>
          <p:cNvPr id="62" name="PlaceHolder 2"/>
          <p:cNvSpPr>
            <a:spLocks noGrp="1"/>
          </p:cNvSpPr>
          <p:nvPr>
            <p:ph type="body"/>
          </p:nvPr>
        </p:nvSpPr>
        <p:spPr>
          <a:xfrm>
            <a:off x="457200" y="1604520"/>
            <a:ext cx="8229240" cy="1896840"/>
          </a:xfrm>
          <a:prstGeom prst="rect">
            <a:avLst/>
          </a:prstGeom>
        </p:spPr>
        <p:txBody>
          <a:bodyPr lIns="0" tIns="0" rIns="0" bIns="0">
            <a:normAutofit/>
          </a:bodyPr>
          <a:lstStyle/>
          <a:p>
            <a:endParaRPr lang="en-GB" sz="3200" b="0" strike="noStrike" spc="-1">
              <a:latin typeface="Arial"/>
            </a:endParaRPr>
          </a:p>
        </p:txBody>
      </p:sp>
      <p:sp>
        <p:nvSpPr>
          <p:cNvPr id="63" name="PlaceHolder 3"/>
          <p:cNvSpPr>
            <a:spLocks noGrp="1"/>
          </p:cNvSpPr>
          <p:nvPr>
            <p:ph type="body"/>
          </p:nvPr>
        </p:nvSpPr>
        <p:spPr>
          <a:xfrm>
            <a:off x="457200" y="3682080"/>
            <a:ext cx="8229240" cy="1896840"/>
          </a:xfrm>
          <a:prstGeom prst="rect">
            <a:avLst/>
          </a:prstGeom>
        </p:spPr>
        <p:txBody>
          <a:bodyPr lIns="0" tIns="0" rIns="0" bIns="0">
            <a:normAutofit/>
          </a:bodyPr>
          <a:lstStyle/>
          <a:p>
            <a:endParaRPr lang="en-GB" sz="3200" b="0" strike="noStrike" spc="-1">
              <a:latin typeface="Arial"/>
            </a:endParaRPr>
          </a:p>
        </p:txBody>
      </p:sp>
    </p:spTree>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fourObj" preserve="1">
  <p:cSld name="Title, 4 Content">
    <p:spTree>
      <p:nvGrpSpPr>
        <p:cNvPr id="1" name=""/>
        <p:cNvGrpSpPr/>
        <p:nvPr/>
      </p:nvGrpSpPr>
      <p:grpSpPr>
        <a:xfrm>
          <a:off x="0" y="0"/>
          <a:ext cx="0" cy="0"/>
          <a:chOff x="0" y="0"/>
          <a:chExt cx="0" cy="0"/>
        </a:xfrm>
      </p:grpSpPr>
      <p:sp>
        <p:nvSpPr>
          <p:cNvPr id="64"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endParaRPr lang="en-GB" sz="4400" b="0" strike="noStrike" spc="-1">
              <a:latin typeface="Arial"/>
            </a:endParaRPr>
          </a:p>
        </p:txBody>
      </p:sp>
      <p:sp>
        <p:nvSpPr>
          <p:cNvPr id="65" name="PlaceHolder 2"/>
          <p:cNvSpPr>
            <a:spLocks noGrp="1"/>
          </p:cNvSpPr>
          <p:nvPr>
            <p:ph type="body"/>
          </p:nvPr>
        </p:nvSpPr>
        <p:spPr>
          <a:xfrm>
            <a:off x="457200" y="1604520"/>
            <a:ext cx="4015800" cy="1896840"/>
          </a:xfrm>
          <a:prstGeom prst="rect">
            <a:avLst/>
          </a:prstGeom>
        </p:spPr>
        <p:txBody>
          <a:bodyPr lIns="0" tIns="0" rIns="0" bIns="0">
            <a:normAutofit/>
          </a:bodyPr>
          <a:lstStyle/>
          <a:p>
            <a:endParaRPr lang="en-GB" sz="3200" b="0" strike="noStrike" spc="-1">
              <a:latin typeface="Arial"/>
            </a:endParaRPr>
          </a:p>
        </p:txBody>
      </p:sp>
      <p:sp>
        <p:nvSpPr>
          <p:cNvPr id="66" name="PlaceHolder 3"/>
          <p:cNvSpPr>
            <a:spLocks noGrp="1"/>
          </p:cNvSpPr>
          <p:nvPr>
            <p:ph type="body"/>
          </p:nvPr>
        </p:nvSpPr>
        <p:spPr>
          <a:xfrm>
            <a:off x="4674240" y="1604520"/>
            <a:ext cx="4015800" cy="1896840"/>
          </a:xfrm>
          <a:prstGeom prst="rect">
            <a:avLst/>
          </a:prstGeom>
        </p:spPr>
        <p:txBody>
          <a:bodyPr lIns="0" tIns="0" rIns="0" bIns="0">
            <a:normAutofit/>
          </a:bodyPr>
          <a:lstStyle/>
          <a:p>
            <a:endParaRPr lang="en-GB" sz="3200" b="0" strike="noStrike" spc="-1">
              <a:latin typeface="Arial"/>
            </a:endParaRPr>
          </a:p>
        </p:txBody>
      </p:sp>
      <p:sp>
        <p:nvSpPr>
          <p:cNvPr id="67" name="PlaceHolder 4"/>
          <p:cNvSpPr>
            <a:spLocks noGrp="1"/>
          </p:cNvSpPr>
          <p:nvPr>
            <p:ph type="body"/>
          </p:nvPr>
        </p:nvSpPr>
        <p:spPr>
          <a:xfrm>
            <a:off x="457200" y="3682080"/>
            <a:ext cx="4015800" cy="1896840"/>
          </a:xfrm>
          <a:prstGeom prst="rect">
            <a:avLst/>
          </a:prstGeom>
        </p:spPr>
        <p:txBody>
          <a:bodyPr lIns="0" tIns="0" rIns="0" bIns="0">
            <a:normAutofit/>
          </a:bodyPr>
          <a:lstStyle/>
          <a:p>
            <a:endParaRPr lang="en-GB" sz="3200" b="0" strike="noStrike" spc="-1">
              <a:latin typeface="Arial"/>
            </a:endParaRPr>
          </a:p>
        </p:txBody>
      </p:sp>
      <p:sp>
        <p:nvSpPr>
          <p:cNvPr id="68" name="PlaceHolder 5"/>
          <p:cNvSpPr>
            <a:spLocks noGrp="1"/>
          </p:cNvSpPr>
          <p:nvPr>
            <p:ph type="body"/>
          </p:nvPr>
        </p:nvSpPr>
        <p:spPr>
          <a:xfrm>
            <a:off x="4674240" y="3682080"/>
            <a:ext cx="4015800" cy="1896840"/>
          </a:xfrm>
          <a:prstGeom prst="rect">
            <a:avLst/>
          </a:prstGeom>
        </p:spPr>
        <p:txBody>
          <a:bodyPr lIns="0" tIns="0" rIns="0" bIns="0">
            <a:normAutofit/>
          </a:bodyPr>
          <a:lstStyle/>
          <a:p>
            <a:endParaRPr lang="en-GB" sz="3200" b="0" strike="noStrike" spc="-1">
              <a:latin typeface="Arial"/>
            </a:endParaRPr>
          </a:p>
        </p:txBody>
      </p:sp>
    </p:spTree>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blank" preserve="1">
  <p:cSld name="Title, 6 Content">
    <p:spTree>
      <p:nvGrpSpPr>
        <p:cNvPr id="1" name=""/>
        <p:cNvGrpSpPr/>
        <p:nvPr/>
      </p:nvGrpSpPr>
      <p:grpSpPr>
        <a:xfrm>
          <a:off x="0" y="0"/>
          <a:ext cx="0" cy="0"/>
          <a:chOff x="0" y="0"/>
          <a:chExt cx="0" cy="0"/>
        </a:xfrm>
      </p:grpSpPr>
      <p:sp>
        <p:nvSpPr>
          <p:cNvPr id="69"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endParaRPr lang="en-GB" sz="4400" b="0" strike="noStrike" spc="-1">
              <a:latin typeface="Arial"/>
            </a:endParaRPr>
          </a:p>
        </p:txBody>
      </p:sp>
      <p:sp>
        <p:nvSpPr>
          <p:cNvPr id="70" name="PlaceHolder 2"/>
          <p:cNvSpPr>
            <a:spLocks noGrp="1"/>
          </p:cNvSpPr>
          <p:nvPr>
            <p:ph type="body"/>
          </p:nvPr>
        </p:nvSpPr>
        <p:spPr>
          <a:xfrm>
            <a:off x="457200" y="1604520"/>
            <a:ext cx="2649600" cy="1896840"/>
          </a:xfrm>
          <a:prstGeom prst="rect">
            <a:avLst/>
          </a:prstGeom>
        </p:spPr>
        <p:txBody>
          <a:bodyPr lIns="0" tIns="0" rIns="0" bIns="0">
            <a:normAutofit/>
          </a:bodyPr>
          <a:lstStyle/>
          <a:p>
            <a:endParaRPr lang="en-GB" sz="3200" b="0" strike="noStrike" spc="-1">
              <a:latin typeface="Arial"/>
            </a:endParaRPr>
          </a:p>
        </p:txBody>
      </p:sp>
      <p:sp>
        <p:nvSpPr>
          <p:cNvPr id="71" name="PlaceHolder 3"/>
          <p:cNvSpPr>
            <a:spLocks noGrp="1"/>
          </p:cNvSpPr>
          <p:nvPr>
            <p:ph type="body"/>
          </p:nvPr>
        </p:nvSpPr>
        <p:spPr>
          <a:xfrm>
            <a:off x="3239640" y="1604520"/>
            <a:ext cx="2649600" cy="1896840"/>
          </a:xfrm>
          <a:prstGeom prst="rect">
            <a:avLst/>
          </a:prstGeom>
        </p:spPr>
        <p:txBody>
          <a:bodyPr lIns="0" tIns="0" rIns="0" bIns="0">
            <a:normAutofit/>
          </a:bodyPr>
          <a:lstStyle/>
          <a:p>
            <a:endParaRPr lang="en-GB" sz="3200" b="0" strike="noStrike" spc="-1">
              <a:latin typeface="Arial"/>
            </a:endParaRPr>
          </a:p>
        </p:txBody>
      </p:sp>
      <p:sp>
        <p:nvSpPr>
          <p:cNvPr id="72" name="PlaceHolder 4"/>
          <p:cNvSpPr>
            <a:spLocks noGrp="1"/>
          </p:cNvSpPr>
          <p:nvPr>
            <p:ph type="body"/>
          </p:nvPr>
        </p:nvSpPr>
        <p:spPr>
          <a:xfrm>
            <a:off x="6022080" y="1604520"/>
            <a:ext cx="2649600" cy="1896840"/>
          </a:xfrm>
          <a:prstGeom prst="rect">
            <a:avLst/>
          </a:prstGeom>
        </p:spPr>
        <p:txBody>
          <a:bodyPr lIns="0" tIns="0" rIns="0" bIns="0">
            <a:normAutofit/>
          </a:bodyPr>
          <a:lstStyle/>
          <a:p>
            <a:endParaRPr lang="en-GB" sz="3200" b="0" strike="noStrike" spc="-1">
              <a:latin typeface="Arial"/>
            </a:endParaRPr>
          </a:p>
        </p:txBody>
      </p:sp>
      <p:sp>
        <p:nvSpPr>
          <p:cNvPr id="73" name="PlaceHolder 5"/>
          <p:cNvSpPr>
            <a:spLocks noGrp="1"/>
          </p:cNvSpPr>
          <p:nvPr>
            <p:ph type="body"/>
          </p:nvPr>
        </p:nvSpPr>
        <p:spPr>
          <a:xfrm>
            <a:off x="457200" y="3682080"/>
            <a:ext cx="2649600" cy="1896840"/>
          </a:xfrm>
          <a:prstGeom prst="rect">
            <a:avLst/>
          </a:prstGeom>
        </p:spPr>
        <p:txBody>
          <a:bodyPr lIns="0" tIns="0" rIns="0" bIns="0">
            <a:normAutofit/>
          </a:bodyPr>
          <a:lstStyle/>
          <a:p>
            <a:endParaRPr lang="en-GB" sz="3200" b="0" strike="noStrike" spc="-1">
              <a:latin typeface="Arial"/>
            </a:endParaRPr>
          </a:p>
        </p:txBody>
      </p:sp>
      <p:sp>
        <p:nvSpPr>
          <p:cNvPr id="74" name="PlaceHolder 6"/>
          <p:cNvSpPr>
            <a:spLocks noGrp="1"/>
          </p:cNvSpPr>
          <p:nvPr>
            <p:ph type="body"/>
          </p:nvPr>
        </p:nvSpPr>
        <p:spPr>
          <a:xfrm>
            <a:off x="3239640" y="3682080"/>
            <a:ext cx="2649600" cy="1896840"/>
          </a:xfrm>
          <a:prstGeom prst="rect">
            <a:avLst/>
          </a:prstGeom>
        </p:spPr>
        <p:txBody>
          <a:bodyPr lIns="0" tIns="0" rIns="0" bIns="0">
            <a:normAutofit/>
          </a:bodyPr>
          <a:lstStyle/>
          <a:p>
            <a:endParaRPr lang="en-GB" sz="3200" b="0" strike="noStrike" spc="-1">
              <a:latin typeface="Arial"/>
            </a:endParaRPr>
          </a:p>
        </p:txBody>
      </p:sp>
      <p:sp>
        <p:nvSpPr>
          <p:cNvPr id="75" name="PlaceHolder 7"/>
          <p:cNvSpPr>
            <a:spLocks noGrp="1"/>
          </p:cNvSpPr>
          <p:nvPr>
            <p:ph type="body"/>
          </p:nvPr>
        </p:nvSpPr>
        <p:spPr>
          <a:xfrm>
            <a:off x="6022080" y="3682080"/>
            <a:ext cx="2649600" cy="1896840"/>
          </a:xfrm>
          <a:prstGeom prst="rect">
            <a:avLst/>
          </a:prstGeom>
        </p:spPr>
        <p:txBody>
          <a:bodyPr lIns="0" tIns="0" rIns="0" bIns="0">
            <a:normAutofit/>
          </a:bodyPr>
          <a:lstStyle/>
          <a:p>
            <a:endParaRPr lang="en-GB" sz="3200" b="0" strike="noStrike" spc="-1">
              <a:latin typeface="Arial"/>
            </a:endParaRPr>
          </a:p>
        </p:txBody>
      </p:sp>
    </p:spTree>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20/07/2025</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601628461"/>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20/07/2025</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3331265128"/>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20/07/2025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1722265361"/>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20/07/2025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324576991"/>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20/07/2025</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580852918"/>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20/07/2025</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2227752994"/>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20/07/2025</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3070506431"/>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20/07/2025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4217033581"/>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20/07/2025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413713535"/>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20/07/2025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2164960280"/>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20/07/2025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129172747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theme" Target="../theme/theme2.xml"/><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slideLayout" Target="../slideLayouts/slideLayout24.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 Id="rId14" Type="http://schemas.openxmlformats.org/officeDocument/2006/relationships/image" Target="../media/image2.jpeg"/></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2.xml"/><Relationship Id="rId13" Type="http://schemas.openxmlformats.org/officeDocument/2006/relationships/image" Target="../media/image3.jpeg"/><Relationship Id="rId3" Type="http://schemas.openxmlformats.org/officeDocument/2006/relationships/slideLayout" Target="../slideLayouts/slideLayout27.xml"/><Relationship Id="rId7" Type="http://schemas.openxmlformats.org/officeDocument/2006/relationships/slideLayout" Target="../slideLayouts/slideLayout31.xml"/><Relationship Id="rId12" Type="http://schemas.openxmlformats.org/officeDocument/2006/relationships/theme" Target="../theme/theme3.xml"/><Relationship Id="rId2" Type="http://schemas.openxmlformats.org/officeDocument/2006/relationships/slideLayout" Target="../slideLayouts/slideLayout26.xml"/><Relationship Id="rId1" Type="http://schemas.openxmlformats.org/officeDocument/2006/relationships/slideLayout" Target="../slideLayouts/slideLayout25.xml"/><Relationship Id="rId6" Type="http://schemas.openxmlformats.org/officeDocument/2006/relationships/slideLayout" Target="../slideLayouts/slideLayout30.xml"/><Relationship Id="rId11" Type="http://schemas.openxmlformats.org/officeDocument/2006/relationships/slideLayout" Target="../slideLayouts/slideLayout35.xml"/><Relationship Id="rId5" Type="http://schemas.openxmlformats.org/officeDocument/2006/relationships/slideLayout" Target="../slideLayouts/slideLayout29.xml"/><Relationship Id="rId10" Type="http://schemas.openxmlformats.org/officeDocument/2006/relationships/slideLayout" Target="../slideLayouts/slideLayout34.xml"/><Relationship Id="rId4" Type="http://schemas.openxmlformats.org/officeDocument/2006/relationships/slideLayout" Target="../slideLayouts/slideLayout28.xml"/><Relationship Id="rId9" Type="http://schemas.openxmlformats.org/officeDocument/2006/relationships/slideLayout" Target="../slideLayouts/slideLayout33.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rotWithShape="0">
          <a:blip r:embed="rId14"/>
          <a:stretch/>
        </a:blipFill>
        <a:effectLst/>
      </p:bgPr>
    </p:bg>
    <p:spTree>
      <p:nvGrpSpPr>
        <p:cNvPr id="1" name=""/>
        <p:cNvGrpSpPr/>
        <p:nvPr/>
      </p:nvGrpSpPr>
      <p:grpSpPr>
        <a:xfrm>
          <a:off x="0" y="0"/>
          <a:ext cx="0" cy="0"/>
          <a:chOff x="0" y="0"/>
          <a:chExt cx="0" cy="0"/>
        </a:xfrm>
      </p:grpSpPr>
      <p:sp>
        <p:nvSpPr>
          <p:cNvPr id="2" name="PlaceHolder 1"/>
          <p:cNvSpPr>
            <a:spLocks noGrp="1"/>
          </p:cNvSpPr>
          <p:nvPr>
            <p:ph type="title"/>
          </p:nvPr>
        </p:nvSpPr>
        <p:spPr>
          <a:xfrm>
            <a:off x="457200" y="274680"/>
            <a:ext cx="8228880" cy="1142280"/>
          </a:xfrm>
          <a:prstGeom prst="rect">
            <a:avLst/>
          </a:prstGeom>
        </p:spPr>
        <p:txBody>
          <a:bodyPr lIns="0" tIns="0" rIns="0" bIns="0" anchor="ctr">
            <a:noAutofit/>
          </a:bodyPr>
          <a:lstStyle/>
          <a:p>
            <a:r>
              <a:rPr lang="en-GB" sz="1800" b="0" strike="noStrike" spc="-1">
                <a:latin typeface="Arial"/>
              </a:rPr>
              <a:t>Click to edit the title text format</a:t>
            </a:r>
          </a:p>
        </p:txBody>
      </p:sp>
      <p:sp>
        <p:nvSpPr>
          <p:cNvPr id="3" name="PlaceHolder 2"/>
          <p:cNvSpPr>
            <a:spLocks noGrp="1"/>
          </p:cNvSpPr>
          <p:nvPr>
            <p:ph type="body"/>
          </p:nvPr>
        </p:nvSpPr>
        <p:spPr>
          <a:xfrm>
            <a:off x="457200" y="1604520"/>
            <a:ext cx="8229240" cy="3977280"/>
          </a:xfrm>
          <a:prstGeom prst="rect">
            <a:avLst/>
          </a:prstGeom>
        </p:spPr>
        <p:txBody>
          <a:bodyPr lIns="0" tIns="0" rIns="0" bIns="0">
            <a:normAutofit/>
          </a:bodyPr>
          <a:lstStyle/>
          <a:p>
            <a:pPr marL="432000" indent="-324000">
              <a:spcBef>
                <a:spcPts val="1417"/>
              </a:spcBef>
              <a:buClr>
                <a:srgbClr val="000000"/>
              </a:buClr>
              <a:buSzPct val="45000"/>
              <a:buFont typeface="Wingdings" charset="2"/>
              <a:buChar char=""/>
            </a:pPr>
            <a:r>
              <a:rPr lang="en-GB" sz="3200" b="0" strike="noStrike" spc="-1">
                <a:latin typeface="Arial"/>
              </a:rPr>
              <a:t>Click to edit the outline text format</a:t>
            </a:r>
          </a:p>
          <a:p>
            <a:pPr marL="864000" lvl="1" indent="-324000">
              <a:spcBef>
                <a:spcPts val="1134"/>
              </a:spcBef>
              <a:buClr>
                <a:srgbClr val="000000"/>
              </a:buClr>
              <a:buSzPct val="75000"/>
              <a:buFont typeface="Symbol" charset="2"/>
              <a:buChar char=""/>
            </a:pPr>
            <a:r>
              <a:rPr lang="en-GB" sz="2800" b="0" strike="noStrike" spc="-1">
                <a:latin typeface="Arial"/>
              </a:rPr>
              <a:t>Second Outline Level</a:t>
            </a:r>
          </a:p>
          <a:p>
            <a:pPr marL="1296000" lvl="2" indent="-288000">
              <a:spcBef>
                <a:spcPts val="850"/>
              </a:spcBef>
              <a:buClr>
                <a:srgbClr val="000000"/>
              </a:buClr>
              <a:buSzPct val="45000"/>
              <a:buFont typeface="Wingdings" charset="2"/>
              <a:buChar char=""/>
            </a:pPr>
            <a:r>
              <a:rPr lang="en-GB" sz="2400" b="0" strike="noStrike" spc="-1">
                <a:latin typeface="Arial"/>
              </a:rPr>
              <a:t>Third Outline Level</a:t>
            </a:r>
          </a:p>
          <a:p>
            <a:pPr marL="1728000" lvl="3" indent="-216000">
              <a:spcBef>
                <a:spcPts val="567"/>
              </a:spcBef>
              <a:buClr>
                <a:srgbClr val="000000"/>
              </a:buClr>
              <a:buSzPct val="75000"/>
              <a:buFont typeface="Symbol" charset="2"/>
              <a:buChar char=""/>
            </a:pPr>
            <a:r>
              <a:rPr lang="en-GB" sz="2000" b="0" strike="noStrike" spc="-1">
                <a:latin typeface="Arial"/>
              </a:rPr>
              <a:t>Fourth Outline Level</a:t>
            </a:r>
          </a:p>
          <a:p>
            <a:pPr marL="2160000" lvl="4" indent="-216000">
              <a:spcBef>
                <a:spcPts val="283"/>
              </a:spcBef>
              <a:buClr>
                <a:srgbClr val="000000"/>
              </a:buClr>
              <a:buSzPct val="45000"/>
              <a:buFont typeface="Wingdings" charset="2"/>
              <a:buChar char=""/>
            </a:pPr>
            <a:r>
              <a:rPr lang="en-GB" sz="2000" b="0" strike="noStrike" spc="-1">
                <a:latin typeface="Arial"/>
              </a:rPr>
              <a:t>Fifth Outline Level</a:t>
            </a:r>
          </a:p>
          <a:p>
            <a:pPr marL="2592000" lvl="5" indent="-216000">
              <a:spcBef>
                <a:spcPts val="283"/>
              </a:spcBef>
              <a:buClr>
                <a:srgbClr val="000000"/>
              </a:buClr>
              <a:buSzPct val="45000"/>
              <a:buFont typeface="Wingdings" charset="2"/>
              <a:buChar char=""/>
            </a:pPr>
            <a:r>
              <a:rPr lang="en-GB" sz="2000" b="0" strike="noStrike" spc="-1">
                <a:latin typeface="Arial"/>
              </a:rPr>
              <a:t>Sixth Outline Level</a:t>
            </a:r>
          </a:p>
          <a:p>
            <a:pPr marL="3024000" lvl="6" indent="-216000">
              <a:spcBef>
                <a:spcPts val="283"/>
              </a:spcBef>
              <a:buClr>
                <a:srgbClr val="000000"/>
              </a:buClr>
              <a:buSzPct val="45000"/>
              <a:buFont typeface="Wingdings" charset="2"/>
              <a:buChar char=""/>
            </a:pPr>
            <a:r>
              <a:rPr lang="en-GB" sz="2000" b="0" strike="noStrike" spc="-1">
                <a:latin typeface="Arial"/>
              </a:rPr>
              <a:t>Seventh Outline Level</a:t>
            </a:r>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rotWithShape="0">
          <a:blip r:embed="rId14"/>
          <a:stretch/>
        </a:blipFill>
        <a:effectLst/>
      </p:bgPr>
    </p:bg>
    <p:spTree>
      <p:nvGrpSpPr>
        <p:cNvPr id="1" name=""/>
        <p:cNvGrpSpPr/>
        <p:nvPr/>
      </p:nvGrpSpPr>
      <p:grpSpPr>
        <a:xfrm>
          <a:off x="0" y="0"/>
          <a:ext cx="0" cy="0"/>
          <a:chOff x="0" y="0"/>
          <a:chExt cx="0" cy="0"/>
        </a:xfrm>
      </p:grpSpPr>
      <p:sp>
        <p:nvSpPr>
          <p:cNvPr id="38"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r>
              <a:rPr lang="en-GB" sz="4400" b="0" strike="noStrike" spc="-1">
                <a:latin typeface="Arial"/>
              </a:rPr>
              <a:t>Click to edit the title text format</a:t>
            </a:r>
          </a:p>
        </p:txBody>
      </p:sp>
      <p:sp>
        <p:nvSpPr>
          <p:cNvPr id="39" name="PlaceHolder 2"/>
          <p:cNvSpPr>
            <a:spLocks noGrp="1"/>
          </p:cNvSpPr>
          <p:nvPr>
            <p:ph type="body"/>
          </p:nvPr>
        </p:nvSpPr>
        <p:spPr>
          <a:xfrm>
            <a:off x="457200" y="1604520"/>
            <a:ext cx="8229240" cy="3977280"/>
          </a:xfrm>
          <a:prstGeom prst="rect">
            <a:avLst/>
          </a:prstGeom>
        </p:spPr>
        <p:txBody>
          <a:bodyPr lIns="0" tIns="0" rIns="0" bIns="0">
            <a:normAutofit/>
          </a:bodyPr>
          <a:lstStyle/>
          <a:p>
            <a:pPr marL="432000" indent="-324000">
              <a:spcBef>
                <a:spcPts val="1417"/>
              </a:spcBef>
              <a:buClr>
                <a:srgbClr val="000000"/>
              </a:buClr>
              <a:buSzPct val="45000"/>
              <a:buFont typeface="Wingdings" charset="2"/>
              <a:buChar char=""/>
            </a:pPr>
            <a:r>
              <a:rPr lang="en-GB" sz="3200" b="0" strike="noStrike" spc="-1">
                <a:latin typeface="Arial"/>
              </a:rPr>
              <a:t>Click to edit the outline text format</a:t>
            </a:r>
          </a:p>
          <a:p>
            <a:pPr marL="864000" lvl="1" indent="-324000">
              <a:spcBef>
                <a:spcPts val="1134"/>
              </a:spcBef>
              <a:buClr>
                <a:srgbClr val="000000"/>
              </a:buClr>
              <a:buSzPct val="75000"/>
              <a:buFont typeface="Symbol" charset="2"/>
              <a:buChar char=""/>
            </a:pPr>
            <a:r>
              <a:rPr lang="en-GB" sz="2800" b="0" strike="noStrike" spc="-1">
                <a:latin typeface="Arial"/>
              </a:rPr>
              <a:t>Second Outline Level</a:t>
            </a:r>
          </a:p>
          <a:p>
            <a:pPr marL="1296000" lvl="2" indent="-288000">
              <a:spcBef>
                <a:spcPts val="850"/>
              </a:spcBef>
              <a:buClr>
                <a:srgbClr val="000000"/>
              </a:buClr>
              <a:buSzPct val="45000"/>
              <a:buFont typeface="Wingdings" charset="2"/>
              <a:buChar char=""/>
            </a:pPr>
            <a:r>
              <a:rPr lang="en-GB" sz="2400" b="0" strike="noStrike" spc="-1">
                <a:latin typeface="Arial"/>
              </a:rPr>
              <a:t>Third Outline Level</a:t>
            </a:r>
          </a:p>
          <a:p>
            <a:pPr marL="1728000" lvl="3" indent="-216000">
              <a:spcBef>
                <a:spcPts val="567"/>
              </a:spcBef>
              <a:buClr>
                <a:srgbClr val="000000"/>
              </a:buClr>
              <a:buSzPct val="75000"/>
              <a:buFont typeface="Symbol" charset="2"/>
              <a:buChar char=""/>
            </a:pPr>
            <a:r>
              <a:rPr lang="en-GB" sz="2000" b="0" strike="noStrike" spc="-1">
                <a:latin typeface="Arial"/>
              </a:rPr>
              <a:t>Fourth Outline Level</a:t>
            </a:r>
          </a:p>
          <a:p>
            <a:pPr marL="2160000" lvl="4" indent="-216000">
              <a:spcBef>
                <a:spcPts val="283"/>
              </a:spcBef>
              <a:buClr>
                <a:srgbClr val="000000"/>
              </a:buClr>
              <a:buSzPct val="45000"/>
              <a:buFont typeface="Wingdings" charset="2"/>
              <a:buChar char=""/>
            </a:pPr>
            <a:r>
              <a:rPr lang="en-GB" sz="2000" b="0" strike="noStrike" spc="-1">
                <a:latin typeface="Arial"/>
              </a:rPr>
              <a:t>Fifth Outline Level</a:t>
            </a:r>
          </a:p>
          <a:p>
            <a:pPr marL="2592000" lvl="5" indent="-216000">
              <a:spcBef>
                <a:spcPts val="283"/>
              </a:spcBef>
              <a:buClr>
                <a:srgbClr val="000000"/>
              </a:buClr>
              <a:buSzPct val="45000"/>
              <a:buFont typeface="Wingdings" charset="2"/>
              <a:buChar char=""/>
            </a:pPr>
            <a:r>
              <a:rPr lang="en-GB" sz="2000" b="0" strike="noStrike" spc="-1">
                <a:latin typeface="Arial"/>
              </a:rPr>
              <a:t>Sixth Outline Level</a:t>
            </a:r>
          </a:p>
          <a:p>
            <a:pPr marL="3024000" lvl="6" indent="-216000">
              <a:spcBef>
                <a:spcPts val="283"/>
              </a:spcBef>
              <a:buClr>
                <a:srgbClr val="000000"/>
              </a:buClr>
              <a:buSzPct val="45000"/>
              <a:buFont typeface="Wingdings" charset="2"/>
              <a:buChar char=""/>
            </a:pPr>
            <a:r>
              <a:rPr lang="en-GB" sz="2000" b="0" strike="noStrike" spc="-1">
                <a:latin typeface="Arial"/>
              </a:rPr>
              <a:t>Seventh Outline Level</a:t>
            </a:r>
          </a:p>
        </p:txBody>
      </p:sp>
    </p:spTree>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 id="2147483673"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blipFill dpi="0" rotWithShape="0">
          <a:blip r:embed="rId13"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20/07/2025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extLst>
      <p:ext uri="{BB962C8B-B14F-4D97-AF65-F5344CB8AC3E}">
        <p14:creationId xmlns:p14="http://schemas.microsoft.com/office/powerpoint/2010/main" val="2960094897"/>
      </p:ext>
    </p:extLst>
  </p:cSld>
  <p:clrMap bg1="lt1" tx1="dk1" bg2="lt2" tx2="dk2" accent1="accent1" accent2="accent2" accent3="accent3" accent4="accent4" accent5="accent5" accent6="accent6" hlink="hlink" folHlink="folHlink"/>
  <p:sldLayoutIdLst>
    <p:sldLayoutId id="2147483675" r:id="rId1"/>
    <p:sldLayoutId id="2147483676" r:id="rId2"/>
    <p:sldLayoutId id="2147483677" r:id="rId3"/>
    <p:sldLayoutId id="2147483678" r:id="rId4"/>
    <p:sldLayoutId id="2147483679" r:id="rId5"/>
    <p:sldLayoutId id="2147483680" r:id="rId6"/>
    <p:sldLayoutId id="2147483681" r:id="rId7"/>
    <p:sldLayoutId id="2147483682" r:id="rId8"/>
    <p:sldLayoutId id="2147483683" r:id="rId9"/>
    <p:sldLayoutId id="2147483684" r:id="rId10"/>
    <p:sldLayoutId id="2147483685" r:id="rId11"/>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 name="CustomShape 1"/>
          <p:cNvSpPr/>
          <p:nvPr/>
        </p:nvSpPr>
        <p:spPr>
          <a:xfrm>
            <a:off x="395281" y="1340640"/>
            <a:ext cx="8277664" cy="238680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b">
            <a:noAutofit/>
          </a:bodyPr>
          <a:lstStyle/>
          <a:p>
            <a:pPr algn="ctr">
              <a:lnSpc>
                <a:spcPct val="100000"/>
              </a:lnSpc>
            </a:pPr>
            <a:br>
              <a:rPr dirty="0"/>
            </a:br>
            <a:r>
              <a:rPr lang="en-GB" sz="2800" b="1" dirty="0">
                <a:solidFill>
                  <a:srgbClr val="FFFF00"/>
                </a:solidFill>
                <a:latin typeface="Myriad Pro" panose="020B0503030403020204" pitchFamily="34" charset="0"/>
              </a:rPr>
              <a:t>Module Code: </a:t>
            </a:r>
            <a:r>
              <a:rPr lang="en-GB" sz="2800" b="1" strike="noStrike" spc="-1" dirty="0">
                <a:solidFill>
                  <a:srgbClr val="FFFF00"/>
                </a:solidFill>
                <a:latin typeface="Myriad Pro" panose="020B0503030403020204" pitchFamily="34" charset="0"/>
              </a:rPr>
              <a:t>LCBB 6002</a:t>
            </a:r>
            <a:br>
              <a:rPr sz="2800" dirty="0">
                <a:solidFill>
                  <a:srgbClr val="FFFF00"/>
                </a:solidFill>
                <a:latin typeface="Myriad Pro" panose="020B0503030403020204" pitchFamily="34" charset="0"/>
              </a:rPr>
            </a:br>
            <a:endParaRPr lang="en-GB" sz="2800" dirty="0">
              <a:solidFill>
                <a:srgbClr val="FFFF00"/>
              </a:solidFill>
              <a:latin typeface="Myriad Pro" panose="020B0503030403020204" pitchFamily="34" charset="0"/>
            </a:endParaRPr>
          </a:p>
          <a:p>
            <a:pPr algn="ctr">
              <a:lnSpc>
                <a:spcPct val="100000"/>
              </a:lnSpc>
            </a:pPr>
            <a:r>
              <a:rPr lang="en-GB" sz="2800" b="1" strike="noStrike" spc="-1" dirty="0">
                <a:solidFill>
                  <a:srgbClr val="FFFF00"/>
                </a:solidFill>
                <a:latin typeface="Myriad Pro"/>
              </a:rPr>
              <a:t>Module Name: International Financial Management</a:t>
            </a:r>
            <a:br>
              <a:rPr sz="2800" dirty="0">
                <a:solidFill>
                  <a:srgbClr val="FFFF00"/>
                </a:solidFill>
              </a:rPr>
            </a:br>
            <a:endParaRPr lang="en-GB" sz="2800" b="0" strike="noStrike" spc="-1" dirty="0">
              <a:solidFill>
                <a:srgbClr val="FFFF00"/>
              </a:solidFill>
              <a:latin typeface="Arial"/>
            </a:endParaRPr>
          </a:p>
        </p:txBody>
      </p:sp>
      <p:sp>
        <p:nvSpPr>
          <p:cNvPr id="77" name="CustomShape 2"/>
          <p:cNvSpPr/>
          <p:nvPr/>
        </p:nvSpPr>
        <p:spPr>
          <a:xfrm>
            <a:off x="1059873" y="3851542"/>
            <a:ext cx="7244640" cy="165492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oAutofit/>
          </a:bodyPr>
          <a:lstStyle/>
          <a:p>
            <a:pPr algn="ctr">
              <a:lnSpc>
                <a:spcPct val="100000"/>
              </a:lnSpc>
              <a:spcBef>
                <a:spcPts val="641"/>
              </a:spcBef>
              <a:tabLst>
                <a:tab pos="0" algn="l"/>
              </a:tabLst>
            </a:pPr>
            <a:endParaRPr lang="en-GB" sz="1800" b="0" strike="noStrike" spc="-1" dirty="0">
              <a:latin typeface="Arial"/>
            </a:endParaRPr>
          </a:p>
          <a:p>
            <a:pPr algn="ctr">
              <a:lnSpc>
                <a:spcPct val="100000"/>
              </a:lnSpc>
              <a:spcBef>
                <a:spcPts val="641"/>
              </a:spcBef>
              <a:tabLst>
                <a:tab pos="0" algn="l"/>
              </a:tabLst>
            </a:pPr>
            <a:r>
              <a:rPr lang="en-US" sz="2800" b="1" strike="noStrike" spc="-1" dirty="0">
                <a:solidFill>
                  <a:srgbClr val="FFFF00"/>
                </a:solidFill>
                <a:latin typeface="Myriad Pro"/>
              </a:rPr>
              <a:t>Guidelines for Assignment</a:t>
            </a:r>
            <a:r>
              <a:rPr lang="en-GB" sz="2800" b="1" strike="noStrike" spc="-1" dirty="0">
                <a:solidFill>
                  <a:srgbClr val="FFFF00"/>
                </a:solidFill>
                <a:latin typeface="Myriad Pro"/>
              </a:rPr>
              <a:t> 1</a:t>
            </a:r>
            <a:endParaRPr lang="en-GB" sz="2800" b="0" strike="noStrike" spc="-1" dirty="0">
              <a:latin typeface="Arial"/>
            </a:endParaRPr>
          </a:p>
          <a:p>
            <a:pPr algn="ctr">
              <a:lnSpc>
                <a:spcPct val="100000"/>
              </a:lnSpc>
              <a:spcBef>
                <a:spcPts val="641"/>
              </a:spcBef>
              <a:tabLst>
                <a:tab pos="0" algn="l"/>
              </a:tabLst>
            </a:pPr>
            <a:endParaRPr lang="en-GB" sz="2800" b="0" strike="noStrike" spc="-1" dirty="0">
              <a:latin typeface="Arial"/>
            </a:endParaRPr>
          </a:p>
          <a:p>
            <a:pPr algn="ctr">
              <a:lnSpc>
                <a:spcPct val="100000"/>
              </a:lnSpc>
              <a:spcBef>
                <a:spcPts val="641"/>
              </a:spcBef>
              <a:tabLst>
                <a:tab pos="0" algn="l"/>
              </a:tabLst>
            </a:pPr>
            <a:r>
              <a:rPr lang="en-GB" sz="3200" b="1" strike="noStrike" spc="-1" dirty="0">
                <a:solidFill>
                  <a:srgbClr val="FFFF00"/>
                </a:solidFill>
                <a:latin typeface="Myriad Pro"/>
              </a:rPr>
              <a:t> </a:t>
            </a:r>
            <a:endParaRPr lang="en-GB" sz="3200" b="0" strike="noStrike" spc="-1" dirty="0">
              <a:latin typeface="Arial"/>
            </a:endParaRPr>
          </a:p>
          <a:p>
            <a:pPr algn="ctr">
              <a:lnSpc>
                <a:spcPct val="100000"/>
              </a:lnSpc>
              <a:spcBef>
                <a:spcPts val="479"/>
              </a:spcBef>
              <a:tabLst>
                <a:tab pos="0" algn="l"/>
              </a:tabLst>
            </a:pPr>
            <a:endParaRPr lang="en-GB" sz="3200" b="0" strike="noStrike" spc="-1" dirty="0">
              <a:latin typeface="Arial"/>
            </a:endParaRPr>
          </a:p>
        </p:txBody>
      </p:sp>
      <p:sp>
        <p:nvSpPr>
          <p:cNvPr id="78" name="CustomShape 3"/>
          <p:cNvSpPr/>
          <p:nvPr/>
        </p:nvSpPr>
        <p:spPr>
          <a:xfrm>
            <a:off x="395280" y="6524640"/>
            <a:ext cx="970920" cy="21852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ctr">
            <a:noAutofit/>
          </a:bodyPr>
          <a:lstStyle/>
          <a:p>
            <a:pPr algn="ctr">
              <a:lnSpc>
                <a:spcPct val="100000"/>
              </a:lnSpc>
            </a:pPr>
            <a:fld id="{D359A53C-705C-4B0A-80E4-69B32EE8053C}" type="datetime1">
              <a:rPr lang="en-GB" sz="1050" b="0" strike="noStrike" spc="-1">
                <a:solidFill>
                  <a:srgbClr val="8B8B8B"/>
                </a:solidFill>
                <a:latin typeface="Myriad Pro"/>
              </a:rPr>
              <a:t>20/07/2025</a:t>
            </a:fld>
            <a:endParaRPr lang="en-GB" sz="1050" b="0" strike="noStrike" spc="-1">
              <a:latin typeface="Aria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 name="CustomShape 1"/>
          <p:cNvSpPr/>
          <p:nvPr/>
        </p:nvSpPr>
        <p:spPr>
          <a:xfrm>
            <a:off x="457200" y="116329"/>
            <a:ext cx="8228880" cy="56124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ctr">
            <a:noAutofit/>
          </a:bodyPr>
          <a:lstStyle/>
          <a:p>
            <a:pPr algn="ctr">
              <a:lnSpc>
                <a:spcPct val="100000"/>
              </a:lnSpc>
            </a:pPr>
            <a:r>
              <a:rPr lang="en-US" sz="3200" b="1" strike="noStrike" spc="-1" dirty="0">
                <a:solidFill>
                  <a:srgbClr val="000000"/>
                </a:solidFill>
                <a:latin typeface="Myriad Pro"/>
              </a:rPr>
              <a:t>IFM Assessment 1- 2025</a:t>
            </a:r>
            <a:endParaRPr lang="en-GB" sz="3200" b="0" strike="noStrike" spc="-1" dirty="0">
              <a:latin typeface="Arial"/>
            </a:endParaRPr>
          </a:p>
        </p:txBody>
      </p:sp>
      <p:sp>
        <p:nvSpPr>
          <p:cNvPr id="82" name="CustomShape 2"/>
          <p:cNvSpPr/>
          <p:nvPr/>
        </p:nvSpPr>
        <p:spPr>
          <a:xfrm>
            <a:off x="457200" y="835919"/>
            <a:ext cx="8423564" cy="4736541"/>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oAutofit/>
          </a:bodyPr>
          <a:lstStyle/>
          <a:p>
            <a:pPr marL="6350" marR="67945" indent="-6350">
              <a:lnSpc>
                <a:spcPct val="107000"/>
              </a:lnSpc>
              <a:spcAft>
                <a:spcPts val="800"/>
              </a:spcAft>
            </a:pPr>
            <a:r>
              <a:rPr lang="en-GB" sz="2000" b="1" dirty="0">
                <a:solidFill>
                  <a:srgbClr val="FF0000"/>
                </a:solidFill>
                <a:ea typeface="Calibri" panose="020F0502020204030204" pitchFamily="34" charset="0"/>
              </a:rPr>
              <a:t>To achieve a high grade in this assignment, you must:  </a:t>
            </a:r>
          </a:p>
          <a:p>
            <a:pPr marL="285750" marR="67945" indent="-285750">
              <a:lnSpc>
                <a:spcPct val="107000"/>
              </a:lnSpc>
              <a:spcAft>
                <a:spcPts val="800"/>
              </a:spcAft>
              <a:buFont typeface="Arial" panose="020B0604020202020204" pitchFamily="34" charset="0"/>
              <a:buChar char="•"/>
            </a:pPr>
            <a:r>
              <a:rPr lang="en-GB" sz="2000" b="1" dirty="0">
                <a:solidFill>
                  <a:srgbClr val="000000"/>
                </a:solidFill>
                <a:ea typeface="Calibri" panose="020F0502020204030204" pitchFamily="34" charset="0"/>
              </a:rPr>
              <a:t>Provide evidence of extensive research and engagement with a wide range of literature on the topic of enquiry. </a:t>
            </a:r>
          </a:p>
          <a:p>
            <a:pPr marL="285750" marR="67945" indent="-285750">
              <a:lnSpc>
                <a:spcPct val="107000"/>
              </a:lnSpc>
              <a:spcAft>
                <a:spcPts val="800"/>
              </a:spcAft>
              <a:buFont typeface="Arial" panose="020B0604020202020204" pitchFamily="34" charset="0"/>
              <a:buChar char="•"/>
            </a:pPr>
            <a:r>
              <a:rPr lang="en-GB" sz="2000" b="1" dirty="0">
                <a:solidFill>
                  <a:srgbClr val="000000"/>
                </a:solidFill>
                <a:ea typeface="Calibri" panose="020F0502020204030204" pitchFamily="34" charset="0"/>
              </a:rPr>
              <a:t>Interrogate relevant literature.</a:t>
            </a:r>
          </a:p>
          <a:p>
            <a:pPr marL="285750" marR="67945" indent="-285750">
              <a:lnSpc>
                <a:spcPct val="107000"/>
              </a:lnSpc>
              <a:spcAft>
                <a:spcPts val="800"/>
              </a:spcAft>
              <a:buFont typeface="Arial" panose="020B0604020202020204" pitchFamily="34" charset="0"/>
              <a:buChar char="•"/>
            </a:pPr>
            <a:r>
              <a:rPr lang="en-GB" sz="2000" b="1" dirty="0">
                <a:solidFill>
                  <a:srgbClr val="000000"/>
                </a:solidFill>
                <a:ea typeface="Calibri" panose="020F0502020204030204" pitchFamily="34" charset="0"/>
              </a:rPr>
              <a:t>Demonstrate knowledge and understanding of foreign exchange risks.</a:t>
            </a:r>
          </a:p>
          <a:p>
            <a:pPr marL="285750" marR="67945" indent="-285750">
              <a:lnSpc>
                <a:spcPct val="107000"/>
              </a:lnSpc>
              <a:spcAft>
                <a:spcPts val="800"/>
              </a:spcAft>
              <a:buFont typeface="Arial" panose="020B0604020202020204" pitchFamily="34" charset="0"/>
              <a:buChar char="•"/>
            </a:pPr>
            <a:r>
              <a:rPr lang="en-GB" sz="2000" b="1" dirty="0">
                <a:solidFill>
                  <a:srgbClr val="000000"/>
                </a:solidFill>
                <a:ea typeface="Calibri" panose="020F0502020204030204" pitchFamily="34" charset="0"/>
              </a:rPr>
              <a:t>Critically analyse your points and provide empirical evidence to support claims.</a:t>
            </a:r>
          </a:p>
          <a:p>
            <a:pPr marL="285750" marR="67945" indent="-285750">
              <a:lnSpc>
                <a:spcPct val="107000"/>
              </a:lnSpc>
              <a:spcAft>
                <a:spcPts val="800"/>
              </a:spcAft>
              <a:buFont typeface="Arial" panose="020B0604020202020204" pitchFamily="34" charset="0"/>
              <a:buChar char="•"/>
            </a:pPr>
            <a:r>
              <a:rPr lang="en-GB" sz="2000" b="1" dirty="0">
                <a:solidFill>
                  <a:srgbClr val="000000"/>
                </a:solidFill>
                <a:ea typeface="Calibri" panose="020F0502020204030204" pitchFamily="34" charset="0"/>
              </a:rPr>
              <a:t>Evaluate the points made.</a:t>
            </a:r>
          </a:p>
          <a:p>
            <a:pPr marR="67945" lvl="0">
              <a:lnSpc>
                <a:spcPct val="107000"/>
              </a:lnSpc>
              <a:spcAft>
                <a:spcPts val="800"/>
              </a:spcAft>
            </a:pPr>
            <a:r>
              <a:rPr lang="en-GB" sz="2000" b="0" strike="noStrike" spc="-1" dirty="0">
                <a:solidFill>
                  <a:srgbClr val="FF0000"/>
                </a:solidFill>
              </a:rPr>
              <a:t>*</a:t>
            </a:r>
            <a:r>
              <a:rPr lang="en-GB" sz="2000" b="1" strike="noStrike" spc="-1" dirty="0">
                <a:solidFill>
                  <a:srgbClr val="FF0000"/>
                </a:solidFill>
              </a:rPr>
              <a:t>You must reference any sources you use using the Harvard referencing system. </a:t>
            </a:r>
          </a:p>
          <a:p>
            <a:pPr>
              <a:lnSpc>
                <a:spcPct val="100000"/>
              </a:lnSpc>
              <a:spcBef>
                <a:spcPts val="641"/>
              </a:spcBef>
              <a:tabLst>
                <a:tab pos="0" algn="l"/>
              </a:tabLst>
            </a:pPr>
            <a:endParaRPr lang="en-GB" sz="2000" b="0" strike="noStrike" spc="-1" dirty="0">
              <a:latin typeface="Myriad Pro" panose="020B0503030403020204" pitchFamily="34" charset="0"/>
            </a:endParaRPr>
          </a:p>
        </p:txBody>
      </p:sp>
      <p:sp>
        <p:nvSpPr>
          <p:cNvPr id="83" name="CustomShape 3"/>
          <p:cNvSpPr/>
          <p:nvPr/>
        </p:nvSpPr>
        <p:spPr>
          <a:xfrm>
            <a:off x="250920" y="6524640"/>
            <a:ext cx="970920" cy="21852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ctr">
            <a:noAutofit/>
          </a:bodyPr>
          <a:lstStyle/>
          <a:p>
            <a:pPr algn="ctr">
              <a:lnSpc>
                <a:spcPct val="100000"/>
              </a:lnSpc>
            </a:pPr>
            <a:fld id="{2FAC6E47-3DB1-4E45-B1D9-2D54D5DA7EBB}" type="datetime1">
              <a:rPr lang="en-GB" sz="1050" b="0" strike="noStrike" spc="-1">
                <a:solidFill>
                  <a:srgbClr val="8B8B8B"/>
                </a:solidFill>
                <a:latin typeface="Myriad Pro"/>
              </a:rPr>
              <a:t>20/07/2025</a:t>
            </a:fld>
            <a:endParaRPr lang="en-GB" sz="1050" b="0" strike="noStrike" spc="-1" dirty="0">
              <a:latin typeface="Arial"/>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ubtitle 3">
            <a:extLst>
              <a:ext uri="{FF2B5EF4-FFF2-40B4-BE49-F238E27FC236}">
                <a16:creationId xmlns:a16="http://schemas.microsoft.com/office/drawing/2014/main" id="{52930C7B-A6EB-769E-1B8D-B327DFA1251D}"/>
              </a:ext>
            </a:extLst>
          </p:cNvPr>
          <p:cNvSpPr>
            <a:spLocks noGrp="1"/>
          </p:cNvSpPr>
          <p:nvPr>
            <p:ph type="subTitle"/>
          </p:nvPr>
        </p:nvSpPr>
        <p:spPr>
          <a:xfrm>
            <a:off x="0" y="136800"/>
            <a:ext cx="9144000" cy="6584400"/>
          </a:xfrm>
        </p:spPr>
        <p:txBody>
          <a:bodyPr/>
          <a:lstStyle/>
          <a:p>
            <a:r>
              <a:rPr lang="en-GB" dirty="0"/>
              <a:t>Drawing from your knowledge of International Financial Management (IFM): </a:t>
            </a:r>
          </a:p>
          <a:p>
            <a:r>
              <a:rPr lang="en-GB" dirty="0"/>
              <a:t>• You need to review and understand corporate governance regulations and practices, as pertains to public limited liability companies in the UK.  </a:t>
            </a:r>
          </a:p>
          <a:p>
            <a:r>
              <a:rPr lang="en-GB" dirty="0"/>
              <a:t>• You need to review and comprehend the implications of agency theory and its relationship to corporate governance and the requirements of the report content. </a:t>
            </a:r>
          </a:p>
          <a:p>
            <a:r>
              <a:rPr lang="en-GB" dirty="0"/>
              <a:t>• Provide comprehensive recommendations to the current board of directors and justify your recommendations based on your findings.  </a:t>
            </a:r>
          </a:p>
          <a:p>
            <a:r>
              <a:rPr lang="en-GB" dirty="0"/>
              <a:t>• We expect you to use at least 10 - 15 credible sources / references and use the Harvard Referencing Style.  </a:t>
            </a:r>
          </a:p>
          <a:p>
            <a:endParaRPr lang="en-GB" dirty="0"/>
          </a:p>
        </p:txBody>
      </p:sp>
    </p:spTree>
    <p:extLst>
      <p:ext uri="{BB962C8B-B14F-4D97-AF65-F5344CB8AC3E}">
        <p14:creationId xmlns:p14="http://schemas.microsoft.com/office/powerpoint/2010/main" val="89966730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ubtitle 3">
            <a:extLst>
              <a:ext uri="{FF2B5EF4-FFF2-40B4-BE49-F238E27FC236}">
                <a16:creationId xmlns:a16="http://schemas.microsoft.com/office/drawing/2014/main" id="{535F2D2C-5447-CC91-8827-F81C9407B7FE}"/>
              </a:ext>
            </a:extLst>
          </p:cNvPr>
          <p:cNvSpPr>
            <a:spLocks noGrp="1"/>
          </p:cNvSpPr>
          <p:nvPr>
            <p:ph type="subTitle" idx="4294967295"/>
          </p:nvPr>
        </p:nvSpPr>
        <p:spPr>
          <a:xfrm>
            <a:off x="0" y="273050"/>
            <a:ext cx="8229600" cy="5308600"/>
          </a:xfrm>
        </p:spPr>
        <p:txBody>
          <a:bodyPr/>
          <a:lstStyle/>
          <a:p>
            <a:endParaRPr lang="en-GB" dirty="0"/>
          </a:p>
          <a:p>
            <a:endParaRPr lang="en-GB" dirty="0"/>
          </a:p>
          <a:p>
            <a:r>
              <a:rPr lang="en-GB" dirty="0"/>
              <a:t>You have been appointed as a financial manager of an oil company which is a private limited company. The company is called E-energy Limited.</a:t>
            </a:r>
          </a:p>
          <a:p>
            <a:r>
              <a:rPr lang="en-GB" dirty="0"/>
              <a:t>In 2022, the company had the following reflected in its financial statement extracts. It had current assets of £620 million and £1500 million in totals assets. Current liabilities were £340 million, with total liabilities at £1255 million.</a:t>
            </a:r>
          </a:p>
          <a:p>
            <a:pPr marL="0" indent="0">
              <a:buNone/>
            </a:pPr>
            <a:endParaRPr lang="en-GB" dirty="0"/>
          </a:p>
        </p:txBody>
      </p:sp>
    </p:spTree>
    <p:extLst>
      <p:ext uri="{BB962C8B-B14F-4D97-AF65-F5344CB8AC3E}">
        <p14:creationId xmlns:p14="http://schemas.microsoft.com/office/powerpoint/2010/main" val="127173650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title 1">
            <a:extLst>
              <a:ext uri="{FF2B5EF4-FFF2-40B4-BE49-F238E27FC236}">
                <a16:creationId xmlns:a16="http://schemas.microsoft.com/office/drawing/2014/main" id="{9CABD21E-DF3E-E09D-E4BA-7CC8FD574D16}"/>
              </a:ext>
            </a:extLst>
          </p:cNvPr>
          <p:cNvSpPr>
            <a:spLocks noGrp="1"/>
          </p:cNvSpPr>
          <p:nvPr>
            <p:ph type="subTitle" idx="4294967295"/>
          </p:nvPr>
        </p:nvSpPr>
        <p:spPr>
          <a:xfrm>
            <a:off x="0" y="0"/>
            <a:ext cx="8229600" cy="6858000"/>
          </a:xfrm>
        </p:spPr>
        <p:txBody>
          <a:bodyPr>
            <a:normAutofit lnSpcReduction="10000"/>
          </a:bodyPr>
          <a:lstStyle/>
          <a:p>
            <a:endParaRPr lang="en-GB" dirty="0"/>
          </a:p>
          <a:p>
            <a:pPr marL="0" indent="0">
              <a:buNone/>
            </a:pPr>
            <a:r>
              <a:rPr lang="en-GB" dirty="0"/>
              <a:t>The Board of Directors at a meeting in 2022 have suggested that the company should increase its’ non-current assets by £110 million. </a:t>
            </a:r>
          </a:p>
          <a:p>
            <a:r>
              <a:rPr lang="en-GB" dirty="0"/>
              <a:t>Other issues discussed related to the sale of the business to outside investors. The implication is that the company would need to seek an initial public offering (IPO)  on the London Stock Exchange. As a family-owned limited company, the company has maintained good relationships with its employees and runs a familial and patriarchal work culture.  </a:t>
            </a:r>
          </a:p>
          <a:p>
            <a:r>
              <a:rPr lang="en-GB" dirty="0"/>
              <a:t>Early interest in the company has indicated that new owners would most probably reduce the workforce by up to 45 percent (45%) amid other cost cutting measures. This would maximise the value of the company.  </a:t>
            </a:r>
          </a:p>
          <a:p>
            <a:endParaRPr lang="en-GB" dirty="0"/>
          </a:p>
        </p:txBody>
      </p:sp>
    </p:spTree>
    <p:extLst>
      <p:ext uri="{BB962C8B-B14F-4D97-AF65-F5344CB8AC3E}">
        <p14:creationId xmlns:p14="http://schemas.microsoft.com/office/powerpoint/2010/main" val="151838568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title 1">
            <a:extLst>
              <a:ext uri="{FF2B5EF4-FFF2-40B4-BE49-F238E27FC236}">
                <a16:creationId xmlns:a16="http://schemas.microsoft.com/office/drawing/2014/main" id="{7522F2EA-CB9F-C586-3611-01C66CBA6F47}"/>
              </a:ext>
            </a:extLst>
          </p:cNvPr>
          <p:cNvSpPr>
            <a:spLocks noGrp="1"/>
          </p:cNvSpPr>
          <p:nvPr>
            <p:ph type="subTitle" idx="4294967295"/>
          </p:nvPr>
        </p:nvSpPr>
        <p:spPr>
          <a:xfrm>
            <a:off x="0" y="0"/>
            <a:ext cx="8229600" cy="8520113"/>
          </a:xfrm>
        </p:spPr>
        <p:txBody>
          <a:bodyPr/>
          <a:lstStyle/>
          <a:p>
            <a:endParaRPr lang="en-GB" dirty="0"/>
          </a:p>
          <a:p>
            <a:r>
              <a:rPr lang="en-GB" dirty="0"/>
              <a:t>The current Board of Directors would like you to advise them (using a written report) on the following):  </a:t>
            </a:r>
          </a:p>
          <a:p>
            <a:pPr lvl="0"/>
            <a:r>
              <a:rPr lang="en-GB" dirty="0"/>
              <a:t>Advise them of the value of the current equity of E-energy Limited and what its position is as regards non-current assets and non-current liabilities. (These should be presented in the form of Balance Sheet Extracts)</a:t>
            </a:r>
          </a:p>
          <a:p>
            <a:pPr lvl="0"/>
            <a:r>
              <a:rPr lang="en-GB" dirty="0"/>
              <a:t>Increasing non-current assets will affect some of the company’s accounting ratios. Assuming the company wishes to retain its ratio of total liabilities to equity (debt to </a:t>
            </a:r>
            <a:r>
              <a:rPr lang="en-GB"/>
              <a:t>equity ratio) </a:t>
            </a:r>
            <a:r>
              <a:rPr lang="en-GB" dirty="0"/>
              <a:t>by how much should it increase its long-term liabilities. </a:t>
            </a:r>
          </a:p>
          <a:p>
            <a:endParaRPr lang="en-GB" dirty="0"/>
          </a:p>
        </p:txBody>
      </p:sp>
    </p:spTree>
    <p:extLst>
      <p:ext uri="{BB962C8B-B14F-4D97-AF65-F5344CB8AC3E}">
        <p14:creationId xmlns:p14="http://schemas.microsoft.com/office/powerpoint/2010/main" val="150832625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title 1">
            <a:extLst>
              <a:ext uri="{FF2B5EF4-FFF2-40B4-BE49-F238E27FC236}">
                <a16:creationId xmlns:a16="http://schemas.microsoft.com/office/drawing/2014/main" id="{E8867109-684E-B167-9EE8-9043208A901D}"/>
              </a:ext>
            </a:extLst>
          </p:cNvPr>
          <p:cNvSpPr>
            <a:spLocks noGrp="1"/>
          </p:cNvSpPr>
          <p:nvPr>
            <p:ph type="subTitle"/>
          </p:nvPr>
        </p:nvSpPr>
        <p:spPr/>
        <p:txBody>
          <a:bodyPr/>
          <a:lstStyle/>
          <a:p>
            <a:pPr lvl="0"/>
            <a:r>
              <a:rPr lang="en-GB" dirty="0"/>
              <a:t>Using your knowledge of corporate governance and corporate social responsibility argue against the reduction in the labour force by 45 percent. </a:t>
            </a:r>
          </a:p>
          <a:p>
            <a:pPr lvl="0"/>
            <a:r>
              <a:rPr lang="en-GB" dirty="0"/>
              <a:t>Assuming the company has an IPO; how should the remuneration of directors be decided? What are the relevant structures that need to be put in place to ensure fair compensation for directors?</a:t>
            </a:r>
          </a:p>
          <a:p>
            <a:pPr marL="0" indent="0">
              <a:buNone/>
            </a:pPr>
            <a:endParaRPr lang="en-GB" dirty="0"/>
          </a:p>
        </p:txBody>
      </p:sp>
    </p:spTree>
    <p:extLst>
      <p:ext uri="{BB962C8B-B14F-4D97-AF65-F5344CB8AC3E}">
        <p14:creationId xmlns:p14="http://schemas.microsoft.com/office/powerpoint/2010/main" val="86575852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 name="CustomShape 1"/>
          <p:cNvSpPr/>
          <p:nvPr/>
        </p:nvSpPr>
        <p:spPr>
          <a:xfrm>
            <a:off x="457200" y="274680"/>
            <a:ext cx="8228880" cy="114228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ctr">
            <a:noAutofit/>
          </a:bodyPr>
          <a:lstStyle/>
          <a:p>
            <a:pPr algn="ctr">
              <a:lnSpc>
                <a:spcPct val="100000"/>
              </a:lnSpc>
            </a:pPr>
            <a:r>
              <a:rPr lang="en-US" sz="3600" b="1" strike="noStrike" spc="-1" dirty="0">
                <a:solidFill>
                  <a:srgbClr val="000000"/>
                </a:solidFill>
                <a:latin typeface="Myriad Pro"/>
              </a:rPr>
              <a:t>Guidelines</a:t>
            </a:r>
            <a:br>
              <a:rPr dirty="0"/>
            </a:br>
            <a:r>
              <a:rPr lang="en-US" sz="3600" b="1" strike="noStrike" spc="-1" dirty="0">
                <a:solidFill>
                  <a:srgbClr val="000000"/>
                </a:solidFill>
                <a:latin typeface="Myriad Pro"/>
              </a:rPr>
              <a:t> </a:t>
            </a:r>
            <a:endParaRPr lang="en-GB" sz="3600" b="0" strike="noStrike" spc="-1" dirty="0">
              <a:latin typeface="Arial"/>
            </a:endParaRPr>
          </a:p>
        </p:txBody>
      </p:sp>
      <p:sp>
        <p:nvSpPr>
          <p:cNvPr id="85" name="CustomShape 2"/>
          <p:cNvSpPr/>
          <p:nvPr/>
        </p:nvSpPr>
        <p:spPr>
          <a:xfrm>
            <a:off x="179640" y="980639"/>
            <a:ext cx="8784360" cy="4755143"/>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oAutofit/>
          </a:bodyPr>
          <a:lstStyle/>
          <a:p>
            <a:pPr marL="343620" lvl="0" indent="-342900">
              <a:spcBef>
                <a:spcPts val="439"/>
              </a:spcBef>
              <a:buClr>
                <a:srgbClr val="000000"/>
              </a:buClr>
              <a:buFont typeface="Wingdings" panose="05000000000000000000" pitchFamily="2" charset="2"/>
              <a:buChar char="§"/>
              <a:tabLst>
                <a:tab pos="0" algn="l"/>
              </a:tabLst>
            </a:pPr>
            <a:r>
              <a:rPr lang="en-US" sz="2200" spc="-1" dirty="0">
                <a:solidFill>
                  <a:srgbClr val="000000"/>
                </a:solidFill>
                <a:latin typeface="Myriad Pro"/>
                <a:ea typeface="Calibri"/>
              </a:rPr>
              <a:t>Individual Report (1500 words)</a:t>
            </a:r>
            <a:endParaRPr lang="en-GB" sz="2200" spc="-1" dirty="0">
              <a:solidFill>
                <a:prstClr val="black"/>
              </a:solidFill>
            </a:endParaRPr>
          </a:p>
          <a:p>
            <a:pPr marL="343620" indent="-342900">
              <a:lnSpc>
                <a:spcPct val="100000"/>
              </a:lnSpc>
              <a:spcBef>
                <a:spcPts val="439"/>
              </a:spcBef>
              <a:buClr>
                <a:srgbClr val="000000"/>
              </a:buClr>
              <a:buFont typeface="Wingdings" panose="05000000000000000000" pitchFamily="2" charset="2"/>
              <a:buChar char="§"/>
            </a:pPr>
            <a:endParaRPr lang="en-GB" sz="2400" strike="noStrike" spc="-1" dirty="0">
              <a:solidFill>
                <a:srgbClr val="000000"/>
              </a:solidFill>
              <a:latin typeface="Myriad Pro"/>
            </a:endParaRPr>
          </a:p>
          <a:p>
            <a:pPr marL="343620" indent="-342900">
              <a:lnSpc>
                <a:spcPct val="100000"/>
              </a:lnSpc>
              <a:spcBef>
                <a:spcPts val="439"/>
              </a:spcBef>
              <a:buClr>
                <a:srgbClr val="000000"/>
              </a:buClr>
              <a:buFont typeface="Wingdings" panose="05000000000000000000" pitchFamily="2" charset="2"/>
              <a:buChar char="§"/>
            </a:pPr>
            <a:r>
              <a:rPr lang="en-GB" sz="2200" b="1" strike="noStrike" spc="-1" dirty="0">
                <a:solidFill>
                  <a:srgbClr val="000000"/>
                </a:solidFill>
                <a:latin typeface="Myriad Pro"/>
              </a:rPr>
              <a:t>This will be an individual written report of 1500 words,</a:t>
            </a:r>
            <a:r>
              <a:rPr lang="en-GB" sz="2200" b="1" spc="-1" dirty="0">
                <a:solidFill>
                  <a:srgbClr val="000000"/>
                </a:solidFill>
                <a:latin typeface="Myriad Pro"/>
              </a:rPr>
              <a:t> and</a:t>
            </a:r>
            <a:r>
              <a:rPr lang="en-GB" sz="2200" b="1" strike="noStrike" spc="-1" dirty="0">
                <a:solidFill>
                  <a:srgbClr val="000000"/>
                </a:solidFill>
                <a:latin typeface="Myriad Pro"/>
              </a:rPr>
              <a:t> it is </a:t>
            </a:r>
            <a:r>
              <a:rPr lang="en-US" sz="2200" b="1" spc="-1" dirty="0">
                <a:solidFill>
                  <a:srgbClr val="000000"/>
                </a:solidFill>
                <a:latin typeface="Myriad Pro"/>
                <a:ea typeface="Calibri"/>
              </a:rPr>
              <a:t>30% of the final mark for the module</a:t>
            </a:r>
            <a:endParaRPr lang="en-GB" sz="2200" b="1" strike="noStrike" spc="-1" dirty="0">
              <a:solidFill>
                <a:srgbClr val="000000"/>
              </a:solidFill>
              <a:latin typeface="Myriad Pro"/>
            </a:endParaRPr>
          </a:p>
          <a:p>
            <a:pPr marL="720">
              <a:lnSpc>
                <a:spcPct val="100000"/>
              </a:lnSpc>
              <a:spcBef>
                <a:spcPts val="439"/>
              </a:spcBef>
              <a:buClr>
                <a:srgbClr val="000000"/>
              </a:buClr>
            </a:pPr>
            <a:endParaRPr lang="en-GB" sz="2200" b="0" strike="noStrike" spc="-1" dirty="0">
              <a:latin typeface="Arial"/>
            </a:endParaRPr>
          </a:p>
          <a:p>
            <a:pPr marL="343620" indent="-342900">
              <a:lnSpc>
                <a:spcPct val="100000"/>
              </a:lnSpc>
              <a:spcBef>
                <a:spcPts val="439"/>
              </a:spcBef>
              <a:buClr>
                <a:srgbClr val="000000"/>
              </a:buClr>
              <a:buFont typeface="Wingdings" panose="05000000000000000000" pitchFamily="2" charset="2"/>
              <a:buChar char="§"/>
            </a:pPr>
            <a:r>
              <a:rPr lang="en-GB" sz="2200" b="0" strike="noStrike" spc="-1" dirty="0">
                <a:solidFill>
                  <a:srgbClr val="000000"/>
                </a:solidFill>
                <a:latin typeface="Myriad Pro"/>
              </a:rPr>
              <a:t>Submission dates</a:t>
            </a:r>
          </a:p>
          <a:p>
            <a:pPr marL="343620" indent="-342900">
              <a:lnSpc>
                <a:spcPct val="100000"/>
              </a:lnSpc>
              <a:spcBef>
                <a:spcPts val="439"/>
              </a:spcBef>
              <a:buClr>
                <a:srgbClr val="000000"/>
              </a:buClr>
              <a:buFont typeface="Wingdings" panose="05000000000000000000" pitchFamily="2" charset="2"/>
              <a:buChar char="§"/>
            </a:pPr>
            <a:r>
              <a:rPr lang="en-GB" sz="2200" spc="-1" dirty="0">
                <a:solidFill>
                  <a:srgbClr val="000000"/>
                </a:solidFill>
                <a:latin typeface="Myriad Pro"/>
              </a:rPr>
              <a:t>Weekday – 1/08/2025 @ 2pm </a:t>
            </a:r>
          </a:p>
          <a:p>
            <a:pPr marL="343620" indent="-342900">
              <a:lnSpc>
                <a:spcPct val="100000"/>
              </a:lnSpc>
              <a:spcBef>
                <a:spcPts val="439"/>
              </a:spcBef>
              <a:buClr>
                <a:srgbClr val="000000"/>
              </a:buClr>
              <a:buFont typeface="Wingdings" panose="05000000000000000000" pitchFamily="2" charset="2"/>
              <a:buChar char="§"/>
            </a:pPr>
            <a:r>
              <a:rPr lang="en-GB" sz="2200" b="0" strike="noStrike" spc="-1" dirty="0">
                <a:solidFill>
                  <a:srgbClr val="000000"/>
                </a:solidFill>
                <a:latin typeface="Myriad Pro"/>
              </a:rPr>
              <a:t>Weekends – 2/08/2025 @ 2pm</a:t>
            </a:r>
            <a:endParaRPr lang="en-GB" sz="2200" b="0" strike="noStrike" spc="-1" dirty="0">
              <a:latin typeface="Arial"/>
            </a:endParaRPr>
          </a:p>
          <a:p>
            <a:pPr marL="343620" indent="-342900">
              <a:lnSpc>
                <a:spcPct val="100000"/>
              </a:lnSpc>
              <a:spcBef>
                <a:spcPts val="439"/>
              </a:spcBef>
              <a:buClr>
                <a:srgbClr val="000000"/>
              </a:buClr>
              <a:buFont typeface="Wingdings" panose="05000000000000000000" pitchFamily="2" charset="2"/>
              <a:buChar char="§"/>
            </a:pPr>
            <a:r>
              <a:rPr lang="en-GB" sz="2200" b="0" strike="noStrike" spc="-1" dirty="0">
                <a:solidFill>
                  <a:srgbClr val="000000"/>
                </a:solidFill>
                <a:latin typeface="Myriad Pro"/>
              </a:rPr>
              <a:t>You should produce a WORD or PDF document and upload it to Turnitin/Moodle (you will be shown how to do this- videos and written instructions are in the assessment tab in Moodle.) </a:t>
            </a:r>
            <a:r>
              <a:rPr lang="en-GB" sz="2200" spc="-1" dirty="0">
                <a:solidFill>
                  <a:srgbClr val="000000"/>
                </a:solidFill>
                <a:latin typeface="Myriad Pro"/>
              </a:rPr>
              <a:t>C</a:t>
            </a:r>
            <a:r>
              <a:rPr lang="en-GB" sz="2200" b="0" strike="noStrike" spc="-1" dirty="0">
                <a:solidFill>
                  <a:srgbClr val="000000"/>
                </a:solidFill>
                <a:latin typeface="Myriad Pro"/>
              </a:rPr>
              <a:t>heck for evidence of copying so that you can modified your texts to avoid being penalised for academic misconduct. </a:t>
            </a:r>
          </a:p>
          <a:p>
            <a:pPr marL="6350" marR="67945" lvl="0" indent="-6350">
              <a:lnSpc>
                <a:spcPct val="107000"/>
              </a:lnSpc>
              <a:spcAft>
                <a:spcPts val="800"/>
              </a:spcAft>
            </a:pPr>
            <a:endParaRPr lang="en-GB" sz="1600" dirty="0">
              <a:solidFill>
                <a:srgbClr val="FF0000"/>
              </a:solidFill>
              <a:latin typeface="Arial" panose="020B0604020202020204" pitchFamily="34" charset="0"/>
              <a:ea typeface="Calibri" panose="020F0502020204030204" pitchFamily="34" charset="0"/>
            </a:endParaRPr>
          </a:p>
        </p:txBody>
      </p:sp>
      <p:sp>
        <p:nvSpPr>
          <p:cNvPr id="86" name="CustomShape 3"/>
          <p:cNvSpPr/>
          <p:nvPr/>
        </p:nvSpPr>
        <p:spPr>
          <a:xfrm>
            <a:off x="250920" y="6524640"/>
            <a:ext cx="970920" cy="21852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ctr">
            <a:noAutofit/>
          </a:bodyPr>
          <a:lstStyle/>
          <a:p>
            <a:pPr algn="ctr">
              <a:lnSpc>
                <a:spcPct val="100000"/>
              </a:lnSpc>
            </a:pPr>
            <a:fld id="{DE75B4EC-1111-4AA5-BD2E-24318D42C35A}" type="datetime1">
              <a:rPr lang="en-GB" sz="1050" b="0" strike="noStrike" spc="-1">
                <a:solidFill>
                  <a:srgbClr val="8B8B8B"/>
                </a:solidFill>
                <a:latin typeface="Myriad Pro"/>
              </a:rPr>
              <a:t>20/07/2025</a:t>
            </a:fld>
            <a:endParaRPr lang="en-GB" sz="1050" b="0" strike="noStrike" spc="-1">
              <a:latin typeface="Arial"/>
            </a:endParaRPr>
          </a:p>
        </p:txBody>
      </p:sp>
    </p:spTree>
  </p:cSld>
  <p:clrMapOvr>
    <a:masterClrMapping/>
  </p:clrMapOvr>
  <p:timing>
    <p:tnLst>
      <p:par>
        <p:cTn id="1" dur="indefinite" restart="never" nodeType="tmRoot">
          <p:childTnLst>
            <p:seq>
              <p:cTn id="2" dur="indefinite" nodeType="mainSeq">
                <p:childTnLst>
                  <p:par>
                    <p:cTn id="3" fill="hold">
                      <p:stCondLst>
                        <p:cond delay="indefinite"/>
                      </p:stCondLst>
                      <p:childTnLst>
                        <p:par>
                          <p:cTn id="4" fill="hold">
                            <p:stCondLst>
                              <p:cond delay="0"/>
                            </p:stCondLst>
                            <p:childTnLst>
                              <p:par>
                                <p:cTn id="5" presetID="1" presetClass="entr" fill="hold" nodeType="clickEffect">
                                  <p:stCondLst>
                                    <p:cond delay="0"/>
                                  </p:stCondLst>
                                  <p:childTnLst>
                                    <p:set>
                                      <p:cBhvr>
                                        <p:cTn id="6" dur="1" fill="hold">
                                          <p:stCondLst>
                                            <p:cond delay="0"/>
                                          </p:stCondLst>
                                        </p:cTn>
                                        <p:tgtEl>
                                          <p:spTgt spid="85">
                                            <p:txEl>
                                              <p:pRg st="4" end="4"/>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fill="hold" nodeType="clickEffect">
                                  <p:stCondLst>
                                    <p:cond delay="0"/>
                                  </p:stCondLst>
                                  <p:childTnLst>
                                    <p:set>
                                      <p:cBhvr>
                                        <p:cTn id="10" dur="1" fill="hold">
                                          <p:stCondLst>
                                            <p:cond delay="0"/>
                                          </p:stCondLst>
                                        </p:cTn>
                                        <p:tgtEl>
                                          <p:spTgt spid="85">
                                            <p:txEl>
                                              <p:pRg st="5" end="5"/>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fill="hold" nodeType="clickEffect">
                                  <p:stCondLst>
                                    <p:cond delay="0"/>
                                  </p:stCondLst>
                                  <p:childTnLst>
                                    <p:set>
                                      <p:cBhvr>
                                        <p:cTn id="14" dur="1" fill="hold">
                                          <p:stCondLst>
                                            <p:cond delay="0"/>
                                          </p:stCondLst>
                                        </p:cTn>
                                        <p:tgtEl>
                                          <p:spTgt spid="85">
                                            <p:txEl>
                                              <p:pRg st="6" end="6"/>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fill="hold" nodeType="clickEffect">
                                  <p:stCondLst>
                                    <p:cond delay="0"/>
                                  </p:stCondLst>
                                  <p:childTnLst>
                                    <p:set>
                                      <p:cBhvr>
                                        <p:cTn id="18" dur="1" fill="hold">
                                          <p:stCondLst>
                                            <p:cond delay="0"/>
                                          </p:stCondLst>
                                        </p:cTn>
                                        <p:tgtEl>
                                          <p:spTgt spid="85">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 name="CustomShape 1"/>
          <p:cNvSpPr/>
          <p:nvPr/>
        </p:nvSpPr>
        <p:spPr>
          <a:xfrm>
            <a:off x="457200" y="274680"/>
            <a:ext cx="8228880" cy="63324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ctr">
            <a:noAutofit/>
          </a:bodyPr>
          <a:lstStyle/>
          <a:p>
            <a:pPr algn="ctr">
              <a:lnSpc>
                <a:spcPct val="100000"/>
              </a:lnSpc>
            </a:pPr>
            <a:r>
              <a:rPr lang="en-GB" sz="3600" b="1" strike="noStrike" spc="-1">
                <a:solidFill>
                  <a:srgbClr val="000000"/>
                </a:solidFill>
                <a:latin typeface="Myriad Pro"/>
              </a:rPr>
              <a:t>Further guidelines</a:t>
            </a:r>
            <a:endParaRPr lang="en-GB" sz="3600" b="0" strike="noStrike" spc="-1">
              <a:latin typeface="Arial"/>
            </a:endParaRPr>
          </a:p>
        </p:txBody>
      </p:sp>
      <p:sp>
        <p:nvSpPr>
          <p:cNvPr id="88" name="CustomShape 2"/>
          <p:cNvSpPr/>
          <p:nvPr/>
        </p:nvSpPr>
        <p:spPr>
          <a:xfrm>
            <a:off x="250920" y="1448460"/>
            <a:ext cx="8228880" cy="453564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oAutofit/>
          </a:bodyPr>
          <a:lstStyle/>
          <a:p>
            <a:pPr marL="343620" indent="-342900">
              <a:lnSpc>
                <a:spcPct val="100000"/>
              </a:lnSpc>
              <a:spcBef>
                <a:spcPts val="479"/>
              </a:spcBef>
              <a:buClr>
                <a:srgbClr val="000000"/>
              </a:buClr>
              <a:buFont typeface="Wingdings" panose="05000000000000000000" pitchFamily="2" charset="2"/>
              <a:buChar char="§"/>
            </a:pPr>
            <a:r>
              <a:rPr lang="en-GB" sz="2400" b="0" strike="noStrike" spc="-1" dirty="0">
                <a:solidFill>
                  <a:srgbClr val="000000"/>
                </a:solidFill>
                <a:latin typeface="Myriad Pro"/>
              </a:rPr>
              <a:t>The length should be 1,500 words, </a:t>
            </a:r>
            <a:r>
              <a:rPr lang="en-GB" sz="2400" b="0" strike="noStrike" spc="-1" dirty="0">
                <a:solidFill>
                  <a:srgbClr val="FF0000"/>
                </a:solidFill>
                <a:latin typeface="Myriad Pro"/>
              </a:rPr>
              <a:t>plus or minus </a:t>
            </a:r>
            <a:r>
              <a:rPr lang="en-GB" sz="2400" b="0" strike="noStrike" spc="-1" dirty="0">
                <a:solidFill>
                  <a:srgbClr val="000000"/>
                </a:solidFill>
                <a:latin typeface="Myriad Pro"/>
              </a:rPr>
              <a:t>10% </a:t>
            </a:r>
            <a:endParaRPr lang="en-GB" sz="2400" b="0" strike="noStrike" spc="-1" dirty="0">
              <a:latin typeface="Arial"/>
            </a:endParaRPr>
          </a:p>
          <a:p>
            <a:pPr marL="343620" indent="-342900">
              <a:lnSpc>
                <a:spcPct val="100000"/>
              </a:lnSpc>
              <a:spcBef>
                <a:spcPts val="479"/>
              </a:spcBef>
              <a:buClr>
                <a:srgbClr val="000000"/>
              </a:buClr>
              <a:buFont typeface="Wingdings" panose="05000000000000000000" pitchFamily="2" charset="2"/>
              <a:buChar char="§"/>
            </a:pPr>
            <a:r>
              <a:rPr lang="en-GB" sz="2400" b="0" strike="noStrike" spc="-1" dirty="0">
                <a:solidFill>
                  <a:srgbClr val="000000"/>
                </a:solidFill>
                <a:latin typeface="Myriad Pro"/>
              </a:rPr>
              <a:t>The summary should be relatively brief, leaving most of the space for critical analysis and evaluation.</a:t>
            </a:r>
            <a:endParaRPr lang="en-GB" sz="2400" b="0" strike="noStrike" spc="-1" dirty="0">
              <a:latin typeface="Arial"/>
            </a:endParaRPr>
          </a:p>
          <a:p>
            <a:pPr marL="343620" indent="-342900">
              <a:lnSpc>
                <a:spcPct val="100000"/>
              </a:lnSpc>
              <a:spcBef>
                <a:spcPts val="479"/>
              </a:spcBef>
              <a:buClr>
                <a:srgbClr val="000000"/>
              </a:buClr>
              <a:buFont typeface="Wingdings" panose="05000000000000000000" pitchFamily="2" charset="2"/>
              <a:buChar char="§"/>
            </a:pPr>
            <a:r>
              <a:rPr lang="en-GB" sz="2400" b="0" strike="noStrike" spc="-1" dirty="0">
                <a:solidFill>
                  <a:srgbClr val="000000"/>
                </a:solidFill>
                <a:latin typeface="Myriad Pro"/>
              </a:rPr>
              <a:t>Make sure you cite and reference your source(s) using the Harvard Referencing System.  The mark for assessment 1 will be </a:t>
            </a:r>
            <a:r>
              <a:rPr lang="en-GB" sz="2400" spc="-1" dirty="0">
                <a:solidFill>
                  <a:srgbClr val="000000"/>
                </a:solidFill>
                <a:latin typeface="Myriad Pro"/>
              </a:rPr>
              <a:t>30</a:t>
            </a:r>
            <a:r>
              <a:rPr lang="en-GB" sz="2400" b="0" strike="noStrike" spc="-1" dirty="0">
                <a:solidFill>
                  <a:srgbClr val="000000"/>
                </a:solidFill>
                <a:latin typeface="Myriad Pro"/>
              </a:rPr>
              <a:t>% of the total mark for the module.</a:t>
            </a:r>
            <a:endParaRPr lang="en-GB" sz="2400" b="0" strike="noStrike" spc="-1" dirty="0">
              <a:latin typeface="Arial"/>
            </a:endParaRPr>
          </a:p>
          <a:p>
            <a:pPr marL="343620" indent="-342900">
              <a:lnSpc>
                <a:spcPct val="100000"/>
              </a:lnSpc>
              <a:spcBef>
                <a:spcPts val="479"/>
              </a:spcBef>
              <a:buClr>
                <a:srgbClr val="000000"/>
              </a:buClr>
              <a:buFont typeface="Wingdings" panose="05000000000000000000" pitchFamily="2" charset="2"/>
              <a:buChar char="§"/>
            </a:pPr>
            <a:r>
              <a:rPr lang="en-GB" sz="2400" b="0" strike="noStrike" spc="-1" dirty="0">
                <a:solidFill>
                  <a:srgbClr val="000000"/>
                </a:solidFill>
                <a:latin typeface="Myriad Pro"/>
              </a:rPr>
              <a:t>This is an individual assessment so </a:t>
            </a:r>
            <a:r>
              <a:rPr lang="en-GB" sz="2400" b="0" u="sng" strike="noStrike" spc="-1" dirty="0">
                <a:solidFill>
                  <a:srgbClr val="FF0000"/>
                </a:solidFill>
                <a:latin typeface="Myriad Pro"/>
              </a:rPr>
              <a:t>you must </a:t>
            </a:r>
            <a:r>
              <a:rPr lang="en-GB" sz="2400" b="0" strike="noStrike" spc="-1" dirty="0">
                <a:solidFill>
                  <a:srgbClr val="000000"/>
                </a:solidFill>
                <a:latin typeface="Myriad Pro"/>
              </a:rPr>
              <a:t>write this yourself, on your own.</a:t>
            </a:r>
            <a:endParaRPr lang="en-GB" sz="2400" b="0" strike="noStrike" spc="-1" dirty="0">
              <a:latin typeface="Arial"/>
            </a:endParaRPr>
          </a:p>
          <a:p>
            <a:pPr>
              <a:lnSpc>
                <a:spcPct val="100000"/>
              </a:lnSpc>
              <a:spcBef>
                <a:spcPts val="439"/>
              </a:spcBef>
            </a:pPr>
            <a:endParaRPr lang="en-GB" sz="2400" b="0" strike="noStrike" spc="-1" dirty="0">
              <a:latin typeface="Arial"/>
            </a:endParaRPr>
          </a:p>
          <a:p>
            <a:pPr>
              <a:lnSpc>
                <a:spcPct val="100000"/>
              </a:lnSpc>
              <a:spcBef>
                <a:spcPts val="439"/>
              </a:spcBef>
            </a:pPr>
            <a:endParaRPr lang="en-GB" sz="2400" b="0" strike="noStrike" spc="-1" dirty="0">
              <a:latin typeface="Arial"/>
            </a:endParaRPr>
          </a:p>
          <a:p>
            <a:pPr>
              <a:lnSpc>
                <a:spcPct val="100000"/>
              </a:lnSpc>
              <a:spcBef>
                <a:spcPts val="360"/>
              </a:spcBef>
              <a:tabLst>
                <a:tab pos="0" algn="l"/>
              </a:tabLst>
            </a:pPr>
            <a:endParaRPr lang="en-GB" sz="2400" b="0" strike="noStrike" spc="-1" dirty="0">
              <a:latin typeface="Arial"/>
            </a:endParaRPr>
          </a:p>
          <a:p>
            <a:pPr>
              <a:lnSpc>
                <a:spcPct val="100000"/>
              </a:lnSpc>
              <a:spcBef>
                <a:spcPts val="641"/>
              </a:spcBef>
              <a:tabLst>
                <a:tab pos="0" algn="l"/>
              </a:tabLst>
            </a:pPr>
            <a:endParaRPr lang="en-GB" sz="2400" b="0" strike="noStrike" spc="-1" dirty="0">
              <a:latin typeface="Arial"/>
            </a:endParaRPr>
          </a:p>
        </p:txBody>
      </p:sp>
      <p:sp>
        <p:nvSpPr>
          <p:cNvPr id="89" name="CustomShape 3"/>
          <p:cNvSpPr/>
          <p:nvPr/>
        </p:nvSpPr>
        <p:spPr>
          <a:xfrm>
            <a:off x="250920" y="6524640"/>
            <a:ext cx="970920" cy="21852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ctr">
            <a:noAutofit/>
          </a:bodyPr>
          <a:lstStyle/>
          <a:p>
            <a:pPr algn="ctr">
              <a:lnSpc>
                <a:spcPct val="100000"/>
              </a:lnSpc>
            </a:pPr>
            <a:fld id="{B8F28F4E-9B7F-4782-AFFB-144DCDDC6469}" type="datetime1">
              <a:rPr lang="en-GB" sz="1050" b="0" strike="noStrike" spc="-1">
                <a:solidFill>
                  <a:srgbClr val="8B8B8B"/>
                </a:solidFill>
                <a:latin typeface="Myriad Pro"/>
              </a:rPr>
              <a:t>20/07/2025</a:t>
            </a:fld>
            <a:endParaRPr lang="en-GB" sz="1050" b="0" strike="noStrike" spc="-1">
              <a:latin typeface="Arial"/>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3" name="CustomShape 1"/>
          <p:cNvSpPr/>
          <p:nvPr/>
        </p:nvSpPr>
        <p:spPr>
          <a:xfrm>
            <a:off x="457200" y="274680"/>
            <a:ext cx="8228880" cy="63324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ctr">
            <a:noAutofit/>
          </a:bodyPr>
          <a:lstStyle/>
          <a:p>
            <a:pPr algn="ctr">
              <a:lnSpc>
                <a:spcPct val="100000"/>
              </a:lnSpc>
            </a:pPr>
            <a:r>
              <a:rPr lang="en-US" sz="3600" b="1" strike="noStrike" spc="-1">
                <a:solidFill>
                  <a:srgbClr val="000000"/>
                </a:solidFill>
                <a:latin typeface="Myriad Pro"/>
              </a:rPr>
              <a:t>Format</a:t>
            </a:r>
            <a:endParaRPr lang="en-GB" sz="3600" b="0" strike="noStrike" spc="-1">
              <a:latin typeface="Arial"/>
            </a:endParaRPr>
          </a:p>
        </p:txBody>
      </p:sp>
      <p:sp>
        <p:nvSpPr>
          <p:cNvPr id="94" name="CustomShape 2"/>
          <p:cNvSpPr/>
          <p:nvPr/>
        </p:nvSpPr>
        <p:spPr>
          <a:xfrm>
            <a:off x="457200" y="1268640"/>
            <a:ext cx="8506440" cy="4176196"/>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oAutofit/>
          </a:bodyPr>
          <a:lstStyle/>
          <a:p>
            <a:pPr marL="343620" indent="-342900">
              <a:lnSpc>
                <a:spcPct val="100000"/>
              </a:lnSpc>
              <a:spcBef>
                <a:spcPts val="479"/>
              </a:spcBef>
              <a:buClr>
                <a:srgbClr val="000000"/>
              </a:buClr>
              <a:buFont typeface="Wingdings" panose="05000000000000000000" pitchFamily="2" charset="2"/>
              <a:buChar char="§"/>
            </a:pPr>
            <a:r>
              <a:rPr lang="en-US" sz="2000" b="0" strike="noStrike" spc="-1" dirty="0">
                <a:solidFill>
                  <a:srgbClr val="000000"/>
                </a:solidFill>
                <a:latin typeface="Myriad Pro"/>
              </a:rPr>
              <a:t>This is a piece of formal academic writing, so do not use informal vocabulary, and try to structure your sentences and paragraphs </a:t>
            </a:r>
            <a:r>
              <a:rPr lang="en-GB" sz="2000" b="0" strike="noStrike" spc="-1" dirty="0">
                <a:solidFill>
                  <a:srgbClr val="000000"/>
                </a:solidFill>
                <a:latin typeface="Myriad Pro"/>
              </a:rPr>
              <a:t>to be consistent with the expected standard of a level 6 course.</a:t>
            </a:r>
            <a:endParaRPr lang="en-GB" sz="2000" b="0" strike="noStrike" spc="-1" dirty="0">
              <a:latin typeface="Arial"/>
            </a:endParaRPr>
          </a:p>
          <a:p>
            <a:pPr marL="343620" indent="-342900">
              <a:lnSpc>
                <a:spcPct val="100000"/>
              </a:lnSpc>
              <a:spcBef>
                <a:spcPts val="479"/>
              </a:spcBef>
              <a:buClr>
                <a:srgbClr val="000000"/>
              </a:buClr>
              <a:buFont typeface="Wingdings" panose="05000000000000000000" pitchFamily="2" charset="2"/>
              <a:buChar char="§"/>
            </a:pPr>
            <a:r>
              <a:rPr lang="en-US" sz="2000" b="0" strike="noStrike" spc="-1" dirty="0">
                <a:solidFill>
                  <a:srgbClr val="000000"/>
                </a:solidFill>
                <a:latin typeface="Myriad Pro"/>
              </a:rPr>
              <a:t>Your submission should begin with a title page, followed by a table of contents, then the main body of your report–please see </a:t>
            </a:r>
            <a:r>
              <a:rPr lang="en-US" sz="2000" spc="-1" dirty="0">
                <a:solidFill>
                  <a:srgbClr val="000000"/>
                </a:solidFill>
                <a:latin typeface="Myriad Pro"/>
              </a:rPr>
              <a:t>guidance .</a:t>
            </a:r>
            <a:r>
              <a:rPr lang="en-US" sz="2000" b="0" strike="noStrike" spc="-1" dirty="0">
                <a:solidFill>
                  <a:srgbClr val="000000"/>
                </a:solidFill>
                <a:latin typeface="Myriad Pro"/>
              </a:rPr>
              <a:t>The title page should include your name and student number, the name of the module, the module lecturer, and the title you are giving your </a:t>
            </a:r>
            <a:r>
              <a:rPr lang="en-US" sz="2000" spc="-1" dirty="0">
                <a:solidFill>
                  <a:srgbClr val="000000"/>
                </a:solidFill>
                <a:latin typeface="Myriad Pro"/>
              </a:rPr>
              <a:t>report</a:t>
            </a:r>
            <a:r>
              <a:rPr lang="en-US" sz="2000" b="0" strike="noStrike" spc="-1" dirty="0">
                <a:solidFill>
                  <a:srgbClr val="000000"/>
                </a:solidFill>
                <a:latin typeface="Myriad Pro"/>
              </a:rPr>
              <a:t> (which could be `Assessment 1’ or any title that you think is appropriate). You can include a date if you wish.</a:t>
            </a:r>
            <a:endParaRPr lang="en-GB" sz="2000" b="0" strike="noStrike" spc="-1" dirty="0">
              <a:latin typeface="Arial"/>
            </a:endParaRPr>
          </a:p>
          <a:p>
            <a:pPr marL="343620" indent="-342900">
              <a:lnSpc>
                <a:spcPct val="100000"/>
              </a:lnSpc>
              <a:spcBef>
                <a:spcPts val="479"/>
              </a:spcBef>
              <a:buClr>
                <a:srgbClr val="000000"/>
              </a:buClr>
              <a:buFont typeface="Wingdings" panose="05000000000000000000" pitchFamily="2" charset="2"/>
              <a:buChar char="§"/>
            </a:pPr>
            <a:r>
              <a:rPr lang="en-US" sz="2000" b="0" strike="noStrike" spc="-1" dirty="0">
                <a:solidFill>
                  <a:srgbClr val="000000"/>
                </a:solidFill>
                <a:latin typeface="Myriad Pro"/>
              </a:rPr>
              <a:t>The contents page should list the contents and the page numbers they appear on.</a:t>
            </a:r>
            <a:endParaRPr lang="en-GB" sz="2000" b="0" strike="noStrike" spc="-1" dirty="0">
              <a:latin typeface="Arial"/>
            </a:endParaRPr>
          </a:p>
          <a:p>
            <a:pPr>
              <a:lnSpc>
                <a:spcPct val="100000"/>
              </a:lnSpc>
              <a:spcBef>
                <a:spcPts val="479"/>
              </a:spcBef>
            </a:pPr>
            <a:endParaRPr lang="en-GB" sz="2000" b="0" strike="noStrike" spc="-1" dirty="0">
              <a:latin typeface="Arial"/>
            </a:endParaRPr>
          </a:p>
          <a:p>
            <a:pPr>
              <a:lnSpc>
                <a:spcPct val="100000"/>
              </a:lnSpc>
              <a:spcBef>
                <a:spcPts val="479"/>
              </a:spcBef>
            </a:pPr>
            <a:endParaRPr lang="en-GB" sz="2000" b="0" strike="noStrike" spc="-1" dirty="0">
              <a:latin typeface="Arial"/>
            </a:endParaRPr>
          </a:p>
          <a:p>
            <a:pPr>
              <a:lnSpc>
                <a:spcPct val="100000"/>
              </a:lnSpc>
              <a:spcBef>
                <a:spcPts val="479"/>
              </a:spcBef>
            </a:pPr>
            <a:endParaRPr lang="en-GB" sz="2000" b="0" strike="noStrike" spc="-1" dirty="0">
              <a:latin typeface="Arial"/>
            </a:endParaRPr>
          </a:p>
        </p:txBody>
      </p:sp>
      <p:sp>
        <p:nvSpPr>
          <p:cNvPr id="95" name="CustomShape 3"/>
          <p:cNvSpPr/>
          <p:nvPr/>
        </p:nvSpPr>
        <p:spPr>
          <a:xfrm>
            <a:off x="250920" y="6524640"/>
            <a:ext cx="970920" cy="21852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ctr">
            <a:noAutofit/>
          </a:bodyPr>
          <a:lstStyle/>
          <a:p>
            <a:pPr algn="ctr">
              <a:lnSpc>
                <a:spcPct val="100000"/>
              </a:lnSpc>
            </a:pPr>
            <a:fld id="{1431972B-1B4B-4EB0-9895-A436BB3E1FE4}" type="datetime1">
              <a:rPr lang="en-GB" sz="1050" b="0" strike="noStrike" spc="-1">
                <a:solidFill>
                  <a:srgbClr val="8B8B8B"/>
                </a:solidFill>
                <a:latin typeface="Myriad Pro"/>
              </a:rPr>
              <a:t>20/07/2025</a:t>
            </a:fld>
            <a:endParaRPr lang="en-GB" sz="1050" b="0" strike="noStrike" spc="-1">
              <a:latin typeface="Arial"/>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 name="CustomShape 1"/>
          <p:cNvSpPr/>
          <p:nvPr/>
        </p:nvSpPr>
        <p:spPr>
          <a:xfrm>
            <a:off x="457200" y="274680"/>
            <a:ext cx="8228880" cy="63324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ctr">
            <a:noAutofit/>
          </a:bodyPr>
          <a:lstStyle/>
          <a:p>
            <a:pPr algn="ctr">
              <a:lnSpc>
                <a:spcPct val="100000"/>
              </a:lnSpc>
            </a:pPr>
            <a:r>
              <a:rPr lang="en-US" sz="3600" b="1" strike="noStrike" spc="-1">
                <a:solidFill>
                  <a:srgbClr val="000000"/>
                </a:solidFill>
                <a:latin typeface="Myriad Pro"/>
              </a:rPr>
              <a:t>How to go about it</a:t>
            </a:r>
            <a:endParaRPr lang="en-GB" sz="3600" b="0" strike="noStrike" spc="-1">
              <a:latin typeface="Arial"/>
            </a:endParaRPr>
          </a:p>
        </p:txBody>
      </p:sp>
      <p:sp>
        <p:nvSpPr>
          <p:cNvPr id="97" name="CustomShape 2"/>
          <p:cNvSpPr/>
          <p:nvPr/>
        </p:nvSpPr>
        <p:spPr>
          <a:xfrm>
            <a:off x="457200" y="1268640"/>
            <a:ext cx="8228880" cy="424692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oAutofit/>
          </a:bodyPr>
          <a:lstStyle/>
          <a:p>
            <a:pPr marL="343080" indent="-342360">
              <a:lnSpc>
                <a:spcPct val="100000"/>
              </a:lnSpc>
              <a:spcBef>
                <a:spcPts val="479"/>
              </a:spcBef>
              <a:buClr>
                <a:srgbClr val="000000"/>
              </a:buClr>
              <a:buFont typeface="Arial"/>
              <a:buChar char="•"/>
            </a:pPr>
            <a:r>
              <a:rPr lang="en-US" sz="2400" b="0" strike="noStrike" spc="-1">
                <a:solidFill>
                  <a:srgbClr val="000000"/>
                </a:solidFill>
                <a:latin typeface="Myriad Pro"/>
              </a:rPr>
              <a:t>You need to show that you understand what each skill discussed means by writing a summary. </a:t>
            </a:r>
            <a:endParaRPr lang="en-GB" sz="2400" b="0" strike="noStrike" spc="-1">
              <a:latin typeface="Arial"/>
            </a:endParaRPr>
          </a:p>
          <a:p>
            <a:pPr marL="343080" indent="-342360">
              <a:lnSpc>
                <a:spcPct val="100000"/>
              </a:lnSpc>
              <a:spcBef>
                <a:spcPts val="479"/>
              </a:spcBef>
              <a:buClr>
                <a:srgbClr val="000000"/>
              </a:buClr>
              <a:buFont typeface="Arial"/>
              <a:buChar char="•"/>
            </a:pPr>
            <a:r>
              <a:rPr lang="en-US" sz="2400" b="0" strike="noStrike" spc="-1">
                <a:solidFill>
                  <a:srgbClr val="000000"/>
                </a:solidFill>
                <a:latin typeface="Myriad Pro"/>
              </a:rPr>
              <a:t>You then need to analyse how you can use this to improve your own skills, either now or in the future.</a:t>
            </a:r>
            <a:endParaRPr lang="en-GB" sz="2400" b="0" strike="noStrike" spc="-1">
              <a:latin typeface="Arial"/>
            </a:endParaRPr>
          </a:p>
          <a:p>
            <a:pPr marL="343080" indent="-342360">
              <a:lnSpc>
                <a:spcPct val="100000"/>
              </a:lnSpc>
              <a:spcBef>
                <a:spcPts val="479"/>
              </a:spcBef>
              <a:buClr>
                <a:srgbClr val="000000"/>
              </a:buClr>
              <a:buFont typeface="Arial"/>
              <a:buChar char="•"/>
            </a:pPr>
            <a:r>
              <a:rPr lang="en-GB" sz="2400" b="0" strike="noStrike" spc="-1">
                <a:solidFill>
                  <a:srgbClr val="000000"/>
                </a:solidFill>
                <a:latin typeface="Myriad Pro"/>
              </a:rPr>
              <a:t>You need to evaluate what you have learnt. You could make use of the different tools and techniques discussed in class or discovered through reading.</a:t>
            </a:r>
            <a:endParaRPr lang="en-GB" sz="2400" b="0" strike="noStrike" spc="-1">
              <a:latin typeface="Arial"/>
            </a:endParaRPr>
          </a:p>
          <a:p>
            <a:pPr marL="343080" indent="-342360">
              <a:lnSpc>
                <a:spcPct val="100000"/>
              </a:lnSpc>
              <a:spcBef>
                <a:spcPts val="479"/>
              </a:spcBef>
              <a:buClr>
                <a:srgbClr val="000000"/>
              </a:buClr>
              <a:buFont typeface="Arial"/>
              <a:buChar char="•"/>
            </a:pPr>
            <a:r>
              <a:rPr lang="en-GB" sz="2400" b="0" strike="noStrike" spc="-1">
                <a:solidFill>
                  <a:srgbClr val="000000"/>
                </a:solidFill>
                <a:latin typeface="Myriad Pro"/>
              </a:rPr>
              <a:t>Plan what you are going to say before you start writing, then follow the plan. When you have finished, proof read for errors before submitting the report. </a:t>
            </a:r>
            <a:endParaRPr lang="en-GB" sz="2400" b="0" strike="noStrike" spc="-1">
              <a:latin typeface="Arial"/>
            </a:endParaRPr>
          </a:p>
          <a:p>
            <a:pPr>
              <a:lnSpc>
                <a:spcPct val="100000"/>
              </a:lnSpc>
              <a:spcBef>
                <a:spcPts val="479"/>
              </a:spcBef>
            </a:pPr>
            <a:endParaRPr lang="en-GB" sz="2400" b="0" strike="noStrike" spc="-1">
              <a:latin typeface="Arial"/>
            </a:endParaRPr>
          </a:p>
          <a:p>
            <a:pPr>
              <a:lnSpc>
                <a:spcPct val="100000"/>
              </a:lnSpc>
              <a:spcBef>
                <a:spcPts val="479"/>
              </a:spcBef>
            </a:pPr>
            <a:endParaRPr lang="en-GB" sz="2400" b="0" strike="noStrike" spc="-1">
              <a:latin typeface="Arial"/>
            </a:endParaRPr>
          </a:p>
          <a:p>
            <a:pPr>
              <a:lnSpc>
                <a:spcPct val="100000"/>
              </a:lnSpc>
              <a:spcBef>
                <a:spcPts val="479"/>
              </a:spcBef>
            </a:pPr>
            <a:endParaRPr lang="en-GB" sz="2400" b="0" strike="noStrike" spc="-1">
              <a:latin typeface="Arial"/>
            </a:endParaRPr>
          </a:p>
          <a:p>
            <a:pPr>
              <a:lnSpc>
                <a:spcPct val="100000"/>
              </a:lnSpc>
              <a:spcBef>
                <a:spcPts val="479"/>
              </a:spcBef>
            </a:pPr>
            <a:endParaRPr lang="en-GB" sz="2400" b="0" strike="noStrike" spc="-1">
              <a:latin typeface="Arial"/>
            </a:endParaRPr>
          </a:p>
        </p:txBody>
      </p:sp>
      <p:sp>
        <p:nvSpPr>
          <p:cNvPr id="98" name="CustomShape 3"/>
          <p:cNvSpPr/>
          <p:nvPr/>
        </p:nvSpPr>
        <p:spPr>
          <a:xfrm>
            <a:off x="250920" y="6524640"/>
            <a:ext cx="970920" cy="21852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ctr">
            <a:noAutofit/>
          </a:bodyPr>
          <a:lstStyle/>
          <a:p>
            <a:pPr algn="ctr">
              <a:lnSpc>
                <a:spcPct val="100000"/>
              </a:lnSpc>
            </a:pPr>
            <a:fld id="{E281CDA6-3885-4429-9CB4-86B67E1FC7D5}" type="datetime1">
              <a:rPr lang="en-GB" sz="1050" b="0" strike="noStrike" spc="-1">
                <a:solidFill>
                  <a:srgbClr val="8B8B8B"/>
                </a:solidFill>
                <a:latin typeface="Myriad Pro"/>
              </a:rPr>
              <a:t>20/07/2025</a:t>
            </a:fld>
            <a:endParaRPr lang="en-GB" sz="1050" b="0" strike="noStrike" spc="-1">
              <a:latin typeface="Arial"/>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89B958-3B27-400F-8A23-7C690989A19A}"/>
              </a:ext>
            </a:extLst>
          </p:cNvPr>
          <p:cNvSpPr>
            <a:spLocks noGrp="1"/>
          </p:cNvSpPr>
          <p:nvPr>
            <p:ph type="title"/>
          </p:nvPr>
        </p:nvSpPr>
        <p:spPr>
          <a:xfrm>
            <a:off x="457200" y="274638"/>
            <a:ext cx="8229600" cy="634082"/>
          </a:xfrm>
        </p:spPr>
        <p:txBody>
          <a:bodyPr/>
          <a:lstStyle/>
          <a:p>
            <a:r>
              <a:rPr lang="en-US" dirty="0">
                <a:solidFill>
                  <a:srgbClr val="FFC000"/>
                </a:solidFill>
              </a:rPr>
              <a:t>Any Questions?</a:t>
            </a:r>
          </a:p>
        </p:txBody>
      </p:sp>
      <p:sp>
        <p:nvSpPr>
          <p:cNvPr id="3" name="Content Placeholder 2">
            <a:extLst>
              <a:ext uri="{FF2B5EF4-FFF2-40B4-BE49-F238E27FC236}">
                <a16:creationId xmlns:a16="http://schemas.microsoft.com/office/drawing/2014/main" id="{44285E06-DFE2-4834-8B1E-DFEB6E36E79A}"/>
              </a:ext>
            </a:extLst>
          </p:cNvPr>
          <p:cNvSpPr>
            <a:spLocks noGrp="1"/>
          </p:cNvSpPr>
          <p:nvPr>
            <p:ph idx="1"/>
          </p:nvPr>
        </p:nvSpPr>
        <p:spPr>
          <a:xfrm>
            <a:off x="425406" y="4365104"/>
            <a:ext cx="8229600" cy="748680"/>
          </a:xfrm>
        </p:spPr>
        <p:txBody>
          <a:bodyPr/>
          <a:lstStyle/>
          <a:p>
            <a:pPr marL="0" indent="0" algn="ctr">
              <a:buNone/>
            </a:pPr>
            <a:r>
              <a:rPr lang="en-GB" sz="4400" dirty="0">
                <a:solidFill>
                  <a:srgbClr val="FFC000"/>
                </a:solidFill>
                <a:ea typeface="+mn-lt"/>
                <a:cs typeface="+mn-lt"/>
              </a:rPr>
              <a:t>Thank you and Good Luck!</a:t>
            </a:r>
            <a:endParaRPr lang="en-US" sz="4400" dirty="0">
              <a:solidFill>
                <a:srgbClr val="FFC000"/>
              </a:solidFill>
            </a:endParaRPr>
          </a:p>
        </p:txBody>
      </p:sp>
      <p:sp>
        <p:nvSpPr>
          <p:cNvPr id="4" name="Date Placeholder 3">
            <a:extLst>
              <a:ext uri="{FF2B5EF4-FFF2-40B4-BE49-F238E27FC236}">
                <a16:creationId xmlns:a16="http://schemas.microsoft.com/office/drawing/2014/main" id="{4A4BB3AC-F623-4630-982B-8D019F4257F1}"/>
              </a:ext>
            </a:extLst>
          </p:cNvPr>
          <p:cNvSpPr>
            <a:spLocks noGrp="1"/>
          </p:cNvSpPr>
          <p:nvPr>
            <p:ph type="dt" sz="half" idx="10"/>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fld id="{2303D31F-598B-47EE-BA37-93F097A3D676}" type="datetime1">
              <a:rPr kumimoji="0" lang="en-GB" altLang="en-US" sz="1050" b="0" i="0" u="none" strike="noStrike" kern="1200" cap="none" spc="0" normalizeH="0" baseline="0" noProof="0">
                <a:ln>
                  <a:noFill/>
                </a:ln>
                <a:solidFill>
                  <a:prstClr val="black">
                    <a:tint val="75000"/>
                  </a:prstClr>
                </a:solidFill>
                <a:effectLst/>
                <a:uLnTx/>
                <a:uFillTx/>
                <a:latin typeface="Myriad Pr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20/07/2025</a:t>
            </a:fld>
            <a:endParaRPr kumimoji="0" lang="en-GB" altLang="en-US" sz="1050" b="0" i="0" u="none" strike="noStrike" kern="1200" cap="none" spc="0" normalizeH="0" baseline="0" noProof="0">
              <a:ln>
                <a:noFill/>
              </a:ln>
              <a:solidFill>
                <a:prstClr val="black">
                  <a:tint val="75000"/>
                </a:prstClr>
              </a:solidFill>
              <a:effectLst/>
              <a:uLnTx/>
              <a:uFillTx/>
              <a:latin typeface="Myriad Pro"/>
              <a:ea typeface="+mn-ea"/>
              <a:cs typeface="+mn-cs"/>
            </a:endParaRPr>
          </a:p>
        </p:txBody>
      </p:sp>
      <p:sp>
        <p:nvSpPr>
          <p:cNvPr id="5" name="Slide Number Placeholder 4">
            <a:extLst>
              <a:ext uri="{FF2B5EF4-FFF2-40B4-BE49-F238E27FC236}">
                <a16:creationId xmlns:a16="http://schemas.microsoft.com/office/drawing/2014/main" id="{BEB2F426-6B89-449B-8908-F7E1F6BC56EB}"/>
              </a:ext>
            </a:extLst>
          </p:cNvPr>
          <p:cNvSpPr>
            <a:spLocks noGrp="1"/>
          </p:cNvSpPr>
          <p:nvPr>
            <p:ph type="sldNum" sz="quarter" idx="12"/>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6550E941-99E4-4403-A917-B30FF69A9617}" type="slidenum">
              <a:rPr kumimoji="0" lang="en-GB" altLang="en-US" sz="1200" b="0" i="0" u="none" strike="noStrike" kern="1200" cap="none" spc="0" normalizeH="0" baseline="0" noProof="0">
                <a:ln>
                  <a:noFill/>
                </a:ln>
                <a:solidFill>
                  <a:srgbClr val="898989"/>
                </a:solidFill>
                <a:effectLst/>
                <a:uLnTx/>
                <a:uFillTx/>
                <a:latin typeface="Myriad Pro"/>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12</a:t>
            </a:fld>
            <a:endParaRPr kumimoji="0" lang="en-GB" altLang="en-US" sz="1200" b="0" i="0" u="none" strike="noStrike" kern="1200" cap="none" spc="0" normalizeH="0" baseline="0" noProof="0">
              <a:ln>
                <a:noFill/>
              </a:ln>
              <a:solidFill>
                <a:srgbClr val="898989"/>
              </a:solidFill>
              <a:effectLst/>
              <a:uLnTx/>
              <a:uFillTx/>
              <a:latin typeface="Myriad Pro"/>
              <a:ea typeface="+mn-ea"/>
              <a:cs typeface="Arial" panose="020B0604020202020204" pitchFamily="34" charset="0"/>
            </a:endParaRPr>
          </a:p>
        </p:txBody>
      </p:sp>
      <p:pic>
        <p:nvPicPr>
          <p:cNvPr id="6" name="Picture 5"/>
          <p:cNvPicPr>
            <a:picLocks noChangeAspect="1"/>
          </p:cNvPicPr>
          <p:nvPr/>
        </p:nvPicPr>
        <p:blipFill>
          <a:blip r:embed="rId2"/>
          <a:stretch>
            <a:fillRect/>
          </a:stretch>
        </p:blipFill>
        <p:spPr>
          <a:xfrm>
            <a:off x="-10810" y="0"/>
            <a:ext cx="9144793" cy="4176122"/>
          </a:xfrm>
          <a:prstGeom prst="rect">
            <a:avLst/>
          </a:prstGeom>
        </p:spPr>
      </p:pic>
    </p:spTree>
    <p:extLst>
      <p:ext uri="{BB962C8B-B14F-4D97-AF65-F5344CB8AC3E}">
        <p14:creationId xmlns:p14="http://schemas.microsoft.com/office/powerpoint/2010/main" val="273703262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miter/>
        </a:ln>
        <a:ln w="25400" cap="flat" cmpd="sng" algn="ctr">
          <a:solidFill>
            <a:schemeClr val="phClr"/>
          </a:solidFill>
          <a:prstDash val="solid"/>
          <a:miter/>
        </a:ln>
        <a:ln w="38100" cap="flat" cmpd="sng" algn="ctr">
          <a:solidFill>
            <a:schemeClr val="phClr"/>
          </a:solidFill>
          <a:prstDash val="solid"/>
          <a:miter/>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miter/>
        </a:ln>
        <a:ln w="25400" cap="flat" cmpd="sng" algn="ctr">
          <a:solidFill>
            <a:schemeClr val="phClr"/>
          </a:solidFill>
          <a:prstDash val="solid"/>
          <a:miter/>
        </a:ln>
        <a:ln w="38100" cap="flat" cmpd="sng" algn="ctr">
          <a:solidFill>
            <a:schemeClr val="phClr"/>
          </a:solidFill>
          <a:prstDash val="solid"/>
          <a:miter/>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PPT Template</Template>
  <TotalTime>5140</TotalTime>
  <Words>992</Words>
  <Application>Microsoft Office PowerPoint</Application>
  <PresentationFormat>On-screen Show (4:3)</PresentationFormat>
  <Paragraphs>71</Paragraphs>
  <Slides>12</Slides>
  <Notes>0</Notes>
  <HiddenSlides>0</HiddenSlides>
  <MMClips>0</MMClips>
  <ScaleCrop>false</ScaleCrop>
  <HeadingPairs>
    <vt:vector size="6" baseType="variant">
      <vt:variant>
        <vt:lpstr>Fonts Used</vt:lpstr>
      </vt:variant>
      <vt:variant>
        <vt:i4>5</vt:i4>
      </vt:variant>
      <vt:variant>
        <vt:lpstr>Theme</vt:lpstr>
      </vt:variant>
      <vt:variant>
        <vt:i4>3</vt:i4>
      </vt:variant>
      <vt:variant>
        <vt:lpstr>Slide Titles</vt:lpstr>
      </vt:variant>
      <vt:variant>
        <vt:i4>12</vt:i4>
      </vt:variant>
    </vt:vector>
  </HeadingPairs>
  <TitlesOfParts>
    <vt:vector size="20" baseType="lpstr">
      <vt:lpstr>Myriad Pro</vt:lpstr>
      <vt:lpstr>Arial</vt:lpstr>
      <vt:lpstr>Calibri</vt:lpstr>
      <vt:lpstr>Symbol</vt:lpstr>
      <vt:lpstr>Wingdings</vt:lpstr>
      <vt:lpstr>Office Theme</vt:lpstr>
      <vt:lpstr>Office Theme</vt:lpstr>
      <vt:lpstr>20140311PresentationUWTSDTemplate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Any Questions?</vt:lpstr>
    </vt:vector>
  </TitlesOfParts>
  <Company>Microsoft</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Employability Session 1</dc:title>
  <dc:subject/>
  <dc:creator>Bob Wilson</dc:creator>
  <dc:description/>
  <cp:lastModifiedBy>Zainab Atta</cp:lastModifiedBy>
  <cp:revision>434</cp:revision>
  <dcterms:created xsi:type="dcterms:W3CDTF">2012-10-20T16:04:33Z</dcterms:created>
  <dcterms:modified xsi:type="dcterms:W3CDTF">2025-07-20T16:26:33Z</dcterms:modified>
  <dc:language>en-GB</dc:language>
</cp:coreProperties>
</file>

<file path=docProps/custom.xml><?xml version="1.0" encoding="utf-8"?>
<Properties xmlns="http://schemas.openxmlformats.org/officeDocument/2006/custom-properties" xmlns:vt="http://schemas.openxmlformats.org/officeDocument/2006/docPropsVTypes">
  <property fmtid="{D5CDD505-2E9C-101B-9397-08002B2CF9AE}" pid="2" name="PresentationFormat">
    <vt:lpwstr>On-screen Show (4:3)</vt:lpwstr>
  </property>
  <property fmtid="{D5CDD505-2E9C-101B-9397-08002B2CF9AE}" pid="3" name="Slides">
    <vt:i4>17</vt:i4>
  </property>
</Properties>
</file>