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5"/>
  </p:notesMasterIdLst>
  <p:handoutMasterIdLst>
    <p:handoutMasterId r:id="rId46"/>
  </p:handoutMasterIdLst>
  <p:sldIdLst>
    <p:sldId id="277" r:id="rId2"/>
    <p:sldId id="331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6" r:id="rId30"/>
    <p:sldId id="317" r:id="rId31"/>
    <p:sldId id="318" r:id="rId32"/>
    <p:sldId id="319" r:id="rId33"/>
    <p:sldId id="320" r:id="rId34"/>
    <p:sldId id="321" r:id="rId35"/>
    <p:sldId id="322" r:id="rId36"/>
    <p:sldId id="323" r:id="rId37"/>
    <p:sldId id="324" r:id="rId38"/>
    <p:sldId id="325" r:id="rId39"/>
    <p:sldId id="326" r:id="rId40"/>
    <p:sldId id="327" r:id="rId41"/>
    <p:sldId id="328" r:id="rId42"/>
    <p:sldId id="329" r:id="rId43"/>
    <p:sldId id="330" r:id="rId4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5" autoAdjust="0"/>
    <p:restoredTop sz="95332" autoAdjust="0"/>
  </p:normalViewPr>
  <p:slideViewPr>
    <p:cSldViewPr>
      <p:cViewPr>
        <p:scale>
          <a:sx n="70" d="100"/>
          <a:sy n="70" d="100"/>
        </p:scale>
        <p:origin x="298" y="2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4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91276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85649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43453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79642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31072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38913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502613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31132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74097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811052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962929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112207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239604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829368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063559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156408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38403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181583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154571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173911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828797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82133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578551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896117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81961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1405561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123780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074227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739705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886597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2993321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792474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0350834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265022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4657674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971224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9453692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426932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9286511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635468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18982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jpg"/><Relationship Id="rId10" Type="http://schemas.openxmlformats.org/officeDocument/2006/relationships/image" Target="../media/image18.png"/><Relationship Id="rId4" Type="http://schemas.openxmlformats.org/officeDocument/2006/relationships/image" Target="../media/image12.jpg"/><Relationship Id="rId9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Uc0JZnO9Ax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image" Target="../media/image22.jpg"/><Relationship Id="rId7" Type="http://schemas.openxmlformats.org/officeDocument/2006/relationships/image" Target="../media/image26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2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26" Type="http://schemas.openxmlformats.org/officeDocument/2006/relationships/image" Target="../media/image51.jpg"/><Relationship Id="rId39" Type="http://schemas.openxmlformats.org/officeDocument/2006/relationships/image" Target="../media/image64.png"/><Relationship Id="rId3" Type="http://schemas.openxmlformats.org/officeDocument/2006/relationships/image" Target="../media/image28.jpg"/><Relationship Id="rId21" Type="http://schemas.openxmlformats.org/officeDocument/2006/relationships/image" Target="../media/image46.png"/><Relationship Id="rId34" Type="http://schemas.openxmlformats.org/officeDocument/2006/relationships/image" Target="../media/image59.png"/><Relationship Id="rId42" Type="http://schemas.openxmlformats.org/officeDocument/2006/relationships/image" Target="../media/image67.jpg"/><Relationship Id="rId47" Type="http://schemas.openxmlformats.org/officeDocument/2006/relationships/image" Target="../media/image72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17" Type="http://schemas.openxmlformats.org/officeDocument/2006/relationships/image" Target="../media/image42.png"/><Relationship Id="rId25" Type="http://schemas.openxmlformats.org/officeDocument/2006/relationships/image" Target="../media/image50.jpg"/><Relationship Id="rId33" Type="http://schemas.openxmlformats.org/officeDocument/2006/relationships/image" Target="../media/image58.png"/><Relationship Id="rId38" Type="http://schemas.openxmlformats.org/officeDocument/2006/relationships/image" Target="../media/image63.jpg"/><Relationship Id="rId46" Type="http://schemas.openxmlformats.org/officeDocument/2006/relationships/image" Target="../media/image71.jpg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41.png"/><Relationship Id="rId20" Type="http://schemas.openxmlformats.org/officeDocument/2006/relationships/image" Target="../media/image45.png"/><Relationship Id="rId29" Type="http://schemas.openxmlformats.org/officeDocument/2006/relationships/image" Target="../media/image54.jpg"/><Relationship Id="rId41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11" Type="http://schemas.openxmlformats.org/officeDocument/2006/relationships/image" Target="../media/image36.png"/><Relationship Id="rId24" Type="http://schemas.openxmlformats.org/officeDocument/2006/relationships/image" Target="../media/image49.png"/><Relationship Id="rId32" Type="http://schemas.openxmlformats.org/officeDocument/2006/relationships/image" Target="../media/image57.png"/><Relationship Id="rId37" Type="http://schemas.openxmlformats.org/officeDocument/2006/relationships/image" Target="../media/image62.jpg"/><Relationship Id="rId40" Type="http://schemas.openxmlformats.org/officeDocument/2006/relationships/image" Target="../media/image65.png"/><Relationship Id="rId45" Type="http://schemas.openxmlformats.org/officeDocument/2006/relationships/image" Target="../media/image70.png"/><Relationship Id="rId5" Type="http://schemas.openxmlformats.org/officeDocument/2006/relationships/image" Target="../media/image30.jpg"/><Relationship Id="rId15" Type="http://schemas.openxmlformats.org/officeDocument/2006/relationships/image" Target="../media/image40.png"/><Relationship Id="rId23" Type="http://schemas.openxmlformats.org/officeDocument/2006/relationships/image" Target="../media/image48.png"/><Relationship Id="rId28" Type="http://schemas.openxmlformats.org/officeDocument/2006/relationships/image" Target="../media/image53.png"/><Relationship Id="rId36" Type="http://schemas.openxmlformats.org/officeDocument/2006/relationships/image" Target="../media/image61.jpg"/><Relationship Id="rId49" Type="http://schemas.openxmlformats.org/officeDocument/2006/relationships/image" Target="../media/image74.png"/><Relationship Id="rId10" Type="http://schemas.openxmlformats.org/officeDocument/2006/relationships/image" Target="../media/image35.png"/><Relationship Id="rId19" Type="http://schemas.openxmlformats.org/officeDocument/2006/relationships/image" Target="../media/image44.png"/><Relationship Id="rId31" Type="http://schemas.openxmlformats.org/officeDocument/2006/relationships/image" Target="../media/image56.jpg"/><Relationship Id="rId44" Type="http://schemas.openxmlformats.org/officeDocument/2006/relationships/image" Target="../media/image69.jpg"/><Relationship Id="rId4" Type="http://schemas.openxmlformats.org/officeDocument/2006/relationships/image" Target="../media/image29.jpg"/><Relationship Id="rId9" Type="http://schemas.openxmlformats.org/officeDocument/2006/relationships/image" Target="../media/image34.png"/><Relationship Id="rId14" Type="http://schemas.openxmlformats.org/officeDocument/2006/relationships/image" Target="../media/image39.png"/><Relationship Id="rId22" Type="http://schemas.openxmlformats.org/officeDocument/2006/relationships/image" Target="../media/image47.png"/><Relationship Id="rId27" Type="http://schemas.openxmlformats.org/officeDocument/2006/relationships/image" Target="../media/image52.png"/><Relationship Id="rId30" Type="http://schemas.openxmlformats.org/officeDocument/2006/relationships/image" Target="../media/image55.jpg"/><Relationship Id="rId35" Type="http://schemas.openxmlformats.org/officeDocument/2006/relationships/image" Target="../media/image60.jpg"/><Relationship Id="rId43" Type="http://schemas.openxmlformats.org/officeDocument/2006/relationships/image" Target="../media/image68.jpg"/><Relationship Id="rId48" Type="http://schemas.openxmlformats.org/officeDocument/2006/relationships/image" Target="../media/image73.png"/><Relationship Id="rId8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jpg"/><Relationship Id="rId3" Type="http://schemas.openxmlformats.org/officeDocument/2006/relationships/image" Target="../media/image76.jp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png"/><Relationship Id="rId5" Type="http://schemas.openxmlformats.org/officeDocument/2006/relationships/image" Target="../media/image78.jpg"/><Relationship Id="rId4" Type="http://schemas.openxmlformats.org/officeDocument/2006/relationships/image" Target="../media/image77.png"/><Relationship Id="rId9" Type="http://schemas.openxmlformats.org/officeDocument/2006/relationships/image" Target="../media/image82.jp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28.jpg"/><Relationship Id="rId7" Type="http://schemas.openxmlformats.org/officeDocument/2006/relationships/image" Target="../media/image8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Relationship Id="rId9" Type="http://schemas.openxmlformats.org/officeDocument/2006/relationships/image" Target="../media/image8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3" Type="http://schemas.openxmlformats.org/officeDocument/2006/relationships/image" Target="../media/image91.jpg"/><Relationship Id="rId7" Type="http://schemas.openxmlformats.org/officeDocument/2006/relationships/image" Target="../media/image9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4.png"/><Relationship Id="rId5" Type="http://schemas.openxmlformats.org/officeDocument/2006/relationships/image" Target="../media/image93.jpg"/><Relationship Id="rId4" Type="http://schemas.openxmlformats.org/officeDocument/2006/relationships/image" Target="../media/image92.jpg"/><Relationship Id="rId9" Type="http://schemas.openxmlformats.org/officeDocument/2006/relationships/image" Target="../media/image9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8.png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13" Type="http://schemas.openxmlformats.org/officeDocument/2006/relationships/image" Target="../media/image120.png"/><Relationship Id="rId18" Type="http://schemas.openxmlformats.org/officeDocument/2006/relationships/image" Target="../media/image125.png"/><Relationship Id="rId26" Type="http://schemas.openxmlformats.org/officeDocument/2006/relationships/image" Target="../media/image133.png"/><Relationship Id="rId3" Type="http://schemas.openxmlformats.org/officeDocument/2006/relationships/image" Target="../media/image110.png"/><Relationship Id="rId21" Type="http://schemas.openxmlformats.org/officeDocument/2006/relationships/image" Target="../media/image128.png"/><Relationship Id="rId34" Type="http://schemas.openxmlformats.org/officeDocument/2006/relationships/image" Target="../media/image141.png"/><Relationship Id="rId7" Type="http://schemas.openxmlformats.org/officeDocument/2006/relationships/image" Target="../media/image114.png"/><Relationship Id="rId12" Type="http://schemas.openxmlformats.org/officeDocument/2006/relationships/image" Target="../media/image119.png"/><Relationship Id="rId17" Type="http://schemas.openxmlformats.org/officeDocument/2006/relationships/image" Target="../media/image124.png"/><Relationship Id="rId25" Type="http://schemas.openxmlformats.org/officeDocument/2006/relationships/image" Target="../media/image132.png"/><Relationship Id="rId33" Type="http://schemas.openxmlformats.org/officeDocument/2006/relationships/image" Target="../media/image140.png"/><Relationship Id="rId2" Type="http://schemas.openxmlformats.org/officeDocument/2006/relationships/notesSlide" Target="../notesSlides/notesSlide40.xml"/><Relationship Id="rId16" Type="http://schemas.openxmlformats.org/officeDocument/2006/relationships/image" Target="../media/image123.png"/><Relationship Id="rId20" Type="http://schemas.openxmlformats.org/officeDocument/2006/relationships/image" Target="../media/image127.png"/><Relationship Id="rId29" Type="http://schemas.openxmlformats.org/officeDocument/2006/relationships/image" Target="../media/image1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png"/><Relationship Id="rId11" Type="http://schemas.openxmlformats.org/officeDocument/2006/relationships/image" Target="../media/image118.png"/><Relationship Id="rId24" Type="http://schemas.openxmlformats.org/officeDocument/2006/relationships/image" Target="../media/image131.png"/><Relationship Id="rId32" Type="http://schemas.openxmlformats.org/officeDocument/2006/relationships/image" Target="../media/image139.png"/><Relationship Id="rId5" Type="http://schemas.openxmlformats.org/officeDocument/2006/relationships/image" Target="../media/image112.png"/><Relationship Id="rId15" Type="http://schemas.openxmlformats.org/officeDocument/2006/relationships/image" Target="../media/image122.png"/><Relationship Id="rId23" Type="http://schemas.openxmlformats.org/officeDocument/2006/relationships/image" Target="../media/image130.png"/><Relationship Id="rId28" Type="http://schemas.openxmlformats.org/officeDocument/2006/relationships/image" Target="../media/image135.png"/><Relationship Id="rId36" Type="http://schemas.openxmlformats.org/officeDocument/2006/relationships/image" Target="../media/image143.png"/><Relationship Id="rId10" Type="http://schemas.openxmlformats.org/officeDocument/2006/relationships/image" Target="../media/image117.png"/><Relationship Id="rId19" Type="http://schemas.openxmlformats.org/officeDocument/2006/relationships/image" Target="../media/image126.png"/><Relationship Id="rId31" Type="http://schemas.openxmlformats.org/officeDocument/2006/relationships/image" Target="../media/image138.png"/><Relationship Id="rId4" Type="http://schemas.openxmlformats.org/officeDocument/2006/relationships/image" Target="../media/image111.png"/><Relationship Id="rId9" Type="http://schemas.openxmlformats.org/officeDocument/2006/relationships/image" Target="../media/image116.png"/><Relationship Id="rId14" Type="http://schemas.openxmlformats.org/officeDocument/2006/relationships/image" Target="../media/image121.png"/><Relationship Id="rId22" Type="http://schemas.openxmlformats.org/officeDocument/2006/relationships/image" Target="../media/image129.png"/><Relationship Id="rId27" Type="http://schemas.openxmlformats.org/officeDocument/2006/relationships/image" Target="../media/image134.png"/><Relationship Id="rId30" Type="http://schemas.openxmlformats.org/officeDocument/2006/relationships/image" Target="../media/image137.png"/><Relationship Id="rId35" Type="http://schemas.openxmlformats.org/officeDocument/2006/relationships/image" Target="../media/image142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ACCC 5001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239767" y="2133600"/>
            <a:ext cx="7740846" cy="302217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Database Management Systems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Data Security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28800"/>
            <a:ext cx="5384800" cy="3989040"/>
          </a:xfrm>
        </p:spPr>
        <p:txBody>
          <a:bodyPr/>
          <a:lstStyle/>
          <a:p>
            <a:r>
              <a:rPr lang="en-GB" dirty="0" smtClean="0"/>
              <a:t>What is Security</a:t>
            </a:r>
          </a:p>
          <a:p>
            <a:r>
              <a:rPr lang="en-GB" dirty="0" smtClean="0"/>
              <a:t>Information Security</a:t>
            </a:r>
          </a:p>
          <a:p>
            <a:r>
              <a:rPr lang="en-GB" dirty="0" smtClean="0"/>
              <a:t>Database Security</a:t>
            </a:r>
          </a:p>
          <a:p>
            <a:r>
              <a:rPr lang="en-GB" dirty="0" smtClean="0"/>
              <a:t>Threats</a:t>
            </a:r>
          </a:p>
          <a:p>
            <a:r>
              <a:rPr lang="en-GB" dirty="0" smtClean="0"/>
              <a:t>Database Protection</a:t>
            </a:r>
          </a:p>
          <a:p>
            <a:r>
              <a:rPr lang="en-GB" dirty="0" smtClean="0"/>
              <a:t>Prevention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Content Placeholder 2"/>
          <p:cNvSpPr>
            <a:spLocks noGrp="1"/>
          </p:cNvSpPr>
          <p:nvPr>
            <p:ph sz="half" idx="1"/>
          </p:nvPr>
        </p:nvSpPr>
        <p:spPr>
          <a:xfrm>
            <a:off x="5087888" y="1628800"/>
            <a:ext cx="5384800" cy="3989040"/>
          </a:xfrm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sz="half" idx="1"/>
          </p:nvPr>
        </p:nvSpPr>
        <p:spPr>
          <a:xfrm>
            <a:off x="6096000" y="1556792"/>
            <a:ext cx="5384800" cy="3989040"/>
          </a:xfrm>
        </p:spPr>
        <p:txBody>
          <a:bodyPr/>
          <a:lstStyle/>
          <a:p>
            <a:r>
              <a:rPr lang="en-GB" dirty="0" smtClean="0"/>
              <a:t>Big Data</a:t>
            </a:r>
          </a:p>
          <a:p>
            <a:r>
              <a:rPr lang="en-GB" dirty="0" smtClean="0"/>
              <a:t>What is It?</a:t>
            </a:r>
          </a:p>
          <a:p>
            <a:r>
              <a:rPr lang="en-GB" dirty="0" smtClean="0"/>
              <a:t>The 3vs</a:t>
            </a:r>
          </a:p>
          <a:p>
            <a:r>
              <a:rPr lang="en-GB" dirty="0" smtClean="0"/>
              <a:t>4vs and 5vs</a:t>
            </a:r>
          </a:p>
          <a:p>
            <a:r>
              <a:rPr lang="en-GB" dirty="0" smtClean="0"/>
              <a:t>Cloud Computing</a:t>
            </a:r>
          </a:p>
          <a:p>
            <a:r>
              <a:rPr lang="en-GB" dirty="0" smtClean="0"/>
              <a:t>Benefits</a:t>
            </a:r>
          </a:p>
          <a:p>
            <a:r>
              <a:rPr lang="en-GB" dirty="0" smtClean="0"/>
              <a:t>Types of Cloud Computing</a:t>
            </a:r>
          </a:p>
          <a:p>
            <a:r>
              <a:rPr lang="en-GB" dirty="0" smtClean="0"/>
              <a:t>Everything as a Service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542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376" y="116632"/>
            <a:ext cx="10972800" cy="1292662"/>
          </a:xfrm>
          <a:prstGeom prst="rect">
            <a:avLst/>
          </a:prstGeom>
        </p:spPr>
        <p:txBody>
          <a:bodyPr vert="horz" wrap="square" lIns="0" tIns="6096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354455"/>
            <a:r>
              <a:rPr spc="-40" dirty="0"/>
              <a:t>W</a:t>
            </a:r>
            <a:r>
              <a:rPr spc="-5" dirty="0"/>
              <a:t>h</a:t>
            </a:r>
            <a:r>
              <a:rPr spc="-45" dirty="0"/>
              <a:t>a</a:t>
            </a:r>
            <a:r>
              <a:rPr spc="-15" dirty="0"/>
              <a:t>t</a:t>
            </a:r>
            <a:r>
              <a:rPr spc="-10" dirty="0"/>
              <a:t> i</a:t>
            </a:r>
            <a:r>
              <a:rPr dirty="0"/>
              <a:t>s</a:t>
            </a:r>
            <a:r>
              <a:rPr spc="-10" dirty="0"/>
              <a:t> </a:t>
            </a:r>
            <a:r>
              <a:rPr spc="-5" dirty="0"/>
              <a:t>S</a:t>
            </a:r>
            <a:r>
              <a:rPr spc="-25" dirty="0"/>
              <a:t>ec</a:t>
            </a:r>
            <a:r>
              <a:rPr spc="-5" dirty="0"/>
              <a:t>u</a:t>
            </a:r>
            <a:r>
              <a:rPr spc="5" dirty="0"/>
              <a:t>r</a:t>
            </a:r>
            <a:r>
              <a:rPr spc="-10" dirty="0"/>
              <a:t>i</a:t>
            </a:r>
            <a:r>
              <a:rPr spc="-20" dirty="0"/>
              <a:t>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674255"/>
            <a:ext cx="4582160" cy="3262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Protection of:</a:t>
            </a:r>
          </a:p>
          <a:p>
            <a:pPr marL="755650" lvl="1" indent="-285750">
              <a:spcBef>
                <a:spcPts val="64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Hardware,</a:t>
            </a:r>
          </a:p>
          <a:p>
            <a:pPr marL="755650" lvl="1" indent="-285750">
              <a:spcBef>
                <a:spcPts val="52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Software,</a:t>
            </a:r>
          </a:p>
          <a:p>
            <a:pPr marL="755650" lvl="1" indent="-285750">
              <a:spcBef>
                <a:spcPts val="62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Network against Harm/Threats</a:t>
            </a:r>
          </a:p>
          <a:p>
            <a:pPr marL="355600" indent="-342900">
              <a:spcBef>
                <a:spcPts val="71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Protection of Asset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13140" y="6306525"/>
            <a:ext cx="9652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Arial"/>
                <a:cs typeface="Arial"/>
              </a:rPr>
              <a:t>2</a:t>
            </a:r>
            <a:endParaRPr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4369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376" y="227226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694690"/>
            <a:r>
              <a:rPr dirty="0">
                <a:latin typeface="Calibri"/>
                <a:cs typeface="Calibri"/>
              </a:rPr>
              <a:t>I</a:t>
            </a:r>
            <a:r>
              <a:rPr spc="-25" dirty="0">
                <a:latin typeface="Calibri"/>
                <a:cs typeface="Calibri"/>
              </a:rPr>
              <a:t>n</a:t>
            </a:r>
            <a:r>
              <a:rPr spc="-100" dirty="0">
                <a:latin typeface="Calibri"/>
                <a:cs typeface="Calibri"/>
              </a:rPr>
              <a:t>f</a:t>
            </a:r>
            <a:r>
              <a:rPr spc="5" dirty="0">
                <a:latin typeface="Calibri"/>
                <a:cs typeface="Calibri"/>
              </a:rPr>
              <a:t>o</a:t>
            </a:r>
            <a:r>
              <a:rPr spc="-15" dirty="0">
                <a:latin typeface="Calibri"/>
                <a:cs typeface="Calibri"/>
              </a:rPr>
              <a:t>r</a:t>
            </a:r>
            <a:r>
              <a:rPr spc="-45" dirty="0">
                <a:latin typeface="Calibri"/>
                <a:cs typeface="Calibri"/>
              </a:rPr>
              <a:t>m</a:t>
            </a:r>
            <a:r>
              <a:rPr spc="-40" dirty="0">
                <a:latin typeface="Calibri"/>
                <a:cs typeface="Calibri"/>
              </a:rPr>
              <a:t>a</a:t>
            </a:r>
            <a:r>
              <a:rPr spc="-20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i</a:t>
            </a:r>
            <a:r>
              <a:rPr spc="5" dirty="0">
                <a:latin typeface="Calibri"/>
                <a:cs typeface="Calibri"/>
              </a:rPr>
              <a:t>o</a:t>
            </a:r>
            <a:r>
              <a:rPr dirty="0">
                <a:latin typeface="Calibri"/>
                <a:cs typeface="Calibri"/>
              </a:rPr>
              <a:t>n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S</a:t>
            </a:r>
            <a:r>
              <a:rPr spc="-5" dirty="0">
                <a:latin typeface="Calibri"/>
                <a:cs typeface="Calibri"/>
              </a:rPr>
              <a:t>e</a:t>
            </a:r>
            <a:r>
              <a:rPr spc="-25" dirty="0">
                <a:latin typeface="Calibri"/>
                <a:cs typeface="Calibri"/>
              </a:rPr>
              <a:t>c</a:t>
            </a:r>
            <a:r>
              <a:rPr dirty="0">
                <a:latin typeface="Calibri"/>
                <a:cs typeface="Calibri"/>
              </a:rPr>
              <a:t>urit</a:t>
            </a:r>
            <a:r>
              <a:rPr spc="-20" dirty="0">
                <a:latin typeface="Calibri"/>
                <a:cs typeface="Calibri"/>
              </a:rPr>
              <a:t>y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9940" y="1686956"/>
            <a:ext cx="6643370" cy="31598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6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2800">
              <a:latin typeface="Calibri"/>
              <a:cs typeface="Calibri"/>
            </a:endParaRPr>
          </a:p>
          <a:p>
            <a:pPr marL="355600" indent="-342900">
              <a:spcBef>
                <a:spcPts val="74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6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ai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g: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spcBef>
                <a:spcPts val="54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8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8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and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6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il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ab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(C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355600" indent="-342900">
              <a:spcBef>
                <a:spcPts val="63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6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or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ur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spcBef>
                <a:spcPts val="64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ma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endParaRPr sz="2400">
              <a:latin typeface="Calibri"/>
              <a:cs typeface="Calibri"/>
            </a:endParaRPr>
          </a:p>
          <a:p>
            <a:pPr marL="755650" marR="5080" lvl="1" indent="-285750">
              <a:lnSpc>
                <a:spcPts val="2810"/>
              </a:lnSpc>
              <a:spcBef>
                <a:spcPts val="75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and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i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8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il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ai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aila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13140" y="6306525"/>
            <a:ext cx="9652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Arial"/>
                <a:cs typeface="Arial"/>
              </a:rPr>
              <a:t>3</a:t>
            </a:r>
            <a:endParaRPr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6295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7368" y="116632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572135"/>
            <a:r>
              <a:rPr dirty="0">
                <a:latin typeface="Calibri"/>
                <a:cs typeface="Calibri"/>
              </a:rPr>
              <a:t>I</a:t>
            </a:r>
            <a:r>
              <a:rPr spc="-25" dirty="0">
                <a:latin typeface="Calibri"/>
                <a:cs typeface="Calibri"/>
              </a:rPr>
              <a:t>n</a:t>
            </a:r>
            <a:r>
              <a:rPr spc="-100" dirty="0">
                <a:latin typeface="Calibri"/>
                <a:cs typeface="Calibri"/>
              </a:rPr>
              <a:t>f</a:t>
            </a:r>
            <a:r>
              <a:rPr spc="5" dirty="0">
                <a:latin typeface="Calibri"/>
                <a:cs typeface="Calibri"/>
              </a:rPr>
              <a:t>o</a:t>
            </a:r>
            <a:r>
              <a:rPr spc="-15" dirty="0">
                <a:latin typeface="Calibri"/>
                <a:cs typeface="Calibri"/>
              </a:rPr>
              <a:t>r</a:t>
            </a:r>
            <a:r>
              <a:rPr spc="-45" dirty="0">
                <a:latin typeface="Calibri"/>
                <a:cs typeface="Calibri"/>
              </a:rPr>
              <a:t>m</a:t>
            </a:r>
            <a:r>
              <a:rPr spc="-40" dirty="0">
                <a:latin typeface="Calibri"/>
                <a:cs typeface="Calibri"/>
              </a:rPr>
              <a:t>a</a:t>
            </a:r>
            <a:r>
              <a:rPr spc="-20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i</a:t>
            </a:r>
            <a:r>
              <a:rPr spc="5" dirty="0">
                <a:latin typeface="Calibri"/>
                <a:cs typeface="Calibri"/>
              </a:rPr>
              <a:t>o</a:t>
            </a:r>
            <a:r>
              <a:rPr dirty="0">
                <a:latin typeface="Calibri"/>
                <a:cs typeface="Calibri"/>
              </a:rPr>
              <a:t>n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S</a:t>
            </a:r>
            <a:r>
              <a:rPr spc="-5" dirty="0">
                <a:latin typeface="Calibri"/>
                <a:cs typeface="Calibri"/>
              </a:rPr>
              <a:t>e</a:t>
            </a:r>
            <a:r>
              <a:rPr spc="-25" dirty="0">
                <a:latin typeface="Calibri"/>
                <a:cs typeface="Calibri"/>
              </a:rPr>
              <a:t>c</a:t>
            </a:r>
            <a:r>
              <a:rPr dirty="0">
                <a:latin typeface="Calibri"/>
                <a:cs typeface="Calibri"/>
              </a:rPr>
              <a:t>urit</a:t>
            </a:r>
            <a:r>
              <a:rPr spc="-315" dirty="0">
                <a:latin typeface="Calibri"/>
                <a:cs typeface="Calibri"/>
              </a:rPr>
              <a:t>y</a:t>
            </a:r>
            <a:r>
              <a:rPr dirty="0">
                <a:latin typeface="Calibri"/>
                <a:cs typeface="Calibri"/>
              </a:rPr>
              <a:t>..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5360" y="1617244"/>
            <a:ext cx="11521280" cy="3337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m:</a:t>
            </a:r>
            <a:endParaRPr sz="2800" dirty="0">
              <a:latin typeface="Calibri"/>
              <a:cs typeface="Calibri"/>
            </a:endParaRPr>
          </a:p>
          <a:p>
            <a:pPr marL="755650" lvl="1" indent="-285750">
              <a:spcBef>
                <a:spcPts val="1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uth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acc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2800" dirty="0">
              <a:latin typeface="Calibri"/>
              <a:cs typeface="Calibri"/>
            </a:endParaRPr>
          </a:p>
          <a:p>
            <a:pPr marL="755650" lvl="1" indent="-285750">
              <a:lnSpc>
                <a:spcPts val="2615"/>
              </a:lnSpc>
              <a:spcBef>
                <a:spcPts val="4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Di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2800" dirty="0">
              <a:latin typeface="Calibri"/>
              <a:cs typeface="Calibri"/>
            </a:endParaRPr>
          </a:p>
          <a:p>
            <a:pPr marL="755650" lvl="1" indent="-285750">
              <a:lnSpc>
                <a:spcPts val="2605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endParaRPr sz="2800" dirty="0">
              <a:latin typeface="Calibri"/>
              <a:cs typeface="Calibri"/>
            </a:endParaRPr>
          </a:p>
          <a:p>
            <a:pPr marL="755650" lvl="1" indent="-285750">
              <a:lnSpc>
                <a:spcPts val="2630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Di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endParaRPr sz="2800" dirty="0">
              <a:latin typeface="Calibri"/>
              <a:cs typeface="Calibri"/>
            </a:endParaRPr>
          </a:p>
          <a:p>
            <a:pPr marL="755650" lvl="1" indent="-285750">
              <a:lnSpc>
                <a:spcPts val="2620"/>
              </a:lnSpc>
              <a:spcBef>
                <a:spcPts val="4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endParaRPr sz="2800" dirty="0">
              <a:latin typeface="Calibri"/>
              <a:cs typeface="Calibri"/>
            </a:endParaRPr>
          </a:p>
          <a:p>
            <a:pPr marR="4671695" algn="ctr">
              <a:lnSpc>
                <a:spcPts val="2980"/>
              </a:lnSpc>
              <a:tabLst>
                <a:tab pos="342265" algn="l"/>
              </a:tabLst>
            </a:pPr>
            <a:r>
              <a:rPr sz="2800" dirty="0">
                <a:solidFill>
                  <a:srgbClr val="002060"/>
                </a:solidFill>
                <a:latin typeface="Arial"/>
                <a:cs typeface="Arial"/>
              </a:rPr>
              <a:t>•	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ISO/I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2700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2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[1]</a:t>
            </a:r>
            <a:endParaRPr sz="2800" dirty="0">
              <a:latin typeface="Calibri"/>
              <a:cs typeface="Calibri"/>
            </a:endParaRPr>
          </a:p>
          <a:p>
            <a:pPr marL="755650" marR="5080" lvl="1" indent="-285750">
              <a:lnSpc>
                <a:spcPct val="79100"/>
              </a:lnSpc>
              <a:spcBef>
                <a:spcPts val="56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b="1" i="1" spc="-15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r>
              <a:rPr sz="2800" b="1" i="1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b="1" i="1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b="1" i="1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b="1" i="1" spc="-1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b="1" i="1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b="1" i="1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800" b="1" i="1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b="1" i="1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b="1" i="1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b="1" i="1" spc="-5" dirty="0">
                <a:solidFill>
                  <a:srgbClr val="002060"/>
                </a:solidFill>
                <a:latin typeface="Calibri"/>
                <a:cs typeface="Calibri"/>
              </a:rPr>
              <a:t>re</a:t>
            </a:r>
            <a:r>
              <a:rPr sz="2800" b="1" i="1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b="1" i="1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b="1" i="1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b="1" i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en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bu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nu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endParaRPr sz="2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78281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79576" y="242409"/>
            <a:ext cx="7586345" cy="677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Principl</a:t>
            </a:r>
            <a:r>
              <a:rPr sz="4400" spc="-3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of </a:t>
            </a:r>
            <a:r>
              <a:rPr sz="4400" spc="-15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400" spc="-100" dirty="0">
                <a:solidFill>
                  <a:srgbClr val="000056"/>
                </a:solidFill>
                <a:latin typeface="Calibri"/>
                <a:cs typeface="Calibri"/>
              </a:rPr>
              <a:t>f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spc="-45" dirty="0">
                <a:solidFill>
                  <a:srgbClr val="000056"/>
                </a:solidFill>
                <a:latin typeface="Calibri"/>
                <a:cs typeface="Calibri"/>
              </a:rPr>
              <a:t>m</a:t>
            </a:r>
            <a:r>
              <a:rPr sz="4400" spc="-4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spc="-15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ion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400" spc="-3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u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ty</a:t>
            </a:r>
            <a:endParaRPr sz="44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3140" y="6306525"/>
            <a:ext cx="9652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Arial"/>
                <a:cs typeface="Arial"/>
              </a:rPr>
              <a:t>5</a:t>
            </a:r>
            <a:endParaRPr sz="10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83432" y="919517"/>
            <a:ext cx="10585176" cy="485774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4695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1344" y="0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84250"/>
            <a:r>
              <a:rPr spc="5" dirty="0">
                <a:latin typeface="Calibri"/>
                <a:cs typeface="Calibri"/>
              </a:rPr>
              <a:t>D</a:t>
            </a:r>
            <a:r>
              <a:rPr spc="-40" dirty="0">
                <a:latin typeface="Calibri"/>
                <a:cs typeface="Calibri"/>
              </a:rPr>
              <a:t>a</a:t>
            </a:r>
            <a:r>
              <a:rPr spc="-70" dirty="0">
                <a:latin typeface="Calibri"/>
                <a:cs typeface="Calibri"/>
              </a:rPr>
              <a:t>t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dirty="0">
                <a:latin typeface="Calibri"/>
                <a:cs typeface="Calibri"/>
              </a:rPr>
              <a:t>b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dirty="0">
                <a:latin typeface="Calibri"/>
                <a:cs typeface="Calibri"/>
              </a:rPr>
              <a:t>s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S</a:t>
            </a:r>
            <a:r>
              <a:rPr spc="-5" dirty="0">
                <a:latin typeface="Calibri"/>
                <a:cs typeface="Calibri"/>
              </a:rPr>
              <a:t>e</a:t>
            </a:r>
            <a:r>
              <a:rPr spc="-20" dirty="0">
                <a:latin typeface="Calibri"/>
                <a:cs typeface="Calibri"/>
              </a:rPr>
              <a:t>c</a:t>
            </a:r>
            <a:r>
              <a:rPr dirty="0">
                <a:latin typeface="Calibri"/>
                <a:cs typeface="Calibri"/>
              </a:rPr>
              <a:t>u</a:t>
            </a:r>
            <a:r>
              <a:rPr spc="-20" dirty="0">
                <a:latin typeface="Calibri"/>
                <a:cs typeface="Calibri"/>
              </a:rPr>
              <a:t>r</a:t>
            </a:r>
            <a:r>
              <a:rPr dirty="0">
                <a:latin typeface="Calibri"/>
                <a:cs typeface="Calibri"/>
              </a:rPr>
              <a:t>it</a:t>
            </a:r>
            <a:r>
              <a:rPr spc="-20" dirty="0">
                <a:latin typeface="Calibri"/>
                <a:cs typeface="Calibri"/>
              </a:rPr>
              <a:t>y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9376" y="1556792"/>
            <a:ext cx="11233248" cy="33043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ct val="80000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ct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ion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6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i="1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i="1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i="1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i="1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i="1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i="1" dirty="0">
                <a:solidFill>
                  <a:srgbClr val="002060"/>
                </a:solidFill>
                <a:latin typeface="Calibri"/>
                <a:cs typeface="Calibri"/>
              </a:rPr>
              <a:t>tio</a:t>
            </a:r>
            <a:r>
              <a:rPr sz="3200" i="1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i="1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3200" i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or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i="1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i="1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i="1" spc="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i="1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i="1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i="1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i="1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i="1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i="1" dirty="0">
                <a:solidFill>
                  <a:srgbClr val="002060"/>
                </a:solidFill>
                <a:latin typeface="Calibri"/>
                <a:cs typeface="Calibri"/>
              </a:rPr>
              <a:t>al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ts</a:t>
            </a:r>
            <a:endParaRPr sz="3200" dirty="0">
              <a:latin typeface="Calibri"/>
              <a:cs typeface="Calibri"/>
            </a:endParaRPr>
          </a:p>
          <a:p>
            <a:pPr marL="355600" indent="-342900">
              <a:lnSpc>
                <a:spcPts val="3105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iali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endParaRPr sz="3200" dirty="0">
              <a:latin typeface="Calibri"/>
              <a:cs typeface="Calibri"/>
            </a:endParaRPr>
          </a:p>
          <a:p>
            <a:pPr marL="755650" lvl="1" indent="-285750">
              <a:lnSpc>
                <a:spcPts val="2625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uth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a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cc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endParaRPr sz="2800" dirty="0">
              <a:latin typeface="Calibri"/>
              <a:cs typeface="Calibri"/>
            </a:endParaRPr>
          </a:p>
          <a:p>
            <a:pPr marL="755650" lvl="1" indent="-285750">
              <a:lnSpc>
                <a:spcPts val="2620"/>
              </a:lnSpc>
              <a:spcBef>
                <a:spcPts val="7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cc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ol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ts val="3085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endParaRPr sz="3200" dirty="0">
              <a:latin typeface="Calibri"/>
              <a:cs typeface="Calibri"/>
            </a:endParaRPr>
          </a:p>
          <a:p>
            <a:pPr marL="755650" lvl="1" indent="-285750">
              <a:lnSpc>
                <a:spcPts val="2625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uth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ed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/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uth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800" dirty="0">
              <a:latin typeface="Calibri"/>
              <a:cs typeface="Calibri"/>
            </a:endParaRPr>
          </a:p>
          <a:p>
            <a:pPr marL="755650" lvl="1" indent="-285750">
              <a:lnSpc>
                <a:spcPts val="2620"/>
              </a:lnSpc>
              <a:spcBef>
                <a:spcPts val="7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 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use</a:t>
            </a:r>
            <a:r>
              <a:rPr sz="28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ts val="3085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aila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endParaRPr sz="3200" dirty="0">
              <a:latin typeface="Calibri"/>
              <a:cs typeface="Calibri"/>
            </a:endParaRPr>
          </a:p>
          <a:p>
            <a:pPr marL="755650" lvl="1" indent="-285750">
              <a:lnSpc>
                <a:spcPts val="2625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cc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 w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he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neede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13140" y="6306525"/>
            <a:ext cx="9652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Arial"/>
                <a:cs typeface="Arial"/>
              </a:rPr>
              <a:t>6</a:t>
            </a:r>
            <a:endParaRPr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03732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88076" y="594359"/>
            <a:ext cx="7416800" cy="677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400" spc="-30" dirty="0">
                <a:solidFill>
                  <a:srgbClr val="000056"/>
                </a:solidFill>
                <a:latin typeface="Calibri"/>
                <a:cs typeface="Calibri"/>
              </a:rPr>
              <a:t>Ass</a:t>
            </a:r>
            <a:r>
              <a:rPr sz="4400" spc="-5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spc="-15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400" spc="-15" dirty="0">
                <a:solidFill>
                  <a:srgbClr val="000056"/>
                </a:solidFill>
                <a:latin typeface="Calibri"/>
                <a:cs typeface="Calibri"/>
              </a:rPr>
              <a:t>,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 T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h</a:t>
            </a:r>
            <a:r>
              <a:rPr sz="4400" spc="-75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spc="-3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spc="-4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spc="-15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and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spc="-105" dirty="0">
                <a:solidFill>
                  <a:srgbClr val="000056"/>
                </a:solidFill>
                <a:latin typeface="Calibri"/>
                <a:cs typeface="Calibri"/>
              </a:rPr>
              <a:t>V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uln</a:t>
            </a:r>
            <a:r>
              <a:rPr sz="4400" spc="-3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spc="-11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abili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ty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9940" y="1651920"/>
            <a:ext cx="7872730" cy="35445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-20" dirty="0" smtClean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0" dirty="0" smtClean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 smtClean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25" dirty="0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 smtClean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2400" dirty="0">
              <a:latin typeface="Calibri"/>
              <a:cs typeface="Calibri"/>
            </a:endParaRPr>
          </a:p>
          <a:p>
            <a:pPr marL="755650" lvl="1" indent="-285750">
              <a:spcBef>
                <a:spcPts val="229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as </a:t>
            </a:r>
            <a:r>
              <a:rPr sz="2000" spc="-4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o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endParaRPr sz="2000" dirty="0">
              <a:latin typeface="Calibri"/>
              <a:cs typeface="Calibri"/>
            </a:endParaRPr>
          </a:p>
          <a:p>
            <a:pPr marL="755650" lvl="1" indent="-285750">
              <a:spcBef>
                <a:spcPts val="19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an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7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endParaRPr sz="2000" dirty="0">
              <a:latin typeface="Calibri"/>
              <a:cs typeface="Calibri"/>
            </a:endParaRPr>
          </a:p>
          <a:p>
            <a:pPr marL="755650" lvl="1" indent="-285750">
              <a:spcBef>
                <a:spcPts val="31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is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 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a</a:t>
            </a:r>
            <a:r>
              <a:rPr sz="2000" spc="-5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ho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cce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000" dirty="0">
              <a:latin typeface="Calibri"/>
              <a:cs typeface="Calibri"/>
            </a:endParaRPr>
          </a:p>
          <a:p>
            <a:pPr marL="755650" lvl="1" indent="-285750">
              <a:spcBef>
                <a:spcPts val="19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C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/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bu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29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5" dirty="0" smtClean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 smtClean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45" dirty="0" smtClean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5" dirty="0" smtClean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5" dirty="0" smtClean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 smtClean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400" dirty="0">
              <a:latin typeface="Calibri"/>
              <a:cs typeface="Calibri"/>
            </a:endParaRPr>
          </a:p>
          <a:p>
            <a:pPr marL="755650" lvl="1" indent="-285750">
              <a:spcBef>
                <a:spcPts val="229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O/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2700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2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[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1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]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th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is a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po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ial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 an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u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4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ci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2000" dirty="0">
              <a:latin typeface="Calibri"/>
              <a:cs typeface="Calibri"/>
            </a:endParaRPr>
          </a:p>
          <a:p>
            <a:pPr marL="755650" lvl="1" indent="-285750">
              <a:spcBef>
                <a:spcPts val="28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po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ial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bu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20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-60" dirty="0" smtClean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dirty="0" smtClean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5" dirty="0" smtClean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dirty="0" smtClean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0" dirty="0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60" dirty="0" smtClean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dirty="0" smtClean="0">
                <a:solidFill>
                  <a:srgbClr val="002060"/>
                </a:solidFill>
                <a:latin typeface="Calibri"/>
                <a:cs typeface="Calibri"/>
              </a:rPr>
              <a:t>ab</a:t>
            </a:r>
            <a:r>
              <a:rPr sz="2400" spc="-5" dirty="0" smtClean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z="2400" spc="-15" dirty="0" smtClean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endParaRPr sz="2400" dirty="0">
              <a:latin typeface="Calibri"/>
              <a:cs typeface="Calibri"/>
            </a:endParaRPr>
          </a:p>
          <a:p>
            <a:pPr marL="755650" lvl="1" indent="-285750">
              <a:spcBef>
                <a:spcPts val="32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It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is a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xp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1575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7368" y="116632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5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h</a:t>
            </a:r>
            <a:r>
              <a:rPr spc="-75" dirty="0">
                <a:latin typeface="Calibri"/>
                <a:cs typeface="Calibri"/>
              </a:rPr>
              <a:t>r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spc="-40" dirty="0">
                <a:latin typeface="Calibri"/>
                <a:cs typeface="Calibri"/>
              </a:rPr>
              <a:t>a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27448" y="1556792"/>
            <a:ext cx="9721080" cy="39837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No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udu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ts</a:t>
            </a:r>
            <a:endParaRPr sz="2800" dirty="0">
              <a:latin typeface="Calibri"/>
              <a:cs typeface="Calibri"/>
            </a:endParaRPr>
          </a:p>
          <a:p>
            <a:pPr marL="1155700" lvl="1" indent="-228600">
              <a:buClr>
                <a:srgbClr val="002060"/>
              </a:buClr>
              <a:buFont typeface="Arial"/>
              <a:buChar char="•"/>
              <a:tabLst>
                <a:tab pos="1155700" algn="l"/>
              </a:tabLst>
            </a:pP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id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di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st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800" dirty="0">
              <a:latin typeface="Calibri"/>
              <a:cs typeface="Calibri"/>
            </a:endParaRPr>
          </a:p>
          <a:p>
            <a:pPr marL="1155700" lvl="1" indent="-228600">
              <a:spcBef>
                <a:spcPts val="25"/>
              </a:spcBef>
              <a:buClr>
                <a:srgbClr val="002060"/>
              </a:buClr>
              <a:buFont typeface="Arial"/>
              <a:buChar char="•"/>
              <a:tabLst>
                <a:tab pos="1155700" algn="l"/>
              </a:tabLst>
            </a:pP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bu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sk 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ailu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e,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ailu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2800" dirty="0">
              <a:latin typeface="Calibri"/>
              <a:cs typeface="Calibri"/>
            </a:endParaRPr>
          </a:p>
          <a:p>
            <a:pPr marL="1155700" lvl="1" indent="-228600">
              <a:lnSpc>
                <a:spcPts val="2230"/>
              </a:lnSpc>
              <a:spcBef>
                <a:spcPts val="20"/>
              </a:spcBef>
              <a:buClr>
                <a:srgbClr val="002060"/>
              </a:buClr>
              <a:buFont typeface="Arial"/>
              <a:buChar char="•"/>
              <a:tabLst>
                <a:tab pos="1155700" algn="l"/>
              </a:tabLst>
            </a:pP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Hu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id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wr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2800" spc="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ts val="2950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udu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ts</a:t>
            </a:r>
            <a:endParaRPr sz="2800" dirty="0">
              <a:latin typeface="Calibri"/>
              <a:cs typeface="Calibri"/>
            </a:endParaRPr>
          </a:p>
          <a:p>
            <a:pPr marL="755650" indent="-285750">
              <a:lnSpc>
                <a:spcPts val="2620"/>
              </a:lnSpc>
              <a:spcBef>
                <a:spcPts val="10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uth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Us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800" dirty="0">
              <a:latin typeface="Calibri"/>
              <a:cs typeface="Calibri"/>
            </a:endParaRPr>
          </a:p>
          <a:p>
            <a:pPr marL="1155700" lvl="1" indent="-228600">
              <a:lnSpc>
                <a:spcPts val="2260"/>
              </a:lnSpc>
              <a:buClr>
                <a:srgbClr val="002060"/>
              </a:buClr>
              <a:buFont typeface="Arial"/>
              <a:buChar char="•"/>
              <a:tabLst>
                <a:tab pos="1155700" algn="l"/>
              </a:tabLst>
            </a:pP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 w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ho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abu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il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and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au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3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2800" dirty="0">
              <a:latin typeface="Calibri"/>
              <a:cs typeface="Calibri"/>
            </a:endParaRPr>
          </a:p>
          <a:p>
            <a:pPr marL="755650" indent="-285750">
              <a:lnSpc>
                <a:spcPts val="2620"/>
              </a:lnSpc>
              <a:spcBef>
                <a:spcPts val="1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Ho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til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800" dirty="0">
              <a:latin typeface="Calibri"/>
              <a:cs typeface="Calibri"/>
            </a:endParaRPr>
          </a:p>
          <a:p>
            <a:pPr marL="1155700" lvl="1" indent="-228600">
              <a:lnSpc>
                <a:spcPts val="2260"/>
              </a:lnSpc>
              <a:buClr>
                <a:srgbClr val="002060"/>
              </a:buClr>
              <a:buFont typeface="Arial"/>
              <a:buChar char="•"/>
              <a:tabLst>
                <a:tab pos="1155700" algn="l"/>
              </a:tabLst>
            </a:pP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id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/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ts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id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800" dirty="0">
              <a:latin typeface="Calibri"/>
              <a:cs typeface="Calibri"/>
            </a:endParaRPr>
          </a:p>
          <a:p>
            <a:pPr marL="1155700" marR="5080" lvl="1" indent="-228600">
              <a:lnSpc>
                <a:spcPct val="78900"/>
              </a:lnSpc>
              <a:spcBef>
                <a:spcPts val="505"/>
              </a:spcBef>
              <a:buClr>
                <a:srgbClr val="002060"/>
              </a:buClr>
              <a:buFont typeface="Arial"/>
              <a:buChar char="•"/>
              <a:tabLst>
                <a:tab pos="1155700" algn="l"/>
              </a:tabLst>
            </a:pP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ho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k s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/ha</a:t>
            </a: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st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, 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wr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 in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aba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13140" y="6306525"/>
            <a:ext cx="9652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Arial"/>
                <a:cs typeface="Arial"/>
              </a:rPr>
              <a:t>8</a:t>
            </a:r>
            <a:endParaRPr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51566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3392" y="157014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5" dirty="0">
                <a:latin typeface="Calibri"/>
                <a:cs typeface="Calibri"/>
              </a:rPr>
              <a:t>D</a:t>
            </a:r>
            <a:r>
              <a:rPr spc="-40" dirty="0">
                <a:latin typeface="Calibri"/>
                <a:cs typeface="Calibri"/>
              </a:rPr>
              <a:t>a</a:t>
            </a:r>
            <a:r>
              <a:rPr spc="-70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abas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 </a:t>
            </a:r>
            <a:r>
              <a:rPr spc="-25" dirty="0">
                <a:latin typeface="Calibri"/>
                <a:cs typeface="Calibri"/>
              </a:rPr>
              <a:t>P</a:t>
            </a:r>
            <a:r>
              <a:rPr spc="-90" dirty="0">
                <a:latin typeface="Calibri"/>
                <a:cs typeface="Calibri"/>
              </a:rPr>
              <a:t>r</a:t>
            </a:r>
            <a:r>
              <a:rPr dirty="0">
                <a:latin typeface="Calibri"/>
                <a:cs typeface="Calibri"/>
              </a:rPr>
              <a:t>o</a:t>
            </a:r>
            <a:r>
              <a:rPr spc="-65" dirty="0">
                <a:latin typeface="Calibri"/>
                <a:cs typeface="Calibri"/>
              </a:rPr>
              <a:t>t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spc="-20" dirty="0">
                <a:latin typeface="Calibri"/>
                <a:cs typeface="Calibri"/>
              </a:rPr>
              <a:t>ct</a:t>
            </a:r>
            <a:r>
              <a:rPr dirty="0">
                <a:latin typeface="Calibri"/>
                <a:cs typeface="Calibri"/>
              </a:rPr>
              <a:t>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697609"/>
            <a:ext cx="7902575" cy="28597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ion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acc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it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f 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the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aba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4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Us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ion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lti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ion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Ma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emen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tion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iti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13140" y="6306525"/>
            <a:ext cx="9652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Arial"/>
                <a:cs typeface="Arial"/>
              </a:rPr>
              <a:t>9</a:t>
            </a:r>
            <a:endParaRPr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3097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157" y="260648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-25" dirty="0">
                <a:latin typeface="Calibri"/>
                <a:cs typeface="Calibri"/>
              </a:rPr>
              <a:t>P</a:t>
            </a:r>
            <a:r>
              <a:rPr spc="-75" dirty="0">
                <a:latin typeface="Calibri"/>
                <a:cs typeface="Calibri"/>
              </a:rPr>
              <a:t>r</a:t>
            </a:r>
            <a:r>
              <a:rPr spc="-50" dirty="0">
                <a:latin typeface="Calibri"/>
                <a:cs typeface="Calibri"/>
              </a:rPr>
              <a:t>e</a:t>
            </a:r>
            <a:r>
              <a:rPr spc="-65" dirty="0">
                <a:latin typeface="Calibri"/>
                <a:cs typeface="Calibri"/>
              </a:rPr>
              <a:t>v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spc="-45" dirty="0">
                <a:latin typeface="Calibri"/>
                <a:cs typeface="Calibri"/>
              </a:rPr>
              <a:t>n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697608"/>
            <a:ext cx="7849234" cy="34419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8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la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pd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8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la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6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D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8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4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8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dund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8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/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cr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ing</a:t>
            </a:r>
            <a:r>
              <a:rPr sz="32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8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6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iliti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4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9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6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13140" y="6306525"/>
            <a:ext cx="16510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spc="-10" dirty="0">
                <a:latin typeface="Arial"/>
                <a:cs typeface="Arial"/>
              </a:rPr>
              <a:t>10</a:t>
            </a:r>
            <a:endParaRPr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8629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 Data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Brief Introduction 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437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95400" y="0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-385" dirty="0">
                <a:latin typeface="Calibri"/>
                <a:cs typeface="Calibri"/>
              </a:rPr>
              <a:t>T</a:t>
            </a:r>
            <a:r>
              <a:rPr spc="5" dirty="0">
                <a:latin typeface="Calibri"/>
                <a:cs typeface="Calibri"/>
              </a:rPr>
              <a:t>o</a:t>
            </a:r>
            <a:r>
              <a:rPr dirty="0">
                <a:latin typeface="Calibri"/>
                <a:cs typeface="Calibri"/>
              </a:rPr>
              <a:t>pi</a:t>
            </a:r>
            <a:r>
              <a:rPr spc="-20" dirty="0">
                <a:latin typeface="Calibri"/>
                <a:cs typeface="Calibri"/>
              </a:rPr>
              <a:t>c</a:t>
            </a:r>
            <a:r>
              <a:rPr dirty="0">
                <a:latin typeface="Calibri"/>
                <a:cs typeface="Calibri"/>
              </a:rPr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83740" y="1469008"/>
            <a:ext cx="7393940" cy="30649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r>
              <a:rPr sz="32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ig</a:t>
            </a:r>
            <a:r>
              <a:rPr sz="32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&amp;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nal</a:t>
            </a:r>
            <a:r>
              <a:rPr sz="3200" spc="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28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spcBef>
                <a:spcPts val="64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und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f D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yt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endParaRPr sz="2800">
              <a:latin typeface="Calibri"/>
              <a:cs typeface="Calibri"/>
            </a:endParaRPr>
          </a:p>
          <a:p>
            <a:pPr marL="755650" marR="26670" lvl="1" indent="-285750">
              <a:lnSpc>
                <a:spcPts val="3310"/>
              </a:lnSpc>
              <a:spcBef>
                <a:spcPts val="894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  <a:tab pos="2448560" algn="l"/>
                <a:tab pos="6061710" algn="l"/>
              </a:tabLst>
            </a:pP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oo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p/M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800" spc="-6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du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mm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	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28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8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	&amp; B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-2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8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/Hb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/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Ca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28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spcBef>
                <a:spcPts val="64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ph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8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 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8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ph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800" spc="-5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800" spc="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8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8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800" dirty="0">
                <a:solidFill>
                  <a:srgbClr val="002060"/>
                </a:solidFill>
                <a:latin typeface="Calibri"/>
                <a:cs typeface="Calibri"/>
              </a:rPr>
              <a:t>cs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18</a:t>
            </a:r>
            <a:endParaRPr sz="1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53856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384" y="0"/>
            <a:ext cx="10972800" cy="1031564"/>
          </a:xfrm>
          <a:prstGeom prst="rect">
            <a:avLst/>
          </a:prstGeom>
        </p:spPr>
        <p:txBody>
          <a:bodyPr vert="horz" wrap="square" lIns="0" tIns="351028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-5" dirty="0">
                <a:latin typeface="Calibri"/>
                <a:cs typeface="Calibri"/>
              </a:rPr>
              <a:t>Wh</a:t>
            </a:r>
            <a:r>
              <a:rPr spc="-35" dirty="0">
                <a:latin typeface="Calibri"/>
                <a:cs typeface="Calibri"/>
              </a:rPr>
              <a:t>a</a:t>
            </a:r>
            <a:r>
              <a:rPr spc="140" dirty="0">
                <a:latin typeface="Calibri"/>
                <a:cs typeface="Calibri"/>
              </a:rPr>
              <a:t>t</a:t>
            </a:r>
            <a:r>
              <a:rPr spc="-285" dirty="0">
                <a:latin typeface="Calibri"/>
                <a:cs typeface="Calibri"/>
              </a:rPr>
              <a:t>’</a:t>
            </a:r>
            <a:r>
              <a:rPr dirty="0">
                <a:latin typeface="Calibri"/>
                <a:cs typeface="Calibri"/>
              </a:rPr>
              <a:t>s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spc="-35" dirty="0">
                <a:latin typeface="Calibri"/>
                <a:cs typeface="Calibri"/>
              </a:rPr>
              <a:t>B</a:t>
            </a:r>
            <a:r>
              <a:rPr dirty="0">
                <a:latin typeface="Calibri"/>
                <a:cs typeface="Calibri"/>
              </a:rPr>
              <a:t>i</a:t>
            </a:r>
            <a:r>
              <a:rPr spc="-25" dirty="0">
                <a:latin typeface="Calibri"/>
                <a:cs typeface="Calibri"/>
              </a:rPr>
              <a:t>g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D</a:t>
            </a:r>
            <a:r>
              <a:rPr spc="-35" dirty="0">
                <a:latin typeface="Calibri"/>
                <a:cs typeface="Calibri"/>
              </a:rPr>
              <a:t>a</a:t>
            </a:r>
            <a:r>
              <a:rPr spc="-70" dirty="0">
                <a:latin typeface="Calibri"/>
                <a:cs typeface="Calibri"/>
              </a:rPr>
              <a:t>t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dirty="0">
                <a:latin typeface="Calibri"/>
                <a:cs typeface="Calibri"/>
              </a:rPr>
              <a:t>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83740" y="1252728"/>
            <a:ext cx="8223250" cy="42601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b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si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ng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e d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n;</a:t>
            </a:r>
            <a:r>
              <a:rPr sz="2000" b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b="1" spc="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b="1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e 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f</a:t>
            </a:r>
            <a:r>
              <a:rPr sz="2000" b="1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b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Wi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ki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b="1" spc="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dia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endParaRPr sz="2000" dirty="0">
              <a:latin typeface="Calibri"/>
              <a:cs typeface="Calibri"/>
            </a:endParaRPr>
          </a:p>
          <a:p>
            <a:pPr>
              <a:spcBef>
                <a:spcPts val="34"/>
              </a:spcBef>
            </a:pPr>
            <a:endParaRPr sz="2850" dirty="0">
              <a:latin typeface="Times New Roman"/>
              <a:cs typeface="Times New Roman"/>
            </a:endParaRPr>
          </a:p>
          <a:p>
            <a:pPr marL="355600" marR="5080" indent="-342900" algn="just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g 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b="1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b="1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erm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sz="2000" b="1" spc="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b="1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b="1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b="1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so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la</a:t>
            </a:r>
            <a:r>
              <a:rPr sz="2000" b="1" spc="-25" dirty="0">
                <a:solidFill>
                  <a:srgbClr val="002060"/>
                </a:solidFill>
                <a:latin typeface="Calibri"/>
                <a:cs typeface="Calibri"/>
              </a:rPr>
              <a:t>rg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b="1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th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it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me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10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ff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icult</a:t>
            </a:r>
            <a:r>
              <a:rPr sz="2000" b="1" spc="1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b="1" spc="1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b="1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b="1" spc="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000" b="1" spc="10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1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1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0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eme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10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oo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ls</a:t>
            </a:r>
            <a:r>
              <a:rPr sz="2000" spc="1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or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2000" dirty="0">
              <a:latin typeface="Calibri"/>
              <a:cs typeface="Calibri"/>
            </a:endParaRPr>
          </a:p>
          <a:p>
            <a:pPr marL="355600" marR="5080" indent="-342900" algn="just">
              <a:spcBef>
                <a:spcPts val="50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6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16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cl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6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FF000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p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tu</a:t>
            </a:r>
            <a:r>
              <a:rPr sz="2000" spc="-25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e,</a:t>
            </a:r>
            <a:r>
              <a:rPr sz="2000" spc="15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u</a:t>
            </a:r>
            <a:r>
              <a:rPr sz="2000" spc="-40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FF000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,</a:t>
            </a:r>
            <a:r>
              <a:rPr sz="2000" spc="15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o</a:t>
            </a:r>
            <a:r>
              <a:rPr sz="2000" spc="-50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000" spc="5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e,</a:t>
            </a:r>
            <a:r>
              <a:rPr sz="2000" spc="15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40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c</a:t>
            </a:r>
            <a:r>
              <a:rPr sz="2000" spc="-20" dirty="0">
                <a:solidFill>
                  <a:srgbClr val="FF0000"/>
                </a:solidFill>
                <a:latin typeface="Calibri"/>
                <a:cs typeface="Calibri"/>
              </a:rPr>
              <a:t>h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,</a:t>
            </a:r>
            <a:r>
              <a:rPr sz="2000" spc="15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h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n</a:t>
            </a:r>
            <a:r>
              <a:rPr sz="2000" spc="15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,</a:t>
            </a:r>
            <a:r>
              <a:rPr sz="2000" spc="15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sz="2000" spc="-50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n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000" spc="-50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e</a:t>
            </a:r>
            <a:r>
              <a:rPr sz="2000" spc="-180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, 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al</a:t>
            </a:r>
            <a:r>
              <a:rPr sz="2000" spc="-35" dirty="0">
                <a:solidFill>
                  <a:srgbClr val="FF0000"/>
                </a:solidFill>
                <a:latin typeface="Calibri"/>
                <a:cs typeface="Calibri"/>
              </a:rPr>
              <a:t>y</a:t>
            </a:r>
            <a:r>
              <a:rPr sz="2000" spc="5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, 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v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FF000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u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ali</a:t>
            </a:r>
            <a:r>
              <a:rPr sz="2000" spc="-40" dirty="0">
                <a:solidFill>
                  <a:srgbClr val="FF0000"/>
                </a:solidFill>
                <a:latin typeface="Calibri"/>
                <a:cs typeface="Calibri"/>
              </a:rPr>
              <a:t>z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on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2000" dirty="0">
              <a:latin typeface="Calibri"/>
              <a:cs typeface="Calibri"/>
            </a:endParaRPr>
          </a:p>
          <a:p>
            <a:pPr marL="355600" marR="5080" indent="-342900" algn="just">
              <a:spcBef>
                <a:spcPts val="50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la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dd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000" spc="1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rma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4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 f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12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ng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la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12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000" spc="12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as</a:t>
            </a:r>
            <a:r>
              <a:rPr sz="2000" spc="1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12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114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000" spc="3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me</a:t>
            </a:r>
            <a:r>
              <a:rPr sz="2000" spc="3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ou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000" spc="3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all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3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2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be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oun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 </a:t>
            </a:r>
            <a:r>
              <a:rPr sz="2000" spc="7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 </a:t>
            </a:r>
            <a:r>
              <a:rPr sz="2000" spc="6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"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po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7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bu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s </a:t>
            </a:r>
            <a:r>
              <a:rPr sz="2000" spc="7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spc="-3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nd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,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7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de</a:t>
            </a:r>
            <a:r>
              <a:rPr sz="2000" spc="-30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spc="-15" dirty="0">
                <a:solidFill>
                  <a:srgbClr val="0000FF"/>
                </a:solidFill>
                <a:latin typeface="Calibri"/>
                <a:cs typeface="Calibri"/>
              </a:rPr>
              <a:t>erm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7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qu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ali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y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6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f </a:t>
            </a:r>
            <a:r>
              <a:rPr sz="2000" spc="7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3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-40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h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,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7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p</a:t>
            </a:r>
            <a:r>
              <a:rPr sz="2000" spc="-2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-35" dirty="0">
                <a:solidFill>
                  <a:srgbClr val="0000FF"/>
                </a:solidFill>
                <a:latin typeface="Calibri"/>
                <a:cs typeface="Calibri"/>
              </a:rPr>
              <a:t>v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 d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,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 </a:t>
            </a:r>
            <a:r>
              <a:rPr sz="2000" spc="-9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li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k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 </a:t>
            </a:r>
            <a:r>
              <a:rPr sz="2000" spc="-9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le</a:t>
            </a:r>
            <a:r>
              <a:rPr sz="2000" spc="-50" dirty="0">
                <a:solidFill>
                  <a:srgbClr val="0000FF"/>
                </a:solidFill>
                <a:latin typeface="Calibri"/>
                <a:cs typeface="Calibri"/>
              </a:rPr>
              <a:t>g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al  </a:t>
            </a:r>
            <a:r>
              <a:rPr sz="2000" spc="-9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-30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spc="-15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on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,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 </a:t>
            </a:r>
            <a:r>
              <a:rPr sz="2000" spc="-9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b</a:t>
            </a:r>
            <a:r>
              <a:rPr sz="2000" spc="-15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 </a:t>
            </a:r>
            <a:r>
              <a:rPr sz="2000" spc="-9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cr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im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e,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 </a:t>
            </a:r>
            <a:r>
              <a:rPr sz="2000" spc="-9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d  </a:t>
            </a:r>
            <a:r>
              <a:rPr sz="2000" spc="-9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de</a:t>
            </a:r>
            <a:r>
              <a:rPr sz="2000" spc="-30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spc="-15" dirty="0">
                <a:solidFill>
                  <a:srgbClr val="0000FF"/>
                </a:solidFill>
                <a:latin typeface="Calibri"/>
                <a:cs typeface="Calibri"/>
              </a:rPr>
              <a:t>erm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  </a:t>
            </a:r>
            <a:r>
              <a:rPr sz="2000" spc="-9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3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l-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ti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m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d</a:t>
            </a:r>
            <a:r>
              <a:rPr sz="2000" spc="-30" dirty="0">
                <a:solidFill>
                  <a:srgbClr val="0000FF"/>
                </a:solidFill>
                <a:latin typeface="Calibri"/>
                <a:cs typeface="Calibri"/>
              </a:rPr>
              <a:t>w</a:t>
            </a:r>
            <a:r>
              <a:rPr sz="2000" spc="-35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y 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spc="-50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00FF"/>
                </a:solidFill>
                <a:latin typeface="Calibri"/>
                <a:cs typeface="Calibri"/>
              </a:rPr>
              <a:t>f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fic </a:t>
            </a:r>
            <a:r>
              <a:rPr sz="2000" spc="-25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ond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00FF"/>
                </a:solidFill>
                <a:latin typeface="Calibri"/>
                <a:cs typeface="Calibri"/>
              </a:rPr>
              <a:t>on</a:t>
            </a:r>
            <a:r>
              <a:rPr sz="2000" spc="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000" spc="-155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”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19</a:t>
            </a:r>
            <a:endParaRPr sz="1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41571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9416" y="152690"/>
            <a:ext cx="10972800" cy="941796"/>
          </a:xfrm>
          <a:prstGeom prst="rect">
            <a:avLst/>
          </a:prstGeom>
        </p:spPr>
        <p:txBody>
          <a:bodyPr vert="horz" wrap="square" lIns="0" tIns="262128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-10" dirty="0">
                <a:latin typeface="Calibri"/>
                <a:cs typeface="Calibri"/>
              </a:rPr>
              <a:t>B</a:t>
            </a:r>
            <a:r>
              <a:rPr dirty="0">
                <a:latin typeface="Calibri"/>
                <a:cs typeface="Calibri"/>
              </a:rPr>
              <a:t>i</a:t>
            </a:r>
            <a:r>
              <a:rPr spc="-25" dirty="0">
                <a:latin typeface="Calibri"/>
                <a:cs typeface="Calibri"/>
              </a:rPr>
              <a:t>g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spc="5" dirty="0">
                <a:latin typeface="Calibri"/>
                <a:cs typeface="Calibri"/>
              </a:rPr>
              <a:t>D</a:t>
            </a:r>
            <a:r>
              <a:rPr spc="-40" dirty="0">
                <a:latin typeface="Calibri"/>
                <a:cs typeface="Calibri"/>
              </a:rPr>
              <a:t>a</a:t>
            </a:r>
            <a:r>
              <a:rPr spc="-70" dirty="0">
                <a:latin typeface="Calibri"/>
                <a:cs typeface="Calibri"/>
              </a:rPr>
              <a:t>t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spc="-15" dirty="0">
                <a:latin typeface="Calibri"/>
                <a:cs typeface="Calibri"/>
              </a:rPr>
              <a:t>:</a:t>
            </a:r>
            <a:r>
              <a:rPr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3</a:t>
            </a:r>
            <a:r>
              <a:rPr spc="114" dirty="0">
                <a:latin typeface="Calibri"/>
                <a:cs typeface="Calibri"/>
              </a:rPr>
              <a:t>V</a:t>
            </a:r>
            <a:r>
              <a:rPr spc="-285" dirty="0">
                <a:latin typeface="Calibri"/>
                <a:cs typeface="Calibri"/>
              </a:rPr>
              <a:t>’</a:t>
            </a:r>
            <a:r>
              <a:rPr dirty="0">
                <a:latin typeface="Calibri"/>
                <a:cs typeface="Calibri"/>
              </a:rPr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20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503712" y="1196752"/>
            <a:ext cx="7848872" cy="453650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35360" y="1324415"/>
            <a:ext cx="1962503" cy="237039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15502" y="3789040"/>
            <a:ext cx="2559729" cy="177786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99406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199" y="86402"/>
            <a:ext cx="6406168" cy="886397"/>
          </a:xfrm>
          <a:prstGeom prst="rect">
            <a:avLst/>
          </a:prstGeom>
        </p:spPr>
        <p:txBody>
          <a:bodyPr vert="horz" wrap="square" lIns="0" tIns="2072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b="1" spc="-185" dirty="0">
                <a:latin typeface="Calibri"/>
                <a:cs typeface="Calibri"/>
              </a:rPr>
              <a:t>V</a:t>
            </a:r>
            <a:r>
              <a:rPr b="1" dirty="0">
                <a:latin typeface="Calibri"/>
                <a:cs typeface="Calibri"/>
              </a:rPr>
              <a:t>olu</a:t>
            </a:r>
            <a:r>
              <a:rPr b="1" spc="-45" dirty="0">
                <a:latin typeface="Calibri"/>
                <a:cs typeface="Calibri"/>
              </a:rPr>
              <a:t>m</a:t>
            </a:r>
            <a:r>
              <a:rPr b="1" spc="-25" dirty="0">
                <a:latin typeface="Calibri"/>
                <a:cs typeface="Calibri"/>
              </a:rPr>
              <a:t>e</a:t>
            </a:r>
            <a:r>
              <a:rPr b="1" dirty="0">
                <a:latin typeface="Calibri"/>
                <a:cs typeface="Calibri"/>
              </a:rPr>
              <a:t> (S</a:t>
            </a:r>
            <a:r>
              <a:rPr b="1" spc="-55" dirty="0">
                <a:latin typeface="Calibri"/>
                <a:cs typeface="Calibri"/>
              </a:rPr>
              <a:t>c</a:t>
            </a:r>
            <a:r>
              <a:rPr b="1" dirty="0">
                <a:latin typeface="Calibri"/>
                <a:cs typeface="Calibri"/>
              </a:rPr>
              <a:t>al</a:t>
            </a:r>
            <a:r>
              <a:rPr b="1" spc="-30" dirty="0">
                <a:latin typeface="Calibri"/>
                <a:cs typeface="Calibri"/>
              </a:rPr>
              <a:t>e</a:t>
            </a:r>
            <a:r>
              <a:rPr b="1" dirty="0">
                <a:latin typeface="Calibri"/>
                <a:cs typeface="Calibri"/>
              </a:rPr>
              <a:t>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5360" y="1206438"/>
            <a:ext cx="4832350" cy="12824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ts val="2620"/>
              </a:lnSpc>
              <a:buClr>
                <a:srgbClr val="800000"/>
              </a:buClr>
              <a:buFont typeface="Arial"/>
              <a:buChar char="•"/>
              <a:tabLst>
                <a:tab pos="355600" algn="l"/>
              </a:tabLst>
            </a:pPr>
            <a:r>
              <a:rPr sz="2200" b="1" dirty="0">
                <a:solidFill>
                  <a:srgbClr val="800000"/>
                </a:solidFill>
                <a:latin typeface="Calibri"/>
                <a:cs typeface="Calibri"/>
              </a:rPr>
              <a:t>D</a:t>
            </a:r>
            <a:r>
              <a:rPr sz="2200" b="1" spc="-20" dirty="0">
                <a:solidFill>
                  <a:srgbClr val="800000"/>
                </a:solidFill>
                <a:latin typeface="Calibri"/>
                <a:cs typeface="Calibri"/>
              </a:rPr>
              <a:t>a</a:t>
            </a:r>
            <a:r>
              <a:rPr sz="2200" b="1" spc="-35" dirty="0">
                <a:solidFill>
                  <a:srgbClr val="800000"/>
                </a:solidFill>
                <a:latin typeface="Calibri"/>
                <a:cs typeface="Calibri"/>
              </a:rPr>
              <a:t>t</a:t>
            </a:r>
            <a:r>
              <a:rPr sz="2200" b="1" spc="-15" dirty="0">
                <a:solidFill>
                  <a:srgbClr val="800000"/>
                </a:solidFill>
                <a:latin typeface="Calibri"/>
                <a:cs typeface="Calibri"/>
              </a:rPr>
              <a:t>a</a:t>
            </a:r>
            <a:r>
              <a:rPr sz="2200" b="1" spc="5" dirty="0">
                <a:solidFill>
                  <a:srgbClr val="800000"/>
                </a:solidFill>
                <a:latin typeface="Calibri"/>
                <a:cs typeface="Calibri"/>
              </a:rPr>
              <a:t> </a:t>
            </a:r>
            <a:r>
              <a:rPr sz="2200" b="1" spc="-105" dirty="0">
                <a:solidFill>
                  <a:srgbClr val="800000"/>
                </a:solidFill>
                <a:latin typeface="Calibri"/>
                <a:cs typeface="Calibri"/>
              </a:rPr>
              <a:t>V</a:t>
            </a:r>
            <a:r>
              <a:rPr sz="2200" b="1" spc="-15" dirty="0">
                <a:solidFill>
                  <a:srgbClr val="800000"/>
                </a:solidFill>
                <a:latin typeface="Calibri"/>
                <a:cs typeface="Calibri"/>
              </a:rPr>
              <a:t>ol</a:t>
            </a:r>
            <a:r>
              <a:rPr sz="2200" b="1" spc="-25" dirty="0">
                <a:solidFill>
                  <a:srgbClr val="800000"/>
                </a:solidFill>
                <a:latin typeface="Calibri"/>
                <a:cs typeface="Calibri"/>
              </a:rPr>
              <a:t>u</a:t>
            </a:r>
            <a:r>
              <a:rPr sz="2200" b="1" spc="-5" dirty="0">
                <a:solidFill>
                  <a:srgbClr val="800000"/>
                </a:solidFill>
                <a:latin typeface="Calibri"/>
                <a:cs typeface="Calibri"/>
              </a:rPr>
              <a:t>m</a:t>
            </a:r>
            <a:r>
              <a:rPr sz="2200" b="1" dirty="0">
                <a:solidFill>
                  <a:srgbClr val="800000"/>
                </a:solidFill>
                <a:latin typeface="Calibri"/>
                <a:cs typeface="Calibri"/>
              </a:rPr>
              <a:t>e</a:t>
            </a:r>
            <a:endParaRPr sz="2200" dirty="0">
              <a:latin typeface="Calibri"/>
              <a:cs typeface="Calibri"/>
            </a:endParaRPr>
          </a:p>
          <a:p>
            <a:pPr marL="755650" lvl="1" indent="-285750">
              <a:lnSpc>
                <a:spcPts val="2380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44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f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200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9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202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0</a:t>
            </a:r>
            <a:endParaRPr sz="2000" dirty="0">
              <a:latin typeface="Calibri"/>
              <a:cs typeface="Calibri"/>
            </a:endParaRPr>
          </a:p>
          <a:p>
            <a:pPr marL="755650" lvl="1" indent="-285750">
              <a:lnSpc>
                <a:spcPts val="2395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0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6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35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lnSpc>
                <a:spcPts val="2635"/>
              </a:lnSpc>
              <a:buClr>
                <a:srgbClr val="800000"/>
              </a:buClr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2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2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200" spc="-4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2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200" spc="-15" dirty="0">
                <a:solidFill>
                  <a:srgbClr val="002060"/>
                </a:solidFill>
                <a:latin typeface="Calibri"/>
                <a:cs typeface="Calibri"/>
              </a:rPr>
              <a:t>me</a:t>
            </a:r>
            <a:r>
              <a:rPr sz="2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2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2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2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2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2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2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200" spc="-4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2200" spc="-1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2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2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2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200" spc="-5" dirty="0">
                <a:solidFill>
                  <a:srgbClr val="002060"/>
                </a:solidFill>
                <a:latin typeface="Calibri"/>
                <a:cs typeface="Calibri"/>
              </a:rPr>
              <a:t>ially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863367" y="3222579"/>
            <a:ext cx="3600952" cy="229725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752184" y="202858"/>
            <a:ext cx="4320480" cy="250606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21325" y="2625922"/>
            <a:ext cx="6278731" cy="74574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47528" y="3439201"/>
            <a:ext cx="2528031" cy="216607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 rot="930413">
            <a:off x="6240016" y="4653136"/>
            <a:ext cx="2088232" cy="443314"/>
          </a:xfrm>
          <a:custGeom>
            <a:avLst/>
            <a:gdLst/>
            <a:ahLst/>
            <a:cxnLst/>
            <a:rect l="l" t="t" r="r" b="b"/>
            <a:pathLst>
              <a:path w="1450975" h="1011554">
                <a:moveTo>
                  <a:pt x="1409079" y="28722"/>
                </a:moveTo>
                <a:lnTo>
                  <a:pt x="1383952" y="30690"/>
                </a:lnTo>
                <a:lnTo>
                  <a:pt x="0" y="990271"/>
                </a:lnTo>
                <a:lnTo>
                  <a:pt x="14472" y="1011144"/>
                </a:lnTo>
                <a:lnTo>
                  <a:pt x="1398424" y="51563"/>
                </a:lnTo>
                <a:lnTo>
                  <a:pt x="1409079" y="28722"/>
                </a:lnTo>
                <a:close/>
              </a:path>
              <a:path w="1450975" h="1011554">
                <a:moveTo>
                  <a:pt x="1448671" y="3930"/>
                </a:moveTo>
                <a:lnTo>
                  <a:pt x="1422547" y="3930"/>
                </a:lnTo>
                <a:lnTo>
                  <a:pt x="1437020" y="24803"/>
                </a:lnTo>
                <a:lnTo>
                  <a:pt x="1398424" y="51563"/>
                </a:lnTo>
                <a:lnTo>
                  <a:pt x="1378024" y="95295"/>
                </a:lnTo>
                <a:lnTo>
                  <a:pt x="1380774" y="102852"/>
                </a:lnTo>
                <a:lnTo>
                  <a:pt x="1393487" y="108783"/>
                </a:lnTo>
                <a:lnTo>
                  <a:pt x="1401043" y="106033"/>
                </a:lnTo>
                <a:lnTo>
                  <a:pt x="1448671" y="3930"/>
                </a:lnTo>
                <a:close/>
              </a:path>
              <a:path w="1450975" h="1011554">
                <a:moveTo>
                  <a:pt x="1426057" y="8992"/>
                </a:moveTo>
                <a:lnTo>
                  <a:pt x="1418282" y="8992"/>
                </a:lnTo>
                <a:lnTo>
                  <a:pt x="1430783" y="27021"/>
                </a:lnTo>
                <a:lnTo>
                  <a:pt x="1409079" y="28722"/>
                </a:lnTo>
                <a:lnTo>
                  <a:pt x="1398424" y="51563"/>
                </a:lnTo>
                <a:lnTo>
                  <a:pt x="1437020" y="24803"/>
                </a:lnTo>
                <a:lnTo>
                  <a:pt x="1426057" y="8992"/>
                </a:lnTo>
                <a:close/>
              </a:path>
              <a:path w="1450975" h="1011554">
                <a:moveTo>
                  <a:pt x="1450505" y="0"/>
                </a:moveTo>
                <a:lnTo>
                  <a:pt x="1333859" y="9137"/>
                </a:lnTo>
                <a:lnTo>
                  <a:pt x="1328635" y="15250"/>
                </a:lnTo>
                <a:lnTo>
                  <a:pt x="1329730" y="29235"/>
                </a:lnTo>
                <a:lnTo>
                  <a:pt x="1335843" y="34460"/>
                </a:lnTo>
                <a:lnTo>
                  <a:pt x="1383952" y="30690"/>
                </a:lnTo>
                <a:lnTo>
                  <a:pt x="1422547" y="3930"/>
                </a:lnTo>
                <a:lnTo>
                  <a:pt x="1448671" y="3930"/>
                </a:lnTo>
                <a:lnTo>
                  <a:pt x="1450505" y="0"/>
                </a:lnTo>
                <a:close/>
              </a:path>
              <a:path w="1450975" h="1011554">
                <a:moveTo>
                  <a:pt x="1422547" y="3930"/>
                </a:moveTo>
                <a:lnTo>
                  <a:pt x="1383952" y="30690"/>
                </a:lnTo>
                <a:lnTo>
                  <a:pt x="1409079" y="28722"/>
                </a:lnTo>
                <a:lnTo>
                  <a:pt x="1418282" y="8992"/>
                </a:lnTo>
                <a:lnTo>
                  <a:pt x="1426057" y="8992"/>
                </a:lnTo>
                <a:lnTo>
                  <a:pt x="1422547" y="3930"/>
                </a:lnTo>
                <a:close/>
              </a:path>
              <a:path w="1450975" h="1011554">
                <a:moveTo>
                  <a:pt x="1418282" y="8992"/>
                </a:moveTo>
                <a:lnTo>
                  <a:pt x="1409079" y="28722"/>
                </a:lnTo>
                <a:lnTo>
                  <a:pt x="1430783" y="27021"/>
                </a:lnTo>
                <a:lnTo>
                  <a:pt x="1418282" y="8992"/>
                </a:lnTo>
                <a:close/>
              </a:path>
            </a:pathLst>
          </a:custGeom>
          <a:solidFill>
            <a:schemeClr val="tx1"/>
          </a:solidFill>
          <a:ln w="381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 rot="19001971">
            <a:off x="3351413" y="4374542"/>
            <a:ext cx="1769224" cy="451899"/>
          </a:xfrm>
          <a:custGeom>
            <a:avLst/>
            <a:gdLst/>
            <a:ahLst/>
            <a:cxnLst/>
            <a:rect l="l" t="t" r="r" b="b"/>
            <a:pathLst>
              <a:path w="1992629" h="208914">
                <a:moveTo>
                  <a:pt x="72910" y="44045"/>
                </a:moveTo>
                <a:lnTo>
                  <a:pt x="50277" y="55138"/>
                </a:lnTo>
                <a:lnTo>
                  <a:pt x="71074" y="69379"/>
                </a:lnTo>
                <a:lnTo>
                  <a:pt x="1990783" y="208493"/>
                </a:lnTo>
                <a:lnTo>
                  <a:pt x="1992618" y="183159"/>
                </a:lnTo>
                <a:lnTo>
                  <a:pt x="72910" y="44045"/>
                </a:lnTo>
                <a:close/>
              </a:path>
              <a:path w="1992629" h="208914">
                <a:moveTo>
                  <a:pt x="105060" y="0"/>
                </a:moveTo>
                <a:lnTo>
                  <a:pt x="0" y="51494"/>
                </a:lnTo>
                <a:lnTo>
                  <a:pt x="96537" y="117599"/>
                </a:lnTo>
                <a:lnTo>
                  <a:pt x="104442" y="116121"/>
                </a:lnTo>
                <a:lnTo>
                  <a:pt x="112368" y="104546"/>
                </a:lnTo>
                <a:lnTo>
                  <a:pt x="110888" y="96641"/>
                </a:lnTo>
                <a:lnTo>
                  <a:pt x="71074" y="69379"/>
                </a:lnTo>
                <a:lnTo>
                  <a:pt x="24225" y="65984"/>
                </a:lnTo>
                <a:lnTo>
                  <a:pt x="26060" y="40650"/>
                </a:lnTo>
                <a:lnTo>
                  <a:pt x="79836" y="40650"/>
                </a:lnTo>
                <a:lnTo>
                  <a:pt x="116239" y="22807"/>
                </a:lnTo>
                <a:lnTo>
                  <a:pt x="118842" y="15199"/>
                </a:lnTo>
                <a:lnTo>
                  <a:pt x="112668" y="2603"/>
                </a:lnTo>
                <a:lnTo>
                  <a:pt x="105060" y="0"/>
                </a:lnTo>
                <a:close/>
              </a:path>
              <a:path w="1992629" h="208914">
                <a:moveTo>
                  <a:pt x="26060" y="40650"/>
                </a:moveTo>
                <a:lnTo>
                  <a:pt x="24225" y="65984"/>
                </a:lnTo>
                <a:lnTo>
                  <a:pt x="71074" y="69379"/>
                </a:lnTo>
                <a:lnTo>
                  <a:pt x="64270" y="64720"/>
                </a:lnTo>
                <a:lnTo>
                  <a:pt x="30727" y="64720"/>
                </a:lnTo>
                <a:lnTo>
                  <a:pt x="32313" y="42838"/>
                </a:lnTo>
                <a:lnTo>
                  <a:pt x="56256" y="42838"/>
                </a:lnTo>
                <a:lnTo>
                  <a:pt x="26060" y="40650"/>
                </a:lnTo>
                <a:close/>
              </a:path>
              <a:path w="1992629" h="208914">
                <a:moveTo>
                  <a:pt x="32313" y="42838"/>
                </a:moveTo>
                <a:lnTo>
                  <a:pt x="30727" y="64720"/>
                </a:lnTo>
                <a:lnTo>
                  <a:pt x="50277" y="55138"/>
                </a:lnTo>
                <a:lnTo>
                  <a:pt x="32313" y="42838"/>
                </a:lnTo>
                <a:close/>
              </a:path>
              <a:path w="1992629" h="208914">
                <a:moveTo>
                  <a:pt x="50277" y="55138"/>
                </a:moveTo>
                <a:lnTo>
                  <a:pt x="30727" y="64720"/>
                </a:lnTo>
                <a:lnTo>
                  <a:pt x="64270" y="64720"/>
                </a:lnTo>
                <a:lnTo>
                  <a:pt x="50277" y="55138"/>
                </a:lnTo>
                <a:close/>
              </a:path>
              <a:path w="1992629" h="208914">
                <a:moveTo>
                  <a:pt x="56256" y="42838"/>
                </a:moveTo>
                <a:lnTo>
                  <a:pt x="32313" y="42838"/>
                </a:lnTo>
                <a:lnTo>
                  <a:pt x="50277" y="55138"/>
                </a:lnTo>
                <a:lnTo>
                  <a:pt x="72910" y="44045"/>
                </a:lnTo>
                <a:lnTo>
                  <a:pt x="56256" y="42838"/>
                </a:lnTo>
                <a:close/>
              </a:path>
              <a:path w="1992629" h="208914">
                <a:moveTo>
                  <a:pt x="79836" y="40650"/>
                </a:moveTo>
                <a:lnTo>
                  <a:pt x="26060" y="40650"/>
                </a:lnTo>
                <a:lnTo>
                  <a:pt x="72910" y="44045"/>
                </a:lnTo>
                <a:lnTo>
                  <a:pt x="79836" y="4065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034779" y="3806582"/>
            <a:ext cx="17281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Ex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ponen</a:t>
            </a:r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t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i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a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l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i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n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c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rea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se</a:t>
            </a:r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in c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o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ll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e</a:t>
            </a:r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ct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ed</a:t>
            </a:r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/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genera</a:t>
            </a:r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t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e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d</a:t>
            </a:r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lang="en-GB" i="1" spc="-5" dirty="0">
                <a:solidFill>
                  <a:srgbClr val="0000FF"/>
                </a:solidFill>
                <a:latin typeface="Arial"/>
                <a:cs typeface="Arial"/>
              </a:rPr>
              <a:t>da</a:t>
            </a:r>
            <a:r>
              <a:rPr lang="en-GB" i="1" spc="-10" dirty="0">
                <a:solidFill>
                  <a:srgbClr val="0000FF"/>
                </a:solidFill>
                <a:latin typeface="Arial"/>
                <a:cs typeface="Arial"/>
              </a:rPr>
              <a:t>t</a:t>
            </a:r>
            <a:r>
              <a:rPr lang="en-GB" i="1" dirty="0">
                <a:solidFill>
                  <a:srgbClr val="0000FF"/>
                </a:solidFill>
                <a:latin typeface="Arial"/>
                <a:cs typeface="Arial"/>
              </a:rPr>
              <a:t>a</a:t>
            </a:r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5167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12993" y="257300"/>
            <a:ext cx="1107440" cy="6668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2085"/>
              </a:lnSpc>
            </a:pPr>
            <a:r>
              <a:rPr b="1" i="1" spc="-5" dirty="0">
                <a:solidFill>
                  <a:srgbClr val="00A4DE"/>
                </a:solidFill>
                <a:latin typeface="Arial"/>
                <a:cs typeface="Arial"/>
              </a:rPr>
              <a:t>12</a:t>
            </a:r>
            <a:r>
              <a:rPr b="1" i="1" dirty="0">
                <a:solidFill>
                  <a:srgbClr val="00A4DE"/>
                </a:solidFill>
                <a:latin typeface="Arial"/>
                <a:cs typeface="Arial"/>
              </a:rPr>
              <a:t>+</a:t>
            </a:r>
            <a:r>
              <a:rPr b="1" i="1" spc="-5" dirty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b="1" i="1" spc="-15" dirty="0">
                <a:solidFill>
                  <a:srgbClr val="00A4DE"/>
                </a:solidFill>
                <a:latin typeface="Arial"/>
                <a:cs typeface="Arial"/>
              </a:rPr>
              <a:t>T</a:t>
            </a:r>
            <a:r>
              <a:rPr b="1" i="1" dirty="0">
                <a:solidFill>
                  <a:srgbClr val="00A4DE"/>
                </a:solidFill>
                <a:latin typeface="Arial"/>
                <a:cs typeface="Arial"/>
              </a:rPr>
              <a:t>Bs</a:t>
            </a:r>
            <a:endParaRPr dirty="0">
              <a:latin typeface="Arial"/>
              <a:cs typeface="Arial"/>
            </a:endParaRPr>
          </a:p>
          <a:p>
            <a:pPr marL="12700" marR="5080" algn="ctr">
              <a:lnSpc>
                <a:spcPts val="1490"/>
              </a:lnSpc>
              <a:spcBef>
                <a:spcPts val="130"/>
              </a:spcBef>
            </a:pP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o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f</a:t>
            </a:r>
            <a:r>
              <a:rPr sz="1400" b="1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t</a:t>
            </a: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w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ee</a:t>
            </a:r>
            <a:r>
              <a:rPr sz="1400" b="1" dirty="0">
                <a:solidFill>
                  <a:srgbClr val="075314"/>
                </a:solidFill>
                <a:latin typeface="Arial"/>
                <a:cs typeface="Arial"/>
              </a:rPr>
              <a:t>t</a:t>
            </a:r>
            <a:r>
              <a:rPr sz="1400" b="1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d</a:t>
            </a:r>
            <a:r>
              <a:rPr sz="1400" b="1" spc="-15" dirty="0">
                <a:solidFill>
                  <a:srgbClr val="075314"/>
                </a:solidFill>
                <a:latin typeface="Arial"/>
                <a:cs typeface="Arial"/>
              </a:rPr>
              <a:t>a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t</a:t>
            </a:r>
            <a:r>
              <a:rPr sz="1400" b="1" dirty="0">
                <a:solidFill>
                  <a:srgbClr val="075314"/>
                </a:solidFill>
                <a:latin typeface="Arial"/>
                <a:cs typeface="Arial"/>
              </a:rPr>
              <a:t>a 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eve</a:t>
            </a:r>
            <a:r>
              <a:rPr sz="1400" b="1" dirty="0">
                <a:solidFill>
                  <a:srgbClr val="075314"/>
                </a:solidFill>
                <a:latin typeface="Arial"/>
                <a:cs typeface="Arial"/>
              </a:rPr>
              <a:t>ry</a:t>
            </a:r>
            <a:r>
              <a:rPr sz="1400" b="1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d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ay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794159" y="4088817"/>
            <a:ext cx="1138555" cy="638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65" marR="5080" algn="ctr">
              <a:lnSpc>
                <a:spcPct val="90800"/>
              </a:lnSpc>
            </a:pPr>
            <a:r>
              <a:rPr b="1" i="1" spc="-5" dirty="0">
                <a:solidFill>
                  <a:srgbClr val="00A4DE"/>
                </a:solidFill>
                <a:latin typeface="Arial"/>
                <a:cs typeface="Arial"/>
              </a:rPr>
              <a:t>25</a:t>
            </a:r>
            <a:r>
              <a:rPr b="1" i="1" dirty="0">
                <a:solidFill>
                  <a:srgbClr val="00A4DE"/>
                </a:solidFill>
                <a:latin typeface="Arial"/>
                <a:cs typeface="Arial"/>
              </a:rPr>
              <a:t>+</a:t>
            </a:r>
            <a:r>
              <a:rPr b="1" i="1" spc="-5" dirty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b="1" i="1" spc="-15" dirty="0">
                <a:solidFill>
                  <a:srgbClr val="00A4DE"/>
                </a:solidFill>
                <a:latin typeface="Arial"/>
                <a:cs typeface="Arial"/>
              </a:rPr>
              <a:t>T</a:t>
            </a:r>
            <a:r>
              <a:rPr b="1" i="1" dirty="0">
                <a:solidFill>
                  <a:srgbClr val="00A4DE"/>
                </a:solidFill>
                <a:latin typeface="Arial"/>
                <a:cs typeface="Arial"/>
              </a:rPr>
              <a:t>Bs</a:t>
            </a:r>
            <a:r>
              <a:rPr b="1" i="1" spc="-5" dirty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of </a:t>
            </a:r>
            <a:r>
              <a:rPr sz="1400" b="1" spc="-10" dirty="0">
                <a:solidFill>
                  <a:srgbClr val="075314"/>
                </a:solidFill>
                <a:latin typeface="Arial"/>
                <a:cs typeface="Arial"/>
              </a:rPr>
              <a:t>l</a:t>
            </a: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o</a:t>
            </a:r>
            <a:r>
              <a:rPr sz="1400" b="1" spc="-10" dirty="0">
                <a:solidFill>
                  <a:srgbClr val="075314"/>
                </a:solidFill>
                <a:latin typeface="Arial"/>
                <a:cs typeface="Arial"/>
              </a:rPr>
              <a:t>g </a:t>
            </a: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d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at</a:t>
            </a:r>
            <a:r>
              <a:rPr sz="1400" b="1" dirty="0">
                <a:solidFill>
                  <a:srgbClr val="075314"/>
                </a:solidFill>
                <a:latin typeface="Arial"/>
                <a:cs typeface="Arial"/>
              </a:rPr>
              <a:t>a 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eve</a:t>
            </a:r>
            <a:r>
              <a:rPr sz="1400" b="1" dirty="0">
                <a:solidFill>
                  <a:srgbClr val="075314"/>
                </a:solidFill>
                <a:latin typeface="Arial"/>
                <a:cs typeface="Arial"/>
              </a:rPr>
              <a:t>ry</a:t>
            </a:r>
            <a:r>
              <a:rPr sz="1400" b="1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b="1" spc="-20" dirty="0">
                <a:solidFill>
                  <a:srgbClr val="075314"/>
                </a:solidFill>
                <a:latin typeface="Arial"/>
                <a:cs typeface="Arial"/>
              </a:rPr>
              <a:t>d</a:t>
            </a:r>
            <a:r>
              <a:rPr sz="1400" b="1" spc="-5" dirty="0">
                <a:solidFill>
                  <a:srgbClr val="075314"/>
                </a:solidFill>
                <a:latin typeface="Arial"/>
                <a:cs typeface="Arial"/>
              </a:rPr>
              <a:t>ay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62098" y="1216137"/>
            <a:ext cx="2784475" cy="254476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95707" y="2492896"/>
            <a:ext cx="910506" cy="118808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64135">
              <a:lnSpc>
                <a:spcPts val="3770"/>
              </a:lnSpc>
            </a:pPr>
            <a:r>
              <a:rPr sz="3200" i="1" dirty="0">
                <a:solidFill>
                  <a:srgbClr val="00A4DE"/>
                </a:solidFill>
                <a:latin typeface="Arial"/>
                <a:cs typeface="Arial"/>
              </a:rPr>
              <a:t>?</a:t>
            </a:r>
            <a:r>
              <a:rPr sz="3200" i="1" spc="-10" dirty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sz="3200" i="1" spc="-5" dirty="0">
                <a:solidFill>
                  <a:srgbClr val="00A4DE"/>
                </a:solidFill>
                <a:latin typeface="Arial"/>
                <a:cs typeface="Arial"/>
              </a:rPr>
              <a:t>T</a:t>
            </a:r>
            <a:r>
              <a:rPr sz="3200" i="1" dirty="0">
                <a:solidFill>
                  <a:srgbClr val="00A4DE"/>
                </a:solidFill>
                <a:latin typeface="Arial"/>
                <a:cs typeface="Arial"/>
              </a:rPr>
              <a:t>Bs</a:t>
            </a:r>
            <a:endParaRPr sz="3200" dirty="0">
              <a:latin typeface="Arial"/>
              <a:cs typeface="Arial"/>
            </a:endParaRPr>
          </a:p>
          <a:p>
            <a:pPr marL="12700" marR="5080" indent="508634">
              <a:lnSpc>
                <a:spcPts val="1600"/>
              </a:lnSpc>
              <a:spcBef>
                <a:spcPts val="50"/>
              </a:spcBef>
            </a:pP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of    dat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a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e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v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er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y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 da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y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32389" y="5304978"/>
            <a:ext cx="793889" cy="2638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8420" y="4021112"/>
            <a:ext cx="1638300" cy="123854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733597" y="7731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924843" y="1424933"/>
                </a:moveTo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486682" y="77313"/>
            <a:ext cx="246915" cy="124091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733597" y="77314"/>
            <a:ext cx="924844" cy="18402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486682" y="77315"/>
            <a:ext cx="1171759" cy="142493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486682" y="1318224"/>
            <a:ext cx="924843" cy="18402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411526" y="261339"/>
            <a:ext cx="246915" cy="124090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411523" y="150224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246914" y="0"/>
                </a:moveTo>
              </a:path>
            </a:pathLst>
          </a:custGeom>
          <a:solidFill>
            <a:srgbClr val="5B6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127463" y="310860"/>
            <a:ext cx="4648200" cy="519271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9545635" y="165852"/>
            <a:ext cx="2579664" cy="4052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5080"/>
            <a:r>
              <a:rPr sz="3200" i="1" spc="-20" dirty="0" smtClean="0">
                <a:solidFill>
                  <a:srgbClr val="00A4DE"/>
                </a:solidFill>
                <a:latin typeface="Arial"/>
                <a:cs typeface="Arial"/>
              </a:rPr>
              <a:t>4.</a:t>
            </a:r>
            <a:r>
              <a:rPr sz="3200" i="1" dirty="0" smtClean="0">
                <a:solidFill>
                  <a:srgbClr val="00A4DE"/>
                </a:solidFill>
                <a:latin typeface="Arial"/>
                <a:cs typeface="Arial"/>
              </a:rPr>
              <a:t>6</a:t>
            </a:r>
            <a:r>
              <a:rPr lang="en-GB" sz="3200" i="1" dirty="0" smtClean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sz="3200" i="1" spc="-5" dirty="0" smtClean="0">
                <a:solidFill>
                  <a:srgbClr val="00A4DE"/>
                </a:solidFill>
                <a:latin typeface="Arial"/>
                <a:cs typeface="Arial"/>
              </a:rPr>
              <a:t>b</a:t>
            </a:r>
            <a:r>
              <a:rPr sz="3200" i="1" dirty="0" smtClean="0">
                <a:solidFill>
                  <a:srgbClr val="00A4DE"/>
                </a:solidFill>
                <a:latin typeface="Arial"/>
                <a:cs typeface="Arial"/>
              </a:rPr>
              <a:t>illion</a:t>
            </a:r>
            <a:r>
              <a:rPr sz="3200" i="1" spc="-509" dirty="0" smtClean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dirty="0" smtClean="0">
                <a:solidFill>
                  <a:srgbClr val="075314"/>
                </a:solidFill>
                <a:latin typeface="Arial"/>
                <a:cs typeface="Arial"/>
              </a:rPr>
              <a:t>c</a:t>
            </a:r>
            <a:r>
              <a:rPr spc="-5" dirty="0" smtClean="0">
                <a:solidFill>
                  <a:srgbClr val="075314"/>
                </a:solidFill>
                <a:latin typeface="Arial"/>
                <a:cs typeface="Arial"/>
              </a:rPr>
              <a:t>amer</a:t>
            </a:r>
            <a:r>
              <a:rPr dirty="0" smtClean="0">
                <a:solidFill>
                  <a:srgbClr val="075314"/>
                </a:solidFill>
                <a:latin typeface="Arial"/>
                <a:cs typeface="Arial"/>
              </a:rPr>
              <a:t>a</a:t>
            </a:r>
            <a:r>
              <a:rPr lang="en-GB" dirty="0" smtClean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pc="-5" dirty="0" smtClean="0">
                <a:solidFill>
                  <a:srgbClr val="075314"/>
                </a:solidFill>
                <a:latin typeface="Arial"/>
                <a:cs typeface="Arial"/>
              </a:rPr>
              <a:t>phone</a:t>
            </a:r>
            <a:r>
              <a:rPr dirty="0" smtClean="0">
                <a:solidFill>
                  <a:srgbClr val="075314"/>
                </a:solidFill>
                <a:latin typeface="Arial"/>
                <a:cs typeface="Arial"/>
              </a:rPr>
              <a:t>s</a:t>
            </a:r>
            <a:r>
              <a:rPr lang="en-GB" dirty="0" smtClean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dirty="0" smtClean="0">
                <a:solidFill>
                  <a:srgbClr val="075314"/>
                </a:solidFill>
                <a:latin typeface="Arial"/>
                <a:cs typeface="Arial"/>
              </a:rPr>
              <a:t>w</a:t>
            </a:r>
            <a:r>
              <a:rPr spc="-5" dirty="0" smtClean="0">
                <a:solidFill>
                  <a:srgbClr val="075314"/>
                </a:solidFill>
                <a:latin typeface="Arial"/>
                <a:cs typeface="Arial"/>
              </a:rPr>
              <a:t>or</a:t>
            </a:r>
            <a:r>
              <a:rPr dirty="0" smtClean="0">
                <a:solidFill>
                  <a:srgbClr val="075314"/>
                </a:solidFill>
                <a:latin typeface="Arial"/>
                <a:cs typeface="Arial"/>
              </a:rPr>
              <a:t>ld</a:t>
            </a:r>
            <a:r>
              <a:rPr spc="-10" dirty="0" smtClean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dirty="0" smtClean="0">
                <a:solidFill>
                  <a:srgbClr val="075314"/>
                </a:solidFill>
                <a:latin typeface="Arial"/>
                <a:cs typeface="Arial"/>
              </a:rPr>
              <a:t>wi</a:t>
            </a:r>
            <a:r>
              <a:rPr spc="-5" dirty="0" smtClean="0">
                <a:solidFill>
                  <a:srgbClr val="075314"/>
                </a:solidFill>
                <a:latin typeface="Arial"/>
                <a:cs typeface="Arial"/>
              </a:rPr>
              <a:t>d</a:t>
            </a:r>
            <a:r>
              <a:rPr dirty="0" smtClean="0">
                <a:solidFill>
                  <a:srgbClr val="075314"/>
                </a:solidFill>
                <a:latin typeface="Arial"/>
                <a:cs typeface="Arial"/>
              </a:rPr>
              <a:t>e</a:t>
            </a:r>
            <a:endParaRPr lang="en-GB" dirty="0" smtClean="0">
              <a:solidFill>
                <a:srgbClr val="075314"/>
              </a:solidFill>
              <a:latin typeface="Arial"/>
              <a:cs typeface="Arial"/>
            </a:endParaRPr>
          </a:p>
          <a:p>
            <a:pPr marR="5080"/>
            <a:endParaRPr lang="en-GB" dirty="0">
              <a:solidFill>
                <a:srgbClr val="075314"/>
              </a:solidFill>
              <a:latin typeface="Arial"/>
              <a:cs typeface="Arial"/>
            </a:endParaRPr>
          </a:p>
          <a:p>
            <a:pPr marR="5080"/>
            <a:endParaRPr lang="en-GB" dirty="0" smtClean="0">
              <a:solidFill>
                <a:srgbClr val="075314"/>
              </a:solidFill>
              <a:latin typeface="Arial"/>
              <a:cs typeface="Arial"/>
            </a:endParaRPr>
          </a:p>
          <a:p>
            <a:pPr marR="5080"/>
            <a:endParaRPr lang="en-GB" dirty="0">
              <a:solidFill>
                <a:srgbClr val="075314"/>
              </a:solidFill>
              <a:latin typeface="Arial"/>
              <a:cs typeface="Arial"/>
            </a:endParaRPr>
          </a:p>
          <a:p>
            <a:pPr marR="5080"/>
            <a:endParaRPr lang="en-GB" dirty="0" smtClean="0">
              <a:solidFill>
                <a:srgbClr val="075314"/>
              </a:solidFill>
              <a:latin typeface="Arial"/>
              <a:cs typeface="Arial"/>
            </a:endParaRPr>
          </a:p>
          <a:p>
            <a:pPr marR="5080"/>
            <a:endParaRPr dirty="0">
              <a:latin typeface="Arial"/>
              <a:cs typeface="Arial"/>
            </a:endParaRPr>
          </a:p>
          <a:p>
            <a:pPr marR="5715">
              <a:lnSpc>
                <a:spcPts val="3695"/>
              </a:lnSpc>
            </a:pPr>
            <a:r>
              <a:rPr sz="3200" i="1" spc="-5" dirty="0" smtClean="0">
                <a:solidFill>
                  <a:srgbClr val="00A4DE"/>
                </a:solidFill>
                <a:latin typeface="Arial"/>
                <a:cs typeface="Arial"/>
              </a:rPr>
              <a:t>100</a:t>
            </a:r>
            <a:r>
              <a:rPr sz="3200" i="1" dirty="0" smtClean="0">
                <a:solidFill>
                  <a:srgbClr val="00A4DE"/>
                </a:solidFill>
                <a:latin typeface="Arial"/>
                <a:cs typeface="Arial"/>
              </a:rPr>
              <a:t>s</a:t>
            </a:r>
            <a:r>
              <a:rPr lang="en-GB" sz="3200" i="1" dirty="0" smtClean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sz="3200" i="1" spc="-20" dirty="0" smtClean="0">
                <a:solidFill>
                  <a:srgbClr val="00A4DE"/>
                </a:solidFill>
                <a:latin typeface="Arial"/>
                <a:cs typeface="Arial"/>
              </a:rPr>
              <a:t>of </a:t>
            </a:r>
            <a:r>
              <a:rPr sz="3200" i="1" spc="-5" dirty="0" smtClean="0">
                <a:solidFill>
                  <a:srgbClr val="00A4DE"/>
                </a:solidFill>
                <a:latin typeface="Arial"/>
                <a:cs typeface="Arial"/>
              </a:rPr>
              <a:t>m</a:t>
            </a:r>
            <a:r>
              <a:rPr sz="3200" i="1" dirty="0" smtClean="0">
                <a:solidFill>
                  <a:srgbClr val="00A4DE"/>
                </a:solidFill>
                <a:latin typeface="Arial"/>
                <a:cs typeface="Arial"/>
              </a:rPr>
              <a:t>illi</a:t>
            </a:r>
            <a:r>
              <a:rPr sz="3200" i="1" spc="-5" dirty="0" smtClean="0">
                <a:solidFill>
                  <a:srgbClr val="00A4DE"/>
                </a:solidFill>
                <a:latin typeface="Arial"/>
                <a:cs typeface="Arial"/>
              </a:rPr>
              <a:t>on</a:t>
            </a:r>
            <a:r>
              <a:rPr sz="3200" i="1" dirty="0" smtClean="0">
                <a:solidFill>
                  <a:srgbClr val="00A4DE"/>
                </a:solidFill>
                <a:latin typeface="Arial"/>
                <a:cs typeface="Arial"/>
              </a:rPr>
              <a:t>s </a:t>
            </a:r>
            <a:endParaRPr lang="en-GB" sz="3200" i="1" dirty="0" smtClean="0">
              <a:solidFill>
                <a:srgbClr val="00A4DE"/>
              </a:solidFill>
              <a:latin typeface="Arial"/>
              <a:cs typeface="Arial"/>
            </a:endParaRPr>
          </a:p>
          <a:p>
            <a:pPr marR="5715">
              <a:lnSpc>
                <a:spcPts val="3695"/>
              </a:lnSpc>
            </a:pPr>
            <a:r>
              <a:rPr lang="en-GB" spc="-5" dirty="0">
                <a:solidFill>
                  <a:srgbClr val="075314"/>
                </a:solidFill>
                <a:latin typeface="Arial"/>
                <a:cs typeface="Arial"/>
              </a:rPr>
              <a:t>GPS transmissions</a:t>
            </a:r>
          </a:p>
          <a:p>
            <a:pPr marR="5715">
              <a:lnSpc>
                <a:spcPts val="3695"/>
              </a:lnSpc>
            </a:pPr>
            <a:endParaRPr sz="3200" i="1" spc="-5" dirty="0">
              <a:solidFill>
                <a:srgbClr val="00A4DE"/>
              </a:solidFill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593633" y="5272212"/>
            <a:ext cx="2106965" cy="276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lang="en-GB" spc="-5" dirty="0">
                <a:solidFill>
                  <a:srgbClr val="075314"/>
                </a:solidFill>
                <a:latin typeface="Arial"/>
                <a:cs typeface="Arial"/>
              </a:rPr>
              <a:t>Transactions</a:t>
            </a:r>
            <a:r>
              <a:rPr lang="en-GB" sz="1400" spc="-5" dirty="0" smtClean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lang="en-GB" spc="-5" dirty="0">
                <a:solidFill>
                  <a:srgbClr val="075314"/>
                </a:solidFill>
                <a:latin typeface="Arial"/>
                <a:cs typeface="Arial"/>
              </a:rPr>
              <a:t>daily</a:t>
            </a:r>
            <a:endParaRPr spc="-5" dirty="0">
              <a:solidFill>
                <a:srgbClr val="075314"/>
              </a:solidFill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575670" y="4214823"/>
            <a:ext cx="2202963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lang="en-GB" sz="3200" i="1" dirty="0" smtClean="0">
                <a:solidFill>
                  <a:srgbClr val="00A4DE"/>
                </a:solidFill>
                <a:latin typeface="Arial"/>
                <a:cs typeface="Arial"/>
              </a:rPr>
              <a:t>Billions of Web</a:t>
            </a:r>
            <a:r>
              <a:rPr lang="en-GB" sz="3200" i="1" spc="-475" dirty="0" smtClean="0">
                <a:solidFill>
                  <a:srgbClr val="00A4DE"/>
                </a:solidFill>
                <a:latin typeface="Arial"/>
                <a:cs typeface="Arial"/>
              </a:rPr>
              <a:t> Enabled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609939" y="171053"/>
            <a:ext cx="1527175" cy="14214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200" i="1" spc="-10" dirty="0">
                <a:solidFill>
                  <a:srgbClr val="00A4DE"/>
                </a:solidFill>
                <a:latin typeface="Arial"/>
                <a:cs typeface="Arial"/>
              </a:rPr>
              <a:t>30</a:t>
            </a:r>
            <a:endParaRPr sz="3200" dirty="0">
              <a:latin typeface="Arial"/>
              <a:cs typeface="Arial"/>
            </a:endParaRPr>
          </a:p>
          <a:p>
            <a:pPr marL="12065" marR="5080" algn="ctr">
              <a:lnSpc>
                <a:spcPct val="98800"/>
              </a:lnSpc>
              <a:spcBef>
                <a:spcPts val="114"/>
              </a:spcBef>
            </a:pPr>
            <a:r>
              <a:rPr sz="3200" i="1" spc="-5" dirty="0">
                <a:solidFill>
                  <a:srgbClr val="00A4DE"/>
                </a:solidFill>
                <a:latin typeface="Arial"/>
                <a:cs typeface="Arial"/>
              </a:rPr>
              <a:t>b</a:t>
            </a:r>
            <a:r>
              <a:rPr sz="3200" i="1" dirty="0">
                <a:solidFill>
                  <a:srgbClr val="00A4DE"/>
                </a:solidFill>
                <a:latin typeface="Arial"/>
                <a:cs typeface="Arial"/>
              </a:rPr>
              <a:t>illi</a:t>
            </a:r>
            <a:r>
              <a:rPr sz="3200" i="1" spc="-5" dirty="0">
                <a:solidFill>
                  <a:srgbClr val="00A4DE"/>
                </a:solidFill>
                <a:latin typeface="Arial"/>
                <a:cs typeface="Arial"/>
              </a:rPr>
              <a:t>o</a:t>
            </a:r>
            <a:r>
              <a:rPr sz="3200" i="1" dirty="0">
                <a:solidFill>
                  <a:srgbClr val="00A4DE"/>
                </a:solidFill>
                <a:latin typeface="Arial"/>
                <a:cs typeface="Arial"/>
              </a:rPr>
              <a:t>n</a:t>
            </a:r>
            <a:r>
              <a:rPr sz="3200" i="1" spc="-509" dirty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R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F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I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D 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t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ag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s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t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oda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y</a:t>
            </a:r>
            <a:endParaRPr sz="1400" dirty="0">
              <a:latin typeface="Arial"/>
              <a:cs typeface="Arial"/>
            </a:endParaRPr>
          </a:p>
          <a:p>
            <a:pPr marL="48260" algn="ctr">
              <a:spcBef>
                <a:spcPts val="20"/>
              </a:spcBef>
            </a:pPr>
            <a:r>
              <a:rPr sz="1400" spc="-15" dirty="0">
                <a:solidFill>
                  <a:srgbClr val="075314"/>
                </a:solidFill>
                <a:latin typeface="Arial"/>
                <a:cs typeface="Arial"/>
              </a:rPr>
              <a:t>(1.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3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B in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2005)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713604" y="4726992"/>
            <a:ext cx="1867535" cy="9276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200" i="1" spc="-10" dirty="0">
                <a:solidFill>
                  <a:srgbClr val="00A4DE"/>
                </a:solidFill>
                <a:latin typeface="Arial"/>
                <a:cs typeface="Arial"/>
              </a:rPr>
              <a:t>7</a:t>
            </a:r>
            <a:r>
              <a:rPr sz="3200" i="1" dirty="0">
                <a:solidFill>
                  <a:srgbClr val="00A4DE"/>
                </a:solidFill>
                <a:latin typeface="Arial"/>
                <a:cs typeface="Arial"/>
              </a:rPr>
              <a:t>6</a:t>
            </a:r>
            <a:r>
              <a:rPr sz="3200" i="1" spc="-10" dirty="0">
                <a:solidFill>
                  <a:srgbClr val="00A4DE"/>
                </a:solidFill>
                <a:latin typeface="Arial"/>
                <a:cs typeface="Arial"/>
              </a:rPr>
              <a:t> </a:t>
            </a:r>
            <a:r>
              <a:rPr sz="3200" i="1" spc="-5" dirty="0">
                <a:solidFill>
                  <a:srgbClr val="00A4DE"/>
                </a:solidFill>
                <a:latin typeface="Arial"/>
                <a:cs typeface="Arial"/>
              </a:rPr>
              <a:t>m</a:t>
            </a:r>
            <a:r>
              <a:rPr sz="3200" i="1" dirty="0">
                <a:solidFill>
                  <a:srgbClr val="00A4DE"/>
                </a:solidFill>
                <a:latin typeface="Arial"/>
                <a:cs typeface="Arial"/>
              </a:rPr>
              <a:t>illi</a:t>
            </a:r>
            <a:r>
              <a:rPr sz="3200" i="1" spc="-5" dirty="0">
                <a:solidFill>
                  <a:srgbClr val="00A4DE"/>
                </a:solidFill>
                <a:latin typeface="Arial"/>
                <a:cs typeface="Arial"/>
              </a:rPr>
              <a:t>on</a:t>
            </a:r>
            <a:endParaRPr sz="3200" dirty="0">
              <a:latin typeface="Arial"/>
              <a:cs typeface="Arial"/>
            </a:endParaRPr>
          </a:p>
          <a:p>
            <a:pPr marL="12700" marR="5080" algn="ctr">
              <a:lnSpc>
                <a:spcPct val="101400"/>
              </a:lnSpc>
              <a:spcBef>
                <a:spcPts val="45"/>
              </a:spcBef>
            </a:pP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s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mart me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t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er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s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in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2009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… 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200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M</a:t>
            </a:r>
            <a:r>
              <a:rPr sz="1400" spc="-10" dirty="0">
                <a:solidFill>
                  <a:srgbClr val="075314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b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y</a:t>
            </a:r>
            <a:r>
              <a:rPr sz="1400" spc="-5" dirty="0">
                <a:solidFill>
                  <a:srgbClr val="075314"/>
                </a:solidFill>
                <a:latin typeface="Arial"/>
                <a:cs typeface="Arial"/>
              </a:rPr>
              <a:t> 201</a:t>
            </a:r>
            <a:r>
              <a:rPr sz="1400" dirty="0">
                <a:solidFill>
                  <a:srgbClr val="075314"/>
                </a:solidFill>
                <a:latin typeface="Arial"/>
                <a:cs typeface="Arial"/>
              </a:rPr>
              <a:t>4</a:t>
            </a:r>
            <a:endParaRPr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182350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29779" y="5861518"/>
            <a:ext cx="150812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ximili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ric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 ©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RN</a:t>
            </a:r>
            <a:endParaRPr sz="1000">
              <a:latin typeface="Arial"/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88" t="17041" r="2435" b="6601"/>
          <a:stretch/>
        </p:blipFill>
        <p:spPr>
          <a:xfrm>
            <a:off x="0" y="0"/>
            <a:ext cx="12154402" cy="573325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888088" y="260648"/>
            <a:ext cx="4824536" cy="50405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bject 4"/>
          <p:cNvSpPr txBox="1"/>
          <p:nvPr/>
        </p:nvSpPr>
        <p:spPr>
          <a:xfrm>
            <a:off x="8488550" y="260648"/>
            <a:ext cx="3632114" cy="19895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299"/>
              </a:lnSpc>
            </a:pP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C</a:t>
            </a:r>
            <a:r>
              <a:rPr sz="3200" b="1" spc="-25" dirty="0" smtClean="0">
                <a:solidFill>
                  <a:schemeClr val="bg1"/>
                </a:solidFill>
                <a:latin typeface="Arial"/>
                <a:cs typeface="Arial"/>
              </a:rPr>
              <a:t>ERN</a:t>
            </a:r>
            <a:r>
              <a:rPr sz="3200" b="1" spc="-60" dirty="0" smtClean="0">
                <a:solidFill>
                  <a:schemeClr val="bg1"/>
                </a:solidFill>
                <a:latin typeface="Arial"/>
                <a:cs typeface="Arial"/>
              </a:rPr>
              <a:t>’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s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 Larg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e</a:t>
            </a:r>
            <a:r>
              <a:rPr sz="3200" b="1" spc="-10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H</a:t>
            </a:r>
            <a:r>
              <a:rPr lang="en-GB" sz="3200" b="1" dirty="0" smtClean="0">
                <a:solidFill>
                  <a:schemeClr val="bg1"/>
                </a:solidFill>
                <a:latin typeface="Arial"/>
                <a:cs typeface="Arial"/>
              </a:rPr>
              <a:t>a</a:t>
            </a:r>
            <a:r>
              <a:rPr sz="3200" b="1" spc="-5" dirty="0" err="1" smtClean="0">
                <a:solidFill>
                  <a:schemeClr val="bg1"/>
                </a:solidFill>
                <a:latin typeface="Arial"/>
                <a:cs typeface="Arial"/>
              </a:rPr>
              <a:t>dro</a:t>
            </a:r>
            <a:r>
              <a:rPr sz="3200" b="1" dirty="0" err="1" smtClean="0">
                <a:solidFill>
                  <a:schemeClr val="bg1"/>
                </a:solidFill>
                <a:latin typeface="Arial"/>
                <a:cs typeface="Arial"/>
              </a:rPr>
              <a:t>n</a:t>
            </a:r>
            <a:r>
              <a:rPr sz="3200" b="1" spc="-10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C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o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lli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de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r 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(L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HC)</a:t>
            </a:r>
            <a:r>
              <a:rPr sz="3200" b="1" spc="-10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genera</a:t>
            </a:r>
            <a:r>
              <a:rPr sz="3200" b="1" spc="-15" dirty="0" smtClean="0">
                <a:solidFill>
                  <a:schemeClr val="bg1"/>
                </a:solidFill>
                <a:latin typeface="Arial"/>
                <a:cs typeface="Arial"/>
              </a:rPr>
              <a:t>t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e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s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5</a:t>
            </a:r>
            <a:r>
              <a:rPr sz="3200" b="1" spc="-10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3200" b="1" spc="-25" dirty="0" smtClean="0">
                <a:solidFill>
                  <a:schemeClr val="bg1"/>
                </a:solidFill>
                <a:latin typeface="Arial"/>
                <a:cs typeface="Arial"/>
              </a:rPr>
              <a:t>PB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 a</a:t>
            </a:r>
            <a:r>
              <a:rPr sz="3200" b="1" spc="-10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y</a:t>
            </a:r>
            <a:r>
              <a:rPr sz="3200" b="1" spc="-5" dirty="0" smtClean="0">
                <a:solidFill>
                  <a:schemeClr val="bg1"/>
                </a:solidFill>
                <a:latin typeface="Arial"/>
                <a:cs typeface="Arial"/>
              </a:rPr>
              <a:t>ea</a:t>
            </a:r>
            <a:r>
              <a:rPr sz="3200" b="1" dirty="0" smtClean="0">
                <a:solidFill>
                  <a:schemeClr val="bg1"/>
                </a:solidFill>
                <a:latin typeface="Arial"/>
                <a:cs typeface="Arial"/>
              </a:rPr>
              <a:t>r</a:t>
            </a:r>
            <a:endParaRPr sz="32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56720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4" y="1"/>
            <a:ext cx="3071030" cy="1730217"/>
          </a:xfrm>
          <a:prstGeom prst="rect">
            <a:avLst/>
          </a:prstGeom>
        </p:spPr>
        <p:txBody>
          <a:bodyPr vert="horz" wrap="square" lIns="0" tIns="3723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spc="-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pc="-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pc="-1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rt</a:t>
            </a:r>
            <a:r>
              <a:rPr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hs</a:t>
            </a:r>
            <a:r>
              <a:rPr spc="-5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</a:t>
            </a:r>
            <a:r>
              <a:rPr spc="-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431704" y="116632"/>
            <a:ext cx="8496944" cy="35455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5580" marR="5080" indent="-182880">
              <a:lnSpc>
                <a:spcPct val="80300"/>
              </a:lnSpc>
              <a:buClr>
                <a:srgbClr val="002060"/>
              </a:buClr>
              <a:buFont typeface="Arial"/>
              <a:buChar char="•"/>
              <a:tabLst>
                <a:tab pos="195580" algn="l"/>
              </a:tabLst>
            </a:pP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rt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d'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 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en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oj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endParaRPr lang="en-GB" sz="3200" spc="5" dirty="0" smtClean="0">
              <a:solidFill>
                <a:srgbClr val="002060"/>
              </a:solidFill>
              <a:latin typeface="Calibri"/>
              <a:cs typeface="Calibri"/>
            </a:endParaRPr>
          </a:p>
          <a:p>
            <a:pPr marL="195580" marR="5080" indent="-182880">
              <a:lnSpc>
                <a:spcPct val="80300"/>
              </a:lnSpc>
              <a:buClr>
                <a:srgbClr val="002060"/>
              </a:buClr>
              <a:buFont typeface="Arial"/>
              <a:buChar char="•"/>
              <a:tabLst>
                <a:tab pos="195580" algn="l"/>
              </a:tabLst>
            </a:pPr>
            <a:r>
              <a:rPr sz="3200" dirty="0" smtClean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25" dirty="0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 smtClean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5" dirty="0" smtClean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dirty="0" smtClean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10" dirty="0" smtClean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25" dirty="0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 smtClean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5" dirty="0" smtClean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 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7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ac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rth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'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olo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al 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ev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n,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3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illi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squa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il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s,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ass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6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7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of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endParaRPr lang="en-GB" sz="3200" spc="5" dirty="0" smtClean="0">
              <a:solidFill>
                <a:srgbClr val="002060"/>
              </a:solidFill>
              <a:latin typeface="Calibri"/>
              <a:cs typeface="Calibri"/>
            </a:endParaRPr>
          </a:p>
          <a:p>
            <a:pPr marL="195580" marR="5080" indent="-182880">
              <a:lnSpc>
                <a:spcPct val="80300"/>
              </a:lnSpc>
              <a:buClr>
                <a:srgbClr val="002060"/>
              </a:buClr>
              <a:buFont typeface="Arial"/>
              <a:buChar char="•"/>
              <a:tabLst>
                <a:tab pos="195580" algn="l"/>
              </a:tabLst>
            </a:pPr>
            <a:r>
              <a:rPr sz="3200" spc="-20" dirty="0" smtClean="0">
                <a:solidFill>
                  <a:srgbClr val="002060"/>
                </a:solidFill>
                <a:latin typeface="Calibri"/>
                <a:cs typeface="Calibri"/>
              </a:rPr>
              <a:t>It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ana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an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au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su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but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 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p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unde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rn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th </a:t>
            </a:r>
            <a:r>
              <a:rPr sz="3200" spc="-20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h,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4868" y="1916832"/>
            <a:ext cx="2933700" cy="34956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3647728" y="4149080"/>
            <a:ext cx="33265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https://youtu.be/Uc0JZnO9Axg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3352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43120" y="102445"/>
            <a:ext cx="5832648" cy="917174"/>
          </a:xfrm>
          <a:prstGeom prst="rect">
            <a:avLst/>
          </a:prstGeom>
        </p:spPr>
        <p:txBody>
          <a:bodyPr vert="horz" wrap="square" lIns="0" tIns="23774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-245" dirty="0">
                <a:latin typeface="Calibri"/>
                <a:cs typeface="Calibri"/>
              </a:rPr>
              <a:t>V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spc="-20" dirty="0">
                <a:latin typeface="Calibri"/>
                <a:cs typeface="Calibri"/>
              </a:rPr>
              <a:t>r</a:t>
            </a:r>
            <a:r>
              <a:rPr dirty="0">
                <a:latin typeface="Calibri"/>
                <a:cs typeface="Calibri"/>
              </a:rPr>
              <a:t>i</a:t>
            </a:r>
            <a:r>
              <a:rPr spc="-55" dirty="0">
                <a:latin typeface="Calibri"/>
                <a:cs typeface="Calibri"/>
              </a:rPr>
              <a:t>e</a:t>
            </a:r>
            <a:r>
              <a:rPr spc="-20" dirty="0">
                <a:latin typeface="Calibri"/>
                <a:cs typeface="Calibri"/>
              </a:rPr>
              <a:t>ty</a:t>
            </a:r>
            <a:r>
              <a:rPr dirty="0">
                <a:latin typeface="Calibri"/>
                <a:cs typeface="Calibri"/>
              </a:rPr>
              <a:t> </a:t>
            </a:r>
            <a:r>
              <a:rPr spc="5" dirty="0">
                <a:latin typeface="Calibri"/>
                <a:cs typeface="Calibri"/>
              </a:rPr>
              <a:t>(Co</a:t>
            </a:r>
            <a:r>
              <a:rPr spc="-45" dirty="0">
                <a:latin typeface="Calibri"/>
                <a:cs typeface="Calibri"/>
              </a:rPr>
              <a:t>m</a:t>
            </a:r>
            <a:r>
              <a:rPr dirty="0">
                <a:latin typeface="Calibri"/>
                <a:cs typeface="Calibri"/>
              </a:rPr>
              <a:t>pl</a:t>
            </a:r>
            <a:r>
              <a:rPr spc="-95" dirty="0">
                <a:latin typeface="Calibri"/>
                <a:cs typeface="Calibri"/>
              </a:rPr>
              <a:t>e</a:t>
            </a:r>
            <a:r>
              <a:rPr spc="-10" dirty="0">
                <a:latin typeface="Calibri"/>
                <a:cs typeface="Calibri"/>
              </a:rPr>
              <a:t>x</a:t>
            </a:r>
            <a:r>
              <a:rPr dirty="0">
                <a:latin typeface="Calibri"/>
                <a:cs typeface="Calibri"/>
              </a:rPr>
              <a:t>i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spc="-25" dirty="0">
                <a:latin typeface="Calibri"/>
                <a:cs typeface="Calibri"/>
              </a:rPr>
              <a:t>y</a:t>
            </a:r>
            <a:r>
              <a:rPr dirty="0">
                <a:latin typeface="Calibri"/>
                <a:cs typeface="Calibri"/>
              </a:rPr>
              <a:t>)</a:t>
            </a:r>
          </a:p>
        </p:txBody>
      </p:sp>
      <p:sp>
        <p:nvSpPr>
          <p:cNvPr id="3" name="object 3"/>
          <p:cNvSpPr/>
          <p:nvPr/>
        </p:nvSpPr>
        <p:spPr>
          <a:xfrm>
            <a:off x="8959444" y="1509488"/>
            <a:ext cx="1127256" cy="11234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190934" y="1509488"/>
            <a:ext cx="1559504" cy="116962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134146" y="2960614"/>
            <a:ext cx="1175796" cy="9002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518214" y="4049341"/>
            <a:ext cx="1791728" cy="105744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369934" y="2844868"/>
            <a:ext cx="1589510" cy="120447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990690" y="4266140"/>
            <a:ext cx="1527524" cy="12343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334038" y="174196"/>
            <a:ext cx="4902835" cy="51567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45" dirty="0">
                <a:solidFill>
                  <a:srgbClr val="002060"/>
                </a:solidFill>
              </a:rPr>
              <a:t>R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-5" dirty="0">
                <a:solidFill>
                  <a:srgbClr val="002060"/>
                </a:solidFill>
              </a:rPr>
              <a:t>l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15" dirty="0">
                <a:solidFill>
                  <a:srgbClr val="002060"/>
                </a:solidFill>
              </a:rPr>
              <a:t>t</a:t>
            </a:r>
            <a:r>
              <a:rPr sz="2000" spc="-5" dirty="0">
                <a:solidFill>
                  <a:srgbClr val="002060"/>
                </a:solidFill>
              </a:rPr>
              <a:t>i</a:t>
            </a:r>
            <a:r>
              <a:rPr sz="2000" dirty="0">
                <a:solidFill>
                  <a:srgbClr val="002060"/>
                </a:solidFill>
              </a:rPr>
              <a:t>o</a:t>
            </a:r>
            <a:r>
              <a:rPr sz="2000" spc="5" dirty="0">
                <a:solidFill>
                  <a:srgbClr val="002060"/>
                </a:solidFill>
              </a:rPr>
              <a:t>n</a:t>
            </a:r>
            <a:r>
              <a:rPr sz="2000" dirty="0">
                <a:solidFill>
                  <a:srgbClr val="002060"/>
                </a:solidFill>
              </a:rPr>
              <a:t>al</a:t>
            </a:r>
            <a:r>
              <a:rPr sz="2000" spc="5" dirty="0">
                <a:solidFill>
                  <a:srgbClr val="002060"/>
                </a:solidFill>
              </a:rPr>
              <a:t> 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3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(</a:t>
            </a:r>
            <a:r>
              <a:rPr sz="2000" spc="-14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5" dirty="0">
                <a:solidFill>
                  <a:srgbClr val="002060"/>
                </a:solidFill>
              </a:rPr>
              <a:t>b</a:t>
            </a:r>
            <a:r>
              <a:rPr sz="2000" spc="-5" dirty="0">
                <a:solidFill>
                  <a:srgbClr val="002060"/>
                </a:solidFill>
              </a:rPr>
              <a:t>l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-5" dirty="0">
                <a:solidFill>
                  <a:srgbClr val="002060"/>
                </a:solidFill>
              </a:rPr>
              <a:t>s</a:t>
            </a:r>
            <a:r>
              <a:rPr sz="2000" spc="5" dirty="0">
                <a:solidFill>
                  <a:srgbClr val="002060"/>
                </a:solidFill>
              </a:rPr>
              <a:t>/</a:t>
            </a:r>
            <a:r>
              <a:rPr sz="2000" spc="-114" dirty="0">
                <a:solidFill>
                  <a:srgbClr val="002060"/>
                </a:solidFill>
              </a:rPr>
              <a:t>T</a:t>
            </a:r>
            <a:r>
              <a:rPr sz="2000" spc="-55" dirty="0">
                <a:solidFill>
                  <a:srgbClr val="002060"/>
                </a:solidFill>
              </a:rPr>
              <a:t>r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5" dirty="0">
                <a:solidFill>
                  <a:srgbClr val="002060"/>
                </a:solidFill>
              </a:rPr>
              <a:t>n</a:t>
            </a:r>
            <a:r>
              <a:rPr sz="2000" spc="-5" dirty="0">
                <a:solidFill>
                  <a:srgbClr val="002060"/>
                </a:solidFill>
              </a:rPr>
              <a:t>s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-10" dirty="0">
                <a:solidFill>
                  <a:srgbClr val="002060"/>
                </a:solidFill>
              </a:rPr>
              <a:t>c</a:t>
            </a:r>
            <a:r>
              <a:rPr sz="2000" spc="-15" dirty="0">
                <a:solidFill>
                  <a:srgbClr val="002060"/>
                </a:solidFill>
              </a:rPr>
              <a:t>t</a:t>
            </a:r>
            <a:r>
              <a:rPr sz="2000" spc="-5" dirty="0">
                <a:solidFill>
                  <a:srgbClr val="002060"/>
                </a:solidFill>
              </a:rPr>
              <a:t>i</a:t>
            </a:r>
            <a:r>
              <a:rPr sz="2000" dirty="0">
                <a:solidFill>
                  <a:srgbClr val="002060"/>
                </a:solidFill>
              </a:rPr>
              <a:t>o</a:t>
            </a:r>
            <a:r>
              <a:rPr sz="2000" spc="5" dirty="0">
                <a:solidFill>
                  <a:srgbClr val="002060"/>
                </a:solidFill>
              </a:rPr>
              <a:t>n/L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-45" dirty="0">
                <a:solidFill>
                  <a:srgbClr val="002060"/>
                </a:solidFill>
              </a:rPr>
              <a:t>g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-10" dirty="0">
                <a:solidFill>
                  <a:srgbClr val="002060"/>
                </a:solidFill>
              </a:rPr>
              <a:t>cy</a:t>
            </a:r>
            <a:r>
              <a:rPr sz="2000" dirty="0">
                <a:solidFill>
                  <a:srgbClr val="002060"/>
                </a:solidFill>
              </a:rPr>
              <a:t> </a:t>
            </a:r>
            <a:r>
              <a:rPr sz="2000" spc="5" dirty="0">
                <a:solidFill>
                  <a:srgbClr val="002060"/>
                </a:solidFill>
              </a:rPr>
              <a:t>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3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a)</a:t>
            </a:r>
            <a:endParaRPr sz="2000" dirty="0"/>
          </a:p>
          <a:p>
            <a:pPr marL="355600" indent="-342900">
              <a:lnSpc>
                <a:spcPts val="2135"/>
              </a:lnSpc>
              <a:spcBef>
                <a:spcPts val="4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175" dirty="0">
                <a:solidFill>
                  <a:srgbClr val="002060"/>
                </a:solidFill>
              </a:rPr>
              <a:t>T</a:t>
            </a:r>
            <a:r>
              <a:rPr sz="2000" spc="-35" dirty="0">
                <a:solidFill>
                  <a:srgbClr val="002060"/>
                </a:solidFill>
              </a:rPr>
              <a:t>e</a:t>
            </a:r>
            <a:r>
              <a:rPr sz="2000" dirty="0">
                <a:solidFill>
                  <a:srgbClr val="002060"/>
                </a:solidFill>
              </a:rPr>
              <a:t>x</a:t>
            </a:r>
            <a:r>
              <a:rPr sz="2000" spc="-10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 </a:t>
            </a:r>
            <a:r>
              <a:rPr sz="2000" spc="5" dirty="0">
                <a:solidFill>
                  <a:srgbClr val="002060"/>
                </a:solidFill>
              </a:rPr>
              <a:t>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3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(</a:t>
            </a:r>
            <a:r>
              <a:rPr sz="2000" spc="-90" dirty="0">
                <a:solidFill>
                  <a:srgbClr val="002060"/>
                </a:solidFill>
              </a:rPr>
              <a:t>W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5" dirty="0">
                <a:solidFill>
                  <a:srgbClr val="002060"/>
                </a:solidFill>
              </a:rPr>
              <a:t>b</a:t>
            </a:r>
            <a:r>
              <a:rPr sz="2000" dirty="0">
                <a:solidFill>
                  <a:srgbClr val="002060"/>
                </a:solidFill>
              </a:rPr>
              <a:t>)</a:t>
            </a:r>
            <a:endParaRPr sz="2000" dirty="0"/>
          </a:p>
          <a:p>
            <a:pPr marL="355600" indent="-342900">
              <a:lnSpc>
                <a:spcPts val="2135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</a:rPr>
              <a:t>S</a:t>
            </a:r>
            <a:r>
              <a:rPr sz="2000" spc="5" dirty="0">
                <a:solidFill>
                  <a:srgbClr val="002060"/>
                </a:solidFill>
              </a:rPr>
              <a:t>e</a:t>
            </a:r>
            <a:r>
              <a:rPr sz="2000" spc="-5" dirty="0">
                <a:solidFill>
                  <a:srgbClr val="002060"/>
                </a:solidFill>
              </a:rPr>
              <a:t>mi-</a:t>
            </a:r>
            <a:r>
              <a:rPr sz="2000" spc="-25" dirty="0">
                <a:solidFill>
                  <a:srgbClr val="002060"/>
                </a:solidFill>
              </a:rPr>
              <a:t>s</a:t>
            </a:r>
            <a:r>
              <a:rPr sz="2000" spc="-5" dirty="0">
                <a:solidFill>
                  <a:srgbClr val="002060"/>
                </a:solidFill>
              </a:rPr>
              <a:t>t</a:t>
            </a:r>
            <a:r>
              <a:rPr sz="2000" spc="-15" dirty="0">
                <a:solidFill>
                  <a:srgbClr val="002060"/>
                </a:solidFill>
              </a:rPr>
              <a:t>r</a:t>
            </a:r>
            <a:r>
              <a:rPr sz="2000" dirty="0">
                <a:solidFill>
                  <a:srgbClr val="002060"/>
                </a:solidFill>
              </a:rPr>
              <a:t>u</a:t>
            </a:r>
            <a:r>
              <a:rPr sz="2000" spc="-10" dirty="0">
                <a:solidFill>
                  <a:srgbClr val="002060"/>
                </a:solidFill>
              </a:rPr>
              <a:t>c</a:t>
            </a:r>
            <a:r>
              <a:rPr sz="2000" spc="-1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u</a:t>
            </a:r>
            <a:r>
              <a:rPr sz="2000" spc="-40" dirty="0">
                <a:solidFill>
                  <a:srgbClr val="002060"/>
                </a:solidFill>
              </a:rPr>
              <a:t>r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dirty="0">
                <a:solidFill>
                  <a:srgbClr val="002060"/>
                </a:solidFill>
              </a:rPr>
              <a:t>d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40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 (X</a:t>
            </a:r>
            <a:r>
              <a:rPr sz="2000" spc="-25" dirty="0">
                <a:solidFill>
                  <a:srgbClr val="002060"/>
                </a:solidFill>
              </a:rPr>
              <a:t>M</a:t>
            </a:r>
            <a:r>
              <a:rPr sz="2000" spc="5" dirty="0">
                <a:solidFill>
                  <a:srgbClr val="002060"/>
                </a:solidFill>
              </a:rPr>
              <a:t>L</a:t>
            </a:r>
            <a:r>
              <a:rPr sz="2000" dirty="0">
                <a:solidFill>
                  <a:srgbClr val="002060"/>
                </a:solidFill>
              </a:rPr>
              <a:t>)</a:t>
            </a:r>
            <a:endParaRPr sz="2000" dirty="0"/>
          </a:p>
          <a:p>
            <a:pPr marL="355600" indent="-342900">
              <a:lnSpc>
                <a:spcPts val="2130"/>
              </a:lnSpc>
              <a:spcBef>
                <a:spcPts val="2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15" dirty="0">
                <a:solidFill>
                  <a:srgbClr val="002060"/>
                </a:solidFill>
              </a:rPr>
              <a:t>G</a:t>
            </a:r>
            <a:r>
              <a:rPr sz="2000" spc="-50" dirty="0">
                <a:solidFill>
                  <a:srgbClr val="002060"/>
                </a:solidFill>
              </a:rPr>
              <a:t>r</a:t>
            </a:r>
            <a:r>
              <a:rPr sz="2000" spc="-5" dirty="0">
                <a:solidFill>
                  <a:srgbClr val="002060"/>
                </a:solidFill>
              </a:rPr>
              <a:t>a</a:t>
            </a:r>
            <a:r>
              <a:rPr sz="2000" dirty="0">
                <a:solidFill>
                  <a:srgbClr val="002060"/>
                </a:solidFill>
              </a:rPr>
              <a:t>ph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40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endParaRPr sz="2000" dirty="0"/>
          </a:p>
          <a:p>
            <a:pPr marL="755650" lvl="1" indent="-285750">
              <a:lnSpc>
                <a:spcPts val="1770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5" dirty="0">
                <a:solidFill>
                  <a:srgbClr val="002060"/>
                </a:solidFill>
              </a:rPr>
              <a:t>So</a:t>
            </a:r>
            <a:r>
              <a:rPr sz="2000" spc="-10" dirty="0">
                <a:solidFill>
                  <a:srgbClr val="002060"/>
                </a:solidFill>
              </a:rPr>
              <a:t>c</a:t>
            </a:r>
            <a:r>
              <a:rPr sz="2000" spc="5" dirty="0">
                <a:solidFill>
                  <a:srgbClr val="002060"/>
                </a:solidFill>
              </a:rPr>
              <a:t>i</a:t>
            </a:r>
            <a:r>
              <a:rPr sz="2000" spc="-10" dirty="0">
                <a:solidFill>
                  <a:srgbClr val="002060"/>
                </a:solidFill>
              </a:rPr>
              <a:t>a</a:t>
            </a:r>
            <a:r>
              <a:rPr sz="2000" dirty="0">
                <a:solidFill>
                  <a:srgbClr val="002060"/>
                </a:solidFill>
              </a:rPr>
              <a:t>l </a:t>
            </a:r>
            <a:r>
              <a:rPr sz="2000" spc="-20" dirty="0">
                <a:solidFill>
                  <a:srgbClr val="002060"/>
                </a:solidFill>
              </a:rPr>
              <a:t>N</a:t>
            </a:r>
            <a:r>
              <a:rPr sz="2000" spc="-15" dirty="0">
                <a:solidFill>
                  <a:srgbClr val="002060"/>
                </a:solidFill>
              </a:rPr>
              <a:t>e</a:t>
            </a:r>
            <a:r>
              <a:rPr sz="2000" spc="-10" dirty="0">
                <a:solidFill>
                  <a:srgbClr val="002060"/>
                </a:solidFill>
              </a:rPr>
              <a:t>t</a:t>
            </a:r>
            <a:r>
              <a:rPr sz="2000" spc="-30" dirty="0">
                <a:solidFill>
                  <a:srgbClr val="002060"/>
                </a:solidFill>
              </a:rPr>
              <a:t>w</a:t>
            </a:r>
            <a:r>
              <a:rPr sz="2000" spc="-5" dirty="0">
                <a:solidFill>
                  <a:srgbClr val="002060"/>
                </a:solidFill>
              </a:rPr>
              <a:t>o</a:t>
            </a:r>
            <a:r>
              <a:rPr sz="2000" spc="-10" dirty="0">
                <a:solidFill>
                  <a:srgbClr val="002060"/>
                </a:solidFill>
              </a:rPr>
              <a:t>r</a:t>
            </a:r>
            <a:r>
              <a:rPr sz="2000" spc="-5" dirty="0">
                <a:solidFill>
                  <a:srgbClr val="002060"/>
                </a:solidFill>
              </a:rPr>
              <a:t>k, S</a:t>
            </a:r>
            <a:r>
              <a:rPr sz="2000" spc="-10" dirty="0">
                <a:solidFill>
                  <a:srgbClr val="002060"/>
                </a:solidFill>
              </a:rPr>
              <a:t>ema</a:t>
            </a:r>
            <a:r>
              <a:rPr sz="2000" spc="-15" dirty="0">
                <a:solidFill>
                  <a:srgbClr val="002060"/>
                </a:solidFill>
              </a:rPr>
              <a:t>n</a:t>
            </a:r>
            <a:r>
              <a:rPr sz="2000" spc="-10" dirty="0">
                <a:solidFill>
                  <a:srgbClr val="002060"/>
                </a:solidFill>
              </a:rPr>
              <a:t>t</a:t>
            </a:r>
            <a:r>
              <a:rPr sz="2000" spc="5" dirty="0">
                <a:solidFill>
                  <a:srgbClr val="002060"/>
                </a:solidFill>
              </a:rPr>
              <a:t>i</a:t>
            </a:r>
            <a:r>
              <a:rPr sz="2000" spc="-10" dirty="0">
                <a:solidFill>
                  <a:srgbClr val="002060"/>
                </a:solidFill>
              </a:rPr>
              <a:t>c</a:t>
            </a:r>
            <a:r>
              <a:rPr sz="2000" dirty="0">
                <a:solidFill>
                  <a:srgbClr val="002060"/>
                </a:solidFill>
              </a:rPr>
              <a:t> </a:t>
            </a:r>
            <a:r>
              <a:rPr sz="2000" spc="-70" dirty="0">
                <a:solidFill>
                  <a:srgbClr val="002060"/>
                </a:solidFill>
              </a:rPr>
              <a:t>W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dirty="0">
                <a:solidFill>
                  <a:srgbClr val="002060"/>
                </a:solidFill>
              </a:rPr>
              <a:t>b</a:t>
            </a:r>
            <a:r>
              <a:rPr sz="2000" spc="-5" dirty="0">
                <a:solidFill>
                  <a:srgbClr val="002060"/>
                </a:solidFill>
              </a:rPr>
              <a:t> (</a:t>
            </a:r>
            <a:r>
              <a:rPr sz="2000" spc="-15" dirty="0">
                <a:solidFill>
                  <a:srgbClr val="002060"/>
                </a:solidFill>
              </a:rPr>
              <a:t>R</a:t>
            </a:r>
            <a:r>
              <a:rPr sz="2000" dirty="0">
                <a:solidFill>
                  <a:srgbClr val="002060"/>
                </a:solidFill>
              </a:rPr>
              <a:t>D</a:t>
            </a:r>
            <a:r>
              <a:rPr sz="2000" spc="-5" dirty="0">
                <a:solidFill>
                  <a:srgbClr val="002060"/>
                </a:solidFill>
              </a:rPr>
              <a:t>F), </a:t>
            </a:r>
            <a:r>
              <a:rPr sz="2000" dirty="0">
                <a:solidFill>
                  <a:srgbClr val="002060"/>
                </a:solidFill>
              </a:rPr>
              <a:t>…</a:t>
            </a:r>
            <a:endParaRPr sz="2000" dirty="0"/>
          </a:p>
          <a:p>
            <a:pPr lvl="1">
              <a:spcBef>
                <a:spcPts val="29"/>
              </a:spcBef>
              <a:buClr>
                <a:srgbClr val="002060"/>
              </a:buClr>
              <a:buFont typeface="Arial"/>
              <a:buChar char="–"/>
            </a:pPr>
            <a:endParaRPr sz="2000" dirty="0"/>
          </a:p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</a:rPr>
              <a:t>St</a:t>
            </a:r>
            <a:r>
              <a:rPr sz="2000" spc="-40" dirty="0">
                <a:solidFill>
                  <a:srgbClr val="002060"/>
                </a:solidFill>
              </a:rPr>
              <a:t>r</a:t>
            </a:r>
            <a:r>
              <a:rPr sz="2000" spc="-5" dirty="0">
                <a:solidFill>
                  <a:srgbClr val="002060"/>
                </a:solidFill>
              </a:rPr>
              <a:t>e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-5" dirty="0">
                <a:solidFill>
                  <a:srgbClr val="002060"/>
                </a:solidFill>
              </a:rPr>
              <a:t>mi</a:t>
            </a:r>
            <a:r>
              <a:rPr sz="2000" spc="5" dirty="0">
                <a:solidFill>
                  <a:srgbClr val="002060"/>
                </a:solidFill>
              </a:rPr>
              <a:t>n</a:t>
            </a:r>
            <a:r>
              <a:rPr sz="2000" spc="-10" dirty="0">
                <a:solidFill>
                  <a:srgbClr val="002060"/>
                </a:solidFill>
              </a:rPr>
              <a:t>g</a:t>
            </a:r>
            <a:r>
              <a:rPr sz="2000" spc="5" dirty="0">
                <a:solidFill>
                  <a:srgbClr val="002060"/>
                </a:solidFill>
              </a:rPr>
              <a:t> 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3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endParaRPr sz="2000" dirty="0"/>
          </a:p>
          <a:p>
            <a:pPr marL="755650" lvl="1" indent="-285750">
              <a:spcBef>
                <a:spcPts val="3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20" dirty="0">
                <a:solidFill>
                  <a:srgbClr val="002060"/>
                </a:solidFill>
              </a:rPr>
              <a:t>Y</a:t>
            </a:r>
            <a:r>
              <a:rPr sz="2000" spc="-5" dirty="0">
                <a:solidFill>
                  <a:srgbClr val="002060"/>
                </a:solidFill>
              </a:rPr>
              <a:t>o</a:t>
            </a:r>
            <a:r>
              <a:rPr sz="2000" dirty="0">
                <a:solidFill>
                  <a:srgbClr val="002060"/>
                </a:solidFill>
              </a:rPr>
              <a:t>u</a:t>
            </a:r>
            <a:r>
              <a:rPr sz="2000" spc="-5" dirty="0">
                <a:solidFill>
                  <a:srgbClr val="002060"/>
                </a:solidFill>
              </a:rPr>
              <a:t> </a:t>
            </a:r>
            <a:r>
              <a:rPr sz="2000" spc="-20" dirty="0">
                <a:solidFill>
                  <a:srgbClr val="002060"/>
                </a:solidFill>
              </a:rPr>
              <a:t>c</a:t>
            </a:r>
            <a:r>
              <a:rPr sz="2000" spc="-10" dirty="0">
                <a:solidFill>
                  <a:srgbClr val="002060"/>
                </a:solidFill>
              </a:rPr>
              <a:t>a</a:t>
            </a:r>
            <a:r>
              <a:rPr sz="2000" dirty="0">
                <a:solidFill>
                  <a:srgbClr val="002060"/>
                </a:solidFill>
              </a:rPr>
              <a:t>n</a:t>
            </a:r>
            <a:r>
              <a:rPr sz="2000" spc="-5" dirty="0">
                <a:solidFill>
                  <a:srgbClr val="002060"/>
                </a:solidFill>
              </a:rPr>
              <a:t> on</a:t>
            </a:r>
            <a:r>
              <a:rPr sz="2000" spc="5" dirty="0">
                <a:solidFill>
                  <a:srgbClr val="002060"/>
                </a:solidFill>
              </a:rPr>
              <a:t>l</a:t>
            </a:r>
            <a:r>
              <a:rPr sz="2000" spc="-10" dirty="0">
                <a:solidFill>
                  <a:srgbClr val="002060"/>
                </a:solidFill>
              </a:rPr>
              <a:t>y </a:t>
            </a:r>
            <a:r>
              <a:rPr sz="2000" dirty="0">
                <a:solidFill>
                  <a:srgbClr val="002060"/>
                </a:solidFill>
              </a:rPr>
              <a:t>s</a:t>
            </a:r>
            <a:r>
              <a:rPr sz="2000" spc="-20" dirty="0">
                <a:solidFill>
                  <a:srgbClr val="002060"/>
                </a:solidFill>
              </a:rPr>
              <a:t>c</a:t>
            </a:r>
            <a:r>
              <a:rPr sz="2000" spc="-10" dirty="0">
                <a:solidFill>
                  <a:srgbClr val="002060"/>
                </a:solidFill>
              </a:rPr>
              <a:t>a</a:t>
            </a:r>
            <a:r>
              <a:rPr sz="2000" dirty="0">
                <a:solidFill>
                  <a:srgbClr val="002060"/>
                </a:solidFill>
              </a:rPr>
              <a:t>n</a:t>
            </a:r>
            <a:r>
              <a:rPr sz="2000" spc="-5" dirty="0">
                <a:solidFill>
                  <a:srgbClr val="002060"/>
                </a:solidFill>
              </a:rPr>
              <a:t> </a:t>
            </a:r>
            <a:r>
              <a:rPr sz="2000" spc="-15" dirty="0">
                <a:solidFill>
                  <a:srgbClr val="002060"/>
                </a:solidFill>
              </a:rPr>
              <a:t>th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dirty="0">
                <a:solidFill>
                  <a:srgbClr val="002060"/>
                </a:solidFill>
              </a:rPr>
              <a:t> </a:t>
            </a:r>
            <a:r>
              <a:rPr sz="2000" spc="-5" dirty="0">
                <a:solidFill>
                  <a:srgbClr val="002060"/>
                </a:solidFill>
              </a:rPr>
              <a:t>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30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-10" dirty="0">
                <a:solidFill>
                  <a:srgbClr val="002060"/>
                </a:solidFill>
              </a:rPr>
              <a:t> </a:t>
            </a:r>
            <a:r>
              <a:rPr sz="2000" spc="-5" dirty="0">
                <a:solidFill>
                  <a:srgbClr val="002060"/>
                </a:solidFill>
              </a:rPr>
              <a:t>on</a:t>
            </a:r>
            <a:r>
              <a:rPr sz="2000" dirty="0">
                <a:solidFill>
                  <a:srgbClr val="002060"/>
                </a:solidFill>
              </a:rPr>
              <a:t>c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endParaRPr sz="2000" dirty="0"/>
          </a:p>
          <a:p>
            <a:pPr lvl="1">
              <a:lnSpc>
                <a:spcPct val="100000"/>
              </a:lnSpc>
              <a:buClr>
                <a:srgbClr val="002060"/>
              </a:buClr>
              <a:buFont typeface="Arial"/>
              <a:buChar char="–"/>
            </a:pPr>
            <a:endParaRPr sz="2000" dirty="0"/>
          </a:p>
          <a:p>
            <a:pPr marL="355600" marR="44450" indent="-342900">
              <a:lnSpc>
                <a:spcPct val="78900"/>
              </a:lnSpc>
              <a:spcBef>
                <a:spcPts val="92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15" dirty="0">
                <a:solidFill>
                  <a:srgbClr val="002060"/>
                </a:solidFill>
              </a:rPr>
              <a:t>A </a:t>
            </a:r>
            <a:r>
              <a:rPr sz="2000" spc="-5" dirty="0">
                <a:solidFill>
                  <a:srgbClr val="002060"/>
                </a:solidFill>
              </a:rPr>
              <a:t>si</a:t>
            </a:r>
            <a:r>
              <a:rPr sz="2000" dirty="0">
                <a:solidFill>
                  <a:srgbClr val="002060"/>
                </a:solidFill>
              </a:rPr>
              <a:t>n</a:t>
            </a:r>
            <a:r>
              <a:rPr sz="2000" spc="-10" dirty="0">
                <a:solidFill>
                  <a:srgbClr val="002060"/>
                </a:solidFill>
              </a:rPr>
              <a:t>g</a:t>
            </a:r>
            <a:r>
              <a:rPr sz="2000" spc="-5" dirty="0">
                <a:solidFill>
                  <a:srgbClr val="002060"/>
                </a:solidFill>
              </a:rPr>
              <a:t>l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10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app</a:t>
            </a:r>
            <a:r>
              <a:rPr sz="2000" spc="-5" dirty="0">
                <a:solidFill>
                  <a:srgbClr val="002060"/>
                </a:solidFill>
              </a:rPr>
              <a:t>li</a:t>
            </a:r>
            <a:r>
              <a:rPr sz="2000" spc="-25" dirty="0">
                <a:solidFill>
                  <a:srgbClr val="002060"/>
                </a:solidFill>
              </a:rPr>
              <a:t>c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15" dirty="0">
                <a:solidFill>
                  <a:srgbClr val="002060"/>
                </a:solidFill>
              </a:rPr>
              <a:t>t</a:t>
            </a:r>
            <a:r>
              <a:rPr sz="2000" spc="-5" dirty="0">
                <a:solidFill>
                  <a:srgbClr val="002060"/>
                </a:solidFill>
              </a:rPr>
              <a:t>i</a:t>
            </a:r>
            <a:r>
              <a:rPr sz="2000" dirty="0">
                <a:solidFill>
                  <a:srgbClr val="002060"/>
                </a:solidFill>
              </a:rPr>
              <a:t>on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spc="-25" dirty="0">
                <a:solidFill>
                  <a:srgbClr val="002060"/>
                </a:solidFill>
              </a:rPr>
              <a:t>c</a:t>
            </a:r>
            <a:r>
              <a:rPr sz="2000" dirty="0">
                <a:solidFill>
                  <a:srgbClr val="002060"/>
                </a:solidFill>
              </a:rPr>
              <a:t>an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b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10" dirty="0">
                <a:solidFill>
                  <a:srgbClr val="002060"/>
                </a:solidFill>
              </a:rPr>
              <a:t> </a:t>
            </a:r>
            <a:r>
              <a:rPr sz="2000" spc="-25" dirty="0">
                <a:solidFill>
                  <a:srgbClr val="002060"/>
                </a:solidFill>
              </a:rPr>
              <a:t>g</a:t>
            </a:r>
            <a:r>
              <a:rPr sz="2000" spc="-5" dirty="0">
                <a:solidFill>
                  <a:srgbClr val="002060"/>
                </a:solidFill>
              </a:rPr>
              <a:t>e</a:t>
            </a:r>
            <a:r>
              <a:rPr sz="2000" dirty="0">
                <a:solidFill>
                  <a:srgbClr val="002060"/>
                </a:solidFill>
              </a:rPr>
              <a:t>n</a:t>
            </a:r>
            <a:r>
              <a:rPr sz="2000" spc="-5" dirty="0">
                <a:solidFill>
                  <a:srgbClr val="002060"/>
                </a:solidFill>
              </a:rPr>
              <a:t>e</a:t>
            </a:r>
            <a:r>
              <a:rPr sz="2000" spc="-50" dirty="0">
                <a:solidFill>
                  <a:srgbClr val="002060"/>
                </a:solidFill>
              </a:rPr>
              <a:t>r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15" dirty="0">
                <a:solidFill>
                  <a:srgbClr val="002060"/>
                </a:solidFill>
              </a:rPr>
              <a:t>t</a:t>
            </a:r>
            <a:r>
              <a:rPr sz="2000" spc="-5" dirty="0">
                <a:solidFill>
                  <a:srgbClr val="002060"/>
                </a:solidFill>
              </a:rPr>
              <a:t>i</a:t>
            </a:r>
            <a:r>
              <a:rPr sz="2000" dirty="0">
                <a:solidFill>
                  <a:srgbClr val="002060"/>
                </a:solidFill>
              </a:rPr>
              <a:t>n</a:t>
            </a:r>
            <a:r>
              <a:rPr sz="2000" spc="50" dirty="0">
                <a:solidFill>
                  <a:srgbClr val="002060"/>
                </a:solidFill>
              </a:rPr>
              <a:t>g</a:t>
            </a:r>
            <a:r>
              <a:rPr sz="2000" spc="-30" dirty="0">
                <a:solidFill>
                  <a:srgbClr val="002060"/>
                </a:solidFill>
              </a:rPr>
              <a:t>/</a:t>
            </a:r>
            <a:r>
              <a:rPr sz="2000" spc="-25" dirty="0">
                <a:solidFill>
                  <a:srgbClr val="002060"/>
                </a:solidFill>
              </a:rPr>
              <a:t>c</a:t>
            </a:r>
            <a:r>
              <a:rPr sz="2000" dirty="0">
                <a:solidFill>
                  <a:srgbClr val="002060"/>
                </a:solidFill>
              </a:rPr>
              <a:t>o</a:t>
            </a:r>
            <a:r>
              <a:rPr sz="2000" spc="-5" dirty="0">
                <a:solidFill>
                  <a:srgbClr val="002060"/>
                </a:solidFill>
              </a:rPr>
              <a:t>lle</a:t>
            </a:r>
            <a:r>
              <a:rPr sz="2000" spc="-10" dirty="0">
                <a:solidFill>
                  <a:srgbClr val="002060"/>
                </a:solidFill>
              </a:rPr>
              <a:t>c</a:t>
            </a:r>
            <a:r>
              <a:rPr sz="2000" spc="-15" dirty="0">
                <a:solidFill>
                  <a:srgbClr val="002060"/>
                </a:solidFill>
              </a:rPr>
              <a:t>t</a:t>
            </a:r>
            <a:r>
              <a:rPr sz="2000" spc="-5" dirty="0">
                <a:solidFill>
                  <a:srgbClr val="002060"/>
                </a:solidFill>
              </a:rPr>
              <a:t>i</a:t>
            </a:r>
            <a:r>
              <a:rPr sz="2000" dirty="0">
                <a:solidFill>
                  <a:srgbClr val="002060"/>
                </a:solidFill>
              </a:rPr>
              <a:t>n</a:t>
            </a:r>
            <a:r>
              <a:rPr sz="2000" spc="-10" dirty="0">
                <a:solidFill>
                  <a:srgbClr val="002060"/>
                </a:solidFill>
              </a:rPr>
              <a:t>g</a:t>
            </a:r>
            <a:r>
              <a:rPr sz="2000" spc="-5" dirty="0">
                <a:solidFill>
                  <a:srgbClr val="002060"/>
                </a:solidFill>
              </a:rPr>
              <a:t> </a:t>
            </a:r>
            <a:r>
              <a:rPr sz="2000" spc="-20" dirty="0">
                <a:solidFill>
                  <a:srgbClr val="002060"/>
                </a:solidFill>
              </a:rPr>
              <a:t>m</a:t>
            </a:r>
            <a:r>
              <a:rPr sz="2000" spc="-10" dirty="0">
                <a:solidFill>
                  <a:srgbClr val="002060"/>
                </a:solidFill>
              </a:rPr>
              <a:t>a</a:t>
            </a:r>
            <a:r>
              <a:rPr sz="2000" spc="-30" dirty="0">
                <a:solidFill>
                  <a:srgbClr val="002060"/>
                </a:solidFill>
              </a:rPr>
              <a:t>n</a:t>
            </a:r>
            <a:r>
              <a:rPr sz="2000" spc="-10" dirty="0">
                <a:solidFill>
                  <a:srgbClr val="002060"/>
                </a:solidFill>
              </a:rPr>
              <a:t>y</a:t>
            </a:r>
            <a:r>
              <a:rPr sz="2000" dirty="0">
                <a:solidFill>
                  <a:srgbClr val="002060"/>
                </a:solidFill>
              </a:rPr>
              <a:t> </a:t>
            </a:r>
            <a:r>
              <a:rPr sz="2000" spc="-15" dirty="0">
                <a:solidFill>
                  <a:srgbClr val="002060"/>
                </a:solidFill>
              </a:rPr>
              <a:t>ty</a:t>
            </a:r>
            <a:r>
              <a:rPr sz="2000" dirty="0">
                <a:solidFill>
                  <a:srgbClr val="002060"/>
                </a:solidFill>
              </a:rPr>
              <a:t>p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dirty="0">
                <a:solidFill>
                  <a:srgbClr val="002060"/>
                </a:solidFill>
              </a:rPr>
              <a:t>s of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40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endParaRPr sz="2000" dirty="0"/>
          </a:p>
          <a:p>
            <a:pPr>
              <a:spcBef>
                <a:spcPts val="8"/>
              </a:spcBef>
              <a:buClr>
                <a:srgbClr val="002060"/>
              </a:buClr>
              <a:buFont typeface="Arial"/>
              <a:buChar char="•"/>
            </a:pPr>
            <a:endParaRPr sz="2000" dirty="0"/>
          </a:p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15" dirty="0">
                <a:solidFill>
                  <a:srgbClr val="002060"/>
                </a:solidFill>
              </a:rPr>
              <a:t>B</a:t>
            </a:r>
            <a:r>
              <a:rPr sz="2000" spc="-5" dirty="0">
                <a:solidFill>
                  <a:srgbClr val="002060"/>
                </a:solidFill>
              </a:rPr>
              <a:t>i</a:t>
            </a:r>
            <a:r>
              <a:rPr sz="2000" spc="-10" dirty="0">
                <a:solidFill>
                  <a:srgbClr val="002060"/>
                </a:solidFill>
              </a:rPr>
              <a:t>g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spc="-15" dirty="0">
                <a:solidFill>
                  <a:srgbClr val="002060"/>
                </a:solidFill>
              </a:rPr>
              <a:t>P</a:t>
            </a:r>
            <a:r>
              <a:rPr sz="2000" dirty="0">
                <a:solidFill>
                  <a:srgbClr val="002060"/>
                </a:solidFill>
              </a:rPr>
              <a:t>ub</a:t>
            </a:r>
            <a:r>
              <a:rPr sz="2000" spc="-5" dirty="0">
                <a:solidFill>
                  <a:srgbClr val="002060"/>
                </a:solidFill>
              </a:rPr>
              <a:t>li</a:t>
            </a:r>
            <a:r>
              <a:rPr sz="2000" spc="-10" dirty="0">
                <a:solidFill>
                  <a:srgbClr val="002060"/>
                </a:solidFill>
              </a:rPr>
              <a:t>c</a:t>
            </a:r>
            <a:r>
              <a:rPr sz="2000" spc="5" dirty="0">
                <a:solidFill>
                  <a:srgbClr val="002060"/>
                </a:solidFill>
              </a:rPr>
              <a:t> D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3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a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(on</a:t>
            </a:r>
            <a:r>
              <a:rPr sz="2000" spc="-5" dirty="0">
                <a:solidFill>
                  <a:srgbClr val="002060"/>
                </a:solidFill>
              </a:rPr>
              <a:t>li</a:t>
            </a:r>
            <a:r>
              <a:rPr sz="2000" dirty="0">
                <a:solidFill>
                  <a:srgbClr val="002060"/>
                </a:solidFill>
              </a:rPr>
              <a:t>n</a:t>
            </a:r>
            <a:r>
              <a:rPr sz="2000" spc="-10" dirty="0">
                <a:solidFill>
                  <a:srgbClr val="002060"/>
                </a:solidFill>
              </a:rPr>
              <a:t>e,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spc="-35" dirty="0">
                <a:solidFill>
                  <a:srgbClr val="002060"/>
                </a:solidFill>
              </a:rPr>
              <a:t>w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-20" dirty="0">
                <a:solidFill>
                  <a:srgbClr val="002060"/>
                </a:solidFill>
              </a:rPr>
              <a:t>a</a:t>
            </a:r>
            <a:r>
              <a:rPr sz="2000" spc="-15" dirty="0">
                <a:solidFill>
                  <a:srgbClr val="002060"/>
                </a:solidFill>
              </a:rPr>
              <a:t>t</a:t>
            </a:r>
            <a:r>
              <a:rPr sz="2000" dirty="0">
                <a:solidFill>
                  <a:srgbClr val="002060"/>
                </a:solidFill>
              </a:rPr>
              <a:t>h</a:t>
            </a:r>
            <a:r>
              <a:rPr sz="2000" spc="-10" dirty="0">
                <a:solidFill>
                  <a:srgbClr val="002060"/>
                </a:solidFill>
              </a:rPr>
              <a:t>e</a:t>
            </a:r>
            <a:r>
              <a:rPr sz="2000" spc="-170" dirty="0">
                <a:solidFill>
                  <a:srgbClr val="002060"/>
                </a:solidFill>
              </a:rPr>
              <a:t>r</a:t>
            </a:r>
            <a:r>
              <a:rPr sz="2000" spc="-5" dirty="0">
                <a:solidFill>
                  <a:srgbClr val="002060"/>
                </a:solidFill>
              </a:rPr>
              <a:t>,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dirty="0">
                <a:solidFill>
                  <a:srgbClr val="002060"/>
                </a:solidFill>
              </a:rPr>
              <a:t>f</a:t>
            </a:r>
            <a:r>
              <a:rPr sz="2000" spc="-5" dirty="0">
                <a:solidFill>
                  <a:srgbClr val="002060"/>
                </a:solidFill>
              </a:rPr>
              <a:t>i</a:t>
            </a:r>
            <a:r>
              <a:rPr sz="2000" dirty="0">
                <a:solidFill>
                  <a:srgbClr val="002060"/>
                </a:solidFill>
              </a:rPr>
              <a:t>nan</a:t>
            </a:r>
            <a:r>
              <a:rPr sz="2000" spc="-10" dirty="0">
                <a:solidFill>
                  <a:srgbClr val="002060"/>
                </a:solidFill>
              </a:rPr>
              <a:t>ce,</a:t>
            </a:r>
            <a:r>
              <a:rPr sz="2000" spc="5" dirty="0">
                <a:solidFill>
                  <a:srgbClr val="002060"/>
                </a:solidFill>
              </a:rPr>
              <a:t> </a:t>
            </a:r>
            <a:r>
              <a:rPr sz="2000" spc="-20" dirty="0">
                <a:solidFill>
                  <a:srgbClr val="002060"/>
                </a:solidFill>
              </a:rPr>
              <a:t>e</a:t>
            </a:r>
            <a:r>
              <a:rPr sz="2000" spc="-40" dirty="0">
                <a:solidFill>
                  <a:srgbClr val="002060"/>
                </a:solidFill>
              </a:rPr>
              <a:t>t</a:t>
            </a:r>
            <a:r>
              <a:rPr sz="2000" spc="-10" dirty="0">
                <a:solidFill>
                  <a:srgbClr val="002060"/>
                </a:solidFill>
              </a:rPr>
              <a:t>c</a:t>
            </a:r>
            <a:r>
              <a:rPr sz="2000" dirty="0">
                <a:solidFill>
                  <a:srgbClr val="002060"/>
                </a:solidFill>
              </a:rPr>
              <a:t>)</a:t>
            </a:r>
            <a:endParaRPr sz="2000" dirty="0"/>
          </a:p>
          <a:p>
            <a:pPr>
              <a:lnSpc>
                <a:spcPct val="100000"/>
              </a:lnSpc>
            </a:pPr>
            <a:endParaRPr dirty="0">
              <a:latin typeface="Times New Roman"/>
              <a:cs typeface="Times New Roman"/>
            </a:endParaRPr>
          </a:p>
          <a:p>
            <a:pPr>
              <a:spcBef>
                <a:spcPts val="3"/>
              </a:spcBef>
            </a:pPr>
            <a:endParaRPr sz="1550" dirty="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127616" y="594461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25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249829" y="4548171"/>
            <a:ext cx="3898265" cy="11172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12700">
              <a:lnSpc>
                <a:spcPct val="101899"/>
              </a:lnSpc>
            </a:pPr>
            <a:r>
              <a:rPr lang="en-GB" sz="2400" spc="-28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lang="en-GB" sz="2400" dirty="0">
                <a:solidFill>
                  <a:srgbClr val="0000FF"/>
                </a:solidFill>
                <a:latin typeface="Calibri"/>
                <a:cs typeface="Calibri"/>
              </a:rPr>
              <a:t>o </a:t>
            </a:r>
            <a:r>
              <a:rPr lang="en-GB" sz="2400" spc="-7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lang="en-GB" sz="2400" spc="10" dirty="0">
                <a:solidFill>
                  <a:srgbClr val="0000FF"/>
                </a:solidFill>
                <a:latin typeface="Calibri"/>
                <a:cs typeface="Calibri"/>
              </a:rPr>
              <a:t>x</a:t>
            </a:r>
            <a:r>
              <a:rPr lang="en-GB" sz="2400" spc="-1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lang="en-GB" sz="2400" spc="-8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lang="en-GB" sz="240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lang="en-GB" sz="2400" spc="-20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lang="en-GB" sz="2400" spc="-1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lang="en-GB" sz="2400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lang="en-GB" sz="2400" spc="-20" dirty="0">
                <a:solidFill>
                  <a:srgbClr val="0000FF"/>
                </a:solidFill>
                <a:latin typeface="Calibri"/>
                <a:cs typeface="Calibri"/>
              </a:rPr>
              <a:t>k</a:t>
            </a:r>
            <a:r>
              <a:rPr lang="en-GB" sz="2400" spc="5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lang="en-GB" sz="2400" spc="-1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lang="en-GB" sz="2400" spc="-30" dirty="0">
                <a:solidFill>
                  <a:srgbClr val="0000FF"/>
                </a:solidFill>
                <a:latin typeface="Calibri"/>
                <a:cs typeface="Calibri"/>
              </a:rPr>
              <a:t>w</a:t>
            </a:r>
            <a:r>
              <a:rPr lang="en-GB" sz="2400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lang="en-GB" sz="2400" spc="-2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lang="en-GB" sz="2400" spc="5" dirty="0">
                <a:solidFill>
                  <a:srgbClr val="0000FF"/>
                </a:solidFill>
                <a:latin typeface="Calibri"/>
                <a:cs typeface="Calibri"/>
              </a:rPr>
              <a:t>d</a:t>
            </a:r>
            <a:r>
              <a:rPr lang="en-GB" sz="2400" spc="-40" dirty="0">
                <a:solidFill>
                  <a:srgbClr val="0000FF"/>
                </a:solidFill>
                <a:latin typeface="Calibri"/>
                <a:cs typeface="Calibri"/>
              </a:rPr>
              <a:t>g</a:t>
            </a:r>
            <a:r>
              <a:rPr lang="en-GB" sz="2400" spc="-3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endParaRPr lang="en-GB" sz="2400" dirty="0">
              <a:latin typeface="Arial"/>
              <a:cs typeface="Arial"/>
            </a:endParaRPr>
          </a:p>
          <a:p>
            <a:pPr marL="12700" marR="5080" indent="-12700">
              <a:lnSpc>
                <a:spcPct val="101899"/>
              </a:lnSpc>
            </a:pPr>
            <a:r>
              <a:rPr sz="2400" dirty="0" smtClean="0">
                <a:solidFill>
                  <a:srgbClr val="0000FF"/>
                </a:solidFill>
                <a:latin typeface="Calibri"/>
                <a:cs typeface="Calibri"/>
              </a:rPr>
              <a:t>all </a:t>
            </a:r>
            <a:r>
              <a:rPr sz="2400" spc="-1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400" spc="5" dirty="0">
                <a:solidFill>
                  <a:srgbClr val="0000FF"/>
                </a:solidFill>
                <a:latin typeface="Calibri"/>
                <a:cs typeface="Calibri"/>
              </a:rPr>
              <a:t>h</a:t>
            </a:r>
            <a:r>
              <a:rPr sz="2400" spc="-2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400" spc="-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400" spc="-2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400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00FF"/>
                </a:solidFill>
                <a:latin typeface="Calibri"/>
                <a:cs typeface="Calibri"/>
              </a:rPr>
              <a:t>ty</a:t>
            </a:r>
            <a:r>
              <a:rPr sz="2400" spc="5" dirty="0">
                <a:solidFill>
                  <a:srgbClr val="0000FF"/>
                </a:solidFill>
                <a:latin typeface="Calibri"/>
                <a:cs typeface="Calibri"/>
              </a:rPr>
              <a:t>p</a:t>
            </a:r>
            <a:r>
              <a:rPr sz="2400" spc="-2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2400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00FF"/>
                </a:solidFill>
                <a:latin typeface="Calibri"/>
                <a:cs typeface="Calibri"/>
              </a:rPr>
              <a:t>of</a:t>
            </a:r>
            <a:r>
              <a:rPr sz="2400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spc="5" dirty="0">
                <a:solidFill>
                  <a:srgbClr val="0000FF"/>
                </a:solidFill>
                <a:latin typeface="Calibri"/>
                <a:cs typeface="Calibri"/>
              </a:rPr>
              <a:t>d</a:t>
            </a:r>
            <a:r>
              <a:rPr sz="2400" spc="-25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2400" spc="-5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00FF"/>
                </a:solidFill>
                <a:latin typeface="Calibri"/>
                <a:cs typeface="Calibri"/>
              </a:rPr>
              <a:t>a </a:t>
            </a:r>
            <a:r>
              <a:rPr sz="2400" spc="-15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2400" spc="-25" dirty="0">
                <a:solidFill>
                  <a:srgbClr val="0000FF"/>
                </a:solidFill>
                <a:latin typeface="Calibri"/>
                <a:cs typeface="Calibri"/>
              </a:rPr>
              <a:t>ee</a:t>
            </a:r>
            <a:r>
              <a:rPr sz="2400" dirty="0">
                <a:solidFill>
                  <a:srgbClr val="0000FF"/>
                </a:solidFill>
                <a:latin typeface="Calibri"/>
                <a:cs typeface="Calibri"/>
              </a:rPr>
              <a:t>d</a:t>
            </a:r>
            <a:r>
              <a:rPr sz="2400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spc="-4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00FF"/>
                </a:solidFill>
                <a:latin typeface="Calibri"/>
                <a:cs typeface="Calibri"/>
              </a:rPr>
              <a:t>o lin</a:t>
            </a:r>
            <a:r>
              <a:rPr sz="2400" spc="-125" dirty="0">
                <a:solidFill>
                  <a:srgbClr val="0000FF"/>
                </a:solidFill>
                <a:latin typeface="Calibri"/>
                <a:cs typeface="Calibri"/>
              </a:rPr>
              <a:t>k</a:t>
            </a:r>
            <a:r>
              <a:rPr sz="2400" spc="-2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00FF"/>
                </a:solidFill>
                <a:latin typeface="Calibri"/>
                <a:cs typeface="Calibri"/>
              </a:rPr>
              <a:t>d</a:t>
            </a:r>
            <a:r>
              <a:rPr sz="2400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spc="-4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2400" spc="-45" dirty="0">
                <a:solidFill>
                  <a:srgbClr val="0000FF"/>
                </a:solidFill>
                <a:latin typeface="Calibri"/>
                <a:cs typeface="Calibri"/>
              </a:rPr>
              <a:t>ge</a:t>
            </a:r>
            <a:r>
              <a:rPr sz="2400" spc="-15" dirty="0">
                <a:solidFill>
                  <a:srgbClr val="0000FF"/>
                </a:solidFill>
                <a:latin typeface="Calibri"/>
                <a:cs typeface="Calibri"/>
              </a:rPr>
              <a:t>th</a:t>
            </a:r>
            <a:r>
              <a:rPr sz="2400" spc="-2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2400" spc="-1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endParaRPr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132091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791" y="216237"/>
            <a:ext cx="2302301" cy="1621981"/>
          </a:xfrm>
          <a:prstGeom prst="rect">
            <a:avLst/>
          </a:prstGeom>
        </p:spPr>
        <p:txBody>
          <a:bodyPr vert="horz" wrap="square" lIns="0" tIns="14325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l"/>
            <a:r>
              <a:rPr sz="3200" b="1" spc="-20" dirty="0">
                <a:solidFill>
                  <a:srgbClr val="000000"/>
                </a:solidFill>
                <a:latin typeface="Calibri"/>
                <a:cs typeface="Calibri"/>
              </a:rPr>
              <a:t>A</a:t>
            </a:r>
            <a:r>
              <a:rPr sz="3200" b="1" spc="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200" b="1" spc="-15" dirty="0">
                <a:solidFill>
                  <a:srgbClr val="000000"/>
                </a:solidFill>
                <a:latin typeface="Calibri"/>
                <a:cs typeface="Calibri"/>
              </a:rPr>
              <a:t>S</a:t>
            </a:r>
            <a:r>
              <a:rPr sz="3200" b="1" spc="-20" dirty="0">
                <a:solidFill>
                  <a:srgbClr val="000000"/>
                </a:solidFill>
                <a:latin typeface="Calibri"/>
                <a:cs typeface="Calibri"/>
              </a:rPr>
              <a:t>in</a:t>
            </a:r>
            <a:r>
              <a:rPr sz="3200" b="1" spc="-5" dirty="0">
                <a:solidFill>
                  <a:srgbClr val="000000"/>
                </a:solidFill>
                <a:latin typeface="Calibri"/>
                <a:cs typeface="Calibri"/>
              </a:rPr>
              <a:t>g</a:t>
            </a:r>
            <a:r>
              <a:rPr sz="3200" b="1" spc="-15" dirty="0">
                <a:solidFill>
                  <a:srgbClr val="000000"/>
                </a:solidFill>
                <a:latin typeface="Calibri"/>
                <a:cs typeface="Calibri"/>
              </a:rPr>
              <a:t>l</a:t>
            </a:r>
            <a:r>
              <a:rPr sz="3200" b="1" dirty="0">
                <a:solidFill>
                  <a:srgbClr val="000000"/>
                </a:solidFill>
                <a:latin typeface="Calibri"/>
                <a:cs typeface="Calibri"/>
              </a:rPr>
              <a:t>e</a:t>
            </a:r>
            <a:r>
              <a:rPr sz="3200" b="1" spc="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200" b="1" spc="-10" dirty="0">
                <a:solidFill>
                  <a:srgbClr val="000000"/>
                </a:solidFill>
                <a:latin typeface="Calibri"/>
                <a:cs typeface="Calibri"/>
              </a:rPr>
              <a:t>V</a:t>
            </a:r>
            <a:r>
              <a:rPr sz="3200" b="1" spc="-15" dirty="0">
                <a:solidFill>
                  <a:srgbClr val="000000"/>
                </a:solidFill>
                <a:latin typeface="Calibri"/>
                <a:cs typeface="Calibri"/>
              </a:rPr>
              <a:t>ie</a:t>
            </a:r>
            <a:r>
              <a:rPr sz="3200" b="1" dirty="0">
                <a:solidFill>
                  <a:srgbClr val="000000"/>
                </a:solidFill>
                <a:latin typeface="Calibri"/>
                <a:cs typeface="Calibri"/>
              </a:rPr>
              <a:t>w</a:t>
            </a:r>
            <a:r>
              <a:rPr sz="3200" b="1" spc="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200" b="1" spc="-35" dirty="0">
                <a:solidFill>
                  <a:srgbClr val="000000"/>
                </a:solidFill>
                <a:latin typeface="Calibri"/>
                <a:cs typeface="Calibri"/>
              </a:rPr>
              <a:t>t</a:t>
            </a:r>
            <a:r>
              <a:rPr sz="3200" b="1" spc="-15" dirty="0">
                <a:solidFill>
                  <a:srgbClr val="000000"/>
                </a:solidFill>
                <a:latin typeface="Calibri"/>
                <a:cs typeface="Calibri"/>
              </a:rPr>
              <a:t>o</a:t>
            </a:r>
            <a:r>
              <a:rPr sz="3200" b="1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200" b="1" spc="-10" dirty="0">
                <a:solidFill>
                  <a:srgbClr val="000000"/>
                </a:solidFill>
                <a:latin typeface="Calibri"/>
                <a:cs typeface="Calibri"/>
              </a:rPr>
              <a:t>t</a:t>
            </a:r>
            <a:r>
              <a:rPr sz="3200" b="1" spc="-20" dirty="0">
                <a:solidFill>
                  <a:srgbClr val="000000"/>
                </a:solidFill>
                <a:latin typeface="Calibri"/>
                <a:cs typeface="Calibri"/>
              </a:rPr>
              <a:t>h</a:t>
            </a:r>
            <a:r>
              <a:rPr sz="3200" b="1" dirty="0">
                <a:solidFill>
                  <a:srgbClr val="000000"/>
                </a:solidFill>
                <a:latin typeface="Calibri"/>
                <a:cs typeface="Calibri"/>
              </a:rPr>
              <a:t>e</a:t>
            </a:r>
            <a:r>
              <a:rPr sz="3200" b="1" spc="5" dirty="0">
                <a:solidFill>
                  <a:srgbClr val="000000"/>
                </a:solidFill>
                <a:latin typeface="Calibri"/>
                <a:cs typeface="Calibri"/>
              </a:rPr>
              <a:t> C</a:t>
            </a:r>
            <a:r>
              <a:rPr sz="3200" b="1" spc="-20" dirty="0">
                <a:solidFill>
                  <a:srgbClr val="000000"/>
                </a:solidFill>
                <a:latin typeface="Calibri"/>
                <a:cs typeface="Calibri"/>
              </a:rPr>
              <a:t>u</a:t>
            </a:r>
            <a:r>
              <a:rPr sz="3200" b="1" spc="-55" dirty="0">
                <a:solidFill>
                  <a:srgbClr val="000000"/>
                </a:solidFill>
                <a:latin typeface="Calibri"/>
                <a:cs typeface="Calibri"/>
              </a:rPr>
              <a:t>s</a:t>
            </a:r>
            <a:r>
              <a:rPr sz="3200" b="1" spc="-35" dirty="0">
                <a:solidFill>
                  <a:srgbClr val="000000"/>
                </a:solidFill>
                <a:latin typeface="Calibri"/>
                <a:cs typeface="Calibri"/>
              </a:rPr>
              <a:t>t</a:t>
            </a:r>
            <a:r>
              <a:rPr sz="3200" b="1" spc="-20" dirty="0">
                <a:solidFill>
                  <a:srgbClr val="000000"/>
                </a:solidFill>
                <a:latin typeface="Calibri"/>
                <a:cs typeface="Calibri"/>
              </a:rPr>
              <a:t>o</a:t>
            </a:r>
            <a:r>
              <a:rPr sz="3200" b="1" spc="-5" dirty="0">
                <a:solidFill>
                  <a:srgbClr val="000000"/>
                </a:solidFill>
                <a:latin typeface="Calibri"/>
                <a:cs typeface="Calibri"/>
              </a:rPr>
              <a:t>m</a:t>
            </a:r>
            <a:r>
              <a:rPr sz="3200" b="1" dirty="0">
                <a:solidFill>
                  <a:srgbClr val="000000"/>
                </a:solidFill>
                <a:latin typeface="Calibri"/>
                <a:cs typeface="Calibri"/>
              </a:rPr>
              <a:t>er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775200" y="1547802"/>
            <a:ext cx="2476500" cy="2476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317962" y="3301888"/>
            <a:ext cx="1687830" cy="430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Cu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st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042858" y="898484"/>
            <a:ext cx="730214" cy="27532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830785" y="1461564"/>
            <a:ext cx="465656" cy="45187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53971" y="1045123"/>
            <a:ext cx="790060" cy="3429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755135" y="1435608"/>
            <a:ext cx="978408" cy="98145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947161" y="1685545"/>
            <a:ext cx="606551" cy="52425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817031" y="1476923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4" h="861060">
                <a:moveTo>
                  <a:pt x="427565" y="0"/>
                </a:moveTo>
                <a:lnTo>
                  <a:pt x="358212" y="5633"/>
                </a:lnTo>
                <a:lnTo>
                  <a:pt x="292422" y="21942"/>
                </a:lnTo>
                <a:lnTo>
                  <a:pt x="231074" y="48040"/>
                </a:lnTo>
                <a:lnTo>
                  <a:pt x="175051" y="83042"/>
                </a:lnTo>
                <a:lnTo>
                  <a:pt x="125231" y="126061"/>
                </a:lnTo>
                <a:lnTo>
                  <a:pt x="82495" y="176211"/>
                </a:lnTo>
                <a:lnTo>
                  <a:pt x="47724" y="232607"/>
                </a:lnTo>
                <a:lnTo>
                  <a:pt x="21797" y="294361"/>
                </a:lnTo>
                <a:lnTo>
                  <a:pt x="5596" y="360588"/>
                </a:lnTo>
                <a:lnTo>
                  <a:pt x="0" y="430401"/>
                </a:lnTo>
                <a:lnTo>
                  <a:pt x="1417" y="465701"/>
                </a:lnTo>
                <a:lnTo>
                  <a:pt x="12426" y="533831"/>
                </a:lnTo>
                <a:lnTo>
                  <a:pt x="33600" y="597932"/>
                </a:lnTo>
                <a:lnTo>
                  <a:pt x="64059" y="657118"/>
                </a:lnTo>
                <a:lnTo>
                  <a:pt x="102922" y="710501"/>
                </a:lnTo>
                <a:lnTo>
                  <a:pt x="149310" y="757197"/>
                </a:lnTo>
                <a:lnTo>
                  <a:pt x="202342" y="796318"/>
                </a:lnTo>
                <a:lnTo>
                  <a:pt x="261138" y="826979"/>
                </a:lnTo>
                <a:lnTo>
                  <a:pt x="324817" y="848293"/>
                </a:lnTo>
                <a:lnTo>
                  <a:pt x="392498" y="859375"/>
                </a:lnTo>
                <a:lnTo>
                  <a:pt x="427565" y="860802"/>
                </a:lnTo>
                <a:lnTo>
                  <a:pt x="462632" y="859375"/>
                </a:lnTo>
                <a:lnTo>
                  <a:pt x="530315" y="848293"/>
                </a:lnTo>
                <a:lnTo>
                  <a:pt x="593994" y="826979"/>
                </a:lnTo>
                <a:lnTo>
                  <a:pt x="652789" y="796318"/>
                </a:lnTo>
                <a:lnTo>
                  <a:pt x="705821" y="757197"/>
                </a:lnTo>
                <a:lnTo>
                  <a:pt x="752209" y="710501"/>
                </a:lnTo>
                <a:lnTo>
                  <a:pt x="791073" y="657118"/>
                </a:lnTo>
                <a:lnTo>
                  <a:pt x="821532" y="597932"/>
                </a:lnTo>
                <a:lnTo>
                  <a:pt x="842706" y="533831"/>
                </a:lnTo>
                <a:lnTo>
                  <a:pt x="853715" y="465701"/>
                </a:lnTo>
                <a:lnTo>
                  <a:pt x="855132" y="430401"/>
                </a:lnTo>
                <a:lnTo>
                  <a:pt x="853715" y="395102"/>
                </a:lnTo>
                <a:lnTo>
                  <a:pt x="842706" y="326971"/>
                </a:lnTo>
                <a:lnTo>
                  <a:pt x="821532" y="262869"/>
                </a:lnTo>
                <a:lnTo>
                  <a:pt x="791073" y="203684"/>
                </a:lnTo>
                <a:lnTo>
                  <a:pt x="752209" y="150300"/>
                </a:lnTo>
                <a:lnTo>
                  <a:pt x="705821" y="103605"/>
                </a:lnTo>
                <a:lnTo>
                  <a:pt x="652789" y="64483"/>
                </a:lnTo>
                <a:lnTo>
                  <a:pt x="593994" y="33823"/>
                </a:lnTo>
                <a:lnTo>
                  <a:pt x="530315" y="12508"/>
                </a:lnTo>
                <a:lnTo>
                  <a:pt x="462632" y="1426"/>
                </a:lnTo>
                <a:lnTo>
                  <a:pt x="427565" y="0"/>
                </a:lnTo>
                <a:close/>
              </a:path>
            </a:pathLst>
          </a:custGeom>
          <a:solidFill>
            <a:srgbClr val="8064A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817031" y="1476923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4" h="861060">
                <a:moveTo>
                  <a:pt x="0" y="430401"/>
                </a:moveTo>
                <a:lnTo>
                  <a:pt x="5596" y="360587"/>
                </a:lnTo>
                <a:lnTo>
                  <a:pt x="21797" y="294361"/>
                </a:lnTo>
                <a:lnTo>
                  <a:pt x="47724" y="232606"/>
                </a:lnTo>
                <a:lnTo>
                  <a:pt x="82495" y="176211"/>
                </a:lnTo>
                <a:lnTo>
                  <a:pt x="125231" y="126061"/>
                </a:lnTo>
                <a:lnTo>
                  <a:pt x="175051" y="83042"/>
                </a:lnTo>
                <a:lnTo>
                  <a:pt x="231075" y="48040"/>
                </a:lnTo>
                <a:lnTo>
                  <a:pt x="292422" y="21942"/>
                </a:lnTo>
                <a:lnTo>
                  <a:pt x="358212" y="5633"/>
                </a:lnTo>
                <a:lnTo>
                  <a:pt x="427566" y="0"/>
                </a:lnTo>
                <a:lnTo>
                  <a:pt x="462633" y="1426"/>
                </a:lnTo>
                <a:lnTo>
                  <a:pt x="530315" y="12508"/>
                </a:lnTo>
                <a:lnTo>
                  <a:pt x="593994" y="33823"/>
                </a:lnTo>
                <a:lnTo>
                  <a:pt x="652790" y="64483"/>
                </a:lnTo>
                <a:lnTo>
                  <a:pt x="705822" y="103605"/>
                </a:lnTo>
                <a:lnTo>
                  <a:pt x="752210" y="150300"/>
                </a:lnTo>
                <a:lnTo>
                  <a:pt x="791073" y="203684"/>
                </a:lnTo>
                <a:lnTo>
                  <a:pt x="821532" y="262869"/>
                </a:lnTo>
                <a:lnTo>
                  <a:pt x="842706" y="326970"/>
                </a:lnTo>
                <a:lnTo>
                  <a:pt x="853715" y="395101"/>
                </a:lnTo>
                <a:lnTo>
                  <a:pt x="855133" y="430401"/>
                </a:lnTo>
                <a:lnTo>
                  <a:pt x="853715" y="465700"/>
                </a:lnTo>
                <a:lnTo>
                  <a:pt x="842706" y="533831"/>
                </a:lnTo>
                <a:lnTo>
                  <a:pt x="821532" y="597932"/>
                </a:lnTo>
                <a:lnTo>
                  <a:pt x="791073" y="657117"/>
                </a:lnTo>
                <a:lnTo>
                  <a:pt x="752210" y="710501"/>
                </a:lnTo>
                <a:lnTo>
                  <a:pt x="705822" y="757196"/>
                </a:lnTo>
                <a:lnTo>
                  <a:pt x="652790" y="796318"/>
                </a:lnTo>
                <a:lnTo>
                  <a:pt x="593994" y="826978"/>
                </a:lnTo>
                <a:lnTo>
                  <a:pt x="530315" y="848293"/>
                </a:lnTo>
                <a:lnTo>
                  <a:pt x="462633" y="859375"/>
                </a:lnTo>
                <a:lnTo>
                  <a:pt x="427566" y="860802"/>
                </a:lnTo>
                <a:lnTo>
                  <a:pt x="392499" y="859375"/>
                </a:lnTo>
                <a:lnTo>
                  <a:pt x="324817" y="848293"/>
                </a:lnTo>
                <a:lnTo>
                  <a:pt x="261138" y="826978"/>
                </a:lnTo>
                <a:lnTo>
                  <a:pt x="202342" y="796318"/>
                </a:lnTo>
                <a:lnTo>
                  <a:pt x="149310" y="757196"/>
                </a:lnTo>
                <a:lnTo>
                  <a:pt x="102922" y="710501"/>
                </a:lnTo>
                <a:lnTo>
                  <a:pt x="64059" y="657117"/>
                </a:lnTo>
                <a:lnTo>
                  <a:pt x="33600" y="597932"/>
                </a:lnTo>
                <a:lnTo>
                  <a:pt x="12426" y="533831"/>
                </a:lnTo>
                <a:lnTo>
                  <a:pt x="1417" y="465700"/>
                </a:lnTo>
                <a:lnTo>
                  <a:pt x="0" y="430401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059654" y="1752854"/>
            <a:ext cx="373380" cy="317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5875">
              <a:lnSpc>
                <a:spcPts val="1200"/>
              </a:lnSpc>
            </a:pP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S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l </a:t>
            </a:r>
            <a:r>
              <a:rPr sz="1100" spc="-55" dirty="0">
                <a:solidFill>
                  <a:srgbClr val="FFFFFF"/>
                </a:solidFill>
                <a:latin typeface="Calibri"/>
                <a:cs typeface="Calibri"/>
              </a:rPr>
              <a:t>M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d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468367" y="2252473"/>
            <a:ext cx="1042416" cy="905255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21200" y="2286000"/>
            <a:ext cx="939800" cy="800100"/>
          </a:xfrm>
          <a:custGeom>
            <a:avLst/>
            <a:gdLst/>
            <a:ahLst/>
            <a:cxnLst/>
            <a:rect l="l" t="t" r="r" b="b"/>
            <a:pathLst>
              <a:path w="939800" h="800100">
                <a:moveTo>
                  <a:pt x="939801" y="800100"/>
                </a:moveTo>
                <a:lnTo>
                  <a:pt x="0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947161" y="3456433"/>
            <a:ext cx="960119" cy="109727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000500" y="3491103"/>
            <a:ext cx="864869" cy="0"/>
          </a:xfrm>
          <a:custGeom>
            <a:avLst/>
            <a:gdLst/>
            <a:ahLst/>
            <a:cxnLst/>
            <a:rect l="l" t="t" r="r" b="b"/>
            <a:pathLst>
              <a:path w="864870">
                <a:moveTo>
                  <a:pt x="864756" y="1"/>
                </a:moveTo>
                <a:lnTo>
                  <a:pt x="0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090672" y="2980945"/>
            <a:ext cx="978408" cy="984503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152399" y="30226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4" h="861060">
                <a:moveTo>
                  <a:pt x="427565" y="0"/>
                </a:moveTo>
                <a:lnTo>
                  <a:pt x="358212" y="5633"/>
                </a:lnTo>
                <a:lnTo>
                  <a:pt x="292422" y="21942"/>
                </a:lnTo>
                <a:lnTo>
                  <a:pt x="231074" y="48040"/>
                </a:lnTo>
                <a:lnTo>
                  <a:pt x="175051" y="83042"/>
                </a:lnTo>
                <a:lnTo>
                  <a:pt x="125231" y="126061"/>
                </a:lnTo>
                <a:lnTo>
                  <a:pt x="82495" y="176211"/>
                </a:lnTo>
                <a:lnTo>
                  <a:pt x="47724" y="232606"/>
                </a:lnTo>
                <a:lnTo>
                  <a:pt x="21797" y="294360"/>
                </a:lnTo>
                <a:lnTo>
                  <a:pt x="5596" y="360587"/>
                </a:lnTo>
                <a:lnTo>
                  <a:pt x="0" y="430400"/>
                </a:lnTo>
                <a:lnTo>
                  <a:pt x="1417" y="465700"/>
                </a:lnTo>
                <a:lnTo>
                  <a:pt x="12426" y="533831"/>
                </a:lnTo>
                <a:lnTo>
                  <a:pt x="33600" y="597932"/>
                </a:lnTo>
                <a:lnTo>
                  <a:pt x="64059" y="657117"/>
                </a:lnTo>
                <a:lnTo>
                  <a:pt x="102922" y="710501"/>
                </a:lnTo>
                <a:lnTo>
                  <a:pt x="149310" y="757196"/>
                </a:lnTo>
                <a:lnTo>
                  <a:pt x="202342" y="796318"/>
                </a:lnTo>
                <a:lnTo>
                  <a:pt x="261138" y="826979"/>
                </a:lnTo>
                <a:lnTo>
                  <a:pt x="324817" y="848293"/>
                </a:lnTo>
                <a:lnTo>
                  <a:pt x="392498" y="859375"/>
                </a:lnTo>
                <a:lnTo>
                  <a:pt x="427565" y="860802"/>
                </a:lnTo>
                <a:lnTo>
                  <a:pt x="462632" y="859375"/>
                </a:lnTo>
                <a:lnTo>
                  <a:pt x="530315" y="848293"/>
                </a:lnTo>
                <a:lnTo>
                  <a:pt x="593994" y="826979"/>
                </a:lnTo>
                <a:lnTo>
                  <a:pt x="652789" y="796318"/>
                </a:lnTo>
                <a:lnTo>
                  <a:pt x="705821" y="757196"/>
                </a:lnTo>
                <a:lnTo>
                  <a:pt x="752209" y="710501"/>
                </a:lnTo>
                <a:lnTo>
                  <a:pt x="791073" y="657117"/>
                </a:lnTo>
                <a:lnTo>
                  <a:pt x="821532" y="597932"/>
                </a:lnTo>
                <a:lnTo>
                  <a:pt x="842706" y="533831"/>
                </a:lnTo>
                <a:lnTo>
                  <a:pt x="853715" y="465700"/>
                </a:lnTo>
                <a:lnTo>
                  <a:pt x="855132" y="430400"/>
                </a:lnTo>
                <a:lnTo>
                  <a:pt x="853715" y="395100"/>
                </a:lnTo>
                <a:lnTo>
                  <a:pt x="842706" y="326970"/>
                </a:lnTo>
                <a:lnTo>
                  <a:pt x="821532" y="262869"/>
                </a:lnTo>
                <a:lnTo>
                  <a:pt x="791073" y="203683"/>
                </a:lnTo>
                <a:lnTo>
                  <a:pt x="752209" y="150300"/>
                </a:lnTo>
                <a:lnTo>
                  <a:pt x="705821" y="103605"/>
                </a:lnTo>
                <a:lnTo>
                  <a:pt x="652789" y="64483"/>
                </a:lnTo>
                <a:lnTo>
                  <a:pt x="593994" y="33823"/>
                </a:lnTo>
                <a:lnTo>
                  <a:pt x="530315" y="12508"/>
                </a:lnTo>
                <a:lnTo>
                  <a:pt x="462632" y="1426"/>
                </a:lnTo>
                <a:lnTo>
                  <a:pt x="427565" y="0"/>
                </a:lnTo>
                <a:close/>
              </a:path>
            </a:pathLst>
          </a:custGeom>
          <a:solidFill>
            <a:srgbClr val="9BBB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152399" y="30226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4" h="861060">
                <a:moveTo>
                  <a:pt x="0" y="430401"/>
                </a:moveTo>
                <a:lnTo>
                  <a:pt x="5596" y="360587"/>
                </a:lnTo>
                <a:lnTo>
                  <a:pt x="21797" y="294361"/>
                </a:lnTo>
                <a:lnTo>
                  <a:pt x="47724" y="232606"/>
                </a:lnTo>
                <a:lnTo>
                  <a:pt x="82495" y="176211"/>
                </a:lnTo>
                <a:lnTo>
                  <a:pt x="125231" y="126061"/>
                </a:lnTo>
                <a:lnTo>
                  <a:pt x="175051" y="83042"/>
                </a:lnTo>
                <a:lnTo>
                  <a:pt x="231075" y="48040"/>
                </a:lnTo>
                <a:lnTo>
                  <a:pt x="292422" y="21942"/>
                </a:lnTo>
                <a:lnTo>
                  <a:pt x="358212" y="5633"/>
                </a:lnTo>
                <a:lnTo>
                  <a:pt x="427566" y="0"/>
                </a:lnTo>
                <a:lnTo>
                  <a:pt x="462633" y="1426"/>
                </a:lnTo>
                <a:lnTo>
                  <a:pt x="530315" y="12508"/>
                </a:lnTo>
                <a:lnTo>
                  <a:pt x="593994" y="33823"/>
                </a:lnTo>
                <a:lnTo>
                  <a:pt x="652790" y="64483"/>
                </a:lnTo>
                <a:lnTo>
                  <a:pt x="705822" y="103605"/>
                </a:lnTo>
                <a:lnTo>
                  <a:pt x="752210" y="150300"/>
                </a:lnTo>
                <a:lnTo>
                  <a:pt x="791073" y="203684"/>
                </a:lnTo>
                <a:lnTo>
                  <a:pt x="821532" y="262869"/>
                </a:lnTo>
                <a:lnTo>
                  <a:pt x="842706" y="326970"/>
                </a:lnTo>
                <a:lnTo>
                  <a:pt x="853715" y="395101"/>
                </a:lnTo>
                <a:lnTo>
                  <a:pt x="855133" y="430401"/>
                </a:lnTo>
                <a:lnTo>
                  <a:pt x="853715" y="465700"/>
                </a:lnTo>
                <a:lnTo>
                  <a:pt x="842706" y="533831"/>
                </a:lnTo>
                <a:lnTo>
                  <a:pt x="821532" y="597932"/>
                </a:lnTo>
                <a:lnTo>
                  <a:pt x="791073" y="657117"/>
                </a:lnTo>
                <a:lnTo>
                  <a:pt x="752210" y="710501"/>
                </a:lnTo>
                <a:lnTo>
                  <a:pt x="705822" y="757196"/>
                </a:lnTo>
                <a:lnTo>
                  <a:pt x="652790" y="796318"/>
                </a:lnTo>
                <a:lnTo>
                  <a:pt x="593994" y="826978"/>
                </a:lnTo>
                <a:lnTo>
                  <a:pt x="530315" y="848293"/>
                </a:lnTo>
                <a:lnTo>
                  <a:pt x="462633" y="859375"/>
                </a:lnTo>
                <a:lnTo>
                  <a:pt x="427566" y="860802"/>
                </a:lnTo>
                <a:lnTo>
                  <a:pt x="392499" y="859375"/>
                </a:lnTo>
                <a:lnTo>
                  <a:pt x="324817" y="848293"/>
                </a:lnTo>
                <a:lnTo>
                  <a:pt x="261138" y="826978"/>
                </a:lnTo>
                <a:lnTo>
                  <a:pt x="202342" y="796318"/>
                </a:lnTo>
                <a:lnTo>
                  <a:pt x="149310" y="757196"/>
                </a:lnTo>
                <a:lnTo>
                  <a:pt x="102922" y="710501"/>
                </a:lnTo>
                <a:lnTo>
                  <a:pt x="64059" y="657117"/>
                </a:lnTo>
                <a:lnTo>
                  <a:pt x="33600" y="597932"/>
                </a:lnTo>
                <a:lnTo>
                  <a:pt x="12426" y="533831"/>
                </a:lnTo>
                <a:lnTo>
                  <a:pt x="1417" y="465700"/>
                </a:lnTo>
                <a:lnTo>
                  <a:pt x="0" y="430401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3358508" y="3377439"/>
            <a:ext cx="445770" cy="1692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G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100" spc="-55" dirty="0">
                <a:solidFill>
                  <a:srgbClr val="FFFFFF"/>
                </a:solidFill>
                <a:latin typeface="Calibri"/>
                <a:cs typeface="Calibri"/>
              </a:rPr>
              <a:t>m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g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264152" y="1139952"/>
            <a:ext cx="198119" cy="40233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318000" y="1173810"/>
            <a:ext cx="90170" cy="303530"/>
          </a:xfrm>
          <a:custGeom>
            <a:avLst/>
            <a:gdLst/>
            <a:ahLst/>
            <a:cxnLst/>
            <a:rect l="l" t="t" r="r" b="b"/>
            <a:pathLst>
              <a:path w="90169" h="303530">
                <a:moveTo>
                  <a:pt x="0" y="303113"/>
                </a:moveTo>
                <a:lnTo>
                  <a:pt x="89966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614928" y="1292352"/>
            <a:ext cx="377951" cy="38100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670300" y="1326212"/>
            <a:ext cx="272415" cy="276860"/>
          </a:xfrm>
          <a:custGeom>
            <a:avLst/>
            <a:gdLst/>
            <a:ahLst/>
            <a:cxnLst/>
            <a:rect l="l" t="t" r="r" b="b"/>
            <a:pathLst>
              <a:path w="272414" h="276859">
                <a:moveTo>
                  <a:pt x="271963" y="276774"/>
                </a:moveTo>
                <a:lnTo>
                  <a:pt x="0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249167" y="1670304"/>
            <a:ext cx="621792" cy="31089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296442" y="1702862"/>
            <a:ext cx="520700" cy="204470"/>
          </a:xfrm>
          <a:custGeom>
            <a:avLst/>
            <a:gdLst/>
            <a:ahLst/>
            <a:cxnLst/>
            <a:rect l="l" t="t" r="r" b="b"/>
            <a:pathLst>
              <a:path w="520700" h="204469">
                <a:moveTo>
                  <a:pt x="0" y="0"/>
                </a:moveTo>
                <a:lnTo>
                  <a:pt x="520590" y="204462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614672" y="3995928"/>
            <a:ext cx="783336" cy="1018032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670396" y="4024303"/>
            <a:ext cx="676910" cy="915035"/>
          </a:xfrm>
          <a:custGeom>
            <a:avLst/>
            <a:gdLst/>
            <a:ahLst/>
            <a:cxnLst/>
            <a:rect l="l" t="t" r="r" b="b"/>
            <a:pathLst>
              <a:path w="676910" h="915035">
                <a:moveTo>
                  <a:pt x="676306" y="0"/>
                </a:moveTo>
                <a:lnTo>
                  <a:pt x="0" y="91460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755135" y="4468367"/>
            <a:ext cx="975360" cy="981456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815262" y="45085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4" h="861060">
                <a:moveTo>
                  <a:pt x="427567" y="0"/>
                </a:moveTo>
                <a:lnTo>
                  <a:pt x="358213" y="5633"/>
                </a:lnTo>
                <a:lnTo>
                  <a:pt x="292422" y="21942"/>
                </a:lnTo>
                <a:lnTo>
                  <a:pt x="231075" y="48040"/>
                </a:lnTo>
                <a:lnTo>
                  <a:pt x="175051" y="83042"/>
                </a:lnTo>
                <a:lnTo>
                  <a:pt x="125231" y="126061"/>
                </a:lnTo>
                <a:lnTo>
                  <a:pt x="82495" y="176211"/>
                </a:lnTo>
                <a:lnTo>
                  <a:pt x="47724" y="232606"/>
                </a:lnTo>
                <a:lnTo>
                  <a:pt x="21797" y="294360"/>
                </a:lnTo>
                <a:lnTo>
                  <a:pt x="5596" y="360587"/>
                </a:lnTo>
                <a:lnTo>
                  <a:pt x="0" y="430400"/>
                </a:lnTo>
                <a:lnTo>
                  <a:pt x="1417" y="465700"/>
                </a:lnTo>
                <a:lnTo>
                  <a:pt x="12426" y="533831"/>
                </a:lnTo>
                <a:lnTo>
                  <a:pt x="33600" y="597932"/>
                </a:lnTo>
                <a:lnTo>
                  <a:pt x="64059" y="657117"/>
                </a:lnTo>
                <a:lnTo>
                  <a:pt x="102923" y="710501"/>
                </a:lnTo>
                <a:lnTo>
                  <a:pt x="149311" y="757196"/>
                </a:lnTo>
                <a:lnTo>
                  <a:pt x="202343" y="796318"/>
                </a:lnTo>
                <a:lnTo>
                  <a:pt x="261138" y="826979"/>
                </a:lnTo>
                <a:lnTo>
                  <a:pt x="324817" y="848293"/>
                </a:lnTo>
                <a:lnTo>
                  <a:pt x="392499" y="859375"/>
                </a:lnTo>
                <a:lnTo>
                  <a:pt x="427567" y="860802"/>
                </a:lnTo>
                <a:lnTo>
                  <a:pt x="462634" y="859375"/>
                </a:lnTo>
                <a:lnTo>
                  <a:pt x="530315" y="848293"/>
                </a:lnTo>
                <a:lnTo>
                  <a:pt x="593994" y="826979"/>
                </a:lnTo>
                <a:lnTo>
                  <a:pt x="652790" y="796318"/>
                </a:lnTo>
                <a:lnTo>
                  <a:pt x="705822" y="757196"/>
                </a:lnTo>
                <a:lnTo>
                  <a:pt x="752209" y="710501"/>
                </a:lnTo>
                <a:lnTo>
                  <a:pt x="791073" y="657117"/>
                </a:lnTo>
                <a:lnTo>
                  <a:pt x="821532" y="597932"/>
                </a:lnTo>
                <a:lnTo>
                  <a:pt x="842706" y="533831"/>
                </a:lnTo>
                <a:lnTo>
                  <a:pt x="853715" y="465700"/>
                </a:lnTo>
                <a:lnTo>
                  <a:pt x="855132" y="430400"/>
                </a:lnTo>
                <a:lnTo>
                  <a:pt x="853715" y="395100"/>
                </a:lnTo>
                <a:lnTo>
                  <a:pt x="842706" y="326970"/>
                </a:lnTo>
                <a:lnTo>
                  <a:pt x="821532" y="262869"/>
                </a:lnTo>
                <a:lnTo>
                  <a:pt x="791073" y="203683"/>
                </a:lnTo>
                <a:lnTo>
                  <a:pt x="752209" y="150300"/>
                </a:lnTo>
                <a:lnTo>
                  <a:pt x="705822" y="103605"/>
                </a:lnTo>
                <a:lnTo>
                  <a:pt x="652790" y="64483"/>
                </a:lnTo>
                <a:lnTo>
                  <a:pt x="593994" y="33823"/>
                </a:lnTo>
                <a:lnTo>
                  <a:pt x="530315" y="12508"/>
                </a:lnTo>
                <a:lnTo>
                  <a:pt x="462634" y="1426"/>
                </a:lnTo>
                <a:lnTo>
                  <a:pt x="427567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815262" y="45085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4" h="861060">
                <a:moveTo>
                  <a:pt x="0" y="430401"/>
                </a:moveTo>
                <a:lnTo>
                  <a:pt x="5596" y="360587"/>
                </a:lnTo>
                <a:lnTo>
                  <a:pt x="21797" y="294361"/>
                </a:lnTo>
                <a:lnTo>
                  <a:pt x="47724" y="232606"/>
                </a:lnTo>
                <a:lnTo>
                  <a:pt x="82495" y="176211"/>
                </a:lnTo>
                <a:lnTo>
                  <a:pt x="125231" y="126061"/>
                </a:lnTo>
                <a:lnTo>
                  <a:pt x="175051" y="83042"/>
                </a:lnTo>
                <a:lnTo>
                  <a:pt x="231075" y="48040"/>
                </a:lnTo>
                <a:lnTo>
                  <a:pt x="292422" y="21942"/>
                </a:lnTo>
                <a:lnTo>
                  <a:pt x="358212" y="5633"/>
                </a:lnTo>
                <a:lnTo>
                  <a:pt x="427566" y="0"/>
                </a:lnTo>
                <a:lnTo>
                  <a:pt x="462633" y="1426"/>
                </a:lnTo>
                <a:lnTo>
                  <a:pt x="530315" y="12508"/>
                </a:lnTo>
                <a:lnTo>
                  <a:pt x="593994" y="33823"/>
                </a:lnTo>
                <a:lnTo>
                  <a:pt x="652790" y="64483"/>
                </a:lnTo>
                <a:lnTo>
                  <a:pt x="705822" y="103605"/>
                </a:lnTo>
                <a:lnTo>
                  <a:pt x="752210" y="150300"/>
                </a:lnTo>
                <a:lnTo>
                  <a:pt x="791073" y="203684"/>
                </a:lnTo>
                <a:lnTo>
                  <a:pt x="821532" y="262869"/>
                </a:lnTo>
                <a:lnTo>
                  <a:pt x="842706" y="326970"/>
                </a:lnTo>
                <a:lnTo>
                  <a:pt x="853715" y="395101"/>
                </a:lnTo>
                <a:lnTo>
                  <a:pt x="855133" y="430401"/>
                </a:lnTo>
                <a:lnTo>
                  <a:pt x="853715" y="465700"/>
                </a:lnTo>
                <a:lnTo>
                  <a:pt x="842706" y="533831"/>
                </a:lnTo>
                <a:lnTo>
                  <a:pt x="821532" y="597932"/>
                </a:lnTo>
                <a:lnTo>
                  <a:pt x="791073" y="657117"/>
                </a:lnTo>
                <a:lnTo>
                  <a:pt x="752210" y="710501"/>
                </a:lnTo>
                <a:lnTo>
                  <a:pt x="705822" y="757196"/>
                </a:lnTo>
                <a:lnTo>
                  <a:pt x="652790" y="796318"/>
                </a:lnTo>
                <a:lnTo>
                  <a:pt x="593994" y="826978"/>
                </a:lnTo>
                <a:lnTo>
                  <a:pt x="530315" y="848293"/>
                </a:lnTo>
                <a:lnTo>
                  <a:pt x="462633" y="859375"/>
                </a:lnTo>
                <a:lnTo>
                  <a:pt x="427566" y="860802"/>
                </a:lnTo>
                <a:lnTo>
                  <a:pt x="392499" y="859375"/>
                </a:lnTo>
                <a:lnTo>
                  <a:pt x="324817" y="848293"/>
                </a:lnTo>
                <a:lnTo>
                  <a:pt x="261138" y="826978"/>
                </a:lnTo>
                <a:lnTo>
                  <a:pt x="202342" y="796318"/>
                </a:lnTo>
                <a:lnTo>
                  <a:pt x="149310" y="757196"/>
                </a:lnTo>
                <a:lnTo>
                  <a:pt x="102922" y="710501"/>
                </a:lnTo>
                <a:lnTo>
                  <a:pt x="64059" y="657117"/>
                </a:lnTo>
                <a:lnTo>
                  <a:pt x="33600" y="597932"/>
                </a:lnTo>
                <a:lnTo>
                  <a:pt x="12426" y="533831"/>
                </a:lnTo>
                <a:lnTo>
                  <a:pt x="1417" y="465700"/>
                </a:lnTo>
                <a:lnTo>
                  <a:pt x="0" y="430401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4038834" y="4876291"/>
            <a:ext cx="407670" cy="12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800" spc="-5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800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800" spc="-15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800" spc="-5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800" spc="-10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800" spc="-15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800" dirty="0">
                <a:solidFill>
                  <a:srgbClr val="FFFFFF"/>
                </a:solidFill>
                <a:latin typeface="Calibri"/>
                <a:cs typeface="Calibri"/>
              </a:rPr>
              <a:t>ain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7397497" y="1383792"/>
            <a:ext cx="978407" cy="981455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565135" y="1642872"/>
            <a:ext cx="643128" cy="499872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458726" y="1423463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5" h="861060">
                <a:moveTo>
                  <a:pt x="427567" y="0"/>
                </a:moveTo>
                <a:lnTo>
                  <a:pt x="358213" y="5633"/>
                </a:lnTo>
                <a:lnTo>
                  <a:pt x="292422" y="21942"/>
                </a:lnTo>
                <a:lnTo>
                  <a:pt x="231075" y="48040"/>
                </a:lnTo>
                <a:lnTo>
                  <a:pt x="175051" y="83042"/>
                </a:lnTo>
                <a:lnTo>
                  <a:pt x="125231" y="126061"/>
                </a:lnTo>
                <a:lnTo>
                  <a:pt x="82495" y="176211"/>
                </a:lnTo>
                <a:lnTo>
                  <a:pt x="47724" y="232606"/>
                </a:lnTo>
                <a:lnTo>
                  <a:pt x="21797" y="294360"/>
                </a:lnTo>
                <a:lnTo>
                  <a:pt x="5596" y="360587"/>
                </a:lnTo>
                <a:lnTo>
                  <a:pt x="0" y="430400"/>
                </a:lnTo>
                <a:lnTo>
                  <a:pt x="1417" y="465700"/>
                </a:lnTo>
                <a:lnTo>
                  <a:pt x="12426" y="533831"/>
                </a:lnTo>
                <a:lnTo>
                  <a:pt x="33600" y="597932"/>
                </a:lnTo>
                <a:lnTo>
                  <a:pt x="64059" y="657117"/>
                </a:lnTo>
                <a:lnTo>
                  <a:pt x="102923" y="710501"/>
                </a:lnTo>
                <a:lnTo>
                  <a:pt x="149311" y="757196"/>
                </a:lnTo>
                <a:lnTo>
                  <a:pt x="202343" y="796318"/>
                </a:lnTo>
                <a:lnTo>
                  <a:pt x="261138" y="826979"/>
                </a:lnTo>
                <a:lnTo>
                  <a:pt x="324817" y="848293"/>
                </a:lnTo>
                <a:lnTo>
                  <a:pt x="392499" y="859375"/>
                </a:lnTo>
                <a:lnTo>
                  <a:pt x="427567" y="860802"/>
                </a:lnTo>
                <a:lnTo>
                  <a:pt x="462634" y="859375"/>
                </a:lnTo>
                <a:lnTo>
                  <a:pt x="530315" y="848293"/>
                </a:lnTo>
                <a:lnTo>
                  <a:pt x="593994" y="826979"/>
                </a:lnTo>
                <a:lnTo>
                  <a:pt x="652790" y="796318"/>
                </a:lnTo>
                <a:lnTo>
                  <a:pt x="705822" y="757196"/>
                </a:lnTo>
                <a:lnTo>
                  <a:pt x="752209" y="710501"/>
                </a:lnTo>
                <a:lnTo>
                  <a:pt x="791073" y="657117"/>
                </a:lnTo>
                <a:lnTo>
                  <a:pt x="821532" y="597932"/>
                </a:lnTo>
                <a:lnTo>
                  <a:pt x="842706" y="533831"/>
                </a:lnTo>
                <a:lnTo>
                  <a:pt x="853715" y="465700"/>
                </a:lnTo>
                <a:lnTo>
                  <a:pt x="855132" y="430400"/>
                </a:lnTo>
                <a:lnTo>
                  <a:pt x="853715" y="395100"/>
                </a:lnTo>
                <a:lnTo>
                  <a:pt x="842706" y="326970"/>
                </a:lnTo>
                <a:lnTo>
                  <a:pt x="821532" y="262869"/>
                </a:lnTo>
                <a:lnTo>
                  <a:pt x="791073" y="203683"/>
                </a:lnTo>
                <a:lnTo>
                  <a:pt x="752209" y="150300"/>
                </a:lnTo>
                <a:lnTo>
                  <a:pt x="705822" y="103605"/>
                </a:lnTo>
                <a:lnTo>
                  <a:pt x="652790" y="64483"/>
                </a:lnTo>
                <a:lnTo>
                  <a:pt x="593994" y="33823"/>
                </a:lnTo>
                <a:lnTo>
                  <a:pt x="530315" y="12508"/>
                </a:lnTo>
                <a:lnTo>
                  <a:pt x="462634" y="1426"/>
                </a:lnTo>
                <a:lnTo>
                  <a:pt x="427567" y="0"/>
                </a:lnTo>
                <a:close/>
              </a:path>
            </a:pathLst>
          </a:custGeom>
          <a:solidFill>
            <a:srgbClr val="4BAC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7458726" y="1423463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5" h="861060">
                <a:moveTo>
                  <a:pt x="0" y="430401"/>
                </a:moveTo>
                <a:lnTo>
                  <a:pt x="5596" y="360587"/>
                </a:lnTo>
                <a:lnTo>
                  <a:pt x="21797" y="294361"/>
                </a:lnTo>
                <a:lnTo>
                  <a:pt x="47724" y="232606"/>
                </a:lnTo>
                <a:lnTo>
                  <a:pt x="82495" y="176211"/>
                </a:lnTo>
                <a:lnTo>
                  <a:pt x="125231" y="126061"/>
                </a:lnTo>
                <a:lnTo>
                  <a:pt x="175051" y="83042"/>
                </a:lnTo>
                <a:lnTo>
                  <a:pt x="231075" y="48040"/>
                </a:lnTo>
                <a:lnTo>
                  <a:pt x="292422" y="21942"/>
                </a:lnTo>
                <a:lnTo>
                  <a:pt x="358212" y="5633"/>
                </a:lnTo>
                <a:lnTo>
                  <a:pt x="427566" y="0"/>
                </a:lnTo>
                <a:lnTo>
                  <a:pt x="462633" y="1426"/>
                </a:lnTo>
                <a:lnTo>
                  <a:pt x="530315" y="12508"/>
                </a:lnTo>
                <a:lnTo>
                  <a:pt x="593994" y="33823"/>
                </a:lnTo>
                <a:lnTo>
                  <a:pt x="652790" y="64483"/>
                </a:lnTo>
                <a:lnTo>
                  <a:pt x="705822" y="103605"/>
                </a:lnTo>
                <a:lnTo>
                  <a:pt x="752210" y="150300"/>
                </a:lnTo>
                <a:lnTo>
                  <a:pt x="791073" y="203684"/>
                </a:lnTo>
                <a:lnTo>
                  <a:pt x="821532" y="262869"/>
                </a:lnTo>
                <a:lnTo>
                  <a:pt x="842706" y="326970"/>
                </a:lnTo>
                <a:lnTo>
                  <a:pt x="853715" y="395101"/>
                </a:lnTo>
                <a:lnTo>
                  <a:pt x="855133" y="430401"/>
                </a:lnTo>
                <a:lnTo>
                  <a:pt x="853715" y="465700"/>
                </a:lnTo>
                <a:lnTo>
                  <a:pt x="842706" y="533831"/>
                </a:lnTo>
                <a:lnTo>
                  <a:pt x="821532" y="597932"/>
                </a:lnTo>
                <a:lnTo>
                  <a:pt x="791073" y="657117"/>
                </a:lnTo>
                <a:lnTo>
                  <a:pt x="752210" y="710501"/>
                </a:lnTo>
                <a:lnTo>
                  <a:pt x="705822" y="757196"/>
                </a:lnTo>
                <a:lnTo>
                  <a:pt x="652790" y="796318"/>
                </a:lnTo>
                <a:lnTo>
                  <a:pt x="593994" y="826978"/>
                </a:lnTo>
                <a:lnTo>
                  <a:pt x="530315" y="848293"/>
                </a:lnTo>
                <a:lnTo>
                  <a:pt x="462633" y="859375"/>
                </a:lnTo>
                <a:lnTo>
                  <a:pt x="427566" y="860802"/>
                </a:lnTo>
                <a:lnTo>
                  <a:pt x="392499" y="859375"/>
                </a:lnTo>
                <a:lnTo>
                  <a:pt x="324817" y="848293"/>
                </a:lnTo>
                <a:lnTo>
                  <a:pt x="261138" y="826978"/>
                </a:lnTo>
                <a:lnTo>
                  <a:pt x="202342" y="796318"/>
                </a:lnTo>
                <a:lnTo>
                  <a:pt x="149310" y="757196"/>
                </a:lnTo>
                <a:lnTo>
                  <a:pt x="102922" y="710501"/>
                </a:lnTo>
                <a:lnTo>
                  <a:pt x="64059" y="657117"/>
                </a:lnTo>
                <a:lnTo>
                  <a:pt x="33600" y="597932"/>
                </a:lnTo>
                <a:lnTo>
                  <a:pt x="12426" y="533831"/>
                </a:lnTo>
                <a:lnTo>
                  <a:pt x="1417" y="465700"/>
                </a:lnTo>
                <a:lnTo>
                  <a:pt x="0" y="430401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7668805" y="1704848"/>
            <a:ext cx="434975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 marR="5080" indent="-5715"/>
            <a:r>
              <a:rPr sz="1000" spc="-5" dirty="0">
                <a:solidFill>
                  <a:srgbClr val="FFFFFF"/>
                </a:solidFill>
                <a:latin typeface="Calibri"/>
                <a:cs typeface="Calibri"/>
              </a:rPr>
              <a:t>Ba</a:t>
            </a:r>
            <a:r>
              <a:rPr sz="1000" spc="-10" dirty="0">
                <a:solidFill>
                  <a:srgbClr val="FFFFFF"/>
                </a:solidFill>
                <a:latin typeface="Calibri"/>
                <a:cs typeface="Calibri"/>
              </a:rPr>
              <a:t>nk</a:t>
            </a:r>
            <a:r>
              <a:rPr sz="1000" spc="-5" dirty="0">
                <a:solidFill>
                  <a:srgbClr val="FFFFFF"/>
                </a:solidFill>
                <a:latin typeface="Calibri"/>
                <a:cs typeface="Calibri"/>
              </a:rPr>
              <a:t>ing </a:t>
            </a:r>
            <a:r>
              <a:rPr sz="1000" dirty="0">
                <a:solidFill>
                  <a:srgbClr val="FFFFFF"/>
                </a:solidFill>
                <a:latin typeface="Calibri"/>
                <a:cs typeface="Calibri"/>
              </a:rPr>
              <a:t>F</a:t>
            </a:r>
            <a:r>
              <a:rPr sz="1000" spc="-5" dirty="0">
                <a:solidFill>
                  <a:srgbClr val="FFFFFF"/>
                </a:solidFill>
                <a:latin typeface="Calibri"/>
                <a:cs typeface="Calibri"/>
              </a:rPr>
              <a:t>inan</a:t>
            </a:r>
            <a:r>
              <a:rPr sz="1000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1000" spc="-5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6623303" y="2151888"/>
            <a:ext cx="1011936" cy="1033272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6676996" y="2183603"/>
            <a:ext cx="907415" cy="928369"/>
          </a:xfrm>
          <a:custGeom>
            <a:avLst/>
            <a:gdLst/>
            <a:ahLst/>
            <a:cxnLst/>
            <a:rect l="l" t="t" r="r" b="b"/>
            <a:pathLst>
              <a:path w="907414" h="928369">
                <a:moveTo>
                  <a:pt x="906962" y="0"/>
                </a:moveTo>
                <a:lnTo>
                  <a:pt x="0" y="927897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7976615" y="2980945"/>
            <a:ext cx="978408" cy="984503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8150353" y="3142489"/>
            <a:ext cx="633983" cy="701039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8038693" y="30226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5" h="861060">
                <a:moveTo>
                  <a:pt x="427565" y="0"/>
                </a:moveTo>
                <a:lnTo>
                  <a:pt x="358212" y="5633"/>
                </a:lnTo>
                <a:lnTo>
                  <a:pt x="292422" y="21942"/>
                </a:lnTo>
                <a:lnTo>
                  <a:pt x="231074" y="48040"/>
                </a:lnTo>
                <a:lnTo>
                  <a:pt x="175051" y="83042"/>
                </a:lnTo>
                <a:lnTo>
                  <a:pt x="125231" y="126061"/>
                </a:lnTo>
                <a:lnTo>
                  <a:pt x="82495" y="176211"/>
                </a:lnTo>
                <a:lnTo>
                  <a:pt x="47724" y="232606"/>
                </a:lnTo>
                <a:lnTo>
                  <a:pt x="21797" y="294360"/>
                </a:lnTo>
                <a:lnTo>
                  <a:pt x="5596" y="360587"/>
                </a:lnTo>
                <a:lnTo>
                  <a:pt x="0" y="430400"/>
                </a:lnTo>
                <a:lnTo>
                  <a:pt x="1417" y="465700"/>
                </a:lnTo>
                <a:lnTo>
                  <a:pt x="12426" y="533831"/>
                </a:lnTo>
                <a:lnTo>
                  <a:pt x="33600" y="597932"/>
                </a:lnTo>
                <a:lnTo>
                  <a:pt x="64059" y="657117"/>
                </a:lnTo>
                <a:lnTo>
                  <a:pt x="102922" y="710501"/>
                </a:lnTo>
                <a:lnTo>
                  <a:pt x="149310" y="757196"/>
                </a:lnTo>
                <a:lnTo>
                  <a:pt x="202342" y="796318"/>
                </a:lnTo>
                <a:lnTo>
                  <a:pt x="261138" y="826979"/>
                </a:lnTo>
                <a:lnTo>
                  <a:pt x="324817" y="848293"/>
                </a:lnTo>
                <a:lnTo>
                  <a:pt x="392498" y="859375"/>
                </a:lnTo>
                <a:lnTo>
                  <a:pt x="427565" y="860802"/>
                </a:lnTo>
                <a:lnTo>
                  <a:pt x="462632" y="859375"/>
                </a:lnTo>
                <a:lnTo>
                  <a:pt x="530315" y="848293"/>
                </a:lnTo>
                <a:lnTo>
                  <a:pt x="593994" y="826979"/>
                </a:lnTo>
                <a:lnTo>
                  <a:pt x="652789" y="796318"/>
                </a:lnTo>
                <a:lnTo>
                  <a:pt x="705821" y="757196"/>
                </a:lnTo>
                <a:lnTo>
                  <a:pt x="752209" y="710501"/>
                </a:lnTo>
                <a:lnTo>
                  <a:pt x="791073" y="657117"/>
                </a:lnTo>
                <a:lnTo>
                  <a:pt x="821532" y="597932"/>
                </a:lnTo>
                <a:lnTo>
                  <a:pt x="842706" y="533831"/>
                </a:lnTo>
                <a:lnTo>
                  <a:pt x="853715" y="465700"/>
                </a:lnTo>
                <a:lnTo>
                  <a:pt x="855132" y="430400"/>
                </a:lnTo>
                <a:lnTo>
                  <a:pt x="853715" y="395100"/>
                </a:lnTo>
                <a:lnTo>
                  <a:pt x="842706" y="326970"/>
                </a:lnTo>
                <a:lnTo>
                  <a:pt x="821532" y="262869"/>
                </a:lnTo>
                <a:lnTo>
                  <a:pt x="791073" y="203683"/>
                </a:lnTo>
                <a:lnTo>
                  <a:pt x="752209" y="150300"/>
                </a:lnTo>
                <a:lnTo>
                  <a:pt x="705821" y="103605"/>
                </a:lnTo>
                <a:lnTo>
                  <a:pt x="652789" y="64483"/>
                </a:lnTo>
                <a:lnTo>
                  <a:pt x="593994" y="33823"/>
                </a:lnTo>
                <a:lnTo>
                  <a:pt x="530315" y="12508"/>
                </a:lnTo>
                <a:lnTo>
                  <a:pt x="462632" y="1426"/>
                </a:lnTo>
                <a:lnTo>
                  <a:pt x="427565" y="0"/>
                </a:lnTo>
                <a:close/>
              </a:path>
            </a:pathLst>
          </a:custGeom>
          <a:solidFill>
            <a:srgbClr val="F796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8038693" y="30226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5" h="861060">
                <a:moveTo>
                  <a:pt x="0" y="430401"/>
                </a:moveTo>
                <a:lnTo>
                  <a:pt x="5596" y="360587"/>
                </a:lnTo>
                <a:lnTo>
                  <a:pt x="21797" y="294361"/>
                </a:lnTo>
                <a:lnTo>
                  <a:pt x="47724" y="232606"/>
                </a:lnTo>
                <a:lnTo>
                  <a:pt x="82495" y="176211"/>
                </a:lnTo>
                <a:lnTo>
                  <a:pt x="125231" y="126061"/>
                </a:lnTo>
                <a:lnTo>
                  <a:pt x="175051" y="83042"/>
                </a:lnTo>
                <a:lnTo>
                  <a:pt x="231075" y="48040"/>
                </a:lnTo>
                <a:lnTo>
                  <a:pt x="292422" y="21942"/>
                </a:lnTo>
                <a:lnTo>
                  <a:pt x="358212" y="5633"/>
                </a:lnTo>
                <a:lnTo>
                  <a:pt x="427566" y="0"/>
                </a:lnTo>
                <a:lnTo>
                  <a:pt x="462633" y="1426"/>
                </a:lnTo>
                <a:lnTo>
                  <a:pt x="530315" y="12508"/>
                </a:lnTo>
                <a:lnTo>
                  <a:pt x="593994" y="33823"/>
                </a:lnTo>
                <a:lnTo>
                  <a:pt x="652790" y="64483"/>
                </a:lnTo>
                <a:lnTo>
                  <a:pt x="705822" y="103605"/>
                </a:lnTo>
                <a:lnTo>
                  <a:pt x="752210" y="150300"/>
                </a:lnTo>
                <a:lnTo>
                  <a:pt x="791073" y="203684"/>
                </a:lnTo>
                <a:lnTo>
                  <a:pt x="821532" y="262869"/>
                </a:lnTo>
                <a:lnTo>
                  <a:pt x="842706" y="326970"/>
                </a:lnTo>
                <a:lnTo>
                  <a:pt x="853715" y="395101"/>
                </a:lnTo>
                <a:lnTo>
                  <a:pt x="855133" y="430401"/>
                </a:lnTo>
                <a:lnTo>
                  <a:pt x="853715" y="465700"/>
                </a:lnTo>
                <a:lnTo>
                  <a:pt x="842706" y="533831"/>
                </a:lnTo>
                <a:lnTo>
                  <a:pt x="821532" y="597932"/>
                </a:lnTo>
                <a:lnTo>
                  <a:pt x="791073" y="657117"/>
                </a:lnTo>
                <a:lnTo>
                  <a:pt x="752210" y="710501"/>
                </a:lnTo>
                <a:lnTo>
                  <a:pt x="705822" y="757196"/>
                </a:lnTo>
                <a:lnTo>
                  <a:pt x="652790" y="796318"/>
                </a:lnTo>
                <a:lnTo>
                  <a:pt x="593994" y="826978"/>
                </a:lnTo>
                <a:lnTo>
                  <a:pt x="530315" y="848293"/>
                </a:lnTo>
                <a:lnTo>
                  <a:pt x="462633" y="859375"/>
                </a:lnTo>
                <a:lnTo>
                  <a:pt x="427566" y="860802"/>
                </a:lnTo>
                <a:lnTo>
                  <a:pt x="392499" y="859375"/>
                </a:lnTo>
                <a:lnTo>
                  <a:pt x="324817" y="848293"/>
                </a:lnTo>
                <a:lnTo>
                  <a:pt x="261138" y="826978"/>
                </a:lnTo>
                <a:lnTo>
                  <a:pt x="202342" y="796318"/>
                </a:lnTo>
                <a:lnTo>
                  <a:pt x="149310" y="757196"/>
                </a:lnTo>
                <a:lnTo>
                  <a:pt x="102922" y="710501"/>
                </a:lnTo>
                <a:lnTo>
                  <a:pt x="64059" y="657117"/>
                </a:lnTo>
                <a:lnTo>
                  <a:pt x="33600" y="597932"/>
                </a:lnTo>
                <a:lnTo>
                  <a:pt x="12426" y="533831"/>
                </a:lnTo>
                <a:lnTo>
                  <a:pt x="1417" y="465700"/>
                </a:lnTo>
                <a:lnTo>
                  <a:pt x="0" y="430401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 txBox="1"/>
          <p:nvPr/>
        </p:nvSpPr>
        <p:spPr>
          <a:xfrm>
            <a:off x="8260680" y="3209798"/>
            <a:ext cx="414655" cy="502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90170">
              <a:lnSpc>
                <a:spcPct val="99100"/>
              </a:lnSpc>
            </a:pP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Ou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r 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K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1100" spc="-50" dirty="0">
                <a:solidFill>
                  <a:srgbClr val="FFFFFF"/>
                </a:solidFill>
                <a:latin typeface="Calibri"/>
                <a:cs typeface="Calibri"/>
              </a:rPr>
              <a:t>w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n 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H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s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t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o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7257288" y="4468367"/>
            <a:ext cx="978408" cy="98145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7319026" y="45085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5" h="861060">
                <a:moveTo>
                  <a:pt x="427567" y="0"/>
                </a:moveTo>
                <a:lnTo>
                  <a:pt x="358213" y="5633"/>
                </a:lnTo>
                <a:lnTo>
                  <a:pt x="292422" y="21942"/>
                </a:lnTo>
                <a:lnTo>
                  <a:pt x="231075" y="48040"/>
                </a:lnTo>
                <a:lnTo>
                  <a:pt x="175051" y="83042"/>
                </a:lnTo>
                <a:lnTo>
                  <a:pt x="125231" y="126061"/>
                </a:lnTo>
                <a:lnTo>
                  <a:pt x="82495" y="176211"/>
                </a:lnTo>
                <a:lnTo>
                  <a:pt x="47724" y="232606"/>
                </a:lnTo>
                <a:lnTo>
                  <a:pt x="21797" y="294360"/>
                </a:lnTo>
                <a:lnTo>
                  <a:pt x="5596" y="360587"/>
                </a:lnTo>
                <a:lnTo>
                  <a:pt x="0" y="430400"/>
                </a:lnTo>
                <a:lnTo>
                  <a:pt x="1417" y="465700"/>
                </a:lnTo>
                <a:lnTo>
                  <a:pt x="12426" y="533831"/>
                </a:lnTo>
                <a:lnTo>
                  <a:pt x="33600" y="597932"/>
                </a:lnTo>
                <a:lnTo>
                  <a:pt x="64059" y="657117"/>
                </a:lnTo>
                <a:lnTo>
                  <a:pt x="102923" y="710501"/>
                </a:lnTo>
                <a:lnTo>
                  <a:pt x="149311" y="757196"/>
                </a:lnTo>
                <a:lnTo>
                  <a:pt x="202343" y="796318"/>
                </a:lnTo>
                <a:lnTo>
                  <a:pt x="261138" y="826979"/>
                </a:lnTo>
                <a:lnTo>
                  <a:pt x="324817" y="848293"/>
                </a:lnTo>
                <a:lnTo>
                  <a:pt x="392499" y="859375"/>
                </a:lnTo>
                <a:lnTo>
                  <a:pt x="427567" y="860802"/>
                </a:lnTo>
                <a:lnTo>
                  <a:pt x="462634" y="859375"/>
                </a:lnTo>
                <a:lnTo>
                  <a:pt x="530316" y="848293"/>
                </a:lnTo>
                <a:lnTo>
                  <a:pt x="593995" y="826979"/>
                </a:lnTo>
                <a:lnTo>
                  <a:pt x="652790" y="796318"/>
                </a:lnTo>
                <a:lnTo>
                  <a:pt x="705822" y="757196"/>
                </a:lnTo>
                <a:lnTo>
                  <a:pt x="752210" y="710501"/>
                </a:lnTo>
                <a:lnTo>
                  <a:pt x="791073" y="657117"/>
                </a:lnTo>
                <a:lnTo>
                  <a:pt x="821532" y="597932"/>
                </a:lnTo>
                <a:lnTo>
                  <a:pt x="842706" y="533831"/>
                </a:lnTo>
                <a:lnTo>
                  <a:pt x="853715" y="465700"/>
                </a:lnTo>
                <a:lnTo>
                  <a:pt x="855132" y="430400"/>
                </a:lnTo>
                <a:lnTo>
                  <a:pt x="853715" y="395100"/>
                </a:lnTo>
                <a:lnTo>
                  <a:pt x="842706" y="326970"/>
                </a:lnTo>
                <a:lnTo>
                  <a:pt x="821532" y="262869"/>
                </a:lnTo>
                <a:lnTo>
                  <a:pt x="791073" y="203683"/>
                </a:lnTo>
                <a:lnTo>
                  <a:pt x="752210" y="150300"/>
                </a:lnTo>
                <a:lnTo>
                  <a:pt x="705822" y="103605"/>
                </a:lnTo>
                <a:lnTo>
                  <a:pt x="652790" y="64483"/>
                </a:lnTo>
                <a:lnTo>
                  <a:pt x="593995" y="33823"/>
                </a:lnTo>
                <a:lnTo>
                  <a:pt x="530316" y="12508"/>
                </a:lnTo>
                <a:lnTo>
                  <a:pt x="462634" y="1426"/>
                </a:lnTo>
                <a:lnTo>
                  <a:pt x="427567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7319026" y="4508501"/>
            <a:ext cx="855344" cy="861060"/>
          </a:xfrm>
          <a:custGeom>
            <a:avLst/>
            <a:gdLst/>
            <a:ahLst/>
            <a:cxnLst/>
            <a:rect l="l" t="t" r="r" b="b"/>
            <a:pathLst>
              <a:path w="855345" h="861060">
                <a:moveTo>
                  <a:pt x="0" y="430401"/>
                </a:moveTo>
                <a:lnTo>
                  <a:pt x="5596" y="360587"/>
                </a:lnTo>
                <a:lnTo>
                  <a:pt x="21797" y="294361"/>
                </a:lnTo>
                <a:lnTo>
                  <a:pt x="47724" y="232606"/>
                </a:lnTo>
                <a:lnTo>
                  <a:pt x="82495" y="176211"/>
                </a:lnTo>
                <a:lnTo>
                  <a:pt x="125231" y="126061"/>
                </a:lnTo>
                <a:lnTo>
                  <a:pt x="175051" y="83042"/>
                </a:lnTo>
                <a:lnTo>
                  <a:pt x="231075" y="48040"/>
                </a:lnTo>
                <a:lnTo>
                  <a:pt x="292422" y="21942"/>
                </a:lnTo>
                <a:lnTo>
                  <a:pt x="358212" y="5633"/>
                </a:lnTo>
                <a:lnTo>
                  <a:pt x="427566" y="0"/>
                </a:lnTo>
                <a:lnTo>
                  <a:pt x="462633" y="1426"/>
                </a:lnTo>
                <a:lnTo>
                  <a:pt x="530315" y="12508"/>
                </a:lnTo>
                <a:lnTo>
                  <a:pt x="593994" y="33823"/>
                </a:lnTo>
                <a:lnTo>
                  <a:pt x="652790" y="64483"/>
                </a:lnTo>
                <a:lnTo>
                  <a:pt x="705822" y="103605"/>
                </a:lnTo>
                <a:lnTo>
                  <a:pt x="752210" y="150300"/>
                </a:lnTo>
                <a:lnTo>
                  <a:pt x="791073" y="203684"/>
                </a:lnTo>
                <a:lnTo>
                  <a:pt x="821532" y="262869"/>
                </a:lnTo>
                <a:lnTo>
                  <a:pt x="842706" y="326970"/>
                </a:lnTo>
                <a:lnTo>
                  <a:pt x="853715" y="395101"/>
                </a:lnTo>
                <a:lnTo>
                  <a:pt x="855133" y="430401"/>
                </a:lnTo>
                <a:lnTo>
                  <a:pt x="853715" y="465700"/>
                </a:lnTo>
                <a:lnTo>
                  <a:pt x="842706" y="533831"/>
                </a:lnTo>
                <a:lnTo>
                  <a:pt x="821532" y="597932"/>
                </a:lnTo>
                <a:lnTo>
                  <a:pt x="791073" y="657117"/>
                </a:lnTo>
                <a:lnTo>
                  <a:pt x="752210" y="710501"/>
                </a:lnTo>
                <a:lnTo>
                  <a:pt x="705822" y="757196"/>
                </a:lnTo>
                <a:lnTo>
                  <a:pt x="652790" y="796318"/>
                </a:lnTo>
                <a:lnTo>
                  <a:pt x="593994" y="826978"/>
                </a:lnTo>
                <a:lnTo>
                  <a:pt x="530315" y="848293"/>
                </a:lnTo>
                <a:lnTo>
                  <a:pt x="462633" y="859375"/>
                </a:lnTo>
                <a:lnTo>
                  <a:pt x="427566" y="860802"/>
                </a:lnTo>
                <a:lnTo>
                  <a:pt x="392499" y="859375"/>
                </a:lnTo>
                <a:lnTo>
                  <a:pt x="324817" y="848293"/>
                </a:lnTo>
                <a:lnTo>
                  <a:pt x="261138" y="826978"/>
                </a:lnTo>
                <a:lnTo>
                  <a:pt x="202342" y="796318"/>
                </a:lnTo>
                <a:lnTo>
                  <a:pt x="149310" y="757196"/>
                </a:lnTo>
                <a:lnTo>
                  <a:pt x="102922" y="710501"/>
                </a:lnTo>
                <a:lnTo>
                  <a:pt x="64059" y="657117"/>
                </a:lnTo>
                <a:lnTo>
                  <a:pt x="33600" y="597932"/>
                </a:lnTo>
                <a:lnTo>
                  <a:pt x="12426" y="533831"/>
                </a:lnTo>
                <a:lnTo>
                  <a:pt x="1417" y="465700"/>
                </a:lnTo>
                <a:lnTo>
                  <a:pt x="0" y="430401"/>
                </a:lnTo>
                <a:close/>
              </a:path>
            </a:pathLst>
          </a:custGeom>
          <a:ln w="381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 txBox="1"/>
          <p:nvPr/>
        </p:nvSpPr>
        <p:spPr>
          <a:xfrm>
            <a:off x="7551329" y="4802379"/>
            <a:ext cx="391160" cy="2800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6370" marR="5080" indent="-154305">
              <a:lnSpc>
                <a:spcPct val="102200"/>
              </a:lnSpc>
            </a:pPr>
            <a:r>
              <a:rPr sz="900" spc="-10" dirty="0">
                <a:solidFill>
                  <a:srgbClr val="FFFFFF"/>
                </a:solidFill>
                <a:latin typeface="Calibri"/>
                <a:cs typeface="Calibri"/>
              </a:rPr>
              <a:t>P</a:t>
            </a:r>
            <a:r>
              <a:rPr sz="900" spc="-5" dirty="0">
                <a:solidFill>
                  <a:srgbClr val="FFFFFF"/>
                </a:solidFill>
                <a:latin typeface="Calibri"/>
                <a:cs typeface="Calibri"/>
              </a:rPr>
              <a:t>u</a:t>
            </a:r>
            <a:r>
              <a:rPr sz="900" spc="-10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900" spc="-15" dirty="0">
                <a:solidFill>
                  <a:srgbClr val="FFFFFF"/>
                </a:solidFill>
                <a:latin typeface="Calibri"/>
                <a:cs typeface="Calibri"/>
              </a:rPr>
              <a:t>c</a:t>
            </a:r>
            <a:r>
              <a:rPr sz="900" dirty="0">
                <a:solidFill>
                  <a:srgbClr val="FFFFFF"/>
                </a:solidFill>
                <a:latin typeface="Calibri"/>
                <a:cs typeface="Calibri"/>
              </a:rPr>
              <a:t>h</a:t>
            </a:r>
            <a:r>
              <a:rPr sz="900" spc="-1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900" dirty="0">
                <a:solidFill>
                  <a:srgbClr val="FFFFFF"/>
                </a:solidFill>
                <a:latin typeface="Calibri"/>
                <a:cs typeface="Calibri"/>
              </a:rPr>
              <a:t>s </a:t>
            </a:r>
            <a:r>
              <a:rPr sz="900" spc="-5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6626352" y="3995928"/>
            <a:ext cx="746760" cy="1018032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676995" y="4024303"/>
            <a:ext cx="642620" cy="915035"/>
          </a:xfrm>
          <a:custGeom>
            <a:avLst/>
            <a:gdLst/>
            <a:ahLst/>
            <a:cxnLst/>
            <a:rect l="l" t="t" r="r" b="b"/>
            <a:pathLst>
              <a:path w="642620" h="915035">
                <a:moveTo>
                  <a:pt x="0" y="0"/>
                </a:moveTo>
                <a:lnTo>
                  <a:pt x="642031" y="91460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110985" y="3468624"/>
            <a:ext cx="960119" cy="106679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7166049" y="3502407"/>
            <a:ext cx="864869" cy="0"/>
          </a:xfrm>
          <a:custGeom>
            <a:avLst/>
            <a:gdLst/>
            <a:ahLst/>
            <a:cxnLst/>
            <a:rect l="l" t="t" r="r" b="b"/>
            <a:pathLst>
              <a:path w="864870">
                <a:moveTo>
                  <a:pt x="864756" y="1"/>
                </a:moveTo>
                <a:lnTo>
                  <a:pt x="0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2209801" y="2780152"/>
            <a:ext cx="826565" cy="267848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959866" y="3264085"/>
            <a:ext cx="869485" cy="523496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2587753" y="3026664"/>
            <a:ext cx="621791" cy="310896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2633381" y="3059623"/>
            <a:ext cx="520700" cy="204470"/>
          </a:xfrm>
          <a:custGeom>
            <a:avLst/>
            <a:gdLst/>
            <a:ahLst/>
            <a:cxnLst/>
            <a:rect l="l" t="t" r="r" b="b"/>
            <a:pathLst>
              <a:path w="520700" h="204470">
                <a:moveTo>
                  <a:pt x="0" y="0"/>
                </a:moveTo>
                <a:lnTo>
                  <a:pt x="520590" y="204462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2615183" y="3419855"/>
            <a:ext cx="591312" cy="155448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2658781" y="3453002"/>
            <a:ext cx="494030" cy="49530"/>
          </a:xfrm>
          <a:custGeom>
            <a:avLst/>
            <a:gdLst/>
            <a:ahLst/>
            <a:cxnLst/>
            <a:rect l="l" t="t" r="r" b="b"/>
            <a:pathLst>
              <a:path w="494030" h="49529">
                <a:moveTo>
                  <a:pt x="0" y="49406"/>
                </a:moveTo>
                <a:lnTo>
                  <a:pt x="493617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2646223" y="4812398"/>
            <a:ext cx="653284" cy="303806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2689650" y="5259953"/>
            <a:ext cx="833730" cy="371097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3701183" y="5579577"/>
            <a:ext cx="540617" cy="419773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3243073" y="4888992"/>
            <a:ext cx="588263" cy="158495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284808" y="4923409"/>
            <a:ext cx="494030" cy="49530"/>
          </a:xfrm>
          <a:custGeom>
            <a:avLst/>
            <a:gdLst/>
            <a:ahLst/>
            <a:cxnLst/>
            <a:rect l="l" t="t" r="r" b="b"/>
            <a:pathLst>
              <a:path w="494030" h="49529">
                <a:moveTo>
                  <a:pt x="0" y="49406"/>
                </a:moveTo>
                <a:lnTo>
                  <a:pt x="493617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3474720" y="5172455"/>
            <a:ext cx="472440" cy="344424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3523382" y="5206362"/>
            <a:ext cx="371475" cy="239395"/>
          </a:xfrm>
          <a:custGeom>
            <a:avLst/>
            <a:gdLst/>
            <a:ahLst/>
            <a:cxnLst/>
            <a:rect l="l" t="t" r="r" b="b"/>
            <a:pathLst>
              <a:path w="371475" h="239395">
                <a:moveTo>
                  <a:pt x="0" y="239141"/>
                </a:moveTo>
                <a:lnTo>
                  <a:pt x="370916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941064" y="5349239"/>
            <a:ext cx="316992" cy="286512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3989485" y="5382003"/>
            <a:ext cx="215265" cy="182245"/>
          </a:xfrm>
          <a:custGeom>
            <a:avLst/>
            <a:gdLst/>
            <a:ahLst/>
            <a:cxnLst/>
            <a:rect l="l" t="t" r="r" b="b"/>
            <a:pathLst>
              <a:path w="215264" h="182245">
                <a:moveTo>
                  <a:pt x="0" y="182082"/>
                </a:moveTo>
                <a:lnTo>
                  <a:pt x="215246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9486900" y="3048000"/>
            <a:ext cx="292100" cy="292100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8547101" y="1204507"/>
            <a:ext cx="845289" cy="155454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8863221" y="1391099"/>
            <a:ext cx="618066" cy="618066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7969696" y="869474"/>
            <a:ext cx="483862" cy="304337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8001001" y="1139952"/>
            <a:ext cx="265175" cy="390144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8053566" y="1173811"/>
            <a:ext cx="158115" cy="288290"/>
          </a:xfrm>
          <a:custGeom>
            <a:avLst/>
            <a:gdLst/>
            <a:ahLst/>
            <a:cxnLst/>
            <a:rect l="l" t="t" r="r" b="b"/>
            <a:pathLst>
              <a:path w="158115" h="288290">
                <a:moveTo>
                  <a:pt x="0" y="287752"/>
                </a:moveTo>
                <a:lnTo>
                  <a:pt x="158064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8235696" y="1368553"/>
            <a:ext cx="530351" cy="393191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8284996" y="1402411"/>
            <a:ext cx="427355" cy="288290"/>
          </a:xfrm>
          <a:custGeom>
            <a:avLst/>
            <a:gdLst/>
            <a:ahLst/>
            <a:cxnLst/>
            <a:rect l="l" t="t" r="r" b="b"/>
            <a:pathLst>
              <a:path w="427354" h="288289">
                <a:moveTo>
                  <a:pt x="0" y="287752"/>
                </a:moveTo>
                <a:lnTo>
                  <a:pt x="427203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8293607" y="1667256"/>
            <a:ext cx="649224" cy="259079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8339260" y="1700134"/>
            <a:ext cx="549910" cy="154305"/>
          </a:xfrm>
          <a:custGeom>
            <a:avLst/>
            <a:gdLst/>
            <a:ahLst/>
            <a:cxnLst/>
            <a:rect l="l" t="t" r="r" b="b"/>
            <a:pathLst>
              <a:path w="549909" h="154305">
                <a:moveTo>
                  <a:pt x="0" y="153730"/>
                </a:moveTo>
                <a:lnTo>
                  <a:pt x="549362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8313859" y="5481262"/>
            <a:ext cx="825500" cy="299575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8610600" y="4847380"/>
            <a:ext cx="850900" cy="456858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7585728" y="5748219"/>
            <a:ext cx="720071" cy="384663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8875776" y="3191256"/>
            <a:ext cx="646176" cy="262127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8919226" y="3225800"/>
            <a:ext cx="549910" cy="154305"/>
          </a:xfrm>
          <a:custGeom>
            <a:avLst/>
            <a:gdLst/>
            <a:ahLst/>
            <a:cxnLst/>
            <a:rect l="l" t="t" r="r" b="b"/>
            <a:pathLst>
              <a:path w="549909" h="154304">
                <a:moveTo>
                  <a:pt x="0" y="153730"/>
                </a:moveTo>
                <a:lnTo>
                  <a:pt x="549362" y="0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9392389" y="3571359"/>
            <a:ext cx="524912" cy="250342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8894065" y="3538728"/>
            <a:ext cx="551687" cy="231648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937539" y="3571359"/>
            <a:ext cx="455295" cy="125730"/>
          </a:xfrm>
          <a:custGeom>
            <a:avLst/>
            <a:gdLst/>
            <a:ahLst/>
            <a:cxnLst/>
            <a:rect l="l" t="t" r="r" b="b"/>
            <a:pathLst>
              <a:path w="455295" h="125729">
                <a:moveTo>
                  <a:pt x="0" y="0"/>
                </a:moveTo>
                <a:lnTo>
                  <a:pt x="454851" y="125171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8135111" y="4867656"/>
            <a:ext cx="646176" cy="234695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8178879" y="4900669"/>
            <a:ext cx="549910" cy="128270"/>
          </a:xfrm>
          <a:custGeom>
            <a:avLst/>
            <a:gdLst/>
            <a:ahLst/>
            <a:cxnLst/>
            <a:rect l="l" t="t" r="r" b="b"/>
            <a:pathLst>
              <a:path w="549909" h="128270">
                <a:moveTo>
                  <a:pt x="0" y="0"/>
                </a:moveTo>
                <a:lnTo>
                  <a:pt x="549362" y="127891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8046719" y="5248655"/>
            <a:ext cx="646176" cy="234696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8089979" y="5281669"/>
            <a:ext cx="549910" cy="128270"/>
          </a:xfrm>
          <a:custGeom>
            <a:avLst/>
            <a:gdLst/>
            <a:ahLst/>
            <a:cxnLst/>
            <a:rect l="l" t="t" r="r" b="b"/>
            <a:pathLst>
              <a:path w="549909" h="128270">
                <a:moveTo>
                  <a:pt x="0" y="0"/>
                </a:moveTo>
                <a:lnTo>
                  <a:pt x="549362" y="127891"/>
                </a:lnTo>
              </a:path>
            </a:pathLst>
          </a:custGeom>
          <a:ln w="25400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42712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3600" y="347284"/>
            <a:ext cx="10972800" cy="997709"/>
          </a:xfrm>
          <a:prstGeom prst="rect">
            <a:avLst/>
          </a:prstGeom>
        </p:spPr>
        <p:txBody>
          <a:bodyPr vert="horz" wrap="square" lIns="0" tIns="3175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357630"/>
            <a:r>
              <a:rPr spc="-195" dirty="0"/>
              <a:t>V</a:t>
            </a:r>
            <a:r>
              <a:rPr spc="-25" dirty="0"/>
              <a:t>e</a:t>
            </a:r>
            <a:r>
              <a:rPr spc="-10" dirty="0"/>
              <a:t>l</a:t>
            </a:r>
            <a:r>
              <a:rPr dirty="0"/>
              <a:t>o</a:t>
            </a:r>
            <a:r>
              <a:rPr spc="-25" dirty="0"/>
              <a:t>c</a:t>
            </a:r>
            <a:r>
              <a:rPr spc="-10" dirty="0"/>
              <a:t>i</a:t>
            </a:r>
            <a:r>
              <a:rPr spc="-20" dirty="0"/>
              <a:t>ty</a:t>
            </a:r>
            <a:r>
              <a:rPr spc="-5" dirty="0"/>
              <a:t> (S</a:t>
            </a:r>
            <a:r>
              <a:rPr spc="-30" dirty="0"/>
              <a:t>pe</a:t>
            </a:r>
            <a:r>
              <a:rPr spc="-25" dirty="0"/>
              <a:t>e</a:t>
            </a:r>
            <a:r>
              <a:rPr spc="-5" dirty="0"/>
              <a:t>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325753"/>
            <a:ext cx="6871970" cy="25160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342900" indent="-342900">
              <a:lnSpc>
                <a:spcPts val="3500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 is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8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 </a:t>
            </a:r>
            <a:r>
              <a:rPr sz="3200" spc="-6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n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2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6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30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aly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36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ns </a:t>
            </a:r>
            <a:r>
              <a:rPr sz="3200" spc="1614" dirty="0">
                <a:solidFill>
                  <a:srgbClr val="002060"/>
                </a:solidFill>
                <a:latin typeface="Arial"/>
                <a:cs typeface="Arial"/>
              </a:rPr>
              <a:t>è</a:t>
            </a:r>
            <a:r>
              <a:rPr sz="3200" spc="-17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mi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ing</a:t>
            </a:r>
            <a:r>
              <a:rPr sz="3200"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pp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uniti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36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b="1" dirty="0">
                <a:solidFill>
                  <a:srgbClr val="800000"/>
                </a:solidFill>
                <a:latin typeface="Calibri"/>
                <a:cs typeface="Calibri"/>
              </a:rPr>
              <a:t>E</a:t>
            </a:r>
            <a:r>
              <a:rPr sz="3200" b="1" spc="-50" dirty="0">
                <a:solidFill>
                  <a:srgbClr val="800000"/>
                </a:solidFill>
                <a:latin typeface="Calibri"/>
                <a:cs typeface="Calibri"/>
              </a:rPr>
              <a:t>x</a:t>
            </a:r>
            <a:r>
              <a:rPr sz="3200" b="1" spc="-25" dirty="0">
                <a:solidFill>
                  <a:srgbClr val="800000"/>
                </a:solidFill>
                <a:latin typeface="Calibri"/>
                <a:cs typeface="Calibri"/>
              </a:rPr>
              <a:t>a</a:t>
            </a:r>
            <a:r>
              <a:rPr sz="3200" b="1" spc="-5" dirty="0">
                <a:solidFill>
                  <a:srgbClr val="800000"/>
                </a:solidFill>
                <a:latin typeface="Calibri"/>
                <a:cs typeface="Calibri"/>
              </a:rPr>
              <a:t>m</a:t>
            </a:r>
            <a:r>
              <a:rPr sz="3200" b="1" spc="-25" dirty="0">
                <a:solidFill>
                  <a:srgbClr val="800000"/>
                </a:solidFill>
                <a:latin typeface="Calibri"/>
                <a:cs typeface="Calibri"/>
              </a:rPr>
              <a:t>p</a:t>
            </a:r>
            <a:r>
              <a:rPr sz="3200" b="1" dirty="0">
                <a:solidFill>
                  <a:srgbClr val="800000"/>
                </a:solidFill>
                <a:latin typeface="Calibri"/>
                <a:cs typeface="Calibri"/>
              </a:rPr>
              <a:t>le</a:t>
            </a:r>
            <a:r>
              <a:rPr sz="3200" b="1" spc="-15" dirty="0">
                <a:solidFill>
                  <a:srgbClr val="80000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17139" y="3860852"/>
            <a:ext cx="7328534" cy="1429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8450" marR="257810" indent="-285750">
              <a:lnSpc>
                <a:spcPts val="2110"/>
              </a:lnSpc>
              <a:buClr>
                <a:srgbClr val="0000FF"/>
              </a:buClr>
              <a:buFont typeface="Arial"/>
              <a:buChar char="–"/>
              <a:tabLst>
                <a:tab pos="298450" algn="l"/>
              </a:tabLst>
            </a:pPr>
            <a:r>
              <a:rPr sz="1900" b="1" spc="-5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900" b="1" spc="5" dirty="0">
                <a:solidFill>
                  <a:srgbClr val="0000FF"/>
                </a:solidFill>
                <a:latin typeface="Calibri"/>
                <a:cs typeface="Calibri"/>
              </a:rPr>
              <a:t>-</a:t>
            </a:r>
            <a:r>
              <a:rPr sz="1900" b="1" dirty="0">
                <a:solidFill>
                  <a:srgbClr val="0000FF"/>
                </a:solidFill>
                <a:latin typeface="Calibri"/>
                <a:cs typeface="Calibri"/>
              </a:rPr>
              <a:t>P</a:t>
            </a:r>
            <a:r>
              <a:rPr sz="1900" b="1" spc="-2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1900" b="1" spc="-1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1900" b="1" dirty="0">
                <a:solidFill>
                  <a:srgbClr val="0000FF"/>
                </a:solidFill>
                <a:latin typeface="Calibri"/>
                <a:cs typeface="Calibri"/>
              </a:rPr>
              <a:t>m</a:t>
            </a:r>
            <a:r>
              <a:rPr sz="1900" b="1" spc="-10" dirty="0">
                <a:solidFill>
                  <a:srgbClr val="0000FF"/>
                </a:solidFill>
                <a:latin typeface="Calibri"/>
                <a:cs typeface="Calibri"/>
              </a:rPr>
              <a:t>ot</a:t>
            </a:r>
            <a:r>
              <a:rPr sz="1900" b="1" spc="-15" dirty="0">
                <a:solidFill>
                  <a:srgbClr val="0000FF"/>
                </a:solidFill>
                <a:latin typeface="Calibri"/>
                <a:cs typeface="Calibri"/>
              </a:rPr>
              <a:t>io</a:t>
            </a:r>
            <a:r>
              <a:rPr sz="1900" b="1" spc="-10" dirty="0">
                <a:solidFill>
                  <a:srgbClr val="0000FF"/>
                </a:solidFill>
                <a:latin typeface="Calibri"/>
                <a:cs typeface="Calibri"/>
              </a:rPr>
              <a:t>ns: 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19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ha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se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hi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st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or</a:t>
            </a:r>
            <a:r>
              <a:rPr sz="1900" spc="-14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wh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1900" spc="-7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960" dirty="0">
                <a:solidFill>
                  <a:srgbClr val="002060"/>
                </a:solidFill>
                <a:latin typeface="Arial"/>
                <a:cs typeface="Arial"/>
              </a:rPr>
              <a:t>è</a:t>
            </a:r>
            <a:r>
              <a:rPr sz="1900" spc="-11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sz="19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19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omo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ns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 r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9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5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st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n</a:t>
            </a:r>
            <a:r>
              <a:rPr sz="1900" spc="-4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spc="5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endParaRPr sz="1900">
              <a:latin typeface="Calibri"/>
              <a:cs typeface="Calibri"/>
            </a:endParaRPr>
          </a:p>
          <a:p>
            <a:pPr>
              <a:spcBef>
                <a:spcPts val="25"/>
              </a:spcBef>
              <a:buClr>
                <a:srgbClr val="0000FF"/>
              </a:buClr>
              <a:buFont typeface="Arial"/>
              <a:buChar char="–"/>
            </a:pPr>
            <a:endParaRPr sz="2300">
              <a:latin typeface="Times New Roman"/>
              <a:cs typeface="Times New Roman"/>
            </a:endParaRPr>
          </a:p>
          <a:p>
            <a:pPr marL="298450" indent="-285750">
              <a:lnSpc>
                <a:spcPts val="2135"/>
              </a:lnSpc>
              <a:buClr>
                <a:srgbClr val="0000FF"/>
              </a:buClr>
              <a:buFont typeface="Arial"/>
              <a:buChar char="–"/>
              <a:tabLst>
                <a:tab pos="298450" algn="l"/>
              </a:tabLst>
            </a:pPr>
            <a:r>
              <a:rPr sz="1900" b="1" dirty="0">
                <a:solidFill>
                  <a:srgbClr val="0000FF"/>
                </a:solidFill>
                <a:latin typeface="Calibri"/>
                <a:cs typeface="Calibri"/>
              </a:rPr>
              <a:t>H</a:t>
            </a:r>
            <a:r>
              <a:rPr sz="1900" b="1" spc="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900" b="1" spc="-10" dirty="0">
                <a:solidFill>
                  <a:srgbClr val="0000FF"/>
                </a:solidFill>
                <a:latin typeface="Calibri"/>
                <a:cs typeface="Calibri"/>
              </a:rPr>
              <a:t>althca</a:t>
            </a:r>
            <a:r>
              <a:rPr sz="1900" b="1" spc="-2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1900" b="1" dirty="0">
                <a:solidFill>
                  <a:srgbClr val="0000FF"/>
                </a:solidFill>
                <a:latin typeface="Calibri"/>
                <a:cs typeface="Calibri"/>
              </a:rPr>
              <a:t>e m</a:t>
            </a:r>
            <a:r>
              <a:rPr sz="1900" b="1" spc="-1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1900" b="1" spc="-10" dirty="0">
                <a:solidFill>
                  <a:srgbClr val="0000FF"/>
                </a:solidFill>
                <a:latin typeface="Calibri"/>
                <a:cs typeface="Calibri"/>
              </a:rPr>
              <a:t>ni</a:t>
            </a:r>
            <a:r>
              <a:rPr sz="1900" b="1" spc="-30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sz="1900" b="1" spc="-1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1900" b="1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1900" b="1" spc="-5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sz="1900" b="1" spc="-10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1900" b="1" spc="-5" dirty="0">
                <a:solidFill>
                  <a:srgbClr val="0000FF"/>
                </a:solidFill>
                <a:latin typeface="Calibri"/>
                <a:cs typeface="Calibri"/>
              </a:rPr>
              <a:t>g</a:t>
            </a:r>
            <a:r>
              <a:rPr sz="1900" b="1" spc="-10" dirty="0">
                <a:solidFill>
                  <a:srgbClr val="0000FF"/>
                </a:solidFill>
                <a:latin typeface="Calibri"/>
                <a:cs typeface="Calibri"/>
              </a:rPr>
              <a:t>: </a:t>
            </a:r>
            <a:r>
              <a:rPr sz="19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mo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ni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and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960" dirty="0">
                <a:solidFill>
                  <a:srgbClr val="002060"/>
                </a:solidFill>
                <a:latin typeface="Arial"/>
                <a:cs typeface="Arial"/>
              </a:rPr>
              <a:t>è</a:t>
            </a:r>
            <a:endParaRPr sz="1900">
              <a:latin typeface="Arial"/>
              <a:cs typeface="Arial"/>
            </a:endParaRPr>
          </a:p>
          <a:p>
            <a:pPr marL="298450">
              <a:lnSpc>
                <a:spcPts val="2135"/>
              </a:lnSpc>
            </a:pP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3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abn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spc="-20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qui</a:t>
            </a:r>
            <a:r>
              <a:rPr sz="19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i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19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di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9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9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9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9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9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endParaRPr sz="19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27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969268" y="1317237"/>
            <a:ext cx="1263655" cy="13855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379082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3600" y="364468"/>
            <a:ext cx="10972800" cy="963341"/>
          </a:xfrm>
          <a:prstGeom prst="rect">
            <a:avLst/>
          </a:prstGeom>
        </p:spPr>
        <p:txBody>
          <a:bodyPr vert="horz" wrap="square" lIns="0" tIns="2834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775335"/>
            <a:r>
              <a:rPr spc="-105" dirty="0">
                <a:latin typeface="Calibri"/>
                <a:cs typeface="Calibri"/>
              </a:rPr>
              <a:t>R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al-ti</a:t>
            </a:r>
            <a:r>
              <a:rPr spc="-35" dirty="0">
                <a:latin typeface="Calibri"/>
                <a:cs typeface="Calibri"/>
              </a:rPr>
              <a:t>me</a:t>
            </a:r>
            <a:r>
              <a:rPr spc="-5" dirty="0">
                <a:latin typeface="Calibri"/>
                <a:cs typeface="Calibri"/>
              </a:rPr>
              <a:t>/</a:t>
            </a:r>
            <a:r>
              <a:rPr spc="-114" dirty="0">
                <a:latin typeface="Calibri"/>
                <a:cs typeface="Calibri"/>
              </a:rPr>
              <a:t>F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spc="-45" dirty="0">
                <a:latin typeface="Calibri"/>
                <a:cs typeface="Calibri"/>
              </a:rPr>
              <a:t>s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D</a:t>
            </a:r>
            <a:r>
              <a:rPr spc="-35" dirty="0">
                <a:latin typeface="Calibri"/>
                <a:cs typeface="Calibri"/>
              </a:rPr>
              <a:t>a</a:t>
            </a:r>
            <a:r>
              <a:rPr spc="-70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a</a:t>
            </a:r>
            <a:endParaRPr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453972" y="1389998"/>
            <a:ext cx="1092760" cy="180690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365011" y="1564130"/>
            <a:ext cx="1795223" cy="6712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71431" y="1372457"/>
            <a:ext cx="691474" cy="9680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016578" y="2235420"/>
            <a:ext cx="2143657" cy="747821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221878" y="1460368"/>
            <a:ext cx="1674522" cy="79706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893099" y="3196610"/>
            <a:ext cx="984501" cy="64098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877600" y="3164526"/>
            <a:ext cx="1143055" cy="64337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028071" y="3879532"/>
            <a:ext cx="8012430" cy="17221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47030" marR="311785">
              <a:lnSpc>
                <a:spcPts val="1900"/>
              </a:lnSpc>
            </a:pP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Se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n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s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o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r</a:t>
            </a:r>
            <a:r>
              <a:rPr sz="1600" b="1" spc="5" dirty="0">
                <a:solidFill>
                  <a:srgbClr val="800000"/>
                </a:solidFill>
                <a:latin typeface="Arial"/>
                <a:cs typeface="Arial"/>
              </a:rPr>
              <a:t> t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ec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hno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l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og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y 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a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n</a:t>
            </a:r>
            <a:r>
              <a:rPr sz="1600" b="1" spc="-10" dirty="0">
                <a:solidFill>
                  <a:srgbClr val="800000"/>
                </a:solidFill>
                <a:latin typeface="Arial"/>
                <a:cs typeface="Arial"/>
              </a:rPr>
              <a:t>d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 ne</a:t>
            </a:r>
            <a:r>
              <a:rPr sz="1600" b="1" spc="5" dirty="0">
                <a:solidFill>
                  <a:srgbClr val="800000"/>
                </a:solidFill>
                <a:latin typeface="Arial"/>
                <a:cs typeface="Arial"/>
              </a:rPr>
              <a:t>t</a:t>
            </a:r>
            <a:r>
              <a:rPr sz="1600" b="1" spc="-10" dirty="0">
                <a:solidFill>
                  <a:srgbClr val="800000"/>
                </a:solidFill>
                <a:latin typeface="Arial"/>
                <a:cs typeface="Arial"/>
              </a:rPr>
              <a:t>w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o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r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ks</a:t>
            </a:r>
            <a:endParaRPr sz="1600">
              <a:latin typeface="Arial"/>
              <a:cs typeface="Arial"/>
            </a:endParaRPr>
          </a:p>
          <a:p>
            <a:pPr marR="5080" algn="r">
              <a:lnSpc>
                <a:spcPts val="1835"/>
              </a:lnSpc>
            </a:pPr>
            <a:r>
              <a:rPr sz="1600" dirty="0">
                <a:latin typeface="Arial"/>
                <a:cs typeface="Arial"/>
              </a:rPr>
              <a:t>(m</a:t>
            </a:r>
            <a:r>
              <a:rPr sz="1600" spc="-5" dirty="0">
                <a:latin typeface="Arial"/>
                <a:cs typeface="Arial"/>
              </a:rPr>
              <a:t>ea</a:t>
            </a:r>
            <a:r>
              <a:rPr sz="1600" dirty="0">
                <a:latin typeface="Arial"/>
                <a:cs typeface="Arial"/>
              </a:rPr>
              <a:t>s</a:t>
            </a:r>
            <a:r>
              <a:rPr sz="1600" spc="-5" dirty="0">
                <a:latin typeface="Arial"/>
                <a:cs typeface="Arial"/>
              </a:rPr>
              <a:t>u</a:t>
            </a:r>
            <a:r>
              <a:rPr sz="1600" dirty="0">
                <a:latin typeface="Arial"/>
                <a:cs typeface="Arial"/>
              </a:rPr>
              <a:t>r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n</a:t>
            </a:r>
            <a:r>
              <a:rPr sz="1600" dirty="0">
                <a:latin typeface="Arial"/>
                <a:cs typeface="Arial"/>
              </a:rPr>
              <a:t>g 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k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nd</a:t>
            </a:r>
            <a:r>
              <a:rPr sz="1600" dirty="0">
                <a:latin typeface="Arial"/>
                <a:cs typeface="Arial"/>
              </a:rPr>
              <a:t>s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of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da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)</a:t>
            </a:r>
            <a:endParaRPr sz="1600">
              <a:latin typeface="Arial"/>
              <a:cs typeface="Arial"/>
            </a:endParaRPr>
          </a:p>
          <a:p>
            <a:pPr marL="355600" indent="-342900">
              <a:spcBef>
                <a:spcPts val="104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and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no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h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ab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ect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d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endParaRPr>
              <a:latin typeface="Calibri"/>
              <a:cs typeface="Calibri"/>
            </a:endParaRPr>
          </a:p>
          <a:p>
            <a:pPr marL="355600" marR="295275" indent="-342900">
              <a:lnSpc>
                <a:spcPts val="2090"/>
              </a:lnSpc>
              <a:spcBef>
                <a:spcPts val="58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ab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ana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ana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pc="-3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mm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ua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and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3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no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lle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el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ann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and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ab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endParaRPr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75216" y="59903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28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923401" y="3077909"/>
            <a:ext cx="2680970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600" b="1" spc="-20" dirty="0">
                <a:solidFill>
                  <a:srgbClr val="800000"/>
                </a:solidFill>
                <a:latin typeface="Arial"/>
                <a:cs typeface="Arial"/>
              </a:rPr>
              <a:t>So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c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i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al</a:t>
            </a:r>
            <a:r>
              <a:rPr sz="1600" b="1" spc="10" dirty="0">
                <a:solidFill>
                  <a:srgbClr val="80000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m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e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d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ia 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a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n</a:t>
            </a:r>
            <a:r>
              <a:rPr sz="1600" b="1" spc="-10" dirty="0">
                <a:solidFill>
                  <a:srgbClr val="800000"/>
                </a:solidFill>
                <a:latin typeface="Arial"/>
                <a:cs typeface="Arial"/>
              </a:rPr>
              <a:t>d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n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e</a:t>
            </a:r>
            <a:r>
              <a:rPr sz="1600" b="1" spc="5" dirty="0">
                <a:solidFill>
                  <a:srgbClr val="800000"/>
                </a:solidFill>
                <a:latin typeface="Arial"/>
                <a:cs typeface="Arial"/>
              </a:rPr>
              <a:t>t</a:t>
            </a:r>
            <a:r>
              <a:rPr sz="1600" b="1" spc="-10" dirty="0">
                <a:solidFill>
                  <a:srgbClr val="800000"/>
                </a:solidFill>
                <a:latin typeface="Arial"/>
                <a:cs typeface="Arial"/>
              </a:rPr>
              <a:t>w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o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r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k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s</a:t>
            </a:r>
            <a:endParaRPr sz="1600">
              <a:latin typeface="Arial"/>
              <a:cs typeface="Arial"/>
            </a:endParaRPr>
          </a:p>
          <a:p>
            <a:pPr marL="12700"/>
            <a:r>
              <a:rPr sz="1600" dirty="0">
                <a:latin typeface="Arial"/>
                <a:cs typeface="Arial"/>
              </a:rPr>
              <a:t>(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 of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u</a:t>
            </a:r>
            <a:r>
              <a:rPr sz="1600" dirty="0">
                <a:latin typeface="Arial"/>
                <a:cs typeface="Arial"/>
              </a:rPr>
              <a:t>s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re </a:t>
            </a:r>
            <a:r>
              <a:rPr sz="1600" spc="-5" dirty="0">
                <a:latin typeface="Arial"/>
                <a:cs typeface="Arial"/>
              </a:rPr>
              <a:t>gene</a:t>
            </a:r>
            <a:r>
              <a:rPr sz="1600" dirty="0">
                <a:latin typeface="Arial"/>
                <a:cs typeface="Arial"/>
              </a:rPr>
              <a:t>r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n</a:t>
            </a:r>
            <a:r>
              <a:rPr sz="1600" dirty="0">
                <a:latin typeface="Arial"/>
                <a:cs typeface="Arial"/>
              </a:rPr>
              <a:t>g </a:t>
            </a:r>
            <a:r>
              <a:rPr sz="1600" spc="-5" dirty="0">
                <a:latin typeface="Arial"/>
                <a:cs typeface="Arial"/>
              </a:rPr>
              <a:t>da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)</a:t>
            </a:r>
            <a:endParaRPr sz="16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892094" y="3126677"/>
            <a:ext cx="2442845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910"/>
              </a:lnSpc>
            </a:pP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Sc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i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e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n</a:t>
            </a:r>
            <a:r>
              <a:rPr sz="1600" b="1" spc="5" dirty="0">
                <a:solidFill>
                  <a:srgbClr val="800000"/>
                </a:solidFill>
                <a:latin typeface="Arial"/>
                <a:cs typeface="Arial"/>
              </a:rPr>
              <a:t>t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i</a:t>
            </a:r>
            <a:r>
              <a:rPr sz="1600" b="1" spc="5" dirty="0">
                <a:solidFill>
                  <a:srgbClr val="800000"/>
                </a:solidFill>
                <a:latin typeface="Arial"/>
                <a:cs typeface="Arial"/>
              </a:rPr>
              <a:t>f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ic i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n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s</a:t>
            </a:r>
            <a:r>
              <a:rPr sz="1600" b="1" spc="5" dirty="0">
                <a:solidFill>
                  <a:srgbClr val="800000"/>
                </a:solidFill>
                <a:latin typeface="Arial"/>
                <a:cs typeface="Arial"/>
              </a:rPr>
              <a:t>t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r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u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m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e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n</a:t>
            </a:r>
            <a:r>
              <a:rPr sz="1600" b="1" spc="5" dirty="0">
                <a:solidFill>
                  <a:srgbClr val="800000"/>
                </a:solidFill>
                <a:latin typeface="Arial"/>
                <a:cs typeface="Arial"/>
              </a:rPr>
              <a:t>t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910"/>
              </a:lnSpc>
            </a:pPr>
            <a:r>
              <a:rPr sz="1600" dirty="0">
                <a:latin typeface="Arial"/>
                <a:cs typeface="Arial"/>
              </a:rPr>
              <a:t>(c</a:t>
            </a:r>
            <a:r>
              <a:rPr sz="1600" spc="-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ll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n</a:t>
            </a:r>
            <a:r>
              <a:rPr sz="1600" dirty="0">
                <a:latin typeface="Arial"/>
                <a:cs typeface="Arial"/>
              </a:rPr>
              <a:t>g 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</a:t>
            </a:r>
            <a:r>
              <a:rPr sz="1600" spc="-5" dirty="0">
                <a:latin typeface="Arial"/>
                <a:cs typeface="Arial"/>
              </a:rPr>
              <a:t>o</a:t>
            </a:r>
            <a:r>
              <a:rPr sz="1600" dirty="0">
                <a:latin typeface="Arial"/>
                <a:cs typeface="Arial"/>
              </a:rPr>
              <a:t>rts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of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da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)</a:t>
            </a:r>
            <a:endParaRPr sz="16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718017" y="2306765"/>
            <a:ext cx="2871470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910"/>
              </a:lnSpc>
            </a:pP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Mob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il</a:t>
            </a:r>
            <a:r>
              <a:rPr sz="1600" b="1" spc="-10" dirty="0">
                <a:solidFill>
                  <a:srgbClr val="800000"/>
                </a:solidFill>
                <a:latin typeface="Arial"/>
                <a:cs typeface="Arial"/>
              </a:rPr>
              <a:t>e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d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ev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i</a:t>
            </a:r>
            <a:r>
              <a:rPr sz="1600" b="1" spc="-15" dirty="0">
                <a:solidFill>
                  <a:srgbClr val="800000"/>
                </a:solidFill>
                <a:latin typeface="Arial"/>
                <a:cs typeface="Arial"/>
              </a:rPr>
              <a:t>c</a:t>
            </a:r>
            <a:r>
              <a:rPr sz="1600" b="1" spc="-5" dirty="0">
                <a:solidFill>
                  <a:srgbClr val="800000"/>
                </a:solidFill>
                <a:latin typeface="Arial"/>
                <a:cs typeface="Arial"/>
              </a:rPr>
              <a:t>e</a:t>
            </a:r>
            <a:r>
              <a:rPr sz="1600" b="1" dirty="0">
                <a:solidFill>
                  <a:srgbClr val="800000"/>
                </a:solidFill>
                <a:latin typeface="Arial"/>
                <a:cs typeface="Arial"/>
              </a:rPr>
              <a:t>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910"/>
              </a:lnSpc>
            </a:pPr>
            <a:r>
              <a:rPr sz="1600" dirty="0">
                <a:latin typeface="Arial"/>
                <a:cs typeface="Arial"/>
              </a:rPr>
              <a:t>(tr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ck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n</a:t>
            </a:r>
            <a:r>
              <a:rPr sz="1600" dirty="0">
                <a:latin typeface="Arial"/>
                <a:cs typeface="Arial"/>
              </a:rPr>
              <a:t>g 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 ob</a:t>
            </a:r>
            <a:r>
              <a:rPr sz="1600" spc="-10" dirty="0">
                <a:latin typeface="Arial"/>
                <a:cs typeface="Arial"/>
              </a:rPr>
              <a:t>j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dirty="0">
                <a:latin typeface="Arial"/>
                <a:cs typeface="Arial"/>
              </a:rPr>
              <a:t>ts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h</a:t>
            </a:r>
            <a:r>
              <a:rPr sz="1600" dirty="0">
                <a:latin typeface="Arial"/>
                <a:cs typeface="Arial"/>
              </a:rPr>
              <a:t>e t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dirty="0">
                <a:latin typeface="Arial"/>
                <a:cs typeface="Arial"/>
              </a:rPr>
              <a:t>m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dirty="0">
                <a:latin typeface="Arial"/>
                <a:cs typeface="Arial"/>
              </a:rPr>
              <a:t>)</a:t>
            </a:r>
            <a:endParaRPr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999767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372209" y="987482"/>
            <a:ext cx="2476500" cy="24764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89082" y="339084"/>
            <a:ext cx="2024384" cy="1723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2800" b="1" spc="-45" dirty="0">
                <a:latin typeface="Calibri"/>
                <a:cs typeface="Calibri"/>
              </a:rPr>
              <a:t>R</a:t>
            </a:r>
            <a:r>
              <a:rPr sz="2800" b="1" dirty="0">
                <a:latin typeface="Calibri"/>
                <a:cs typeface="Calibri"/>
              </a:rPr>
              <a:t>e</a:t>
            </a:r>
            <a:r>
              <a:rPr sz="2800" b="1" spc="-10" dirty="0">
                <a:latin typeface="Calibri"/>
                <a:cs typeface="Calibri"/>
              </a:rPr>
              <a:t>a</a:t>
            </a:r>
            <a:r>
              <a:rPr sz="2800" b="1" spc="-15" dirty="0">
                <a:latin typeface="Calibri"/>
                <a:cs typeface="Calibri"/>
              </a:rPr>
              <a:t>l</a:t>
            </a:r>
            <a:r>
              <a:rPr sz="2800" b="1" spc="5" dirty="0">
                <a:latin typeface="Calibri"/>
                <a:cs typeface="Calibri"/>
              </a:rPr>
              <a:t>-</a:t>
            </a:r>
            <a:r>
              <a:rPr sz="2800" b="1" spc="-15" dirty="0">
                <a:latin typeface="Calibri"/>
                <a:cs typeface="Calibri"/>
              </a:rPr>
              <a:t>Ti</a:t>
            </a:r>
            <a:r>
              <a:rPr sz="2800" b="1" spc="-5" dirty="0">
                <a:latin typeface="Calibri"/>
                <a:cs typeface="Calibri"/>
              </a:rPr>
              <a:t>m</a:t>
            </a:r>
            <a:r>
              <a:rPr sz="2800" b="1" dirty="0">
                <a:latin typeface="Calibri"/>
                <a:cs typeface="Calibri"/>
              </a:rPr>
              <a:t>e</a:t>
            </a:r>
            <a:r>
              <a:rPr sz="2800" b="1" spc="5" dirty="0">
                <a:latin typeface="Calibri"/>
                <a:cs typeface="Calibri"/>
              </a:rPr>
              <a:t> </a:t>
            </a:r>
            <a:r>
              <a:rPr sz="2800" b="1" spc="-20" dirty="0">
                <a:latin typeface="Calibri"/>
                <a:cs typeface="Calibri"/>
              </a:rPr>
              <a:t>An</a:t>
            </a:r>
            <a:r>
              <a:rPr sz="2800" b="1" spc="-10" dirty="0">
                <a:latin typeface="Calibri"/>
                <a:cs typeface="Calibri"/>
              </a:rPr>
              <a:t>a</a:t>
            </a:r>
            <a:r>
              <a:rPr sz="2800" b="1" spc="-15" dirty="0">
                <a:latin typeface="Calibri"/>
                <a:cs typeface="Calibri"/>
              </a:rPr>
              <a:t>l</a:t>
            </a:r>
            <a:r>
              <a:rPr sz="2800" b="1" spc="-5" dirty="0">
                <a:latin typeface="Calibri"/>
                <a:cs typeface="Calibri"/>
              </a:rPr>
              <a:t>yt</a:t>
            </a:r>
            <a:r>
              <a:rPr sz="2800" b="1" spc="-15" dirty="0">
                <a:latin typeface="Calibri"/>
                <a:cs typeface="Calibri"/>
              </a:rPr>
              <a:t>i</a:t>
            </a:r>
            <a:r>
              <a:rPr sz="2800" b="1" dirty="0">
                <a:latin typeface="Calibri"/>
                <a:cs typeface="Calibri"/>
              </a:rPr>
              <a:t>c</a:t>
            </a:r>
            <a:r>
              <a:rPr sz="2800" b="1" spc="-20" dirty="0">
                <a:latin typeface="Calibri"/>
                <a:cs typeface="Calibri"/>
              </a:rPr>
              <a:t>s</a:t>
            </a:r>
            <a:r>
              <a:rPr sz="2800" b="1" spc="-20" dirty="0" smtClean="0">
                <a:latin typeface="Calibri"/>
                <a:cs typeface="Calibri"/>
              </a:rPr>
              <a:t>/</a:t>
            </a:r>
            <a:endParaRPr lang="en-GB" sz="2800" b="1" spc="-20" dirty="0" smtClean="0">
              <a:latin typeface="Calibri"/>
              <a:cs typeface="Calibri"/>
            </a:endParaRPr>
          </a:p>
          <a:p>
            <a:pPr marL="12700"/>
            <a:r>
              <a:rPr sz="2800" b="1" spc="-5" dirty="0" smtClean="0">
                <a:latin typeface="Calibri"/>
                <a:cs typeface="Calibri"/>
              </a:rPr>
              <a:t>D</a:t>
            </a:r>
            <a:r>
              <a:rPr sz="2800" b="1" dirty="0" smtClean="0">
                <a:latin typeface="Calibri"/>
                <a:cs typeface="Calibri"/>
              </a:rPr>
              <a:t>ec</a:t>
            </a:r>
            <a:r>
              <a:rPr sz="2800" b="1" spc="-15" dirty="0" smtClean="0">
                <a:latin typeface="Calibri"/>
                <a:cs typeface="Calibri"/>
              </a:rPr>
              <a:t>isi</a:t>
            </a:r>
            <a:r>
              <a:rPr sz="2800" b="1" spc="-25" dirty="0" smtClean="0">
                <a:latin typeface="Calibri"/>
                <a:cs typeface="Calibri"/>
              </a:rPr>
              <a:t>o</a:t>
            </a:r>
            <a:r>
              <a:rPr sz="2800" b="1" spc="-15" dirty="0" smtClean="0">
                <a:latin typeface="Calibri"/>
                <a:cs typeface="Calibri"/>
              </a:rPr>
              <a:t>n</a:t>
            </a:r>
            <a:r>
              <a:rPr sz="2800" b="1" dirty="0" smtClean="0">
                <a:latin typeface="Calibri"/>
                <a:cs typeface="Calibri"/>
              </a:rPr>
              <a:t> </a:t>
            </a:r>
            <a:r>
              <a:rPr sz="2800" b="1" spc="-65" dirty="0">
                <a:latin typeface="Calibri"/>
                <a:cs typeface="Calibri"/>
              </a:rPr>
              <a:t>R</a:t>
            </a:r>
            <a:r>
              <a:rPr sz="2800" b="1" dirty="0">
                <a:latin typeface="Calibri"/>
                <a:cs typeface="Calibri"/>
              </a:rPr>
              <a:t>e</a:t>
            </a:r>
            <a:r>
              <a:rPr sz="2800" b="1" spc="-20" dirty="0">
                <a:latin typeface="Calibri"/>
                <a:cs typeface="Calibri"/>
              </a:rPr>
              <a:t>qui</a:t>
            </a:r>
            <a:r>
              <a:rPr sz="2800" b="1" spc="-30" dirty="0">
                <a:latin typeface="Calibri"/>
                <a:cs typeface="Calibri"/>
              </a:rPr>
              <a:t>r</a:t>
            </a:r>
            <a:r>
              <a:rPr sz="2800" b="1" dirty="0">
                <a:latin typeface="Calibri"/>
                <a:cs typeface="Calibri"/>
              </a:rPr>
              <a:t>e</a:t>
            </a:r>
            <a:r>
              <a:rPr sz="2800" b="1" spc="-5" dirty="0">
                <a:latin typeface="Calibri"/>
                <a:cs typeface="Calibri"/>
              </a:rPr>
              <a:t>m</a:t>
            </a:r>
            <a:r>
              <a:rPr sz="2800" b="1" dirty="0">
                <a:latin typeface="Calibri"/>
                <a:cs typeface="Calibri"/>
              </a:rPr>
              <a:t>e</a:t>
            </a:r>
            <a:r>
              <a:rPr sz="2800" b="1" spc="-45" dirty="0">
                <a:latin typeface="Calibri"/>
                <a:cs typeface="Calibri"/>
              </a:rPr>
              <a:t>n</a:t>
            </a:r>
            <a:r>
              <a:rPr sz="2800" b="1" spc="-10" dirty="0">
                <a:latin typeface="Calibri"/>
                <a:cs typeface="Calibri"/>
              </a:rPr>
              <a:t>t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776073" y="537394"/>
            <a:ext cx="2316480" cy="188366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820827" y="562234"/>
            <a:ext cx="2226310" cy="1790700"/>
          </a:xfrm>
          <a:custGeom>
            <a:avLst/>
            <a:gdLst/>
            <a:ahLst/>
            <a:cxnLst/>
            <a:rect l="l" t="t" r="r" b="b"/>
            <a:pathLst>
              <a:path w="2226310" h="1790700">
                <a:moveTo>
                  <a:pt x="1434913" y="1625600"/>
                </a:moveTo>
                <a:lnTo>
                  <a:pt x="850610" y="1625600"/>
                </a:lnTo>
                <a:lnTo>
                  <a:pt x="857841" y="1638300"/>
                </a:lnTo>
                <a:lnTo>
                  <a:pt x="865419" y="1651000"/>
                </a:lnTo>
                <a:lnTo>
                  <a:pt x="873335" y="1663700"/>
                </a:lnTo>
                <a:lnTo>
                  <a:pt x="881579" y="1676400"/>
                </a:lnTo>
                <a:lnTo>
                  <a:pt x="890142" y="1676400"/>
                </a:lnTo>
                <a:lnTo>
                  <a:pt x="899013" y="1689100"/>
                </a:lnTo>
                <a:lnTo>
                  <a:pt x="908182" y="1701800"/>
                </a:lnTo>
                <a:lnTo>
                  <a:pt x="917641" y="1714500"/>
                </a:lnTo>
                <a:lnTo>
                  <a:pt x="927379" y="1714500"/>
                </a:lnTo>
                <a:lnTo>
                  <a:pt x="937386" y="1727200"/>
                </a:lnTo>
                <a:lnTo>
                  <a:pt x="947653" y="1739900"/>
                </a:lnTo>
                <a:lnTo>
                  <a:pt x="958170" y="1739900"/>
                </a:lnTo>
                <a:lnTo>
                  <a:pt x="968927" y="1752600"/>
                </a:lnTo>
                <a:lnTo>
                  <a:pt x="979915" y="1752600"/>
                </a:lnTo>
                <a:lnTo>
                  <a:pt x="991124" y="1765300"/>
                </a:lnTo>
                <a:lnTo>
                  <a:pt x="1002543" y="1765300"/>
                </a:lnTo>
                <a:lnTo>
                  <a:pt x="1014164" y="1778000"/>
                </a:lnTo>
                <a:lnTo>
                  <a:pt x="1037970" y="1778000"/>
                </a:lnTo>
                <a:lnTo>
                  <a:pt x="1065572" y="1790700"/>
                </a:lnTo>
                <a:lnTo>
                  <a:pt x="1228569" y="1790700"/>
                </a:lnTo>
                <a:lnTo>
                  <a:pt x="1254323" y="1778000"/>
                </a:lnTo>
                <a:lnTo>
                  <a:pt x="1303678" y="1752600"/>
                </a:lnTo>
                <a:lnTo>
                  <a:pt x="1349466" y="1727200"/>
                </a:lnTo>
                <a:lnTo>
                  <a:pt x="1370761" y="1701800"/>
                </a:lnTo>
                <a:lnTo>
                  <a:pt x="1390850" y="1689100"/>
                </a:lnTo>
                <a:lnTo>
                  <a:pt x="1409628" y="1663700"/>
                </a:lnTo>
                <a:lnTo>
                  <a:pt x="1426991" y="1638300"/>
                </a:lnTo>
                <a:lnTo>
                  <a:pt x="1434913" y="1625600"/>
                </a:lnTo>
                <a:close/>
              </a:path>
              <a:path w="2226310" h="1790700">
                <a:moveTo>
                  <a:pt x="648908" y="177800"/>
                </a:moveTo>
                <a:lnTo>
                  <a:pt x="444821" y="177800"/>
                </a:lnTo>
                <a:lnTo>
                  <a:pt x="418681" y="190500"/>
                </a:lnTo>
                <a:lnTo>
                  <a:pt x="393625" y="203200"/>
                </a:lnTo>
                <a:lnTo>
                  <a:pt x="369729" y="215900"/>
                </a:lnTo>
                <a:lnTo>
                  <a:pt x="347071" y="228600"/>
                </a:lnTo>
                <a:lnTo>
                  <a:pt x="325727" y="254000"/>
                </a:lnTo>
                <a:lnTo>
                  <a:pt x="305772" y="266700"/>
                </a:lnTo>
                <a:lnTo>
                  <a:pt x="270341" y="317500"/>
                </a:lnTo>
                <a:lnTo>
                  <a:pt x="241389" y="368300"/>
                </a:lnTo>
                <a:lnTo>
                  <a:pt x="219529" y="419100"/>
                </a:lnTo>
                <a:lnTo>
                  <a:pt x="205373" y="469900"/>
                </a:lnTo>
                <a:lnTo>
                  <a:pt x="201375" y="508000"/>
                </a:lnTo>
                <a:lnTo>
                  <a:pt x="199534" y="533400"/>
                </a:lnTo>
                <a:lnTo>
                  <a:pt x="199924" y="558800"/>
                </a:lnTo>
                <a:lnTo>
                  <a:pt x="202623" y="596900"/>
                </a:lnTo>
                <a:lnTo>
                  <a:pt x="195459" y="596900"/>
                </a:lnTo>
                <a:lnTo>
                  <a:pt x="182675" y="609600"/>
                </a:lnTo>
                <a:lnTo>
                  <a:pt x="145684" y="609600"/>
                </a:lnTo>
                <a:lnTo>
                  <a:pt x="133896" y="622300"/>
                </a:lnTo>
                <a:lnTo>
                  <a:pt x="122422" y="622300"/>
                </a:lnTo>
                <a:lnTo>
                  <a:pt x="111289" y="635000"/>
                </a:lnTo>
                <a:lnTo>
                  <a:pt x="100523" y="635000"/>
                </a:lnTo>
                <a:lnTo>
                  <a:pt x="90151" y="647700"/>
                </a:lnTo>
                <a:lnTo>
                  <a:pt x="80199" y="660400"/>
                </a:lnTo>
                <a:lnTo>
                  <a:pt x="70694" y="660400"/>
                </a:lnTo>
                <a:lnTo>
                  <a:pt x="45119" y="698500"/>
                </a:lnTo>
                <a:lnTo>
                  <a:pt x="30785" y="723900"/>
                </a:lnTo>
                <a:lnTo>
                  <a:pt x="22159" y="736600"/>
                </a:lnTo>
                <a:lnTo>
                  <a:pt x="14982" y="762000"/>
                </a:lnTo>
                <a:lnTo>
                  <a:pt x="9230" y="774700"/>
                </a:lnTo>
                <a:lnTo>
                  <a:pt x="4880" y="800100"/>
                </a:lnTo>
                <a:lnTo>
                  <a:pt x="1907" y="812800"/>
                </a:lnTo>
                <a:lnTo>
                  <a:pt x="288" y="838200"/>
                </a:lnTo>
                <a:lnTo>
                  <a:pt x="0" y="850900"/>
                </a:lnTo>
                <a:lnTo>
                  <a:pt x="1017" y="876300"/>
                </a:lnTo>
                <a:lnTo>
                  <a:pt x="3318" y="889000"/>
                </a:lnTo>
                <a:lnTo>
                  <a:pt x="6877" y="914400"/>
                </a:lnTo>
                <a:lnTo>
                  <a:pt x="11671" y="927100"/>
                </a:lnTo>
                <a:lnTo>
                  <a:pt x="17677" y="939800"/>
                </a:lnTo>
                <a:lnTo>
                  <a:pt x="24871" y="965200"/>
                </a:lnTo>
                <a:lnTo>
                  <a:pt x="33229" y="977900"/>
                </a:lnTo>
                <a:lnTo>
                  <a:pt x="42727" y="990600"/>
                </a:lnTo>
                <a:lnTo>
                  <a:pt x="53341" y="1016000"/>
                </a:lnTo>
                <a:lnTo>
                  <a:pt x="65048" y="1028700"/>
                </a:lnTo>
                <a:lnTo>
                  <a:pt x="77824" y="1041400"/>
                </a:lnTo>
                <a:lnTo>
                  <a:pt x="91645" y="1054100"/>
                </a:lnTo>
                <a:lnTo>
                  <a:pt x="106488" y="1066800"/>
                </a:lnTo>
                <a:lnTo>
                  <a:pt x="98831" y="1079500"/>
                </a:lnTo>
                <a:lnTo>
                  <a:pt x="91702" y="1079500"/>
                </a:lnTo>
                <a:lnTo>
                  <a:pt x="85109" y="1092200"/>
                </a:lnTo>
                <a:lnTo>
                  <a:pt x="68627" y="1130300"/>
                </a:lnTo>
                <a:lnTo>
                  <a:pt x="57247" y="1168400"/>
                </a:lnTo>
                <a:lnTo>
                  <a:pt x="51177" y="1206500"/>
                </a:lnTo>
                <a:lnTo>
                  <a:pt x="50182" y="1231900"/>
                </a:lnTo>
                <a:lnTo>
                  <a:pt x="50623" y="1244600"/>
                </a:lnTo>
                <a:lnTo>
                  <a:pt x="51700" y="1257300"/>
                </a:lnTo>
                <a:lnTo>
                  <a:pt x="54583" y="1270000"/>
                </a:lnTo>
                <a:lnTo>
                  <a:pt x="58858" y="1295400"/>
                </a:lnTo>
                <a:lnTo>
                  <a:pt x="64459" y="1308100"/>
                </a:lnTo>
                <a:lnTo>
                  <a:pt x="71323" y="1333500"/>
                </a:lnTo>
                <a:lnTo>
                  <a:pt x="79385" y="1346200"/>
                </a:lnTo>
                <a:lnTo>
                  <a:pt x="88583" y="1358900"/>
                </a:lnTo>
                <a:lnTo>
                  <a:pt x="98851" y="1384300"/>
                </a:lnTo>
                <a:lnTo>
                  <a:pt x="110126" y="1397000"/>
                </a:lnTo>
                <a:lnTo>
                  <a:pt x="122344" y="1409700"/>
                </a:lnTo>
                <a:lnTo>
                  <a:pt x="135440" y="1422400"/>
                </a:lnTo>
                <a:lnTo>
                  <a:pt x="149350" y="1435100"/>
                </a:lnTo>
                <a:lnTo>
                  <a:pt x="164011" y="1435100"/>
                </a:lnTo>
                <a:lnTo>
                  <a:pt x="179359" y="1447800"/>
                </a:lnTo>
                <a:lnTo>
                  <a:pt x="195328" y="1460500"/>
                </a:lnTo>
                <a:lnTo>
                  <a:pt x="228878" y="1460500"/>
                </a:lnTo>
                <a:lnTo>
                  <a:pt x="246330" y="1473200"/>
                </a:lnTo>
                <a:lnTo>
                  <a:pt x="304824" y="1473200"/>
                </a:lnTo>
                <a:lnTo>
                  <a:pt x="322735" y="1511300"/>
                </a:lnTo>
                <a:lnTo>
                  <a:pt x="342471" y="1536700"/>
                </a:lnTo>
                <a:lnTo>
                  <a:pt x="363893" y="1562100"/>
                </a:lnTo>
                <a:lnTo>
                  <a:pt x="386860" y="1587500"/>
                </a:lnTo>
                <a:lnTo>
                  <a:pt x="411235" y="1600200"/>
                </a:lnTo>
                <a:lnTo>
                  <a:pt x="436875" y="1625600"/>
                </a:lnTo>
                <a:lnTo>
                  <a:pt x="463643" y="1638300"/>
                </a:lnTo>
                <a:lnTo>
                  <a:pt x="491398" y="1651000"/>
                </a:lnTo>
                <a:lnTo>
                  <a:pt x="520000" y="1663700"/>
                </a:lnTo>
                <a:lnTo>
                  <a:pt x="579189" y="1689100"/>
                </a:lnTo>
                <a:lnTo>
                  <a:pt x="701589" y="1689100"/>
                </a:lnTo>
                <a:lnTo>
                  <a:pt x="732213" y="1676400"/>
                </a:lnTo>
                <a:lnTo>
                  <a:pt x="762566" y="1676400"/>
                </a:lnTo>
                <a:lnTo>
                  <a:pt x="821905" y="1651000"/>
                </a:lnTo>
                <a:lnTo>
                  <a:pt x="850610" y="1625600"/>
                </a:lnTo>
                <a:lnTo>
                  <a:pt x="1434913" y="1625600"/>
                </a:lnTo>
                <a:lnTo>
                  <a:pt x="1442835" y="1612900"/>
                </a:lnTo>
                <a:lnTo>
                  <a:pt x="1457054" y="1587500"/>
                </a:lnTo>
                <a:lnTo>
                  <a:pt x="1469544" y="1562100"/>
                </a:lnTo>
                <a:lnTo>
                  <a:pt x="1480201" y="1536700"/>
                </a:lnTo>
                <a:lnTo>
                  <a:pt x="1763397" y="1536700"/>
                </a:lnTo>
                <a:lnTo>
                  <a:pt x="1802649" y="1511300"/>
                </a:lnTo>
                <a:lnTo>
                  <a:pt x="1837668" y="1485900"/>
                </a:lnTo>
                <a:lnTo>
                  <a:pt x="1853400" y="1460500"/>
                </a:lnTo>
                <a:lnTo>
                  <a:pt x="1867846" y="1447800"/>
                </a:lnTo>
                <a:lnTo>
                  <a:pt x="1880930" y="1422400"/>
                </a:lnTo>
                <a:lnTo>
                  <a:pt x="1892576" y="1397000"/>
                </a:lnTo>
                <a:lnTo>
                  <a:pt x="1902708" y="1384300"/>
                </a:lnTo>
                <a:lnTo>
                  <a:pt x="1918126" y="1333500"/>
                </a:lnTo>
                <a:lnTo>
                  <a:pt x="1926577" y="1282700"/>
                </a:lnTo>
                <a:lnTo>
                  <a:pt x="1928000" y="1257300"/>
                </a:lnTo>
                <a:lnTo>
                  <a:pt x="1940527" y="1244600"/>
                </a:lnTo>
                <a:lnTo>
                  <a:pt x="1977410" y="1244600"/>
                </a:lnTo>
                <a:lnTo>
                  <a:pt x="1989433" y="1231900"/>
                </a:lnTo>
                <a:lnTo>
                  <a:pt x="2001301" y="1231900"/>
                </a:lnTo>
                <a:lnTo>
                  <a:pt x="2013003" y="1219200"/>
                </a:lnTo>
                <a:lnTo>
                  <a:pt x="2035861" y="1219200"/>
                </a:lnTo>
                <a:lnTo>
                  <a:pt x="2046994" y="1206500"/>
                </a:lnTo>
                <a:lnTo>
                  <a:pt x="2057915" y="1193800"/>
                </a:lnTo>
                <a:lnTo>
                  <a:pt x="2068611" y="1193800"/>
                </a:lnTo>
                <a:lnTo>
                  <a:pt x="2079073" y="1181100"/>
                </a:lnTo>
                <a:lnTo>
                  <a:pt x="2089287" y="1181100"/>
                </a:lnTo>
                <a:lnTo>
                  <a:pt x="2111255" y="1155700"/>
                </a:lnTo>
                <a:lnTo>
                  <a:pt x="2131348" y="1130300"/>
                </a:lnTo>
                <a:lnTo>
                  <a:pt x="2149550" y="1117600"/>
                </a:lnTo>
                <a:lnTo>
                  <a:pt x="2165846" y="1092200"/>
                </a:lnTo>
                <a:lnTo>
                  <a:pt x="2180220" y="1066800"/>
                </a:lnTo>
                <a:lnTo>
                  <a:pt x="2192657" y="1041400"/>
                </a:lnTo>
                <a:lnTo>
                  <a:pt x="2203141" y="1003300"/>
                </a:lnTo>
                <a:lnTo>
                  <a:pt x="2211656" y="977900"/>
                </a:lnTo>
                <a:lnTo>
                  <a:pt x="2218188" y="952500"/>
                </a:lnTo>
                <a:lnTo>
                  <a:pt x="2222720" y="927100"/>
                </a:lnTo>
                <a:lnTo>
                  <a:pt x="2225237" y="889000"/>
                </a:lnTo>
                <a:lnTo>
                  <a:pt x="2225723" y="863600"/>
                </a:lnTo>
                <a:lnTo>
                  <a:pt x="2224162" y="838200"/>
                </a:lnTo>
                <a:lnTo>
                  <a:pt x="2220540" y="800100"/>
                </a:lnTo>
                <a:lnTo>
                  <a:pt x="2214841" y="774700"/>
                </a:lnTo>
                <a:lnTo>
                  <a:pt x="2207048" y="749300"/>
                </a:lnTo>
                <a:lnTo>
                  <a:pt x="2197147" y="723900"/>
                </a:lnTo>
                <a:lnTo>
                  <a:pt x="2185121" y="685800"/>
                </a:lnTo>
                <a:lnTo>
                  <a:pt x="2170956" y="660400"/>
                </a:lnTo>
                <a:lnTo>
                  <a:pt x="2154635" y="635000"/>
                </a:lnTo>
                <a:lnTo>
                  <a:pt x="2158882" y="622300"/>
                </a:lnTo>
                <a:lnTo>
                  <a:pt x="2162661" y="609600"/>
                </a:lnTo>
                <a:lnTo>
                  <a:pt x="2165967" y="596900"/>
                </a:lnTo>
                <a:lnTo>
                  <a:pt x="2171002" y="571500"/>
                </a:lnTo>
                <a:lnTo>
                  <a:pt x="2174194" y="558800"/>
                </a:lnTo>
                <a:lnTo>
                  <a:pt x="2175594" y="533400"/>
                </a:lnTo>
                <a:lnTo>
                  <a:pt x="2175251" y="508000"/>
                </a:lnTo>
                <a:lnTo>
                  <a:pt x="2173213" y="482600"/>
                </a:lnTo>
                <a:lnTo>
                  <a:pt x="2169530" y="457200"/>
                </a:lnTo>
                <a:lnTo>
                  <a:pt x="2164251" y="431800"/>
                </a:lnTo>
                <a:lnTo>
                  <a:pt x="2157426" y="419100"/>
                </a:lnTo>
                <a:lnTo>
                  <a:pt x="2149103" y="393700"/>
                </a:lnTo>
                <a:lnTo>
                  <a:pt x="2139331" y="368300"/>
                </a:lnTo>
                <a:lnTo>
                  <a:pt x="2128161" y="355600"/>
                </a:lnTo>
                <a:lnTo>
                  <a:pt x="2115640" y="330200"/>
                </a:lnTo>
                <a:lnTo>
                  <a:pt x="2101818" y="317500"/>
                </a:lnTo>
                <a:lnTo>
                  <a:pt x="2086745" y="304800"/>
                </a:lnTo>
                <a:lnTo>
                  <a:pt x="2070468" y="279400"/>
                </a:lnTo>
                <a:lnTo>
                  <a:pt x="2053039" y="266700"/>
                </a:lnTo>
                <a:lnTo>
                  <a:pt x="2034505" y="254000"/>
                </a:lnTo>
                <a:lnTo>
                  <a:pt x="2014916" y="241300"/>
                </a:lnTo>
                <a:lnTo>
                  <a:pt x="1994321" y="241300"/>
                </a:lnTo>
                <a:lnTo>
                  <a:pt x="1972770" y="228600"/>
                </a:lnTo>
                <a:lnTo>
                  <a:pt x="1970176" y="215900"/>
                </a:lnTo>
                <a:lnTo>
                  <a:pt x="718057" y="215900"/>
                </a:lnTo>
                <a:lnTo>
                  <a:pt x="706948" y="203200"/>
                </a:lnTo>
                <a:lnTo>
                  <a:pt x="695656" y="203200"/>
                </a:lnTo>
                <a:lnTo>
                  <a:pt x="684194" y="190500"/>
                </a:lnTo>
                <a:lnTo>
                  <a:pt x="660808" y="190500"/>
                </a:lnTo>
                <a:lnTo>
                  <a:pt x="648908" y="177800"/>
                </a:lnTo>
                <a:close/>
              </a:path>
              <a:path w="2226310" h="1790700">
                <a:moveTo>
                  <a:pt x="1697910" y="1562100"/>
                </a:moveTo>
                <a:lnTo>
                  <a:pt x="1562998" y="1562100"/>
                </a:lnTo>
                <a:lnTo>
                  <a:pt x="1575473" y="1574800"/>
                </a:lnTo>
                <a:lnTo>
                  <a:pt x="1674623" y="1574800"/>
                </a:lnTo>
                <a:lnTo>
                  <a:pt x="1697910" y="1562100"/>
                </a:lnTo>
                <a:close/>
              </a:path>
              <a:path w="2226310" h="1790700">
                <a:moveTo>
                  <a:pt x="1763397" y="1536700"/>
                </a:moveTo>
                <a:lnTo>
                  <a:pt x="1491426" y="1536700"/>
                </a:lnTo>
                <a:lnTo>
                  <a:pt x="1502879" y="1549400"/>
                </a:lnTo>
                <a:lnTo>
                  <a:pt x="1526408" y="1549400"/>
                </a:lnTo>
                <a:lnTo>
                  <a:pt x="1538448" y="1562100"/>
                </a:lnTo>
                <a:lnTo>
                  <a:pt x="1720519" y="1562100"/>
                </a:lnTo>
                <a:lnTo>
                  <a:pt x="1742373" y="1549400"/>
                </a:lnTo>
                <a:lnTo>
                  <a:pt x="1763397" y="1536700"/>
                </a:lnTo>
                <a:close/>
              </a:path>
              <a:path w="2226310" h="1790700">
                <a:moveTo>
                  <a:pt x="1031526" y="63500"/>
                </a:moveTo>
                <a:lnTo>
                  <a:pt x="883923" y="63500"/>
                </a:lnTo>
                <a:lnTo>
                  <a:pt x="863848" y="76200"/>
                </a:lnTo>
                <a:lnTo>
                  <a:pt x="825379" y="101600"/>
                </a:lnTo>
                <a:lnTo>
                  <a:pt x="789765" y="127000"/>
                </a:lnTo>
                <a:lnTo>
                  <a:pt x="757743" y="152400"/>
                </a:lnTo>
                <a:lnTo>
                  <a:pt x="743309" y="177800"/>
                </a:lnTo>
                <a:lnTo>
                  <a:pt x="730050" y="190500"/>
                </a:lnTo>
                <a:lnTo>
                  <a:pt x="718057" y="215900"/>
                </a:lnTo>
                <a:lnTo>
                  <a:pt x="1970176" y="215900"/>
                </a:lnTo>
                <a:lnTo>
                  <a:pt x="1959053" y="177800"/>
                </a:lnTo>
                <a:lnTo>
                  <a:pt x="1943137" y="139700"/>
                </a:lnTo>
                <a:lnTo>
                  <a:pt x="1153312" y="139700"/>
                </a:lnTo>
                <a:lnTo>
                  <a:pt x="1144177" y="127000"/>
                </a:lnTo>
                <a:lnTo>
                  <a:pt x="1134689" y="114300"/>
                </a:lnTo>
                <a:lnTo>
                  <a:pt x="1124863" y="114300"/>
                </a:lnTo>
                <a:lnTo>
                  <a:pt x="1114715" y="101600"/>
                </a:lnTo>
                <a:lnTo>
                  <a:pt x="1104259" y="101600"/>
                </a:lnTo>
                <a:lnTo>
                  <a:pt x="1093511" y="88900"/>
                </a:lnTo>
                <a:lnTo>
                  <a:pt x="1073211" y="76200"/>
                </a:lnTo>
                <a:lnTo>
                  <a:pt x="1052519" y="76200"/>
                </a:lnTo>
                <a:lnTo>
                  <a:pt x="1031526" y="63500"/>
                </a:lnTo>
                <a:close/>
              </a:path>
              <a:path w="2226310" h="1790700">
                <a:moveTo>
                  <a:pt x="612525" y="165100"/>
                </a:moveTo>
                <a:lnTo>
                  <a:pt x="500047" y="165100"/>
                </a:lnTo>
                <a:lnTo>
                  <a:pt x="471969" y="177800"/>
                </a:lnTo>
                <a:lnTo>
                  <a:pt x="624754" y="177800"/>
                </a:lnTo>
                <a:lnTo>
                  <a:pt x="612525" y="165100"/>
                </a:lnTo>
                <a:close/>
              </a:path>
              <a:path w="2226310" h="1790700">
                <a:moveTo>
                  <a:pt x="1424551" y="12700"/>
                </a:moveTo>
                <a:lnTo>
                  <a:pt x="1286514" y="12700"/>
                </a:lnTo>
                <a:lnTo>
                  <a:pt x="1270220" y="25400"/>
                </a:lnTo>
                <a:lnTo>
                  <a:pt x="1254388" y="38100"/>
                </a:lnTo>
                <a:lnTo>
                  <a:pt x="1239093" y="38100"/>
                </a:lnTo>
                <a:lnTo>
                  <a:pt x="1210410" y="63500"/>
                </a:lnTo>
                <a:lnTo>
                  <a:pt x="1173274" y="101600"/>
                </a:lnTo>
                <a:lnTo>
                  <a:pt x="1162764" y="127000"/>
                </a:lnTo>
                <a:lnTo>
                  <a:pt x="1153312" y="139700"/>
                </a:lnTo>
                <a:lnTo>
                  <a:pt x="1943137" y="139700"/>
                </a:lnTo>
                <a:lnTo>
                  <a:pt x="1936816" y="127000"/>
                </a:lnTo>
                <a:lnTo>
                  <a:pt x="1930006" y="114300"/>
                </a:lnTo>
                <a:lnTo>
                  <a:pt x="1922715" y="114300"/>
                </a:lnTo>
                <a:lnTo>
                  <a:pt x="1914956" y="101600"/>
                </a:lnTo>
                <a:lnTo>
                  <a:pt x="1534296" y="101600"/>
                </a:lnTo>
                <a:lnTo>
                  <a:pt x="1526378" y="88900"/>
                </a:lnTo>
                <a:lnTo>
                  <a:pt x="1517971" y="76200"/>
                </a:lnTo>
                <a:lnTo>
                  <a:pt x="1509097" y="63500"/>
                </a:lnTo>
                <a:lnTo>
                  <a:pt x="1499777" y="63500"/>
                </a:lnTo>
                <a:lnTo>
                  <a:pt x="1490032" y="50800"/>
                </a:lnTo>
                <a:lnTo>
                  <a:pt x="1479883" y="50800"/>
                </a:lnTo>
                <a:lnTo>
                  <a:pt x="1469353" y="38100"/>
                </a:lnTo>
                <a:lnTo>
                  <a:pt x="1458462" y="25400"/>
                </a:lnTo>
                <a:lnTo>
                  <a:pt x="1441648" y="25400"/>
                </a:lnTo>
                <a:lnTo>
                  <a:pt x="1424551" y="12700"/>
                </a:lnTo>
                <a:close/>
              </a:path>
              <a:path w="2226310" h="1790700">
                <a:moveTo>
                  <a:pt x="1802041" y="12700"/>
                </a:moveTo>
                <a:lnTo>
                  <a:pt x="1649771" y="12700"/>
                </a:lnTo>
                <a:lnTo>
                  <a:pt x="1631461" y="25400"/>
                </a:lnTo>
                <a:lnTo>
                  <a:pt x="1613607" y="38100"/>
                </a:lnTo>
                <a:lnTo>
                  <a:pt x="1596299" y="38100"/>
                </a:lnTo>
                <a:lnTo>
                  <a:pt x="1579625" y="50800"/>
                </a:lnTo>
                <a:lnTo>
                  <a:pt x="1563674" y="63500"/>
                </a:lnTo>
                <a:lnTo>
                  <a:pt x="1548535" y="88900"/>
                </a:lnTo>
                <a:lnTo>
                  <a:pt x="1534296" y="101600"/>
                </a:lnTo>
                <a:lnTo>
                  <a:pt x="1914956" y="101600"/>
                </a:lnTo>
                <a:lnTo>
                  <a:pt x="1906739" y="88900"/>
                </a:lnTo>
                <a:lnTo>
                  <a:pt x="1898074" y="76200"/>
                </a:lnTo>
                <a:lnTo>
                  <a:pt x="1888973" y="76200"/>
                </a:lnTo>
                <a:lnTo>
                  <a:pt x="1872803" y="50800"/>
                </a:lnTo>
                <a:lnTo>
                  <a:pt x="1855937" y="50800"/>
                </a:lnTo>
                <a:lnTo>
                  <a:pt x="1838462" y="38100"/>
                </a:lnTo>
                <a:lnTo>
                  <a:pt x="1820467" y="25400"/>
                </a:lnTo>
                <a:lnTo>
                  <a:pt x="1802041" y="12700"/>
                </a:lnTo>
                <a:close/>
              </a:path>
              <a:path w="2226310" h="1790700">
                <a:moveTo>
                  <a:pt x="989011" y="50800"/>
                </a:moveTo>
                <a:lnTo>
                  <a:pt x="946401" y="50800"/>
                </a:lnTo>
                <a:lnTo>
                  <a:pt x="925291" y="63500"/>
                </a:lnTo>
                <a:lnTo>
                  <a:pt x="1010327" y="63500"/>
                </a:lnTo>
                <a:lnTo>
                  <a:pt x="989011" y="50800"/>
                </a:lnTo>
                <a:close/>
              </a:path>
              <a:path w="2226310" h="1790700">
                <a:moveTo>
                  <a:pt x="1372303" y="0"/>
                </a:moveTo>
                <a:lnTo>
                  <a:pt x="1354818" y="0"/>
                </a:lnTo>
                <a:lnTo>
                  <a:pt x="1337421" y="12700"/>
                </a:lnTo>
                <a:lnTo>
                  <a:pt x="1389804" y="12700"/>
                </a:lnTo>
                <a:lnTo>
                  <a:pt x="1372303" y="0"/>
                </a:lnTo>
                <a:close/>
              </a:path>
              <a:path w="2226310" h="1790700">
                <a:moveTo>
                  <a:pt x="1725803" y="0"/>
                </a:moveTo>
                <a:lnTo>
                  <a:pt x="1706554" y="12700"/>
                </a:lnTo>
                <a:lnTo>
                  <a:pt x="1745066" y="12700"/>
                </a:lnTo>
                <a:lnTo>
                  <a:pt x="172580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820827" y="561380"/>
            <a:ext cx="2226310" cy="1791970"/>
          </a:xfrm>
          <a:custGeom>
            <a:avLst/>
            <a:gdLst/>
            <a:ahLst/>
            <a:cxnLst/>
            <a:rect l="l" t="t" r="r" b="b"/>
            <a:pathLst>
              <a:path w="2226310" h="1791970">
                <a:moveTo>
                  <a:pt x="202623" y="589957"/>
                </a:moveTo>
                <a:lnTo>
                  <a:pt x="199924" y="558829"/>
                </a:lnTo>
                <a:lnTo>
                  <a:pt x="199533" y="528059"/>
                </a:lnTo>
                <a:lnTo>
                  <a:pt x="201375" y="497756"/>
                </a:lnTo>
                <a:lnTo>
                  <a:pt x="211449" y="438997"/>
                </a:lnTo>
                <a:lnTo>
                  <a:pt x="229533" y="383434"/>
                </a:lnTo>
                <a:lnTo>
                  <a:pt x="255016" y="331949"/>
                </a:lnTo>
                <a:lnTo>
                  <a:pt x="287284" y="285427"/>
                </a:lnTo>
                <a:lnTo>
                  <a:pt x="325726" y="244749"/>
                </a:lnTo>
                <a:lnTo>
                  <a:pt x="369729" y="210799"/>
                </a:lnTo>
                <a:lnTo>
                  <a:pt x="418680" y="184459"/>
                </a:lnTo>
                <a:lnTo>
                  <a:pt x="471968" y="166613"/>
                </a:lnTo>
                <a:lnTo>
                  <a:pt x="512613" y="159531"/>
                </a:lnTo>
                <a:lnTo>
                  <a:pt x="550331" y="157693"/>
                </a:lnTo>
                <a:lnTo>
                  <a:pt x="562868" y="158078"/>
                </a:lnTo>
                <a:lnTo>
                  <a:pt x="612523" y="164538"/>
                </a:lnTo>
                <a:lnTo>
                  <a:pt x="660807" y="178741"/>
                </a:lnTo>
                <a:lnTo>
                  <a:pt x="695655" y="194373"/>
                </a:lnTo>
                <a:lnTo>
                  <a:pt x="718056" y="207126"/>
                </a:lnTo>
                <a:lnTo>
                  <a:pt x="730049" y="186177"/>
                </a:lnTo>
                <a:lnTo>
                  <a:pt x="757742" y="148387"/>
                </a:lnTo>
                <a:lnTo>
                  <a:pt x="789765" y="116304"/>
                </a:lnTo>
                <a:lnTo>
                  <a:pt x="825379" y="90202"/>
                </a:lnTo>
                <a:lnTo>
                  <a:pt x="863848" y="70355"/>
                </a:lnTo>
                <a:lnTo>
                  <a:pt x="904434" y="57035"/>
                </a:lnTo>
                <a:lnTo>
                  <a:pt x="946401" y="50517"/>
                </a:lnTo>
                <a:lnTo>
                  <a:pt x="967671" y="49894"/>
                </a:lnTo>
                <a:lnTo>
                  <a:pt x="989011" y="51074"/>
                </a:lnTo>
                <a:lnTo>
                  <a:pt x="1031526" y="58979"/>
                </a:lnTo>
                <a:lnTo>
                  <a:pt x="1073210" y="74508"/>
                </a:lnTo>
                <a:lnTo>
                  <a:pt x="1114715" y="98955"/>
                </a:lnTo>
                <a:lnTo>
                  <a:pt x="1144176" y="123306"/>
                </a:lnTo>
                <a:lnTo>
                  <a:pt x="1153311" y="132373"/>
                </a:lnTo>
                <a:lnTo>
                  <a:pt x="1162763" y="115250"/>
                </a:lnTo>
                <a:lnTo>
                  <a:pt x="1197171" y="70327"/>
                </a:lnTo>
                <a:lnTo>
                  <a:pt x="1239092" y="35737"/>
                </a:lnTo>
                <a:lnTo>
                  <a:pt x="1286513" y="12332"/>
                </a:lnTo>
                <a:lnTo>
                  <a:pt x="1337421" y="966"/>
                </a:lnTo>
                <a:lnTo>
                  <a:pt x="1354817" y="0"/>
                </a:lnTo>
                <a:lnTo>
                  <a:pt x="1372303" y="497"/>
                </a:lnTo>
                <a:lnTo>
                  <a:pt x="1424550" y="11090"/>
                </a:lnTo>
                <a:lnTo>
                  <a:pt x="1469353" y="32429"/>
                </a:lnTo>
                <a:lnTo>
                  <a:pt x="1509097" y="64042"/>
                </a:lnTo>
                <a:lnTo>
                  <a:pt x="1534296" y="93616"/>
                </a:lnTo>
                <a:lnTo>
                  <a:pt x="1548535" y="77601"/>
                </a:lnTo>
                <a:lnTo>
                  <a:pt x="1579625" y="49998"/>
                </a:lnTo>
                <a:lnTo>
                  <a:pt x="1613607" y="28370"/>
                </a:lnTo>
                <a:lnTo>
                  <a:pt x="1649770" y="12804"/>
                </a:lnTo>
                <a:lnTo>
                  <a:pt x="1687406" y="3387"/>
                </a:lnTo>
                <a:lnTo>
                  <a:pt x="1725803" y="204"/>
                </a:lnTo>
                <a:lnTo>
                  <a:pt x="1745065" y="978"/>
                </a:lnTo>
                <a:lnTo>
                  <a:pt x="1783273" y="7310"/>
                </a:lnTo>
                <a:lnTo>
                  <a:pt x="1820467" y="20093"/>
                </a:lnTo>
                <a:lnTo>
                  <a:pt x="1855937" y="39415"/>
                </a:lnTo>
                <a:lnTo>
                  <a:pt x="1888973" y="65360"/>
                </a:lnTo>
                <a:lnTo>
                  <a:pt x="1914957" y="93259"/>
                </a:lnTo>
                <a:lnTo>
                  <a:pt x="1936817" y="124754"/>
                </a:lnTo>
                <a:lnTo>
                  <a:pt x="1954266" y="159303"/>
                </a:lnTo>
                <a:lnTo>
                  <a:pt x="1967018" y="196360"/>
                </a:lnTo>
                <a:lnTo>
                  <a:pt x="1972769" y="222191"/>
                </a:lnTo>
                <a:lnTo>
                  <a:pt x="1994321" y="230114"/>
                </a:lnTo>
                <a:lnTo>
                  <a:pt x="2034505" y="250930"/>
                </a:lnTo>
                <a:lnTo>
                  <a:pt x="2070468" y="277755"/>
                </a:lnTo>
                <a:lnTo>
                  <a:pt x="2101817" y="309846"/>
                </a:lnTo>
                <a:lnTo>
                  <a:pt x="2128160" y="346461"/>
                </a:lnTo>
                <a:lnTo>
                  <a:pt x="2149102" y="386857"/>
                </a:lnTo>
                <a:lnTo>
                  <a:pt x="2164251" y="430292"/>
                </a:lnTo>
                <a:lnTo>
                  <a:pt x="2173212" y="476023"/>
                </a:lnTo>
                <a:lnTo>
                  <a:pt x="2175593" y="523308"/>
                </a:lnTo>
                <a:lnTo>
                  <a:pt x="2174193" y="547301"/>
                </a:lnTo>
                <a:lnTo>
                  <a:pt x="2165967" y="595524"/>
                </a:lnTo>
                <a:lnTo>
                  <a:pt x="2154635" y="631916"/>
                </a:lnTo>
                <a:lnTo>
                  <a:pt x="2170956" y="658005"/>
                </a:lnTo>
                <a:lnTo>
                  <a:pt x="2197146" y="712759"/>
                </a:lnTo>
                <a:lnTo>
                  <a:pt x="2214841" y="770047"/>
                </a:lnTo>
                <a:lnTo>
                  <a:pt x="2224162" y="828783"/>
                </a:lnTo>
                <a:lnTo>
                  <a:pt x="2225723" y="858356"/>
                </a:lnTo>
                <a:lnTo>
                  <a:pt x="2225237" y="887885"/>
                </a:lnTo>
                <a:lnTo>
                  <a:pt x="2218188" y="946267"/>
                </a:lnTo>
                <a:lnTo>
                  <a:pt x="2203141" y="1002847"/>
                </a:lnTo>
                <a:lnTo>
                  <a:pt x="2180220" y="1056539"/>
                </a:lnTo>
                <a:lnTo>
                  <a:pt x="2149549" y="1106260"/>
                </a:lnTo>
                <a:lnTo>
                  <a:pt x="2111254" y="1150925"/>
                </a:lnTo>
                <a:lnTo>
                  <a:pt x="2079072" y="1179306"/>
                </a:lnTo>
                <a:lnTo>
                  <a:pt x="2046993" y="1201556"/>
                </a:lnTo>
                <a:lnTo>
                  <a:pt x="2013002" y="1219801"/>
                </a:lnTo>
                <a:lnTo>
                  <a:pt x="1977409" y="1233897"/>
                </a:lnTo>
                <a:lnTo>
                  <a:pt x="1940526" y="1243701"/>
                </a:lnTo>
                <a:lnTo>
                  <a:pt x="1927999" y="1245990"/>
                </a:lnTo>
                <a:lnTo>
                  <a:pt x="1926576" y="1272764"/>
                </a:lnTo>
                <a:lnTo>
                  <a:pt x="1918125" y="1324380"/>
                </a:lnTo>
                <a:lnTo>
                  <a:pt x="1902707" y="1372868"/>
                </a:lnTo>
                <a:lnTo>
                  <a:pt x="1880930" y="1417562"/>
                </a:lnTo>
                <a:lnTo>
                  <a:pt x="1853400" y="1457799"/>
                </a:lnTo>
                <a:lnTo>
                  <a:pt x="1820725" y="1492914"/>
                </a:lnTo>
                <a:lnTo>
                  <a:pt x="1783514" y="1522242"/>
                </a:lnTo>
                <a:lnTo>
                  <a:pt x="1742373" y="1545119"/>
                </a:lnTo>
                <a:lnTo>
                  <a:pt x="1697910" y="1560882"/>
                </a:lnTo>
                <a:lnTo>
                  <a:pt x="1650732" y="1568864"/>
                </a:lnTo>
                <a:lnTo>
                  <a:pt x="1626316" y="1569731"/>
                </a:lnTo>
                <a:lnTo>
                  <a:pt x="1613497" y="1569315"/>
                </a:lnTo>
                <a:lnTo>
                  <a:pt x="1575473" y="1564483"/>
                </a:lnTo>
                <a:lnTo>
                  <a:pt x="1538448" y="1554385"/>
                </a:lnTo>
                <a:lnTo>
                  <a:pt x="1502879" y="1539166"/>
                </a:lnTo>
                <a:lnTo>
                  <a:pt x="1480201" y="1526247"/>
                </a:lnTo>
                <a:lnTo>
                  <a:pt x="1469544" y="1555010"/>
                </a:lnTo>
                <a:lnTo>
                  <a:pt x="1442834" y="1608575"/>
                </a:lnTo>
                <a:lnTo>
                  <a:pt x="1409627" y="1656391"/>
                </a:lnTo>
                <a:lnTo>
                  <a:pt x="1370760" y="1697897"/>
                </a:lnTo>
                <a:lnTo>
                  <a:pt x="1327070" y="1732532"/>
                </a:lnTo>
                <a:lnTo>
                  <a:pt x="1279394" y="1759736"/>
                </a:lnTo>
                <a:lnTo>
                  <a:pt x="1228568" y="1778948"/>
                </a:lnTo>
                <a:lnTo>
                  <a:pt x="1175432" y="1789607"/>
                </a:lnTo>
                <a:lnTo>
                  <a:pt x="1148258" y="1791554"/>
                </a:lnTo>
                <a:lnTo>
                  <a:pt x="1120820" y="1791152"/>
                </a:lnTo>
                <a:lnTo>
                  <a:pt x="1065571" y="1783024"/>
                </a:lnTo>
                <a:lnTo>
                  <a:pt x="1025975" y="1770901"/>
                </a:lnTo>
                <a:lnTo>
                  <a:pt x="991123" y="1755397"/>
                </a:lnTo>
                <a:lnTo>
                  <a:pt x="958169" y="1735955"/>
                </a:lnTo>
                <a:lnTo>
                  <a:pt x="927378" y="1712791"/>
                </a:lnTo>
                <a:lnTo>
                  <a:pt x="899012" y="1686117"/>
                </a:lnTo>
                <a:lnTo>
                  <a:pt x="873334" y="1656150"/>
                </a:lnTo>
                <a:lnTo>
                  <a:pt x="850609" y="1623103"/>
                </a:lnTo>
                <a:lnTo>
                  <a:pt x="821904" y="1640149"/>
                </a:lnTo>
                <a:lnTo>
                  <a:pt x="762566" y="1665843"/>
                </a:lnTo>
                <a:lnTo>
                  <a:pt x="701589" y="1680587"/>
                </a:lnTo>
                <a:lnTo>
                  <a:pt x="640091" y="1684682"/>
                </a:lnTo>
                <a:lnTo>
                  <a:pt x="609495" y="1682830"/>
                </a:lnTo>
                <a:lnTo>
                  <a:pt x="549310" y="1671514"/>
                </a:lnTo>
                <a:lnTo>
                  <a:pt x="491398" y="1650299"/>
                </a:lnTo>
                <a:lnTo>
                  <a:pt x="436875" y="1619485"/>
                </a:lnTo>
                <a:lnTo>
                  <a:pt x="386860" y="1579373"/>
                </a:lnTo>
                <a:lnTo>
                  <a:pt x="342471" y="1530261"/>
                </a:lnTo>
                <a:lnTo>
                  <a:pt x="304824" y="1472452"/>
                </a:lnTo>
                <a:lnTo>
                  <a:pt x="300626" y="1464583"/>
                </a:lnTo>
                <a:lnTo>
                  <a:pt x="282268" y="1466120"/>
                </a:lnTo>
                <a:lnTo>
                  <a:pt x="228878" y="1461200"/>
                </a:lnTo>
                <a:lnTo>
                  <a:pt x="179358" y="1443143"/>
                </a:lnTo>
                <a:lnTo>
                  <a:pt x="135439" y="1413443"/>
                </a:lnTo>
                <a:lnTo>
                  <a:pt x="98851" y="1373594"/>
                </a:lnTo>
                <a:lnTo>
                  <a:pt x="71322" y="1325091"/>
                </a:lnTo>
                <a:lnTo>
                  <a:pt x="58857" y="1288686"/>
                </a:lnTo>
                <a:lnTo>
                  <a:pt x="51700" y="1249541"/>
                </a:lnTo>
                <a:lnTo>
                  <a:pt x="50182" y="1223530"/>
                </a:lnTo>
                <a:lnTo>
                  <a:pt x="50369" y="1210587"/>
                </a:lnTo>
                <a:lnTo>
                  <a:pt x="54623" y="1172306"/>
                </a:lnTo>
                <a:lnTo>
                  <a:pt x="64256" y="1135387"/>
                </a:lnTo>
                <a:lnTo>
                  <a:pt x="85109" y="1089464"/>
                </a:lnTo>
                <a:lnTo>
                  <a:pt x="106488" y="1058390"/>
                </a:lnTo>
                <a:lnTo>
                  <a:pt x="91645" y="1046748"/>
                </a:lnTo>
                <a:lnTo>
                  <a:pt x="53341" y="1005709"/>
                </a:lnTo>
                <a:lnTo>
                  <a:pt x="24871" y="957249"/>
                </a:lnTo>
                <a:lnTo>
                  <a:pt x="6877" y="903606"/>
                </a:lnTo>
                <a:lnTo>
                  <a:pt x="0" y="847021"/>
                </a:lnTo>
                <a:lnTo>
                  <a:pt x="288" y="827893"/>
                </a:lnTo>
                <a:lnTo>
                  <a:pt x="4880" y="789734"/>
                </a:lnTo>
                <a:lnTo>
                  <a:pt x="14982" y="752260"/>
                </a:lnTo>
                <a:lnTo>
                  <a:pt x="30785" y="716132"/>
                </a:lnTo>
                <a:lnTo>
                  <a:pt x="53127" y="681359"/>
                </a:lnTo>
                <a:lnTo>
                  <a:pt x="80199" y="651695"/>
                </a:lnTo>
                <a:lnTo>
                  <a:pt x="111288" y="627647"/>
                </a:lnTo>
                <a:lnTo>
                  <a:pt x="145684" y="609718"/>
                </a:lnTo>
                <a:lnTo>
                  <a:pt x="182675" y="598415"/>
                </a:lnTo>
                <a:lnTo>
                  <a:pt x="195458" y="596206"/>
                </a:lnTo>
                <a:lnTo>
                  <a:pt x="202623" y="589957"/>
                </a:lnTo>
                <a:close/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942293" y="1612857"/>
            <a:ext cx="122555" cy="29209"/>
          </a:xfrm>
          <a:custGeom>
            <a:avLst/>
            <a:gdLst/>
            <a:ahLst/>
            <a:cxnLst/>
            <a:rect l="l" t="t" r="r" b="b"/>
            <a:pathLst>
              <a:path w="122555" h="29210">
                <a:moveTo>
                  <a:pt x="121955" y="27898"/>
                </a:moveTo>
                <a:lnTo>
                  <a:pt x="109272" y="28588"/>
                </a:lnTo>
                <a:lnTo>
                  <a:pt x="96619" y="28485"/>
                </a:lnTo>
                <a:lnTo>
                  <a:pt x="84025" y="27597"/>
                </a:lnTo>
                <a:lnTo>
                  <a:pt x="34831" y="16333"/>
                </a:lnTo>
                <a:lnTo>
                  <a:pt x="11354" y="618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130490" y="2002293"/>
            <a:ext cx="48895" cy="14604"/>
          </a:xfrm>
          <a:custGeom>
            <a:avLst/>
            <a:gdLst/>
            <a:ahLst/>
            <a:cxnLst/>
            <a:rect l="l" t="t" r="r" b="b"/>
            <a:pathLst>
              <a:path w="48894" h="14605">
                <a:moveTo>
                  <a:pt x="48742" y="0"/>
                </a:moveTo>
                <a:lnTo>
                  <a:pt x="36849" y="4771"/>
                </a:lnTo>
                <a:lnTo>
                  <a:pt x="24741" y="8796"/>
                </a:lnTo>
                <a:lnTo>
                  <a:pt x="12448" y="12068"/>
                </a:lnTo>
                <a:lnTo>
                  <a:pt x="0" y="14578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637468" y="2107392"/>
            <a:ext cx="33655" cy="69215"/>
          </a:xfrm>
          <a:custGeom>
            <a:avLst/>
            <a:gdLst/>
            <a:ahLst/>
            <a:cxnLst/>
            <a:rect l="l" t="t" r="r" b="b"/>
            <a:pathLst>
              <a:path w="33655" h="69214">
                <a:moveTo>
                  <a:pt x="33081" y="68624"/>
                </a:moveTo>
                <a:lnTo>
                  <a:pt x="9606" y="23683"/>
                </a:lnTo>
                <a:lnTo>
                  <a:pt x="4621" y="11934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293219" y="1996159"/>
            <a:ext cx="12700" cy="75565"/>
          </a:xfrm>
          <a:custGeom>
            <a:avLst/>
            <a:gdLst/>
            <a:ahLst/>
            <a:cxnLst/>
            <a:rect l="l" t="t" r="r" b="b"/>
            <a:pathLst>
              <a:path w="12700" h="75564">
                <a:moveTo>
                  <a:pt x="12645" y="0"/>
                </a:moveTo>
                <a:lnTo>
                  <a:pt x="8036" y="37935"/>
                </a:lnTo>
                <a:lnTo>
                  <a:pt x="3056" y="62852"/>
                </a:lnTo>
                <a:lnTo>
                  <a:pt x="0" y="75167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578635" y="1507156"/>
            <a:ext cx="167640" cy="295910"/>
          </a:xfrm>
          <a:custGeom>
            <a:avLst/>
            <a:gdLst/>
            <a:ahLst/>
            <a:cxnLst/>
            <a:rect l="l" t="t" r="r" b="b"/>
            <a:pathLst>
              <a:path w="167639" h="295910">
                <a:moveTo>
                  <a:pt x="0" y="0"/>
                </a:moveTo>
                <a:lnTo>
                  <a:pt x="43741" y="28652"/>
                </a:lnTo>
                <a:lnTo>
                  <a:pt x="81780" y="64407"/>
                </a:lnTo>
                <a:lnTo>
                  <a:pt x="113552" y="106266"/>
                </a:lnTo>
                <a:lnTo>
                  <a:pt x="138489" y="153225"/>
                </a:lnTo>
                <a:lnTo>
                  <a:pt x="156027" y="204286"/>
                </a:lnTo>
                <a:lnTo>
                  <a:pt x="165598" y="258446"/>
                </a:lnTo>
                <a:lnTo>
                  <a:pt x="166920" y="277016"/>
                </a:lnTo>
                <a:lnTo>
                  <a:pt x="167274" y="29578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903433" y="1192126"/>
            <a:ext cx="69850" cy="106680"/>
          </a:xfrm>
          <a:custGeom>
            <a:avLst/>
            <a:gdLst/>
            <a:ahLst/>
            <a:cxnLst/>
            <a:rect l="l" t="t" r="r" b="b"/>
            <a:pathLst>
              <a:path w="69850" h="106680">
                <a:moveTo>
                  <a:pt x="69748" y="0"/>
                </a:moveTo>
                <a:lnTo>
                  <a:pt x="53361" y="35364"/>
                </a:lnTo>
                <a:lnTo>
                  <a:pt x="32961" y="67956"/>
                </a:lnTo>
                <a:lnTo>
                  <a:pt x="8826" y="97362"/>
                </a:lnTo>
                <a:lnTo>
                  <a:pt x="0" y="10638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794455" y="780596"/>
            <a:ext cx="4445" cy="50800"/>
          </a:xfrm>
          <a:custGeom>
            <a:avLst/>
            <a:gdLst/>
            <a:ahLst/>
            <a:cxnLst/>
            <a:rect l="l" t="t" r="r" b="b"/>
            <a:pathLst>
              <a:path w="4445" h="50800">
                <a:moveTo>
                  <a:pt x="0" y="0"/>
                </a:moveTo>
                <a:lnTo>
                  <a:pt x="1794" y="12568"/>
                </a:lnTo>
                <a:lnTo>
                  <a:pt x="3051" y="25206"/>
                </a:lnTo>
                <a:lnTo>
                  <a:pt x="3770" y="37895"/>
                </a:lnTo>
                <a:lnTo>
                  <a:pt x="3949" y="5061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318777" y="653272"/>
            <a:ext cx="38100" cy="66675"/>
          </a:xfrm>
          <a:custGeom>
            <a:avLst/>
            <a:gdLst/>
            <a:ahLst/>
            <a:cxnLst/>
            <a:rect l="l" t="t" r="r" b="b"/>
            <a:pathLst>
              <a:path w="38100" h="66675">
                <a:moveTo>
                  <a:pt x="0" y="66226"/>
                </a:moveTo>
                <a:lnTo>
                  <a:pt x="16686" y="31632"/>
                </a:lnTo>
                <a:lnTo>
                  <a:pt x="30239" y="10183"/>
                </a:lnTo>
                <a:lnTo>
                  <a:pt x="37713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961891" y="702601"/>
            <a:ext cx="15240" cy="48895"/>
          </a:xfrm>
          <a:custGeom>
            <a:avLst/>
            <a:gdLst/>
            <a:ahLst/>
            <a:cxnLst/>
            <a:rect l="l" t="t" r="r" b="b"/>
            <a:pathLst>
              <a:path w="15239" h="48894">
                <a:moveTo>
                  <a:pt x="0" y="48732"/>
                </a:moveTo>
                <a:lnTo>
                  <a:pt x="2789" y="36242"/>
                </a:lnTo>
                <a:lnTo>
                  <a:pt x="6164" y="23940"/>
                </a:lnTo>
                <a:lnTo>
                  <a:pt x="10119" y="11851"/>
                </a:lnTo>
                <a:lnTo>
                  <a:pt x="14644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543063" y="770897"/>
            <a:ext cx="59690" cy="48260"/>
          </a:xfrm>
          <a:custGeom>
            <a:avLst/>
            <a:gdLst/>
            <a:ahLst/>
            <a:cxnLst/>
            <a:rect l="l" t="t" r="r" b="b"/>
            <a:pathLst>
              <a:path w="59689" h="48260">
                <a:moveTo>
                  <a:pt x="0" y="0"/>
                </a:moveTo>
                <a:lnTo>
                  <a:pt x="40493" y="30420"/>
                </a:lnTo>
                <a:lnTo>
                  <a:pt x="49969" y="38979"/>
                </a:lnTo>
                <a:lnTo>
                  <a:pt x="59168" y="4790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024691" y="1160453"/>
            <a:ext cx="10795" cy="50165"/>
          </a:xfrm>
          <a:custGeom>
            <a:avLst/>
            <a:gdLst/>
            <a:ahLst/>
            <a:cxnLst/>
            <a:rect l="l" t="t" r="r" b="b"/>
            <a:pathLst>
              <a:path w="10794" h="50164">
                <a:moveTo>
                  <a:pt x="10439" y="49705"/>
                </a:moveTo>
                <a:lnTo>
                  <a:pt x="7260" y="37426"/>
                </a:lnTo>
                <a:lnTo>
                  <a:pt x="4459" y="25042"/>
                </a:lnTo>
                <a:lnTo>
                  <a:pt x="2038" y="12563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275176" y="525202"/>
            <a:ext cx="2316480" cy="18836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320135" y="549534"/>
            <a:ext cx="2226310" cy="1790700"/>
          </a:xfrm>
          <a:custGeom>
            <a:avLst/>
            <a:gdLst/>
            <a:ahLst/>
            <a:cxnLst/>
            <a:rect l="l" t="t" r="r" b="b"/>
            <a:pathLst>
              <a:path w="2226309" h="1790700">
                <a:moveTo>
                  <a:pt x="1434912" y="1625600"/>
                </a:moveTo>
                <a:lnTo>
                  <a:pt x="850609" y="1625600"/>
                </a:lnTo>
                <a:lnTo>
                  <a:pt x="857840" y="1638300"/>
                </a:lnTo>
                <a:lnTo>
                  <a:pt x="865418" y="1651000"/>
                </a:lnTo>
                <a:lnTo>
                  <a:pt x="873335" y="1663700"/>
                </a:lnTo>
                <a:lnTo>
                  <a:pt x="881579" y="1676400"/>
                </a:lnTo>
                <a:lnTo>
                  <a:pt x="890141" y="1676400"/>
                </a:lnTo>
                <a:lnTo>
                  <a:pt x="899012" y="1689100"/>
                </a:lnTo>
                <a:lnTo>
                  <a:pt x="908182" y="1701800"/>
                </a:lnTo>
                <a:lnTo>
                  <a:pt x="917641" y="1714500"/>
                </a:lnTo>
                <a:lnTo>
                  <a:pt x="927378" y="1714500"/>
                </a:lnTo>
                <a:lnTo>
                  <a:pt x="937386" y="1727200"/>
                </a:lnTo>
                <a:lnTo>
                  <a:pt x="947653" y="1739900"/>
                </a:lnTo>
                <a:lnTo>
                  <a:pt x="958170" y="1739900"/>
                </a:lnTo>
                <a:lnTo>
                  <a:pt x="968927" y="1752600"/>
                </a:lnTo>
                <a:lnTo>
                  <a:pt x="979915" y="1752600"/>
                </a:lnTo>
                <a:lnTo>
                  <a:pt x="991123" y="1765300"/>
                </a:lnTo>
                <a:lnTo>
                  <a:pt x="1002542" y="1765300"/>
                </a:lnTo>
                <a:lnTo>
                  <a:pt x="1014163" y="1778000"/>
                </a:lnTo>
                <a:lnTo>
                  <a:pt x="1037968" y="1778000"/>
                </a:lnTo>
                <a:lnTo>
                  <a:pt x="1065571" y="1790700"/>
                </a:lnTo>
                <a:lnTo>
                  <a:pt x="1228568" y="1790700"/>
                </a:lnTo>
                <a:lnTo>
                  <a:pt x="1254322" y="1778000"/>
                </a:lnTo>
                <a:lnTo>
                  <a:pt x="1303677" y="1752600"/>
                </a:lnTo>
                <a:lnTo>
                  <a:pt x="1349465" y="1727200"/>
                </a:lnTo>
                <a:lnTo>
                  <a:pt x="1370760" y="1701800"/>
                </a:lnTo>
                <a:lnTo>
                  <a:pt x="1390849" y="1689100"/>
                </a:lnTo>
                <a:lnTo>
                  <a:pt x="1409627" y="1663700"/>
                </a:lnTo>
                <a:lnTo>
                  <a:pt x="1426990" y="1638300"/>
                </a:lnTo>
                <a:lnTo>
                  <a:pt x="1434912" y="1625600"/>
                </a:lnTo>
                <a:close/>
              </a:path>
              <a:path w="2226309" h="1790700">
                <a:moveTo>
                  <a:pt x="648907" y="177800"/>
                </a:moveTo>
                <a:lnTo>
                  <a:pt x="444820" y="177800"/>
                </a:lnTo>
                <a:lnTo>
                  <a:pt x="418680" y="190500"/>
                </a:lnTo>
                <a:lnTo>
                  <a:pt x="393624" y="203200"/>
                </a:lnTo>
                <a:lnTo>
                  <a:pt x="369728" y="215900"/>
                </a:lnTo>
                <a:lnTo>
                  <a:pt x="347070" y="228600"/>
                </a:lnTo>
                <a:lnTo>
                  <a:pt x="325726" y="254000"/>
                </a:lnTo>
                <a:lnTo>
                  <a:pt x="305771" y="266700"/>
                </a:lnTo>
                <a:lnTo>
                  <a:pt x="270340" y="317500"/>
                </a:lnTo>
                <a:lnTo>
                  <a:pt x="241388" y="368300"/>
                </a:lnTo>
                <a:lnTo>
                  <a:pt x="219528" y="419100"/>
                </a:lnTo>
                <a:lnTo>
                  <a:pt x="205372" y="469900"/>
                </a:lnTo>
                <a:lnTo>
                  <a:pt x="201375" y="508000"/>
                </a:lnTo>
                <a:lnTo>
                  <a:pt x="199533" y="533400"/>
                </a:lnTo>
                <a:lnTo>
                  <a:pt x="199924" y="558800"/>
                </a:lnTo>
                <a:lnTo>
                  <a:pt x="202623" y="596900"/>
                </a:lnTo>
                <a:lnTo>
                  <a:pt x="195459" y="596900"/>
                </a:lnTo>
                <a:lnTo>
                  <a:pt x="182675" y="609600"/>
                </a:lnTo>
                <a:lnTo>
                  <a:pt x="145684" y="609600"/>
                </a:lnTo>
                <a:lnTo>
                  <a:pt x="133895" y="622300"/>
                </a:lnTo>
                <a:lnTo>
                  <a:pt x="122421" y="622300"/>
                </a:lnTo>
                <a:lnTo>
                  <a:pt x="111288" y="635000"/>
                </a:lnTo>
                <a:lnTo>
                  <a:pt x="100522" y="635000"/>
                </a:lnTo>
                <a:lnTo>
                  <a:pt x="90150" y="647700"/>
                </a:lnTo>
                <a:lnTo>
                  <a:pt x="80198" y="660400"/>
                </a:lnTo>
                <a:lnTo>
                  <a:pt x="70693" y="660400"/>
                </a:lnTo>
                <a:lnTo>
                  <a:pt x="45119" y="698500"/>
                </a:lnTo>
                <a:lnTo>
                  <a:pt x="30785" y="723900"/>
                </a:lnTo>
                <a:lnTo>
                  <a:pt x="22159" y="736600"/>
                </a:lnTo>
                <a:lnTo>
                  <a:pt x="14982" y="762000"/>
                </a:lnTo>
                <a:lnTo>
                  <a:pt x="9230" y="774700"/>
                </a:lnTo>
                <a:lnTo>
                  <a:pt x="4880" y="800100"/>
                </a:lnTo>
                <a:lnTo>
                  <a:pt x="1907" y="812800"/>
                </a:lnTo>
                <a:lnTo>
                  <a:pt x="288" y="838200"/>
                </a:lnTo>
                <a:lnTo>
                  <a:pt x="0" y="850900"/>
                </a:lnTo>
                <a:lnTo>
                  <a:pt x="1017" y="876300"/>
                </a:lnTo>
                <a:lnTo>
                  <a:pt x="3318" y="889000"/>
                </a:lnTo>
                <a:lnTo>
                  <a:pt x="6877" y="914400"/>
                </a:lnTo>
                <a:lnTo>
                  <a:pt x="11671" y="927100"/>
                </a:lnTo>
                <a:lnTo>
                  <a:pt x="17677" y="939800"/>
                </a:lnTo>
                <a:lnTo>
                  <a:pt x="24871" y="965200"/>
                </a:lnTo>
                <a:lnTo>
                  <a:pt x="33229" y="977900"/>
                </a:lnTo>
                <a:lnTo>
                  <a:pt x="42727" y="990600"/>
                </a:lnTo>
                <a:lnTo>
                  <a:pt x="53341" y="1016000"/>
                </a:lnTo>
                <a:lnTo>
                  <a:pt x="65048" y="1028700"/>
                </a:lnTo>
                <a:lnTo>
                  <a:pt x="77824" y="1041400"/>
                </a:lnTo>
                <a:lnTo>
                  <a:pt x="91645" y="1054100"/>
                </a:lnTo>
                <a:lnTo>
                  <a:pt x="106488" y="1066800"/>
                </a:lnTo>
                <a:lnTo>
                  <a:pt x="98831" y="1079500"/>
                </a:lnTo>
                <a:lnTo>
                  <a:pt x="91702" y="1079500"/>
                </a:lnTo>
                <a:lnTo>
                  <a:pt x="85109" y="1092200"/>
                </a:lnTo>
                <a:lnTo>
                  <a:pt x="68627" y="1130300"/>
                </a:lnTo>
                <a:lnTo>
                  <a:pt x="57247" y="1168400"/>
                </a:lnTo>
                <a:lnTo>
                  <a:pt x="51177" y="1206500"/>
                </a:lnTo>
                <a:lnTo>
                  <a:pt x="50182" y="1231900"/>
                </a:lnTo>
                <a:lnTo>
                  <a:pt x="50623" y="1244600"/>
                </a:lnTo>
                <a:lnTo>
                  <a:pt x="51700" y="1257300"/>
                </a:lnTo>
                <a:lnTo>
                  <a:pt x="54583" y="1270000"/>
                </a:lnTo>
                <a:lnTo>
                  <a:pt x="58857" y="1295400"/>
                </a:lnTo>
                <a:lnTo>
                  <a:pt x="64458" y="1308100"/>
                </a:lnTo>
                <a:lnTo>
                  <a:pt x="71322" y="1333500"/>
                </a:lnTo>
                <a:lnTo>
                  <a:pt x="79385" y="1346200"/>
                </a:lnTo>
                <a:lnTo>
                  <a:pt x="88582" y="1358900"/>
                </a:lnTo>
                <a:lnTo>
                  <a:pt x="98851" y="1384300"/>
                </a:lnTo>
                <a:lnTo>
                  <a:pt x="110126" y="1397000"/>
                </a:lnTo>
                <a:lnTo>
                  <a:pt x="122343" y="1409700"/>
                </a:lnTo>
                <a:lnTo>
                  <a:pt x="135439" y="1422400"/>
                </a:lnTo>
                <a:lnTo>
                  <a:pt x="149350" y="1435100"/>
                </a:lnTo>
                <a:lnTo>
                  <a:pt x="164011" y="1435100"/>
                </a:lnTo>
                <a:lnTo>
                  <a:pt x="179358" y="1447800"/>
                </a:lnTo>
                <a:lnTo>
                  <a:pt x="195328" y="1460500"/>
                </a:lnTo>
                <a:lnTo>
                  <a:pt x="228878" y="1460500"/>
                </a:lnTo>
                <a:lnTo>
                  <a:pt x="246330" y="1473200"/>
                </a:lnTo>
                <a:lnTo>
                  <a:pt x="304824" y="1473200"/>
                </a:lnTo>
                <a:lnTo>
                  <a:pt x="322735" y="1511300"/>
                </a:lnTo>
                <a:lnTo>
                  <a:pt x="342471" y="1536700"/>
                </a:lnTo>
                <a:lnTo>
                  <a:pt x="363893" y="1562100"/>
                </a:lnTo>
                <a:lnTo>
                  <a:pt x="386860" y="1587500"/>
                </a:lnTo>
                <a:lnTo>
                  <a:pt x="411235" y="1600200"/>
                </a:lnTo>
                <a:lnTo>
                  <a:pt x="436875" y="1625600"/>
                </a:lnTo>
                <a:lnTo>
                  <a:pt x="463643" y="1638300"/>
                </a:lnTo>
                <a:lnTo>
                  <a:pt x="491398" y="1651000"/>
                </a:lnTo>
                <a:lnTo>
                  <a:pt x="520000" y="1663700"/>
                </a:lnTo>
                <a:lnTo>
                  <a:pt x="579188" y="1689100"/>
                </a:lnTo>
                <a:lnTo>
                  <a:pt x="701589" y="1689100"/>
                </a:lnTo>
                <a:lnTo>
                  <a:pt x="732212" y="1676400"/>
                </a:lnTo>
                <a:lnTo>
                  <a:pt x="762566" y="1676400"/>
                </a:lnTo>
                <a:lnTo>
                  <a:pt x="821904" y="1651000"/>
                </a:lnTo>
                <a:lnTo>
                  <a:pt x="850609" y="1625600"/>
                </a:lnTo>
                <a:lnTo>
                  <a:pt x="1434912" y="1625600"/>
                </a:lnTo>
                <a:lnTo>
                  <a:pt x="1442834" y="1612900"/>
                </a:lnTo>
                <a:lnTo>
                  <a:pt x="1457053" y="1587500"/>
                </a:lnTo>
                <a:lnTo>
                  <a:pt x="1469543" y="1562100"/>
                </a:lnTo>
                <a:lnTo>
                  <a:pt x="1480200" y="1536700"/>
                </a:lnTo>
                <a:lnTo>
                  <a:pt x="1763396" y="1536700"/>
                </a:lnTo>
                <a:lnTo>
                  <a:pt x="1802649" y="1511300"/>
                </a:lnTo>
                <a:lnTo>
                  <a:pt x="1837668" y="1485900"/>
                </a:lnTo>
                <a:lnTo>
                  <a:pt x="1853400" y="1460500"/>
                </a:lnTo>
                <a:lnTo>
                  <a:pt x="1867846" y="1447800"/>
                </a:lnTo>
                <a:lnTo>
                  <a:pt x="1880930" y="1422400"/>
                </a:lnTo>
                <a:lnTo>
                  <a:pt x="1892576" y="1397000"/>
                </a:lnTo>
                <a:lnTo>
                  <a:pt x="1902708" y="1384300"/>
                </a:lnTo>
                <a:lnTo>
                  <a:pt x="1918126" y="1333500"/>
                </a:lnTo>
                <a:lnTo>
                  <a:pt x="1926577" y="1282700"/>
                </a:lnTo>
                <a:lnTo>
                  <a:pt x="1928000" y="1257300"/>
                </a:lnTo>
                <a:lnTo>
                  <a:pt x="1940527" y="1244600"/>
                </a:lnTo>
                <a:lnTo>
                  <a:pt x="1977410" y="1244600"/>
                </a:lnTo>
                <a:lnTo>
                  <a:pt x="1989433" y="1231900"/>
                </a:lnTo>
                <a:lnTo>
                  <a:pt x="2001301" y="1231900"/>
                </a:lnTo>
                <a:lnTo>
                  <a:pt x="2013002" y="1219200"/>
                </a:lnTo>
                <a:lnTo>
                  <a:pt x="2035860" y="1219200"/>
                </a:lnTo>
                <a:lnTo>
                  <a:pt x="2046994" y="1206500"/>
                </a:lnTo>
                <a:lnTo>
                  <a:pt x="2057914" y="1193800"/>
                </a:lnTo>
                <a:lnTo>
                  <a:pt x="2068611" y="1193800"/>
                </a:lnTo>
                <a:lnTo>
                  <a:pt x="2079073" y="1181100"/>
                </a:lnTo>
                <a:lnTo>
                  <a:pt x="2089287" y="1181100"/>
                </a:lnTo>
                <a:lnTo>
                  <a:pt x="2111255" y="1155700"/>
                </a:lnTo>
                <a:lnTo>
                  <a:pt x="2131348" y="1130300"/>
                </a:lnTo>
                <a:lnTo>
                  <a:pt x="2149550" y="1117600"/>
                </a:lnTo>
                <a:lnTo>
                  <a:pt x="2165846" y="1092200"/>
                </a:lnTo>
                <a:lnTo>
                  <a:pt x="2180220" y="1066800"/>
                </a:lnTo>
                <a:lnTo>
                  <a:pt x="2192657" y="1041400"/>
                </a:lnTo>
                <a:lnTo>
                  <a:pt x="2203141" y="1003300"/>
                </a:lnTo>
                <a:lnTo>
                  <a:pt x="2211656" y="977900"/>
                </a:lnTo>
                <a:lnTo>
                  <a:pt x="2218188" y="952500"/>
                </a:lnTo>
                <a:lnTo>
                  <a:pt x="2222720" y="927100"/>
                </a:lnTo>
                <a:lnTo>
                  <a:pt x="2225237" y="889000"/>
                </a:lnTo>
                <a:lnTo>
                  <a:pt x="2225723" y="863600"/>
                </a:lnTo>
                <a:lnTo>
                  <a:pt x="2224162" y="838200"/>
                </a:lnTo>
                <a:lnTo>
                  <a:pt x="2220540" y="800100"/>
                </a:lnTo>
                <a:lnTo>
                  <a:pt x="2214840" y="774700"/>
                </a:lnTo>
                <a:lnTo>
                  <a:pt x="2207047" y="749300"/>
                </a:lnTo>
                <a:lnTo>
                  <a:pt x="2197146" y="723900"/>
                </a:lnTo>
                <a:lnTo>
                  <a:pt x="2185120" y="685800"/>
                </a:lnTo>
                <a:lnTo>
                  <a:pt x="2170955" y="660400"/>
                </a:lnTo>
                <a:lnTo>
                  <a:pt x="2154634" y="635000"/>
                </a:lnTo>
                <a:lnTo>
                  <a:pt x="2158881" y="622300"/>
                </a:lnTo>
                <a:lnTo>
                  <a:pt x="2162660" y="609600"/>
                </a:lnTo>
                <a:lnTo>
                  <a:pt x="2165967" y="596900"/>
                </a:lnTo>
                <a:lnTo>
                  <a:pt x="2171001" y="571500"/>
                </a:lnTo>
                <a:lnTo>
                  <a:pt x="2174194" y="558800"/>
                </a:lnTo>
                <a:lnTo>
                  <a:pt x="2175594" y="533400"/>
                </a:lnTo>
                <a:lnTo>
                  <a:pt x="2175250" y="508000"/>
                </a:lnTo>
                <a:lnTo>
                  <a:pt x="2173212" y="482600"/>
                </a:lnTo>
                <a:lnTo>
                  <a:pt x="2169530" y="457200"/>
                </a:lnTo>
                <a:lnTo>
                  <a:pt x="2164251" y="431800"/>
                </a:lnTo>
                <a:lnTo>
                  <a:pt x="2157425" y="419100"/>
                </a:lnTo>
                <a:lnTo>
                  <a:pt x="2149102" y="393700"/>
                </a:lnTo>
                <a:lnTo>
                  <a:pt x="2139331" y="368300"/>
                </a:lnTo>
                <a:lnTo>
                  <a:pt x="2128160" y="355600"/>
                </a:lnTo>
                <a:lnTo>
                  <a:pt x="2115640" y="330200"/>
                </a:lnTo>
                <a:lnTo>
                  <a:pt x="2101818" y="317500"/>
                </a:lnTo>
                <a:lnTo>
                  <a:pt x="2086744" y="304800"/>
                </a:lnTo>
                <a:lnTo>
                  <a:pt x="2070468" y="279400"/>
                </a:lnTo>
                <a:lnTo>
                  <a:pt x="2053039" y="266700"/>
                </a:lnTo>
                <a:lnTo>
                  <a:pt x="2034505" y="254000"/>
                </a:lnTo>
                <a:lnTo>
                  <a:pt x="2014916" y="241300"/>
                </a:lnTo>
                <a:lnTo>
                  <a:pt x="1994321" y="241300"/>
                </a:lnTo>
                <a:lnTo>
                  <a:pt x="1972770" y="228600"/>
                </a:lnTo>
                <a:lnTo>
                  <a:pt x="1970176" y="215900"/>
                </a:lnTo>
                <a:lnTo>
                  <a:pt x="718056" y="215900"/>
                </a:lnTo>
                <a:lnTo>
                  <a:pt x="706947" y="203200"/>
                </a:lnTo>
                <a:lnTo>
                  <a:pt x="695655" y="203200"/>
                </a:lnTo>
                <a:lnTo>
                  <a:pt x="684193" y="190500"/>
                </a:lnTo>
                <a:lnTo>
                  <a:pt x="660807" y="190500"/>
                </a:lnTo>
                <a:lnTo>
                  <a:pt x="648907" y="177800"/>
                </a:lnTo>
                <a:close/>
              </a:path>
              <a:path w="2226309" h="1790700">
                <a:moveTo>
                  <a:pt x="1697909" y="1562100"/>
                </a:moveTo>
                <a:lnTo>
                  <a:pt x="1562997" y="1562100"/>
                </a:lnTo>
                <a:lnTo>
                  <a:pt x="1575472" y="1574800"/>
                </a:lnTo>
                <a:lnTo>
                  <a:pt x="1674622" y="1574800"/>
                </a:lnTo>
                <a:lnTo>
                  <a:pt x="1697909" y="1562100"/>
                </a:lnTo>
                <a:close/>
              </a:path>
              <a:path w="2226309" h="1790700">
                <a:moveTo>
                  <a:pt x="1763396" y="1536700"/>
                </a:moveTo>
                <a:lnTo>
                  <a:pt x="1491425" y="1536700"/>
                </a:lnTo>
                <a:lnTo>
                  <a:pt x="1502879" y="1549400"/>
                </a:lnTo>
                <a:lnTo>
                  <a:pt x="1526407" y="1549400"/>
                </a:lnTo>
                <a:lnTo>
                  <a:pt x="1538447" y="1562100"/>
                </a:lnTo>
                <a:lnTo>
                  <a:pt x="1720518" y="1562100"/>
                </a:lnTo>
                <a:lnTo>
                  <a:pt x="1742373" y="1549400"/>
                </a:lnTo>
                <a:lnTo>
                  <a:pt x="1763396" y="1536700"/>
                </a:lnTo>
                <a:close/>
              </a:path>
              <a:path w="2226309" h="1790700">
                <a:moveTo>
                  <a:pt x="1031526" y="63500"/>
                </a:moveTo>
                <a:lnTo>
                  <a:pt x="883923" y="63500"/>
                </a:lnTo>
                <a:lnTo>
                  <a:pt x="863848" y="76200"/>
                </a:lnTo>
                <a:lnTo>
                  <a:pt x="825379" y="101600"/>
                </a:lnTo>
                <a:lnTo>
                  <a:pt x="789765" y="127000"/>
                </a:lnTo>
                <a:lnTo>
                  <a:pt x="757742" y="152400"/>
                </a:lnTo>
                <a:lnTo>
                  <a:pt x="743309" y="177800"/>
                </a:lnTo>
                <a:lnTo>
                  <a:pt x="730049" y="190500"/>
                </a:lnTo>
                <a:lnTo>
                  <a:pt x="718056" y="215900"/>
                </a:lnTo>
                <a:lnTo>
                  <a:pt x="1970176" y="215900"/>
                </a:lnTo>
                <a:lnTo>
                  <a:pt x="1959053" y="177800"/>
                </a:lnTo>
                <a:lnTo>
                  <a:pt x="1943137" y="139700"/>
                </a:lnTo>
                <a:lnTo>
                  <a:pt x="1153311" y="139700"/>
                </a:lnTo>
                <a:lnTo>
                  <a:pt x="1144176" y="127000"/>
                </a:lnTo>
                <a:lnTo>
                  <a:pt x="1134688" y="114300"/>
                </a:lnTo>
                <a:lnTo>
                  <a:pt x="1124863" y="114300"/>
                </a:lnTo>
                <a:lnTo>
                  <a:pt x="1114715" y="101600"/>
                </a:lnTo>
                <a:lnTo>
                  <a:pt x="1104258" y="101600"/>
                </a:lnTo>
                <a:lnTo>
                  <a:pt x="1093509" y="88900"/>
                </a:lnTo>
                <a:lnTo>
                  <a:pt x="1073210" y="76200"/>
                </a:lnTo>
                <a:lnTo>
                  <a:pt x="1052518" y="76200"/>
                </a:lnTo>
                <a:lnTo>
                  <a:pt x="1031526" y="63500"/>
                </a:lnTo>
                <a:close/>
              </a:path>
              <a:path w="2226309" h="1790700">
                <a:moveTo>
                  <a:pt x="612523" y="165100"/>
                </a:moveTo>
                <a:lnTo>
                  <a:pt x="500046" y="165100"/>
                </a:lnTo>
                <a:lnTo>
                  <a:pt x="471967" y="177800"/>
                </a:lnTo>
                <a:lnTo>
                  <a:pt x="624753" y="177800"/>
                </a:lnTo>
                <a:lnTo>
                  <a:pt x="612523" y="165100"/>
                </a:lnTo>
                <a:close/>
              </a:path>
              <a:path w="2226309" h="1790700">
                <a:moveTo>
                  <a:pt x="1424550" y="12700"/>
                </a:moveTo>
                <a:lnTo>
                  <a:pt x="1286513" y="12700"/>
                </a:lnTo>
                <a:lnTo>
                  <a:pt x="1270219" y="25400"/>
                </a:lnTo>
                <a:lnTo>
                  <a:pt x="1254387" y="38100"/>
                </a:lnTo>
                <a:lnTo>
                  <a:pt x="1239092" y="38100"/>
                </a:lnTo>
                <a:lnTo>
                  <a:pt x="1210410" y="63500"/>
                </a:lnTo>
                <a:lnTo>
                  <a:pt x="1173274" y="101600"/>
                </a:lnTo>
                <a:lnTo>
                  <a:pt x="1162763" y="127000"/>
                </a:lnTo>
                <a:lnTo>
                  <a:pt x="1153311" y="139700"/>
                </a:lnTo>
                <a:lnTo>
                  <a:pt x="1943137" y="139700"/>
                </a:lnTo>
                <a:lnTo>
                  <a:pt x="1936816" y="127000"/>
                </a:lnTo>
                <a:lnTo>
                  <a:pt x="1930006" y="114300"/>
                </a:lnTo>
                <a:lnTo>
                  <a:pt x="1922715" y="114300"/>
                </a:lnTo>
                <a:lnTo>
                  <a:pt x="1914956" y="101600"/>
                </a:lnTo>
                <a:lnTo>
                  <a:pt x="1534296" y="101600"/>
                </a:lnTo>
                <a:lnTo>
                  <a:pt x="1526378" y="88900"/>
                </a:lnTo>
                <a:lnTo>
                  <a:pt x="1517971" y="76200"/>
                </a:lnTo>
                <a:lnTo>
                  <a:pt x="1509097" y="63500"/>
                </a:lnTo>
                <a:lnTo>
                  <a:pt x="1499776" y="63500"/>
                </a:lnTo>
                <a:lnTo>
                  <a:pt x="1490031" y="50800"/>
                </a:lnTo>
                <a:lnTo>
                  <a:pt x="1479883" y="50800"/>
                </a:lnTo>
                <a:lnTo>
                  <a:pt x="1469352" y="38100"/>
                </a:lnTo>
                <a:lnTo>
                  <a:pt x="1458462" y="25400"/>
                </a:lnTo>
                <a:lnTo>
                  <a:pt x="1441648" y="25400"/>
                </a:lnTo>
                <a:lnTo>
                  <a:pt x="1424550" y="12700"/>
                </a:lnTo>
                <a:close/>
              </a:path>
              <a:path w="2226309" h="1790700">
                <a:moveTo>
                  <a:pt x="1802041" y="12700"/>
                </a:moveTo>
                <a:lnTo>
                  <a:pt x="1649770" y="12700"/>
                </a:lnTo>
                <a:lnTo>
                  <a:pt x="1631460" y="25400"/>
                </a:lnTo>
                <a:lnTo>
                  <a:pt x="1613606" y="38100"/>
                </a:lnTo>
                <a:lnTo>
                  <a:pt x="1596298" y="38100"/>
                </a:lnTo>
                <a:lnTo>
                  <a:pt x="1579625" y="50800"/>
                </a:lnTo>
                <a:lnTo>
                  <a:pt x="1563674" y="63500"/>
                </a:lnTo>
                <a:lnTo>
                  <a:pt x="1548535" y="88900"/>
                </a:lnTo>
                <a:lnTo>
                  <a:pt x="1534296" y="101600"/>
                </a:lnTo>
                <a:lnTo>
                  <a:pt x="1914956" y="101600"/>
                </a:lnTo>
                <a:lnTo>
                  <a:pt x="1906739" y="88900"/>
                </a:lnTo>
                <a:lnTo>
                  <a:pt x="1898074" y="76200"/>
                </a:lnTo>
                <a:lnTo>
                  <a:pt x="1888973" y="76200"/>
                </a:lnTo>
                <a:lnTo>
                  <a:pt x="1872803" y="50800"/>
                </a:lnTo>
                <a:lnTo>
                  <a:pt x="1855937" y="50800"/>
                </a:lnTo>
                <a:lnTo>
                  <a:pt x="1838461" y="38100"/>
                </a:lnTo>
                <a:lnTo>
                  <a:pt x="1820466" y="25400"/>
                </a:lnTo>
                <a:lnTo>
                  <a:pt x="1802041" y="12700"/>
                </a:lnTo>
                <a:close/>
              </a:path>
              <a:path w="2226309" h="1790700">
                <a:moveTo>
                  <a:pt x="989010" y="50800"/>
                </a:moveTo>
                <a:lnTo>
                  <a:pt x="946401" y="50800"/>
                </a:lnTo>
                <a:lnTo>
                  <a:pt x="925291" y="63500"/>
                </a:lnTo>
                <a:lnTo>
                  <a:pt x="1010326" y="63500"/>
                </a:lnTo>
                <a:lnTo>
                  <a:pt x="989010" y="50800"/>
                </a:lnTo>
                <a:close/>
              </a:path>
              <a:path w="2226309" h="1790700">
                <a:moveTo>
                  <a:pt x="1372303" y="0"/>
                </a:moveTo>
                <a:lnTo>
                  <a:pt x="1354817" y="0"/>
                </a:lnTo>
                <a:lnTo>
                  <a:pt x="1337421" y="12700"/>
                </a:lnTo>
                <a:lnTo>
                  <a:pt x="1389803" y="12700"/>
                </a:lnTo>
                <a:lnTo>
                  <a:pt x="1372303" y="0"/>
                </a:lnTo>
                <a:close/>
              </a:path>
              <a:path w="2226309" h="1790700">
                <a:moveTo>
                  <a:pt x="1725802" y="0"/>
                </a:moveTo>
                <a:lnTo>
                  <a:pt x="1706553" y="12700"/>
                </a:lnTo>
                <a:lnTo>
                  <a:pt x="1745065" y="12700"/>
                </a:lnTo>
                <a:lnTo>
                  <a:pt x="172580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320136" y="548680"/>
            <a:ext cx="2226310" cy="1791970"/>
          </a:xfrm>
          <a:custGeom>
            <a:avLst/>
            <a:gdLst/>
            <a:ahLst/>
            <a:cxnLst/>
            <a:rect l="l" t="t" r="r" b="b"/>
            <a:pathLst>
              <a:path w="2226309" h="1791970">
                <a:moveTo>
                  <a:pt x="202623" y="589957"/>
                </a:moveTo>
                <a:lnTo>
                  <a:pt x="199924" y="558829"/>
                </a:lnTo>
                <a:lnTo>
                  <a:pt x="199533" y="528059"/>
                </a:lnTo>
                <a:lnTo>
                  <a:pt x="201375" y="497756"/>
                </a:lnTo>
                <a:lnTo>
                  <a:pt x="211449" y="438997"/>
                </a:lnTo>
                <a:lnTo>
                  <a:pt x="229533" y="383434"/>
                </a:lnTo>
                <a:lnTo>
                  <a:pt x="255016" y="331949"/>
                </a:lnTo>
                <a:lnTo>
                  <a:pt x="287284" y="285427"/>
                </a:lnTo>
                <a:lnTo>
                  <a:pt x="325726" y="244749"/>
                </a:lnTo>
                <a:lnTo>
                  <a:pt x="369729" y="210799"/>
                </a:lnTo>
                <a:lnTo>
                  <a:pt x="418680" y="184459"/>
                </a:lnTo>
                <a:lnTo>
                  <a:pt x="471968" y="166613"/>
                </a:lnTo>
                <a:lnTo>
                  <a:pt x="512613" y="159531"/>
                </a:lnTo>
                <a:lnTo>
                  <a:pt x="550331" y="157693"/>
                </a:lnTo>
                <a:lnTo>
                  <a:pt x="562868" y="158078"/>
                </a:lnTo>
                <a:lnTo>
                  <a:pt x="612523" y="164538"/>
                </a:lnTo>
                <a:lnTo>
                  <a:pt x="660807" y="178741"/>
                </a:lnTo>
                <a:lnTo>
                  <a:pt x="695655" y="194373"/>
                </a:lnTo>
                <a:lnTo>
                  <a:pt x="718056" y="207126"/>
                </a:lnTo>
                <a:lnTo>
                  <a:pt x="730049" y="186177"/>
                </a:lnTo>
                <a:lnTo>
                  <a:pt x="757742" y="148387"/>
                </a:lnTo>
                <a:lnTo>
                  <a:pt x="789765" y="116304"/>
                </a:lnTo>
                <a:lnTo>
                  <a:pt x="825379" y="90202"/>
                </a:lnTo>
                <a:lnTo>
                  <a:pt x="863848" y="70355"/>
                </a:lnTo>
                <a:lnTo>
                  <a:pt x="904434" y="57035"/>
                </a:lnTo>
                <a:lnTo>
                  <a:pt x="946401" y="50517"/>
                </a:lnTo>
                <a:lnTo>
                  <a:pt x="967671" y="49894"/>
                </a:lnTo>
                <a:lnTo>
                  <a:pt x="989011" y="51074"/>
                </a:lnTo>
                <a:lnTo>
                  <a:pt x="1031526" y="58979"/>
                </a:lnTo>
                <a:lnTo>
                  <a:pt x="1073210" y="74508"/>
                </a:lnTo>
                <a:lnTo>
                  <a:pt x="1114715" y="98955"/>
                </a:lnTo>
                <a:lnTo>
                  <a:pt x="1144176" y="123306"/>
                </a:lnTo>
                <a:lnTo>
                  <a:pt x="1153311" y="132373"/>
                </a:lnTo>
                <a:lnTo>
                  <a:pt x="1162763" y="115250"/>
                </a:lnTo>
                <a:lnTo>
                  <a:pt x="1197171" y="70327"/>
                </a:lnTo>
                <a:lnTo>
                  <a:pt x="1239092" y="35737"/>
                </a:lnTo>
                <a:lnTo>
                  <a:pt x="1286513" y="12332"/>
                </a:lnTo>
                <a:lnTo>
                  <a:pt x="1337421" y="966"/>
                </a:lnTo>
                <a:lnTo>
                  <a:pt x="1354817" y="0"/>
                </a:lnTo>
                <a:lnTo>
                  <a:pt x="1372303" y="497"/>
                </a:lnTo>
                <a:lnTo>
                  <a:pt x="1424550" y="11090"/>
                </a:lnTo>
                <a:lnTo>
                  <a:pt x="1469353" y="32429"/>
                </a:lnTo>
                <a:lnTo>
                  <a:pt x="1509097" y="64042"/>
                </a:lnTo>
                <a:lnTo>
                  <a:pt x="1534296" y="93616"/>
                </a:lnTo>
                <a:lnTo>
                  <a:pt x="1548535" y="77601"/>
                </a:lnTo>
                <a:lnTo>
                  <a:pt x="1579625" y="49998"/>
                </a:lnTo>
                <a:lnTo>
                  <a:pt x="1613607" y="28370"/>
                </a:lnTo>
                <a:lnTo>
                  <a:pt x="1649770" y="12804"/>
                </a:lnTo>
                <a:lnTo>
                  <a:pt x="1687406" y="3387"/>
                </a:lnTo>
                <a:lnTo>
                  <a:pt x="1725803" y="204"/>
                </a:lnTo>
                <a:lnTo>
                  <a:pt x="1745065" y="978"/>
                </a:lnTo>
                <a:lnTo>
                  <a:pt x="1783273" y="7310"/>
                </a:lnTo>
                <a:lnTo>
                  <a:pt x="1820467" y="20093"/>
                </a:lnTo>
                <a:lnTo>
                  <a:pt x="1855937" y="39415"/>
                </a:lnTo>
                <a:lnTo>
                  <a:pt x="1888973" y="65360"/>
                </a:lnTo>
                <a:lnTo>
                  <a:pt x="1914957" y="93259"/>
                </a:lnTo>
                <a:lnTo>
                  <a:pt x="1936817" y="124754"/>
                </a:lnTo>
                <a:lnTo>
                  <a:pt x="1954266" y="159303"/>
                </a:lnTo>
                <a:lnTo>
                  <a:pt x="1967018" y="196360"/>
                </a:lnTo>
                <a:lnTo>
                  <a:pt x="1972769" y="222191"/>
                </a:lnTo>
                <a:lnTo>
                  <a:pt x="1994321" y="230114"/>
                </a:lnTo>
                <a:lnTo>
                  <a:pt x="2034505" y="250930"/>
                </a:lnTo>
                <a:lnTo>
                  <a:pt x="2070468" y="277755"/>
                </a:lnTo>
                <a:lnTo>
                  <a:pt x="2101817" y="309846"/>
                </a:lnTo>
                <a:lnTo>
                  <a:pt x="2128160" y="346461"/>
                </a:lnTo>
                <a:lnTo>
                  <a:pt x="2149102" y="386857"/>
                </a:lnTo>
                <a:lnTo>
                  <a:pt x="2164251" y="430292"/>
                </a:lnTo>
                <a:lnTo>
                  <a:pt x="2173212" y="476023"/>
                </a:lnTo>
                <a:lnTo>
                  <a:pt x="2175593" y="523308"/>
                </a:lnTo>
                <a:lnTo>
                  <a:pt x="2174193" y="547301"/>
                </a:lnTo>
                <a:lnTo>
                  <a:pt x="2165967" y="595524"/>
                </a:lnTo>
                <a:lnTo>
                  <a:pt x="2154635" y="631916"/>
                </a:lnTo>
                <a:lnTo>
                  <a:pt x="2170956" y="658005"/>
                </a:lnTo>
                <a:lnTo>
                  <a:pt x="2197146" y="712759"/>
                </a:lnTo>
                <a:lnTo>
                  <a:pt x="2214841" y="770047"/>
                </a:lnTo>
                <a:lnTo>
                  <a:pt x="2224162" y="828783"/>
                </a:lnTo>
                <a:lnTo>
                  <a:pt x="2225723" y="858356"/>
                </a:lnTo>
                <a:lnTo>
                  <a:pt x="2225237" y="887885"/>
                </a:lnTo>
                <a:lnTo>
                  <a:pt x="2218188" y="946267"/>
                </a:lnTo>
                <a:lnTo>
                  <a:pt x="2203141" y="1002847"/>
                </a:lnTo>
                <a:lnTo>
                  <a:pt x="2180220" y="1056539"/>
                </a:lnTo>
                <a:lnTo>
                  <a:pt x="2149549" y="1106260"/>
                </a:lnTo>
                <a:lnTo>
                  <a:pt x="2111254" y="1150925"/>
                </a:lnTo>
                <a:lnTo>
                  <a:pt x="2079072" y="1179306"/>
                </a:lnTo>
                <a:lnTo>
                  <a:pt x="2046993" y="1201556"/>
                </a:lnTo>
                <a:lnTo>
                  <a:pt x="2013002" y="1219801"/>
                </a:lnTo>
                <a:lnTo>
                  <a:pt x="1977409" y="1233897"/>
                </a:lnTo>
                <a:lnTo>
                  <a:pt x="1940526" y="1243701"/>
                </a:lnTo>
                <a:lnTo>
                  <a:pt x="1927999" y="1245990"/>
                </a:lnTo>
                <a:lnTo>
                  <a:pt x="1926576" y="1272764"/>
                </a:lnTo>
                <a:lnTo>
                  <a:pt x="1918125" y="1324380"/>
                </a:lnTo>
                <a:lnTo>
                  <a:pt x="1902707" y="1372868"/>
                </a:lnTo>
                <a:lnTo>
                  <a:pt x="1880930" y="1417562"/>
                </a:lnTo>
                <a:lnTo>
                  <a:pt x="1853400" y="1457799"/>
                </a:lnTo>
                <a:lnTo>
                  <a:pt x="1820725" y="1492914"/>
                </a:lnTo>
                <a:lnTo>
                  <a:pt x="1783514" y="1522242"/>
                </a:lnTo>
                <a:lnTo>
                  <a:pt x="1742373" y="1545119"/>
                </a:lnTo>
                <a:lnTo>
                  <a:pt x="1697910" y="1560882"/>
                </a:lnTo>
                <a:lnTo>
                  <a:pt x="1650732" y="1568864"/>
                </a:lnTo>
                <a:lnTo>
                  <a:pt x="1626316" y="1569731"/>
                </a:lnTo>
                <a:lnTo>
                  <a:pt x="1613497" y="1569315"/>
                </a:lnTo>
                <a:lnTo>
                  <a:pt x="1575473" y="1564483"/>
                </a:lnTo>
                <a:lnTo>
                  <a:pt x="1538448" y="1554385"/>
                </a:lnTo>
                <a:lnTo>
                  <a:pt x="1502879" y="1539166"/>
                </a:lnTo>
                <a:lnTo>
                  <a:pt x="1480201" y="1526247"/>
                </a:lnTo>
                <a:lnTo>
                  <a:pt x="1469544" y="1555010"/>
                </a:lnTo>
                <a:lnTo>
                  <a:pt x="1442834" y="1608575"/>
                </a:lnTo>
                <a:lnTo>
                  <a:pt x="1409627" y="1656391"/>
                </a:lnTo>
                <a:lnTo>
                  <a:pt x="1370760" y="1697897"/>
                </a:lnTo>
                <a:lnTo>
                  <a:pt x="1327070" y="1732532"/>
                </a:lnTo>
                <a:lnTo>
                  <a:pt x="1279394" y="1759736"/>
                </a:lnTo>
                <a:lnTo>
                  <a:pt x="1228568" y="1778948"/>
                </a:lnTo>
                <a:lnTo>
                  <a:pt x="1175432" y="1789607"/>
                </a:lnTo>
                <a:lnTo>
                  <a:pt x="1148258" y="1791554"/>
                </a:lnTo>
                <a:lnTo>
                  <a:pt x="1120820" y="1791152"/>
                </a:lnTo>
                <a:lnTo>
                  <a:pt x="1065571" y="1783024"/>
                </a:lnTo>
                <a:lnTo>
                  <a:pt x="1025975" y="1770901"/>
                </a:lnTo>
                <a:lnTo>
                  <a:pt x="991123" y="1755397"/>
                </a:lnTo>
                <a:lnTo>
                  <a:pt x="958169" y="1735955"/>
                </a:lnTo>
                <a:lnTo>
                  <a:pt x="927378" y="1712791"/>
                </a:lnTo>
                <a:lnTo>
                  <a:pt x="899012" y="1686117"/>
                </a:lnTo>
                <a:lnTo>
                  <a:pt x="873334" y="1656150"/>
                </a:lnTo>
                <a:lnTo>
                  <a:pt x="850609" y="1623103"/>
                </a:lnTo>
                <a:lnTo>
                  <a:pt x="821904" y="1640149"/>
                </a:lnTo>
                <a:lnTo>
                  <a:pt x="762566" y="1665843"/>
                </a:lnTo>
                <a:lnTo>
                  <a:pt x="701589" y="1680587"/>
                </a:lnTo>
                <a:lnTo>
                  <a:pt x="640091" y="1684682"/>
                </a:lnTo>
                <a:lnTo>
                  <a:pt x="609495" y="1682830"/>
                </a:lnTo>
                <a:lnTo>
                  <a:pt x="549310" y="1671514"/>
                </a:lnTo>
                <a:lnTo>
                  <a:pt x="491398" y="1650299"/>
                </a:lnTo>
                <a:lnTo>
                  <a:pt x="436875" y="1619485"/>
                </a:lnTo>
                <a:lnTo>
                  <a:pt x="386860" y="1579373"/>
                </a:lnTo>
                <a:lnTo>
                  <a:pt x="342471" y="1530261"/>
                </a:lnTo>
                <a:lnTo>
                  <a:pt x="304824" y="1472452"/>
                </a:lnTo>
                <a:lnTo>
                  <a:pt x="300626" y="1464583"/>
                </a:lnTo>
                <a:lnTo>
                  <a:pt x="282268" y="1466120"/>
                </a:lnTo>
                <a:lnTo>
                  <a:pt x="228878" y="1461200"/>
                </a:lnTo>
                <a:lnTo>
                  <a:pt x="179358" y="1443143"/>
                </a:lnTo>
                <a:lnTo>
                  <a:pt x="135439" y="1413443"/>
                </a:lnTo>
                <a:lnTo>
                  <a:pt x="98851" y="1373594"/>
                </a:lnTo>
                <a:lnTo>
                  <a:pt x="71322" y="1325091"/>
                </a:lnTo>
                <a:lnTo>
                  <a:pt x="58857" y="1288686"/>
                </a:lnTo>
                <a:lnTo>
                  <a:pt x="51700" y="1249541"/>
                </a:lnTo>
                <a:lnTo>
                  <a:pt x="50182" y="1223530"/>
                </a:lnTo>
                <a:lnTo>
                  <a:pt x="50369" y="1210587"/>
                </a:lnTo>
                <a:lnTo>
                  <a:pt x="54623" y="1172306"/>
                </a:lnTo>
                <a:lnTo>
                  <a:pt x="64256" y="1135387"/>
                </a:lnTo>
                <a:lnTo>
                  <a:pt x="85109" y="1089464"/>
                </a:lnTo>
                <a:lnTo>
                  <a:pt x="106488" y="1058390"/>
                </a:lnTo>
                <a:lnTo>
                  <a:pt x="91645" y="1046748"/>
                </a:lnTo>
                <a:lnTo>
                  <a:pt x="53341" y="1005709"/>
                </a:lnTo>
                <a:lnTo>
                  <a:pt x="24871" y="957249"/>
                </a:lnTo>
                <a:lnTo>
                  <a:pt x="6877" y="903606"/>
                </a:lnTo>
                <a:lnTo>
                  <a:pt x="0" y="847021"/>
                </a:lnTo>
                <a:lnTo>
                  <a:pt x="288" y="827893"/>
                </a:lnTo>
                <a:lnTo>
                  <a:pt x="4880" y="789734"/>
                </a:lnTo>
                <a:lnTo>
                  <a:pt x="14982" y="752260"/>
                </a:lnTo>
                <a:lnTo>
                  <a:pt x="30785" y="716132"/>
                </a:lnTo>
                <a:lnTo>
                  <a:pt x="53127" y="681359"/>
                </a:lnTo>
                <a:lnTo>
                  <a:pt x="80199" y="651695"/>
                </a:lnTo>
                <a:lnTo>
                  <a:pt x="111288" y="627647"/>
                </a:lnTo>
                <a:lnTo>
                  <a:pt x="145684" y="609718"/>
                </a:lnTo>
                <a:lnTo>
                  <a:pt x="182675" y="598415"/>
                </a:lnTo>
                <a:lnTo>
                  <a:pt x="195458" y="596206"/>
                </a:lnTo>
                <a:lnTo>
                  <a:pt x="202623" y="589957"/>
                </a:lnTo>
                <a:close/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441602" y="1600157"/>
            <a:ext cx="122555" cy="29209"/>
          </a:xfrm>
          <a:custGeom>
            <a:avLst/>
            <a:gdLst/>
            <a:ahLst/>
            <a:cxnLst/>
            <a:rect l="l" t="t" r="r" b="b"/>
            <a:pathLst>
              <a:path w="122554" h="29210">
                <a:moveTo>
                  <a:pt x="121955" y="27898"/>
                </a:moveTo>
                <a:lnTo>
                  <a:pt x="109272" y="28588"/>
                </a:lnTo>
                <a:lnTo>
                  <a:pt x="96619" y="28485"/>
                </a:lnTo>
                <a:lnTo>
                  <a:pt x="84025" y="27597"/>
                </a:lnTo>
                <a:lnTo>
                  <a:pt x="34831" y="16333"/>
                </a:lnTo>
                <a:lnTo>
                  <a:pt x="11354" y="618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629798" y="1989593"/>
            <a:ext cx="48895" cy="14604"/>
          </a:xfrm>
          <a:custGeom>
            <a:avLst/>
            <a:gdLst/>
            <a:ahLst/>
            <a:cxnLst/>
            <a:rect l="l" t="t" r="r" b="b"/>
            <a:pathLst>
              <a:path w="48895" h="14605">
                <a:moveTo>
                  <a:pt x="48742" y="0"/>
                </a:moveTo>
                <a:lnTo>
                  <a:pt x="36849" y="4771"/>
                </a:lnTo>
                <a:lnTo>
                  <a:pt x="24741" y="8796"/>
                </a:lnTo>
                <a:lnTo>
                  <a:pt x="12448" y="12068"/>
                </a:lnTo>
                <a:lnTo>
                  <a:pt x="0" y="14578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136776" y="2094692"/>
            <a:ext cx="33655" cy="69215"/>
          </a:xfrm>
          <a:custGeom>
            <a:avLst/>
            <a:gdLst/>
            <a:ahLst/>
            <a:cxnLst/>
            <a:rect l="l" t="t" r="r" b="b"/>
            <a:pathLst>
              <a:path w="33654" h="69214">
                <a:moveTo>
                  <a:pt x="33081" y="68624"/>
                </a:moveTo>
                <a:lnTo>
                  <a:pt x="9606" y="23683"/>
                </a:lnTo>
                <a:lnTo>
                  <a:pt x="4621" y="11934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792528" y="1983459"/>
            <a:ext cx="12700" cy="75565"/>
          </a:xfrm>
          <a:custGeom>
            <a:avLst/>
            <a:gdLst/>
            <a:ahLst/>
            <a:cxnLst/>
            <a:rect l="l" t="t" r="r" b="b"/>
            <a:pathLst>
              <a:path w="12700" h="75564">
                <a:moveTo>
                  <a:pt x="12645" y="0"/>
                </a:moveTo>
                <a:lnTo>
                  <a:pt x="8036" y="37935"/>
                </a:lnTo>
                <a:lnTo>
                  <a:pt x="3056" y="62852"/>
                </a:lnTo>
                <a:lnTo>
                  <a:pt x="0" y="75167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9077944" y="1494456"/>
            <a:ext cx="167640" cy="295910"/>
          </a:xfrm>
          <a:custGeom>
            <a:avLst/>
            <a:gdLst/>
            <a:ahLst/>
            <a:cxnLst/>
            <a:rect l="l" t="t" r="r" b="b"/>
            <a:pathLst>
              <a:path w="167640" h="295910">
                <a:moveTo>
                  <a:pt x="0" y="0"/>
                </a:moveTo>
                <a:lnTo>
                  <a:pt x="43741" y="28652"/>
                </a:lnTo>
                <a:lnTo>
                  <a:pt x="81780" y="64407"/>
                </a:lnTo>
                <a:lnTo>
                  <a:pt x="113552" y="106266"/>
                </a:lnTo>
                <a:lnTo>
                  <a:pt x="138489" y="153225"/>
                </a:lnTo>
                <a:lnTo>
                  <a:pt x="156027" y="204286"/>
                </a:lnTo>
                <a:lnTo>
                  <a:pt x="165598" y="258446"/>
                </a:lnTo>
                <a:lnTo>
                  <a:pt x="166920" y="277016"/>
                </a:lnTo>
                <a:lnTo>
                  <a:pt x="167274" y="29578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9402741" y="1179426"/>
            <a:ext cx="69850" cy="106680"/>
          </a:xfrm>
          <a:custGeom>
            <a:avLst/>
            <a:gdLst/>
            <a:ahLst/>
            <a:cxnLst/>
            <a:rect l="l" t="t" r="r" b="b"/>
            <a:pathLst>
              <a:path w="69850" h="106680">
                <a:moveTo>
                  <a:pt x="69748" y="0"/>
                </a:moveTo>
                <a:lnTo>
                  <a:pt x="53361" y="35364"/>
                </a:lnTo>
                <a:lnTo>
                  <a:pt x="32961" y="67956"/>
                </a:lnTo>
                <a:lnTo>
                  <a:pt x="8826" y="97362"/>
                </a:lnTo>
                <a:lnTo>
                  <a:pt x="0" y="10638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9293764" y="767896"/>
            <a:ext cx="4445" cy="50800"/>
          </a:xfrm>
          <a:custGeom>
            <a:avLst/>
            <a:gdLst/>
            <a:ahLst/>
            <a:cxnLst/>
            <a:rect l="l" t="t" r="r" b="b"/>
            <a:pathLst>
              <a:path w="4445" h="50800">
                <a:moveTo>
                  <a:pt x="0" y="0"/>
                </a:moveTo>
                <a:lnTo>
                  <a:pt x="1794" y="12568"/>
                </a:lnTo>
                <a:lnTo>
                  <a:pt x="3051" y="25206"/>
                </a:lnTo>
                <a:lnTo>
                  <a:pt x="3770" y="37895"/>
                </a:lnTo>
                <a:lnTo>
                  <a:pt x="3949" y="5061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8818086" y="640572"/>
            <a:ext cx="38100" cy="66675"/>
          </a:xfrm>
          <a:custGeom>
            <a:avLst/>
            <a:gdLst/>
            <a:ahLst/>
            <a:cxnLst/>
            <a:rect l="l" t="t" r="r" b="b"/>
            <a:pathLst>
              <a:path w="38100" h="66675">
                <a:moveTo>
                  <a:pt x="0" y="66226"/>
                </a:moveTo>
                <a:lnTo>
                  <a:pt x="16686" y="31632"/>
                </a:lnTo>
                <a:lnTo>
                  <a:pt x="30239" y="10183"/>
                </a:lnTo>
                <a:lnTo>
                  <a:pt x="37713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461200" y="689901"/>
            <a:ext cx="15240" cy="48895"/>
          </a:xfrm>
          <a:custGeom>
            <a:avLst/>
            <a:gdLst/>
            <a:ahLst/>
            <a:cxnLst/>
            <a:rect l="l" t="t" r="r" b="b"/>
            <a:pathLst>
              <a:path w="15239" h="48894">
                <a:moveTo>
                  <a:pt x="0" y="48732"/>
                </a:moveTo>
                <a:lnTo>
                  <a:pt x="2789" y="36242"/>
                </a:lnTo>
                <a:lnTo>
                  <a:pt x="6164" y="23940"/>
                </a:lnTo>
                <a:lnTo>
                  <a:pt x="10119" y="11851"/>
                </a:lnTo>
                <a:lnTo>
                  <a:pt x="14644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042372" y="758197"/>
            <a:ext cx="59690" cy="48260"/>
          </a:xfrm>
          <a:custGeom>
            <a:avLst/>
            <a:gdLst/>
            <a:ahLst/>
            <a:cxnLst/>
            <a:rect l="l" t="t" r="r" b="b"/>
            <a:pathLst>
              <a:path w="59689" h="48259">
                <a:moveTo>
                  <a:pt x="0" y="0"/>
                </a:moveTo>
                <a:lnTo>
                  <a:pt x="40493" y="30420"/>
                </a:lnTo>
                <a:lnTo>
                  <a:pt x="49969" y="38979"/>
                </a:lnTo>
                <a:lnTo>
                  <a:pt x="59168" y="4790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7523999" y="1147753"/>
            <a:ext cx="10795" cy="50165"/>
          </a:xfrm>
          <a:custGeom>
            <a:avLst/>
            <a:gdLst/>
            <a:ahLst/>
            <a:cxnLst/>
            <a:rect l="l" t="t" r="r" b="b"/>
            <a:pathLst>
              <a:path w="10795" h="50164">
                <a:moveTo>
                  <a:pt x="10439" y="49705"/>
                </a:moveTo>
                <a:lnTo>
                  <a:pt x="7260" y="37426"/>
                </a:lnTo>
                <a:lnTo>
                  <a:pt x="4459" y="25042"/>
                </a:lnTo>
                <a:lnTo>
                  <a:pt x="2038" y="12563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951832" y="2299138"/>
            <a:ext cx="2319528" cy="188366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7999127" y="2323416"/>
            <a:ext cx="2226310" cy="1790700"/>
          </a:xfrm>
          <a:custGeom>
            <a:avLst/>
            <a:gdLst/>
            <a:ahLst/>
            <a:cxnLst/>
            <a:rect l="l" t="t" r="r" b="b"/>
            <a:pathLst>
              <a:path w="2226309" h="1790700">
                <a:moveTo>
                  <a:pt x="1434913" y="1625600"/>
                </a:moveTo>
                <a:lnTo>
                  <a:pt x="850609" y="1625600"/>
                </a:lnTo>
                <a:lnTo>
                  <a:pt x="857840" y="1638300"/>
                </a:lnTo>
                <a:lnTo>
                  <a:pt x="865418" y="1651000"/>
                </a:lnTo>
                <a:lnTo>
                  <a:pt x="873335" y="1663700"/>
                </a:lnTo>
                <a:lnTo>
                  <a:pt x="881579" y="1676400"/>
                </a:lnTo>
                <a:lnTo>
                  <a:pt x="890141" y="1676400"/>
                </a:lnTo>
                <a:lnTo>
                  <a:pt x="899012" y="1689100"/>
                </a:lnTo>
                <a:lnTo>
                  <a:pt x="908182" y="1701800"/>
                </a:lnTo>
                <a:lnTo>
                  <a:pt x="917641" y="1714500"/>
                </a:lnTo>
                <a:lnTo>
                  <a:pt x="927379" y="1714500"/>
                </a:lnTo>
                <a:lnTo>
                  <a:pt x="937386" y="1727200"/>
                </a:lnTo>
                <a:lnTo>
                  <a:pt x="947653" y="1739900"/>
                </a:lnTo>
                <a:lnTo>
                  <a:pt x="958170" y="1739900"/>
                </a:lnTo>
                <a:lnTo>
                  <a:pt x="968927" y="1752600"/>
                </a:lnTo>
                <a:lnTo>
                  <a:pt x="979915" y="1752600"/>
                </a:lnTo>
                <a:lnTo>
                  <a:pt x="991124" y="1765300"/>
                </a:lnTo>
                <a:lnTo>
                  <a:pt x="1002543" y="1765300"/>
                </a:lnTo>
                <a:lnTo>
                  <a:pt x="1014164" y="1778000"/>
                </a:lnTo>
                <a:lnTo>
                  <a:pt x="1037970" y="1778000"/>
                </a:lnTo>
                <a:lnTo>
                  <a:pt x="1065572" y="1790700"/>
                </a:lnTo>
                <a:lnTo>
                  <a:pt x="1228569" y="1790700"/>
                </a:lnTo>
                <a:lnTo>
                  <a:pt x="1254323" y="1778000"/>
                </a:lnTo>
                <a:lnTo>
                  <a:pt x="1303678" y="1752600"/>
                </a:lnTo>
                <a:lnTo>
                  <a:pt x="1349466" y="1727200"/>
                </a:lnTo>
                <a:lnTo>
                  <a:pt x="1370761" y="1701800"/>
                </a:lnTo>
                <a:lnTo>
                  <a:pt x="1390850" y="1689100"/>
                </a:lnTo>
                <a:lnTo>
                  <a:pt x="1409628" y="1663700"/>
                </a:lnTo>
                <a:lnTo>
                  <a:pt x="1426991" y="1638300"/>
                </a:lnTo>
                <a:lnTo>
                  <a:pt x="1434913" y="1625600"/>
                </a:lnTo>
                <a:close/>
              </a:path>
              <a:path w="2226309" h="1790700">
                <a:moveTo>
                  <a:pt x="648906" y="177800"/>
                </a:moveTo>
                <a:lnTo>
                  <a:pt x="444820" y="177800"/>
                </a:lnTo>
                <a:lnTo>
                  <a:pt x="418680" y="190500"/>
                </a:lnTo>
                <a:lnTo>
                  <a:pt x="393624" y="203200"/>
                </a:lnTo>
                <a:lnTo>
                  <a:pt x="369729" y="215900"/>
                </a:lnTo>
                <a:lnTo>
                  <a:pt x="347071" y="228600"/>
                </a:lnTo>
                <a:lnTo>
                  <a:pt x="325726" y="254000"/>
                </a:lnTo>
                <a:lnTo>
                  <a:pt x="305772" y="266700"/>
                </a:lnTo>
                <a:lnTo>
                  <a:pt x="270340" y="317500"/>
                </a:lnTo>
                <a:lnTo>
                  <a:pt x="241388" y="368300"/>
                </a:lnTo>
                <a:lnTo>
                  <a:pt x="219528" y="419100"/>
                </a:lnTo>
                <a:lnTo>
                  <a:pt x="205372" y="469900"/>
                </a:lnTo>
                <a:lnTo>
                  <a:pt x="201375" y="508000"/>
                </a:lnTo>
                <a:lnTo>
                  <a:pt x="199533" y="533400"/>
                </a:lnTo>
                <a:lnTo>
                  <a:pt x="199924" y="558800"/>
                </a:lnTo>
                <a:lnTo>
                  <a:pt x="202623" y="596900"/>
                </a:lnTo>
                <a:lnTo>
                  <a:pt x="195458" y="596900"/>
                </a:lnTo>
                <a:lnTo>
                  <a:pt x="182674" y="609600"/>
                </a:lnTo>
                <a:lnTo>
                  <a:pt x="145684" y="609600"/>
                </a:lnTo>
                <a:lnTo>
                  <a:pt x="133895" y="622300"/>
                </a:lnTo>
                <a:lnTo>
                  <a:pt x="122421" y="622300"/>
                </a:lnTo>
                <a:lnTo>
                  <a:pt x="111288" y="635000"/>
                </a:lnTo>
                <a:lnTo>
                  <a:pt x="100523" y="635000"/>
                </a:lnTo>
                <a:lnTo>
                  <a:pt x="90151" y="647700"/>
                </a:lnTo>
                <a:lnTo>
                  <a:pt x="80199" y="660400"/>
                </a:lnTo>
                <a:lnTo>
                  <a:pt x="70693" y="660400"/>
                </a:lnTo>
                <a:lnTo>
                  <a:pt x="45119" y="698500"/>
                </a:lnTo>
                <a:lnTo>
                  <a:pt x="30785" y="723900"/>
                </a:lnTo>
                <a:lnTo>
                  <a:pt x="22159" y="736600"/>
                </a:lnTo>
                <a:lnTo>
                  <a:pt x="14982" y="762000"/>
                </a:lnTo>
                <a:lnTo>
                  <a:pt x="9230" y="774700"/>
                </a:lnTo>
                <a:lnTo>
                  <a:pt x="4880" y="800100"/>
                </a:lnTo>
                <a:lnTo>
                  <a:pt x="1907" y="812800"/>
                </a:lnTo>
                <a:lnTo>
                  <a:pt x="288" y="838200"/>
                </a:lnTo>
                <a:lnTo>
                  <a:pt x="0" y="850900"/>
                </a:lnTo>
                <a:lnTo>
                  <a:pt x="1017" y="876300"/>
                </a:lnTo>
                <a:lnTo>
                  <a:pt x="3318" y="889000"/>
                </a:lnTo>
                <a:lnTo>
                  <a:pt x="6877" y="914400"/>
                </a:lnTo>
                <a:lnTo>
                  <a:pt x="11671" y="927100"/>
                </a:lnTo>
                <a:lnTo>
                  <a:pt x="17677" y="939800"/>
                </a:lnTo>
                <a:lnTo>
                  <a:pt x="24871" y="965200"/>
                </a:lnTo>
                <a:lnTo>
                  <a:pt x="33229" y="977900"/>
                </a:lnTo>
                <a:lnTo>
                  <a:pt x="42727" y="990600"/>
                </a:lnTo>
                <a:lnTo>
                  <a:pt x="53341" y="1016000"/>
                </a:lnTo>
                <a:lnTo>
                  <a:pt x="65048" y="1028700"/>
                </a:lnTo>
                <a:lnTo>
                  <a:pt x="77824" y="1041400"/>
                </a:lnTo>
                <a:lnTo>
                  <a:pt x="91645" y="1054100"/>
                </a:lnTo>
                <a:lnTo>
                  <a:pt x="106488" y="1066800"/>
                </a:lnTo>
                <a:lnTo>
                  <a:pt x="98831" y="1079500"/>
                </a:lnTo>
                <a:lnTo>
                  <a:pt x="91702" y="1079500"/>
                </a:lnTo>
                <a:lnTo>
                  <a:pt x="85109" y="1092200"/>
                </a:lnTo>
                <a:lnTo>
                  <a:pt x="68627" y="1130300"/>
                </a:lnTo>
                <a:lnTo>
                  <a:pt x="57247" y="1168400"/>
                </a:lnTo>
                <a:lnTo>
                  <a:pt x="51177" y="1206500"/>
                </a:lnTo>
                <a:lnTo>
                  <a:pt x="50182" y="1231900"/>
                </a:lnTo>
                <a:lnTo>
                  <a:pt x="50623" y="1244600"/>
                </a:lnTo>
                <a:lnTo>
                  <a:pt x="51700" y="1257300"/>
                </a:lnTo>
                <a:lnTo>
                  <a:pt x="54583" y="1270000"/>
                </a:lnTo>
                <a:lnTo>
                  <a:pt x="58858" y="1295400"/>
                </a:lnTo>
                <a:lnTo>
                  <a:pt x="64459" y="1308100"/>
                </a:lnTo>
                <a:lnTo>
                  <a:pt x="71323" y="1333500"/>
                </a:lnTo>
                <a:lnTo>
                  <a:pt x="79385" y="1346200"/>
                </a:lnTo>
                <a:lnTo>
                  <a:pt x="88583" y="1358900"/>
                </a:lnTo>
                <a:lnTo>
                  <a:pt x="98851" y="1384300"/>
                </a:lnTo>
                <a:lnTo>
                  <a:pt x="110126" y="1397000"/>
                </a:lnTo>
                <a:lnTo>
                  <a:pt x="122344" y="1409700"/>
                </a:lnTo>
                <a:lnTo>
                  <a:pt x="135440" y="1422400"/>
                </a:lnTo>
                <a:lnTo>
                  <a:pt x="149350" y="1435100"/>
                </a:lnTo>
                <a:lnTo>
                  <a:pt x="164011" y="1435100"/>
                </a:lnTo>
                <a:lnTo>
                  <a:pt x="179359" y="1447800"/>
                </a:lnTo>
                <a:lnTo>
                  <a:pt x="195328" y="1460500"/>
                </a:lnTo>
                <a:lnTo>
                  <a:pt x="228878" y="1460500"/>
                </a:lnTo>
                <a:lnTo>
                  <a:pt x="246330" y="1473200"/>
                </a:lnTo>
                <a:lnTo>
                  <a:pt x="304824" y="1473200"/>
                </a:lnTo>
                <a:lnTo>
                  <a:pt x="322735" y="1511300"/>
                </a:lnTo>
                <a:lnTo>
                  <a:pt x="342471" y="1536700"/>
                </a:lnTo>
                <a:lnTo>
                  <a:pt x="363893" y="1562100"/>
                </a:lnTo>
                <a:lnTo>
                  <a:pt x="386860" y="1587500"/>
                </a:lnTo>
                <a:lnTo>
                  <a:pt x="411235" y="1600200"/>
                </a:lnTo>
                <a:lnTo>
                  <a:pt x="436875" y="1625600"/>
                </a:lnTo>
                <a:lnTo>
                  <a:pt x="463643" y="1638300"/>
                </a:lnTo>
                <a:lnTo>
                  <a:pt x="491398" y="1651000"/>
                </a:lnTo>
                <a:lnTo>
                  <a:pt x="520000" y="1663700"/>
                </a:lnTo>
                <a:lnTo>
                  <a:pt x="579188" y="1689100"/>
                </a:lnTo>
                <a:lnTo>
                  <a:pt x="701589" y="1689100"/>
                </a:lnTo>
                <a:lnTo>
                  <a:pt x="732212" y="1676400"/>
                </a:lnTo>
                <a:lnTo>
                  <a:pt x="762566" y="1676400"/>
                </a:lnTo>
                <a:lnTo>
                  <a:pt x="821904" y="1651000"/>
                </a:lnTo>
                <a:lnTo>
                  <a:pt x="850609" y="1625600"/>
                </a:lnTo>
                <a:lnTo>
                  <a:pt x="1434913" y="1625600"/>
                </a:lnTo>
                <a:lnTo>
                  <a:pt x="1442835" y="1612900"/>
                </a:lnTo>
                <a:lnTo>
                  <a:pt x="1457054" y="1587500"/>
                </a:lnTo>
                <a:lnTo>
                  <a:pt x="1469545" y="1562100"/>
                </a:lnTo>
                <a:lnTo>
                  <a:pt x="1480201" y="1536700"/>
                </a:lnTo>
                <a:lnTo>
                  <a:pt x="1763397" y="1536700"/>
                </a:lnTo>
                <a:lnTo>
                  <a:pt x="1802649" y="1511300"/>
                </a:lnTo>
                <a:lnTo>
                  <a:pt x="1837668" y="1485900"/>
                </a:lnTo>
                <a:lnTo>
                  <a:pt x="1853400" y="1460500"/>
                </a:lnTo>
                <a:lnTo>
                  <a:pt x="1867846" y="1447800"/>
                </a:lnTo>
                <a:lnTo>
                  <a:pt x="1880930" y="1422400"/>
                </a:lnTo>
                <a:lnTo>
                  <a:pt x="1892576" y="1397000"/>
                </a:lnTo>
                <a:lnTo>
                  <a:pt x="1902708" y="1384300"/>
                </a:lnTo>
                <a:lnTo>
                  <a:pt x="1918126" y="1333500"/>
                </a:lnTo>
                <a:lnTo>
                  <a:pt x="1926577" y="1282700"/>
                </a:lnTo>
                <a:lnTo>
                  <a:pt x="1928000" y="1257300"/>
                </a:lnTo>
                <a:lnTo>
                  <a:pt x="1940527" y="1244600"/>
                </a:lnTo>
                <a:lnTo>
                  <a:pt x="1977410" y="1244600"/>
                </a:lnTo>
                <a:lnTo>
                  <a:pt x="1989433" y="1231900"/>
                </a:lnTo>
                <a:lnTo>
                  <a:pt x="2001301" y="1231900"/>
                </a:lnTo>
                <a:lnTo>
                  <a:pt x="2013003" y="1219200"/>
                </a:lnTo>
                <a:lnTo>
                  <a:pt x="2035861" y="1219200"/>
                </a:lnTo>
                <a:lnTo>
                  <a:pt x="2046994" y="1206500"/>
                </a:lnTo>
                <a:lnTo>
                  <a:pt x="2057915" y="1193800"/>
                </a:lnTo>
                <a:lnTo>
                  <a:pt x="2068611" y="1193800"/>
                </a:lnTo>
                <a:lnTo>
                  <a:pt x="2079073" y="1181100"/>
                </a:lnTo>
                <a:lnTo>
                  <a:pt x="2089287" y="1181100"/>
                </a:lnTo>
                <a:lnTo>
                  <a:pt x="2111255" y="1155700"/>
                </a:lnTo>
                <a:lnTo>
                  <a:pt x="2131348" y="1130300"/>
                </a:lnTo>
                <a:lnTo>
                  <a:pt x="2149550" y="1117600"/>
                </a:lnTo>
                <a:lnTo>
                  <a:pt x="2165846" y="1092200"/>
                </a:lnTo>
                <a:lnTo>
                  <a:pt x="2180220" y="1066800"/>
                </a:lnTo>
                <a:lnTo>
                  <a:pt x="2192657" y="1041400"/>
                </a:lnTo>
                <a:lnTo>
                  <a:pt x="2203141" y="1003300"/>
                </a:lnTo>
                <a:lnTo>
                  <a:pt x="2211656" y="977900"/>
                </a:lnTo>
                <a:lnTo>
                  <a:pt x="2218188" y="952500"/>
                </a:lnTo>
                <a:lnTo>
                  <a:pt x="2222720" y="927100"/>
                </a:lnTo>
                <a:lnTo>
                  <a:pt x="2225237" y="889000"/>
                </a:lnTo>
                <a:lnTo>
                  <a:pt x="2225723" y="863600"/>
                </a:lnTo>
                <a:lnTo>
                  <a:pt x="2224162" y="838200"/>
                </a:lnTo>
                <a:lnTo>
                  <a:pt x="2220540" y="800100"/>
                </a:lnTo>
                <a:lnTo>
                  <a:pt x="2214841" y="774700"/>
                </a:lnTo>
                <a:lnTo>
                  <a:pt x="2207048" y="749300"/>
                </a:lnTo>
                <a:lnTo>
                  <a:pt x="2197147" y="723900"/>
                </a:lnTo>
                <a:lnTo>
                  <a:pt x="2185121" y="685800"/>
                </a:lnTo>
                <a:lnTo>
                  <a:pt x="2170956" y="660400"/>
                </a:lnTo>
                <a:lnTo>
                  <a:pt x="2154635" y="635000"/>
                </a:lnTo>
                <a:lnTo>
                  <a:pt x="2158881" y="622300"/>
                </a:lnTo>
                <a:lnTo>
                  <a:pt x="2162661" y="609600"/>
                </a:lnTo>
                <a:lnTo>
                  <a:pt x="2165967" y="596900"/>
                </a:lnTo>
                <a:lnTo>
                  <a:pt x="2171001" y="571500"/>
                </a:lnTo>
                <a:lnTo>
                  <a:pt x="2174194" y="558800"/>
                </a:lnTo>
                <a:lnTo>
                  <a:pt x="2175594" y="533400"/>
                </a:lnTo>
                <a:lnTo>
                  <a:pt x="2175250" y="508000"/>
                </a:lnTo>
                <a:lnTo>
                  <a:pt x="2173212" y="482600"/>
                </a:lnTo>
                <a:lnTo>
                  <a:pt x="2169530" y="457200"/>
                </a:lnTo>
                <a:lnTo>
                  <a:pt x="2164251" y="431800"/>
                </a:lnTo>
                <a:lnTo>
                  <a:pt x="2157425" y="419100"/>
                </a:lnTo>
                <a:lnTo>
                  <a:pt x="2149102" y="393700"/>
                </a:lnTo>
                <a:lnTo>
                  <a:pt x="2139331" y="368300"/>
                </a:lnTo>
                <a:lnTo>
                  <a:pt x="2128160" y="355600"/>
                </a:lnTo>
                <a:lnTo>
                  <a:pt x="2115640" y="330200"/>
                </a:lnTo>
                <a:lnTo>
                  <a:pt x="2101818" y="317500"/>
                </a:lnTo>
                <a:lnTo>
                  <a:pt x="2086744" y="304800"/>
                </a:lnTo>
                <a:lnTo>
                  <a:pt x="2070468" y="279400"/>
                </a:lnTo>
                <a:lnTo>
                  <a:pt x="2053039" y="266700"/>
                </a:lnTo>
                <a:lnTo>
                  <a:pt x="2034505" y="254000"/>
                </a:lnTo>
                <a:lnTo>
                  <a:pt x="2014916" y="241300"/>
                </a:lnTo>
                <a:lnTo>
                  <a:pt x="1994321" y="241300"/>
                </a:lnTo>
                <a:lnTo>
                  <a:pt x="1972770" y="228600"/>
                </a:lnTo>
                <a:lnTo>
                  <a:pt x="1970176" y="215900"/>
                </a:lnTo>
                <a:lnTo>
                  <a:pt x="718055" y="215900"/>
                </a:lnTo>
                <a:lnTo>
                  <a:pt x="706946" y="203200"/>
                </a:lnTo>
                <a:lnTo>
                  <a:pt x="695654" y="203200"/>
                </a:lnTo>
                <a:lnTo>
                  <a:pt x="684192" y="190500"/>
                </a:lnTo>
                <a:lnTo>
                  <a:pt x="660806" y="190500"/>
                </a:lnTo>
                <a:lnTo>
                  <a:pt x="648906" y="177800"/>
                </a:lnTo>
                <a:close/>
              </a:path>
              <a:path w="2226309" h="1790700">
                <a:moveTo>
                  <a:pt x="1697910" y="1562100"/>
                </a:moveTo>
                <a:lnTo>
                  <a:pt x="1562998" y="1562100"/>
                </a:lnTo>
                <a:lnTo>
                  <a:pt x="1575473" y="1574800"/>
                </a:lnTo>
                <a:lnTo>
                  <a:pt x="1674623" y="1574800"/>
                </a:lnTo>
                <a:lnTo>
                  <a:pt x="1697910" y="1562100"/>
                </a:lnTo>
                <a:close/>
              </a:path>
              <a:path w="2226309" h="1790700">
                <a:moveTo>
                  <a:pt x="1763397" y="1536700"/>
                </a:moveTo>
                <a:lnTo>
                  <a:pt x="1491426" y="1536700"/>
                </a:lnTo>
                <a:lnTo>
                  <a:pt x="1502880" y="1549400"/>
                </a:lnTo>
                <a:lnTo>
                  <a:pt x="1526408" y="1549400"/>
                </a:lnTo>
                <a:lnTo>
                  <a:pt x="1538448" y="1562100"/>
                </a:lnTo>
                <a:lnTo>
                  <a:pt x="1720519" y="1562100"/>
                </a:lnTo>
                <a:lnTo>
                  <a:pt x="1742373" y="1549400"/>
                </a:lnTo>
                <a:lnTo>
                  <a:pt x="1763397" y="1536700"/>
                </a:lnTo>
                <a:close/>
              </a:path>
              <a:path w="2226309" h="1790700">
                <a:moveTo>
                  <a:pt x="1031526" y="63500"/>
                </a:moveTo>
                <a:lnTo>
                  <a:pt x="883923" y="63500"/>
                </a:lnTo>
                <a:lnTo>
                  <a:pt x="863848" y="76200"/>
                </a:lnTo>
                <a:lnTo>
                  <a:pt x="825379" y="101600"/>
                </a:lnTo>
                <a:lnTo>
                  <a:pt x="789765" y="127000"/>
                </a:lnTo>
                <a:lnTo>
                  <a:pt x="757742" y="152400"/>
                </a:lnTo>
                <a:lnTo>
                  <a:pt x="743308" y="177800"/>
                </a:lnTo>
                <a:lnTo>
                  <a:pt x="730048" y="190500"/>
                </a:lnTo>
                <a:lnTo>
                  <a:pt x="718055" y="215900"/>
                </a:lnTo>
                <a:lnTo>
                  <a:pt x="1970176" y="215900"/>
                </a:lnTo>
                <a:lnTo>
                  <a:pt x="1959053" y="177800"/>
                </a:lnTo>
                <a:lnTo>
                  <a:pt x="1943137" y="139700"/>
                </a:lnTo>
                <a:lnTo>
                  <a:pt x="1153312" y="139700"/>
                </a:lnTo>
                <a:lnTo>
                  <a:pt x="1144177" y="127000"/>
                </a:lnTo>
                <a:lnTo>
                  <a:pt x="1134689" y="114300"/>
                </a:lnTo>
                <a:lnTo>
                  <a:pt x="1124863" y="114300"/>
                </a:lnTo>
                <a:lnTo>
                  <a:pt x="1114715" y="101600"/>
                </a:lnTo>
                <a:lnTo>
                  <a:pt x="1104259" y="101600"/>
                </a:lnTo>
                <a:lnTo>
                  <a:pt x="1093511" y="88900"/>
                </a:lnTo>
                <a:lnTo>
                  <a:pt x="1073211" y="76200"/>
                </a:lnTo>
                <a:lnTo>
                  <a:pt x="1052519" y="76200"/>
                </a:lnTo>
                <a:lnTo>
                  <a:pt x="1031526" y="63500"/>
                </a:lnTo>
                <a:close/>
              </a:path>
              <a:path w="2226309" h="1790700">
                <a:moveTo>
                  <a:pt x="612523" y="165100"/>
                </a:moveTo>
                <a:lnTo>
                  <a:pt x="500046" y="165100"/>
                </a:lnTo>
                <a:lnTo>
                  <a:pt x="471967" y="177800"/>
                </a:lnTo>
                <a:lnTo>
                  <a:pt x="624753" y="177800"/>
                </a:lnTo>
                <a:lnTo>
                  <a:pt x="612523" y="165100"/>
                </a:lnTo>
                <a:close/>
              </a:path>
              <a:path w="2226309" h="1790700">
                <a:moveTo>
                  <a:pt x="1424550" y="12700"/>
                </a:moveTo>
                <a:lnTo>
                  <a:pt x="1286513" y="12700"/>
                </a:lnTo>
                <a:lnTo>
                  <a:pt x="1270219" y="25400"/>
                </a:lnTo>
                <a:lnTo>
                  <a:pt x="1254388" y="38100"/>
                </a:lnTo>
                <a:lnTo>
                  <a:pt x="1239092" y="38100"/>
                </a:lnTo>
                <a:lnTo>
                  <a:pt x="1210410" y="63500"/>
                </a:lnTo>
                <a:lnTo>
                  <a:pt x="1173274" y="101600"/>
                </a:lnTo>
                <a:lnTo>
                  <a:pt x="1162764" y="127000"/>
                </a:lnTo>
                <a:lnTo>
                  <a:pt x="1153312" y="139700"/>
                </a:lnTo>
                <a:lnTo>
                  <a:pt x="1943137" y="139700"/>
                </a:lnTo>
                <a:lnTo>
                  <a:pt x="1936816" y="127000"/>
                </a:lnTo>
                <a:lnTo>
                  <a:pt x="1930006" y="114300"/>
                </a:lnTo>
                <a:lnTo>
                  <a:pt x="1922715" y="114300"/>
                </a:lnTo>
                <a:lnTo>
                  <a:pt x="1914956" y="101600"/>
                </a:lnTo>
                <a:lnTo>
                  <a:pt x="1534296" y="101600"/>
                </a:lnTo>
                <a:lnTo>
                  <a:pt x="1526378" y="88900"/>
                </a:lnTo>
                <a:lnTo>
                  <a:pt x="1517971" y="76200"/>
                </a:lnTo>
                <a:lnTo>
                  <a:pt x="1509097" y="63500"/>
                </a:lnTo>
                <a:lnTo>
                  <a:pt x="1499776" y="63500"/>
                </a:lnTo>
                <a:lnTo>
                  <a:pt x="1490031" y="50800"/>
                </a:lnTo>
                <a:lnTo>
                  <a:pt x="1479883" y="50800"/>
                </a:lnTo>
                <a:lnTo>
                  <a:pt x="1469352" y="38100"/>
                </a:lnTo>
                <a:lnTo>
                  <a:pt x="1458462" y="25400"/>
                </a:lnTo>
                <a:lnTo>
                  <a:pt x="1441648" y="25400"/>
                </a:lnTo>
                <a:lnTo>
                  <a:pt x="1424550" y="12700"/>
                </a:lnTo>
                <a:close/>
              </a:path>
              <a:path w="2226309" h="1790700">
                <a:moveTo>
                  <a:pt x="1802041" y="12700"/>
                </a:moveTo>
                <a:lnTo>
                  <a:pt x="1649771" y="12700"/>
                </a:lnTo>
                <a:lnTo>
                  <a:pt x="1631461" y="25400"/>
                </a:lnTo>
                <a:lnTo>
                  <a:pt x="1613607" y="38100"/>
                </a:lnTo>
                <a:lnTo>
                  <a:pt x="1596299" y="38100"/>
                </a:lnTo>
                <a:lnTo>
                  <a:pt x="1579625" y="50800"/>
                </a:lnTo>
                <a:lnTo>
                  <a:pt x="1563674" y="63500"/>
                </a:lnTo>
                <a:lnTo>
                  <a:pt x="1548535" y="88900"/>
                </a:lnTo>
                <a:lnTo>
                  <a:pt x="1534296" y="101600"/>
                </a:lnTo>
                <a:lnTo>
                  <a:pt x="1914956" y="101600"/>
                </a:lnTo>
                <a:lnTo>
                  <a:pt x="1906739" y="88900"/>
                </a:lnTo>
                <a:lnTo>
                  <a:pt x="1898074" y="76200"/>
                </a:lnTo>
                <a:lnTo>
                  <a:pt x="1888973" y="76200"/>
                </a:lnTo>
                <a:lnTo>
                  <a:pt x="1872803" y="50800"/>
                </a:lnTo>
                <a:lnTo>
                  <a:pt x="1855937" y="50800"/>
                </a:lnTo>
                <a:lnTo>
                  <a:pt x="1838462" y="38100"/>
                </a:lnTo>
                <a:lnTo>
                  <a:pt x="1820467" y="25400"/>
                </a:lnTo>
                <a:lnTo>
                  <a:pt x="1802041" y="12700"/>
                </a:lnTo>
                <a:close/>
              </a:path>
              <a:path w="2226309" h="1790700">
                <a:moveTo>
                  <a:pt x="989011" y="50800"/>
                </a:moveTo>
                <a:lnTo>
                  <a:pt x="946401" y="50800"/>
                </a:lnTo>
                <a:lnTo>
                  <a:pt x="925291" y="63500"/>
                </a:lnTo>
                <a:lnTo>
                  <a:pt x="1010327" y="63500"/>
                </a:lnTo>
                <a:lnTo>
                  <a:pt x="989011" y="50800"/>
                </a:lnTo>
                <a:close/>
              </a:path>
              <a:path w="2226309" h="1790700">
                <a:moveTo>
                  <a:pt x="1372303" y="0"/>
                </a:moveTo>
                <a:lnTo>
                  <a:pt x="1354817" y="0"/>
                </a:lnTo>
                <a:lnTo>
                  <a:pt x="1337421" y="12700"/>
                </a:lnTo>
                <a:lnTo>
                  <a:pt x="1389803" y="12700"/>
                </a:lnTo>
                <a:lnTo>
                  <a:pt x="1372303" y="0"/>
                </a:lnTo>
                <a:close/>
              </a:path>
              <a:path w="2226309" h="1790700">
                <a:moveTo>
                  <a:pt x="1725803" y="0"/>
                </a:moveTo>
                <a:lnTo>
                  <a:pt x="1706554" y="12700"/>
                </a:lnTo>
                <a:lnTo>
                  <a:pt x="1745066" y="12700"/>
                </a:lnTo>
                <a:lnTo>
                  <a:pt x="172580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999127" y="2322563"/>
            <a:ext cx="2226310" cy="1791970"/>
          </a:xfrm>
          <a:custGeom>
            <a:avLst/>
            <a:gdLst/>
            <a:ahLst/>
            <a:cxnLst/>
            <a:rect l="l" t="t" r="r" b="b"/>
            <a:pathLst>
              <a:path w="2226309" h="1791970">
                <a:moveTo>
                  <a:pt x="202623" y="589957"/>
                </a:moveTo>
                <a:lnTo>
                  <a:pt x="199924" y="558829"/>
                </a:lnTo>
                <a:lnTo>
                  <a:pt x="199533" y="528059"/>
                </a:lnTo>
                <a:lnTo>
                  <a:pt x="201375" y="497756"/>
                </a:lnTo>
                <a:lnTo>
                  <a:pt x="211449" y="438997"/>
                </a:lnTo>
                <a:lnTo>
                  <a:pt x="229533" y="383434"/>
                </a:lnTo>
                <a:lnTo>
                  <a:pt x="255016" y="331949"/>
                </a:lnTo>
                <a:lnTo>
                  <a:pt x="287284" y="285427"/>
                </a:lnTo>
                <a:lnTo>
                  <a:pt x="325726" y="244749"/>
                </a:lnTo>
                <a:lnTo>
                  <a:pt x="369729" y="210799"/>
                </a:lnTo>
                <a:lnTo>
                  <a:pt x="418680" y="184459"/>
                </a:lnTo>
                <a:lnTo>
                  <a:pt x="471968" y="166613"/>
                </a:lnTo>
                <a:lnTo>
                  <a:pt x="512613" y="159531"/>
                </a:lnTo>
                <a:lnTo>
                  <a:pt x="550331" y="157693"/>
                </a:lnTo>
                <a:lnTo>
                  <a:pt x="562868" y="158078"/>
                </a:lnTo>
                <a:lnTo>
                  <a:pt x="612523" y="164538"/>
                </a:lnTo>
                <a:lnTo>
                  <a:pt x="660807" y="178741"/>
                </a:lnTo>
                <a:lnTo>
                  <a:pt x="695655" y="194373"/>
                </a:lnTo>
                <a:lnTo>
                  <a:pt x="718056" y="207126"/>
                </a:lnTo>
                <a:lnTo>
                  <a:pt x="730049" y="186177"/>
                </a:lnTo>
                <a:lnTo>
                  <a:pt x="757742" y="148387"/>
                </a:lnTo>
                <a:lnTo>
                  <a:pt x="789765" y="116304"/>
                </a:lnTo>
                <a:lnTo>
                  <a:pt x="825379" y="90202"/>
                </a:lnTo>
                <a:lnTo>
                  <a:pt x="863848" y="70355"/>
                </a:lnTo>
                <a:lnTo>
                  <a:pt x="904434" y="57035"/>
                </a:lnTo>
                <a:lnTo>
                  <a:pt x="946401" y="50517"/>
                </a:lnTo>
                <a:lnTo>
                  <a:pt x="967671" y="49894"/>
                </a:lnTo>
                <a:lnTo>
                  <a:pt x="989011" y="51074"/>
                </a:lnTo>
                <a:lnTo>
                  <a:pt x="1031526" y="58979"/>
                </a:lnTo>
                <a:lnTo>
                  <a:pt x="1073210" y="74508"/>
                </a:lnTo>
                <a:lnTo>
                  <a:pt x="1114715" y="98955"/>
                </a:lnTo>
                <a:lnTo>
                  <a:pt x="1144176" y="123306"/>
                </a:lnTo>
                <a:lnTo>
                  <a:pt x="1153311" y="132373"/>
                </a:lnTo>
                <a:lnTo>
                  <a:pt x="1162763" y="115250"/>
                </a:lnTo>
                <a:lnTo>
                  <a:pt x="1197171" y="70327"/>
                </a:lnTo>
                <a:lnTo>
                  <a:pt x="1239092" y="35737"/>
                </a:lnTo>
                <a:lnTo>
                  <a:pt x="1286513" y="12332"/>
                </a:lnTo>
                <a:lnTo>
                  <a:pt x="1337421" y="966"/>
                </a:lnTo>
                <a:lnTo>
                  <a:pt x="1354817" y="0"/>
                </a:lnTo>
                <a:lnTo>
                  <a:pt x="1372303" y="497"/>
                </a:lnTo>
                <a:lnTo>
                  <a:pt x="1424550" y="11090"/>
                </a:lnTo>
                <a:lnTo>
                  <a:pt x="1469353" y="32429"/>
                </a:lnTo>
                <a:lnTo>
                  <a:pt x="1509097" y="64042"/>
                </a:lnTo>
                <a:lnTo>
                  <a:pt x="1534296" y="93616"/>
                </a:lnTo>
                <a:lnTo>
                  <a:pt x="1548535" y="77601"/>
                </a:lnTo>
                <a:lnTo>
                  <a:pt x="1579625" y="49998"/>
                </a:lnTo>
                <a:lnTo>
                  <a:pt x="1613607" y="28370"/>
                </a:lnTo>
                <a:lnTo>
                  <a:pt x="1649770" y="12804"/>
                </a:lnTo>
                <a:lnTo>
                  <a:pt x="1687406" y="3387"/>
                </a:lnTo>
                <a:lnTo>
                  <a:pt x="1725803" y="204"/>
                </a:lnTo>
                <a:lnTo>
                  <a:pt x="1745065" y="978"/>
                </a:lnTo>
                <a:lnTo>
                  <a:pt x="1783273" y="7310"/>
                </a:lnTo>
                <a:lnTo>
                  <a:pt x="1820467" y="20093"/>
                </a:lnTo>
                <a:lnTo>
                  <a:pt x="1855937" y="39415"/>
                </a:lnTo>
                <a:lnTo>
                  <a:pt x="1888973" y="65360"/>
                </a:lnTo>
                <a:lnTo>
                  <a:pt x="1914957" y="93259"/>
                </a:lnTo>
                <a:lnTo>
                  <a:pt x="1936817" y="124754"/>
                </a:lnTo>
                <a:lnTo>
                  <a:pt x="1954266" y="159303"/>
                </a:lnTo>
                <a:lnTo>
                  <a:pt x="1967018" y="196360"/>
                </a:lnTo>
                <a:lnTo>
                  <a:pt x="1972769" y="222191"/>
                </a:lnTo>
                <a:lnTo>
                  <a:pt x="1994321" y="230114"/>
                </a:lnTo>
                <a:lnTo>
                  <a:pt x="2034505" y="250930"/>
                </a:lnTo>
                <a:lnTo>
                  <a:pt x="2070468" y="277755"/>
                </a:lnTo>
                <a:lnTo>
                  <a:pt x="2101817" y="309846"/>
                </a:lnTo>
                <a:lnTo>
                  <a:pt x="2128160" y="346461"/>
                </a:lnTo>
                <a:lnTo>
                  <a:pt x="2149102" y="386857"/>
                </a:lnTo>
                <a:lnTo>
                  <a:pt x="2164251" y="430292"/>
                </a:lnTo>
                <a:lnTo>
                  <a:pt x="2173212" y="476023"/>
                </a:lnTo>
                <a:lnTo>
                  <a:pt x="2175593" y="523308"/>
                </a:lnTo>
                <a:lnTo>
                  <a:pt x="2174193" y="547301"/>
                </a:lnTo>
                <a:lnTo>
                  <a:pt x="2165967" y="595524"/>
                </a:lnTo>
                <a:lnTo>
                  <a:pt x="2154635" y="631916"/>
                </a:lnTo>
                <a:lnTo>
                  <a:pt x="2170956" y="658005"/>
                </a:lnTo>
                <a:lnTo>
                  <a:pt x="2197146" y="712759"/>
                </a:lnTo>
                <a:lnTo>
                  <a:pt x="2214841" y="770047"/>
                </a:lnTo>
                <a:lnTo>
                  <a:pt x="2224162" y="828783"/>
                </a:lnTo>
                <a:lnTo>
                  <a:pt x="2225723" y="858356"/>
                </a:lnTo>
                <a:lnTo>
                  <a:pt x="2225237" y="887885"/>
                </a:lnTo>
                <a:lnTo>
                  <a:pt x="2218188" y="946267"/>
                </a:lnTo>
                <a:lnTo>
                  <a:pt x="2203141" y="1002847"/>
                </a:lnTo>
                <a:lnTo>
                  <a:pt x="2180220" y="1056539"/>
                </a:lnTo>
                <a:lnTo>
                  <a:pt x="2149549" y="1106260"/>
                </a:lnTo>
                <a:lnTo>
                  <a:pt x="2111254" y="1150925"/>
                </a:lnTo>
                <a:lnTo>
                  <a:pt x="2079072" y="1179306"/>
                </a:lnTo>
                <a:lnTo>
                  <a:pt x="2046993" y="1201556"/>
                </a:lnTo>
                <a:lnTo>
                  <a:pt x="2013002" y="1219801"/>
                </a:lnTo>
                <a:lnTo>
                  <a:pt x="1977409" y="1233897"/>
                </a:lnTo>
                <a:lnTo>
                  <a:pt x="1940526" y="1243701"/>
                </a:lnTo>
                <a:lnTo>
                  <a:pt x="1927999" y="1245990"/>
                </a:lnTo>
                <a:lnTo>
                  <a:pt x="1926576" y="1272764"/>
                </a:lnTo>
                <a:lnTo>
                  <a:pt x="1918125" y="1324380"/>
                </a:lnTo>
                <a:lnTo>
                  <a:pt x="1902707" y="1372868"/>
                </a:lnTo>
                <a:lnTo>
                  <a:pt x="1880930" y="1417562"/>
                </a:lnTo>
                <a:lnTo>
                  <a:pt x="1853400" y="1457799"/>
                </a:lnTo>
                <a:lnTo>
                  <a:pt x="1820725" y="1492914"/>
                </a:lnTo>
                <a:lnTo>
                  <a:pt x="1783514" y="1522242"/>
                </a:lnTo>
                <a:lnTo>
                  <a:pt x="1742373" y="1545119"/>
                </a:lnTo>
                <a:lnTo>
                  <a:pt x="1697910" y="1560882"/>
                </a:lnTo>
                <a:lnTo>
                  <a:pt x="1650732" y="1568864"/>
                </a:lnTo>
                <a:lnTo>
                  <a:pt x="1626316" y="1569731"/>
                </a:lnTo>
                <a:lnTo>
                  <a:pt x="1613497" y="1569315"/>
                </a:lnTo>
                <a:lnTo>
                  <a:pt x="1575473" y="1564483"/>
                </a:lnTo>
                <a:lnTo>
                  <a:pt x="1538448" y="1554385"/>
                </a:lnTo>
                <a:lnTo>
                  <a:pt x="1502879" y="1539166"/>
                </a:lnTo>
                <a:lnTo>
                  <a:pt x="1480201" y="1526247"/>
                </a:lnTo>
                <a:lnTo>
                  <a:pt x="1469544" y="1555010"/>
                </a:lnTo>
                <a:lnTo>
                  <a:pt x="1442834" y="1608575"/>
                </a:lnTo>
                <a:lnTo>
                  <a:pt x="1409627" y="1656391"/>
                </a:lnTo>
                <a:lnTo>
                  <a:pt x="1370760" y="1697897"/>
                </a:lnTo>
                <a:lnTo>
                  <a:pt x="1327070" y="1732532"/>
                </a:lnTo>
                <a:lnTo>
                  <a:pt x="1279394" y="1759736"/>
                </a:lnTo>
                <a:lnTo>
                  <a:pt x="1228568" y="1778948"/>
                </a:lnTo>
                <a:lnTo>
                  <a:pt x="1175432" y="1789607"/>
                </a:lnTo>
                <a:lnTo>
                  <a:pt x="1148258" y="1791554"/>
                </a:lnTo>
                <a:lnTo>
                  <a:pt x="1120820" y="1791152"/>
                </a:lnTo>
                <a:lnTo>
                  <a:pt x="1065571" y="1783024"/>
                </a:lnTo>
                <a:lnTo>
                  <a:pt x="1025975" y="1770901"/>
                </a:lnTo>
                <a:lnTo>
                  <a:pt x="991123" y="1755397"/>
                </a:lnTo>
                <a:lnTo>
                  <a:pt x="958169" y="1735955"/>
                </a:lnTo>
                <a:lnTo>
                  <a:pt x="927378" y="1712791"/>
                </a:lnTo>
                <a:lnTo>
                  <a:pt x="899012" y="1686117"/>
                </a:lnTo>
                <a:lnTo>
                  <a:pt x="873334" y="1656150"/>
                </a:lnTo>
                <a:lnTo>
                  <a:pt x="850609" y="1623103"/>
                </a:lnTo>
                <a:lnTo>
                  <a:pt x="821904" y="1640149"/>
                </a:lnTo>
                <a:lnTo>
                  <a:pt x="762566" y="1665843"/>
                </a:lnTo>
                <a:lnTo>
                  <a:pt x="701589" y="1680587"/>
                </a:lnTo>
                <a:lnTo>
                  <a:pt x="640091" y="1684682"/>
                </a:lnTo>
                <a:lnTo>
                  <a:pt x="609495" y="1682830"/>
                </a:lnTo>
                <a:lnTo>
                  <a:pt x="549310" y="1671514"/>
                </a:lnTo>
                <a:lnTo>
                  <a:pt x="491398" y="1650299"/>
                </a:lnTo>
                <a:lnTo>
                  <a:pt x="436875" y="1619485"/>
                </a:lnTo>
                <a:lnTo>
                  <a:pt x="386860" y="1579373"/>
                </a:lnTo>
                <a:lnTo>
                  <a:pt x="342471" y="1530261"/>
                </a:lnTo>
                <a:lnTo>
                  <a:pt x="304824" y="1472452"/>
                </a:lnTo>
                <a:lnTo>
                  <a:pt x="300626" y="1464583"/>
                </a:lnTo>
                <a:lnTo>
                  <a:pt x="282268" y="1466120"/>
                </a:lnTo>
                <a:lnTo>
                  <a:pt x="228878" y="1461200"/>
                </a:lnTo>
                <a:lnTo>
                  <a:pt x="179358" y="1443143"/>
                </a:lnTo>
                <a:lnTo>
                  <a:pt x="135439" y="1413443"/>
                </a:lnTo>
                <a:lnTo>
                  <a:pt x="98851" y="1373594"/>
                </a:lnTo>
                <a:lnTo>
                  <a:pt x="71322" y="1325091"/>
                </a:lnTo>
                <a:lnTo>
                  <a:pt x="58857" y="1288686"/>
                </a:lnTo>
                <a:lnTo>
                  <a:pt x="51700" y="1249541"/>
                </a:lnTo>
                <a:lnTo>
                  <a:pt x="50182" y="1223530"/>
                </a:lnTo>
                <a:lnTo>
                  <a:pt x="50369" y="1210587"/>
                </a:lnTo>
                <a:lnTo>
                  <a:pt x="54623" y="1172306"/>
                </a:lnTo>
                <a:lnTo>
                  <a:pt x="64256" y="1135387"/>
                </a:lnTo>
                <a:lnTo>
                  <a:pt x="85109" y="1089464"/>
                </a:lnTo>
                <a:lnTo>
                  <a:pt x="106488" y="1058390"/>
                </a:lnTo>
                <a:lnTo>
                  <a:pt x="91645" y="1046748"/>
                </a:lnTo>
                <a:lnTo>
                  <a:pt x="53341" y="1005709"/>
                </a:lnTo>
                <a:lnTo>
                  <a:pt x="24871" y="957249"/>
                </a:lnTo>
                <a:lnTo>
                  <a:pt x="6877" y="903606"/>
                </a:lnTo>
                <a:lnTo>
                  <a:pt x="0" y="847021"/>
                </a:lnTo>
                <a:lnTo>
                  <a:pt x="288" y="827893"/>
                </a:lnTo>
                <a:lnTo>
                  <a:pt x="4880" y="789734"/>
                </a:lnTo>
                <a:lnTo>
                  <a:pt x="14982" y="752260"/>
                </a:lnTo>
                <a:lnTo>
                  <a:pt x="30785" y="716132"/>
                </a:lnTo>
                <a:lnTo>
                  <a:pt x="53127" y="681359"/>
                </a:lnTo>
                <a:lnTo>
                  <a:pt x="80199" y="651695"/>
                </a:lnTo>
                <a:lnTo>
                  <a:pt x="111288" y="627647"/>
                </a:lnTo>
                <a:lnTo>
                  <a:pt x="145684" y="609718"/>
                </a:lnTo>
                <a:lnTo>
                  <a:pt x="182675" y="598415"/>
                </a:lnTo>
                <a:lnTo>
                  <a:pt x="195458" y="596206"/>
                </a:lnTo>
                <a:lnTo>
                  <a:pt x="202623" y="589957"/>
                </a:lnTo>
                <a:close/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8120593" y="3374039"/>
            <a:ext cx="122555" cy="29209"/>
          </a:xfrm>
          <a:custGeom>
            <a:avLst/>
            <a:gdLst/>
            <a:ahLst/>
            <a:cxnLst/>
            <a:rect l="l" t="t" r="r" b="b"/>
            <a:pathLst>
              <a:path w="122554" h="29210">
                <a:moveTo>
                  <a:pt x="121955" y="27898"/>
                </a:moveTo>
                <a:lnTo>
                  <a:pt x="109272" y="28588"/>
                </a:lnTo>
                <a:lnTo>
                  <a:pt x="96619" y="28485"/>
                </a:lnTo>
                <a:lnTo>
                  <a:pt x="84025" y="27597"/>
                </a:lnTo>
                <a:lnTo>
                  <a:pt x="34831" y="16333"/>
                </a:lnTo>
                <a:lnTo>
                  <a:pt x="11354" y="618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308790" y="3763476"/>
            <a:ext cx="48895" cy="14604"/>
          </a:xfrm>
          <a:custGeom>
            <a:avLst/>
            <a:gdLst/>
            <a:ahLst/>
            <a:cxnLst/>
            <a:rect l="l" t="t" r="r" b="b"/>
            <a:pathLst>
              <a:path w="48895" h="14604">
                <a:moveTo>
                  <a:pt x="48742" y="0"/>
                </a:moveTo>
                <a:lnTo>
                  <a:pt x="36849" y="4771"/>
                </a:lnTo>
                <a:lnTo>
                  <a:pt x="24741" y="8796"/>
                </a:lnTo>
                <a:lnTo>
                  <a:pt x="12448" y="12068"/>
                </a:lnTo>
                <a:lnTo>
                  <a:pt x="0" y="14578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815768" y="3868575"/>
            <a:ext cx="33655" cy="69215"/>
          </a:xfrm>
          <a:custGeom>
            <a:avLst/>
            <a:gdLst/>
            <a:ahLst/>
            <a:cxnLst/>
            <a:rect l="l" t="t" r="r" b="b"/>
            <a:pathLst>
              <a:path w="33654" h="69214">
                <a:moveTo>
                  <a:pt x="33081" y="68624"/>
                </a:moveTo>
                <a:lnTo>
                  <a:pt x="9606" y="23683"/>
                </a:lnTo>
                <a:lnTo>
                  <a:pt x="4621" y="11934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9471520" y="3757342"/>
            <a:ext cx="12700" cy="75565"/>
          </a:xfrm>
          <a:custGeom>
            <a:avLst/>
            <a:gdLst/>
            <a:ahLst/>
            <a:cxnLst/>
            <a:rect l="l" t="t" r="r" b="b"/>
            <a:pathLst>
              <a:path w="12700" h="75564">
                <a:moveTo>
                  <a:pt x="12645" y="0"/>
                </a:moveTo>
                <a:lnTo>
                  <a:pt x="8036" y="37935"/>
                </a:lnTo>
                <a:lnTo>
                  <a:pt x="3056" y="62852"/>
                </a:lnTo>
                <a:lnTo>
                  <a:pt x="0" y="75167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9756935" y="3268339"/>
            <a:ext cx="167640" cy="295910"/>
          </a:xfrm>
          <a:custGeom>
            <a:avLst/>
            <a:gdLst/>
            <a:ahLst/>
            <a:cxnLst/>
            <a:rect l="l" t="t" r="r" b="b"/>
            <a:pathLst>
              <a:path w="167640" h="295910">
                <a:moveTo>
                  <a:pt x="0" y="0"/>
                </a:moveTo>
                <a:lnTo>
                  <a:pt x="43741" y="28652"/>
                </a:lnTo>
                <a:lnTo>
                  <a:pt x="81780" y="64407"/>
                </a:lnTo>
                <a:lnTo>
                  <a:pt x="113552" y="106266"/>
                </a:lnTo>
                <a:lnTo>
                  <a:pt x="138489" y="153225"/>
                </a:lnTo>
                <a:lnTo>
                  <a:pt x="156027" y="204286"/>
                </a:lnTo>
                <a:lnTo>
                  <a:pt x="165598" y="258446"/>
                </a:lnTo>
                <a:lnTo>
                  <a:pt x="166920" y="277016"/>
                </a:lnTo>
                <a:lnTo>
                  <a:pt x="167274" y="29578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0081733" y="2953309"/>
            <a:ext cx="69850" cy="106680"/>
          </a:xfrm>
          <a:custGeom>
            <a:avLst/>
            <a:gdLst/>
            <a:ahLst/>
            <a:cxnLst/>
            <a:rect l="l" t="t" r="r" b="b"/>
            <a:pathLst>
              <a:path w="69850" h="106679">
                <a:moveTo>
                  <a:pt x="69748" y="0"/>
                </a:moveTo>
                <a:lnTo>
                  <a:pt x="53361" y="35364"/>
                </a:lnTo>
                <a:lnTo>
                  <a:pt x="32961" y="67956"/>
                </a:lnTo>
                <a:lnTo>
                  <a:pt x="8826" y="97362"/>
                </a:lnTo>
                <a:lnTo>
                  <a:pt x="0" y="10638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9972756" y="2541779"/>
            <a:ext cx="4445" cy="50800"/>
          </a:xfrm>
          <a:custGeom>
            <a:avLst/>
            <a:gdLst/>
            <a:ahLst/>
            <a:cxnLst/>
            <a:rect l="l" t="t" r="r" b="b"/>
            <a:pathLst>
              <a:path w="4445" h="50800">
                <a:moveTo>
                  <a:pt x="0" y="0"/>
                </a:moveTo>
                <a:lnTo>
                  <a:pt x="1794" y="12568"/>
                </a:lnTo>
                <a:lnTo>
                  <a:pt x="3051" y="25206"/>
                </a:lnTo>
                <a:lnTo>
                  <a:pt x="3770" y="37895"/>
                </a:lnTo>
                <a:lnTo>
                  <a:pt x="3949" y="5061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9497078" y="2414454"/>
            <a:ext cx="38100" cy="66675"/>
          </a:xfrm>
          <a:custGeom>
            <a:avLst/>
            <a:gdLst/>
            <a:ahLst/>
            <a:cxnLst/>
            <a:rect l="l" t="t" r="r" b="b"/>
            <a:pathLst>
              <a:path w="38100" h="66675">
                <a:moveTo>
                  <a:pt x="0" y="66226"/>
                </a:moveTo>
                <a:lnTo>
                  <a:pt x="16686" y="31632"/>
                </a:lnTo>
                <a:lnTo>
                  <a:pt x="30239" y="10183"/>
                </a:lnTo>
                <a:lnTo>
                  <a:pt x="37713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9140192" y="2463783"/>
            <a:ext cx="15240" cy="48895"/>
          </a:xfrm>
          <a:custGeom>
            <a:avLst/>
            <a:gdLst/>
            <a:ahLst/>
            <a:cxnLst/>
            <a:rect l="l" t="t" r="r" b="b"/>
            <a:pathLst>
              <a:path w="15240" h="48895">
                <a:moveTo>
                  <a:pt x="0" y="48732"/>
                </a:moveTo>
                <a:lnTo>
                  <a:pt x="2789" y="36242"/>
                </a:lnTo>
                <a:lnTo>
                  <a:pt x="6164" y="23940"/>
                </a:lnTo>
                <a:lnTo>
                  <a:pt x="10119" y="11851"/>
                </a:lnTo>
                <a:lnTo>
                  <a:pt x="14644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8721363" y="2532079"/>
            <a:ext cx="59690" cy="48260"/>
          </a:xfrm>
          <a:custGeom>
            <a:avLst/>
            <a:gdLst/>
            <a:ahLst/>
            <a:cxnLst/>
            <a:rect l="l" t="t" r="r" b="b"/>
            <a:pathLst>
              <a:path w="59690" h="48260">
                <a:moveTo>
                  <a:pt x="0" y="0"/>
                </a:moveTo>
                <a:lnTo>
                  <a:pt x="40493" y="30420"/>
                </a:lnTo>
                <a:lnTo>
                  <a:pt x="49969" y="38979"/>
                </a:lnTo>
                <a:lnTo>
                  <a:pt x="59168" y="4790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8202991" y="2921635"/>
            <a:ext cx="10795" cy="50165"/>
          </a:xfrm>
          <a:custGeom>
            <a:avLst/>
            <a:gdLst/>
            <a:ahLst/>
            <a:cxnLst/>
            <a:rect l="l" t="t" r="r" b="b"/>
            <a:pathLst>
              <a:path w="10795" h="50164">
                <a:moveTo>
                  <a:pt x="10439" y="49705"/>
                </a:moveTo>
                <a:lnTo>
                  <a:pt x="7260" y="37426"/>
                </a:lnTo>
                <a:lnTo>
                  <a:pt x="4459" y="25042"/>
                </a:lnTo>
                <a:lnTo>
                  <a:pt x="2038" y="12563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 txBox="1"/>
          <p:nvPr/>
        </p:nvSpPr>
        <p:spPr>
          <a:xfrm>
            <a:off x="5914971" y="2742004"/>
            <a:ext cx="1687830" cy="430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Cu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st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28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8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endParaRPr sz="2800">
              <a:latin typeface="Arial"/>
              <a:cs typeface="Arial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6278480" y="1195762"/>
            <a:ext cx="728472" cy="55168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6324159" y="1217228"/>
            <a:ext cx="636270" cy="460375"/>
          </a:xfrm>
          <a:custGeom>
            <a:avLst/>
            <a:gdLst/>
            <a:ahLst/>
            <a:cxnLst/>
            <a:rect l="l" t="t" r="r" b="b"/>
            <a:pathLst>
              <a:path w="636270" h="460375">
                <a:moveTo>
                  <a:pt x="405883" y="423703"/>
                </a:moveTo>
                <a:lnTo>
                  <a:pt x="248370" y="423703"/>
                </a:lnTo>
                <a:lnTo>
                  <a:pt x="256530" y="432315"/>
                </a:lnTo>
                <a:lnTo>
                  <a:pt x="289484" y="452596"/>
                </a:lnTo>
                <a:lnTo>
                  <a:pt x="328778" y="459792"/>
                </a:lnTo>
                <a:lnTo>
                  <a:pt x="341111" y="458661"/>
                </a:lnTo>
                <a:lnTo>
                  <a:pt x="386468" y="440595"/>
                </a:lnTo>
                <a:lnTo>
                  <a:pt x="405883" y="423703"/>
                </a:lnTo>
                <a:close/>
              </a:path>
              <a:path w="636270" h="460375">
                <a:moveTo>
                  <a:pt x="528492" y="375940"/>
                </a:moveTo>
                <a:lnTo>
                  <a:pt x="85877" y="375940"/>
                </a:lnTo>
                <a:lnTo>
                  <a:pt x="86669" y="377290"/>
                </a:lnTo>
                <a:lnTo>
                  <a:pt x="118003" y="411246"/>
                </a:lnTo>
                <a:lnTo>
                  <a:pt x="161897" y="430993"/>
                </a:lnTo>
                <a:lnTo>
                  <a:pt x="198711" y="434541"/>
                </a:lnTo>
                <a:lnTo>
                  <a:pt x="211244" y="433521"/>
                </a:lnTo>
                <a:lnTo>
                  <a:pt x="223758" y="431382"/>
                </a:lnTo>
                <a:lnTo>
                  <a:pt x="236164" y="428113"/>
                </a:lnTo>
                <a:lnTo>
                  <a:pt x="248370" y="423703"/>
                </a:lnTo>
                <a:lnTo>
                  <a:pt x="405883" y="423703"/>
                </a:lnTo>
                <a:lnTo>
                  <a:pt x="413188" y="414989"/>
                </a:lnTo>
                <a:lnTo>
                  <a:pt x="420110" y="404568"/>
                </a:lnTo>
                <a:lnTo>
                  <a:pt x="425853" y="393334"/>
                </a:lnTo>
                <a:lnTo>
                  <a:pt x="504779" y="393334"/>
                </a:lnTo>
                <a:lnTo>
                  <a:pt x="514974" y="387420"/>
                </a:lnTo>
                <a:lnTo>
                  <a:pt x="525522" y="379059"/>
                </a:lnTo>
                <a:lnTo>
                  <a:pt x="528492" y="375940"/>
                </a:lnTo>
                <a:close/>
              </a:path>
              <a:path w="636270" h="460375">
                <a:moveTo>
                  <a:pt x="504779" y="393334"/>
                </a:moveTo>
                <a:lnTo>
                  <a:pt x="425853" y="393334"/>
                </a:lnTo>
                <a:lnTo>
                  <a:pt x="435585" y="397382"/>
                </a:lnTo>
                <a:lnTo>
                  <a:pt x="446992" y="400239"/>
                </a:lnTo>
                <a:lnTo>
                  <a:pt x="460753" y="401823"/>
                </a:lnTo>
                <a:lnTo>
                  <a:pt x="477546" y="402053"/>
                </a:lnTo>
                <a:lnTo>
                  <a:pt x="490851" y="399084"/>
                </a:lnTo>
                <a:lnTo>
                  <a:pt x="503372" y="394151"/>
                </a:lnTo>
                <a:lnTo>
                  <a:pt x="504779" y="393334"/>
                </a:lnTo>
                <a:close/>
              </a:path>
              <a:path w="636270" h="460375">
                <a:moveTo>
                  <a:pt x="162210" y="41641"/>
                </a:moveTo>
                <a:lnTo>
                  <a:pt x="120389" y="47323"/>
                </a:lnTo>
                <a:lnTo>
                  <a:pt x="87208" y="68234"/>
                </a:lnTo>
                <a:lnTo>
                  <a:pt x="65079" y="99742"/>
                </a:lnTo>
                <a:lnTo>
                  <a:pt x="56959" y="138021"/>
                </a:lnTo>
                <a:lnTo>
                  <a:pt x="57876" y="151624"/>
                </a:lnTo>
                <a:lnTo>
                  <a:pt x="46129" y="155242"/>
                </a:lnTo>
                <a:lnTo>
                  <a:pt x="14580" y="176729"/>
                </a:lnTo>
                <a:lnTo>
                  <a:pt x="0" y="211946"/>
                </a:lnTo>
                <a:lnTo>
                  <a:pt x="40" y="223774"/>
                </a:lnTo>
                <a:lnTo>
                  <a:pt x="17568" y="268434"/>
                </a:lnTo>
                <a:lnTo>
                  <a:pt x="25607" y="277834"/>
                </a:lnTo>
                <a:lnTo>
                  <a:pt x="20025" y="287999"/>
                </a:lnTo>
                <a:lnTo>
                  <a:pt x="16451" y="299599"/>
                </a:lnTo>
                <a:lnTo>
                  <a:pt x="15034" y="312729"/>
                </a:lnTo>
                <a:lnTo>
                  <a:pt x="15926" y="327485"/>
                </a:lnTo>
                <a:lnTo>
                  <a:pt x="36130" y="360739"/>
                </a:lnTo>
                <a:lnTo>
                  <a:pt x="72040" y="376071"/>
                </a:lnTo>
                <a:lnTo>
                  <a:pt x="528492" y="375940"/>
                </a:lnTo>
                <a:lnTo>
                  <a:pt x="554463" y="332636"/>
                </a:lnTo>
                <a:lnTo>
                  <a:pt x="557710" y="318619"/>
                </a:lnTo>
                <a:lnTo>
                  <a:pt x="568524" y="315480"/>
                </a:lnTo>
                <a:lnTo>
                  <a:pt x="604145" y="294641"/>
                </a:lnTo>
                <a:lnTo>
                  <a:pt x="630571" y="254429"/>
                </a:lnTo>
                <a:lnTo>
                  <a:pt x="635795" y="219512"/>
                </a:lnTo>
                <a:lnTo>
                  <a:pt x="634659" y="207697"/>
                </a:lnTo>
                <a:lnTo>
                  <a:pt x="632054" y="196022"/>
                </a:lnTo>
                <a:lnTo>
                  <a:pt x="627961" y="184624"/>
                </a:lnTo>
                <a:lnTo>
                  <a:pt x="622363" y="173641"/>
                </a:lnTo>
                <a:lnTo>
                  <a:pt x="615240" y="163208"/>
                </a:lnTo>
                <a:lnTo>
                  <a:pt x="616675" y="159907"/>
                </a:lnTo>
                <a:lnTo>
                  <a:pt x="617874" y="156514"/>
                </a:lnTo>
                <a:lnTo>
                  <a:pt x="620297" y="146711"/>
                </a:lnTo>
                <a:lnTo>
                  <a:pt x="621558" y="134973"/>
                </a:lnTo>
                <a:lnTo>
                  <a:pt x="620998" y="123331"/>
                </a:lnTo>
                <a:lnTo>
                  <a:pt x="602142" y="79861"/>
                </a:lnTo>
                <a:lnTo>
                  <a:pt x="572803" y="53517"/>
                </a:lnTo>
                <a:lnTo>
                  <a:pt x="565495" y="49330"/>
                </a:lnTo>
                <a:lnTo>
                  <a:pt x="196842" y="49330"/>
                </a:lnTo>
                <a:lnTo>
                  <a:pt x="186222" y="45488"/>
                </a:lnTo>
                <a:lnTo>
                  <a:pt x="174733" y="42902"/>
                </a:lnTo>
                <a:lnTo>
                  <a:pt x="162210" y="41641"/>
                </a:lnTo>
                <a:close/>
              </a:path>
              <a:path w="636270" h="460375">
                <a:moveTo>
                  <a:pt x="271891" y="13022"/>
                </a:moveTo>
                <a:lnTo>
                  <a:pt x="226052" y="26122"/>
                </a:lnTo>
                <a:lnTo>
                  <a:pt x="196842" y="49330"/>
                </a:lnTo>
                <a:lnTo>
                  <a:pt x="565495" y="49330"/>
                </a:lnTo>
                <a:lnTo>
                  <a:pt x="560556" y="46500"/>
                </a:lnTo>
                <a:lnTo>
                  <a:pt x="555093" y="35349"/>
                </a:lnTo>
                <a:lnTo>
                  <a:pt x="553732" y="33511"/>
                </a:lnTo>
                <a:lnTo>
                  <a:pt x="328674" y="33511"/>
                </a:lnTo>
                <a:lnTo>
                  <a:pt x="319904" y="26853"/>
                </a:lnTo>
                <a:lnTo>
                  <a:pt x="306614" y="19425"/>
                </a:lnTo>
                <a:lnTo>
                  <a:pt x="295282" y="15582"/>
                </a:lnTo>
                <a:lnTo>
                  <a:pt x="283662" y="13475"/>
                </a:lnTo>
                <a:lnTo>
                  <a:pt x="271891" y="13022"/>
                </a:lnTo>
                <a:close/>
              </a:path>
              <a:path w="636270" h="460375">
                <a:moveTo>
                  <a:pt x="389467" y="314"/>
                </a:moveTo>
                <a:lnTo>
                  <a:pt x="344785" y="15302"/>
                </a:lnTo>
                <a:lnTo>
                  <a:pt x="328674" y="33511"/>
                </a:lnTo>
                <a:lnTo>
                  <a:pt x="553732" y="33511"/>
                </a:lnTo>
                <a:lnTo>
                  <a:pt x="547320" y="24850"/>
                </a:lnTo>
                <a:lnTo>
                  <a:pt x="542743" y="20445"/>
                </a:lnTo>
                <a:lnTo>
                  <a:pt x="434948" y="20445"/>
                </a:lnTo>
                <a:lnTo>
                  <a:pt x="425714" y="12589"/>
                </a:lnTo>
                <a:lnTo>
                  <a:pt x="413384" y="5486"/>
                </a:lnTo>
                <a:lnTo>
                  <a:pt x="401536" y="1743"/>
                </a:lnTo>
                <a:lnTo>
                  <a:pt x="389467" y="314"/>
                </a:lnTo>
                <a:close/>
              </a:path>
              <a:path w="636270" h="460375">
                <a:moveTo>
                  <a:pt x="491640" y="0"/>
                </a:moveTo>
                <a:lnTo>
                  <a:pt x="445045" y="13172"/>
                </a:lnTo>
                <a:lnTo>
                  <a:pt x="434948" y="20445"/>
                </a:lnTo>
                <a:lnTo>
                  <a:pt x="542743" y="20445"/>
                </a:lnTo>
                <a:lnTo>
                  <a:pt x="503691" y="972"/>
                </a:lnTo>
                <a:lnTo>
                  <a:pt x="49164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6324159" y="1217228"/>
            <a:ext cx="636270" cy="460375"/>
          </a:xfrm>
          <a:custGeom>
            <a:avLst/>
            <a:gdLst/>
            <a:ahLst/>
            <a:cxnLst/>
            <a:rect l="l" t="t" r="r" b="b"/>
            <a:pathLst>
              <a:path w="636270" h="460375">
                <a:moveTo>
                  <a:pt x="57875" y="151623"/>
                </a:moveTo>
                <a:lnTo>
                  <a:pt x="60670" y="111938"/>
                </a:lnTo>
                <a:lnTo>
                  <a:pt x="78457" y="77748"/>
                </a:lnTo>
                <a:lnTo>
                  <a:pt x="108283" y="52880"/>
                </a:lnTo>
                <a:lnTo>
                  <a:pt x="148486" y="41774"/>
                </a:lnTo>
                <a:lnTo>
                  <a:pt x="162210" y="41641"/>
                </a:lnTo>
                <a:lnTo>
                  <a:pt x="174734" y="42902"/>
                </a:lnTo>
                <a:lnTo>
                  <a:pt x="186222" y="45488"/>
                </a:lnTo>
                <a:lnTo>
                  <a:pt x="196842" y="49330"/>
                </a:lnTo>
                <a:lnTo>
                  <a:pt x="205811" y="40482"/>
                </a:lnTo>
                <a:lnTo>
                  <a:pt x="248446" y="16752"/>
                </a:lnTo>
                <a:lnTo>
                  <a:pt x="271891" y="13022"/>
                </a:lnTo>
                <a:lnTo>
                  <a:pt x="283662" y="13475"/>
                </a:lnTo>
                <a:lnTo>
                  <a:pt x="295282" y="15582"/>
                </a:lnTo>
                <a:lnTo>
                  <a:pt x="306613" y="19424"/>
                </a:lnTo>
                <a:lnTo>
                  <a:pt x="319904" y="26853"/>
                </a:lnTo>
                <a:lnTo>
                  <a:pt x="328674" y="33510"/>
                </a:lnTo>
                <a:lnTo>
                  <a:pt x="335968" y="23614"/>
                </a:lnTo>
                <a:lnTo>
                  <a:pt x="377467" y="1077"/>
                </a:lnTo>
                <a:lnTo>
                  <a:pt x="389468" y="314"/>
                </a:lnTo>
                <a:lnTo>
                  <a:pt x="401537" y="1743"/>
                </a:lnTo>
                <a:lnTo>
                  <a:pt x="413385" y="5486"/>
                </a:lnTo>
                <a:lnTo>
                  <a:pt x="425715" y="12589"/>
                </a:lnTo>
                <a:lnTo>
                  <a:pt x="434948" y="20445"/>
                </a:lnTo>
                <a:lnTo>
                  <a:pt x="445045" y="13172"/>
                </a:lnTo>
                <a:lnTo>
                  <a:pt x="455992" y="7434"/>
                </a:lnTo>
                <a:lnTo>
                  <a:pt x="467561" y="3288"/>
                </a:lnTo>
                <a:lnTo>
                  <a:pt x="479520" y="790"/>
                </a:lnTo>
                <a:lnTo>
                  <a:pt x="491640" y="0"/>
                </a:lnTo>
                <a:lnTo>
                  <a:pt x="503691" y="972"/>
                </a:lnTo>
                <a:lnTo>
                  <a:pt x="547320" y="24850"/>
                </a:lnTo>
                <a:lnTo>
                  <a:pt x="560556" y="46500"/>
                </a:lnTo>
                <a:lnTo>
                  <a:pt x="572803" y="53517"/>
                </a:lnTo>
                <a:lnTo>
                  <a:pt x="602143" y="79861"/>
                </a:lnTo>
                <a:lnTo>
                  <a:pt x="620998" y="123331"/>
                </a:lnTo>
                <a:lnTo>
                  <a:pt x="621559" y="134973"/>
                </a:lnTo>
                <a:lnTo>
                  <a:pt x="620297" y="146711"/>
                </a:lnTo>
                <a:lnTo>
                  <a:pt x="617875" y="156515"/>
                </a:lnTo>
                <a:lnTo>
                  <a:pt x="616675" y="159909"/>
                </a:lnTo>
                <a:lnTo>
                  <a:pt x="615241" y="163208"/>
                </a:lnTo>
                <a:lnTo>
                  <a:pt x="622363" y="173641"/>
                </a:lnTo>
                <a:lnTo>
                  <a:pt x="627961" y="184624"/>
                </a:lnTo>
                <a:lnTo>
                  <a:pt x="632054" y="196022"/>
                </a:lnTo>
                <a:lnTo>
                  <a:pt x="634659" y="207696"/>
                </a:lnTo>
                <a:lnTo>
                  <a:pt x="635795" y="219511"/>
                </a:lnTo>
                <a:lnTo>
                  <a:pt x="635481" y="231329"/>
                </a:lnTo>
                <a:lnTo>
                  <a:pt x="620078" y="275897"/>
                </a:lnTo>
                <a:lnTo>
                  <a:pt x="591410" y="303806"/>
                </a:lnTo>
                <a:lnTo>
                  <a:pt x="557711" y="318619"/>
                </a:lnTo>
                <a:lnTo>
                  <a:pt x="554464" y="332636"/>
                </a:lnTo>
                <a:lnTo>
                  <a:pt x="534880" y="369233"/>
                </a:lnTo>
                <a:lnTo>
                  <a:pt x="503372" y="394151"/>
                </a:lnTo>
                <a:lnTo>
                  <a:pt x="477546" y="402054"/>
                </a:lnTo>
                <a:lnTo>
                  <a:pt x="460754" y="401823"/>
                </a:lnTo>
                <a:lnTo>
                  <a:pt x="446993" y="400239"/>
                </a:lnTo>
                <a:lnTo>
                  <a:pt x="435585" y="397382"/>
                </a:lnTo>
                <a:lnTo>
                  <a:pt x="425853" y="393334"/>
                </a:lnTo>
                <a:lnTo>
                  <a:pt x="420110" y="404569"/>
                </a:lnTo>
                <a:lnTo>
                  <a:pt x="386468" y="440595"/>
                </a:lnTo>
                <a:lnTo>
                  <a:pt x="341111" y="458661"/>
                </a:lnTo>
                <a:lnTo>
                  <a:pt x="328777" y="459792"/>
                </a:lnTo>
                <a:lnTo>
                  <a:pt x="316269" y="459415"/>
                </a:lnTo>
                <a:lnTo>
                  <a:pt x="276966" y="446778"/>
                </a:lnTo>
                <a:lnTo>
                  <a:pt x="248370" y="423702"/>
                </a:lnTo>
                <a:lnTo>
                  <a:pt x="236163" y="428112"/>
                </a:lnTo>
                <a:lnTo>
                  <a:pt x="223758" y="431382"/>
                </a:lnTo>
                <a:lnTo>
                  <a:pt x="211243" y="433521"/>
                </a:lnTo>
                <a:lnTo>
                  <a:pt x="198710" y="434541"/>
                </a:lnTo>
                <a:lnTo>
                  <a:pt x="186248" y="434453"/>
                </a:lnTo>
                <a:lnTo>
                  <a:pt x="138908" y="423229"/>
                </a:lnTo>
                <a:lnTo>
                  <a:pt x="99899" y="395130"/>
                </a:lnTo>
                <a:lnTo>
                  <a:pt x="85876" y="375940"/>
                </a:lnTo>
                <a:lnTo>
                  <a:pt x="72039" y="376071"/>
                </a:lnTo>
                <a:lnTo>
                  <a:pt x="36130" y="360739"/>
                </a:lnTo>
                <a:lnTo>
                  <a:pt x="15926" y="327485"/>
                </a:lnTo>
                <a:lnTo>
                  <a:pt x="15035" y="312729"/>
                </a:lnTo>
                <a:lnTo>
                  <a:pt x="16451" y="299599"/>
                </a:lnTo>
                <a:lnTo>
                  <a:pt x="20025" y="287999"/>
                </a:lnTo>
                <a:lnTo>
                  <a:pt x="25607" y="277834"/>
                </a:lnTo>
                <a:lnTo>
                  <a:pt x="17568" y="268435"/>
                </a:lnTo>
                <a:lnTo>
                  <a:pt x="40" y="223775"/>
                </a:lnTo>
                <a:lnTo>
                  <a:pt x="0" y="211947"/>
                </a:lnTo>
                <a:lnTo>
                  <a:pt x="1969" y="200294"/>
                </a:lnTo>
                <a:lnTo>
                  <a:pt x="24181" y="167044"/>
                </a:lnTo>
                <a:lnTo>
                  <a:pt x="46128" y="155242"/>
                </a:lnTo>
                <a:lnTo>
                  <a:pt x="57875" y="151623"/>
                </a:lnTo>
                <a:close/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356964" y="1486191"/>
            <a:ext cx="36830" cy="8255"/>
          </a:xfrm>
          <a:custGeom>
            <a:avLst/>
            <a:gdLst/>
            <a:ahLst/>
            <a:cxnLst/>
            <a:rect l="l" t="t" r="r" b="b"/>
            <a:pathLst>
              <a:path w="36829" h="8255">
                <a:moveTo>
                  <a:pt x="36727" y="8182"/>
                </a:moveTo>
                <a:lnTo>
                  <a:pt x="23989" y="7902"/>
                </a:lnTo>
                <a:lnTo>
                  <a:pt x="11624" y="5147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410253" y="1587097"/>
            <a:ext cx="16510" cy="4445"/>
          </a:xfrm>
          <a:custGeom>
            <a:avLst/>
            <a:gdLst/>
            <a:ahLst/>
            <a:cxnLst/>
            <a:rect l="l" t="t" r="r" b="b"/>
            <a:pathLst>
              <a:path w="16510" h="4444">
                <a:moveTo>
                  <a:pt x="16290" y="0"/>
                </a:moveTo>
                <a:lnTo>
                  <a:pt x="11065" y="2047"/>
                </a:lnTo>
                <a:lnTo>
                  <a:pt x="5588" y="3411"/>
                </a:lnTo>
                <a:lnTo>
                  <a:pt x="0" y="4055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557104" y="1613153"/>
            <a:ext cx="10160" cy="19050"/>
          </a:xfrm>
          <a:custGeom>
            <a:avLst/>
            <a:gdLst/>
            <a:ahLst/>
            <a:cxnLst/>
            <a:rect l="l" t="t" r="r" b="b"/>
            <a:pathLst>
              <a:path w="10160" h="19050">
                <a:moveTo>
                  <a:pt x="9815" y="18498"/>
                </a:moveTo>
                <a:lnTo>
                  <a:pt x="5885" y="12695"/>
                </a:lnTo>
                <a:lnTo>
                  <a:pt x="2594" y="6493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744520" y="1585523"/>
            <a:ext cx="4445" cy="20320"/>
          </a:xfrm>
          <a:custGeom>
            <a:avLst/>
            <a:gdLst/>
            <a:ahLst/>
            <a:cxnLst/>
            <a:rect l="l" t="t" r="r" b="b"/>
            <a:pathLst>
              <a:path w="4445" h="20319">
                <a:moveTo>
                  <a:pt x="3919" y="0"/>
                </a:moveTo>
                <a:lnTo>
                  <a:pt x="3341" y="6883"/>
                </a:lnTo>
                <a:lnTo>
                  <a:pt x="2027" y="13687"/>
                </a:lnTo>
                <a:lnTo>
                  <a:pt x="0" y="20297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826373" y="1460108"/>
            <a:ext cx="48260" cy="74930"/>
          </a:xfrm>
          <a:custGeom>
            <a:avLst/>
            <a:gdLst/>
            <a:ahLst/>
            <a:cxnLst/>
            <a:rect l="l" t="t" r="r" b="b"/>
            <a:pathLst>
              <a:path w="48260" h="74930">
                <a:moveTo>
                  <a:pt x="0" y="0"/>
                </a:moveTo>
                <a:lnTo>
                  <a:pt x="30983" y="25263"/>
                </a:lnTo>
                <a:lnTo>
                  <a:pt x="46621" y="61322"/>
                </a:lnTo>
                <a:lnTo>
                  <a:pt x="47794" y="7474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925221" y="1379311"/>
            <a:ext cx="13970" cy="21590"/>
          </a:xfrm>
          <a:custGeom>
            <a:avLst/>
            <a:gdLst/>
            <a:ahLst/>
            <a:cxnLst/>
            <a:rect l="l" t="t" r="r" b="b"/>
            <a:pathLst>
              <a:path w="13970" h="21589">
                <a:moveTo>
                  <a:pt x="13879" y="0"/>
                </a:moveTo>
                <a:lnTo>
                  <a:pt x="7824" y="11261"/>
                </a:lnTo>
                <a:lnTo>
                  <a:pt x="0" y="2136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888036" y="1273766"/>
            <a:ext cx="1270" cy="13970"/>
          </a:xfrm>
          <a:custGeom>
            <a:avLst/>
            <a:gdLst/>
            <a:ahLst/>
            <a:cxnLst/>
            <a:rect l="l" t="t" r="r" b="b"/>
            <a:pathLst>
              <a:path w="1270" h="13969">
                <a:moveTo>
                  <a:pt x="0" y="0"/>
                </a:moveTo>
                <a:lnTo>
                  <a:pt x="813" y="4432"/>
                </a:lnTo>
                <a:lnTo>
                  <a:pt x="1189" y="8931"/>
                </a:lnTo>
                <a:lnTo>
                  <a:pt x="1123" y="1343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6752128" y="1240964"/>
            <a:ext cx="11430" cy="17145"/>
          </a:xfrm>
          <a:custGeom>
            <a:avLst/>
            <a:gdLst/>
            <a:ahLst/>
            <a:cxnLst/>
            <a:rect l="l" t="t" r="r" b="b"/>
            <a:pathLst>
              <a:path w="11429" h="17144">
                <a:moveTo>
                  <a:pt x="0" y="17132"/>
                </a:moveTo>
                <a:lnTo>
                  <a:pt x="2772" y="10934"/>
                </a:lnTo>
                <a:lnTo>
                  <a:pt x="6444" y="5164"/>
                </a:lnTo>
                <a:lnTo>
                  <a:pt x="10902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6650162" y="1251484"/>
            <a:ext cx="5715" cy="15240"/>
          </a:xfrm>
          <a:custGeom>
            <a:avLst/>
            <a:gdLst/>
            <a:ahLst/>
            <a:cxnLst/>
            <a:rect l="l" t="t" r="r" b="b"/>
            <a:pathLst>
              <a:path w="5714" h="15239">
                <a:moveTo>
                  <a:pt x="0" y="14775"/>
                </a:moveTo>
                <a:lnTo>
                  <a:pt x="1131" y="9653"/>
                </a:lnTo>
                <a:lnTo>
                  <a:pt x="2904" y="4690"/>
                </a:lnTo>
                <a:lnTo>
                  <a:pt x="528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530497" y="1271278"/>
            <a:ext cx="19685" cy="14604"/>
          </a:xfrm>
          <a:custGeom>
            <a:avLst/>
            <a:gdLst/>
            <a:ahLst/>
            <a:cxnLst/>
            <a:rect l="l" t="t" r="r" b="b"/>
            <a:pathLst>
              <a:path w="19685" h="14605">
                <a:moveTo>
                  <a:pt x="0" y="0"/>
                </a:moveTo>
                <a:lnTo>
                  <a:pt x="6935" y="3999"/>
                </a:lnTo>
                <a:lnTo>
                  <a:pt x="13351" y="8812"/>
                </a:lnTo>
                <a:lnTo>
                  <a:pt x="19106" y="1433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6382037" y="1368854"/>
            <a:ext cx="3810" cy="15240"/>
          </a:xfrm>
          <a:custGeom>
            <a:avLst/>
            <a:gdLst/>
            <a:ahLst/>
            <a:cxnLst/>
            <a:rect l="l" t="t" r="r" b="b"/>
            <a:pathLst>
              <a:path w="3810" h="15239">
                <a:moveTo>
                  <a:pt x="3334" y="15081"/>
                </a:moveTo>
                <a:lnTo>
                  <a:pt x="1820" y="10149"/>
                </a:lnTo>
                <a:lnTo>
                  <a:pt x="705" y="5106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 txBox="1"/>
          <p:nvPr/>
        </p:nvSpPr>
        <p:spPr>
          <a:xfrm>
            <a:off x="6376038" y="1322093"/>
            <a:ext cx="527685" cy="2800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" marR="5080" indent="-6350">
              <a:lnSpc>
                <a:spcPct val="102200"/>
              </a:lnSpc>
            </a:pPr>
            <a:r>
              <a:rPr sz="900" b="1" spc="-5" dirty="0">
                <a:latin typeface="Arial"/>
                <a:cs typeface="Arial"/>
              </a:rPr>
              <a:t>Influence Be</a:t>
            </a:r>
            <a:r>
              <a:rPr sz="900" b="1" spc="-10" dirty="0">
                <a:latin typeface="Arial"/>
                <a:cs typeface="Arial"/>
              </a:rPr>
              <a:t>ha</a:t>
            </a:r>
            <a:r>
              <a:rPr sz="900" b="1" spc="-5" dirty="0">
                <a:latin typeface="Arial"/>
                <a:cs typeface="Arial"/>
              </a:rPr>
              <a:t>vior</a:t>
            </a:r>
            <a:endParaRPr sz="900">
              <a:latin typeface="Arial"/>
              <a:cs typeface="Arial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5452473" y="3533578"/>
            <a:ext cx="2316480" cy="188366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5497228" y="3556238"/>
            <a:ext cx="2226310" cy="1790700"/>
          </a:xfrm>
          <a:custGeom>
            <a:avLst/>
            <a:gdLst/>
            <a:ahLst/>
            <a:cxnLst/>
            <a:rect l="l" t="t" r="r" b="b"/>
            <a:pathLst>
              <a:path w="2226310" h="1790700">
                <a:moveTo>
                  <a:pt x="1434912" y="1625599"/>
                </a:moveTo>
                <a:lnTo>
                  <a:pt x="850609" y="1625599"/>
                </a:lnTo>
                <a:lnTo>
                  <a:pt x="857840" y="1638300"/>
                </a:lnTo>
                <a:lnTo>
                  <a:pt x="865418" y="1651000"/>
                </a:lnTo>
                <a:lnTo>
                  <a:pt x="873334" y="1663700"/>
                </a:lnTo>
                <a:lnTo>
                  <a:pt x="881579" y="1676400"/>
                </a:lnTo>
                <a:lnTo>
                  <a:pt x="890141" y="1676400"/>
                </a:lnTo>
                <a:lnTo>
                  <a:pt x="899012" y="1689100"/>
                </a:lnTo>
                <a:lnTo>
                  <a:pt x="908181" y="1701800"/>
                </a:lnTo>
                <a:lnTo>
                  <a:pt x="917640" y="1714500"/>
                </a:lnTo>
                <a:lnTo>
                  <a:pt x="927378" y="1714500"/>
                </a:lnTo>
                <a:lnTo>
                  <a:pt x="937385" y="1727200"/>
                </a:lnTo>
                <a:lnTo>
                  <a:pt x="947652" y="1739900"/>
                </a:lnTo>
                <a:lnTo>
                  <a:pt x="958169" y="1739900"/>
                </a:lnTo>
                <a:lnTo>
                  <a:pt x="968927" y="1752600"/>
                </a:lnTo>
                <a:lnTo>
                  <a:pt x="979914" y="1752600"/>
                </a:lnTo>
                <a:lnTo>
                  <a:pt x="991123" y="1765300"/>
                </a:lnTo>
                <a:lnTo>
                  <a:pt x="1002542" y="1765300"/>
                </a:lnTo>
                <a:lnTo>
                  <a:pt x="1014163" y="1778000"/>
                </a:lnTo>
                <a:lnTo>
                  <a:pt x="1037969" y="1778000"/>
                </a:lnTo>
                <a:lnTo>
                  <a:pt x="1065571" y="1790700"/>
                </a:lnTo>
                <a:lnTo>
                  <a:pt x="1228568" y="1790700"/>
                </a:lnTo>
                <a:lnTo>
                  <a:pt x="1254322" y="1778000"/>
                </a:lnTo>
                <a:lnTo>
                  <a:pt x="1303678" y="1752600"/>
                </a:lnTo>
                <a:lnTo>
                  <a:pt x="1349466" y="1727200"/>
                </a:lnTo>
                <a:lnTo>
                  <a:pt x="1370760" y="1701800"/>
                </a:lnTo>
                <a:lnTo>
                  <a:pt x="1390849" y="1689100"/>
                </a:lnTo>
                <a:lnTo>
                  <a:pt x="1409627" y="1663700"/>
                </a:lnTo>
                <a:lnTo>
                  <a:pt x="1426991" y="1638300"/>
                </a:lnTo>
                <a:lnTo>
                  <a:pt x="1434912" y="1625599"/>
                </a:lnTo>
                <a:close/>
              </a:path>
              <a:path w="2226310" h="1790700">
                <a:moveTo>
                  <a:pt x="648907" y="177800"/>
                </a:moveTo>
                <a:lnTo>
                  <a:pt x="444820" y="177800"/>
                </a:lnTo>
                <a:lnTo>
                  <a:pt x="418680" y="190500"/>
                </a:lnTo>
                <a:lnTo>
                  <a:pt x="393624" y="203200"/>
                </a:lnTo>
                <a:lnTo>
                  <a:pt x="369729" y="215900"/>
                </a:lnTo>
                <a:lnTo>
                  <a:pt x="347071" y="228600"/>
                </a:lnTo>
                <a:lnTo>
                  <a:pt x="325726" y="254000"/>
                </a:lnTo>
                <a:lnTo>
                  <a:pt x="305772" y="266700"/>
                </a:lnTo>
                <a:lnTo>
                  <a:pt x="270340" y="317500"/>
                </a:lnTo>
                <a:lnTo>
                  <a:pt x="241388" y="368300"/>
                </a:lnTo>
                <a:lnTo>
                  <a:pt x="219528" y="419100"/>
                </a:lnTo>
                <a:lnTo>
                  <a:pt x="205372" y="469900"/>
                </a:lnTo>
                <a:lnTo>
                  <a:pt x="201375" y="508000"/>
                </a:lnTo>
                <a:lnTo>
                  <a:pt x="199533" y="533400"/>
                </a:lnTo>
                <a:lnTo>
                  <a:pt x="199923" y="558800"/>
                </a:lnTo>
                <a:lnTo>
                  <a:pt x="202623" y="596900"/>
                </a:lnTo>
                <a:lnTo>
                  <a:pt x="195458" y="596900"/>
                </a:lnTo>
                <a:lnTo>
                  <a:pt x="182675" y="609600"/>
                </a:lnTo>
                <a:lnTo>
                  <a:pt x="145684" y="609600"/>
                </a:lnTo>
                <a:lnTo>
                  <a:pt x="133895" y="622300"/>
                </a:lnTo>
                <a:lnTo>
                  <a:pt x="122421" y="622300"/>
                </a:lnTo>
                <a:lnTo>
                  <a:pt x="111288" y="635000"/>
                </a:lnTo>
                <a:lnTo>
                  <a:pt x="100523" y="635000"/>
                </a:lnTo>
                <a:lnTo>
                  <a:pt x="90151" y="647700"/>
                </a:lnTo>
                <a:lnTo>
                  <a:pt x="80199" y="660400"/>
                </a:lnTo>
                <a:lnTo>
                  <a:pt x="70693" y="660400"/>
                </a:lnTo>
                <a:lnTo>
                  <a:pt x="45119" y="698500"/>
                </a:lnTo>
                <a:lnTo>
                  <a:pt x="30785" y="723900"/>
                </a:lnTo>
                <a:lnTo>
                  <a:pt x="22159" y="736600"/>
                </a:lnTo>
                <a:lnTo>
                  <a:pt x="14982" y="762000"/>
                </a:lnTo>
                <a:lnTo>
                  <a:pt x="9230" y="774700"/>
                </a:lnTo>
                <a:lnTo>
                  <a:pt x="4880" y="800100"/>
                </a:lnTo>
                <a:lnTo>
                  <a:pt x="1907" y="812800"/>
                </a:lnTo>
                <a:lnTo>
                  <a:pt x="288" y="838200"/>
                </a:lnTo>
                <a:lnTo>
                  <a:pt x="0" y="850900"/>
                </a:lnTo>
                <a:lnTo>
                  <a:pt x="1017" y="876299"/>
                </a:lnTo>
                <a:lnTo>
                  <a:pt x="3318" y="888999"/>
                </a:lnTo>
                <a:lnTo>
                  <a:pt x="6877" y="914399"/>
                </a:lnTo>
                <a:lnTo>
                  <a:pt x="11671" y="927099"/>
                </a:lnTo>
                <a:lnTo>
                  <a:pt x="17677" y="939799"/>
                </a:lnTo>
                <a:lnTo>
                  <a:pt x="24871" y="965199"/>
                </a:lnTo>
                <a:lnTo>
                  <a:pt x="33229" y="977899"/>
                </a:lnTo>
                <a:lnTo>
                  <a:pt x="42727" y="990599"/>
                </a:lnTo>
                <a:lnTo>
                  <a:pt x="53341" y="1015999"/>
                </a:lnTo>
                <a:lnTo>
                  <a:pt x="65048" y="1028699"/>
                </a:lnTo>
                <a:lnTo>
                  <a:pt x="77824" y="1041399"/>
                </a:lnTo>
                <a:lnTo>
                  <a:pt x="91645" y="1054099"/>
                </a:lnTo>
                <a:lnTo>
                  <a:pt x="106488" y="1066799"/>
                </a:lnTo>
                <a:lnTo>
                  <a:pt x="98830" y="1079499"/>
                </a:lnTo>
                <a:lnTo>
                  <a:pt x="91701" y="1079499"/>
                </a:lnTo>
                <a:lnTo>
                  <a:pt x="85109" y="1092199"/>
                </a:lnTo>
                <a:lnTo>
                  <a:pt x="68626" y="1130299"/>
                </a:lnTo>
                <a:lnTo>
                  <a:pt x="57247" y="1168399"/>
                </a:lnTo>
                <a:lnTo>
                  <a:pt x="51177" y="1206499"/>
                </a:lnTo>
                <a:lnTo>
                  <a:pt x="50182" y="1231899"/>
                </a:lnTo>
                <a:lnTo>
                  <a:pt x="50623" y="1244599"/>
                </a:lnTo>
                <a:lnTo>
                  <a:pt x="51700" y="1257299"/>
                </a:lnTo>
                <a:lnTo>
                  <a:pt x="54583" y="1269999"/>
                </a:lnTo>
                <a:lnTo>
                  <a:pt x="58857" y="1295399"/>
                </a:lnTo>
                <a:lnTo>
                  <a:pt x="64458" y="1308099"/>
                </a:lnTo>
                <a:lnTo>
                  <a:pt x="71322" y="1333499"/>
                </a:lnTo>
                <a:lnTo>
                  <a:pt x="79385" y="1346199"/>
                </a:lnTo>
                <a:lnTo>
                  <a:pt x="88582" y="1358899"/>
                </a:lnTo>
                <a:lnTo>
                  <a:pt x="98851" y="1384299"/>
                </a:lnTo>
                <a:lnTo>
                  <a:pt x="110126" y="1396999"/>
                </a:lnTo>
                <a:lnTo>
                  <a:pt x="122343" y="1409699"/>
                </a:lnTo>
                <a:lnTo>
                  <a:pt x="135439" y="1422399"/>
                </a:lnTo>
                <a:lnTo>
                  <a:pt x="149350" y="1435099"/>
                </a:lnTo>
                <a:lnTo>
                  <a:pt x="164011" y="1435099"/>
                </a:lnTo>
                <a:lnTo>
                  <a:pt x="179358" y="1447799"/>
                </a:lnTo>
                <a:lnTo>
                  <a:pt x="195328" y="1460499"/>
                </a:lnTo>
                <a:lnTo>
                  <a:pt x="228878" y="1460499"/>
                </a:lnTo>
                <a:lnTo>
                  <a:pt x="246330" y="1473199"/>
                </a:lnTo>
                <a:lnTo>
                  <a:pt x="304823" y="1473199"/>
                </a:lnTo>
                <a:lnTo>
                  <a:pt x="322734" y="1511299"/>
                </a:lnTo>
                <a:lnTo>
                  <a:pt x="342470" y="1536699"/>
                </a:lnTo>
                <a:lnTo>
                  <a:pt x="363892" y="1562099"/>
                </a:lnTo>
                <a:lnTo>
                  <a:pt x="386860" y="1587499"/>
                </a:lnTo>
                <a:lnTo>
                  <a:pt x="411234" y="1600199"/>
                </a:lnTo>
                <a:lnTo>
                  <a:pt x="436875" y="1625599"/>
                </a:lnTo>
                <a:lnTo>
                  <a:pt x="463642" y="1638300"/>
                </a:lnTo>
                <a:lnTo>
                  <a:pt x="491397" y="1651000"/>
                </a:lnTo>
                <a:lnTo>
                  <a:pt x="519999" y="1663700"/>
                </a:lnTo>
                <a:lnTo>
                  <a:pt x="579188" y="1689100"/>
                </a:lnTo>
                <a:lnTo>
                  <a:pt x="701589" y="1689100"/>
                </a:lnTo>
                <a:lnTo>
                  <a:pt x="732212" y="1676400"/>
                </a:lnTo>
                <a:lnTo>
                  <a:pt x="762566" y="1676400"/>
                </a:lnTo>
                <a:lnTo>
                  <a:pt x="821904" y="1651000"/>
                </a:lnTo>
                <a:lnTo>
                  <a:pt x="850609" y="1625599"/>
                </a:lnTo>
                <a:lnTo>
                  <a:pt x="1434912" y="1625599"/>
                </a:lnTo>
                <a:lnTo>
                  <a:pt x="1442834" y="1612899"/>
                </a:lnTo>
                <a:lnTo>
                  <a:pt x="1457054" y="1587499"/>
                </a:lnTo>
                <a:lnTo>
                  <a:pt x="1469544" y="1562099"/>
                </a:lnTo>
                <a:lnTo>
                  <a:pt x="1480201" y="1536699"/>
                </a:lnTo>
                <a:lnTo>
                  <a:pt x="1763397" y="1536699"/>
                </a:lnTo>
                <a:lnTo>
                  <a:pt x="1802649" y="1511299"/>
                </a:lnTo>
                <a:lnTo>
                  <a:pt x="1837668" y="1485899"/>
                </a:lnTo>
                <a:lnTo>
                  <a:pt x="1853400" y="1460499"/>
                </a:lnTo>
                <a:lnTo>
                  <a:pt x="1867846" y="1447799"/>
                </a:lnTo>
                <a:lnTo>
                  <a:pt x="1880930" y="1422399"/>
                </a:lnTo>
                <a:lnTo>
                  <a:pt x="1892575" y="1396999"/>
                </a:lnTo>
                <a:lnTo>
                  <a:pt x="1902707" y="1384299"/>
                </a:lnTo>
                <a:lnTo>
                  <a:pt x="1918125" y="1333499"/>
                </a:lnTo>
                <a:lnTo>
                  <a:pt x="1926576" y="1282699"/>
                </a:lnTo>
                <a:lnTo>
                  <a:pt x="1927999" y="1257299"/>
                </a:lnTo>
                <a:lnTo>
                  <a:pt x="1940526" y="1244599"/>
                </a:lnTo>
                <a:lnTo>
                  <a:pt x="1977409" y="1244599"/>
                </a:lnTo>
                <a:lnTo>
                  <a:pt x="1989432" y="1231899"/>
                </a:lnTo>
                <a:lnTo>
                  <a:pt x="2001300" y="1231899"/>
                </a:lnTo>
                <a:lnTo>
                  <a:pt x="2013002" y="1219199"/>
                </a:lnTo>
                <a:lnTo>
                  <a:pt x="2035860" y="1219199"/>
                </a:lnTo>
                <a:lnTo>
                  <a:pt x="2046993" y="1206499"/>
                </a:lnTo>
                <a:lnTo>
                  <a:pt x="2057914" y="1193799"/>
                </a:lnTo>
                <a:lnTo>
                  <a:pt x="2068611" y="1193799"/>
                </a:lnTo>
                <a:lnTo>
                  <a:pt x="2079072" y="1181099"/>
                </a:lnTo>
                <a:lnTo>
                  <a:pt x="2089286" y="1181099"/>
                </a:lnTo>
                <a:lnTo>
                  <a:pt x="2111254" y="1155699"/>
                </a:lnTo>
                <a:lnTo>
                  <a:pt x="2131347" y="1130299"/>
                </a:lnTo>
                <a:lnTo>
                  <a:pt x="2149549" y="1117599"/>
                </a:lnTo>
                <a:lnTo>
                  <a:pt x="2165845" y="1092199"/>
                </a:lnTo>
                <a:lnTo>
                  <a:pt x="2180219" y="1066799"/>
                </a:lnTo>
                <a:lnTo>
                  <a:pt x="2192656" y="1041399"/>
                </a:lnTo>
                <a:lnTo>
                  <a:pt x="2203140" y="1003299"/>
                </a:lnTo>
                <a:lnTo>
                  <a:pt x="2211656" y="977899"/>
                </a:lnTo>
                <a:lnTo>
                  <a:pt x="2218187" y="952499"/>
                </a:lnTo>
                <a:lnTo>
                  <a:pt x="2222719" y="927099"/>
                </a:lnTo>
                <a:lnTo>
                  <a:pt x="2225236" y="888999"/>
                </a:lnTo>
                <a:lnTo>
                  <a:pt x="2225722" y="863599"/>
                </a:lnTo>
                <a:lnTo>
                  <a:pt x="2224162" y="838200"/>
                </a:lnTo>
                <a:lnTo>
                  <a:pt x="2220540" y="800100"/>
                </a:lnTo>
                <a:lnTo>
                  <a:pt x="2214840" y="774700"/>
                </a:lnTo>
                <a:lnTo>
                  <a:pt x="2207047" y="749300"/>
                </a:lnTo>
                <a:lnTo>
                  <a:pt x="2197146" y="723900"/>
                </a:lnTo>
                <a:lnTo>
                  <a:pt x="2185120" y="685800"/>
                </a:lnTo>
                <a:lnTo>
                  <a:pt x="2170955" y="660400"/>
                </a:lnTo>
                <a:lnTo>
                  <a:pt x="2154634" y="635000"/>
                </a:lnTo>
                <a:lnTo>
                  <a:pt x="2158881" y="622300"/>
                </a:lnTo>
                <a:lnTo>
                  <a:pt x="2162660" y="609600"/>
                </a:lnTo>
                <a:lnTo>
                  <a:pt x="2165967" y="596900"/>
                </a:lnTo>
                <a:lnTo>
                  <a:pt x="2171001" y="571500"/>
                </a:lnTo>
                <a:lnTo>
                  <a:pt x="2174193" y="558800"/>
                </a:lnTo>
                <a:lnTo>
                  <a:pt x="2175593" y="533400"/>
                </a:lnTo>
                <a:lnTo>
                  <a:pt x="2175250" y="508000"/>
                </a:lnTo>
                <a:lnTo>
                  <a:pt x="2173212" y="482600"/>
                </a:lnTo>
                <a:lnTo>
                  <a:pt x="2169530" y="457200"/>
                </a:lnTo>
                <a:lnTo>
                  <a:pt x="2164251" y="431800"/>
                </a:lnTo>
                <a:lnTo>
                  <a:pt x="2157425" y="419100"/>
                </a:lnTo>
                <a:lnTo>
                  <a:pt x="2149102" y="393700"/>
                </a:lnTo>
                <a:lnTo>
                  <a:pt x="2139331" y="368300"/>
                </a:lnTo>
                <a:lnTo>
                  <a:pt x="2128160" y="355600"/>
                </a:lnTo>
                <a:lnTo>
                  <a:pt x="2115639" y="330200"/>
                </a:lnTo>
                <a:lnTo>
                  <a:pt x="2101817" y="317500"/>
                </a:lnTo>
                <a:lnTo>
                  <a:pt x="2086744" y="304800"/>
                </a:lnTo>
                <a:lnTo>
                  <a:pt x="2070468" y="279400"/>
                </a:lnTo>
                <a:lnTo>
                  <a:pt x="2053038" y="266700"/>
                </a:lnTo>
                <a:lnTo>
                  <a:pt x="2034504" y="254000"/>
                </a:lnTo>
                <a:lnTo>
                  <a:pt x="2014915" y="241300"/>
                </a:lnTo>
                <a:lnTo>
                  <a:pt x="1994321" y="241300"/>
                </a:lnTo>
                <a:lnTo>
                  <a:pt x="1972769" y="228600"/>
                </a:lnTo>
                <a:lnTo>
                  <a:pt x="1970176" y="215900"/>
                </a:lnTo>
                <a:lnTo>
                  <a:pt x="718056" y="215900"/>
                </a:lnTo>
                <a:lnTo>
                  <a:pt x="706947" y="203200"/>
                </a:lnTo>
                <a:lnTo>
                  <a:pt x="695655" y="203200"/>
                </a:lnTo>
                <a:lnTo>
                  <a:pt x="684193" y="190500"/>
                </a:lnTo>
                <a:lnTo>
                  <a:pt x="660807" y="190500"/>
                </a:lnTo>
                <a:lnTo>
                  <a:pt x="648907" y="177800"/>
                </a:lnTo>
                <a:close/>
              </a:path>
              <a:path w="2226310" h="1790700">
                <a:moveTo>
                  <a:pt x="1697910" y="1562099"/>
                </a:moveTo>
                <a:lnTo>
                  <a:pt x="1562997" y="1562099"/>
                </a:lnTo>
                <a:lnTo>
                  <a:pt x="1575473" y="1574799"/>
                </a:lnTo>
                <a:lnTo>
                  <a:pt x="1674623" y="1574799"/>
                </a:lnTo>
                <a:lnTo>
                  <a:pt x="1697910" y="1562099"/>
                </a:lnTo>
                <a:close/>
              </a:path>
              <a:path w="2226310" h="1790700">
                <a:moveTo>
                  <a:pt x="1763397" y="1536699"/>
                </a:moveTo>
                <a:lnTo>
                  <a:pt x="1491425" y="1536699"/>
                </a:lnTo>
                <a:lnTo>
                  <a:pt x="1502879" y="1549399"/>
                </a:lnTo>
                <a:lnTo>
                  <a:pt x="1526407" y="1549399"/>
                </a:lnTo>
                <a:lnTo>
                  <a:pt x="1538448" y="1562099"/>
                </a:lnTo>
                <a:lnTo>
                  <a:pt x="1720519" y="1562099"/>
                </a:lnTo>
                <a:lnTo>
                  <a:pt x="1742373" y="1549399"/>
                </a:lnTo>
                <a:lnTo>
                  <a:pt x="1763397" y="1536699"/>
                </a:lnTo>
                <a:close/>
              </a:path>
              <a:path w="2226310" h="1790700">
                <a:moveTo>
                  <a:pt x="1031526" y="63500"/>
                </a:moveTo>
                <a:lnTo>
                  <a:pt x="883923" y="63500"/>
                </a:lnTo>
                <a:lnTo>
                  <a:pt x="863849" y="76200"/>
                </a:lnTo>
                <a:lnTo>
                  <a:pt x="825380" y="101600"/>
                </a:lnTo>
                <a:lnTo>
                  <a:pt x="789765" y="127000"/>
                </a:lnTo>
                <a:lnTo>
                  <a:pt x="757743" y="152400"/>
                </a:lnTo>
                <a:lnTo>
                  <a:pt x="743309" y="177800"/>
                </a:lnTo>
                <a:lnTo>
                  <a:pt x="730049" y="190500"/>
                </a:lnTo>
                <a:lnTo>
                  <a:pt x="718056" y="215900"/>
                </a:lnTo>
                <a:lnTo>
                  <a:pt x="1970176" y="215900"/>
                </a:lnTo>
                <a:lnTo>
                  <a:pt x="1959052" y="177800"/>
                </a:lnTo>
                <a:lnTo>
                  <a:pt x="1943137" y="139700"/>
                </a:lnTo>
                <a:lnTo>
                  <a:pt x="1153311" y="139700"/>
                </a:lnTo>
                <a:lnTo>
                  <a:pt x="1144177" y="127000"/>
                </a:lnTo>
                <a:lnTo>
                  <a:pt x="1134689" y="114300"/>
                </a:lnTo>
                <a:lnTo>
                  <a:pt x="1124863" y="114300"/>
                </a:lnTo>
                <a:lnTo>
                  <a:pt x="1114715" y="101600"/>
                </a:lnTo>
                <a:lnTo>
                  <a:pt x="1104259" y="101600"/>
                </a:lnTo>
                <a:lnTo>
                  <a:pt x="1093510" y="88900"/>
                </a:lnTo>
                <a:lnTo>
                  <a:pt x="1073210" y="76200"/>
                </a:lnTo>
                <a:lnTo>
                  <a:pt x="1052518" y="76200"/>
                </a:lnTo>
                <a:lnTo>
                  <a:pt x="1031526" y="63500"/>
                </a:lnTo>
                <a:close/>
              </a:path>
              <a:path w="2226310" h="1790700">
                <a:moveTo>
                  <a:pt x="612523" y="165100"/>
                </a:moveTo>
                <a:lnTo>
                  <a:pt x="500047" y="165100"/>
                </a:lnTo>
                <a:lnTo>
                  <a:pt x="471968" y="177800"/>
                </a:lnTo>
                <a:lnTo>
                  <a:pt x="624753" y="177800"/>
                </a:lnTo>
                <a:lnTo>
                  <a:pt x="612523" y="165100"/>
                </a:lnTo>
                <a:close/>
              </a:path>
              <a:path w="2226310" h="1790700">
                <a:moveTo>
                  <a:pt x="1424550" y="12700"/>
                </a:moveTo>
                <a:lnTo>
                  <a:pt x="1286513" y="12700"/>
                </a:lnTo>
                <a:lnTo>
                  <a:pt x="1270219" y="25400"/>
                </a:lnTo>
                <a:lnTo>
                  <a:pt x="1254387" y="38100"/>
                </a:lnTo>
                <a:lnTo>
                  <a:pt x="1239092" y="38100"/>
                </a:lnTo>
                <a:lnTo>
                  <a:pt x="1210410" y="63500"/>
                </a:lnTo>
                <a:lnTo>
                  <a:pt x="1173274" y="101600"/>
                </a:lnTo>
                <a:lnTo>
                  <a:pt x="1162763" y="127000"/>
                </a:lnTo>
                <a:lnTo>
                  <a:pt x="1153311" y="139700"/>
                </a:lnTo>
                <a:lnTo>
                  <a:pt x="1943137" y="139700"/>
                </a:lnTo>
                <a:lnTo>
                  <a:pt x="1936816" y="127000"/>
                </a:lnTo>
                <a:lnTo>
                  <a:pt x="1930006" y="114300"/>
                </a:lnTo>
                <a:lnTo>
                  <a:pt x="1922715" y="114300"/>
                </a:lnTo>
                <a:lnTo>
                  <a:pt x="1914956" y="101600"/>
                </a:lnTo>
                <a:lnTo>
                  <a:pt x="1534296" y="101600"/>
                </a:lnTo>
                <a:lnTo>
                  <a:pt x="1526379" y="88900"/>
                </a:lnTo>
                <a:lnTo>
                  <a:pt x="1517972" y="76200"/>
                </a:lnTo>
                <a:lnTo>
                  <a:pt x="1509097" y="63500"/>
                </a:lnTo>
                <a:lnTo>
                  <a:pt x="1499777" y="63500"/>
                </a:lnTo>
                <a:lnTo>
                  <a:pt x="1490032" y="50800"/>
                </a:lnTo>
                <a:lnTo>
                  <a:pt x="1479883" y="50800"/>
                </a:lnTo>
                <a:lnTo>
                  <a:pt x="1469352" y="38100"/>
                </a:lnTo>
                <a:lnTo>
                  <a:pt x="1458461" y="25400"/>
                </a:lnTo>
                <a:lnTo>
                  <a:pt x="1441647" y="25400"/>
                </a:lnTo>
                <a:lnTo>
                  <a:pt x="1424550" y="12700"/>
                </a:lnTo>
                <a:close/>
              </a:path>
              <a:path w="2226310" h="1790700">
                <a:moveTo>
                  <a:pt x="1802041" y="12700"/>
                </a:moveTo>
                <a:lnTo>
                  <a:pt x="1649770" y="12700"/>
                </a:lnTo>
                <a:lnTo>
                  <a:pt x="1631460" y="25400"/>
                </a:lnTo>
                <a:lnTo>
                  <a:pt x="1613607" y="38100"/>
                </a:lnTo>
                <a:lnTo>
                  <a:pt x="1596299" y="38100"/>
                </a:lnTo>
                <a:lnTo>
                  <a:pt x="1579625" y="50800"/>
                </a:lnTo>
                <a:lnTo>
                  <a:pt x="1563674" y="63500"/>
                </a:lnTo>
                <a:lnTo>
                  <a:pt x="1548535" y="88900"/>
                </a:lnTo>
                <a:lnTo>
                  <a:pt x="1534296" y="101600"/>
                </a:lnTo>
                <a:lnTo>
                  <a:pt x="1914956" y="101600"/>
                </a:lnTo>
                <a:lnTo>
                  <a:pt x="1906739" y="88900"/>
                </a:lnTo>
                <a:lnTo>
                  <a:pt x="1898074" y="76200"/>
                </a:lnTo>
                <a:lnTo>
                  <a:pt x="1888972" y="76200"/>
                </a:lnTo>
                <a:lnTo>
                  <a:pt x="1872803" y="50800"/>
                </a:lnTo>
                <a:lnTo>
                  <a:pt x="1855936" y="50800"/>
                </a:lnTo>
                <a:lnTo>
                  <a:pt x="1838461" y="38100"/>
                </a:lnTo>
                <a:lnTo>
                  <a:pt x="1820466" y="25400"/>
                </a:lnTo>
                <a:lnTo>
                  <a:pt x="1802041" y="12700"/>
                </a:lnTo>
                <a:close/>
              </a:path>
              <a:path w="2226310" h="1790700">
                <a:moveTo>
                  <a:pt x="989011" y="50800"/>
                </a:moveTo>
                <a:lnTo>
                  <a:pt x="946401" y="50800"/>
                </a:lnTo>
                <a:lnTo>
                  <a:pt x="925292" y="63500"/>
                </a:lnTo>
                <a:lnTo>
                  <a:pt x="1010326" y="63500"/>
                </a:lnTo>
                <a:lnTo>
                  <a:pt x="989011" y="50800"/>
                </a:lnTo>
                <a:close/>
              </a:path>
              <a:path w="2226310" h="1790700">
                <a:moveTo>
                  <a:pt x="1372303" y="0"/>
                </a:moveTo>
                <a:lnTo>
                  <a:pt x="1354817" y="0"/>
                </a:lnTo>
                <a:lnTo>
                  <a:pt x="1337421" y="12700"/>
                </a:lnTo>
                <a:lnTo>
                  <a:pt x="1389803" y="12700"/>
                </a:lnTo>
                <a:lnTo>
                  <a:pt x="1372303" y="0"/>
                </a:lnTo>
                <a:close/>
              </a:path>
              <a:path w="2226310" h="1790700">
                <a:moveTo>
                  <a:pt x="1725803" y="0"/>
                </a:moveTo>
                <a:lnTo>
                  <a:pt x="1706554" y="12700"/>
                </a:lnTo>
                <a:lnTo>
                  <a:pt x="1745065" y="12700"/>
                </a:lnTo>
                <a:lnTo>
                  <a:pt x="172580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5497227" y="3555385"/>
            <a:ext cx="2226310" cy="1791970"/>
          </a:xfrm>
          <a:custGeom>
            <a:avLst/>
            <a:gdLst/>
            <a:ahLst/>
            <a:cxnLst/>
            <a:rect l="l" t="t" r="r" b="b"/>
            <a:pathLst>
              <a:path w="2226310" h="1791970">
                <a:moveTo>
                  <a:pt x="202623" y="589957"/>
                </a:moveTo>
                <a:lnTo>
                  <a:pt x="199924" y="558829"/>
                </a:lnTo>
                <a:lnTo>
                  <a:pt x="199533" y="528059"/>
                </a:lnTo>
                <a:lnTo>
                  <a:pt x="201375" y="497756"/>
                </a:lnTo>
                <a:lnTo>
                  <a:pt x="211449" y="438997"/>
                </a:lnTo>
                <a:lnTo>
                  <a:pt x="229533" y="383434"/>
                </a:lnTo>
                <a:lnTo>
                  <a:pt x="255016" y="331949"/>
                </a:lnTo>
                <a:lnTo>
                  <a:pt x="287284" y="285427"/>
                </a:lnTo>
                <a:lnTo>
                  <a:pt x="325726" y="244749"/>
                </a:lnTo>
                <a:lnTo>
                  <a:pt x="369729" y="210799"/>
                </a:lnTo>
                <a:lnTo>
                  <a:pt x="418680" y="184459"/>
                </a:lnTo>
                <a:lnTo>
                  <a:pt x="471968" y="166613"/>
                </a:lnTo>
                <a:lnTo>
                  <a:pt x="512613" y="159531"/>
                </a:lnTo>
                <a:lnTo>
                  <a:pt x="550331" y="157693"/>
                </a:lnTo>
                <a:lnTo>
                  <a:pt x="562868" y="158078"/>
                </a:lnTo>
                <a:lnTo>
                  <a:pt x="612523" y="164538"/>
                </a:lnTo>
                <a:lnTo>
                  <a:pt x="660807" y="178741"/>
                </a:lnTo>
                <a:lnTo>
                  <a:pt x="695655" y="194373"/>
                </a:lnTo>
                <a:lnTo>
                  <a:pt x="718056" y="207126"/>
                </a:lnTo>
                <a:lnTo>
                  <a:pt x="730049" y="186177"/>
                </a:lnTo>
                <a:lnTo>
                  <a:pt x="757742" y="148387"/>
                </a:lnTo>
                <a:lnTo>
                  <a:pt x="789765" y="116304"/>
                </a:lnTo>
                <a:lnTo>
                  <a:pt x="825379" y="90202"/>
                </a:lnTo>
                <a:lnTo>
                  <a:pt x="863848" y="70355"/>
                </a:lnTo>
                <a:lnTo>
                  <a:pt x="904434" y="57035"/>
                </a:lnTo>
                <a:lnTo>
                  <a:pt x="946401" y="50517"/>
                </a:lnTo>
                <a:lnTo>
                  <a:pt x="967671" y="49894"/>
                </a:lnTo>
                <a:lnTo>
                  <a:pt x="989011" y="51074"/>
                </a:lnTo>
                <a:lnTo>
                  <a:pt x="1031526" y="58979"/>
                </a:lnTo>
                <a:lnTo>
                  <a:pt x="1073210" y="74508"/>
                </a:lnTo>
                <a:lnTo>
                  <a:pt x="1114715" y="98955"/>
                </a:lnTo>
                <a:lnTo>
                  <a:pt x="1144176" y="123306"/>
                </a:lnTo>
                <a:lnTo>
                  <a:pt x="1153311" y="132373"/>
                </a:lnTo>
                <a:lnTo>
                  <a:pt x="1162763" y="115250"/>
                </a:lnTo>
                <a:lnTo>
                  <a:pt x="1197171" y="70327"/>
                </a:lnTo>
                <a:lnTo>
                  <a:pt x="1239092" y="35737"/>
                </a:lnTo>
                <a:lnTo>
                  <a:pt x="1286513" y="12332"/>
                </a:lnTo>
                <a:lnTo>
                  <a:pt x="1337421" y="966"/>
                </a:lnTo>
                <a:lnTo>
                  <a:pt x="1354817" y="0"/>
                </a:lnTo>
                <a:lnTo>
                  <a:pt x="1372303" y="497"/>
                </a:lnTo>
                <a:lnTo>
                  <a:pt x="1424550" y="11090"/>
                </a:lnTo>
                <a:lnTo>
                  <a:pt x="1469353" y="32429"/>
                </a:lnTo>
                <a:lnTo>
                  <a:pt x="1509097" y="64042"/>
                </a:lnTo>
                <a:lnTo>
                  <a:pt x="1534296" y="93616"/>
                </a:lnTo>
                <a:lnTo>
                  <a:pt x="1548535" y="77601"/>
                </a:lnTo>
                <a:lnTo>
                  <a:pt x="1579625" y="49998"/>
                </a:lnTo>
                <a:lnTo>
                  <a:pt x="1613607" y="28370"/>
                </a:lnTo>
                <a:lnTo>
                  <a:pt x="1649770" y="12804"/>
                </a:lnTo>
                <a:lnTo>
                  <a:pt x="1687406" y="3387"/>
                </a:lnTo>
                <a:lnTo>
                  <a:pt x="1725803" y="204"/>
                </a:lnTo>
                <a:lnTo>
                  <a:pt x="1745065" y="978"/>
                </a:lnTo>
                <a:lnTo>
                  <a:pt x="1783273" y="7310"/>
                </a:lnTo>
                <a:lnTo>
                  <a:pt x="1820467" y="20093"/>
                </a:lnTo>
                <a:lnTo>
                  <a:pt x="1855937" y="39415"/>
                </a:lnTo>
                <a:lnTo>
                  <a:pt x="1888973" y="65360"/>
                </a:lnTo>
                <a:lnTo>
                  <a:pt x="1914957" y="93259"/>
                </a:lnTo>
                <a:lnTo>
                  <a:pt x="1936817" y="124754"/>
                </a:lnTo>
                <a:lnTo>
                  <a:pt x="1954266" y="159303"/>
                </a:lnTo>
                <a:lnTo>
                  <a:pt x="1967018" y="196360"/>
                </a:lnTo>
                <a:lnTo>
                  <a:pt x="1972769" y="222191"/>
                </a:lnTo>
                <a:lnTo>
                  <a:pt x="1994321" y="230114"/>
                </a:lnTo>
                <a:lnTo>
                  <a:pt x="2034505" y="250930"/>
                </a:lnTo>
                <a:lnTo>
                  <a:pt x="2070468" y="277755"/>
                </a:lnTo>
                <a:lnTo>
                  <a:pt x="2101817" y="309846"/>
                </a:lnTo>
                <a:lnTo>
                  <a:pt x="2128160" y="346461"/>
                </a:lnTo>
                <a:lnTo>
                  <a:pt x="2149102" y="386857"/>
                </a:lnTo>
                <a:lnTo>
                  <a:pt x="2164251" y="430292"/>
                </a:lnTo>
                <a:lnTo>
                  <a:pt x="2173212" y="476023"/>
                </a:lnTo>
                <a:lnTo>
                  <a:pt x="2175593" y="523308"/>
                </a:lnTo>
                <a:lnTo>
                  <a:pt x="2174193" y="547301"/>
                </a:lnTo>
                <a:lnTo>
                  <a:pt x="2165967" y="595524"/>
                </a:lnTo>
                <a:lnTo>
                  <a:pt x="2154635" y="631916"/>
                </a:lnTo>
                <a:lnTo>
                  <a:pt x="2170956" y="658005"/>
                </a:lnTo>
                <a:lnTo>
                  <a:pt x="2197146" y="712759"/>
                </a:lnTo>
                <a:lnTo>
                  <a:pt x="2214841" y="770047"/>
                </a:lnTo>
                <a:lnTo>
                  <a:pt x="2224162" y="828783"/>
                </a:lnTo>
                <a:lnTo>
                  <a:pt x="2225723" y="858356"/>
                </a:lnTo>
                <a:lnTo>
                  <a:pt x="2225237" y="887885"/>
                </a:lnTo>
                <a:lnTo>
                  <a:pt x="2218188" y="946267"/>
                </a:lnTo>
                <a:lnTo>
                  <a:pt x="2203141" y="1002847"/>
                </a:lnTo>
                <a:lnTo>
                  <a:pt x="2180220" y="1056539"/>
                </a:lnTo>
                <a:lnTo>
                  <a:pt x="2149549" y="1106260"/>
                </a:lnTo>
                <a:lnTo>
                  <a:pt x="2111254" y="1150925"/>
                </a:lnTo>
                <a:lnTo>
                  <a:pt x="2079072" y="1179306"/>
                </a:lnTo>
                <a:lnTo>
                  <a:pt x="2046993" y="1201556"/>
                </a:lnTo>
                <a:lnTo>
                  <a:pt x="2013002" y="1219801"/>
                </a:lnTo>
                <a:lnTo>
                  <a:pt x="1977409" y="1233897"/>
                </a:lnTo>
                <a:lnTo>
                  <a:pt x="1940526" y="1243701"/>
                </a:lnTo>
                <a:lnTo>
                  <a:pt x="1927999" y="1245990"/>
                </a:lnTo>
                <a:lnTo>
                  <a:pt x="1926576" y="1272764"/>
                </a:lnTo>
                <a:lnTo>
                  <a:pt x="1918125" y="1324380"/>
                </a:lnTo>
                <a:lnTo>
                  <a:pt x="1902707" y="1372868"/>
                </a:lnTo>
                <a:lnTo>
                  <a:pt x="1880930" y="1417562"/>
                </a:lnTo>
                <a:lnTo>
                  <a:pt x="1853400" y="1457799"/>
                </a:lnTo>
                <a:lnTo>
                  <a:pt x="1820725" y="1492914"/>
                </a:lnTo>
                <a:lnTo>
                  <a:pt x="1783514" y="1522242"/>
                </a:lnTo>
                <a:lnTo>
                  <a:pt x="1742373" y="1545119"/>
                </a:lnTo>
                <a:lnTo>
                  <a:pt x="1697910" y="1560882"/>
                </a:lnTo>
                <a:lnTo>
                  <a:pt x="1650732" y="1568864"/>
                </a:lnTo>
                <a:lnTo>
                  <a:pt x="1626316" y="1569731"/>
                </a:lnTo>
                <a:lnTo>
                  <a:pt x="1613497" y="1569315"/>
                </a:lnTo>
                <a:lnTo>
                  <a:pt x="1575473" y="1564483"/>
                </a:lnTo>
                <a:lnTo>
                  <a:pt x="1538448" y="1554385"/>
                </a:lnTo>
                <a:lnTo>
                  <a:pt x="1502879" y="1539166"/>
                </a:lnTo>
                <a:lnTo>
                  <a:pt x="1480201" y="1526247"/>
                </a:lnTo>
                <a:lnTo>
                  <a:pt x="1469544" y="1555010"/>
                </a:lnTo>
                <a:lnTo>
                  <a:pt x="1442834" y="1608575"/>
                </a:lnTo>
                <a:lnTo>
                  <a:pt x="1409627" y="1656391"/>
                </a:lnTo>
                <a:lnTo>
                  <a:pt x="1370760" y="1697897"/>
                </a:lnTo>
                <a:lnTo>
                  <a:pt x="1327070" y="1732532"/>
                </a:lnTo>
                <a:lnTo>
                  <a:pt x="1279394" y="1759736"/>
                </a:lnTo>
                <a:lnTo>
                  <a:pt x="1228568" y="1778948"/>
                </a:lnTo>
                <a:lnTo>
                  <a:pt x="1175432" y="1789607"/>
                </a:lnTo>
                <a:lnTo>
                  <a:pt x="1148258" y="1791554"/>
                </a:lnTo>
                <a:lnTo>
                  <a:pt x="1120820" y="1791152"/>
                </a:lnTo>
                <a:lnTo>
                  <a:pt x="1065571" y="1783024"/>
                </a:lnTo>
                <a:lnTo>
                  <a:pt x="1025975" y="1770901"/>
                </a:lnTo>
                <a:lnTo>
                  <a:pt x="991123" y="1755397"/>
                </a:lnTo>
                <a:lnTo>
                  <a:pt x="958169" y="1735955"/>
                </a:lnTo>
                <a:lnTo>
                  <a:pt x="927378" y="1712791"/>
                </a:lnTo>
                <a:lnTo>
                  <a:pt x="899012" y="1686117"/>
                </a:lnTo>
                <a:lnTo>
                  <a:pt x="873334" y="1656150"/>
                </a:lnTo>
                <a:lnTo>
                  <a:pt x="850609" y="1623103"/>
                </a:lnTo>
                <a:lnTo>
                  <a:pt x="821904" y="1640149"/>
                </a:lnTo>
                <a:lnTo>
                  <a:pt x="762566" y="1665843"/>
                </a:lnTo>
                <a:lnTo>
                  <a:pt x="701589" y="1680587"/>
                </a:lnTo>
                <a:lnTo>
                  <a:pt x="640091" y="1684682"/>
                </a:lnTo>
                <a:lnTo>
                  <a:pt x="609495" y="1682830"/>
                </a:lnTo>
                <a:lnTo>
                  <a:pt x="549310" y="1671514"/>
                </a:lnTo>
                <a:lnTo>
                  <a:pt x="491398" y="1650299"/>
                </a:lnTo>
                <a:lnTo>
                  <a:pt x="436875" y="1619485"/>
                </a:lnTo>
                <a:lnTo>
                  <a:pt x="386860" y="1579373"/>
                </a:lnTo>
                <a:lnTo>
                  <a:pt x="342471" y="1530261"/>
                </a:lnTo>
                <a:lnTo>
                  <a:pt x="304824" y="1472452"/>
                </a:lnTo>
                <a:lnTo>
                  <a:pt x="300626" y="1464583"/>
                </a:lnTo>
                <a:lnTo>
                  <a:pt x="282268" y="1466120"/>
                </a:lnTo>
                <a:lnTo>
                  <a:pt x="228878" y="1461200"/>
                </a:lnTo>
                <a:lnTo>
                  <a:pt x="179358" y="1443143"/>
                </a:lnTo>
                <a:lnTo>
                  <a:pt x="135439" y="1413443"/>
                </a:lnTo>
                <a:lnTo>
                  <a:pt x="98851" y="1373594"/>
                </a:lnTo>
                <a:lnTo>
                  <a:pt x="71322" y="1325091"/>
                </a:lnTo>
                <a:lnTo>
                  <a:pt x="58857" y="1288686"/>
                </a:lnTo>
                <a:lnTo>
                  <a:pt x="51700" y="1249541"/>
                </a:lnTo>
                <a:lnTo>
                  <a:pt x="50182" y="1223530"/>
                </a:lnTo>
                <a:lnTo>
                  <a:pt x="50369" y="1210587"/>
                </a:lnTo>
                <a:lnTo>
                  <a:pt x="54623" y="1172306"/>
                </a:lnTo>
                <a:lnTo>
                  <a:pt x="64256" y="1135387"/>
                </a:lnTo>
                <a:lnTo>
                  <a:pt x="85109" y="1089464"/>
                </a:lnTo>
                <a:lnTo>
                  <a:pt x="106488" y="1058390"/>
                </a:lnTo>
                <a:lnTo>
                  <a:pt x="91645" y="1046748"/>
                </a:lnTo>
                <a:lnTo>
                  <a:pt x="53341" y="1005709"/>
                </a:lnTo>
                <a:lnTo>
                  <a:pt x="24871" y="957249"/>
                </a:lnTo>
                <a:lnTo>
                  <a:pt x="6877" y="903606"/>
                </a:lnTo>
                <a:lnTo>
                  <a:pt x="0" y="847021"/>
                </a:lnTo>
                <a:lnTo>
                  <a:pt x="288" y="827893"/>
                </a:lnTo>
                <a:lnTo>
                  <a:pt x="4880" y="789734"/>
                </a:lnTo>
                <a:lnTo>
                  <a:pt x="14982" y="752260"/>
                </a:lnTo>
                <a:lnTo>
                  <a:pt x="30785" y="716132"/>
                </a:lnTo>
                <a:lnTo>
                  <a:pt x="53127" y="681359"/>
                </a:lnTo>
                <a:lnTo>
                  <a:pt x="80199" y="651695"/>
                </a:lnTo>
                <a:lnTo>
                  <a:pt x="111288" y="627647"/>
                </a:lnTo>
                <a:lnTo>
                  <a:pt x="145684" y="609718"/>
                </a:lnTo>
                <a:lnTo>
                  <a:pt x="182675" y="598415"/>
                </a:lnTo>
                <a:lnTo>
                  <a:pt x="195458" y="596206"/>
                </a:lnTo>
                <a:lnTo>
                  <a:pt x="202623" y="589957"/>
                </a:lnTo>
                <a:close/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5618693" y="4606861"/>
            <a:ext cx="122555" cy="29209"/>
          </a:xfrm>
          <a:custGeom>
            <a:avLst/>
            <a:gdLst/>
            <a:ahLst/>
            <a:cxnLst/>
            <a:rect l="l" t="t" r="r" b="b"/>
            <a:pathLst>
              <a:path w="122554" h="29210">
                <a:moveTo>
                  <a:pt x="121955" y="27898"/>
                </a:moveTo>
                <a:lnTo>
                  <a:pt x="109272" y="28588"/>
                </a:lnTo>
                <a:lnTo>
                  <a:pt x="96619" y="28485"/>
                </a:lnTo>
                <a:lnTo>
                  <a:pt x="84025" y="27597"/>
                </a:lnTo>
                <a:lnTo>
                  <a:pt x="34831" y="16333"/>
                </a:lnTo>
                <a:lnTo>
                  <a:pt x="11354" y="618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806890" y="4996298"/>
            <a:ext cx="48895" cy="14604"/>
          </a:xfrm>
          <a:custGeom>
            <a:avLst/>
            <a:gdLst/>
            <a:ahLst/>
            <a:cxnLst/>
            <a:rect l="l" t="t" r="r" b="b"/>
            <a:pathLst>
              <a:path w="48895" h="14604">
                <a:moveTo>
                  <a:pt x="48742" y="0"/>
                </a:moveTo>
                <a:lnTo>
                  <a:pt x="36849" y="4771"/>
                </a:lnTo>
                <a:lnTo>
                  <a:pt x="24741" y="8796"/>
                </a:lnTo>
                <a:lnTo>
                  <a:pt x="12448" y="12068"/>
                </a:lnTo>
                <a:lnTo>
                  <a:pt x="0" y="14578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6313868" y="5101397"/>
            <a:ext cx="33655" cy="69215"/>
          </a:xfrm>
          <a:custGeom>
            <a:avLst/>
            <a:gdLst/>
            <a:ahLst/>
            <a:cxnLst/>
            <a:rect l="l" t="t" r="r" b="b"/>
            <a:pathLst>
              <a:path w="33654" h="69214">
                <a:moveTo>
                  <a:pt x="33081" y="68624"/>
                </a:moveTo>
                <a:lnTo>
                  <a:pt x="9606" y="23683"/>
                </a:lnTo>
                <a:lnTo>
                  <a:pt x="4621" y="11934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6969620" y="4990164"/>
            <a:ext cx="12700" cy="75565"/>
          </a:xfrm>
          <a:custGeom>
            <a:avLst/>
            <a:gdLst/>
            <a:ahLst/>
            <a:cxnLst/>
            <a:rect l="l" t="t" r="r" b="b"/>
            <a:pathLst>
              <a:path w="12700" h="75564">
                <a:moveTo>
                  <a:pt x="12645" y="0"/>
                </a:moveTo>
                <a:lnTo>
                  <a:pt x="8036" y="37935"/>
                </a:lnTo>
                <a:lnTo>
                  <a:pt x="3056" y="62852"/>
                </a:lnTo>
                <a:lnTo>
                  <a:pt x="0" y="75167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7255035" y="4501161"/>
            <a:ext cx="167640" cy="295910"/>
          </a:xfrm>
          <a:custGeom>
            <a:avLst/>
            <a:gdLst/>
            <a:ahLst/>
            <a:cxnLst/>
            <a:rect l="l" t="t" r="r" b="b"/>
            <a:pathLst>
              <a:path w="167639" h="295910">
                <a:moveTo>
                  <a:pt x="0" y="0"/>
                </a:moveTo>
                <a:lnTo>
                  <a:pt x="43741" y="28652"/>
                </a:lnTo>
                <a:lnTo>
                  <a:pt x="81780" y="64407"/>
                </a:lnTo>
                <a:lnTo>
                  <a:pt x="113552" y="106266"/>
                </a:lnTo>
                <a:lnTo>
                  <a:pt x="138489" y="153225"/>
                </a:lnTo>
                <a:lnTo>
                  <a:pt x="156027" y="204286"/>
                </a:lnTo>
                <a:lnTo>
                  <a:pt x="165598" y="258446"/>
                </a:lnTo>
                <a:lnTo>
                  <a:pt x="166920" y="277016"/>
                </a:lnTo>
                <a:lnTo>
                  <a:pt x="167274" y="29578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7579833" y="4186131"/>
            <a:ext cx="69850" cy="106680"/>
          </a:xfrm>
          <a:custGeom>
            <a:avLst/>
            <a:gdLst/>
            <a:ahLst/>
            <a:cxnLst/>
            <a:rect l="l" t="t" r="r" b="b"/>
            <a:pathLst>
              <a:path w="69850" h="106679">
                <a:moveTo>
                  <a:pt x="69748" y="0"/>
                </a:moveTo>
                <a:lnTo>
                  <a:pt x="53361" y="35364"/>
                </a:lnTo>
                <a:lnTo>
                  <a:pt x="32961" y="67956"/>
                </a:lnTo>
                <a:lnTo>
                  <a:pt x="8826" y="97362"/>
                </a:lnTo>
                <a:lnTo>
                  <a:pt x="0" y="10638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7470855" y="3774601"/>
            <a:ext cx="4445" cy="50800"/>
          </a:xfrm>
          <a:custGeom>
            <a:avLst/>
            <a:gdLst/>
            <a:ahLst/>
            <a:cxnLst/>
            <a:rect l="l" t="t" r="r" b="b"/>
            <a:pathLst>
              <a:path w="4445" h="50800">
                <a:moveTo>
                  <a:pt x="0" y="0"/>
                </a:moveTo>
                <a:lnTo>
                  <a:pt x="1794" y="12568"/>
                </a:lnTo>
                <a:lnTo>
                  <a:pt x="3051" y="25206"/>
                </a:lnTo>
                <a:lnTo>
                  <a:pt x="3770" y="37895"/>
                </a:lnTo>
                <a:lnTo>
                  <a:pt x="3949" y="5061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6995178" y="3647276"/>
            <a:ext cx="38100" cy="66675"/>
          </a:xfrm>
          <a:custGeom>
            <a:avLst/>
            <a:gdLst/>
            <a:ahLst/>
            <a:cxnLst/>
            <a:rect l="l" t="t" r="r" b="b"/>
            <a:pathLst>
              <a:path w="38100" h="66675">
                <a:moveTo>
                  <a:pt x="0" y="66226"/>
                </a:moveTo>
                <a:lnTo>
                  <a:pt x="16686" y="31632"/>
                </a:lnTo>
                <a:lnTo>
                  <a:pt x="30239" y="10183"/>
                </a:lnTo>
                <a:lnTo>
                  <a:pt x="37713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6638292" y="3696605"/>
            <a:ext cx="15240" cy="48895"/>
          </a:xfrm>
          <a:custGeom>
            <a:avLst/>
            <a:gdLst/>
            <a:ahLst/>
            <a:cxnLst/>
            <a:rect l="l" t="t" r="r" b="b"/>
            <a:pathLst>
              <a:path w="15239" h="48895">
                <a:moveTo>
                  <a:pt x="0" y="48732"/>
                </a:moveTo>
                <a:lnTo>
                  <a:pt x="2789" y="36242"/>
                </a:lnTo>
                <a:lnTo>
                  <a:pt x="6164" y="23940"/>
                </a:lnTo>
                <a:lnTo>
                  <a:pt x="10119" y="11851"/>
                </a:lnTo>
                <a:lnTo>
                  <a:pt x="14644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6219463" y="3764901"/>
            <a:ext cx="59690" cy="48260"/>
          </a:xfrm>
          <a:custGeom>
            <a:avLst/>
            <a:gdLst/>
            <a:ahLst/>
            <a:cxnLst/>
            <a:rect l="l" t="t" r="r" b="b"/>
            <a:pathLst>
              <a:path w="59689" h="48260">
                <a:moveTo>
                  <a:pt x="0" y="0"/>
                </a:moveTo>
                <a:lnTo>
                  <a:pt x="40493" y="30420"/>
                </a:lnTo>
                <a:lnTo>
                  <a:pt x="49969" y="38979"/>
                </a:lnTo>
                <a:lnTo>
                  <a:pt x="59168" y="4790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5701091" y="4154457"/>
            <a:ext cx="10795" cy="50165"/>
          </a:xfrm>
          <a:custGeom>
            <a:avLst/>
            <a:gdLst/>
            <a:ahLst/>
            <a:cxnLst/>
            <a:rect l="l" t="t" r="r" b="b"/>
            <a:pathLst>
              <a:path w="10795" h="50164">
                <a:moveTo>
                  <a:pt x="10439" y="49705"/>
                </a:moveTo>
                <a:lnTo>
                  <a:pt x="7260" y="37426"/>
                </a:lnTo>
                <a:lnTo>
                  <a:pt x="4459" y="25042"/>
                </a:lnTo>
                <a:lnTo>
                  <a:pt x="2038" y="12563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 txBox="1"/>
          <p:nvPr/>
        </p:nvSpPr>
        <p:spPr>
          <a:xfrm>
            <a:off x="3934279" y="917823"/>
            <a:ext cx="1842770" cy="7313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1905" algn="ctr">
              <a:lnSpc>
                <a:spcPct val="99400"/>
              </a:lnSpc>
            </a:pPr>
            <a:r>
              <a:rPr sz="1600" b="1" spc="-5" dirty="0">
                <a:latin typeface="Arial"/>
                <a:cs typeface="Arial"/>
              </a:rPr>
              <a:t>P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15" dirty="0">
                <a:latin typeface="Arial"/>
                <a:cs typeface="Arial"/>
              </a:rPr>
              <a:t>odu</a:t>
            </a:r>
            <a:r>
              <a:rPr sz="1600" b="1" spc="-5" dirty="0">
                <a:latin typeface="Arial"/>
                <a:cs typeface="Arial"/>
              </a:rPr>
              <a:t>c</a:t>
            </a:r>
            <a:r>
              <a:rPr sz="1600" b="1" dirty="0">
                <a:latin typeface="Arial"/>
                <a:cs typeface="Arial"/>
              </a:rPr>
              <a:t>t </a:t>
            </a:r>
            <a:r>
              <a:rPr sz="1600" b="1" spc="-10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ec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mm</a:t>
            </a:r>
            <a:r>
              <a:rPr sz="1600" b="1" spc="-5" dirty="0">
                <a:latin typeface="Arial"/>
                <a:cs typeface="Arial"/>
              </a:rPr>
              <a:t>e</a:t>
            </a:r>
            <a:r>
              <a:rPr sz="1600" b="1" spc="-15" dirty="0">
                <a:latin typeface="Arial"/>
                <a:cs typeface="Arial"/>
              </a:rPr>
              <a:t>nd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dirty="0">
                <a:latin typeface="Arial"/>
                <a:cs typeface="Arial"/>
              </a:rPr>
              <a:t>ti</a:t>
            </a:r>
            <a:r>
              <a:rPr sz="1600" b="1" spc="-15" dirty="0">
                <a:latin typeface="Arial"/>
                <a:cs typeface="Arial"/>
              </a:rPr>
              <a:t>on</a:t>
            </a:r>
            <a:r>
              <a:rPr sz="1600" b="1" dirty="0">
                <a:latin typeface="Arial"/>
                <a:cs typeface="Arial"/>
              </a:rPr>
              <a:t>s </a:t>
            </a:r>
            <a:r>
              <a:rPr sz="1600" b="1" spc="-10" dirty="0">
                <a:latin typeface="Arial"/>
                <a:cs typeface="Arial"/>
              </a:rPr>
              <a:t>t</a:t>
            </a:r>
            <a:r>
              <a:rPr sz="1600" b="1" spc="-15" dirty="0">
                <a:latin typeface="Arial"/>
                <a:cs typeface="Arial"/>
              </a:rPr>
              <a:t>h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dirty="0">
                <a:latin typeface="Arial"/>
                <a:cs typeface="Arial"/>
              </a:rPr>
              <a:t>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dirty="0">
                <a:latin typeface="Arial"/>
                <a:cs typeface="Arial"/>
              </a:rPr>
              <a:t>re </a:t>
            </a:r>
            <a:r>
              <a:rPr sz="1600" b="1" i="1" spc="-10" dirty="0">
                <a:latin typeface="Arial"/>
                <a:cs typeface="Arial"/>
              </a:rPr>
              <a:t>R</a:t>
            </a:r>
            <a:r>
              <a:rPr sz="1600" b="1" i="1" spc="-5" dirty="0">
                <a:latin typeface="Arial"/>
                <a:cs typeface="Arial"/>
              </a:rPr>
              <a:t>e</a:t>
            </a:r>
            <a:r>
              <a:rPr sz="1600" b="1" i="1" dirty="0">
                <a:latin typeface="Arial"/>
                <a:cs typeface="Arial"/>
              </a:rPr>
              <a:t>l</a:t>
            </a:r>
            <a:r>
              <a:rPr sz="1600" b="1" i="1" spc="-5" dirty="0">
                <a:latin typeface="Arial"/>
                <a:cs typeface="Arial"/>
              </a:rPr>
              <a:t>eva</a:t>
            </a:r>
            <a:r>
              <a:rPr sz="1600" b="1" i="1" spc="-15" dirty="0">
                <a:latin typeface="Arial"/>
                <a:cs typeface="Arial"/>
              </a:rPr>
              <a:t>n</a:t>
            </a:r>
            <a:r>
              <a:rPr sz="1600" b="1" i="1" dirty="0">
                <a:latin typeface="Arial"/>
                <a:cs typeface="Arial"/>
              </a:rPr>
              <a:t>t</a:t>
            </a:r>
            <a:endParaRPr sz="1600">
              <a:latin typeface="Arial"/>
              <a:cs typeface="Arial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4834392" y="1617401"/>
            <a:ext cx="838200" cy="0"/>
          </a:xfrm>
          <a:custGeom>
            <a:avLst/>
            <a:gdLst/>
            <a:ahLst/>
            <a:cxnLst/>
            <a:rect l="l" t="t" r="r" b="b"/>
            <a:pathLst>
              <a:path w="838200">
                <a:moveTo>
                  <a:pt x="0" y="0"/>
                </a:moveTo>
                <a:lnTo>
                  <a:pt x="838200" y="0"/>
                </a:lnTo>
              </a:path>
            </a:pathLst>
          </a:custGeom>
          <a:ln w="2667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4187453" y="1643248"/>
            <a:ext cx="133604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600" b="1" dirty="0">
                <a:latin typeface="Arial"/>
                <a:cs typeface="Arial"/>
              </a:rPr>
              <a:t>&amp;</a:t>
            </a:r>
            <a:r>
              <a:rPr sz="1600" b="1" spc="-5" dirty="0">
                <a:latin typeface="Arial"/>
                <a:cs typeface="Arial"/>
              </a:rPr>
              <a:t> </a:t>
            </a:r>
            <a:r>
              <a:rPr sz="1600" b="1" i="1" spc="-10" dirty="0">
                <a:latin typeface="Arial"/>
                <a:cs typeface="Arial"/>
              </a:rPr>
              <a:t>C</a:t>
            </a:r>
            <a:r>
              <a:rPr sz="1600" b="1" i="1" spc="-5" dirty="0">
                <a:latin typeface="Arial"/>
                <a:cs typeface="Arial"/>
              </a:rPr>
              <a:t>o</a:t>
            </a:r>
            <a:r>
              <a:rPr sz="1600" b="1" i="1" dirty="0">
                <a:latin typeface="Arial"/>
                <a:cs typeface="Arial"/>
              </a:rPr>
              <a:t>m</a:t>
            </a:r>
            <a:r>
              <a:rPr sz="1600" b="1" i="1" spc="-15" dirty="0">
                <a:latin typeface="Arial"/>
                <a:cs typeface="Arial"/>
              </a:rPr>
              <a:t>p</a:t>
            </a:r>
            <a:r>
              <a:rPr sz="1600" b="1" i="1" spc="-5" dirty="0">
                <a:latin typeface="Arial"/>
                <a:cs typeface="Arial"/>
              </a:rPr>
              <a:t>e</a:t>
            </a:r>
            <a:r>
              <a:rPr sz="1600" b="1" i="1" dirty="0">
                <a:latin typeface="Arial"/>
                <a:cs typeface="Arial"/>
              </a:rPr>
              <a:t>lli</a:t>
            </a:r>
            <a:r>
              <a:rPr sz="1600" b="1" i="1" spc="-15" dirty="0">
                <a:latin typeface="Arial"/>
                <a:cs typeface="Arial"/>
              </a:rPr>
              <a:t>n</a:t>
            </a:r>
            <a:r>
              <a:rPr sz="1600" b="1" i="1" spc="-10" dirty="0">
                <a:latin typeface="Arial"/>
                <a:cs typeface="Arial"/>
              </a:rPr>
              <a:t>g</a:t>
            </a:r>
            <a:endParaRPr sz="1600">
              <a:latin typeface="Arial"/>
              <a:cs typeface="Arial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4402592" y="1858701"/>
            <a:ext cx="1104900" cy="0"/>
          </a:xfrm>
          <a:custGeom>
            <a:avLst/>
            <a:gdLst/>
            <a:ahLst/>
            <a:cxnLst/>
            <a:rect l="l" t="t" r="r" b="b"/>
            <a:pathLst>
              <a:path w="1104900">
                <a:moveTo>
                  <a:pt x="0" y="0"/>
                </a:moveTo>
                <a:lnTo>
                  <a:pt x="1104900" y="0"/>
                </a:lnTo>
              </a:path>
            </a:pathLst>
          </a:custGeom>
          <a:ln w="2667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 txBox="1"/>
          <p:nvPr/>
        </p:nvSpPr>
        <p:spPr>
          <a:xfrm>
            <a:off x="8248416" y="2627751"/>
            <a:ext cx="1721485" cy="12182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65" marR="5080" algn="ctr">
              <a:lnSpc>
                <a:spcPts val="1900"/>
              </a:lnSpc>
            </a:pPr>
            <a:r>
              <a:rPr sz="1600" b="1" spc="-5" dirty="0">
                <a:latin typeface="Arial"/>
                <a:cs typeface="Arial"/>
              </a:rPr>
              <a:t>F</a:t>
            </a:r>
            <a:r>
              <a:rPr sz="1600" b="1" dirty="0">
                <a:latin typeface="Arial"/>
                <a:cs typeface="Arial"/>
              </a:rPr>
              <a:t>ri</a:t>
            </a:r>
            <a:r>
              <a:rPr sz="1600" b="1" spc="-15" dirty="0">
                <a:latin typeface="Arial"/>
                <a:cs typeface="Arial"/>
              </a:rPr>
              <a:t>en</a:t>
            </a:r>
            <a:r>
              <a:rPr sz="1600" b="1" spc="-10" dirty="0">
                <a:latin typeface="Arial"/>
                <a:cs typeface="Arial"/>
              </a:rPr>
              <a:t>d</a:t>
            </a:r>
            <a:r>
              <a:rPr sz="1600" b="1" dirty="0">
                <a:latin typeface="Arial"/>
                <a:cs typeface="Arial"/>
              </a:rPr>
              <a:t> I</a:t>
            </a:r>
            <a:r>
              <a:rPr sz="1600" b="1" spc="-15" dirty="0">
                <a:latin typeface="Arial"/>
                <a:cs typeface="Arial"/>
              </a:rPr>
              <a:t>nv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5" dirty="0">
                <a:latin typeface="Arial"/>
                <a:cs typeface="Arial"/>
              </a:rPr>
              <a:t>ons</a:t>
            </a:r>
            <a:r>
              <a:rPr sz="1600" b="1" spc="-10" dirty="0">
                <a:latin typeface="Arial"/>
                <a:cs typeface="Arial"/>
              </a:rPr>
              <a:t> to</a:t>
            </a:r>
            <a:r>
              <a:rPr sz="1600" b="1" dirty="0">
                <a:latin typeface="Arial"/>
                <a:cs typeface="Arial"/>
              </a:rPr>
              <a:t> j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0" dirty="0">
                <a:latin typeface="Arial"/>
                <a:cs typeface="Arial"/>
              </a:rPr>
              <a:t>n</a:t>
            </a:r>
            <a:r>
              <a:rPr sz="1600" b="1" dirty="0">
                <a:latin typeface="Arial"/>
                <a:cs typeface="Arial"/>
              </a:rPr>
              <a:t> a</a:t>
            </a:r>
            <a:endParaRPr sz="1600">
              <a:latin typeface="Arial"/>
              <a:cs typeface="Arial"/>
            </a:endParaRPr>
          </a:p>
          <a:p>
            <a:pPr marL="57150" algn="ctr">
              <a:lnSpc>
                <a:spcPts val="1835"/>
              </a:lnSpc>
            </a:pPr>
            <a:r>
              <a:rPr sz="1600" b="1" spc="-10" dirty="0">
                <a:latin typeface="Arial"/>
                <a:cs typeface="Arial"/>
              </a:rPr>
              <a:t>G</a:t>
            </a:r>
            <a:r>
              <a:rPr sz="1600" b="1" spc="-15" dirty="0">
                <a:latin typeface="Arial"/>
                <a:cs typeface="Arial"/>
              </a:rPr>
              <a:t>a</a:t>
            </a:r>
            <a:r>
              <a:rPr sz="1600" b="1" dirty="0">
                <a:latin typeface="Arial"/>
                <a:cs typeface="Arial"/>
              </a:rPr>
              <a:t>me 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A</a:t>
            </a:r>
            <a:r>
              <a:rPr sz="1600" b="1" spc="-5" dirty="0">
                <a:latin typeface="Arial"/>
                <a:cs typeface="Arial"/>
              </a:rPr>
              <a:t>c</a:t>
            </a:r>
            <a:r>
              <a:rPr sz="1600" b="1" dirty="0">
                <a:latin typeface="Arial"/>
                <a:cs typeface="Arial"/>
              </a:rPr>
              <a:t>ti</a:t>
            </a:r>
            <a:r>
              <a:rPr sz="1600" b="1" spc="-15" dirty="0">
                <a:latin typeface="Arial"/>
                <a:cs typeface="Arial"/>
              </a:rPr>
              <a:t>v</a:t>
            </a:r>
            <a:r>
              <a:rPr sz="1600" b="1" spc="-5" dirty="0">
                <a:latin typeface="Arial"/>
                <a:cs typeface="Arial"/>
              </a:rPr>
              <a:t>ity</a:t>
            </a:r>
            <a:endParaRPr sz="1600">
              <a:latin typeface="Arial"/>
              <a:cs typeface="Arial"/>
            </a:endParaRPr>
          </a:p>
          <a:p>
            <a:pPr marL="262255" marR="198120" algn="ctr">
              <a:lnSpc>
                <a:spcPts val="1900"/>
              </a:lnSpc>
              <a:spcBef>
                <a:spcPts val="80"/>
              </a:spcBef>
            </a:pPr>
            <a:r>
              <a:rPr sz="1600" b="1" spc="-10" dirty="0">
                <a:latin typeface="Arial"/>
                <a:cs typeface="Arial"/>
              </a:rPr>
              <a:t>t</a:t>
            </a:r>
            <a:r>
              <a:rPr sz="1600" b="1" spc="-15" dirty="0">
                <a:latin typeface="Arial"/>
                <a:cs typeface="Arial"/>
              </a:rPr>
              <a:t>h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dirty="0">
                <a:latin typeface="Arial"/>
                <a:cs typeface="Arial"/>
              </a:rPr>
              <a:t>t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ex</a:t>
            </a:r>
            <a:r>
              <a:rPr sz="1600" b="1" spc="-15" dirty="0">
                <a:latin typeface="Arial"/>
                <a:cs typeface="Arial"/>
              </a:rPr>
              <a:t>p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spc="-15" dirty="0">
                <a:latin typeface="Arial"/>
                <a:cs typeface="Arial"/>
              </a:rPr>
              <a:t>nd</a:t>
            </a:r>
            <a:r>
              <a:rPr sz="1600" b="1" dirty="0">
                <a:latin typeface="Arial"/>
                <a:cs typeface="Arial"/>
              </a:rPr>
              <a:t>s </a:t>
            </a:r>
            <a:r>
              <a:rPr sz="1600" b="1" spc="-15" dirty="0">
                <a:latin typeface="Arial"/>
                <a:cs typeface="Arial"/>
              </a:rPr>
              <a:t>bus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5" dirty="0">
                <a:latin typeface="Arial"/>
                <a:cs typeface="Arial"/>
              </a:rPr>
              <a:t>ness</a:t>
            </a:r>
            <a:endParaRPr sz="1600">
              <a:latin typeface="Arial"/>
              <a:cs typeface="Arial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5724262" y="4054216"/>
            <a:ext cx="1749425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025" marR="5080" indent="-60325">
              <a:lnSpc>
                <a:spcPts val="1900"/>
              </a:lnSpc>
            </a:pPr>
            <a:r>
              <a:rPr sz="1600" b="1" spc="-5" dirty="0">
                <a:latin typeface="Arial"/>
                <a:cs typeface="Arial"/>
              </a:rPr>
              <a:t>P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eve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spc="-10" dirty="0">
                <a:latin typeface="Arial"/>
                <a:cs typeface="Arial"/>
              </a:rPr>
              <a:t>g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15" dirty="0">
                <a:latin typeface="Arial"/>
                <a:cs typeface="Arial"/>
              </a:rPr>
              <a:t>F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spc="-15" dirty="0">
                <a:latin typeface="Arial"/>
                <a:cs typeface="Arial"/>
              </a:rPr>
              <a:t>u</a:t>
            </a:r>
            <a:r>
              <a:rPr sz="1600" b="1" spc="-10" dirty="0">
                <a:latin typeface="Arial"/>
                <a:cs typeface="Arial"/>
              </a:rPr>
              <a:t>d</a:t>
            </a:r>
            <a:r>
              <a:rPr sz="1600" b="1" spc="-5" dirty="0">
                <a:latin typeface="Arial"/>
                <a:cs typeface="Arial"/>
              </a:rPr>
              <a:t> a</a:t>
            </a:r>
            <a:r>
              <a:rPr sz="1600" b="1" dirty="0">
                <a:latin typeface="Arial"/>
                <a:cs typeface="Arial"/>
              </a:rPr>
              <a:t>s it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is </a:t>
            </a:r>
            <a:r>
              <a:rPr sz="1600" b="1" i="1" spc="-10" dirty="0">
                <a:latin typeface="Arial"/>
                <a:cs typeface="Arial"/>
              </a:rPr>
              <a:t>O</a:t>
            </a:r>
            <a:r>
              <a:rPr sz="1600" b="1" i="1" spc="-15" dirty="0">
                <a:latin typeface="Arial"/>
                <a:cs typeface="Arial"/>
              </a:rPr>
              <a:t>c</a:t>
            </a:r>
            <a:r>
              <a:rPr sz="1600" b="1" i="1" spc="-5" dirty="0">
                <a:latin typeface="Arial"/>
                <a:cs typeface="Arial"/>
              </a:rPr>
              <a:t>c</a:t>
            </a:r>
            <a:r>
              <a:rPr sz="1600" b="1" i="1" spc="-15" dirty="0">
                <a:latin typeface="Arial"/>
                <a:cs typeface="Arial"/>
              </a:rPr>
              <a:t>u</a:t>
            </a:r>
            <a:r>
              <a:rPr sz="1600" b="1" i="1" dirty="0">
                <a:latin typeface="Arial"/>
                <a:cs typeface="Arial"/>
              </a:rPr>
              <a:t>rri</a:t>
            </a:r>
            <a:r>
              <a:rPr sz="1600" b="1" i="1" spc="-15" dirty="0">
                <a:latin typeface="Arial"/>
                <a:cs typeface="Arial"/>
              </a:rPr>
              <a:t>n</a:t>
            </a:r>
            <a:r>
              <a:rPr sz="1600" b="1" i="1" spc="-10" dirty="0">
                <a:latin typeface="Arial"/>
                <a:cs typeface="Arial"/>
              </a:rPr>
              <a:t>g</a:t>
            </a:r>
            <a:endParaRPr sz="1600">
              <a:latin typeface="Arial"/>
              <a:cs typeface="Arial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494199" y="4509974"/>
            <a:ext cx="1028700" cy="0"/>
          </a:xfrm>
          <a:custGeom>
            <a:avLst/>
            <a:gdLst/>
            <a:ahLst/>
            <a:cxnLst/>
            <a:rect l="l" t="t" r="r" b="b"/>
            <a:pathLst>
              <a:path w="1028700">
                <a:moveTo>
                  <a:pt x="0" y="0"/>
                </a:moveTo>
                <a:lnTo>
                  <a:pt x="1028700" y="0"/>
                </a:lnTo>
              </a:path>
            </a:pathLst>
          </a:custGeom>
          <a:ln w="2667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 txBox="1"/>
          <p:nvPr/>
        </p:nvSpPr>
        <p:spPr>
          <a:xfrm>
            <a:off x="5718737" y="4535799"/>
            <a:ext cx="1821814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4805" marR="5080" indent="-332740">
              <a:lnSpc>
                <a:spcPts val="1900"/>
              </a:lnSpc>
            </a:pPr>
            <a:r>
              <a:rPr sz="1600" b="1" dirty="0">
                <a:latin typeface="Arial"/>
                <a:cs typeface="Arial"/>
              </a:rPr>
              <a:t>&amp; </a:t>
            </a:r>
            <a:r>
              <a:rPr sz="1600" b="1" spc="-15" dirty="0">
                <a:latin typeface="Arial"/>
                <a:cs typeface="Arial"/>
              </a:rPr>
              <a:t>p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eve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dirty="0">
                <a:latin typeface="Arial"/>
                <a:cs typeface="Arial"/>
              </a:rPr>
              <a:t>ti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spc="-10" dirty="0">
                <a:latin typeface="Arial"/>
                <a:cs typeface="Arial"/>
              </a:rPr>
              <a:t>g</a:t>
            </a:r>
            <a:r>
              <a:rPr sz="1600" b="1" dirty="0">
                <a:latin typeface="Arial"/>
                <a:cs typeface="Arial"/>
              </a:rPr>
              <a:t> m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re </a:t>
            </a:r>
            <a:r>
              <a:rPr sz="1600" b="1" spc="-5" dirty="0">
                <a:latin typeface="Arial"/>
                <a:cs typeface="Arial"/>
              </a:rPr>
              <a:t>p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oac</a:t>
            </a:r>
            <a:r>
              <a:rPr sz="1600" b="1" dirty="0">
                <a:latin typeface="Arial"/>
                <a:cs typeface="Arial"/>
              </a:rPr>
              <a:t>ti</a:t>
            </a:r>
            <a:r>
              <a:rPr sz="1600" b="1" spc="-5" dirty="0">
                <a:latin typeface="Arial"/>
                <a:cs typeface="Arial"/>
              </a:rPr>
              <a:t>ve</a:t>
            </a:r>
            <a:r>
              <a:rPr sz="1600" b="1" spc="5" dirty="0">
                <a:latin typeface="Arial"/>
                <a:cs typeface="Arial"/>
              </a:rPr>
              <a:t>l</a:t>
            </a:r>
            <a:r>
              <a:rPr sz="1600" b="1" dirty="0">
                <a:latin typeface="Arial"/>
                <a:cs typeface="Arial"/>
              </a:rPr>
              <a:t>y</a:t>
            </a:r>
            <a:endParaRPr sz="1600">
              <a:latin typeface="Arial"/>
              <a:cs typeface="Arial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7216792" y="1103751"/>
            <a:ext cx="2453005" cy="9746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ts val="1900"/>
              </a:lnSpc>
            </a:pPr>
            <a:r>
              <a:rPr sz="1600" b="1" spc="-5" dirty="0">
                <a:latin typeface="Arial"/>
                <a:cs typeface="Arial"/>
              </a:rPr>
              <a:t>Lea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spc="-10" dirty="0">
                <a:latin typeface="Arial"/>
                <a:cs typeface="Arial"/>
              </a:rPr>
              <a:t>g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w</a:t>
            </a:r>
            <a:r>
              <a:rPr sz="1600" b="1" spc="-15" dirty="0">
                <a:latin typeface="Arial"/>
                <a:cs typeface="Arial"/>
              </a:rPr>
              <a:t>h</a:t>
            </a:r>
            <a:r>
              <a:rPr sz="1600" b="1" spc="-10" dirty="0">
                <a:latin typeface="Arial"/>
                <a:cs typeface="Arial"/>
              </a:rPr>
              <a:t>y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C</a:t>
            </a:r>
            <a:r>
              <a:rPr sz="1600" b="1" spc="-5" dirty="0">
                <a:latin typeface="Arial"/>
                <a:cs typeface="Arial"/>
              </a:rPr>
              <a:t>us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spc="-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m</a:t>
            </a:r>
            <a:r>
              <a:rPr sz="1600" b="1" spc="-5" dirty="0">
                <a:latin typeface="Arial"/>
                <a:cs typeface="Arial"/>
              </a:rPr>
              <a:t>e</a:t>
            </a:r>
            <a:r>
              <a:rPr sz="1600" b="1" dirty="0">
                <a:latin typeface="Arial"/>
                <a:cs typeface="Arial"/>
              </a:rPr>
              <a:t>rs </a:t>
            </a:r>
            <a:r>
              <a:rPr sz="1600" b="1" spc="-20" dirty="0">
                <a:latin typeface="Arial"/>
                <a:cs typeface="Arial"/>
              </a:rPr>
              <a:t>S</a:t>
            </a:r>
            <a:r>
              <a:rPr sz="1600" b="1" spc="-5" dirty="0">
                <a:latin typeface="Arial"/>
                <a:cs typeface="Arial"/>
              </a:rPr>
              <a:t>wi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spc="-5" dirty="0">
                <a:latin typeface="Arial"/>
                <a:cs typeface="Arial"/>
              </a:rPr>
              <a:t>c</a:t>
            </a:r>
            <a:r>
              <a:rPr sz="1600" b="1" spc="-10" dirty="0">
                <a:latin typeface="Arial"/>
                <a:cs typeface="Arial"/>
              </a:rPr>
              <a:t>h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spc="-10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m</a:t>
            </a:r>
            <a:r>
              <a:rPr sz="1600" b="1" spc="-15" dirty="0">
                <a:latin typeface="Arial"/>
                <a:cs typeface="Arial"/>
              </a:rPr>
              <a:t>p</a:t>
            </a:r>
            <a:r>
              <a:rPr sz="1600" b="1" spc="-5" dirty="0">
                <a:latin typeface="Arial"/>
                <a:cs typeface="Arial"/>
              </a:rPr>
              <a:t>e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rs </a:t>
            </a:r>
            <a:r>
              <a:rPr sz="1600" b="1" spc="-15" dirty="0">
                <a:latin typeface="Arial"/>
                <a:cs typeface="Arial"/>
              </a:rPr>
              <a:t>an</a:t>
            </a:r>
            <a:r>
              <a:rPr sz="1600" b="1" spc="-10" dirty="0">
                <a:latin typeface="Arial"/>
                <a:cs typeface="Arial"/>
              </a:rPr>
              <a:t>d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t</a:t>
            </a:r>
            <a:r>
              <a:rPr sz="1600" b="1" spc="-15" dirty="0">
                <a:latin typeface="Arial"/>
                <a:cs typeface="Arial"/>
              </a:rPr>
              <a:t>he</a:t>
            </a:r>
            <a:r>
              <a:rPr sz="1600" b="1" dirty="0">
                <a:latin typeface="Arial"/>
                <a:cs typeface="Arial"/>
              </a:rPr>
              <a:t>ir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spc="-10" dirty="0">
                <a:latin typeface="Arial"/>
                <a:cs typeface="Arial"/>
              </a:rPr>
              <a:t>f</a:t>
            </a:r>
            <a:r>
              <a:rPr sz="1600" b="1" dirty="0">
                <a:latin typeface="Arial"/>
                <a:cs typeface="Arial"/>
              </a:rPr>
              <a:t>f</a:t>
            </a:r>
            <a:r>
              <a:rPr sz="1600" b="1" spc="-5" dirty="0">
                <a:latin typeface="Arial"/>
                <a:cs typeface="Arial"/>
              </a:rPr>
              <a:t>e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s</a:t>
            </a:r>
            <a:r>
              <a:rPr sz="1600" b="1" dirty="0">
                <a:latin typeface="Arial"/>
                <a:cs typeface="Arial"/>
              </a:rPr>
              <a:t>;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0" dirty="0">
                <a:latin typeface="Arial"/>
                <a:cs typeface="Arial"/>
              </a:rPr>
              <a:t>n</a:t>
            </a:r>
            <a:endParaRPr sz="1600">
              <a:latin typeface="Arial"/>
              <a:cs typeface="Arial"/>
            </a:endParaRPr>
          </a:p>
          <a:p>
            <a:pPr marL="55880" algn="ctr">
              <a:lnSpc>
                <a:spcPts val="1860"/>
              </a:lnSpc>
            </a:pPr>
            <a:r>
              <a:rPr sz="1600" b="1" dirty="0">
                <a:latin typeface="Arial"/>
                <a:cs typeface="Arial"/>
              </a:rPr>
              <a:t>time </a:t>
            </a:r>
            <a:r>
              <a:rPr sz="1600" b="1" spc="-10" dirty="0">
                <a:latin typeface="Arial"/>
                <a:cs typeface="Arial"/>
              </a:rPr>
              <a:t>to C</a:t>
            </a:r>
            <a:r>
              <a:rPr sz="1600" b="1" spc="-15" dirty="0">
                <a:latin typeface="Arial"/>
                <a:cs typeface="Arial"/>
              </a:rPr>
              <a:t>oun</a:t>
            </a:r>
            <a:r>
              <a:rPr sz="1600" b="1" dirty="0">
                <a:latin typeface="Arial"/>
                <a:cs typeface="Arial"/>
              </a:rPr>
              <a:t>t</a:t>
            </a:r>
            <a:r>
              <a:rPr sz="1600" b="1" spc="-5" dirty="0">
                <a:latin typeface="Arial"/>
                <a:cs typeface="Arial"/>
              </a:rPr>
              <a:t>e</a:t>
            </a:r>
            <a:r>
              <a:rPr sz="1600" b="1" dirty="0">
                <a:latin typeface="Arial"/>
                <a:cs typeface="Arial"/>
              </a:rPr>
              <a:t>r</a:t>
            </a:r>
            <a:endParaRPr sz="1600">
              <a:latin typeface="Arial"/>
              <a:cs typeface="Arial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2974448" y="2616130"/>
            <a:ext cx="2319528" cy="188366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3020727" y="2638684"/>
            <a:ext cx="2226310" cy="1790700"/>
          </a:xfrm>
          <a:custGeom>
            <a:avLst/>
            <a:gdLst/>
            <a:ahLst/>
            <a:cxnLst/>
            <a:rect l="l" t="t" r="r" b="b"/>
            <a:pathLst>
              <a:path w="2226310" h="1790700">
                <a:moveTo>
                  <a:pt x="1434913" y="1625600"/>
                </a:moveTo>
                <a:lnTo>
                  <a:pt x="850609" y="1625600"/>
                </a:lnTo>
                <a:lnTo>
                  <a:pt x="857840" y="1638300"/>
                </a:lnTo>
                <a:lnTo>
                  <a:pt x="865419" y="1651000"/>
                </a:lnTo>
                <a:lnTo>
                  <a:pt x="873335" y="1663700"/>
                </a:lnTo>
                <a:lnTo>
                  <a:pt x="881579" y="1676400"/>
                </a:lnTo>
                <a:lnTo>
                  <a:pt x="890141" y="1676400"/>
                </a:lnTo>
                <a:lnTo>
                  <a:pt x="899012" y="1689100"/>
                </a:lnTo>
                <a:lnTo>
                  <a:pt x="908182" y="1701800"/>
                </a:lnTo>
                <a:lnTo>
                  <a:pt x="917640" y="1714500"/>
                </a:lnTo>
                <a:lnTo>
                  <a:pt x="927378" y="1714500"/>
                </a:lnTo>
                <a:lnTo>
                  <a:pt x="937385" y="1727200"/>
                </a:lnTo>
                <a:lnTo>
                  <a:pt x="947653" y="1739900"/>
                </a:lnTo>
                <a:lnTo>
                  <a:pt x="958170" y="1739900"/>
                </a:lnTo>
                <a:lnTo>
                  <a:pt x="968927" y="1752600"/>
                </a:lnTo>
                <a:lnTo>
                  <a:pt x="979915" y="1752600"/>
                </a:lnTo>
                <a:lnTo>
                  <a:pt x="991123" y="1765300"/>
                </a:lnTo>
                <a:lnTo>
                  <a:pt x="1002542" y="1765300"/>
                </a:lnTo>
                <a:lnTo>
                  <a:pt x="1014163" y="1778000"/>
                </a:lnTo>
                <a:lnTo>
                  <a:pt x="1037969" y="1778000"/>
                </a:lnTo>
                <a:lnTo>
                  <a:pt x="1065571" y="1790700"/>
                </a:lnTo>
                <a:lnTo>
                  <a:pt x="1228568" y="1790700"/>
                </a:lnTo>
                <a:lnTo>
                  <a:pt x="1254322" y="1778000"/>
                </a:lnTo>
                <a:lnTo>
                  <a:pt x="1303678" y="1752600"/>
                </a:lnTo>
                <a:lnTo>
                  <a:pt x="1349466" y="1727200"/>
                </a:lnTo>
                <a:lnTo>
                  <a:pt x="1370760" y="1701800"/>
                </a:lnTo>
                <a:lnTo>
                  <a:pt x="1390849" y="1689100"/>
                </a:lnTo>
                <a:lnTo>
                  <a:pt x="1409627" y="1663700"/>
                </a:lnTo>
                <a:lnTo>
                  <a:pt x="1426991" y="1638300"/>
                </a:lnTo>
                <a:lnTo>
                  <a:pt x="1434913" y="1625600"/>
                </a:lnTo>
                <a:close/>
              </a:path>
              <a:path w="2226310" h="1790700">
                <a:moveTo>
                  <a:pt x="648907" y="177800"/>
                </a:moveTo>
                <a:lnTo>
                  <a:pt x="444820" y="177800"/>
                </a:lnTo>
                <a:lnTo>
                  <a:pt x="418680" y="190500"/>
                </a:lnTo>
                <a:lnTo>
                  <a:pt x="393624" y="203200"/>
                </a:lnTo>
                <a:lnTo>
                  <a:pt x="369729" y="215900"/>
                </a:lnTo>
                <a:lnTo>
                  <a:pt x="347070" y="228600"/>
                </a:lnTo>
                <a:lnTo>
                  <a:pt x="325726" y="254000"/>
                </a:lnTo>
                <a:lnTo>
                  <a:pt x="305772" y="266700"/>
                </a:lnTo>
                <a:lnTo>
                  <a:pt x="270340" y="317500"/>
                </a:lnTo>
                <a:lnTo>
                  <a:pt x="241388" y="368300"/>
                </a:lnTo>
                <a:lnTo>
                  <a:pt x="219528" y="419100"/>
                </a:lnTo>
                <a:lnTo>
                  <a:pt x="205372" y="469900"/>
                </a:lnTo>
                <a:lnTo>
                  <a:pt x="201375" y="508000"/>
                </a:lnTo>
                <a:lnTo>
                  <a:pt x="199533" y="533400"/>
                </a:lnTo>
                <a:lnTo>
                  <a:pt x="199924" y="558800"/>
                </a:lnTo>
                <a:lnTo>
                  <a:pt x="202623" y="596900"/>
                </a:lnTo>
                <a:lnTo>
                  <a:pt x="195458" y="596900"/>
                </a:lnTo>
                <a:lnTo>
                  <a:pt x="182674" y="609600"/>
                </a:lnTo>
                <a:lnTo>
                  <a:pt x="145684" y="609600"/>
                </a:lnTo>
                <a:lnTo>
                  <a:pt x="133895" y="622300"/>
                </a:lnTo>
                <a:lnTo>
                  <a:pt x="122421" y="622300"/>
                </a:lnTo>
                <a:lnTo>
                  <a:pt x="111288" y="635000"/>
                </a:lnTo>
                <a:lnTo>
                  <a:pt x="100523" y="635000"/>
                </a:lnTo>
                <a:lnTo>
                  <a:pt x="90151" y="647700"/>
                </a:lnTo>
                <a:lnTo>
                  <a:pt x="80199" y="660400"/>
                </a:lnTo>
                <a:lnTo>
                  <a:pt x="70693" y="660400"/>
                </a:lnTo>
                <a:lnTo>
                  <a:pt x="45119" y="698500"/>
                </a:lnTo>
                <a:lnTo>
                  <a:pt x="30785" y="723900"/>
                </a:lnTo>
                <a:lnTo>
                  <a:pt x="22159" y="736600"/>
                </a:lnTo>
                <a:lnTo>
                  <a:pt x="14982" y="762000"/>
                </a:lnTo>
                <a:lnTo>
                  <a:pt x="9230" y="774700"/>
                </a:lnTo>
                <a:lnTo>
                  <a:pt x="4880" y="800100"/>
                </a:lnTo>
                <a:lnTo>
                  <a:pt x="1907" y="812800"/>
                </a:lnTo>
                <a:lnTo>
                  <a:pt x="288" y="838200"/>
                </a:lnTo>
                <a:lnTo>
                  <a:pt x="0" y="850900"/>
                </a:lnTo>
                <a:lnTo>
                  <a:pt x="1017" y="876300"/>
                </a:lnTo>
                <a:lnTo>
                  <a:pt x="3318" y="889000"/>
                </a:lnTo>
                <a:lnTo>
                  <a:pt x="6877" y="914400"/>
                </a:lnTo>
                <a:lnTo>
                  <a:pt x="11671" y="927100"/>
                </a:lnTo>
                <a:lnTo>
                  <a:pt x="17677" y="939800"/>
                </a:lnTo>
                <a:lnTo>
                  <a:pt x="24871" y="965200"/>
                </a:lnTo>
                <a:lnTo>
                  <a:pt x="33229" y="977900"/>
                </a:lnTo>
                <a:lnTo>
                  <a:pt x="42726" y="990600"/>
                </a:lnTo>
                <a:lnTo>
                  <a:pt x="53341" y="1016000"/>
                </a:lnTo>
                <a:lnTo>
                  <a:pt x="65048" y="1028700"/>
                </a:lnTo>
                <a:lnTo>
                  <a:pt x="77824" y="1041400"/>
                </a:lnTo>
                <a:lnTo>
                  <a:pt x="91645" y="1054100"/>
                </a:lnTo>
                <a:lnTo>
                  <a:pt x="106488" y="1066800"/>
                </a:lnTo>
                <a:lnTo>
                  <a:pt x="98830" y="1079500"/>
                </a:lnTo>
                <a:lnTo>
                  <a:pt x="91701" y="1079500"/>
                </a:lnTo>
                <a:lnTo>
                  <a:pt x="85109" y="1092200"/>
                </a:lnTo>
                <a:lnTo>
                  <a:pt x="68626" y="1130300"/>
                </a:lnTo>
                <a:lnTo>
                  <a:pt x="57247" y="1168400"/>
                </a:lnTo>
                <a:lnTo>
                  <a:pt x="51177" y="1206500"/>
                </a:lnTo>
                <a:lnTo>
                  <a:pt x="50182" y="1231900"/>
                </a:lnTo>
                <a:lnTo>
                  <a:pt x="50623" y="1244600"/>
                </a:lnTo>
                <a:lnTo>
                  <a:pt x="51700" y="1257300"/>
                </a:lnTo>
                <a:lnTo>
                  <a:pt x="54583" y="1270000"/>
                </a:lnTo>
                <a:lnTo>
                  <a:pt x="58857" y="1295400"/>
                </a:lnTo>
                <a:lnTo>
                  <a:pt x="64458" y="1308100"/>
                </a:lnTo>
                <a:lnTo>
                  <a:pt x="71322" y="1333500"/>
                </a:lnTo>
                <a:lnTo>
                  <a:pt x="79385" y="1346200"/>
                </a:lnTo>
                <a:lnTo>
                  <a:pt x="88582" y="1358900"/>
                </a:lnTo>
                <a:lnTo>
                  <a:pt x="98851" y="1384300"/>
                </a:lnTo>
                <a:lnTo>
                  <a:pt x="110126" y="1397000"/>
                </a:lnTo>
                <a:lnTo>
                  <a:pt x="122343" y="1409700"/>
                </a:lnTo>
                <a:lnTo>
                  <a:pt x="135439" y="1422400"/>
                </a:lnTo>
                <a:lnTo>
                  <a:pt x="149350" y="1435100"/>
                </a:lnTo>
                <a:lnTo>
                  <a:pt x="164011" y="1435100"/>
                </a:lnTo>
                <a:lnTo>
                  <a:pt x="179358" y="1447800"/>
                </a:lnTo>
                <a:lnTo>
                  <a:pt x="195328" y="1460500"/>
                </a:lnTo>
                <a:lnTo>
                  <a:pt x="228878" y="1460500"/>
                </a:lnTo>
                <a:lnTo>
                  <a:pt x="246330" y="1473200"/>
                </a:lnTo>
                <a:lnTo>
                  <a:pt x="304824" y="1473200"/>
                </a:lnTo>
                <a:lnTo>
                  <a:pt x="322735" y="1511300"/>
                </a:lnTo>
                <a:lnTo>
                  <a:pt x="342471" y="1536700"/>
                </a:lnTo>
                <a:lnTo>
                  <a:pt x="363892" y="1562100"/>
                </a:lnTo>
                <a:lnTo>
                  <a:pt x="386860" y="1587500"/>
                </a:lnTo>
                <a:lnTo>
                  <a:pt x="411234" y="1600200"/>
                </a:lnTo>
                <a:lnTo>
                  <a:pt x="436875" y="1625600"/>
                </a:lnTo>
                <a:lnTo>
                  <a:pt x="463642" y="1638300"/>
                </a:lnTo>
                <a:lnTo>
                  <a:pt x="491397" y="1651000"/>
                </a:lnTo>
                <a:lnTo>
                  <a:pt x="520000" y="1663700"/>
                </a:lnTo>
                <a:lnTo>
                  <a:pt x="579188" y="1689100"/>
                </a:lnTo>
                <a:lnTo>
                  <a:pt x="701589" y="1689100"/>
                </a:lnTo>
                <a:lnTo>
                  <a:pt x="732212" y="1676400"/>
                </a:lnTo>
                <a:lnTo>
                  <a:pt x="762566" y="1676400"/>
                </a:lnTo>
                <a:lnTo>
                  <a:pt x="821904" y="1651000"/>
                </a:lnTo>
                <a:lnTo>
                  <a:pt x="850609" y="1625600"/>
                </a:lnTo>
                <a:lnTo>
                  <a:pt x="1434913" y="1625600"/>
                </a:lnTo>
                <a:lnTo>
                  <a:pt x="1442834" y="1612900"/>
                </a:lnTo>
                <a:lnTo>
                  <a:pt x="1457054" y="1587500"/>
                </a:lnTo>
                <a:lnTo>
                  <a:pt x="1469544" y="1562100"/>
                </a:lnTo>
                <a:lnTo>
                  <a:pt x="1480201" y="1536700"/>
                </a:lnTo>
                <a:lnTo>
                  <a:pt x="1763396" y="1536700"/>
                </a:lnTo>
                <a:lnTo>
                  <a:pt x="1802648" y="1511300"/>
                </a:lnTo>
                <a:lnTo>
                  <a:pt x="1837667" y="1485900"/>
                </a:lnTo>
                <a:lnTo>
                  <a:pt x="1853399" y="1460500"/>
                </a:lnTo>
                <a:lnTo>
                  <a:pt x="1867845" y="1447800"/>
                </a:lnTo>
                <a:lnTo>
                  <a:pt x="1880929" y="1422400"/>
                </a:lnTo>
                <a:lnTo>
                  <a:pt x="1892575" y="1397000"/>
                </a:lnTo>
                <a:lnTo>
                  <a:pt x="1902707" y="1384300"/>
                </a:lnTo>
                <a:lnTo>
                  <a:pt x="1918125" y="1333500"/>
                </a:lnTo>
                <a:lnTo>
                  <a:pt x="1926576" y="1282700"/>
                </a:lnTo>
                <a:lnTo>
                  <a:pt x="1927999" y="1257300"/>
                </a:lnTo>
                <a:lnTo>
                  <a:pt x="1940527" y="1244600"/>
                </a:lnTo>
                <a:lnTo>
                  <a:pt x="1977410" y="1244600"/>
                </a:lnTo>
                <a:lnTo>
                  <a:pt x="1989433" y="1231900"/>
                </a:lnTo>
                <a:lnTo>
                  <a:pt x="2001301" y="1231900"/>
                </a:lnTo>
                <a:lnTo>
                  <a:pt x="2013002" y="1219200"/>
                </a:lnTo>
                <a:lnTo>
                  <a:pt x="2035860" y="1219200"/>
                </a:lnTo>
                <a:lnTo>
                  <a:pt x="2046993" y="1206500"/>
                </a:lnTo>
                <a:lnTo>
                  <a:pt x="2057914" y="1193800"/>
                </a:lnTo>
                <a:lnTo>
                  <a:pt x="2068611" y="1193800"/>
                </a:lnTo>
                <a:lnTo>
                  <a:pt x="2079072" y="1181100"/>
                </a:lnTo>
                <a:lnTo>
                  <a:pt x="2089287" y="1181100"/>
                </a:lnTo>
                <a:lnTo>
                  <a:pt x="2111254" y="1155700"/>
                </a:lnTo>
                <a:lnTo>
                  <a:pt x="2131347" y="1130300"/>
                </a:lnTo>
                <a:lnTo>
                  <a:pt x="2149549" y="1117600"/>
                </a:lnTo>
                <a:lnTo>
                  <a:pt x="2165845" y="1092200"/>
                </a:lnTo>
                <a:lnTo>
                  <a:pt x="2180219" y="1066800"/>
                </a:lnTo>
                <a:lnTo>
                  <a:pt x="2192656" y="1041400"/>
                </a:lnTo>
                <a:lnTo>
                  <a:pt x="2203140" y="1003300"/>
                </a:lnTo>
                <a:lnTo>
                  <a:pt x="2211656" y="977900"/>
                </a:lnTo>
                <a:lnTo>
                  <a:pt x="2218187" y="952500"/>
                </a:lnTo>
                <a:lnTo>
                  <a:pt x="2222719" y="927100"/>
                </a:lnTo>
                <a:lnTo>
                  <a:pt x="2225236" y="889000"/>
                </a:lnTo>
                <a:lnTo>
                  <a:pt x="2225722" y="863600"/>
                </a:lnTo>
                <a:lnTo>
                  <a:pt x="2224162" y="838200"/>
                </a:lnTo>
                <a:lnTo>
                  <a:pt x="2220540" y="800100"/>
                </a:lnTo>
                <a:lnTo>
                  <a:pt x="2214840" y="774700"/>
                </a:lnTo>
                <a:lnTo>
                  <a:pt x="2207047" y="749300"/>
                </a:lnTo>
                <a:lnTo>
                  <a:pt x="2197146" y="723900"/>
                </a:lnTo>
                <a:lnTo>
                  <a:pt x="2185120" y="685800"/>
                </a:lnTo>
                <a:lnTo>
                  <a:pt x="2170955" y="660400"/>
                </a:lnTo>
                <a:lnTo>
                  <a:pt x="2154635" y="635000"/>
                </a:lnTo>
                <a:lnTo>
                  <a:pt x="2158881" y="622300"/>
                </a:lnTo>
                <a:lnTo>
                  <a:pt x="2162660" y="609600"/>
                </a:lnTo>
                <a:lnTo>
                  <a:pt x="2165967" y="596900"/>
                </a:lnTo>
                <a:lnTo>
                  <a:pt x="2171001" y="571500"/>
                </a:lnTo>
                <a:lnTo>
                  <a:pt x="2174194" y="558800"/>
                </a:lnTo>
                <a:lnTo>
                  <a:pt x="2175594" y="533400"/>
                </a:lnTo>
                <a:lnTo>
                  <a:pt x="2175250" y="508000"/>
                </a:lnTo>
                <a:lnTo>
                  <a:pt x="2173212" y="482600"/>
                </a:lnTo>
                <a:lnTo>
                  <a:pt x="2169530" y="457200"/>
                </a:lnTo>
                <a:lnTo>
                  <a:pt x="2164251" y="431800"/>
                </a:lnTo>
                <a:lnTo>
                  <a:pt x="2157425" y="419100"/>
                </a:lnTo>
                <a:lnTo>
                  <a:pt x="2149102" y="393700"/>
                </a:lnTo>
                <a:lnTo>
                  <a:pt x="2139331" y="368300"/>
                </a:lnTo>
                <a:lnTo>
                  <a:pt x="2128160" y="355600"/>
                </a:lnTo>
                <a:lnTo>
                  <a:pt x="2115639" y="330200"/>
                </a:lnTo>
                <a:lnTo>
                  <a:pt x="2101818" y="317500"/>
                </a:lnTo>
                <a:lnTo>
                  <a:pt x="2086744" y="304800"/>
                </a:lnTo>
                <a:lnTo>
                  <a:pt x="2070468" y="279400"/>
                </a:lnTo>
                <a:lnTo>
                  <a:pt x="2053038" y="266700"/>
                </a:lnTo>
                <a:lnTo>
                  <a:pt x="2034505" y="254000"/>
                </a:lnTo>
                <a:lnTo>
                  <a:pt x="2014916" y="241300"/>
                </a:lnTo>
                <a:lnTo>
                  <a:pt x="1994321" y="241300"/>
                </a:lnTo>
                <a:lnTo>
                  <a:pt x="1972769" y="228600"/>
                </a:lnTo>
                <a:lnTo>
                  <a:pt x="1970176" y="215900"/>
                </a:lnTo>
                <a:lnTo>
                  <a:pt x="718056" y="215900"/>
                </a:lnTo>
                <a:lnTo>
                  <a:pt x="706947" y="203200"/>
                </a:lnTo>
                <a:lnTo>
                  <a:pt x="695655" y="203200"/>
                </a:lnTo>
                <a:lnTo>
                  <a:pt x="684193" y="190500"/>
                </a:lnTo>
                <a:lnTo>
                  <a:pt x="660807" y="190500"/>
                </a:lnTo>
                <a:lnTo>
                  <a:pt x="648907" y="177800"/>
                </a:lnTo>
                <a:close/>
              </a:path>
              <a:path w="2226310" h="1790700">
                <a:moveTo>
                  <a:pt x="1697910" y="1562100"/>
                </a:moveTo>
                <a:lnTo>
                  <a:pt x="1562997" y="1562100"/>
                </a:lnTo>
                <a:lnTo>
                  <a:pt x="1575473" y="1574800"/>
                </a:lnTo>
                <a:lnTo>
                  <a:pt x="1674622" y="1574800"/>
                </a:lnTo>
                <a:lnTo>
                  <a:pt x="1697910" y="1562100"/>
                </a:lnTo>
                <a:close/>
              </a:path>
              <a:path w="2226310" h="1790700">
                <a:moveTo>
                  <a:pt x="1763396" y="1536700"/>
                </a:moveTo>
                <a:lnTo>
                  <a:pt x="1491425" y="1536700"/>
                </a:lnTo>
                <a:lnTo>
                  <a:pt x="1502879" y="1549400"/>
                </a:lnTo>
                <a:lnTo>
                  <a:pt x="1526407" y="1549400"/>
                </a:lnTo>
                <a:lnTo>
                  <a:pt x="1538448" y="1562100"/>
                </a:lnTo>
                <a:lnTo>
                  <a:pt x="1720518" y="1562100"/>
                </a:lnTo>
                <a:lnTo>
                  <a:pt x="1742373" y="1549400"/>
                </a:lnTo>
                <a:lnTo>
                  <a:pt x="1763396" y="1536700"/>
                </a:lnTo>
                <a:close/>
              </a:path>
              <a:path w="2226310" h="1790700">
                <a:moveTo>
                  <a:pt x="1031526" y="63500"/>
                </a:moveTo>
                <a:lnTo>
                  <a:pt x="883923" y="63500"/>
                </a:lnTo>
                <a:lnTo>
                  <a:pt x="863848" y="76200"/>
                </a:lnTo>
                <a:lnTo>
                  <a:pt x="825379" y="101600"/>
                </a:lnTo>
                <a:lnTo>
                  <a:pt x="789765" y="127000"/>
                </a:lnTo>
                <a:lnTo>
                  <a:pt x="757742" y="152400"/>
                </a:lnTo>
                <a:lnTo>
                  <a:pt x="743308" y="177800"/>
                </a:lnTo>
                <a:lnTo>
                  <a:pt x="730049" y="190500"/>
                </a:lnTo>
                <a:lnTo>
                  <a:pt x="718056" y="215900"/>
                </a:lnTo>
                <a:lnTo>
                  <a:pt x="1970176" y="215900"/>
                </a:lnTo>
                <a:lnTo>
                  <a:pt x="1959053" y="177800"/>
                </a:lnTo>
                <a:lnTo>
                  <a:pt x="1943137" y="139700"/>
                </a:lnTo>
                <a:lnTo>
                  <a:pt x="1153312" y="139700"/>
                </a:lnTo>
                <a:lnTo>
                  <a:pt x="1144177" y="127000"/>
                </a:lnTo>
                <a:lnTo>
                  <a:pt x="1134689" y="114300"/>
                </a:lnTo>
                <a:lnTo>
                  <a:pt x="1124863" y="114300"/>
                </a:lnTo>
                <a:lnTo>
                  <a:pt x="1114715" y="101600"/>
                </a:lnTo>
                <a:lnTo>
                  <a:pt x="1104259" y="101600"/>
                </a:lnTo>
                <a:lnTo>
                  <a:pt x="1093510" y="88900"/>
                </a:lnTo>
                <a:lnTo>
                  <a:pt x="1073210" y="76200"/>
                </a:lnTo>
                <a:lnTo>
                  <a:pt x="1052518" y="76200"/>
                </a:lnTo>
                <a:lnTo>
                  <a:pt x="1031526" y="63500"/>
                </a:lnTo>
                <a:close/>
              </a:path>
              <a:path w="2226310" h="1790700">
                <a:moveTo>
                  <a:pt x="612524" y="165100"/>
                </a:moveTo>
                <a:lnTo>
                  <a:pt x="500047" y="165100"/>
                </a:lnTo>
                <a:lnTo>
                  <a:pt x="471968" y="177800"/>
                </a:lnTo>
                <a:lnTo>
                  <a:pt x="624753" y="177800"/>
                </a:lnTo>
                <a:lnTo>
                  <a:pt x="612524" y="165100"/>
                </a:lnTo>
                <a:close/>
              </a:path>
              <a:path w="2226310" h="1790700">
                <a:moveTo>
                  <a:pt x="1424550" y="12700"/>
                </a:moveTo>
                <a:lnTo>
                  <a:pt x="1286513" y="12700"/>
                </a:lnTo>
                <a:lnTo>
                  <a:pt x="1270219" y="25400"/>
                </a:lnTo>
                <a:lnTo>
                  <a:pt x="1254387" y="38100"/>
                </a:lnTo>
                <a:lnTo>
                  <a:pt x="1239092" y="38100"/>
                </a:lnTo>
                <a:lnTo>
                  <a:pt x="1210410" y="63500"/>
                </a:lnTo>
                <a:lnTo>
                  <a:pt x="1173274" y="101600"/>
                </a:lnTo>
                <a:lnTo>
                  <a:pt x="1162763" y="127000"/>
                </a:lnTo>
                <a:lnTo>
                  <a:pt x="1153312" y="139700"/>
                </a:lnTo>
                <a:lnTo>
                  <a:pt x="1943137" y="139700"/>
                </a:lnTo>
                <a:lnTo>
                  <a:pt x="1936816" y="127000"/>
                </a:lnTo>
                <a:lnTo>
                  <a:pt x="1930005" y="114300"/>
                </a:lnTo>
                <a:lnTo>
                  <a:pt x="1922715" y="114300"/>
                </a:lnTo>
                <a:lnTo>
                  <a:pt x="1914956" y="101600"/>
                </a:lnTo>
                <a:lnTo>
                  <a:pt x="1534296" y="101600"/>
                </a:lnTo>
                <a:lnTo>
                  <a:pt x="1526378" y="88900"/>
                </a:lnTo>
                <a:lnTo>
                  <a:pt x="1517971" y="76200"/>
                </a:lnTo>
                <a:lnTo>
                  <a:pt x="1509097" y="63500"/>
                </a:lnTo>
                <a:lnTo>
                  <a:pt x="1499777" y="63500"/>
                </a:lnTo>
                <a:lnTo>
                  <a:pt x="1490032" y="50800"/>
                </a:lnTo>
                <a:lnTo>
                  <a:pt x="1479883" y="50800"/>
                </a:lnTo>
                <a:lnTo>
                  <a:pt x="1469352" y="38100"/>
                </a:lnTo>
                <a:lnTo>
                  <a:pt x="1458461" y="25400"/>
                </a:lnTo>
                <a:lnTo>
                  <a:pt x="1441647" y="25400"/>
                </a:lnTo>
                <a:lnTo>
                  <a:pt x="1424550" y="12700"/>
                </a:lnTo>
                <a:close/>
              </a:path>
              <a:path w="2226310" h="1790700">
                <a:moveTo>
                  <a:pt x="1802041" y="12700"/>
                </a:moveTo>
                <a:lnTo>
                  <a:pt x="1649770" y="12700"/>
                </a:lnTo>
                <a:lnTo>
                  <a:pt x="1631460" y="25400"/>
                </a:lnTo>
                <a:lnTo>
                  <a:pt x="1613607" y="38100"/>
                </a:lnTo>
                <a:lnTo>
                  <a:pt x="1596298" y="38100"/>
                </a:lnTo>
                <a:lnTo>
                  <a:pt x="1579625" y="50800"/>
                </a:lnTo>
                <a:lnTo>
                  <a:pt x="1563674" y="63500"/>
                </a:lnTo>
                <a:lnTo>
                  <a:pt x="1548535" y="88900"/>
                </a:lnTo>
                <a:lnTo>
                  <a:pt x="1534296" y="101600"/>
                </a:lnTo>
                <a:lnTo>
                  <a:pt x="1914956" y="101600"/>
                </a:lnTo>
                <a:lnTo>
                  <a:pt x="1906739" y="88900"/>
                </a:lnTo>
                <a:lnTo>
                  <a:pt x="1898074" y="76200"/>
                </a:lnTo>
                <a:lnTo>
                  <a:pt x="1888972" y="76200"/>
                </a:lnTo>
                <a:lnTo>
                  <a:pt x="1872803" y="50800"/>
                </a:lnTo>
                <a:lnTo>
                  <a:pt x="1855936" y="50800"/>
                </a:lnTo>
                <a:lnTo>
                  <a:pt x="1838461" y="38100"/>
                </a:lnTo>
                <a:lnTo>
                  <a:pt x="1820467" y="25400"/>
                </a:lnTo>
                <a:lnTo>
                  <a:pt x="1802041" y="12700"/>
                </a:lnTo>
                <a:close/>
              </a:path>
              <a:path w="2226310" h="1790700">
                <a:moveTo>
                  <a:pt x="989011" y="50800"/>
                </a:moveTo>
                <a:lnTo>
                  <a:pt x="946401" y="50800"/>
                </a:lnTo>
                <a:lnTo>
                  <a:pt x="925291" y="63500"/>
                </a:lnTo>
                <a:lnTo>
                  <a:pt x="1010326" y="63500"/>
                </a:lnTo>
                <a:lnTo>
                  <a:pt x="989011" y="50800"/>
                </a:lnTo>
                <a:close/>
              </a:path>
              <a:path w="2226310" h="1790700">
                <a:moveTo>
                  <a:pt x="1372303" y="0"/>
                </a:moveTo>
                <a:lnTo>
                  <a:pt x="1354817" y="0"/>
                </a:lnTo>
                <a:lnTo>
                  <a:pt x="1337421" y="12700"/>
                </a:lnTo>
                <a:lnTo>
                  <a:pt x="1389803" y="12700"/>
                </a:lnTo>
                <a:lnTo>
                  <a:pt x="1372303" y="0"/>
                </a:lnTo>
                <a:close/>
              </a:path>
              <a:path w="2226310" h="1790700">
                <a:moveTo>
                  <a:pt x="1725803" y="0"/>
                </a:moveTo>
                <a:lnTo>
                  <a:pt x="1706554" y="12700"/>
                </a:lnTo>
                <a:lnTo>
                  <a:pt x="1745065" y="12700"/>
                </a:lnTo>
                <a:lnTo>
                  <a:pt x="172580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3020727" y="2637830"/>
            <a:ext cx="2226310" cy="1791970"/>
          </a:xfrm>
          <a:custGeom>
            <a:avLst/>
            <a:gdLst/>
            <a:ahLst/>
            <a:cxnLst/>
            <a:rect l="l" t="t" r="r" b="b"/>
            <a:pathLst>
              <a:path w="2226310" h="1791970">
                <a:moveTo>
                  <a:pt x="202623" y="589957"/>
                </a:moveTo>
                <a:lnTo>
                  <a:pt x="199924" y="558829"/>
                </a:lnTo>
                <a:lnTo>
                  <a:pt x="199533" y="528059"/>
                </a:lnTo>
                <a:lnTo>
                  <a:pt x="201375" y="497756"/>
                </a:lnTo>
                <a:lnTo>
                  <a:pt x="211449" y="438997"/>
                </a:lnTo>
                <a:lnTo>
                  <a:pt x="229533" y="383434"/>
                </a:lnTo>
                <a:lnTo>
                  <a:pt x="255016" y="331949"/>
                </a:lnTo>
                <a:lnTo>
                  <a:pt x="287284" y="285427"/>
                </a:lnTo>
                <a:lnTo>
                  <a:pt x="325726" y="244749"/>
                </a:lnTo>
                <a:lnTo>
                  <a:pt x="369729" y="210799"/>
                </a:lnTo>
                <a:lnTo>
                  <a:pt x="418680" y="184459"/>
                </a:lnTo>
                <a:lnTo>
                  <a:pt x="471968" y="166613"/>
                </a:lnTo>
                <a:lnTo>
                  <a:pt x="512613" y="159531"/>
                </a:lnTo>
                <a:lnTo>
                  <a:pt x="550331" y="157693"/>
                </a:lnTo>
                <a:lnTo>
                  <a:pt x="562868" y="158078"/>
                </a:lnTo>
                <a:lnTo>
                  <a:pt x="612523" y="164538"/>
                </a:lnTo>
                <a:lnTo>
                  <a:pt x="660807" y="178741"/>
                </a:lnTo>
                <a:lnTo>
                  <a:pt x="695655" y="194373"/>
                </a:lnTo>
                <a:lnTo>
                  <a:pt x="718056" y="207126"/>
                </a:lnTo>
                <a:lnTo>
                  <a:pt x="730049" y="186177"/>
                </a:lnTo>
                <a:lnTo>
                  <a:pt x="757742" y="148387"/>
                </a:lnTo>
                <a:lnTo>
                  <a:pt x="789765" y="116304"/>
                </a:lnTo>
                <a:lnTo>
                  <a:pt x="825379" y="90202"/>
                </a:lnTo>
                <a:lnTo>
                  <a:pt x="863848" y="70355"/>
                </a:lnTo>
                <a:lnTo>
                  <a:pt x="904434" y="57035"/>
                </a:lnTo>
                <a:lnTo>
                  <a:pt x="946401" y="50517"/>
                </a:lnTo>
                <a:lnTo>
                  <a:pt x="967671" y="49894"/>
                </a:lnTo>
                <a:lnTo>
                  <a:pt x="989011" y="51074"/>
                </a:lnTo>
                <a:lnTo>
                  <a:pt x="1031526" y="58979"/>
                </a:lnTo>
                <a:lnTo>
                  <a:pt x="1073210" y="74508"/>
                </a:lnTo>
                <a:lnTo>
                  <a:pt x="1114715" y="98955"/>
                </a:lnTo>
                <a:lnTo>
                  <a:pt x="1144176" y="123306"/>
                </a:lnTo>
                <a:lnTo>
                  <a:pt x="1153311" y="132373"/>
                </a:lnTo>
                <a:lnTo>
                  <a:pt x="1162763" y="115250"/>
                </a:lnTo>
                <a:lnTo>
                  <a:pt x="1197171" y="70327"/>
                </a:lnTo>
                <a:lnTo>
                  <a:pt x="1239092" y="35737"/>
                </a:lnTo>
                <a:lnTo>
                  <a:pt x="1286513" y="12332"/>
                </a:lnTo>
                <a:lnTo>
                  <a:pt x="1337421" y="966"/>
                </a:lnTo>
                <a:lnTo>
                  <a:pt x="1354817" y="0"/>
                </a:lnTo>
                <a:lnTo>
                  <a:pt x="1372303" y="497"/>
                </a:lnTo>
                <a:lnTo>
                  <a:pt x="1424550" y="11090"/>
                </a:lnTo>
                <a:lnTo>
                  <a:pt x="1469353" y="32429"/>
                </a:lnTo>
                <a:lnTo>
                  <a:pt x="1509097" y="64042"/>
                </a:lnTo>
                <a:lnTo>
                  <a:pt x="1534296" y="93616"/>
                </a:lnTo>
                <a:lnTo>
                  <a:pt x="1548535" y="77601"/>
                </a:lnTo>
                <a:lnTo>
                  <a:pt x="1579625" y="49998"/>
                </a:lnTo>
                <a:lnTo>
                  <a:pt x="1613607" y="28370"/>
                </a:lnTo>
                <a:lnTo>
                  <a:pt x="1649770" y="12804"/>
                </a:lnTo>
                <a:lnTo>
                  <a:pt x="1687406" y="3387"/>
                </a:lnTo>
                <a:lnTo>
                  <a:pt x="1725803" y="204"/>
                </a:lnTo>
                <a:lnTo>
                  <a:pt x="1745065" y="978"/>
                </a:lnTo>
                <a:lnTo>
                  <a:pt x="1783273" y="7310"/>
                </a:lnTo>
                <a:lnTo>
                  <a:pt x="1820467" y="20093"/>
                </a:lnTo>
                <a:lnTo>
                  <a:pt x="1855937" y="39415"/>
                </a:lnTo>
                <a:lnTo>
                  <a:pt x="1888973" y="65360"/>
                </a:lnTo>
                <a:lnTo>
                  <a:pt x="1914957" y="93259"/>
                </a:lnTo>
                <a:lnTo>
                  <a:pt x="1936817" y="124754"/>
                </a:lnTo>
                <a:lnTo>
                  <a:pt x="1954266" y="159303"/>
                </a:lnTo>
                <a:lnTo>
                  <a:pt x="1967018" y="196360"/>
                </a:lnTo>
                <a:lnTo>
                  <a:pt x="1972769" y="222191"/>
                </a:lnTo>
                <a:lnTo>
                  <a:pt x="1994321" y="230114"/>
                </a:lnTo>
                <a:lnTo>
                  <a:pt x="2034505" y="250930"/>
                </a:lnTo>
                <a:lnTo>
                  <a:pt x="2070468" y="277755"/>
                </a:lnTo>
                <a:lnTo>
                  <a:pt x="2101817" y="309846"/>
                </a:lnTo>
                <a:lnTo>
                  <a:pt x="2128160" y="346461"/>
                </a:lnTo>
                <a:lnTo>
                  <a:pt x="2149102" y="386857"/>
                </a:lnTo>
                <a:lnTo>
                  <a:pt x="2164251" y="430292"/>
                </a:lnTo>
                <a:lnTo>
                  <a:pt x="2173212" y="476023"/>
                </a:lnTo>
                <a:lnTo>
                  <a:pt x="2175593" y="523308"/>
                </a:lnTo>
                <a:lnTo>
                  <a:pt x="2174193" y="547301"/>
                </a:lnTo>
                <a:lnTo>
                  <a:pt x="2165967" y="595524"/>
                </a:lnTo>
                <a:lnTo>
                  <a:pt x="2154635" y="631916"/>
                </a:lnTo>
                <a:lnTo>
                  <a:pt x="2170956" y="658005"/>
                </a:lnTo>
                <a:lnTo>
                  <a:pt x="2197146" y="712759"/>
                </a:lnTo>
                <a:lnTo>
                  <a:pt x="2214841" y="770047"/>
                </a:lnTo>
                <a:lnTo>
                  <a:pt x="2224162" y="828783"/>
                </a:lnTo>
                <a:lnTo>
                  <a:pt x="2225723" y="858356"/>
                </a:lnTo>
                <a:lnTo>
                  <a:pt x="2225237" y="887885"/>
                </a:lnTo>
                <a:lnTo>
                  <a:pt x="2218188" y="946267"/>
                </a:lnTo>
                <a:lnTo>
                  <a:pt x="2203141" y="1002847"/>
                </a:lnTo>
                <a:lnTo>
                  <a:pt x="2180220" y="1056539"/>
                </a:lnTo>
                <a:lnTo>
                  <a:pt x="2149549" y="1106260"/>
                </a:lnTo>
                <a:lnTo>
                  <a:pt x="2111254" y="1150925"/>
                </a:lnTo>
                <a:lnTo>
                  <a:pt x="2079072" y="1179306"/>
                </a:lnTo>
                <a:lnTo>
                  <a:pt x="2046993" y="1201556"/>
                </a:lnTo>
                <a:lnTo>
                  <a:pt x="2013002" y="1219801"/>
                </a:lnTo>
                <a:lnTo>
                  <a:pt x="1977409" y="1233897"/>
                </a:lnTo>
                <a:lnTo>
                  <a:pt x="1940526" y="1243701"/>
                </a:lnTo>
                <a:lnTo>
                  <a:pt x="1927999" y="1245990"/>
                </a:lnTo>
                <a:lnTo>
                  <a:pt x="1926576" y="1272764"/>
                </a:lnTo>
                <a:lnTo>
                  <a:pt x="1918125" y="1324380"/>
                </a:lnTo>
                <a:lnTo>
                  <a:pt x="1902707" y="1372868"/>
                </a:lnTo>
                <a:lnTo>
                  <a:pt x="1880930" y="1417562"/>
                </a:lnTo>
                <a:lnTo>
                  <a:pt x="1853400" y="1457799"/>
                </a:lnTo>
                <a:lnTo>
                  <a:pt x="1820725" y="1492914"/>
                </a:lnTo>
                <a:lnTo>
                  <a:pt x="1783514" y="1522242"/>
                </a:lnTo>
                <a:lnTo>
                  <a:pt x="1742373" y="1545119"/>
                </a:lnTo>
                <a:lnTo>
                  <a:pt x="1697910" y="1560882"/>
                </a:lnTo>
                <a:lnTo>
                  <a:pt x="1650732" y="1568864"/>
                </a:lnTo>
                <a:lnTo>
                  <a:pt x="1626316" y="1569731"/>
                </a:lnTo>
                <a:lnTo>
                  <a:pt x="1613497" y="1569315"/>
                </a:lnTo>
                <a:lnTo>
                  <a:pt x="1575473" y="1564483"/>
                </a:lnTo>
                <a:lnTo>
                  <a:pt x="1538448" y="1554385"/>
                </a:lnTo>
                <a:lnTo>
                  <a:pt x="1502879" y="1539166"/>
                </a:lnTo>
                <a:lnTo>
                  <a:pt x="1480201" y="1526247"/>
                </a:lnTo>
                <a:lnTo>
                  <a:pt x="1469544" y="1555010"/>
                </a:lnTo>
                <a:lnTo>
                  <a:pt x="1442834" y="1608575"/>
                </a:lnTo>
                <a:lnTo>
                  <a:pt x="1409627" y="1656391"/>
                </a:lnTo>
                <a:lnTo>
                  <a:pt x="1370760" y="1697897"/>
                </a:lnTo>
                <a:lnTo>
                  <a:pt x="1327070" y="1732532"/>
                </a:lnTo>
                <a:lnTo>
                  <a:pt x="1279394" y="1759736"/>
                </a:lnTo>
                <a:lnTo>
                  <a:pt x="1228568" y="1778948"/>
                </a:lnTo>
                <a:lnTo>
                  <a:pt x="1175432" y="1789607"/>
                </a:lnTo>
                <a:lnTo>
                  <a:pt x="1148258" y="1791554"/>
                </a:lnTo>
                <a:lnTo>
                  <a:pt x="1120820" y="1791152"/>
                </a:lnTo>
                <a:lnTo>
                  <a:pt x="1065571" y="1783024"/>
                </a:lnTo>
                <a:lnTo>
                  <a:pt x="1025975" y="1770901"/>
                </a:lnTo>
                <a:lnTo>
                  <a:pt x="991123" y="1755397"/>
                </a:lnTo>
                <a:lnTo>
                  <a:pt x="958169" y="1735955"/>
                </a:lnTo>
                <a:lnTo>
                  <a:pt x="927378" y="1712791"/>
                </a:lnTo>
                <a:lnTo>
                  <a:pt x="899012" y="1686117"/>
                </a:lnTo>
                <a:lnTo>
                  <a:pt x="873334" y="1656150"/>
                </a:lnTo>
                <a:lnTo>
                  <a:pt x="850609" y="1623103"/>
                </a:lnTo>
                <a:lnTo>
                  <a:pt x="821904" y="1640149"/>
                </a:lnTo>
                <a:lnTo>
                  <a:pt x="762566" y="1665843"/>
                </a:lnTo>
                <a:lnTo>
                  <a:pt x="701589" y="1680587"/>
                </a:lnTo>
                <a:lnTo>
                  <a:pt x="640091" y="1684682"/>
                </a:lnTo>
                <a:lnTo>
                  <a:pt x="609495" y="1682830"/>
                </a:lnTo>
                <a:lnTo>
                  <a:pt x="549310" y="1671514"/>
                </a:lnTo>
                <a:lnTo>
                  <a:pt x="491398" y="1650299"/>
                </a:lnTo>
                <a:lnTo>
                  <a:pt x="436875" y="1619485"/>
                </a:lnTo>
                <a:lnTo>
                  <a:pt x="386860" y="1579373"/>
                </a:lnTo>
                <a:lnTo>
                  <a:pt x="342471" y="1530261"/>
                </a:lnTo>
                <a:lnTo>
                  <a:pt x="304824" y="1472452"/>
                </a:lnTo>
                <a:lnTo>
                  <a:pt x="300626" y="1464583"/>
                </a:lnTo>
                <a:lnTo>
                  <a:pt x="282268" y="1466120"/>
                </a:lnTo>
                <a:lnTo>
                  <a:pt x="228878" y="1461200"/>
                </a:lnTo>
                <a:lnTo>
                  <a:pt x="179358" y="1443143"/>
                </a:lnTo>
                <a:lnTo>
                  <a:pt x="135439" y="1413443"/>
                </a:lnTo>
                <a:lnTo>
                  <a:pt x="98851" y="1373594"/>
                </a:lnTo>
                <a:lnTo>
                  <a:pt x="71322" y="1325091"/>
                </a:lnTo>
                <a:lnTo>
                  <a:pt x="58857" y="1288686"/>
                </a:lnTo>
                <a:lnTo>
                  <a:pt x="51700" y="1249541"/>
                </a:lnTo>
                <a:lnTo>
                  <a:pt x="50182" y="1223530"/>
                </a:lnTo>
                <a:lnTo>
                  <a:pt x="50369" y="1210587"/>
                </a:lnTo>
                <a:lnTo>
                  <a:pt x="54623" y="1172306"/>
                </a:lnTo>
                <a:lnTo>
                  <a:pt x="64256" y="1135387"/>
                </a:lnTo>
                <a:lnTo>
                  <a:pt x="85109" y="1089464"/>
                </a:lnTo>
                <a:lnTo>
                  <a:pt x="106488" y="1058390"/>
                </a:lnTo>
                <a:lnTo>
                  <a:pt x="91645" y="1046748"/>
                </a:lnTo>
                <a:lnTo>
                  <a:pt x="53341" y="1005709"/>
                </a:lnTo>
                <a:lnTo>
                  <a:pt x="24871" y="957249"/>
                </a:lnTo>
                <a:lnTo>
                  <a:pt x="6877" y="903606"/>
                </a:lnTo>
                <a:lnTo>
                  <a:pt x="0" y="847021"/>
                </a:lnTo>
                <a:lnTo>
                  <a:pt x="288" y="827893"/>
                </a:lnTo>
                <a:lnTo>
                  <a:pt x="4880" y="789734"/>
                </a:lnTo>
                <a:lnTo>
                  <a:pt x="14982" y="752260"/>
                </a:lnTo>
                <a:lnTo>
                  <a:pt x="30785" y="716132"/>
                </a:lnTo>
                <a:lnTo>
                  <a:pt x="53127" y="681359"/>
                </a:lnTo>
                <a:lnTo>
                  <a:pt x="80199" y="651695"/>
                </a:lnTo>
                <a:lnTo>
                  <a:pt x="111288" y="627647"/>
                </a:lnTo>
                <a:lnTo>
                  <a:pt x="145684" y="609718"/>
                </a:lnTo>
                <a:lnTo>
                  <a:pt x="182675" y="598415"/>
                </a:lnTo>
                <a:lnTo>
                  <a:pt x="195458" y="596206"/>
                </a:lnTo>
                <a:lnTo>
                  <a:pt x="202623" y="589957"/>
                </a:lnTo>
                <a:close/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3142193" y="3689307"/>
            <a:ext cx="122555" cy="29209"/>
          </a:xfrm>
          <a:custGeom>
            <a:avLst/>
            <a:gdLst/>
            <a:ahLst/>
            <a:cxnLst/>
            <a:rect l="l" t="t" r="r" b="b"/>
            <a:pathLst>
              <a:path w="122555" h="29210">
                <a:moveTo>
                  <a:pt x="121955" y="27898"/>
                </a:moveTo>
                <a:lnTo>
                  <a:pt x="109272" y="28588"/>
                </a:lnTo>
                <a:lnTo>
                  <a:pt x="96619" y="28485"/>
                </a:lnTo>
                <a:lnTo>
                  <a:pt x="84025" y="27597"/>
                </a:lnTo>
                <a:lnTo>
                  <a:pt x="34831" y="16333"/>
                </a:lnTo>
                <a:lnTo>
                  <a:pt x="11354" y="618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3330390" y="4078743"/>
            <a:ext cx="48895" cy="14604"/>
          </a:xfrm>
          <a:custGeom>
            <a:avLst/>
            <a:gdLst/>
            <a:ahLst/>
            <a:cxnLst/>
            <a:rect l="l" t="t" r="r" b="b"/>
            <a:pathLst>
              <a:path w="48894" h="14604">
                <a:moveTo>
                  <a:pt x="48742" y="0"/>
                </a:moveTo>
                <a:lnTo>
                  <a:pt x="36849" y="4771"/>
                </a:lnTo>
                <a:lnTo>
                  <a:pt x="24741" y="8796"/>
                </a:lnTo>
                <a:lnTo>
                  <a:pt x="12448" y="12068"/>
                </a:lnTo>
                <a:lnTo>
                  <a:pt x="0" y="14578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3837368" y="4183843"/>
            <a:ext cx="33655" cy="69215"/>
          </a:xfrm>
          <a:custGeom>
            <a:avLst/>
            <a:gdLst/>
            <a:ahLst/>
            <a:cxnLst/>
            <a:rect l="l" t="t" r="r" b="b"/>
            <a:pathLst>
              <a:path w="33655" h="69214">
                <a:moveTo>
                  <a:pt x="33081" y="68624"/>
                </a:moveTo>
                <a:lnTo>
                  <a:pt x="9606" y="23683"/>
                </a:lnTo>
                <a:lnTo>
                  <a:pt x="4621" y="11934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4493119" y="4072609"/>
            <a:ext cx="12700" cy="75565"/>
          </a:xfrm>
          <a:custGeom>
            <a:avLst/>
            <a:gdLst/>
            <a:ahLst/>
            <a:cxnLst/>
            <a:rect l="l" t="t" r="r" b="b"/>
            <a:pathLst>
              <a:path w="12700" h="75564">
                <a:moveTo>
                  <a:pt x="12645" y="0"/>
                </a:moveTo>
                <a:lnTo>
                  <a:pt x="8036" y="37935"/>
                </a:lnTo>
                <a:lnTo>
                  <a:pt x="3056" y="62852"/>
                </a:lnTo>
                <a:lnTo>
                  <a:pt x="0" y="75167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4778535" y="3583607"/>
            <a:ext cx="167640" cy="295910"/>
          </a:xfrm>
          <a:custGeom>
            <a:avLst/>
            <a:gdLst/>
            <a:ahLst/>
            <a:cxnLst/>
            <a:rect l="l" t="t" r="r" b="b"/>
            <a:pathLst>
              <a:path w="167639" h="295910">
                <a:moveTo>
                  <a:pt x="0" y="0"/>
                </a:moveTo>
                <a:lnTo>
                  <a:pt x="43741" y="28652"/>
                </a:lnTo>
                <a:lnTo>
                  <a:pt x="81780" y="64407"/>
                </a:lnTo>
                <a:lnTo>
                  <a:pt x="113552" y="106266"/>
                </a:lnTo>
                <a:lnTo>
                  <a:pt x="138489" y="153225"/>
                </a:lnTo>
                <a:lnTo>
                  <a:pt x="156027" y="204286"/>
                </a:lnTo>
                <a:lnTo>
                  <a:pt x="165598" y="258446"/>
                </a:lnTo>
                <a:lnTo>
                  <a:pt x="166920" y="277016"/>
                </a:lnTo>
                <a:lnTo>
                  <a:pt x="167274" y="29578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5103332" y="3268576"/>
            <a:ext cx="69850" cy="106680"/>
          </a:xfrm>
          <a:custGeom>
            <a:avLst/>
            <a:gdLst/>
            <a:ahLst/>
            <a:cxnLst/>
            <a:rect l="l" t="t" r="r" b="b"/>
            <a:pathLst>
              <a:path w="69850" h="106679">
                <a:moveTo>
                  <a:pt x="69748" y="0"/>
                </a:moveTo>
                <a:lnTo>
                  <a:pt x="53361" y="35364"/>
                </a:lnTo>
                <a:lnTo>
                  <a:pt x="32961" y="67956"/>
                </a:lnTo>
                <a:lnTo>
                  <a:pt x="8826" y="97362"/>
                </a:lnTo>
                <a:lnTo>
                  <a:pt x="0" y="10638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4994356" y="2857046"/>
            <a:ext cx="4445" cy="50800"/>
          </a:xfrm>
          <a:custGeom>
            <a:avLst/>
            <a:gdLst/>
            <a:ahLst/>
            <a:cxnLst/>
            <a:rect l="l" t="t" r="r" b="b"/>
            <a:pathLst>
              <a:path w="4444" h="50800">
                <a:moveTo>
                  <a:pt x="0" y="0"/>
                </a:moveTo>
                <a:lnTo>
                  <a:pt x="1794" y="12568"/>
                </a:lnTo>
                <a:lnTo>
                  <a:pt x="3051" y="25206"/>
                </a:lnTo>
                <a:lnTo>
                  <a:pt x="3770" y="37895"/>
                </a:lnTo>
                <a:lnTo>
                  <a:pt x="3949" y="5061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4518677" y="2729721"/>
            <a:ext cx="38100" cy="66675"/>
          </a:xfrm>
          <a:custGeom>
            <a:avLst/>
            <a:gdLst/>
            <a:ahLst/>
            <a:cxnLst/>
            <a:rect l="l" t="t" r="r" b="b"/>
            <a:pathLst>
              <a:path w="38100" h="66675">
                <a:moveTo>
                  <a:pt x="0" y="66226"/>
                </a:moveTo>
                <a:lnTo>
                  <a:pt x="16686" y="31632"/>
                </a:lnTo>
                <a:lnTo>
                  <a:pt x="30239" y="10183"/>
                </a:lnTo>
                <a:lnTo>
                  <a:pt x="37713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4161791" y="2779051"/>
            <a:ext cx="15240" cy="48895"/>
          </a:xfrm>
          <a:custGeom>
            <a:avLst/>
            <a:gdLst/>
            <a:ahLst/>
            <a:cxnLst/>
            <a:rect l="l" t="t" r="r" b="b"/>
            <a:pathLst>
              <a:path w="15239" h="48895">
                <a:moveTo>
                  <a:pt x="0" y="48732"/>
                </a:moveTo>
                <a:lnTo>
                  <a:pt x="2789" y="36242"/>
                </a:lnTo>
                <a:lnTo>
                  <a:pt x="6164" y="23940"/>
                </a:lnTo>
                <a:lnTo>
                  <a:pt x="10119" y="11851"/>
                </a:lnTo>
                <a:lnTo>
                  <a:pt x="14644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3742963" y="2847347"/>
            <a:ext cx="59690" cy="48260"/>
          </a:xfrm>
          <a:custGeom>
            <a:avLst/>
            <a:gdLst/>
            <a:ahLst/>
            <a:cxnLst/>
            <a:rect l="l" t="t" r="r" b="b"/>
            <a:pathLst>
              <a:path w="59689" h="48260">
                <a:moveTo>
                  <a:pt x="0" y="0"/>
                </a:moveTo>
                <a:lnTo>
                  <a:pt x="40493" y="30420"/>
                </a:lnTo>
                <a:lnTo>
                  <a:pt x="49969" y="38979"/>
                </a:lnTo>
                <a:lnTo>
                  <a:pt x="59168" y="47904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3224591" y="3236903"/>
            <a:ext cx="10795" cy="50165"/>
          </a:xfrm>
          <a:custGeom>
            <a:avLst/>
            <a:gdLst/>
            <a:ahLst/>
            <a:cxnLst/>
            <a:rect l="l" t="t" r="r" b="b"/>
            <a:pathLst>
              <a:path w="10794" h="50164">
                <a:moveTo>
                  <a:pt x="10439" y="49705"/>
                </a:moveTo>
                <a:lnTo>
                  <a:pt x="7260" y="37426"/>
                </a:lnTo>
                <a:lnTo>
                  <a:pt x="4459" y="25042"/>
                </a:lnTo>
                <a:lnTo>
                  <a:pt x="2038" y="12563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 txBox="1"/>
          <p:nvPr/>
        </p:nvSpPr>
        <p:spPr>
          <a:xfrm>
            <a:off x="3247011" y="2956936"/>
            <a:ext cx="1800860" cy="12189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0795" algn="ctr">
              <a:lnSpc>
                <a:spcPct val="99100"/>
              </a:lnSpc>
            </a:pP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5" dirty="0">
                <a:latin typeface="Arial"/>
                <a:cs typeface="Arial"/>
              </a:rPr>
              <a:t>mp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spc="-5" dirty="0">
                <a:latin typeface="Arial"/>
                <a:cs typeface="Arial"/>
              </a:rPr>
              <a:t>v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spc="-10" dirty="0">
                <a:latin typeface="Arial"/>
                <a:cs typeface="Arial"/>
              </a:rPr>
              <a:t>g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t</a:t>
            </a:r>
            <a:r>
              <a:rPr sz="1600" b="1" spc="-15" dirty="0">
                <a:latin typeface="Arial"/>
                <a:cs typeface="Arial"/>
              </a:rPr>
              <a:t>h</a:t>
            </a:r>
            <a:r>
              <a:rPr sz="1600" b="1" dirty="0">
                <a:latin typeface="Arial"/>
                <a:cs typeface="Arial"/>
              </a:rPr>
              <a:t>e M</a:t>
            </a:r>
            <a:r>
              <a:rPr sz="1600" b="1" spc="-5" dirty="0">
                <a:latin typeface="Arial"/>
                <a:cs typeface="Arial"/>
              </a:rPr>
              <a:t>a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5" dirty="0">
                <a:latin typeface="Arial"/>
                <a:cs typeface="Arial"/>
              </a:rPr>
              <a:t>keti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spc="-10" dirty="0">
                <a:latin typeface="Arial"/>
                <a:cs typeface="Arial"/>
              </a:rPr>
              <a:t>g</a:t>
            </a:r>
            <a:r>
              <a:rPr sz="1600" b="1" spc="-5" dirty="0">
                <a:latin typeface="Arial"/>
                <a:cs typeface="Arial"/>
              </a:rPr>
              <a:t> E</a:t>
            </a:r>
            <a:r>
              <a:rPr sz="1600" b="1" spc="5" dirty="0">
                <a:latin typeface="Arial"/>
                <a:cs typeface="Arial"/>
              </a:rPr>
              <a:t>ff</a:t>
            </a:r>
            <a:r>
              <a:rPr sz="1600" b="1" spc="-5" dirty="0">
                <a:latin typeface="Arial"/>
                <a:cs typeface="Arial"/>
              </a:rPr>
              <a:t>ec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5" dirty="0">
                <a:latin typeface="Arial"/>
                <a:cs typeface="Arial"/>
              </a:rPr>
              <a:t>ve</a:t>
            </a:r>
            <a:r>
              <a:rPr sz="1600" b="1" spc="-15" dirty="0">
                <a:latin typeface="Arial"/>
                <a:cs typeface="Arial"/>
              </a:rPr>
              <a:t>n</a:t>
            </a:r>
            <a:r>
              <a:rPr sz="1600" b="1" spc="-5" dirty="0">
                <a:latin typeface="Arial"/>
                <a:cs typeface="Arial"/>
              </a:rPr>
              <a:t>es</a:t>
            </a:r>
            <a:r>
              <a:rPr sz="1600" b="1" dirty="0">
                <a:latin typeface="Arial"/>
                <a:cs typeface="Arial"/>
              </a:rPr>
              <a:t>s 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f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 </a:t>
            </a:r>
            <a:r>
              <a:rPr sz="1600" b="1" spc="-5" dirty="0">
                <a:latin typeface="Arial"/>
                <a:cs typeface="Arial"/>
              </a:rPr>
              <a:t>P</a:t>
            </a:r>
            <a:r>
              <a:rPr sz="1600" b="1" dirty="0">
                <a:latin typeface="Arial"/>
                <a:cs typeface="Arial"/>
              </a:rPr>
              <a:t>r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dirty="0">
                <a:latin typeface="Arial"/>
                <a:cs typeface="Arial"/>
              </a:rPr>
              <a:t>m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spc="5" dirty="0">
                <a:latin typeface="Arial"/>
                <a:cs typeface="Arial"/>
              </a:rPr>
              <a:t>t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spc="-10" dirty="0">
                <a:latin typeface="Arial"/>
                <a:cs typeface="Arial"/>
              </a:rPr>
              <a:t>n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w</a:t>
            </a:r>
            <a:r>
              <a:rPr sz="1600" b="1" spc="-15" dirty="0">
                <a:latin typeface="Arial"/>
                <a:cs typeface="Arial"/>
              </a:rPr>
              <a:t>h</a:t>
            </a:r>
            <a:r>
              <a:rPr sz="1600" b="1" dirty="0">
                <a:latin typeface="Arial"/>
                <a:cs typeface="Arial"/>
              </a:rPr>
              <a:t>ile it i</a:t>
            </a:r>
            <a:r>
              <a:rPr sz="1600" b="1" spc="-10" dirty="0">
                <a:latin typeface="Arial"/>
                <a:cs typeface="Arial"/>
              </a:rPr>
              <a:t>s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</a:t>
            </a:r>
            <a:r>
              <a:rPr sz="1600" b="1" dirty="0">
                <a:latin typeface="Arial"/>
                <a:cs typeface="Arial"/>
              </a:rPr>
              <a:t>til</a:t>
            </a:r>
            <a:r>
              <a:rPr sz="1600" b="1" spc="-5" dirty="0">
                <a:latin typeface="Arial"/>
                <a:cs typeface="Arial"/>
              </a:rPr>
              <a:t>l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i</a:t>
            </a:r>
            <a:r>
              <a:rPr sz="1600" b="1" spc="-10" dirty="0">
                <a:latin typeface="Arial"/>
                <a:cs typeface="Arial"/>
              </a:rPr>
              <a:t>n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P</a:t>
            </a:r>
            <a:r>
              <a:rPr sz="1600" b="1" dirty="0">
                <a:latin typeface="Arial"/>
                <a:cs typeface="Arial"/>
              </a:rPr>
              <a:t>l</a:t>
            </a:r>
            <a:r>
              <a:rPr sz="1600" b="1" spc="-15" dirty="0">
                <a:latin typeface="Arial"/>
                <a:cs typeface="Arial"/>
              </a:rPr>
              <a:t>a</a:t>
            </a:r>
            <a:r>
              <a:rPr sz="1600" b="1" dirty="0">
                <a:latin typeface="Arial"/>
                <a:cs typeface="Arial"/>
              </a:rPr>
              <a:t>y</a:t>
            </a:r>
            <a:endParaRPr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1615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4711" y="332656"/>
            <a:ext cx="10972800" cy="763286"/>
          </a:xfrm>
          <a:prstGeom prst="rect">
            <a:avLst/>
          </a:prstGeom>
        </p:spPr>
        <p:txBody>
          <a:bodyPr vert="horz" wrap="square" lIns="0" tIns="8534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33450"/>
            <a:r>
              <a:rPr dirty="0">
                <a:latin typeface="Calibri"/>
                <a:cs typeface="Calibri"/>
              </a:rPr>
              <a:t>So</a:t>
            </a:r>
            <a:r>
              <a:rPr spc="-5" dirty="0">
                <a:latin typeface="Calibri"/>
                <a:cs typeface="Calibri"/>
              </a:rPr>
              <a:t>m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 </a:t>
            </a:r>
            <a:r>
              <a:rPr spc="-40" dirty="0">
                <a:latin typeface="Calibri"/>
                <a:cs typeface="Calibri"/>
              </a:rPr>
              <a:t>M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spc="-165" dirty="0">
                <a:latin typeface="Calibri"/>
                <a:cs typeface="Calibri"/>
              </a:rPr>
              <a:t>k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 it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35" dirty="0">
                <a:latin typeface="Calibri"/>
                <a:cs typeface="Calibri"/>
              </a:rPr>
              <a:t>4</a:t>
            </a:r>
            <a:r>
              <a:rPr spc="114" dirty="0">
                <a:latin typeface="Calibri"/>
                <a:cs typeface="Calibri"/>
              </a:rPr>
              <a:t>V</a:t>
            </a:r>
            <a:r>
              <a:rPr spc="-285" dirty="0">
                <a:latin typeface="Calibri"/>
                <a:cs typeface="Calibri"/>
              </a:rPr>
              <a:t>’</a:t>
            </a:r>
            <a:r>
              <a:rPr dirty="0">
                <a:latin typeface="Calibri"/>
                <a:cs typeface="Calibri"/>
              </a:rPr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75216" y="579221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30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24633" y="1445310"/>
            <a:ext cx="7012956" cy="35840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116312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1344" y="116632"/>
            <a:ext cx="2736304" cy="1646605"/>
          </a:xfrm>
          <a:prstGeom prst="rect">
            <a:avLst/>
          </a:prstGeom>
        </p:spPr>
        <p:txBody>
          <a:bodyPr vert="horz" wrap="square" lIns="0" tIns="28956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87313" indent="44450"/>
            <a:r>
              <a:rPr spc="-5" dirty="0">
                <a:latin typeface="Calibri"/>
                <a:cs typeface="Calibri"/>
              </a:rPr>
              <a:t>H</a:t>
            </a:r>
            <a:r>
              <a:rPr spc="5" dirty="0">
                <a:latin typeface="Calibri"/>
                <a:cs typeface="Calibri"/>
              </a:rPr>
              <a:t>a</a:t>
            </a:r>
            <a:r>
              <a:rPr spc="-20" dirty="0">
                <a:latin typeface="Calibri"/>
                <a:cs typeface="Calibri"/>
              </a:rPr>
              <a:t>r</a:t>
            </a:r>
            <a:r>
              <a:rPr spc="-5" dirty="0">
                <a:latin typeface="Calibri"/>
                <a:cs typeface="Calibri"/>
              </a:rPr>
              <a:t>n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spc="-20" dirty="0">
                <a:latin typeface="Calibri"/>
                <a:cs typeface="Calibri"/>
              </a:rPr>
              <a:t>s</a:t>
            </a:r>
            <a:r>
              <a:rPr dirty="0">
                <a:latin typeface="Calibri"/>
                <a:cs typeface="Calibri"/>
              </a:rPr>
              <a:t>si</a:t>
            </a:r>
            <a:r>
              <a:rPr spc="-5" dirty="0">
                <a:latin typeface="Calibri"/>
                <a:cs typeface="Calibri"/>
              </a:rPr>
              <a:t>n</a:t>
            </a:r>
            <a:r>
              <a:rPr spc="-25" dirty="0">
                <a:latin typeface="Calibri"/>
                <a:cs typeface="Calibri"/>
              </a:rPr>
              <a:t>g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35" dirty="0">
                <a:latin typeface="Calibri"/>
                <a:cs typeface="Calibri"/>
              </a:rPr>
              <a:t>B</a:t>
            </a:r>
            <a:r>
              <a:rPr dirty="0">
                <a:latin typeface="Calibri"/>
                <a:cs typeface="Calibri"/>
              </a:rPr>
              <a:t>i</a:t>
            </a:r>
            <a:r>
              <a:rPr spc="-25" dirty="0">
                <a:latin typeface="Calibri"/>
                <a:cs typeface="Calibri"/>
              </a:rPr>
              <a:t>g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D</a:t>
            </a:r>
            <a:r>
              <a:rPr spc="-35" dirty="0">
                <a:latin typeface="Calibri"/>
                <a:cs typeface="Calibri"/>
              </a:rPr>
              <a:t>a</a:t>
            </a:r>
            <a:r>
              <a:rPr spc="-70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75548" y="4715439"/>
            <a:ext cx="3720465" cy="9464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00FF"/>
              </a:buClr>
              <a:buFont typeface="Arial"/>
              <a:buChar char="•"/>
              <a:tabLst>
                <a:tab pos="355600" algn="l"/>
              </a:tabLst>
            </a:pPr>
            <a:r>
              <a:rPr b="1" spc="-10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b="1" spc="-140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b="1" spc="-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b="1" dirty="0">
                <a:solidFill>
                  <a:srgbClr val="0000FF"/>
                </a:solidFill>
                <a:latin typeface="Calibri"/>
                <a:cs typeface="Calibri"/>
              </a:rPr>
              <a:t>P</a:t>
            </a:r>
            <a:r>
              <a:rPr b="1" spc="-5" dirty="0">
                <a:solidFill>
                  <a:srgbClr val="0000FF"/>
                </a:solidFill>
                <a:latin typeface="Calibri"/>
                <a:cs typeface="Calibri"/>
              </a:rPr>
              <a:t>:</a:t>
            </a:r>
            <a:r>
              <a:rPr b="1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nlin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14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ion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endParaRPr>
              <a:latin typeface="Calibri"/>
              <a:cs typeface="Calibri"/>
            </a:endParaRPr>
          </a:p>
          <a:p>
            <a:pPr marL="355600" indent="-342900">
              <a:spcBef>
                <a:spcPts val="455"/>
              </a:spcBef>
              <a:buClr>
                <a:srgbClr val="0000FF"/>
              </a:buClr>
              <a:buFont typeface="Arial"/>
              <a:buChar char="•"/>
              <a:tabLst>
                <a:tab pos="355600" algn="l"/>
              </a:tabLst>
            </a:pPr>
            <a:r>
              <a:rPr b="1" spc="-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b="1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b="1" spc="-2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b="1" dirty="0">
                <a:solidFill>
                  <a:srgbClr val="0000FF"/>
                </a:solidFill>
                <a:latin typeface="Calibri"/>
                <a:cs typeface="Calibri"/>
              </a:rPr>
              <a:t>P</a:t>
            </a:r>
            <a:r>
              <a:rPr b="1" spc="-5" dirty="0">
                <a:solidFill>
                  <a:srgbClr val="0000FF"/>
                </a:solidFill>
                <a:latin typeface="Calibri"/>
                <a:cs typeface="Calibri"/>
              </a:rPr>
              <a:t>:</a:t>
            </a:r>
            <a:r>
              <a:rPr b="1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nlin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nal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endParaRPr>
              <a:latin typeface="Calibri"/>
              <a:cs typeface="Calibri"/>
            </a:endParaRPr>
          </a:p>
          <a:p>
            <a:pPr marL="12700">
              <a:spcBef>
                <a:spcPts val="430"/>
              </a:spcBef>
            </a:pPr>
            <a:r>
              <a:rPr dirty="0">
                <a:solidFill>
                  <a:srgbClr val="0000FF"/>
                </a:solidFill>
                <a:latin typeface="Arial"/>
                <a:cs typeface="Arial"/>
              </a:rPr>
              <a:t>•</a:t>
            </a:r>
            <a:endParaRPr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808074" y="4722367"/>
            <a:ext cx="1876425" cy="61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2715"/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(D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BM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Ss)</a:t>
            </a:r>
            <a:endParaRPr>
              <a:latin typeface="Calibri"/>
              <a:cs typeface="Calibri"/>
            </a:endParaRPr>
          </a:p>
          <a:p>
            <a:pPr marL="12700">
              <a:spcBef>
                <a:spcPts val="455"/>
              </a:spcBef>
            </a:pP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(D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8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hou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18448" y="5383785"/>
            <a:ext cx="6978015" cy="276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b="1" spc="-3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b="1" spc="-14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b="1" spc="-2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b="1" dirty="0">
                <a:solidFill>
                  <a:srgbClr val="0000FF"/>
                </a:solidFill>
                <a:latin typeface="Calibri"/>
                <a:cs typeface="Calibri"/>
              </a:rPr>
              <a:t>P</a:t>
            </a:r>
            <a:r>
              <a:rPr b="1" spc="-5" dirty="0">
                <a:solidFill>
                  <a:srgbClr val="0000FF"/>
                </a:solidFill>
                <a:latin typeface="Calibri"/>
                <a:cs typeface="Calibri"/>
              </a:rPr>
              <a:t>:</a:t>
            </a:r>
            <a:r>
              <a:rPr b="1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l-Ti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me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ly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ssi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D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&amp; 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hno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31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791744" y="204937"/>
            <a:ext cx="7704856" cy="446720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505837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6005" y="168042"/>
            <a:ext cx="10972800" cy="929998"/>
          </a:xfrm>
          <a:prstGeom prst="rect">
            <a:avLst/>
          </a:prstGeom>
        </p:spPr>
        <p:txBody>
          <a:bodyPr vert="horz" wrap="square" lIns="0" tIns="25044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67945"/>
            <a:r>
              <a:rPr spc="5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h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45" dirty="0">
                <a:latin typeface="Calibri"/>
                <a:cs typeface="Calibri"/>
              </a:rPr>
              <a:t>M</a:t>
            </a:r>
            <a:r>
              <a:rPr spc="5" dirty="0">
                <a:latin typeface="Calibri"/>
                <a:cs typeface="Calibri"/>
              </a:rPr>
              <a:t>o</a:t>
            </a:r>
            <a:r>
              <a:rPr dirty="0">
                <a:latin typeface="Calibri"/>
                <a:cs typeface="Calibri"/>
              </a:rPr>
              <a:t>d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l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H</a:t>
            </a:r>
            <a:r>
              <a:rPr dirty="0">
                <a:latin typeface="Calibri"/>
                <a:cs typeface="Calibri"/>
              </a:rPr>
              <a:t>as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Chan</a:t>
            </a:r>
            <a:r>
              <a:rPr spc="-60" dirty="0">
                <a:latin typeface="Calibri"/>
                <a:cs typeface="Calibri"/>
              </a:rPr>
              <a:t>g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d…</a:t>
            </a:r>
          </a:p>
        </p:txBody>
      </p:sp>
      <p:sp>
        <p:nvSpPr>
          <p:cNvPr id="3" name="object 3"/>
          <p:cNvSpPr/>
          <p:nvPr/>
        </p:nvSpPr>
        <p:spPr>
          <a:xfrm>
            <a:off x="2389327" y="2540829"/>
            <a:ext cx="996167" cy="92879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645735" y="2540829"/>
            <a:ext cx="889834" cy="88914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451932" y="2645313"/>
            <a:ext cx="1251852" cy="92955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114696" y="2826614"/>
            <a:ext cx="1768562" cy="486677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32415" y="4489901"/>
            <a:ext cx="1317518" cy="91420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055440" y="1205028"/>
            <a:ext cx="11507299" cy="36511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9905" indent="-342900">
              <a:buClr>
                <a:srgbClr val="800000"/>
              </a:buClr>
              <a:buFont typeface="Arial"/>
              <a:buChar char="•"/>
              <a:tabLst>
                <a:tab pos="509905" algn="l"/>
              </a:tabLst>
            </a:pP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Th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e M</a:t>
            </a:r>
            <a:r>
              <a:rPr sz="2400" b="1" spc="-10" dirty="0">
                <a:solidFill>
                  <a:srgbClr val="800000"/>
                </a:solidFill>
                <a:latin typeface="Calibri"/>
                <a:cs typeface="Calibri"/>
              </a:rPr>
              <a:t>o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d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e</a:t>
            </a:r>
            <a:r>
              <a:rPr sz="2400" b="1" spc="-10" dirty="0">
                <a:solidFill>
                  <a:srgbClr val="800000"/>
                </a:solidFill>
                <a:latin typeface="Calibri"/>
                <a:cs typeface="Calibri"/>
              </a:rPr>
              <a:t>l</a:t>
            </a:r>
            <a:r>
              <a:rPr sz="2400" b="1" spc="-5" dirty="0">
                <a:solidFill>
                  <a:srgbClr val="8000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800000"/>
                </a:solidFill>
                <a:latin typeface="Calibri"/>
                <a:cs typeface="Calibri"/>
              </a:rPr>
              <a:t>o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f</a:t>
            </a:r>
            <a:r>
              <a:rPr sz="2400" b="1" spc="-10" dirty="0">
                <a:solidFill>
                  <a:srgbClr val="800000"/>
                </a:solidFill>
                <a:latin typeface="Calibri"/>
                <a:cs typeface="Calibri"/>
              </a:rPr>
              <a:t> G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e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n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e</a:t>
            </a:r>
            <a:r>
              <a:rPr sz="2400" b="1" spc="-60" dirty="0">
                <a:solidFill>
                  <a:srgbClr val="800000"/>
                </a:solidFill>
                <a:latin typeface="Calibri"/>
                <a:cs typeface="Calibri"/>
              </a:rPr>
              <a:t>r</a:t>
            </a:r>
            <a:r>
              <a:rPr sz="2400" b="1" spc="-35" dirty="0">
                <a:solidFill>
                  <a:srgbClr val="800000"/>
                </a:solidFill>
                <a:latin typeface="Calibri"/>
                <a:cs typeface="Calibri"/>
              </a:rPr>
              <a:t>a</a:t>
            </a:r>
            <a:r>
              <a:rPr sz="2400" b="1" spc="-15" dirty="0">
                <a:solidFill>
                  <a:srgbClr val="800000"/>
                </a:solidFill>
                <a:latin typeface="Calibri"/>
                <a:cs typeface="Calibri"/>
              </a:rPr>
              <a:t>ti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n</a:t>
            </a:r>
            <a:r>
              <a:rPr sz="2400" b="1" spc="75" dirty="0">
                <a:solidFill>
                  <a:srgbClr val="800000"/>
                </a:solidFill>
                <a:latin typeface="Calibri"/>
                <a:cs typeface="Calibri"/>
              </a:rPr>
              <a:t>g</a:t>
            </a:r>
            <a:r>
              <a:rPr sz="2400" b="1" spc="-15" dirty="0">
                <a:solidFill>
                  <a:srgbClr val="800000"/>
                </a:solidFill>
                <a:latin typeface="Calibri"/>
                <a:cs typeface="Calibri"/>
              </a:rPr>
              <a:t>/C</a:t>
            </a:r>
            <a:r>
              <a:rPr sz="2400" b="1" spc="-10" dirty="0">
                <a:solidFill>
                  <a:srgbClr val="800000"/>
                </a:solidFill>
                <a:latin typeface="Calibri"/>
                <a:cs typeface="Calibri"/>
              </a:rPr>
              <a:t>o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n</a:t>
            </a:r>
            <a:r>
              <a:rPr sz="2400" b="1" spc="-10" dirty="0">
                <a:solidFill>
                  <a:srgbClr val="800000"/>
                </a:solidFill>
                <a:latin typeface="Calibri"/>
                <a:cs typeface="Calibri"/>
              </a:rPr>
              <a:t>s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u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m</a:t>
            </a:r>
            <a:r>
              <a:rPr sz="2400" b="1" spc="-15" dirty="0">
                <a:solidFill>
                  <a:srgbClr val="800000"/>
                </a:solidFill>
                <a:latin typeface="Calibri"/>
                <a:cs typeface="Calibri"/>
              </a:rPr>
              <a:t>i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n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g</a:t>
            </a:r>
            <a:r>
              <a:rPr sz="2400" b="1" spc="-5" dirty="0">
                <a:solidFill>
                  <a:srgbClr val="800000"/>
                </a:solidFill>
                <a:latin typeface="Calibri"/>
                <a:cs typeface="Calibri"/>
              </a:rPr>
              <a:t> D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a</a:t>
            </a:r>
            <a:r>
              <a:rPr sz="2400" b="1" spc="-40" dirty="0">
                <a:solidFill>
                  <a:srgbClr val="800000"/>
                </a:solidFill>
                <a:latin typeface="Calibri"/>
                <a:cs typeface="Calibri"/>
              </a:rPr>
              <a:t>t</a:t>
            </a:r>
            <a:r>
              <a:rPr sz="2400" b="1" spc="-15" dirty="0">
                <a:solidFill>
                  <a:srgbClr val="800000"/>
                </a:solidFill>
                <a:latin typeface="Calibri"/>
                <a:cs typeface="Calibri"/>
              </a:rPr>
              <a:t>a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 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h</a:t>
            </a:r>
            <a:r>
              <a:rPr sz="2400" b="1" spc="-15" dirty="0">
                <a:solidFill>
                  <a:srgbClr val="800000"/>
                </a:solidFill>
                <a:latin typeface="Calibri"/>
                <a:cs typeface="Calibri"/>
              </a:rPr>
              <a:t>as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 C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h</a:t>
            </a:r>
            <a:r>
              <a:rPr sz="2400" b="1" spc="-15" dirty="0">
                <a:solidFill>
                  <a:srgbClr val="800000"/>
                </a:solidFill>
                <a:latin typeface="Calibri"/>
                <a:cs typeface="Calibri"/>
              </a:rPr>
              <a:t>a</a:t>
            </a:r>
            <a:r>
              <a:rPr sz="2400" b="1" spc="-20" dirty="0">
                <a:solidFill>
                  <a:srgbClr val="800000"/>
                </a:solidFill>
                <a:latin typeface="Calibri"/>
                <a:cs typeface="Calibri"/>
              </a:rPr>
              <a:t>n</a:t>
            </a:r>
            <a:r>
              <a:rPr sz="2400" b="1" spc="-25" dirty="0">
                <a:solidFill>
                  <a:srgbClr val="800000"/>
                </a:solidFill>
                <a:latin typeface="Calibri"/>
                <a:cs typeface="Calibri"/>
              </a:rPr>
              <a:t>g</a:t>
            </a:r>
            <a:r>
              <a:rPr sz="2400" b="1" dirty="0">
                <a:solidFill>
                  <a:srgbClr val="800000"/>
                </a:solidFill>
                <a:latin typeface="Calibri"/>
                <a:cs typeface="Calibri"/>
              </a:rPr>
              <a:t>e</a:t>
            </a:r>
            <a:r>
              <a:rPr sz="2400" b="1" spc="-15" dirty="0">
                <a:solidFill>
                  <a:srgbClr val="800000"/>
                </a:solidFill>
                <a:latin typeface="Calibri"/>
                <a:cs typeface="Calibri"/>
              </a:rPr>
              <a:t>d</a:t>
            </a:r>
            <a:endParaRPr sz="2400" dirty="0">
              <a:latin typeface="Calibri"/>
              <a:cs typeface="Calibri"/>
            </a:endParaRPr>
          </a:p>
          <a:p>
            <a:pPr marL="12700" marR="53340">
              <a:lnSpc>
                <a:spcPct val="101899"/>
              </a:lnSpc>
              <a:spcBef>
                <a:spcPts val="2320"/>
              </a:spcBef>
            </a:pPr>
            <a:r>
              <a:rPr sz="2400" b="1" spc="-25" dirty="0">
                <a:solidFill>
                  <a:srgbClr val="0000FF"/>
                </a:solidFill>
                <a:latin typeface="Arial"/>
                <a:cs typeface="Arial"/>
              </a:rPr>
              <a:t>Ol</a:t>
            </a:r>
            <a:r>
              <a:rPr sz="2400" b="1" spc="-20" dirty="0">
                <a:solidFill>
                  <a:srgbClr val="0000FF"/>
                </a:solidFill>
                <a:latin typeface="Arial"/>
                <a:cs typeface="Arial"/>
              </a:rPr>
              <a:t>d</a:t>
            </a:r>
            <a:r>
              <a:rPr sz="2400" b="1" spc="-1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2400" b="1" spc="-30" dirty="0">
                <a:solidFill>
                  <a:srgbClr val="0000FF"/>
                </a:solidFill>
                <a:latin typeface="Arial"/>
                <a:cs typeface="Arial"/>
              </a:rPr>
              <a:t>Mod</a:t>
            </a:r>
            <a:r>
              <a:rPr sz="2400" b="1" spc="-10" dirty="0">
                <a:solidFill>
                  <a:srgbClr val="0000FF"/>
                </a:solidFill>
                <a:latin typeface="Arial"/>
                <a:cs typeface="Arial"/>
              </a:rPr>
              <a:t>e</a:t>
            </a:r>
            <a:r>
              <a:rPr sz="2400" b="1" spc="-15" dirty="0">
                <a:solidFill>
                  <a:srgbClr val="0000FF"/>
                </a:solidFill>
                <a:latin typeface="Arial"/>
                <a:cs typeface="Arial"/>
              </a:rPr>
              <a:t>l:</a:t>
            </a:r>
            <a:r>
              <a:rPr sz="2400" b="1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F</a:t>
            </a:r>
            <a:r>
              <a:rPr sz="2400" spc="-5" dirty="0">
                <a:latin typeface="Arial"/>
                <a:cs typeface="Arial"/>
              </a:rPr>
              <a:t>e</a:t>
            </a:r>
            <a:r>
              <a:rPr sz="2400" dirty="0">
                <a:latin typeface="Arial"/>
                <a:cs typeface="Arial"/>
              </a:rPr>
              <a:t>w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</a:t>
            </a:r>
            <a:r>
              <a:rPr sz="2400" spc="-5" dirty="0">
                <a:latin typeface="Arial"/>
                <a:cs typeface="Arial"/>
              </a:rPr>
              <a:t>ompan</a:t>
            </a:r>
            <a:r>
              <a:rPr sz="2400" dirty="0">
                <a:latin typeface="Arial"/>
                <a:cs typeface="Arial"/>
              </a:rPr>
              <a:t>i</a:t>
            </a:r>
            <a:r>
              <a:rPr sz="2400" spc="-5" dirty="0">
                <a:latin typeface="Arial"/>
                <a:cs typeface="Arial"/>
              </a:rPr>
              <a:t>e</a:t>
            </a:r>
            <a:r>
              <a:rPr sz="2400" dirty="0">
                <a:latin typeface="Arial"/>
                <a:cs typeface="Arial"/>
              </a:rPr>
              <a:t>s</a:t>
            </a:r>
            <a:r>
              <a:rPr sz="2400" spc="-5" dirty="0">
                <a:latin typeface="Arial"/>
                <a:cs typeface="Arial"/>
              </a:rPr>
              <a:t> ar</a:t>
            </a:r>
            <a:r>
              <a:rPr sz="2400" dirty="0">
                <a:latin typeface="Arial"/>
                <a:cs typeface="Arial"/>
              </a:rPr>
              <a:t>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genera</a:t>
            </a:r>
            <a:r>
              <a:rPr sz="2400" spc="-15" dirty="0">
                <a:latin typeface="Arial"/>
                <a:cs typeface="Arial"/>
              </a:rPr>
              <a:t>t</a:t>
            </a:r>
            <a:r>
              <a:rPr sz="2400" dirty="0">
                <a:latin typeface="Arial"/>
                <a:cs typeface="Arial"/>
              </a:rPr>
              <a:t>i</a:t>
            </a:r>
            <a:r>
              <a:rPr sz="2400" spc="-5" dirty="0">
                <a:latin typeface="Arial"/>
                <a:cs typeface="Arial"/>
              </a:rPr>
              <a:t>n</a:t>
            </a:r>
            <a:r>
              <a:rPr sz="2400" dirty="0">
                <a:latin typeface="Arial"/>
                <a:cs typeface="Arial"/>
              </a:rPr>
              <a:t>g </a:t>
            </a:r>
            <a:r>
              <a:rPr sz="2400" spc="-5" dirty="0">
                <a:latin typeface="Arial"/>
                <a:cs typeface="Arial"/>
              </a:rPr>
              <a:t>dat</a:t>
            </a:r>
            <a:r>
              <a:rPr sz="2400" spc="-10" dirty="0">
                <a:latin typeface="Arial"/>
                <a:cs typeface="Arial"/>
              </a:rPr>
              <a:t>a,</a:t>
            </a:r>
            <a:r>
              <a:rPr sz="2400" spc="-5" dirty="0">
                <a:latin typeface="Arial"/>
                <a:cs typeface="Arial"/>
              </a:rPr>
              <a:t> a</a:t>
            </a:r>
            <a:r>
              <a:rPr sz="2400" dirty="0">
                <a:latin typeface="Arial"/>
                <a:cs typeface="Arial"/>
              </a:rPr>
              <a:t>ll</a:t>
            </a:r>
            <a:r>
              <a:rPr sz="2400" spc="-5" dirty="0">
                <a:latin typeface="Arial"/>
                <a:cs typeface="Arial"/>
              </a:rPr>
              <a:t> o</a:t>
            </a:r>
            <a:r>
              <a:rPr sz="2400" spc="-15" dirty="0">
                <a:latin typeface="Arial"/>
                <a:cs typeface="Arial"/>
              </a:rPr>
              <a:t>t</a:t>
            </a:r>
            <a:r>
              <a:rPr sz="2400" spc="-5" dirty="0">
                <a:latin typeface="Arial"/>
                <a:cs typeface="Arial"/>
              </a:rPr>
              <a:t>her</a:t>
            </a:r>
            <a:r>
              <a:rPr sz="2400" dirty="0">
                <a:latin typeface="Arial"/>
                <a:cs typeface="Arial"/>
              </a:rPr>
              <a:t>s</a:t>
            </a:r>
            <a:r>
              <a:rPr sz="2400" spc="-5" dirty="0">
                <a:latin typeface="Arial"/>
                <a:cs typeface="Arial"/>
              </a:rPr>
              <a:t> ar</a:t>
            </a:r>
            <a:r>
              <a:rPr sz="2400" dirty="0">
                <a:latin typeface="Arial"/>
                <a:cs typeface="Arial"/>
              </a:rPr>
              <a:t>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</a:t>
            </a:r>
            <a:r>
              <a:rPr sz="2400" spc="-5" dirty="0">
                <a:latin typeface="Arial"/>
                <a:cs typeface="Arial"/>
              </a:rPr>
              <a:t>on</a:t>
            </a:r>
            <a:r>
              <a:rPr sz="2400" dirty="0">
                <a:latin typeface="Arial"/>
                <a:cs typeface="Arial"/>
              </a:rPr>
              <a:t>s</a:t>
            </a:r>
            <a:r>
              <a:rPr sz="2400" spc="-5" dirty="0">
                <a:latin typeface="Arial"/>
                <a:cs typeface="Arial"/>
              </a:rPr>
              <a:t>um</a:t>
            </a:r>
            <a:r>
              <a:rPr sz="2400" dirty="0">
                <a:latin typeface="Arial"/>
                <a:cs typeface="Arial"/>
              </a:rPr>
              <a:t>i</a:t>
            </a:r>
            <a:r>
              <a:rPr sz="2400" spc="-5" dirty="0">
                <a:latin typeface="Arial"/>
                <a:cs typeface="Arial"/>
              </a:rPr>
              <a:t>n</a:t>
            </a:r>
            <a:r>
              <a:rPr sz="2400" dirty="0">
                <a:latin typeface="Arial"/>
                <a:cs typeface="Arial"/>
              </a:rPr>
              <a:t>g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da</a:t>
            </a:r>
            <a:r>
              <a:rPr sz="2400" spc="-15" dirty="0">
                <a:latin typeface="Arial"/>
                <a:cs typeface="Arial"/>
              </a:rPr>
              <a:t>t</a:t>
            </a:r>
            <a:r>
              <a:rPr sz="2400" dirty="0">
                <a:latin typeface="Arial"/>
                <a:cs typeface="Arial"/>
              </a:rPr>
              <a:t>a</a:t>
            </a: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r>
              <a:rPr sz="1000" spc="-140" dirty="0">
                <a:latin typeface="Times New Roman"/>
                <a:cs typeface="Times New Roman"/>
              </a:rPr>
              <a:t> </a:t>
            </a:r>
            <a:endParaRPr lang="en-GB" sz="1000" spc="-140" dirty="0" smtClean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 smtClean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 smtClean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 smtClean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 smtClean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endParaRPr lang="en-GB" sz="1000" spc="-140" dirty="0" smtClean="0">
              <a:latin typeface="Times New Roman"/>
              <a:cs typeface="Times New Roman"/>
            </a:endParaRPr>
          </a:p>
          <a:p>
            <a:pPr marL="316230">
              <a:lnSpc>
                <a:spcPts val="1000"/>
              </a:lnSpc>
              <a:tabLst>
                <a:tab pos="2345055" algn="l"/>
              </a:tabLst>
            </a:pPr>
            <a:r>
              <a:rPr sz="1000" spc="-140" dirty="0">
                <a:latin typeface="Times New Roman"/>
                <a:cs typeface="Times New Roman"/>
              </a:rPr>
              <a:t>	</a:t>
            </a:r>
            <a:endParaRPr sz="1000" dirty="0">
              <a:latin typeface="Times New Roman"/>
              <a:cs typeface="Times New Roman"/>
            </a:endParaRPr>
          </a:p>
          <a:p>
            <a:pPr marL="12700" marR="323850">
              <a:lnSpc>
                <a:spcPct val="101899"/>
              </a:lnSpc>
              <a:spcBef>
                <a:spcPts val="484"/>
              </a:spcBef>
            </a:pPr>
            <a:r>
              <a:rPr sz="2800" b="1" dirty="0">
                <a:solidFill>
                  <a:srgbClr val="0000FF"/>
                </a:solidFill>
                <a:latin typeface="Arial"/>
                <a:cs typeface="Arial"/>
              </a:rPr>
              <a:t>N</a:t>
            </a:r>
            <a:r>
              <a:rPr sz="2800" b="1" spc="-5" dirty="0">
                <a:solidFill>
                  <a:srgbClr val="0000FF"/>
                </a:solidFill>
                <a:latin typeface="Arial"/>
                <a:cs typeface="Arial"/>
              </a:rPr>
              <a:t>e</a:t>
            </a:r>
            <a:r>
              <a:rPr sz="2800" b="1" spc="-25" dirty="0">
                <a:solidFill>
                  <a:srgbClr val="0000FF"/>
                </a:solidFill>
                <a:latin typeface="Arial"/>
                <a:cs typeface="Arial"/>
              </a:rPr>
              <a:t>w</a:t>
            </a:r>
            <a:r>
              <a:rPr sz="2800" b="1" spc="-5" dirty="0">
                <a:solidFill>
                  <a:srgbClr val="0000FF"/>
                </a:solidFill>
                <a:latin typeface="Arial"/>
                <a:cs typeface="Arial"/>
              </a:rPr>
              <a:t> M</a:t>
            </a:r>
            <a:r>
              <a:rPr sz="2800" b="1" spc="-25" dirty="0">
                <a:solidFill>
                  <a:srgbClr val="0000FF"/>
                </a:solidFill>
                <a:latin typeface="Arial"/>
                <a:cs typeface="Arial"/>
              </a:rPr>
              <a:t>od</a:t>
            </a:r>
            <a:r>
              <a:rPr sz="2800" b="1" spc="-5" dirty="0">
                <a:solidFill>
                  <a:srgbClr val="0000FF"/>
                </a:solidFill>
                <a:latin typeface="Arial"/>
                <a:cs typeface="Arial"/>
              </a:rPr>
              <a:t>e</a:t>
            </a:r>
            <a:r>
              <a:rPr sz="2800" b="1" spc="-15" dirty="0">
                <a:solidFill>
                  <a:srgbClr val="0000FF"/>
                </a:solidFill>
                <a:latin typeface="Arial"/>
                <a:cs typeface="Arial"/>
              </a:rPr>
              <a:t>l</a:t>
            </a:r>
            <a:r>
              <a:rPr sz="2800" b="1" dirty="0">
                <a:solidFill>
                  <a:srgbClr val="0000FF"/>
                </a:solidFill>
                <a:latin typeface="Arial"/>
                <a:cs typeface="Arial"/>
              </a:rPr>
              <a:t>:</a:t>
            </a:r>
            <a:r>
              <a:rPr sz="2800" b="1" spc="-1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a</a:t>
            </a:r>
            <a:r>
              <a:rPr sz="2800" dirty="0">
                <a:latin typeface="Arial"/>
                <a:cs typeface="Arial"/>
              </a:rPr>
              <a:t>ll</a:t>
            </a:r>
            <a:r>
              <a:rPr sz="2800" spc="-5" dirty="0">
                <a:latin typeface="Arial"/>
                <a:cs typeface="Arial"/>
              </a:rPr>
              <a:t> o</a:t>
            </a:r>
            <a:r>
              <a:rPr sz="2800" spc="-10" dirty="0">
                <a:latin typeface="Arial"/>
                <a:cs typeface="Arial"/>
              </a:rPr>
              <a:t>f</a:t>
            </a:r>
            <a:r>
              <a:rPr sz="2800" spc="-5" dirty="0">
                <a:latin typeface="Arial"/>
                <a:cs typeface="Arial"/>
              </a:rPr>
              <a:t> u</a:t>
            </a:r>
            <a:r>
              <a:rPr sz="2800" dirty="0">
                <a:latin typeface="Arial"/>
                <a:cs typeface="Arial"/>
              </a:rPr>
              <a:t>s</a:t>
            </a:r>
            <a:r>
              <a:rPr sz="2800" spc="-5" dirty="0">
                <a:latin typeface="Arial"/>
                <a:cs typeface="Arial"/>
              </a:rPr>
              <a:t> ar</a:t>
            </a:r>
            <a:r>
              <a:rPr sz="2800" dirty="0">
                <a:latin typeface="Arial"/>
                <a:cs typeface="Arial"/>
              </a:rPr>
              <a:t>e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genera</a:t>
            </a:r>
            <a:r>
              <a:rPr sz="2800" spc="-15" dirty="0">
                <a:latin typeface="Arial"/>
                <a:cs typeface="Arial"/>
              </a:rPr>
              <a:t>t</a:t>
            </a:r>
            <a:r>
              <a:rPr sz="2800" dirty="0">
                <a:latin typeface="Arial"/>
                <a:cs typeface="Arial"/>
              </a:rPr>
              <a:t>i</a:t>
            </a:r>
            <a:r>
              <a:rPr sz="2800" spc="-5" dirty="0">
                <a:latin typeface="Arial"/>
                <a:cs typeface="Arial"/>
              </a:rPr>
              <a:t>n</a:t>
            </a:r>
            <a:r>
              <a:rPr sz="2800" dirty="0">
                <a:latin typeface="Arial"/>
                <a:cs typeface="Arial"/>
              </a:rPr>
              <a:t>g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da</a:t>
            </a:r>
            <a:r>
              <a:rPr sz="2800" spc="-15" dirty="0">
                <a:latin typeface="Arial"/>
                <a:cs typeface="Arial"/>
              </a:rPr>
              <a:t>t</a:t>
            </a:r>
            <a:r>
              <a:rPr sz="2800" spc="-5" dirty="0">
                <a:latin typeface="Arial"/>
                <a:cs typeface="Arial"/>
              </a:rPr>
              <a:t>a</a:t>
            </a:r>
            <a:r>
              <a:rPr sz="2800" spc="-10" dirty="0">
                <a:latin typeface="Arial"/>
                <a:cs typeface="Arial"/>
              </a:rPr>
              <a:t>, </a:t>
            </a:r>
            <a:r>
              <a:rPr sz="2800" spc="-5" dirty="0">
                <a:latin typeface="Arial"/>
                <a:cs typeface="Arial"/>
              </a:rPr>
              <a:t>an</a:t>
            </a:r>
            <a:r>
              <a:rPr sz="2800" dirty="0">
                <a:latin typeface="Arial"/>
                <a:cs typeface="Arial"/>
              </a:rPr>
              <a:t>d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a</a:t>
            </a:r>
            <a:r>
              <a:rPr sz="2800" dirty="0">
                <a:latin typeface="Arial"/>
                <a:cs typeface="Arial"/>
              </a:rPr>
              <a:t>ll</a:t>
            </a:r>
            <a:r>
              <a:rPr sz="2800" spc="-5" dirty="0">
                <a:latin typeface="Arial"/>
                <a:cs typeface="Arial"/>
              </a:rPr>
              <a:t> o</a:t>
            </a:r>
            <a:r>
              <a:rPr sz="2800" spc="-10" dirty="0">
                <a:latin typeface="Arial"/>
                <a:cs typeface="Arial"/>
              </a:rPr>
              <a:t>f</a:t>
            </a:r>
            <a:r>
              <a:rPr sz="2800" spc="-5" dirty="0">
                <a:latin typeface="Arial"/>
                <a:cs typeface="Arial"/>
              </a:rPr>
              <a:t> u</a:t>
            </a:r>
            <a:r>
              <a:rPr sz="2800" dirty="0">
                <a:latin typeface="Arial"/>
                <a:cs typeface="Arial"/>
              </a:rPr>
              <a:t>s</a:t>
            </a:r>
            <a:r>
              <a:rPr sz="2800" spc="-5" dirty="0">
                <a:latin typeface="Arial"/>
                <a:cs typeface="Arial"/>
              </a:rPr>
              <a:t> ar</a:t>
            </a:r>
            <a:r>
              <a:rPr sz="2800" dirty="0">
                <a:latin typeface="Arial"/>
                <a:cs typeface="Arial"/>
              </a:rPr>
              <a:t>e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</a:t>
            </a:r>
            <a:r>
              <a:rPr sz="2800" spc="-5" dirty="0">
                <a:latin typeface="Arial"/>
                <a:cs typeface="Arial"/>
              </a:rPr>
              <a:t>on</a:t>
            </a:r>
            <a:r>
              <a:rPr sz="2800" dirty="0">
                <a:latin typeface="Arial"/>
                <a:cs typeface="Arial"/>
              </a:rPr>
              <a:t>s</a:t>
            </a:r>
            <a:r>
              <a:rPr sz="2800" spc="-5" dirty="0">
                <a:latin typeface="Arial"/>
                <a:cs typeface="Arial"/>
              </a:rPr>
              <a:t>um</a:t>
            </a:r>
            <a:r>
              <a:rPr sz="2800" dirty="0">
                <a:latin typeface="Arial"/>
                <a:cs typeface="Arial"/>
              </a:rPr>
              <a:t>i</a:t>
            </a:r>
            <a:r>
              <a:rPr sz="2800" spc="-5" dirty="0">
                <a:latin typeface="Arial"/>
                <a:cs typeface="Arial"/>
              </a:rPr>
              <a:t>n</a:t>
            </a:r>
            <a:r>
              <a:rPr sz="2800" dirty="0">
                <a:latin typeface="Arial"/>
                <a:cs typeface="Arial"/>
              </a:rPr>
              <a:t>g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da</a:t>
            </a:r>
            <a:r>
              <a:rPr sz="2800" spc="-15" dirty="0">
                <a:latin typeface="Arial"/>
                <a:cs typeface="Arial"/>
              </a:rPr>
              <a:t>t</a:t>
            </a:r>
            <a:r>
              <a:rPr sz="2800" dirty="0">
                <a:latin typeface="Arial"/>
                <a:cs typeface="Arial"/>
              </a:rPr>
              <a:t>a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32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286000" y="4809744"/>
            <a:ext cx="1865376" cy="59436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333052" y="4839969"/>
            <a:ext cx="1768561" cy="48667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333051" y="4839969"/>
            <a:ext cx="1769110" cy="487045"/>
          </a:xfrm>
          <a:custGeom>
            <a:avLst/>
            <a:gdLst/>
            <a:ahLst/>
            <a:cxnLst/>
            <a:rect l="l" t="t" r="r" b="b"/>
            <a:pathLst>
              <a:path w="1769110" h="487045">
                <a:moveTo>
                  <a:pt x="0" y="121670"/>
                </a:moveTo>
                <a:lnTo>
                  <a:pt x="1525224" y="121670"/>
                </a:lnTo>
                <a:lnTo>
                  <a:pt x="1525224" y="0"/>
                </a:lnTo>
                <a:lnTo>
                  <a:pt x="1768562" y="243340"/>
                </a:lnTo>
                <a:lnTo>
                  <a:pt x="1525224" y="486678"/>
                </a:lnTo>
                <a:lnTo>
                  <a:pt x="1525224" y="365008"/>
                </a:lnTo>
                <a:lnTo>
                  <a:pt x="0" y="365008"/>
                </a:lnTo>
                <a:lnTo>
                  <a:pt x="0" y="121670"/>
                </a:lnTo>
                <a:close/>
              </a:path>
            </a:pathLst>
          </a:custGeom>
          <a:ln w="9525">
            <a:solidFill>
              <a:srgbClr val="4A7E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400256" y="4614249"/>
            <a:ext cx="1251852" cy="92955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7"/>
          <p:cNvSpPr/>
          <p:nvPr/>
        </p:nvSpPr>
        <p:spPr>
          <a:xfrm>
            <a:off x="6340813" y="4798526"/>
            <a:ext cx="1768562" cy="486677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653359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3600" y="210581"/>
            <a:ext cx="10972800" cy="1271117"/>
          </a:xfrm>
          <a:prstGeom prst="rect">
            <a:avLst/>
          </a:prstGeom>
        </p:spPr>
        <p:txBody>
          <a:bodyPr vert="horz" wrap="square" lIns="0" tIns="5882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82905"/>
            <a:r>
              <a:rPr spc="-5" dirty="0">
                <a:latin typeface="Calibri"/>
                <a:cs typeface="Calibri"/>
              </a:rPr>
              <a:t>Wh</a:t>
            </a:r>
            <a:r>
              <a:rPr spc="-35" dirty="0">
                <a:latin typeface="Calibri"/>
                <a:cs typeface="Calibri"/>
              </a:rPr>
              <a:t>a</a:t>
            </a:r>
            <a:r>
              <a:rPr spc="140" dirty="0">
                <a:latin typeface="Calibri"/>
                <a:cs typeface="Calibri"/>
              </a:rPr>
              <a:t>t</a:t>
            </a:r>
            <a:r>
              <a:rPr spc="-285" dirty="0">
                <a:latin typeface="Calibri"/>
                <a:cs typeface="Calibri"/>
              </a:rPr>
              <a:t>’</a:t>
            </a:r>
            <a:r>
              <a:rPr dirty="0">
                <a:latin typeface="Calibri"/>
                <a:cs typeface="Calibri"/>
              </a:rPr>
              <a:t>s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d</a:t>
            </a:r>
            <a:r>
              <a:rPr spc="-20" dirty="0">
                <a:latin typeface="Calibri"/>
                <a:cs typeface="Calibri"/>
              </a:rPr>
              <a:t>r</a:t>
            </a:r>
            <a:r>
              <a:rPr dirty="0">
                <a:latin typeface="Calibri"/>
                <a:cs typeface="Calibri"/>
              </a:rPr>
              <a:t>i</a:t>
            </a:r>
            <a:r>
              <a:rPr spc="-20" dirty="0">
                <a:latin typeface="Calibri"/>
                <a:cs typeface="Calibri"/>
              </a:rPr>
              <a:t>v</a:t>
            </a:r>
            <a:r>
              <a:rPr dirty="0">
                <a:latin typeface="Calibri"/>
                <a:cs typeface="Calibri"/>
              </a:rPr>
              <a:t>i</a:t>
            </a:r>
            <a:r>
              <a:rPr spc="-5" dirty="0">
                <a:latin typeface="Calibri"/>
                <a:cs typeface="Calibri"/>
              </a:rPr>
              <a:t>n</a:t>
            </a:r>
            <a:r>
              <a:rPr spc="-25" dirty="0">
                <a:latin typeface="Calibri"/>
                <a:cs typeface="Calibri"/>
              </a:rPr>
              <a:t>g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35" dirty="0">
                <a:latin typeface="Calibri"/>
                <a:cs typeface="Calibri"/>
              </a:rPr>
              <a:t>B</a:t>
            </a:r>
            <a:r>
              <a:rPr dirty="0">
                <a:latin typeface="Calibri"/>
                <a:cs typeface="Calibri"/>
              </a:rPr>
              <a:t>i</a:t>
            </a:r>
            <a:r>
              <a:rPr spc="-25" dirty="0">
                <a:latin typeface="Calibri"/>
                <a:cs typeface="Calibri"/>
              </a:rPr>
              <a:t>g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D</a:t>
            </a:r>
            <a:r>
              <a:rPr spc="-35" dirty="0">
                <a:latin typeface="Calibri"/>
                <a:cs typeface="Calibri"/>
              </a:rPr>
              <a:t>a</a:t>
            </a:r>
            <a:r>
              <a:rPr spc="-70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a</a:t>
            </a:r>
            <a:endParaRPr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33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945773"/>
            <a:ext cx="5129240" cy="38642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575305" y="4315968"/>
            <a:ext cx="3383279" cy="31089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730929" y="4392432"/>
            <a:ext cx="3187065" cy="118110"/>
          </a:xfrm>
          <a:custGeom>
            <a:avLst/>
            <a:gdLst/>
            <a:ahLst/>
            <a:cxnLst/>
            <a:rect l="l" t="t" r="r" b="b"/>
            <a:pathLst>
              <a:path w="3187065" h="118110">
                <a:moveTo>
                  <a:pt x="101064" y="0"/>
                </a:moveTo>
                <a:lnTo>
                  <a:pt x="0" y="58953"/>
                </a:lnTo>
                <a:lnTo>
                  <a:pt x="101064" y="117908"/>
                </a:lnTo>
                <a:lnTo>
                  <a:pt x="108840" y="115860"/>
                </a:lnTo>
                <a:lnTo>
                  <a:pt x="115909" y="103743"/>
                </a:lnTo>
                <a:lnTo>
                  <a:pt x="113861" y="95967"/>
                </a:lnTo>
                <a:lnTo>
                  <a:pt x="72181" y="71653"/>
                </a:lnTo>
                <a:lnTo>
                  <a:pt x="25204" y="71653"/>
                </a:lnTo>
                <a:lnTo>
                  <a:pt x="25204" y="46253"/>
                </a:lnTo>
                <a:lnTo>
                  <a:pt x="72183" y="46252"/>
                </a:lnTo>
                <a:lnTo>
                  <a:pt x="113861" y="21939"/>
                </a:lnTo>
                <a:lnTo>
                  <a:pt x="115909" y="14163"/>
                </a:lnTo>
                <a:lnTo>
                  <a:pt x="108840" y="2045"/>
                </a:lnTo>
                <a:lnTo>
                  <a:pt x="101064" y="0"/>
                </a:lnTo>
                <a:close/>
              </a:path>
              <a:path w="3187065" h="118110">
                <a:moveTo>
                  <a:pt x="72181" y="46253"/>
                </a:moveTo>
                <a:lnTo>
                  <a:pt x="25204" y="46253"/>
                </a:lnTo>
                <a:lnTo>
                  <a:pt x="25204" y="71653"/>
                </a:lnTo>
                <a:lnTo>
                  <a:pt x="72180" y="71653"/>
                </a:lnTo>
                <a:lnTo>
                  <a:pt x="69215" y="69923"/>
                </a:lnTo>
                <a:lnTo>
                  <a:pt x="31603" y="69923"/>
                </a:lnTo>
                <a:lnTo>
                  <a:pt x="31603" y="47983"/>
                </a:lnTo>
                <a:lnTo>
                  <a:pt x="69215" y="47983"/>
                </a:lnTo>
                <a:lnTo>
                  <a:pt x="72181" y="46253"/>
                </a:lnTo>
                <a:close/>
              </a:path>
              <a:path w="3187065" h="118110">
                <a:moveTo>
                  <a:pt x="72180" y="71653"/>
                </a:moveTo>
                <a:lnTo>
                  <a:pt x="25204" y="71653"/>
                </a:lnTo>
                <a:lnTo>
                  <a:pt x="72181" y="71653"/>
                </a:lnTo>
                <a:close/>
              </a:path>
              <a:path w="3187065" h="118110">
                <a:moveTo>
                  <a:pt x="3186922" y="46252"/>
                </a:moveTo>
                <a:lnTo>
                  <a:pt x="72181" y="46253"/>
                </a:lnTo>
                <a:lnTo>
                  <a:pt x="50409" y="58953"/>
                </a:lnTo>
                <a:lnTo>
                  <a:pt x="72180" y="71653"/>
                </a:lnTo>
                <a:lnTo>
                  <a:pt x="3186922" y="71652"/>
                </a:lnTo>
                <a:lnTo>
                  <a:pt x="3186922" y="46252"/>
                </a:lnTo>
                <a:close/>
              </a:path>
              <a:path w="3187065" h="118110">
                <a:moveTo>
                  <a:pt x="31603" y="47983"/>
                </a:moveTo>
                <a:lnTo>
                  <a:pt x="31603" y="69923"/>
                </a:lnTo>
                <a:lnTo>
                  <a:pt x="50409" y="58953"/>
                </a:lnTo>
                <a:lnTo>
                  <a:pt x="31603" y="47983"/>
                </a:lnTo>
                <a:close/>
              </a:path>
              <a:path w="3187065" h="118110">
                <a:moveTo>
                  <a:pt x="50409" y="58953"/>
                </a:moveTo>
                <a:lnTo>
                  <a:pt x="31603" y="69923"/>
                </a:lnTo>
                <a:lnTo>
                  <a:pt x="69215" y="69923"/>
                </a:lnTo>
                <a:lnTo>
                  <a:pt x="50409" y="58953"/>
                </a:lnTo>
                <a:close/>
              </a:path>
              <a:path w="3187065" h="118110">
                <a:moveTo>
                  <a:pt x="69215" y="47983"/>
                </a:moveTo>
                <a:lnTo>
                  <a:pt x="31603" y="47983"/>
                </a:lnTo>
                <a:lnTo>
                  <a:pt x="50409" y="58953"/>
                </a:lnTo>
                <a:lnTo>
                  <a:pt x="69215" y="47983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6917851" y="4191948"/>
            <a:ext cx="3557904" cy="1077218"/>
          </a:xfrm>
          <a:prstGeom prst="rect">
            <a:avLst/>
          </a:prstGeom>
          <a:solidFill>
            <a:srgbClr val="E6E0EC"/>
          </a:solidFill>
          <a:ln w="952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213360" indent="-127000">
              <a:lnSpc>
                <a:spcPts val="2135"/>
              </a:lnSpc>
              <a:buFont typeface="Arial"/>
              <a:buChar char="-"/>
              <a:tabLst>
                <a:tab pos="213995" algn="l"/>
              </a:tabLst>
            </a:pPr>
            <a:r>
              <a:rPr spc="-5" dirty="0">
                <a:latin typeface="Arial"/>
                <a:cs typeface="Arial"/>
              </a:rPr>
              <a:t>Ad</a:t>
            </a:r>
            <a:r>
              <a:rPr dirty="0">
                <a:latin typeface="Arial"/>
                <a:cs typeface="Arial"/>
              </a:rPr>
              <a:t>-</a:t>
            </a:r>
            <a:r>
              <a:rPr spc="-5" dirty="0">
                <a:latin typeface="Arial"/>
                <a:cs typeface="Arial"/>
              </a:rPr>
              <a:t>ho</a:t>
            </a:r>
            <a:r>
              <a:rPr dirty="0">
                <a:latin typeface="Arial"/>
                <a:cs typeface="Arial"/>
              </a:rPr>
              <a:t>c</a:t>
            </a:r>
            <a:r>
              <a:rPr spc="-5" dirty="0">
                <a:latin typeface="Arial"/>
                <a:cs typeface="Arial"/>
              </a:rPr>
              <a:t> que</a:t>
            </a:r>
            <a:r>
              <a:rPr dirty="0">
                <a:latin typeface="Arial"/>
                <a:cs typeface="Arial"/>
              </a:rPr>
              <a:t>ryi</a:t>
            </a:r>
            <a:r>
              <a:rPr spc="-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g</a:t>
            </a:r>
            <a:r>
              <a:rPr spc="-5" dirty="0">
                <a:latin typeface="Arial"/>
                <a:cs typeface="Arial"/>
              </a:rPr>
              <a:t> an</a:t>
            </a:r>
            <a:r>
              <a:rPr dirty="0">
                <a:latin typeface="Arial"/>
                <a:cs typeface="Arial"/>
              </a:rPr>
              <a:t>d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r</a:t>
            </a:r>
            <a:r>
              <a:rPr spc="-5" dirty="0">
                <a:latin typeface="Arial"/>
                <a:cs typeface="Arial"/>
              </a:rPr>
              <a:t>epo</a:t>
            </a:r>
            <a:r>
              <a:rPr dirty="0">
                <a:latin typeface="Arial"/>
                <a:cs typeface="Arial"/>
              </a:rPr>
              <a:t>r</a:t>
            </a:r>
            <a:r>
              <a:rPr spc="-5" dirty="0">
                <a:latin typeface="Arial"/>
                <a:cs typeface="Arial"/>
              </a:rPr>
              <a:t>t</a:t>
            </a:r>
            <a:r>
              <a:rPr dirty="0">
                <a:latin typeface="Arial"/>
                <a:cs typeface="Arial"/>
              </a:rPr>
              <a:t>i</a:t>
            </a:r>
            <a:r>
              <a:rPr spc="-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g</a:t>
            </a:r>
            <a:endParaRPr>
              <a:latin typeface="Arial"/>
              <a:cs typeface="Arial"/>
            </a:endParaRPr>
          </a:p>
          <a:p>
            <a:pPr marL="226060" indent="-139700">
              <a:lnSpc>
                <a:spcPts val="2135"/>
              </a:lnSpc>
              <a:buFont typeface="Arial"/>
              <a:buChar char="-"/>
              <a:tabLst>
                <a:tab pos="226695" algn="l"/>
              </a:tabLst>
            </a:pPr>
            <a:r>
              <a:rPr dirty="0">
                <a:latin typeface="Arial"/>
                <a:cs typeface="Arial"/>
              </a:rPr>
              <a:t>D</a:t>
            </a:r>
            <a:r>
              <a:rPr spc="-5" dirty="0">
                <a:latin typeface="Arial"/>
                <a:cs typeface="Arial"/>
              </a:rPr>
              <a:t>at</a:t>
            </a:r>
            <a:r>
              <a:rPr dirty="0">
                <a:latin typeface="Arial"/>
                <a:cs typeface="Arial"/>
              </a:rPr>
              <a:t>a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mi</a:t>
            </a:r>
            <a:r>
              <a:rPr spc="-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i</a:t>
            </a:r>
            <a:r>
              <a:rPr spc="-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g</a:t>
            </a:r>
            <a:r>
              <a:rPr spc="-5" dirty="0">
                <a:latin typeface="Arial"/>
                <a:cs typeface="Arial"/>
              </a:rPr>
              <a:t> te</a:t>
            </a:r>
            <a:r>
              <a:rPr dirty="0">
                <a:latin typeface="Arial"/>
                <a:cs typeface="Arial"/>
              </a:rPr>
              <a:t>c</a:t>
            </a:r>
            <a:r>
              <a:rPr spc="-5" dirty="0">
                <a:latin typeface="Arial"/>
                <a:cs typeface="Arial"/>
              </a:rPr>
              <a:t>hn</a:t>
            </a:r>
            <a:r>
              <a:rPr dirty="0">
                <a:latin typeface="Arial"/>
                <a:cs typeface="Arial"/>
              </a:rPr>
              <a:t>i</a:t>
            </a:r>
            <a:r>
              <a:rPr spc="-5" dirty="0">
                <a:latin typeface="Arial"/>
                <a:cs typeface="Arial"/>
              </a:rPr>
              <a:t>que</a:t>
            </a:r>
            <a:r>
              <a:rPr dirty="0">
                <a:latin typeface="Arial"/>
                <a:cs typeface="Arial"/>
              </a:rPr>
              <a:t>s</a:t>
            </a:r>
            <a:endParaRPr>
              <a:latin typeface="Arial"/>
              <a:cs typeface="Arial"/>
            </a:endParaRPr>
          </a:p>
          <a:p>
            <a:pPr marL="226060" indent="-139700">
              <a:lnSpc>
                <a:spcPts val="2135"/>
              </a:lnSpc>
              <a:spcBef>
                <a:spcPts val="20"/>
              </a:spcBef>
              <a:buFont typeface="Arial"/>
              <a:buChar char="-"/>
              <a:tabLst>
                <a:tab pos="226695" algn="l"/>
              </a:tabLst>
            </a:pPr>
            <a:r>
              <a:rPr spc="-20" dirty="0">
                <a:latin typeface="Arial"/>
                <a:cs typeface="Arial"/>
              </a:rPr>
              <a:t>S</a:t>
            </a:r>
            <a:r>
              <a:rPr spc="-5" dirty="0">
                <a:latin typeface="Arial"/>
                <a:cs typeface="Arial"/>
              </a:rPr>
              <a:t>t</a:t>
            </a:r>
            <a:r>
              <a:rPr dirty="0">
                <a:latin typeface="Arial"/>
                <a:cs typeface="Arial"/>
              </a:rPr>
              <a:t>r</a:t>
            </a:r>
            <a:r>
              <a:rPr spc="-5" dirty="0">
                <a:latin typeface="Arial"/>
                <a:cs typeface="Arial"/>
              </a:rPr>
              <a:t>u</a:t>
            </a:r>
            <a:r>
              <a:rPr spc="-10" dirty="0">
                <a:latin typeface="Arial"/>
                <a:cs typeface="Arial"/>
              </a:rPr>
              <a:t>ct</a:t>
            </a:r>
            <a:r>
              <a:rPr spc="-5" dirty="0">
                <a:latin typeface="Arial"/>
                <a:cs typeface="Arial"/>
              </a:rPr>
              <a:t>u</a:t>
            </a:r>
            <a:r>
              <a:rPr dirty="0">
                <a:latin typeface="Arial"/>
                <a:cs typeface="Arial"/>
              </a:rPr>
              <a:t>r</a:t>
            </a:r>
            <a:r>
              <a:rPr spc="-5" dirty="0">
                <a:latin typeface="Arial"/>
                <a:cs typeface="Arial"/>
              </a:rPr>
              <a:t>e</a:t>
            </a:r>
            <a:r>
              <a:rPr dirty="0">
                <a:latin typeface="Arial"/>
                <a:cs typeface="Arial"/>
              </a:rPr>
              <a:t>d</a:t>
            </a:r>
            <a:r>
              <a:rPr spc="-5" dirty="0">
                <a:latin typeface="Arial"/>
                <a:cs typeface="Arial"/>
              </a:rPr>
              <a:t> data, t</a:t>
            </a:r>
            <a:r>
              <a:rPr dirty="0">
                <a:latin typeface="Arial"/>
                <a:cs typeface="Arial"/>
              </a:rPr>
              <a:t>y</a:t>
            </a:r>
            <a:r>
              <a:rPr spc="-5" dirty="0">
                <a:latin typeface="Arial"/>
                <a:cs typeface="Arial"/>
              </a:rPr>
              <a:t>p</a:t>
            </a:r>
            <a:r>
              <a:rPr dirty="0">
                <a:latin typeface="Arial"/>
                <a:cs typeface="Arial"/>
              </a:rPr>
              <a:t>ic</a:t>
            </a:r>
            <a:r>
              <a:rPr spc="-5" dirty="0">
                <a:latin typeface="Arial"/>
                <a:cs typeface="Arial"/>
              </a:rPr>
              <a:t>a</a:t>
            </a:r>
            <a:r>
              <a:rPr dirty="0">
                <a:latin typeface="Arial"/>
                <a:cs typeface="Arial"/>
              </a:rPr>
              <a:t>l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s</a:t>
            </a:r>
            <a:r>
              <a:rPr spc="-5" dirty="0">
                <a:latin typeface="Arial"/>
                <a:cs typeface="Arial"/>
              </a:rPr>
              <a:t>ou</a:t>
            </a:r>
            <a:r>
              <a:rPr dirty="0">
                <a:latin typeface="Arial"/>
                <a:cs typeface="Arial"/>
              </a:rPr>
              <a:t>rc</a:t>
            </a:r>
            <a:r>
              <a:rPr spc="-5" dirty="0">
                <a:latin typeface="Arial"/>
                <a:cs typeface="Arial"/>
              </a:rPr>
              <a:t>e</a:t>
            </a:r>
            <a:r>
              <a:rPr dirty="0">
                <a:latin typeface="Arial"/>
                <a:cs typeface="Arial"/>
              </a:rPr>
              <a:t>s</a:t>
            </a:r>
            <a:endParaRPr>
              <a:latin typeface="Arial"/>
              <a:cs typeface="Arial"/>
            </a:endParaRPr>
          </a:p>
          <a:p>
            <a:pPr marL="226060" indent="-139700">
              <a:lnSpc>
                <a:spcPts val="2135"/>
              </a:lnSpc>
              <a:buFont typeface="Arial"/>
              <a:buChar char="-"/>
              <a:tabLst>
                <a:tab pos="226695" algn="l"/>
              </a:tabLst>
            </a:pPr>
            <a:r>
              <a:rPr spc="-5" dirty="0">
                <a:latin typeface="Arial"/>
                <a:cs typeface="Arial"/>
              </a:rPr>
              <a:t>S</a:t>
            </a:r>
            <a:r>
              <a:rPr dirty="0">
                <a:latin typeface="Arial"/>
                <a:cs typeface="Arial"/>
              </a:rPr>
              <a:t>m</a:t>
            </a:r>
            <a:r>
              <a:rPr spc="-5" dirty="0">
                <a:latin typeface="Arial"/>
                <a:cs typeface="Arial"/>
              </a:rPr>
              <a:t>a</a:t>
            </a:r>
            <a:r>
              <a:rPr dirty="0">
                <a:latin typeface="Arial"/>
                <a:cs typeface="Arial"/>
              </a:rPr>
              <a:t>ll </a:t>
            </a:r>
            <a:r>
              <a:rPr spc="-10" dirty="0">
                <a:latin typeface="Arial"/>
                <a:cs typeface="Arial"/>
              </a:rPr>
              <a:t>to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mi</a:t>
            </a:r>
            <a:r>
              <a:rPr spc="-10" dirty="0">
                <a:latin typeface="Arial"/>
                <a:cs typeface="Arial"/>
              </a:rPr>
              <a:t>d</a:t>
            </a:r>
            <a:r>
              <a:rPr dirty="0">
                <a:latin typeface="Arial"/>
                <a:cs typeface="Arial"/>
              </a:rPr>
              <a:t>-size</a:t>
            </a:r>
            <a:r>
              <a:rPr spc="-5" dirty="0">
                <a:latin typeface="Arial"/>
                <a:cs typeface="Arial"/>
              </a:rPr>
              <a:t> data</a:t>
            </a:r>
            <a:r>
              <a:rPr dirty="0">
                <a:latin typeface="Arial"/>
                <a:cs typeface="Arial"/>
              </a:rPr>
              <a:t>s</a:t>
            </a:r>
            <a:r>
              <a:rPr spc="-5" dirty="0">
                <a:latin typeface="Arial"/>
                <a:cs typeface="Arial"/>
              </a:rPr>
              <a:t>et</a:t>
            </a:r>
            <a:r>
              <a:rPr dirty="0">
                <a:latin typeface="Arial"/>
                <a:cs typeface="Arial"/>
              </a:rPr>
              <a:t>s</a:t>
            </a:r>
            <a:endParaRPr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032441" y="1960356"/>
            <a:ext cx="4185920" cy="1477645"/>
          </a:xfrm>
          <a:custGeom>
            <a:avLst/>
            <a:gdLst/>
            <a:ahLst/>
            <a:cxnLst/>
            <a:rect l="l" t="t" r="r" b="b"/>
            <a:pathLst>
              <a:path w="4185920" h="1477645">
                <a:moveTo>
                  <a:pt x="0" y="0"/>
                </a:moveTo>
                <a:lnTo>
                  <a:pt x="4185759" y="0"/>
                </a:lnTo>
                <a:lnTo>
                  <a:pt x="4185759" y="1477328"/>
                </a:lnTo>
                <a:lnTo>
                  <a:pt x="0" y="1477328"/>
                </a:lnTo>
                <a:lnTo>
                  <a:pt x="0" y="0"/>
                </a:lnTo>
                <a:close/>
              </a:path>
            </a:pathLst>
          </a:custGeom>
          <a:solidFill>
            <a:srgbClr val="E6E0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032441" y="1960356"/>
            <a:ext cx="4185920" cy="1477645"/>
          </a:xfrm>
          <a:custGeom>
            <a:avLst/>
            <a:gdLst/>
            <a:ahLst/>
            <a:cxnLst/>
            <a:rect l="l" t="t" r="r" b="b"/>
            <a:pathLst>
              <a:path w="4185920" h="1477645">
                <a:moveTo>
                  <a:pt x="0" y="0"/>
                </a:moveTo>
                <a:lnTo>
                  <a:pt x="4185761" y="0"/>
                </a:lnTo>
                <a:lnTo>
                  <a:pt x="4185761" y="1477328"/>
                </a:lnTo>
                <a:lnTo>
                  <a:pt x="0" y="1477328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6111182" y="2036247"/>
            <a:ext cx="3988435" cy="1345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0" indent="-139700">
              <a:lnSpc>
                <a:spcPts val="2135"/>
              </a:lnSpc>
              <a:buFont typeface="Arial"/>
              <a:buChar char="-"/>
              <a:tabLst>
                <a:tab pos="152400" algn="l"/>
              </a:tabLst>
            </a:pPr>
            <a:r>
              <a:rPr spc="-15" dirty="0">
                <a:latin typeface="Arial"/>
                <a:cs typeface="Arial"/>
              </a:rPr>
              <a:t>O</a:t>
            </a:r>
            <a:r>
              <a:rPr spc="-5" dirty="0">
                <a:latin typeface="Arial"/>
                <a:cs typeface="Arial"/>
              </a:rPr>
              <a:t>pt</a:t>
            </a:r>
            <a:r>
              <a:rPr dirty="0">
                <a:latin typeface="Arial"/>
                <a:cs typeface="Arial"/>
              </a:rPr>
              <a:t>imiz</a:t>
            </a:r>
            <a:r>
              <a:rPr spc="-5" dirty="0">
                <a:latin typeface="Arial"/>
                <a:cs typeface="Arial"/>
              </a:rPr>
              <a:t>at</a:t>
            </a:r>
            <a:r>
              <a:rPr dirty="0">
                <a:latin typeface="Arial"/>
                <a:cs typeface="Arial"/>
              </a:rPr>
              <a:t>i</a:t>
            </a:r>
            <a:r>
              <a:rPr spc="-5" dirty="0">
                <a:latin typeface="Arial"/>
                <a:cs typeface="Arial"/>
              </a:rPr>
              <a:t>on</a:t>
            </a:r>
            <a:r>
              <a:rPr dirty="0">
                <a:latin typeface="Arial"/>
                <a:cs typeface="Arial"/>
              </a:rPr>
              <a:t>s</a:t>
            </a:r>
            <a:r>
              <a:rPr spc="-5" dirty="0">
                <a:latin typeface="Arial"/>
                <a:cs typeface="Arial"/>
              </a:rPr>
              <a:t> an</a:t>
            </a:r>
            <a:r>
              <a:rPr dirty="0">
                <a:latin typeface="Arial"/>
                <a:cs typeface="Arial"/>
              </a:rPr>
              <a:t>d</a:t>
            </a:r>
            <a:r>
              <a:rPr spc="-5" dirty="0">
                <a:latin typeface="Arial"/>
                <a:cs typeface="Arial"/>
              </a:rPr>
              <a:t> p</a:t>
            </a:r>
            <a:r>
              <a:rPr dirty="0">
                <a:latin typeface="Arial"/>
                <a:cs typeface="Arial"/>
              </a:rPr>
              <a:t>r</a:t>
            </a:r>
            <a:r>
              <a:rPr spc="-5" dirty="0">
                <a:latin typeface="Arial"/>
                <a:cs typeface="Arial"/>
              </a:rPr>
              <a:t>ed</a:t>
            </a:r>
            <a:r>
              <a:rPr dirty="0">
                <a:latin typeface="Arial"/>
                <a:cs typeface="Arial"/>
              </a:rPr>
              <a:t>i</a:t>
            </a:r>
            <a:r>
              <a:rPr spc="-10" dirty="0">
                <a:latin typeface="Arial"/>
                <a:cs typeface="Arial"/>
              </a:rPr>
              <a:t>ct</a:t>
            </a:r>
            <a:r>
              <a:rPr dirty="0">
                <a:latin typeface="Arial"/>
                <a:cs typeface="Arial"/>
              </a:rPr>
              <a:t>ive</a:t>
            </a:r>
            <a:r>
              <a:rPr spc="-5" dirty="0">
                <a:latin typeface="Arial"/>
                <a:cs typeface="Arial"/>
              </a:rPr>
              <a:t> ana</a:t>
            </a:r>
            <a:r>
              <a:rPr dirty="0">
                <a:latin typeface="Arial"/>
                <a:cs typeface="Arial"/>
              </a:rPr>
              <a:t>l</a:t>
            </a:r>
            <a:r>
              <a:rPr spc="-10" dirty="0">
                <a:latin typeface="Arial"/>
                <a:cs typeface="Arial"/>
              </a:rPr>
              <a:t>yt</a:t>
            </a:r>
            <a:r>
              <a:rPr dirty="0">
                <a:latin typeface="Arial"/>
                <a:cs typeface="Arial"/>
              </a:rPr>
              <a:t>ics</a:t>
            </a:r>
            <a:endParaRPr>
              <a:latin typeface="Arial"/>
              <a:cs typeface="Arial"/>
            </a:endParaRPr>
          </a:p>
          <a:p>
            <a:pPr marL="152400" indent="-139700">
              <a:lnSpc>
                <a:spcPts val="2135"/>
              </a:lnSpc>
              <a:buFont typeface="Arial"/>
              <a:buChar char="-"/>
              <a:tabLst>
                <a:tab pos="152400" algn="l"/>
              </a:tabLst>
            </a:pPr>
            <a:r>
              <a:rPr dirty="0">
                <a:latin typeface="Arial"/>
                <a:cs typeface="Arial"/>
              </a:rPr>
              <a:t>C</a:t>
            </a:r>
            <a:r>
              <a:rPr spc="-5" dirty="0">
                <a:latin typeface="Arial"/>
                <a:cs typeface="Arial"/>
              </a:rPr>
              <a:t>o</a:t>
            </a:r>
            <a:r>
              <a:rPr dirty="0">
                <a:latin typeface="Arial"/>
                <a:cs typeface="Arial"/>
              </a:rPr>
              <a:t>m</a:t>
            </a:r>
            <a:r>
              <a:rPr spc="-5" dirty="0">
                <a:latin typeface="Arial"/>
                <a:cs typeface="Arial"/>
              </a:rPr>
              <a:t>p</a:t>
            </a:r>
            <a:r>
              <a:rPr dirty="0">
                <a:latin typeface="Arial"/>
                <a:cs typeface="Arial"/>
              </a:rPr>
              <a:t>l</a:t>
            </a:r>
            <a:r>
              <a:rPr spc="-5" dirty="0">
                <a:latin typeface="Arial"/>
                <a:cs typeface="Arial"/>
              </a:rPr>
              <a:t>e</a:t>
            </a:r>
            <a:r>
              <a:rPr dirty="0">
                <a:latin typeface="Arial"/>
                <a:cs typeface="Arial"/>
              </a:rPr>
              <a:t>x</a:t>
            </a:r>
            <a:r>
              <a:rPr spc="-5" dirty="0">
                <a:latin typeface="Arial"/>
                <a:cs typeface="Arial"/>
              </a:rPr>
              <a:t> </a:t>
            </a:r>
            <a:r>
              <a:rPr spc="-10" dirty="0">
                <a:latin typeface="Arial"/>
                <a:cs typeface="Arial"/>
              </a:rPr>
              <a:t>st</a:t>
            </a:r>
            <a:r>
              <a:rPr spc="-5" dirty="0">
                <a:latin typeface="Arial"/>
                <a:cs typeface="Arial"/>
              </a:rPr>
              <a:t>at</a:t>
            </a:r>
            <a:r>
              <a:rPr dirty="0">
                <a:latin typeface="Arial"/>
                <a:cs typeface="Arial"/>
              </a:rPr>
              <a:t>i</a:t>
            </a:r>
            <a:r>
              <a:rPr spc="-10" dirty="0">
                <a:latin typeface="Arial"/>
                <a:cs typeface="Arial"/>
              </a:rPr>
              <a:t>st</a:t>
            </a:r>
            <a:r>
              <a:rPr dirty="0">
                <a:latin typeface="Arial"/>
                <a:cs typeface="Arial"/>
              </a:rPr>
              <a:t>ic</a:t>
            </a:r>
            <a:r>
              <a:rPr spc="-5" dirty="0">
                <a:latin typeface="Arial"/>
                <a:cs typeface="Arial"/>
              </a:rPr>
              <a:t>a</a:t>
            </a:r>
            <a:r>
              <a:rPr dirty="0">
                <a:latin typeface="Arial"/>
                <a:cs typeface="Arial"/>
              </a:rPr>
              <a:t>l</a:t>
            </a:r>
            <a:r>
              <a:rPr spc="-5" dirty="0">
                <a:latin typeface="Arial"/>
                <a:cs typeface="Arial"/>
              </a:rPr>
              <a:t> ana</a:t>
            </a:r>
            <a:r>
              <a:rPr dirty="0">
                <a:latin typeface="Arial"/>
                <a:cs typeface="Arial"/>
              </a:rPr>
              <a:t>lysis</a:t>
            </a:r>
            <a:endParaRPr>
              <a:latin typeface="Arial"/>
              <a:cs typeface="Arial"/>
            </a:endParaRPr>
          </a:p>
          <a:p>
            <a:pPr marL="139700" indent="-127000">
              <a:lnSpc>
                <a:spcPts val="2135"/>
              </a:lnSpc>
              <a:spcBef>
                <a:spcPts val="20"/>
              </a:spcBef>
              <a:buFont typeface="Arial"/>
              <a:buChar char="-"/>
              <a:tabLst>
                <a:tab pos="140335" algn="l"/>
              </a:tabLst>
            </a:pPr>
            <a:r>
              <a:rPr spc="-20" dirty="0">
                <a:latin typeface="Arial"/>
                <a:cs typeface="Arial"/>
              </a:rPr>
              <a:t>A</a:t>
            </a:r>
            <a:r>
              <a:rPr dirty="0">
                <a:latin typeface="Arial"/>
                <a:cs typeface="Arial"/>
              </a:rPr>
              <a:t>ll</a:t>
            </a:r>
            <a:r>
              <a:rPr spc="-5" dirty="0">
                <a:latin typeface="Arial"/>
                <a:cs typeface="Arial"/>
              </a:rPr>
              <a:t> t</a:t>
            </a:r>
            <a:r>
              <a:rPr dirty="0">
                <a:latin typeface="Arial"/>
                <a:cs typeface="Arial"/>
              </a:rPr>
              <a:t>y</a:t>
            </a:r>
            <a:r>
              <a:rPr spc="-5" dirty="0">
                <a:latin typeface="Arial"/>
                <a:cs typeface="Arial"/>
              </a:rPr>
              <a:t>pe</a:t>
            </a:r>
            <a:r>
              <a:rPr dirty="0">
                <a:latin typeface="Arial"/>
                <a:cs typeface="Arial"/>
              </a:rPr>
              <a:t>s</a:t>
            </a:r>
            <a:r>
              <a:rPr spc="-5" dirty="0">
                <a:latin typeface="Arial"/>
                <a:cs typeface="Arial"/>
              </a:rPr>
              <a:t> of data, an</a:t>
            </a:r>
            <a:r>
              <a:rPr dirty="0">
                <a:latin typeface="Arial"/>
                <a:cs typeface="Arial"/>
              </a:rPr>
              <a:t>d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m</a:t>
            </a:r>
            <a:r>
              <a:rPr spc="-5" dirty="0">
                <a:latin typeface="Arial"/>
                <a:cs typeface="Arial"/>
              </a:rPr>
              <a:t>an</a:t>
            </a:r>
            <a:r>
              <a:rPr dirty="0">
                <a:latin typeface="Arial"/>
                <a:cs typeface="Arial"/>
              </a:rPr>
              <a:t>y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s</a:t>
            </a:r>
            <a:r>
              <a:rPr spc="-5" dirty="0">
                <a:latin typeface="Arial"/>
                <a:cs typeface="Arial"/>
              </a:rPr>
              <a:t>ou</a:t>
            </a:r>
            <a:r>
              <a:rPr dirty="0">
                <a:latin typeface="Arial"/>
                <a:cs typeface="Arial"/>
              </a:rPr>
              <a:t>rc</a:t>
            </a:r>
            <a:r>
              <a:rPr spc="-5" dirty="0">
                <a:latin typeface="Arial"/>
                <a:cs typeface="Arial"/>
              </a:rPr>
              <a:t>e</a:t>
            </a:r>
            <a:r>
              <a:rPr dirty="0">
                <a:latin typeface="Arial"/>
                <a:cs typeface="Arial"/>
              </a:rPr>
              <a:t>s</a:t>
            </a:r>
            <a:endParaRPr>
              <a:latin typeface="Arial"/>
              <a:cs typeface="Arial"/>
            </a:endParaRPr>
          </a:p>
          <a:p>
            <a:pPr marL="152400" indent="-139700">
              <a:lnSpc>
                <a:spcPts val="2135"/>
              </a:lnSpc>
              <a:buFont typeface="Arial"/>
              <a:buChar char="-"/>
              <a:tabLst>
                <a:tab pos="152400" algn="l"/>
              </a:tabLst>
            </a:pPr>
            <a:r>
              <a:rPr spc="-114" dirty="0">
                <a:latin typeface="Arial"/>
                <a:cs typeface="Arial"/>
              </a:rPr>
              <a:t>V</a:t>
            </a:r>
            <a:r>
              <a:rPr spc="-5" dirty="0">
                <a:latin typeface="Arial"/>
                <a:cs typeface="Arial"/>
              </a:rPr>
              <a:t>e</a:t>
            </a:r>
            <a:r>
              <a:rPr dirty="0">
                <a:latin typeface="Arial"/>
                <a:cs typeface="Arial"/>
              </a:rPr>
              <a:t>ry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l</a:t>
            </a:r>
            <a:r>
              <a:rPr spc="-5" dirty="0">
                <a:latin typeface="Arial"/>
                <a:cs typeface="Arial"/>
              </a:rPr>
              <a:t>a</a:t>
            </a:r>
            <a:r>
              <a:rPr dirty="0">
                <a:latin typeface="Arial"/>
                <a:cs typeface="Arial"/>
              </a:rPr>
              <a:t>r</a:t>
            </a:r>
            <a:r>
              <a:rPr spc="-5" dirty="0">
                <a:latin typeface="Arial"/>
                <a:cs typeface="Arial"/>
              </a:rPr>
              <a:t>g</a:t>
            </a:r>
            <a:r>
              <a:rPr dirty="0">
                <a:latin typeface="Arial"/>
                <a:cs typeface="Arial"/>
              </a:rPr>
              <a:t>e</a:t>
            </a:r>
            <a:r>
              <a:rPr spc="-5" dirty="0">
                <a:latin typeface="Arial"/>
                <a:cs typeface="Arial"/>
              </a:rPr>
              <a:t> data</a:t>
            </a:r>
            <a:r>
              <a:rPr dirty="0">
                <a:latin typeface="Arial"/>
                <a:cs typeface="Arial"/>
              </a:rPr>
              <a:t>s</a:t>
            </a:r>
            <a:r>
              <a:rPr spc="-5" dirty="0">
                <a:latin typeface="Arial"/>
                <a:cs typeface="Arial"/>
              </a:rPr>
              <a:t>et</a:t>
            </a:r>
            <a:r>
              <a:rPr dirty="0">
                <a:latin typeface="Arial"/>
                <a:cs typeface="Arial"/>
              </a:rPr>
              <a:t>s</a:t>
            </a:r>
            <a:endParaRPr>
              <a:latin typeface="Arial"/>
              <a:cs typeface="Arial"/>
            </a:endParaRPr>
          </a:p>
          <a:p>
            <a:pPr marL="152400" indent="-139700">
              <a:spcBef>
                <a:spcPts val="20"/>
              </a:spcBef>
              <a:buFont typeface="Arial"/>
              <a:buChar char="-"/>
              <a:tabLst>
                <a:tab pos="152400" algn="l"/>
              </a:tabLst>
            </a:pPr>
            <a:r>
              <a:rPr dirty="0">
                <a:latin typeface="Arial"/>
                <a:cs typeface="Arial"/>
              </a:rPr>
              <a:t>M</a:t>
            </a:r>
            <a:r>
              <a:rPr spc="-5" dirty="0">
                <a:latin typeface="Arial"/>
                <a:cs typeface="Arial"/>
              </a:rPr>
              <a:t>o</a:t>
            </a:r>
            <a:r>
              <a:rPr dirty="0">
                <a:latin typeface="Arial"/>
                <a:cs typeface="Arial"/>
              </a:rPr>
              <a:t>re</a:t>
            </a:r>
            <a:r>
              <a:rPr spc="-5" dirty="0">
                <a:latin typeface="Arial"/>
                <a:cs typeface="Arial"/>
              </a:rPr>
              <a:t> of </a:t>
            </a:r>
            <a:r>
              <a:rPr dirty="0">
                <a:latin typeface="Arial"/>
                <a:cs typeface="Arial"/>
              </a:rPr>
              <a:t>a</a:t>
            </a:r>
            <a:r>
              <a:rPr spc="-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r</a:t>
            </a:r>
            <a:r>
              <a:rPr spc="-5" dirty="0">
                <a:latin typeface="Arial"/>
                <a:cs typeface="Arial"/>
              </a:rPr>
              <a:t>ea</a:t>
            </a:r>
            <a:r>
              <a:rPr spc="5" dirty="0">
                <a:latin typeface="Arial"/>
                <a:cs typeface="Arial"/>
              </a:rPr>
              <a:t>l</a:t>
            </a:r>
            <a:r>
              <a:rPr dirty="0">
                <a:latin typeface="Arial"/>
                <a:cs typeface="Arial"/>
              </a:rPr>
              <a:t>-time</a:t>
            </a:r>
            <a:endParaRPr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404616" y="2520695"/>
            <a:ext cx="2673096" cy="6858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558597" y="2540932"/>
            <a:ext cx="2476500" cy="529590"/>
          </a:xfrm>
          <a:custGeom>
            <a:avLst/>
            <a:gdLst/>
            <a:ahLst/>
            <a:cxnLst/>
            <a:rect l="l" t="t" r="r" b="b"/>
            <a:pathLst>
              <a:path w="2476500" h="529589">
                <a:moveTo>
                  <a:pt x="88046" y="413335"/>
                </a:moveTo>
                <a:lnTo>
                  <a:pt x="0" y="490390"/>
                </a:lnTo>
                <a:lnTo>
                  <a:pt x="110412" y="529103"/>
                </a:lnTo>
                <a:lnTo>
                  <a:pt x="117659" y="525619"/>
                </a:lnTo>
                <a:lnTo>
                  <a:pt x="122300" y="512381"/>
                </a:lnTo>
                <a:lnTo>
                  <a:pt x="118816" y="505134"/>
                </a:lnTo>
                <a:lnTo>
                  <a:pt x="98695" y="498080"/>
                </a:lnTo>
                <a:lnTo>
                  <a:pt x="27146" y="498080"/>
                </a:lnTo>
                <a:lnTo>
                  <a:pt x="22327" y="473141"/>
                </a:lnTo>
                <a:lnTo>
                  <a:pt x="68462" y="464228"/>
                </a:lnTo>
                <a:lnTo>
                  <a:pt x="104775" y="432450"/>
                </a:lnTo>
                <a:lnTo>
                  <a:pt x="105308" y="424426"/>
                </a:lnTo>
                <a:lnTo>
                  <a:pt x="96070" y="413870"/>
                </a:lnTo>
                <a:lnTo>
                  <a:pt x="88046" y="413335"/>
                </a:lnTo>
                <a:close/>
              </a:path>
              <a:path w="2476500" h="529589">
                <a:moveTo>
                  <a:pt x="68462" y="464228"/>
                </a:moveTo>
                <a:lnTo>
                  <a:pt x="22327" y="473141"/>
                </a:lnTo>
                <a:lnTo>
                  <a:pt x="27146" y="498080"/>
                </a:lnTo>
                <a:lnTo>
                  <a:pt x="42233" y="495165"/>
                </a:lnTo>
                <a:lnTo>
                  <a:pt x="33111" y="495165"/>
                </a:lnTo>
                <a:lnTo>
                  <a:pt x="28949" y="473624"/>
                </a:lnTo>
                <a:lnTo>
                  <a:pt x="57725" y="473624"/>
                </a:lnTo>
                <a:lnTo>
                  <a:pt x="68462" y="464228"/>
                </a:lnTo>
                <a:close/>
              </a:path>
              <a:path w="2476500" h="529589">
                <a:moveTo>
                  <a:pt x="73278" y="489167"/>
                </a:moveTo>
                <a:lnTo>
                  <a:pt x="27146" y="498080"/>
                </a:lnTo>
                <a:lnTo>
                  <a:pt x="98695" y="498080"/>
                </a:lnTo>
                <a:lnTo>
                  <a:pt x="73278" y="489167"/>
                </a:lnTo>
                <a:close/>
              </a:path>
              <a:path w="2476500" h="529589">
                <a:moveTo>
                  <a:pt x="28949" y="473624"/>
                </a:moveTo>
                <a:lnTo>
                  <a:pt x="33111" y="495165"/>
                </a:lnTo>
                <a:lnTo>
                  <a:pt x="49494" y="480828"/>
                </a:lnTo>
                <a:lnTo>
                  <a:pt x="28949" y="473624"/>
                </a:lnTo>
                <a:close/>
              </a:path>
              <a:path w="2476500" h="529589">
                <a:moveTo>
                  <a:pt x="49494" y="480828"/>
                </a:moveTo>
                <a:lnTo>
                  <a:pt x="33111" y="495165"/>
                </a:lnTo>
                <a:lnTo>
                  <a:pt x="42233" y="495165"/>
                </a:lnTo>
                <a:lnTo>
                  <a:pt x="73278" y="489167"/>
                </a:lnTo>
                <a:lnTo>
                  <a:pt x="49494" y="480828"/>
                </a:lnTo>
                <a:close/>
              </a:path>
              <a:path w="2476500" h="529589">
                <a:moveTo>
                  <a:pt x="2471435" y="0"/>
                </a:moveTo>
                <a:lnTo>
                  <a:pt x="68462" y="464228"/>
                </a:lnTo>
                <a:lnTo>
                  <a:pt x="49494" y="480828"/>
                </a:lnTo>
                <a:lnTo>
                  <a:pt x="73278" y="489167"/>
                </a:lnTo>
                <a:lnTo>
                  <a:pt x="2476252" y="24938"/>
                </a:lnTo>
                <a:lnTo>
                  <a:pt x="2471435" y="0"/>
                </a:lnTo>
                <a:close/>
              </a:path>
              <a:path w="2476500" h="529589">
                <a:moveTo>
                  <a:pt x="57725" y="473624"/>
                </a:moveTo>
                <a:lnTo>
                  <a:pt x="28949" y="473624"/>
                </a:lnTo>
                <a:lnTo>
                  <a:pt x="49494" y="480828"/>
                </a:lnTo>
                <a:lnTo>
                  <a:pt x="57725" y="473624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967492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3600" y="204169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051560"/>
            <a:r>
              <a:rPr dirty="0">
                <a:latin typeface="Calibri"/>
                <a:cs typeface="Calibri"/>
              </a:rPr>
              <a:t>Clo</a:t>
            </a:r>
            <a:r>
              <a:rPr spc="-5" dirty="0">
                <a:latin typeface="Calibri"/>
                <a:cs typeface="Calibri"/>
              </a:rPr>
              <a:t>u</a:t>
            </a:r>
            <a:r>
              <a:rPr dirty="0">
                <a:latin typeface="Calibri"/>
                <a:cs typeface="Calibri"/>
              </a:rPr>
              <a:t>d Co</a:t>
            </a:r>
            <a:r>
              <a:rPr spc="-5" dirty="0">
                <a:latin typeface="Calibri"/>
                <a:cs typeface="Calibri"/>
              </a:rPr>
              <a:t>mpu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i</a:t>
            </a:r>
            <a:r>
              <a:rPr spc="-5" dirty="0">
                <a:latin typeface="Calibri"/>
                <a:cs typeface="Calibri"/>
              </a:rPr>
              <a:t>n</a:t>
            </a:r>
            <a:r>
              <a:rPr spc="-25" dirty="0">
                <a:latin typeface="Calibri"/>
                <a:cs typeface="Calibri"/>
              </a:rPr>
              <a:t>g</a:t>
            </a:r>
            <a:endParaRPr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133600" y="1600202"/>
            <a:ext cx="10972800" cy="3272691"/>
          </a:xfrm>
          <a:prstGeom prst="rect">
            <a:avLst/>
          </a:prstGeom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3556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pc="-20" dirty="0"/>
              <a:t>I</a:t>
            </a:r>
            <a:r>
              <a:rPr dirty="0"/>
              <a:t>T</a:t>
            </a:r>
            <a:r>
              <a:rPr spc="-5" dirty="0"/>
              <a:t> </a:t>
            </a:r>
            <a:r>
              <a:rPr spc="-55" dirty="0"/>
              <a:t>r</a:t>
            </a:r>
            <a:r>
              <a:rPr spc="-25" dirty="0"/>
              <a:t>e</a:t>
            </a:r>
            <a:r>
              <a:rPr dirty="0"/>
              <a:t>s</a:t>
            </a:r>
            <a:r>
              <a:rPr spc="5" dirty="0"/>
              <a:t>o</a:t>
            </a:r>
            <a:r>
              <a:rPr spc="-5" dirty="0"/>
              <a:t>u</a:t>
            </a:r>
            <a:r>
              <a:rPr spc="-40" dirty="0"/>
              <a:t>r</a:t>
            </a:r>
            <a:r>
              <a:rPr spc="-25" dirty="0"/>
              <a:t>ce</a:t>
            </a:r>
            <a:r>
              <a:rPr dirty="0"/>
              <a:t>s</a:t>
            </a:r>
            <a:r>
              <a:rPr spc="-5" dirty="0"/>
              <a:t> p</a:t>
            </a:r>
            <a:r>
              <a:rPr spc="-45" dirty="0"/>
              <a:t>r</a:t>
            </a:r>
            <a:r>
              <a:rPr spc="-10" dirty="0"/>
              <a:t>o</a:t>
            </a:r>
            <a:r>
              <a:rPr spc="-20" dirty="0"/>
              <a:t>v</a:t>
            </a:r>
            <a:r>
              <a:rPr spc="-5" dirty="0"/>
              <a:t>i</a:t>
            </a:r>
            <a:r>
              <a:rPr spc="-25" dirty="0"/>
              <a:t>de</a:t>
            </a:r>
            <a:r>
              <a:rPr dirty="0"/>
              <a:t>d</a:t>
            </a:r>
            <a:r>
              <a:rPr spc="-5" dirty="0"/>
              <a:t> </a:t>
            </a:r>
            <a:r>
              <a:rPr dirty="0"/>
              <a:t>as</a:t>
            </a:r>
            <a:r>
              <a:rPr spc="-5" dirty="0"/>
              <a:t> </a:t>
            </a:r>
            <a:r>
              <a:rPr dirty="0"/>
              <a:t>a</a:t>
            </a:r>
            <a:r>
              <a:rPr spc="-5" dirty="0"/>
              <a:t> </a:t>
            </a:r>
            <a:r>
              <a:rPr dirty="0"/>
              <a:t>s</a:t>
            </a:r>
            <a:r>
              <a:rPr spc="-25" dirty="0"/>
              <a:t>e</a:t>
            </a:r>
            <a:r>
              <a:rPr spc="15" dirty="0"/>
              <a:t>r</a:t>
            </a:r>
            <a:r>
              <a:rPr spc="-20" dirty="0"/>
              <a:t>v</a:t>
            </a:r>
            <a:r>
              <a:rPr spc="-5" dirty="0"/>
              <a:t>i</a:t>
            </a:r>
            <a:r>
              <a:rPr spc="-25" dirty="0"/>
              <a:t>c</a:t>
            </a:r>
            <a:r>
              <a:rPr spc="-15" dirty="0"/>
              <a:t>e</a:t>
            </a:r>
          </a:p>
          <a:p>
            <a:pPr marL="755650" lvl="1">
              <a:spcBef>
                <a:spcPts val="40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st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qu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600">
              <a:latin typeface="Calibri"/>
              <a:cs typeface="Calibri"/>
            </a:endParaRPr>
          </a:p>
          <a:p>
            <a:pPr marL="355600" marR="5080">
              <a:lnSpc>
                <a:spcPts val="3310"/>
              </a:lnSpc>
              <a:spcBef>
                <a:spcPts val="62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dirty="0"/>
              <a:t>C</a:t>
            </a:r>
            <a:r>
              <a:rPr spc="-5" dirty="0"/>
              <a:t>l</a:t>
            </a:r>
            <a:r>
              <a:rPr spc="5" dirty="0"/>
              <a:t>o</a:t>
            </a:r>
            <a:r>
              <a:rPr spc="-5" dirty="0"/>
              <a:t>ud</a:t>
            </a:r>
            <a:r>
              <a:rPr dirty="0"/>
              <a:t>s</a:t>
            </a:r>
            <a:r>
              <a:rPr spc="-5" dirty="0"/>
              <a:t> l</a:t>
            </a:r>
            <a:r>
              <a:rPr spc="-35" dirty="0"/>
              <a:t>e</a:t>
            </a:r>
            <a:r>
              <a:rPr spc="-50" dirty="0"/>
              <a:t>v</a:t>
            </a:r>
            <a:r>
              <a:rPr spc="-25" dirty="0"/>
              <a:t>e</a:t>
            </a:r>
            <a:r>
              <a:rPr spc="-75" dirty="0"/>
              <a:t>r</a:t>
            </a:r>
            <a:r>
              <a:rPr dirty="0"/>
              <a:t>a</a:t>
            </a:r>
            <a:r>
              <a:rPr spc="-40" dirty="0"/>
              <a:t>g</a:t>
            </a:r>
            <a:r>
              <a:rPr spc="-15" dirty="0"/>
              <a:t>e</a:t>
            </a:r>
            <a:r>
              <a:rPr spc="-10" dirty="0"/>
              <a:t> </a:t>
            </a:r>
            <a:r>
              <a:rPr spc="-25" dirty="0"/>
              <a:t>e</a:t>
            </a:r>
            <a:r>
              <a:rPr spc="-50" dirty="0"/>
              <a:t>c</a:t>
            </a:r>
            <a:r>
              <a:rPr spc="5" dirty="0"/>
              <a:t>o</a:t>
            </a:r>
            <a:r>
              <a:rPr spc="-5" dirty="0"/>
              <a:t>n</a:t>
            </a:r>
            <a:r>
              <a:rPr spc="5" dirty="0"/>
              <a:t>o</a:t>
            </a:r>
            <a:r>
              <a:rPr spc="-25" dirty="0"/>
              <a:t>m</a:t>
            </a:r>
            <a:r>
              <a:rPr spc="-5" dirty="0"/>
              <a:t>i</a:t>
            </a:r>
            <a:r>
              <a:rPr spc="-25" dirty="0"/>
              <a:t>e</a:t>
            </a:r>
            <a:r>
              <a:rPr dirty="0"/>
              <a:t>s</a:t>
            </a:r>
            <a:r>
              <a:rPr spc="-5" dirty="0"/>
              <a:t> </a:t>
            </a:r>
            <a:r>
              <a:rPr spc="5" dirty="0"/>
              <a:t>o</a:t>
            </a:r>
            <a:r>
              <a:rPr dirty="0"/>
              <a:t>f</a:t>
            </a:r>
            <a:r>
              <a:rPr spc="-10" dirty="0"/>
              <a:t> </a:t>
            </a:r>
            <a:r>
              <a:rPr dirty="0"/>
              <a:t>s</a:t>
            </a:r>
            <a:r>
              <a:rPr spc="-50" dirty="0"/>
              <a:t>c</a:t>
            </a:r>
            <a:r>
              <a:rPr dirty="0"/>
              <a:t>a</a:t>
            </a:r>
            <a:r>
              <a:rPr spc="-5" dirty="0"/>
              <a:t>l</a:t>
            </a:r>
            <a:r>
              <a:rPr spc="-15" dirty="0"/>
              <a:t>e</a:t>
            </a:r>
            <a:r>
              <a:rPr spc="-10" dirty="0"/>
              <a:t> </a:t>
            </a:r>
            <a:r>
              <a:rPr spc="5" dirty="0"/>
              <a:t>o</a:t>
            </a:r>
            <a:r>
              <a:rPr dirty="0"/>
              <a:t>f</a:t>
            </a:r>
            <a:r>
              <a:rPr spc="-10" dirty="0"/>
              <a:t> </a:t>
            </a:r>
            <a:r>
              <a:rPr spc="-50" dirty="0"/>
              <a:t>c</a:t>
            </a:r>
            <a:r>
              <a:rPr spc="5" dirty="0"/>
              <a:t>o</a:t>
            </a:r>
            <a:r>
              <a:rPr spc="-25" dirty="0"/>
              <a:t>mm</a:t>
            </a:r>
            <a:r>
              <a:rPr spc="5" dirty="0"/>
              <a:t>o</a:t>
            </a:r>
            <a:r>
              <a:rPr spc="-5" dirty="0"/>
              <a:t>di</a:t>
            </a:r>
            <a:r>
              <a:rPr spc="-15" dirty="0"/>
              <a:t>ty</a:t>
            </a:r>
            <a:r>
              <a:rPr spc="-10" dirty="0"/>
              <a:t> </a:t>
            </a:r>
            <a:r>
              <a:rPr spc="-5" dirty="0"/>
              <a:t>h</a:t>
            </a:r>
            <a:r>
              <a:rPr dirty="0"/>
              <a:t>a</a:t>
            </a:r>
            <a:r>
              <a:rPr spc="-55" dirty="0"/>
              <a:t>r</a:t>
            </a:r>
            <a:r>
              <a:rPr spc="-5" dirty="0"/>
              <a:t>d</a:t>
            </a:r>
            <a:r>
              <a:rPr spc="-30" dirty="0"/>
              <a:t>w</a:t>
            </a:r>
            <a:r>
              <a:rPr dirty="0"/>
              <a:t>a</a:t>
            </a:r>
            <a:r>
              <a:rPr spc="-55" dirty="0"/>
              <a:t>r</a:t>
            </a:r>
            <a:r>
              <a:rPr spc="-15" dirty="0"/>
              <a:t>e</a:t>
            </a:r>
          </a:p>
          <a:p>
            <a:pPr marL="755650" marR="149860" lvl="1">
              <a:lnSpc>
                <a:spcPts val="2780"/>
              </a:lnSpc>
              <a:spcBef>
                <a:spcPts val="61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ap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st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b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2600" spc="-2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n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spc="-4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&amp;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mu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600">
              <a:latin typeface="Calibri"/>
              <a:cs typeface="Calibri"/>
            </a:endParaRPr>
          </a:p>
          <a:p>
            <a:pPr marL="755650" lvl="1">
              <a:spcBef>
                <a:spcPts val="34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Ge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6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ph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all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d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bu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d</a:t>
            </a:r>
            <a:r>
              <a:rPr sz="26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600">
              <a:latin typeface="Calibri"/>
              <a:cs typeface="Calibri"/>
            </a:endParaRPr>
          </a:p>
          <a:p>
            <a:pPr marL="355600">
              <a:spcBef>
                <a:spcPts val="29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dirty="0"/>
              <a:t>O</a:t>
            </a:r>
            <a:r>
              <a:rPr spc="-35" dirty="0"/>
              <a:t>f</a:t>
            </a:r>
            <a:r>
              <a:rPr spc="-80" dirty="0"/>
              <a:t>f</a:t>
            </a:r>
            <a:r>
              <a:rPr spc="-25" dirty="0"/>
              <a:t>e</a:t>
            </a:r>
            <a:r>
              <a:rPr spc="-15" dirty="0"/>
              <a:t>r</a:t>
            </a:r>
            <a:r>
              <a:rPr spc="-5" dirty="0"/>
              <a:t>in</a:t>
            </a:r>
            <a:r>
              <a:rPr dirty="0"/>
              <a:t>gs</a:t>
            </a:r>
            <a:r>
              <a:rPr spc="-5" dirty="0"/>
              <a:t> f</a:t>
            </a:r>
            <a:r>
              <a:rPr spc="-60" dirty="0"/>
              <a:t>r</a:t>
            </a:r>
            <a:r>
              <a:rPr spc="5" dirty="0"/>
              <a:t>o</a:t>
            </a:r>
            <a:r>
              <a:rPr spc="-25" dirty="0"/>
              <a:t>m</a:t>
            </a:r>
            <a:r>
              <a:rPr dirty="0"/>
              <a:t> </a:t>
            </a:r>
            <a:r>
              <a:rPr spc="-35" dirty="0"/>
              <a:t>M</a:t>
            </a:r>
            <a:r>
              <a:rPr spc="-5" dirty="0"/>
              <a:t>i</a:t>
            </a:r>
            <a:r>
              <a:rPr spc="-25" dirty="0"/>
              <a:t>c</a:t>
            </a:r>
            <a:r>
              <a:rPr spc="-60" dirty="0"/>
              <a:t>r</a:t>
            </a:r>
            <a:r>
              <a:rPr spc="5" dirty="0"/>
              <a:t>o</a:t>
            </a:r>
            <a:r>
              <a:rPr dirty="0"/>
              <a:t>s</a:t>
            </a:r>
            <a:r>
              <a:rPr spc="5" dirty="0"/>
              <a:t>o</a:t>
            </a:r>
            <a:r>
              <a:rPr spc="-5" dirty="0"/>
              <a:t>f</a:t>
            </a:r>
            <a:r>
              <a:rPr spc="-15" dirty="0"/>
              <a:t>t</a:t>
            </a:r>
            <a:r>
              <a:rPr spc="-10" dirty="0"/>
              <a:t>,</a:t>
            </a:r>
            <a:r>
              <a:rPr spc="-5" dirty="0"/>
              <a:t> </a:t>
            </a:r>
            <a:r>
              <a:rPr spc="-25" dirty="0"/>
              <a:t>Am</a:t>
            </a:r>
            <a:r>
              <a:rPr dirty="0"/>
              <a:t>a</a:t>
            </a:r>
            <a:r>
              <a:rPr spc="-65" dirty="0"/>
              <a:t>z</a:t>
            </a:r>
            <a:r>
              <a:rPr spc="5" dirty="0"/>
              <a:t>o</a:t>
            </a:r>
            <a:r>
              <a:rPr spc="-25" dirty="0"/>
              <a:t>n</a:t>
            </a:r>
            <a:r>
              <a:rPr spc="-10" dirty="0"/>
              <a:t>,</a:t>
            </a:r>
            <a:r>
              <a:rPr spc="-5" dirty="0"/>
              <a:t> </a:t>
            </a:r>
            <a:r>
              <a:rPr spc="-25" dirty="0"/>
              <a:t>G</a:t>
            </a:r>
            <a:r>
              <a:rPr spc="5" dirty="0"/>
              <a:t>oo</a:t>
            </a:r>
            <a:r>
              <a:rPr spc="-15" dirty="0"/>
              <a:t>g</a:t>
            </a:r>
            <a:r>
              <a:rPr spc="-5" dirty="0"/>
              <a:t>l</a:t>
            </a:r>
            <a:r>
              <a:rPr spc="-25" dirty="0"/>
              <a:t>e</a:t>
            </a:r>
            <a:r>
              <a:rPr spc="-10" dirty="0"/>
              <a:t>,</a:t>
            </a:r>
            <a:r>
              <a:rPr spc="-5" dirty="0"/>
              <a:t> </a:t>
            </a:r>
            <a:r>
              <a:rPr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1308803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04889" y="404664"/>
            <a:ext cx="7180900" cy="49638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248128" y="5368503"/>
            <a:ext cx="2794000" cy="153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Arial"/>
                <a:cs typeface="Arial"/>
              </a:rPr>
              <a:t>wiki</a:t>
            </a:r>
            <a:r>
              <a:rPr sz="1000" spc="-5" dirty="0">
                <a:latin typeface="Arial"/>
                <a:cs typeface="Arial"/>
              </a:rPr>
              <a:t>ped</a:t>
            </a:r>
            <a:r>
              <a:rPr sz="1000" dirty="0">
                <a:latin typeface="Arial"/>
                <a:cs typeface="Arial"/>
              </a:rPr>
              <a:t>i</a:t>
            </a:r>
            <a:r>
              <a:rPr sz="1000" spc="-5" dirty="0">
                <a:latin typeface="Arial"/>
                <a:cs typeface="Arial"/>
              </a:rPr>
              <a:t>a:</a:t>
            </a:r>
            <a:r>
              <a:rPr sz="1000" dirty="0">
                <a:latin typeface="Arial"/>
                <a:cs typeface="Arial"/>
              </a:rPr>
              <a:t>Cl</a:t>
            </a:r>
            <a:r>
              <a:rPr sz="1000" spc="-5" dirty="0">
                <a:latin typeface="Arial"/>
                <a:cs typeface="Arial"/>
              </a:rPr>
              <a:t>ou</a:t>
            </a:r>
            <a:r>
              <a:rPr sz="1000" dirty="0">
                <a:latin typeface="Arial"/>
                <a:cs typeface="Arial"/>
              </a:rPr>
              <a:t>d</a:t>
            </a:r>
            <a:r>
              <a:rPr sz="1000" spc="-5" dirty="0">
                <a:latin typeface="Arial"/>
                <a:cs typeface="Arial"/>
              </a:rPr>
              <a:t> </a:t>
            </a:r>
            <a:r>
              <a:rPr sz="1000" dirty="0">
                <a:latin typeface="Arial"/>
                <a:cs typeface="Arial"/>
              </a:rPr>
              <a:t>C</a:t>
            </a:r>
            <a:r>
              <a:rPr sz="1000" spc="-5" dirty="0">
                <a:latin typeface="Arial"/>
                <a:cs typeface="Arial"/>
              </a:rPr>
              <a:t>o</a:t>
            </a:r>
            <a:r>
              <a:rPr sz="1000" dirty="0">
                <a:latin typeface="Arial"/>
                <a:cs typeface="Arial"/>
              </a:rPr>
              <a:t>m</a:t>
            </a:r>
            <a:r>
              <a:rPr sz="1000" spc="-5" dirty="0">
                <a:latin typeface="Arial"/>
                <a:cs typeface="Arial"/>
              </a:rPr>
              <a:t>pu</a:t>
            </a:r>
            <a:r>
              <a:rPr sz="1000" dirty="0">
                <a:latin typeface="Arial"/>
                <a:cs typeface="Arial"/>
              </a:rPr>
              <a:t>ti</a:t>
            </a:r>
            <a:r>
              <a:rPr sz="1000" spc="-5" dirty="0">
                <a:latin typeface="Arial"/>
                <a:cs typeface="Arial"/>
              </a:rPr>
              <a:t>n</a:t>
            </a:r>
            <a:r>
              <a:rPr sz="1000" dirty="0">
                <a:latin typeface="Arial"/>
                <a:cs typeface="Arial"/>
              </a:rPr>
              <a:t>g</a:t>
            </a:r>
          </a:p>
        </p:txBody>
      </p:sp>
    </p:spTree>
    <p:extLst>
      <p:ext uri="{BB962C8B-B14F-4D97-AF65-F5344CB8AC3E}">
        <p14:creationId xmlns:p14="http://schemas.microsoft.com/office/powerpoint/2010/main" val="24018857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5326" y="116632"/>
            <a:ext cx="1940604" cy="970009"/>
          </a:xfrm>
          <a:prstGeom prst="rect">
            <a:avLst/>
          </a:prstGeom>
        </p:spPr>
        <p:txBody>
          <a:bodyPr vert="horz" wrap="square" lIns="0" tIns="290068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-35" dirty="0">
                <a:latin typeface="Calibri"/>
                <a:cs typeface="Calibri"/>
              </a:rPr>
              <a:t>B</a:t>
            </a:r>
            <a:r>
              <a:rPr spc="-25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n</a:t>
            </a:r>
            <a:r>
              <a:rPr spc="-65" dirty="0">
                <a:latin typeface="Calibri"/>
                <a:cs typeface="Calibri"/>
              </a:rPr>
              <a:t>e</a:t>
            </a:r>
            <a:r>
              <a:rPr spc="-10" dirty="0">
                <a:latin typeface="Calibri"/>
                <a:cs typeface="Calibri"/>
              </a:rPr>
              <a:t>f</a:t>
            </a:r>
            <a:r>
              <a:rPr dirty="0">
                <a:latin typeface="Calibri"/>
                <a:cs typeface="Calibri"/>
              </a:rPr>
              <a:t>i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27648" y="476672"/>
            <a:ext cx="7959090" cy="46310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ts val="3595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3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&amp; 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eme</a:t>
            </a:r>
            <a:r>
              <a:rPr sz="30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3000" dirty="0">
              <a:latin typeface="Calibri"/>
              <a:cs typeface="Calibri"/>
            </a:endParaRPr>
          </a:p>
          <a:p>
            <a:pPr marL="755650" marR="1382395" lvl="1" indent="-285750">
              <a:lnSpc>
                <a:spcPct val="80000"/>
              </a:lnSpc>
              <a:spcBef>
                <a:spcPts val="62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90" dirty="0">
                <a:solidFill>
                  <a:srgbClr val="002060"/>
                </a:solidFill>
                <a:latin typeface="Calibri"/>
                <a:cs typeface="Calibri"/>
              </a:rPr>
              <a:t>“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600" spc="-9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6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”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6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spc="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2600" dirty="0">
              <a:latin typeface="Calibri"/>
              <a:cs typeface="Calibri"/>
            </a:endParaRPr>
          </a:p>
          <a:p>
            <a:pPr marL="355600" indent="-342900">
              <a:lnSpc>
                <a:spcPts val="3579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8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du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me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o 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de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pl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ym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endParaRPr sz="3000" dirty="0">
              <a:latin typeface="Calibri"/>
              <a:cs typeface="Calibri"/>
            </a:endParaRPr>
          </a:p>
          <a:p>
            <a:pPr marL="755650" lvl="1" indent="-285750">
              <a:lnSpc>
                <a:spcPts val="3110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600" spc="-204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4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90" dirty="0">
                <a:solidFill>
                  <a:srgbClr val="002060"/>
                </a:solidFill>
                <a:latin typeface="Calibri"/>
                <a:cs typeface="Calibri"/>
              </a:rPr>
              <a:t>“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of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t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600" spc="-5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6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”</a:t>
            </a:r>
            <a:endParaRPr sz="2600" dirty="0">
              <a:latin typeface="Calibri"/>
              <a:cs typeface="Calibri"/>
            </a:endParaRPr>
          </a:p>
          <a:p>
            <a:pPr marL="355600" indent="-342900">
              <a:lnSpc>
                <a:spcPts val="3590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5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ling</a:t>
            </a:r>
            <a:endParaRPr sz="3000" dirty="0">
              <a:latin typeface="Calibri"/>
              <a:cs typeface="Calibri"/>
            </a:endParaRPr>
          </a:p>
          <a:p>
            <a:pPr marL="755650" lvl="1" indent="-285750">
              <a:lnSpc>
                <a:spcPts val="3110"/>
              </a:lnSpc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d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p</a:t>
            </a:r>
            <a:r>
              <a:rPr sz="26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spc="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o-lo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 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26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2600" dirty="0">
              <a:latin typeface="Calibri"/>
              <a:cs typeface="Calibri"/>
            </a:endParaRPr>
          </a:p>
          <a:p>
            <a:pPr marL="355600" indent="-342900">
              <a:lnSpc>
                <a:spcPts val="3590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8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bili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endParaRPr sz="3000" dirty="0">
              <a:latin typeface="Calibri"/>
              <a:cs typeface="Calibri"/>
            </a:endParaRPr>
          </a:p>
          <a:p>
            <a:pPr marL="755650" lvl="1" indent="-285750">
              <a:lnSpc>
                <a:spcPts val="3100"/>
              </a:lnSpc>
              <a:spcBef>
                <a:spcPts val="1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ss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dund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t,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sh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6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2600" dirty="0">
              <a:latin typeface="Calibri"/>
              <a:cs typeface="Calibri"/>
            </a:endParaRPr>
          </a:p>
          <a:p>
            <a:pPr marL="355600" indent="-342900">
              <a:lnSpc>
                <a:spcPts val="3579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Su</a:t>
            </a:r>
            <a:r>
              <a:rPr sz="3000" spc="-3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5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bili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endParaRPr sz="3000" dirty="0">
              <a:latin typeface="Calibri"/>
              <a:cs typeface="Calibri"/>
            </a:endParaRPr>
          </a:p>
          <a:p>
            <a:pPr marL="755650" lvl="1" indent="-285750">
              <a:spcBef>
                <a:spcPts val="11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600" spc="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600" spc="-4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6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600" spc="-2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6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sz="2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766188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384" y="6085"/>
            <a:ext cx="10972800" cy="1006942"/>
          </a:xfrm>
          <a:prstGeom prst="rect">
            <a:avLst/>
          </a:prstGeom>
        </p:spPr>
        <p:txBody>
          <a:bodyPr vert="horz" wrap="square" lIns="0" tIns="32664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6355"/>
            <a:r>
              <a:rPr spc="-220" dirty="0">
                <a:latin typeface="Calibri"/>
                <a:cs typeface="Calibri"/>
              </a:rPr>
              <a:t>T</a:t>
            </a:r>
            <a:r>
              <a:rPr spc="-25" dirty="0">
                <a:latin typeface="Calibri"/>
                <a:cs typeface="Calibri"/>
              </a:rPr>
              <a:t>y</a:t>
            </a:r>
            <a:r>
              <a:rPr spc="-5" dirty="0">
                <a:latin typeface="Calibri"/>
                <a:cs typeface="Calibri"/>
              </a:rPr>
              <a:t>p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s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of Clo</a:t>
            </a:r>
            <a:r>
              <a:rPr spc="-5" dirty="0">
                <a:latin typeface="Calibri"/>
                <a:cs typeface="Calibri"/>
              </a:rPr>
              <a:t>u</a:t>
            </a:r>
            <a:r>
              <a:rPr dirty="0">
                <a:latin typeface="Calibri"/>
                <a:cs typeface="Calibri"/>
              </a:rPr>
              <a:t>d Co</a:t>
            </a:r>
            <a:r>
              <a:rPr spc="-45" dirty="0">
                <a:latin typeface="Calibri"/>
                <a:cs typeface="Calibri"/>
              </a:rPr>
              <a:t>m</a:t>
            </a:r>
            <a:r>
              <a:rPr spc="-5" dirty="0">
                <a:latin typeface="Calibri"/>
                <a:cs typeface="Calibri"/>
              </a:rPr>
              <a:t>pu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dirty="0">
                <a:latin typeface="Calibri"/>
                <a:cs typeface="Calibri"/>
              </a:rPr>
              <a:t>i</a:t>
            </a:r>
            <a:r>
              <a:rPr spc="-5" dirty="0">
                <a:latin typeface="Calibri"/>
                <a:cs typeface="Calibri"/>
              </a:rPr>
              <a:t>n</a:t>
            </a:r>
            <a:r>
              <a:rPr spc="-25" dirty="0">
                <a:latin typeface="Calibri"/>
                <a:cs typeface="Calibri"/>
              </a:rPr>
              <a:t>g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5766" y="1013027"/>
            <a:ext cx="6626338" cy="45463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885190" indent="-342900">
              <a:lnSpc>
                <a:spcPct val="100800"/>
              </a:lnSpc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Publi</a:t>
            </a:r>
            <a:r>
              <a:rPr sz="2400" b="1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b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b="1" spc="-20" dirty="0">
                <a:solidFill>
                  <a:srgbClr val="002060"/>
                </a:solidFill>
                <a:latin typeface="Calibri"/>
                <a:cs typeface="Calibri"/>
              </a:rPr>
              <a:t>lou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: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ru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3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9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5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  <a:p>
            <a:pPr marL="355600" marR="565150" indent="-342900">
              <a:lnSpc>
                <a:spcPct val="100800"/>
              </a:lnSpc>
              <a:spcBef>
                <a:spcPts val="57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b="1" spc="-5" dirty="0">
                <a:solidFill>
                  <a:srgbClr val="002060"/>
                </a:solidFill>
                <a:latin typeface="Calibri"/>
                <a:cs typeface="Calibri"/>
              </a:rPr>
              <a:t>Pri</a:t>
            </a:r>
            <a:r>
              <a:rPr sz="2400" b="1" spc="-3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b="1" spc="-40" dirty="0">
                <a:solidFill>
                  <a:srgbClr val="002060"/>
                </a:solidFill>
                <a:latin typeface="Calibri"/>
                <a:cs typeface="Calibri"/>
              </a:rPr>
              <a:t>at</a:t>
            </a:r>
            <a:r>
              <a:rPr sz="2400" b="1" dirty="0">
                <a:solidFill>
                  <a:srgbClr val="002060"/>
                </a:solidFill>
                <a:latin typeface="Calibri"/>
                <a:cs typeface="Calibri"/>
              </a:rPr>
              <a:t>e C</a:t>
            </a:r>
            <a:r>
              <a:rPr sz="2400" b="1" spc="-20" dirty="0">
                <a:solidFill>
                  <a:srgbClr val="002060"/>
                </a:solidFill>
                <a:latin typeface="Calibri"/>
                <a:cs typeface="Calibri"/>
              </a:rPr>
              <a:t>lou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ca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and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ha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o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6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is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  <a:p>
            <a:pPr marL="355600" marR="217804" indent="-342900">
              <a:lnSpc>
                <a:spcPct val="100800"/>
              </a:lnSpc>
              <a:spcBef>
                <a:spcPts val="50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b="1" spc="-2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400" b="1" spc="-2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400" b="1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id</a:t>
            </a:r>
            <a:r>
              <a:rPr sz="2400" b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b="1" spc="-20" dirty="0">
                <a:solidFill>
                  <a:srgbClr val="002060"/>
                </a:solidFill>
                <a:latin typeface="Calibri"/>
                <a:cs typeface="Calibri"/>
              </a:rPr>
              <a:t>oud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: 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6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ani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ns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so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app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al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app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ns 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h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pub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endParaRPr sz="2400" dirty="0">
              <a:latin typeface="Calibri"/>
              <a:cs typeface="Calibri"/>
            </a:endParaRPr>
          </a:p>
          <a:p>
            <a:pPr marL="755650" marR="5080" indent="-285750">
              <a:spcBef>
                <a:spcPts val="520"/>
              </a:spcBef>
              <a:tabLst>
                <a:tab pos="755015" algn="l"/>
              </a:tabLst>
            </a:pPr>
            <a:r>
              <a:rPr sz="2000" dirty="0">
                <a:solidFill>
                  <a:srgbClr val="002060"/>
                </a:solidFill>
                <a:latin typeface="Arial"/>
                <a:cs typeface="Arial"/>
              </a:rPr>
              <a:t>–	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r>
              <a:rPr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bu</a:t>
            </a:r>
            <a:r>
              <a:rPr sz="2000" b="1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b="1" spc="-3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b="1" spc="-2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b="1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b="1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b="1" spc="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i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tu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no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al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e,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bu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is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l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84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b="1" spc="-2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b="1" spc="-5" dirty="0">
                <a:solidFill>
                  <a:srgbClr val="002060"/>
                </a:solidFill>
                <a:latin typeface="Calibri"/>
                <a:cs typeface="Calibri"/>
              </a:rPr>
              <a:t>mm</a:t>
            </a:r>
            <a:r>
              <a:rPr sz="2400" b="1" spc="-20" dirty="0">
                <a:solidFill>
                  <a:srgbClr val="002060"/>
                </a:solidFill>
                <a:latin typeface="Calibri"/>
                <a:cs typeface="Calibri"/>
              </a:rPr>
              <a:t>un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b="1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400" b="1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b="1" spc="-20" dirty="0">
                <a:solidFill>
                  <a:srgbClr val="002060"/>
                </a:solidFill>
                <a:latin typeface="Calibri"/>
                <a:cs typeface="Calibri"/>
              </a:rPr>
              <a:t>ou</a:t>
            </a:r>
            <a:r>
              <a:rPr sz="2400" b="1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05870" y="1484784"/>
            <a:ext cx="5066793" cy="316835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282550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627789" y="310895"/>
            <a:ext cx="6936105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0095" marR="5080" indent="-748030"/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l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ass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f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60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000" spc="-45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on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of C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l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u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Co</a:t>
            </a:r>
            <a:r>
              <a:rPr sz="4000" spc="-35" dirty="0">
                <a:solidFill>
                  <a:srgbClr val="000056"/>
                </a:solidFill>
                <a:latin typeface="Calibri"/>
                <a:cs typeface="Calibri"/>
              </a:rPr>
              <a:t>m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put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ng bas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on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25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000" spc="-15" dirty="0">
                <a:solidFill>
                  <a:srgbClr val="000056"/>
                </a:solidFill>
                <a:latin typeface="Calibri"/>
                <a:cs typeface="Calibri"/>
              </a:rPr>
              <a:t>v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P</a:t>
            </a:r>
            <a:r>
              <a:rPr sz="4000" spc="-75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000" spc="-15" dirty="0">
                <a:solidFill>
                  <a:srgbClr val="000056"/>
                </a:solidFill>
                <a:latin typeface="Calibri"/>
                <a:cs typeface="Calibri"/>
              </a:rPr>
              <a:t>ov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de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31341" y="1680892"/>
            <a:ext cx="8253095" cy="40346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tu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as a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Ia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000">
              <a:latin typeface="Calibri"/>
              <a:cs typeface="Calibri"/>
            </a:endParaRPr>
          </a:p>
          <a:p>
            <a:pPr marL="755650" marR="280670" lvl="1" indent="-285750">
              <a:lnSpc>
                <a:spcPts val="1900"/>
              </a:lnSpc>
              <a:spcBef>
                <a:spcPts val="48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1600"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ha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ed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vi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es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us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pr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les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f 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d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lud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s (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abas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dis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) 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ua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1600">
              <a:latin typeface="Calibri"/>
              <a:cs typeface="Calibri"/>
            </a:endParaRPr>
          </a:p>
          <a:p>
            <a:pPr marL="755650" lvl="1" indent="-285750">
              <a:spcBef>
                <a:spcPts val="32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1600" u="heavy" spc="-20" dirty="0">
                <a:solidFill>
                  <a:srgbClr val="0000FF"/>
                </a:solidFill>
                <a:latin typeface="Calibri"/>
                <a:cs typeface="Calibri"/>
              </a:rPr>
              <a:t>Am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1600" u="heavy" spc="-35" dirty="0">
                <a:solidFill>
                  <a:srgbClr val="0000FF"/>
                </a:solidFill>
                <a:latin typeface="Calibri"/>
                <a:cs typeface="Calibri"/>
              </a:rPr>
              <a:t>z</a:t>
            </a:r>
            <a:r>
              <a:rPr sz="1600" u="heavy" spc="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1600" u="heavy" spc="-1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sz="1600" u="heavy" spc="-10" dirty="0">
                <a:solidFill>
                  <a:srgbClr val="0000FF"/>
                </a:solidFill>
                <a:latin typeface="Calibri"/>
                <a:cs typeface="Calibri"/>
              </a:rPr>
              <a:t>2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u="heavy" spc="-20" dirty="0">
                <a:solidFill>
                  <a:srgbClr val="0000FF"/>
                </a:solidFill>
                <a:latin typeface="Calibri"/>
                <a:cs typeface="Calibri"/>
              </a:rPr>
              <a:t>Am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sz="1600" u="heavy" spc="-35" dirty="0">
                <a:solidFill>
                  <a:srgbClr val="0000FF"/>
                </a:solidFill>
                <a:latin typeface="Calibri"/>
                <a:cs typeface="Calibri"/>
              </a:rPr>
              <a:t>z</a:t>
            </a:r>
            <a:r>
              <a:rPr sz="1600" u="heavy" spc="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n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1600" u="heavy" spc="-10" dirty="0">
                <a:solidFill>
                  <a:srgbClr val="0000FF"/>
                </a:solidFill>
                <a:latin typeface="Calibri"/>
                <a:cs typeface="Calibri"/>
              </a:rPr>
              <a:t>3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1600" u="heavy" spc="-15" dirty="0">
                <a:solidFill>
                  <a:srgbClr val="0000FF"/>
                </a:solidFill>
                <a:latin typeface="Calibri"/>
                <a:cs typeface="Calibri"/>
              </a:rPr>
              <a:t>ac</a:t>
            </a:r>
            <a:r>
              <a:rPr sz="1600" u="heavy" spc="-30" dirty="0">
                <a:solidFill>
                  <a:srgbClr val="0000FF"/>
                </a:solidFill>
                <a:latin typeface="Calibri"/>
                <a:cs typeface="Calibri"/>
              </a:rPr>
              <a:t>k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spa</a:t>
            </a:r>
            <a:r>
              <a:rPr sz="1600" u="heavy" spc="-15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sz="1600" u="heavy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600" u="heavy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Cl</a:t>
            </a:r>
            <a:r>
              <a:rPr sz="1600" u="heavy" spc="5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u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d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1600" u="heavy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1600" u="heavy" spc="-25" dirty="0">
                <a:solidFill>
                  <a:srgbClr val="0000FF"/>
                </a:solidFill>
                <a:latin typeface="Calibri"/>
                <a:cs typeface="Calibri"/>
              </a:rPr>
              <a:t>v</a:t>
            </a:r>
            <a:r>
              <a:rPr sz="1600" u="heavy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600" u="heavy" spc="-3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sz="160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u="heavy" dirty="0">
                <a:solidFill>
                  <a:srgbClr val="0000FF"/>
                </a:solidFill>
                <a:latin typeface="Calibri"/>
                <a:cs typeface="Calibri"/>
              </a:rPr>
              <a:t>F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sz="1600" u="heavy" spc="-3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600" u="heavy" spc="-10" dirty="0">
                <a:solidFill>
                  <a:srgbClr val="0000FF"/>
                </a:solidFill>
                <a:latin typeface="Calibri"/>
                <a:cs typeface="Calibri"/>
              </a:rPr>
              <a:t>x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is</a:t>
            </a:r>
            <a:r>
              <a:rPr sz="1600" u="heavy" spc="-30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sz="1600" u="heavy" spc="-5" dirty="0">
                <a:solidFill>
                  <a:srgbClr val="0000FF"/>
                </a:solidFill>
                <a:latin typeface="Calibri"/>
                <a:cs typeface="Calibri"/>
              </a:rPr>
              <a:t>al</a:t>
            </a:r>
            <a:r>
              <a:rPr sz="1600" u="heavy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sz="1600">
              <a:latin typeface="Calibri"/>
              <a:cs typeface="Calibri"/>
            </a:endParaRPr>
          </a:p>
          <a:p>
            <a:pPr marL="355600" indent="-342900">
              <a:spcBef>
                <a:spcPts val="484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Pl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as a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ice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1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000" spc="-5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000">
              <a:latin typeface="Calibri"/>
              <a:cs typeface="Calibri"/>
            </a:endParaRPr>
          </a:p>
          <a:p>
            <a:pPr marL="755650" lvl="1" indent="-285750">
              <a:spcBef>
                <a:spcPts val="390"/>
              </a:spcBef>
              <a:buClr>
                <a:srgbClr val="002060"/>
              </a:buClr>
              <a:buSzPct val="88888"/>
              <a:buFont typeface="Arial"/>
              <a:buChar char="–"/>
              <a:tabLst>
                <a:tab pos="755650" algn="l"/>
              </a:tabLst>
            </a:pP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3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lop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pl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loud.</a:t>
            </a:r>
            <a:endParaRPr>
              <a:latin typeface="Calibri"/>
              <a:cs typeface="Calibri"/>
            </a:endParaRPr>
          </a:p>
          <a:p>
            <a:pPr marL="755650" lvl="1" indent="-285750">
              <a:spcBef>
                <a:spcPts val="430"/>
              </a:spcBef>
              <a:buClr>
                <a:srgbClr val="002060"/>
              </a:buClr>
              <a:buSzPct val="88888"/>
              <a:buFont typeface="Arial"/>
              <a:buChar char="–"/>
              <a:tabLst>
                <a:tab pos="755650" algn="l"/>
              </a:tabLst>
            </a:pP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Goog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u="heavy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u="heavy" spc="-114" dirty="0">
                <a:solidFill>
                  <a:srgbClr val="0000FF"/>
                </a:solidFill>
                <a:latin typeface="Calibri"/>
                <a:cs typeface="Calibri"/>
              </a:rPr>
              <a:t>’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s </a:t>
            </a:r>
            <a:r>
              <a:rPr u="heavy" spc="-2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pp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li</a:t>
            </a:r>
            <a:r>
              <a:rPr u="heavy" spc="-25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u="heavy" spc="-20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u="heavy" spc="-1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on</a:t>
            </a:r>
            <a:r>
              <a:rPr u="heavy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ng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ne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Mi</a:t>
            </a:r>
            <a:r>
              <a:rPr u="heavy" spc="-10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u="heavy" spc="-45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of</a:t>
            </a:r>
            <a:r>
              <a:rPr u="heavy" spc="-15" dirty="0">
                <a:solidFill>
                  <a:srgbClr val="0000FF"/>
                </a:solidFill>
                <a:latin typeface="Calibri"/>
                <a:cs typeface="Calibri"/>
              </a:rPr>
              <a:t>t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s </a:t>
            </a:r>
            <a:r>
              <a:rPr u="heavy" spc="-20" dirty="0">
                <a:solidFill>
                  <a:srgbClr val="0000FF"/>
                </a:solidFill>
                <a:latin typeface="Calibri"/>
                <a:cs typeface="Calibri"/>
              </a:rPr>
              <a:t>Az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u</a:t>
            </a:r>
            <a:r>
              <a:rPr u="heavy" spc="-40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le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e.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pc="-114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u="heavy" spc="-40" dirty="0">
                <a:solidFill>
                  <a:srgbClr val="0000FF"/>
                </a:solidFill>
                <a:latin typeface="Calibri"/>
                <a:cs typeface="Calibri"/>
              </a:rPr>
              <a:t>f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u="heavy" spc="-40" dirty="0">
                <a:solidFill>
                  <a:srgbClr val="0000FF"/>
                </a:solidFill>
                <a:latin typeface="Calibri"/>
                <a:cs typeface="Calibri"/>
              </a:rPr>
              <a:t>r</a:t>
            </a:r>
            <a:r>
              <a:rPr u="heavy" spc="-10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e.</a:t>
            </a:r>
            <a:r>
              <a:rPr u="heavy" spc="-25" dirty="0">
                <a:solidFill>
                  <a:srgbClr val="0000FF"/>
                </a:solidFill>
                <a:latin typeface="Calibri"/>
                <a:cs typeface="Calibri"/>
              </a:rPr>
              <a:t>c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o</a:t>
            </a:r>
            <a:r>
              <a:rPr u="heavy" spc="-15" dirty="0">
                <a:solidFill>
                  <a:srgbClr val="0000FF"/>
                </a:solidFill>
                <a:latin typeface="Calibri"/>
                <a:cs typeface="Calibri"/>
              </a:rPr>
              <a:t>m</a:t>
            </a:r>
            <a:r>
              <a:rPr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>
              <a:latin typeface="Calibri"/>
              <a:cs typeface="Calibri"/>
            </a:endParaRPr>
          </a:p>
          <a:p>
            <a:pPr marL="355600" indent="-342900">
              <a:spcBef>
                <a:spcPts val="44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4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a 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1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SaaS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>
              <a:latin typeface="Calibri"/>
              <a:cs typeface="Calibri"/>
            </a:endParaRPr>
          </a:p>
          <a:p>
            <a:pPr marL="755650" marR="5080" lvl="1" indent="-285750">
              <a:lnSpc>
                <a:spcPct val="99400"/>
              </a:lnSpc>
              <a:spcBef>
                <a:spcPts val="525"/>
              </a:spcBef>
              <a:buClr>
                <a:srgbClr val="002060"/>
              </a:buClr>
              <a:buSzPct val="88888"/>
              <a:buFont typeface="Arial"/>
              <a:buChar char="–"/>
              <a:tabLst>
                <a:tab pos="755650" algn="l"/>
              </a:tabLst>
            </a:pP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ri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oud.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Us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cce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pp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clo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3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nd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on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6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pe</a:t>
            </a:r>
            <a:r>
              <a:rPr spc="-6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asis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a </a:t>
            </a:r>
            <a:r>
              <a:rPr spc="-3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- 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ab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lis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ed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19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>
              <a:latin typeface="Calibri"/>
              <a:cs typeface="Calibri"/>
            </a:endParaRPr>
          </a:p>
          <a:p>
            <a:pPr marL="755650" marR="494030" lvl="1" indent="-285750">
              <a:lnSpc>
                <a:spcPct val="102200"/>
              </a:lnSpc>
              <a:spcBef>
                <a:spcPts val="384"/>
              </a:spcBef>
              <a:buClr>
                <a:srgbClr val="002060"/>
              </a:buClr>
              <a:buSzPct val="88888"/>
              <a:buFont typeface="Arial"/>
              <a:buChar char="–"/>
              <a:tabLst>
                <a:tab pos="755650" algn="l"/>
              </a:tabLst>
            </a:pP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le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e.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ms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Cu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ana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(C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r>
              <a:rPr spc="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pa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ce,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Goog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u="heavy" spc="-10" dirty="0">
                <a:solidFill>
                  <a:srgbClr val="0000FF"/>
                </a:solidFill>
                <a:latin typeface="Calibri"/>
                <a:cs typeface="Calibri"/>
              </a:rPr>
              <a:t>g</a:t>
            </a:r>
            <a:r>
              <a:rPr u="heavy" spc="-20" dirty="0">
                <a:solidFill>
                  <a:srgbClr val="0000FF"/>
                </a:solidFill>
                <a:latin typeface="Calibri"/>
                <a:cs typeface="Calibri"/>
              </a:rPr>
              <a:t>m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a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i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Mi</a:t>
            </a:r>
            <a:r>
              <a:rPr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of</a:t>
            </a:r>
            <a:r>
              <a:rPr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ho</a:t>
            </a:r>
            <a:r>
              <a:rPr u="heavy" spc="-15" dirty="0">
                <a:solidFill>
                  <a:srgbClr val="0000FF"/>
                </a:solidFill>
                <a:latin typeface="Calibri"/>
                <a:cs typeface="Calibri"/>
              </a:rPr>
              <a:t>tm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ai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spc="-5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r>
              <a:rPr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Goog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l</a:t>
            </a:r>
            <a:r>
              <a:rPr u="heavy" spc="-10" dirty="0">
                <a:solidFill>
                  <a:srgbClr val="0000FF"/>
                </a:solidFill>
                <a:latin typeface="Calibri"/>
                <a:cs typeface="Calibri"/>
              </a:rPr>
              <a:t>e</a:t>
            </a:r>
            <a:r>
              <a:rPr u="heavy" spc="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u="heavy" dirty="0">
                <a:solidFill>
                  <a:srgbClr val="0000FF"/>
                </a:solidFill>
                <a:latin typeface="Calibri"/>
                <a:cs typeface="Calibri"/>
              </a:rPr>
              <a:t>doc</a:t>
            </a:r>
            <a:r>
              <a:rPr u="heavy" spc="-5" dirty="0">
                <a:solidFill>
                  <a:srgbClr val="0000FF"/>
                </a:solidFill>
                <a:latin typeface="Calibri"/>
                <a:cs typeface="Calibri"/>
              </a:rPr>
              <a:t>s</a:t>
            </a:r>
            <a:r>
              <a:rPr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352621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5360" y="188640"/>
            <a:ext cx="7320280" cy="677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400" spc="-10" dirty="0">
                <a:solidFill>
                  <a:srgbClr val="000056"/>
                </a:solidFill>
                <a:latin typeface="Calibri"/>
                <a:cs typeface="Calibri"/>
              </a:rPr>
              <a:t>f</a:t>
            </a:r>
            <a:r>
              <a:rPr sz="4400" spc="-11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spc="-5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400" spc="-15" dirty="0">
                <a:solidFill>
                  <a:srgbClr val="000056"/>
                </a:solidFill>
                <a:latin typeface="Calibri"/>
                <a:cs typeface="Calibri"/>
              </a:rPr>
              <a:t>ru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ct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u</a:t>
            </a:r>
            <a:r>
              <a:rPr sz="4400" spc="-6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 as</a:t>
            </a:r>
            <a:r>
              <a:rPr sz="4400" spc="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spc="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400" spc="-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spc="2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v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400" spc="-5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spc="10" dirty="0">
                <a:solidFill>
                  <a:srgbClr val="000056"/>
                </a:solidFill>
                <a:latin typeface="Calibri"/>
                <a:cs typeface="Calibri"/>
              </a:rPr>
              <a:t>(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Iaa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)</a:t>
            </a:r>
            <a:endParaRPr sz="44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711624" y="897728"/>
            <a:ext cx="7920880" cy="59602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926686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79376" y="140865"/>
            <a:ext cx="6526530" cy="677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Mo</a:t>
            </a:r>
            <a:r>
              <a:rPr sz="4400" spc="-8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spc="-105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400" spc="-7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spc="-5" dirty="0">
                <a:solidFill>
                  <a:srgbClr val="000056"/>
                </a:solidFill>
                <a:latin typeface="Calibri"/>
                <a:cs typeface="Calibri"/>
              </a:rPr>
              <a:t>f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in</a:t>
            </a:r>
            <a:r>
              <a:rPr sz="4400" spc="-3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400" spc="-35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spc="-65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400" spc="-3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spc="-50" dirty="0">
                <a:solidFill>
                  <a:srgbClr val="000056"/>
                </a:solidFill>
                <a:latin typeface="Calibri"/>
                <a:cs typeface="Calibri"/>
              </a:rPr>
              <a:t>g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ori</a:t>
            </a:r>
            <a:r>
              <a:rPr sz="4400" spc="-75" dirty="0">
                <a:solidFill>
                  <a:srgbClr val="000056"/>
                </a:solidFill>
                <a:latin typeface="Calibri"/>
                <a:cs typeface="Calibri"/>
              </a:rPr>
              <a:t>z</a:t>
            </a:r>
            <a:r>
              <a:rPr sz="4400" spc="-35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tion</a:t>
            </a:r>
            <a:endParaRPr sz="44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95400" y="1087901"/>
            <a:ext cx="4104456" cy="42191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74320" indent="-26162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3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aba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3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5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3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pp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33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Pl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5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eg</a:t>
            </a:r>
            <a:r>
              <a:rPr sz="20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3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5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274320" marR="128270" indent="-261620">
              <a:lnSpc>
                <a:spcPts val="2620"/>
              </a:lnSpc>
              <a:spcBef>
                <a:spcPts val="13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nt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/ G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e-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2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17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spcBef>
                <a:spcPts val="43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000" spc="-5" dirty="0" smtClean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 smtClean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 smtClean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0" dirty="0" smtClean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 smtClean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5" dirty="0" smtClean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5" dirty="0" smtClean="0">
                <a:solidFill>
                  <a:srgbClr val="002060"/>
                </a:solidFill>
                <a:latin typeface="Calibri"/>
                <a:cs typeface="Calibri"/>
              </a:rPr>
              <a:t>tr</a:t>
            </a:r>
            <a:r>
              <a:rPr sz="2000" spc="-5" dirty="0" smtClean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-10" dirty="0" smtClean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 smtClean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 smtClean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-40" dirty="0" smtClean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 smtClean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dirty="0" smtClean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 smtClean="0">
                <a:solidFill>
                  <a:srgbClr val="002060"/>
                </a:solidFill>
                <a:latin typeface="Calibri"/>
                <a:cs typeface="Calibri"/>
              </a:rPr>
              <a:t>s-</a:t>
            </a:r>
            <a:r>
              <a:rPr sz="2000" dirty="0" smtClean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 smtClean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2000" spc="-15" dirty="0" err="1" smtClean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 err="1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 err="1" smtClean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 err="1" smtClean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5" dirty="0" err="1" smtClean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 err="1" smtClean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lang="en-GB" sz="2000" spc="-10" dirty="0" smtClean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519936" y="817973"/>
            <a:ext cx="6248400" cy="456717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633048" y="5445224"/>
            <a:ext cx="3519804" cy="13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900" dirty="0">
                <a:latin typeface="Arial"/>
                <a:cs typeface="Arial"/>
              </a:rPr>
              <a:t>I</a:t>
            </a:r>
            <a:r>
              <a:rPr sz="900" spc="-5" dirty="0">
                <a:latin typeface="Arial"/>
                <a:cs typeface="Arial"/>
              </a:rPr>
              <a:t>n</a:t>
            </a:r>
            <a:r>
              <a:rPr sz="900" dirty="0">
                <a:latin typeface="Arial"/>
                <a:cs typeface="Arial"/>
              </a:rPr>
              <a:t>f</a:t>
            </a:r>
            <a:r>
              <a:rPr sz="900" spc="-5" dirty="0">
                <a:latin typeface="Arial"/>
                <a:cs typeface="Arial"/>
              </a:rPr>
              <a:t>o</a:t>
            </a:r>
            <a:r>
              <a:rPr sz="900" spc="-50" dirty="0">
                <a:latin typeface="Arial"/>
                <a:cs typeface="Arial"/>
              </a:rPr>
              <a:t>W</a:t>
            </a:r>
            <a:r>
              <a:rPr sz="900" spc="-5" dirty="0">
                <a:latin typeface="Arial"/>
                <a:cs typeface="Arial"/>
              </a:rPr>
              <a:t>o</a:t>
            </a:r>
            <a:r>
              <a:rPr sz="900" dirty="0">
                <a:latin typeface="Arial"/>
                <a:cs typeface="Arial"/>
              </a:rPr>
              <a:t>r</a:t>
            </a:r>
            <a:r>
              <a:rPr sz="900" spc="-10" dirty="0">
                <a:latin typeface="Arial"/>
                <a:cs typeface="Arial"/>
              </a:rPr>
              <a:t>l</a:t>
            </a:r>
            <a:r>
              <a:rPr sz="900" dirty="0">
                <a:latin typeface="Arial"/>
                <a:cs typeface="Arial"/>
              </a:rPr>
              <a:t>d </a:t>
            </a:r>
            <a:r>
              <a:rPr sz="900" spc="-10" dirty="0">
                <a:latin typeface="Arial"/>
                <a:cs typeface="Arial"/>
              </a:rPr>
              <a:t>Cl</a:t>
            </a:r>
            <a:r>
              <a:rPr sz="900" spc="-5" dirty="0">
                <a:latin typeface="Arial"/>
                <a:cs typeface="Arial"/>
              </a:rPr>
              <a:t>ou</a:t>
            </a:r>
            <a:r>
              <a:rPr sz="900" dirty="0">
                <a:latin typeface="Arial"/>
                <a:cs typeface="Arial"/>
              </a:rPr>
              <a:t>d </a:t>
            </a:r>
            <a:r>
              <a:rPr sz="900" spc="-10" dirty="0">
                <a:latin typeface="Arial"/>
                <a:cs typeface="Arial"/>
              </a:rPr>
              <a:t>C</a:t>
            </a:r>
            <a:r>
              <a:rPr sz="900" spc="-5" dirty="0">
                <a:latin typeface="Arial"/>
                <a:cs typeface="Arial"/>
              </a:rPr>
              <a:t>o</a:t>
            </a:r>
            <a:r>
              <a:rPr sz="900" dirty="0">
                <a:latin typeface="Arial"/>
                <a:cs typeface="Arial"/>
              </a:rPr>
              <a:t>m</a:t>
            </a:r>
            <a:r>
              <a:rPr sz="900" spc="-5" dirty="0">
                <a:latin typeface="Arial"/>
                <a:cs typeface="Arial"/>
              </a:rPr>
              <a:t>pu</a:t>
            </a:r>
            <a:r>
              <a:rPr sz="900" dirty="0">
                <a:latin typeface="Arial"/>
                <a:cs typeface="Arial"/>
              </a:rPr>
              <a:t>t</a:t>
            </a:r>
            <a:r>
              <a:rPr sz="900" spc="-10" dirty="0">
                <a:latin typeface="Arial"/>
                <a:cs typeface="Arial"/>
              </a:rPr>
              <a:t>i</a:t>
            </a:r>
            <a:r>
              <a:rPr sz="900" spc="-5" dirty="0">
                <a:latin typeface="Arial"/>
                <a:cs typeface="Arial"/>
              </a:rPr>
              <a:t>n</a:t>
            </a:r>
            <a:r>
              <a:rPr sz="900" dirty="0">
                <a:latin typeface="Arial"/>
                <a:cs typeface="Arial"/>
              </a:rPr>
              <a:t>g </a:t>
            </a:r>
            <a:r>
              <a:rPr sz="900" spc="-10" dirty="0">
                <a:latin typeface="Arial"/>
                <a:cs typeface="Arial"/>
              </a:rPr>
              <a:t>D</a:t>
            </a:r>
            <a:r>
              <a:rPr sz="900" spc="-5" dirty="0">
                <a:latin typeface="Arial"/>
                <a:cs typeface="Arial"/>
              </a:rPr>
              <a:t>ee</a:t>
            </a:r>
            <a:r>
              <a:rPr sz="900" dirty="0">
                <a:latin typeface="Arial"/>
                <a:cs typeface="Arial"/>
              </a:rPr>
              <a:t>p </a:t>
            </a:r>
            <a:r>
              <a:rPr sz="900" spc="-10" dirty="0">
                <a:latin typeface="Arial"/>
                <a:cs typeface="Arial"/>
              </a:rPr>
              <a:t>Di</a:t>
            </a:r>
            <a:r>
              <a:rPr sz="900" dirty="0">
                <a:latin typeface="Arial"/>
                <a:cs typeface="Arial"/>
              </a:rPr>
              <a:t>ve</a:t>
            </a:r>
          </a:p>
        </p:txBody>
      </p:sp>
    </p:spTree>
    <p:extLst>
      <p:ext uri="{BB962C8B-B14F-4D97-AF65-F5344CB8AC3E}">
        <p14:creationId xmlns:p14="http://schemas.microsoft.com/office/powerpoint/2010/main" val="3311099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404269" y="602996"/>
            <a:ext cx="7383145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000" spc="-105" dirty="0">
                <a:solidFill>
                  <a:srgbClr val="000056"/>
                </a:solidFill>
                <a:latin typeface="Calibri"/>
                <a:cs typeface="Calibri"/>
              </a:rPr>
              <a:t>K</a:t>
            </a:r>
            <a:r>
              <a:rPr sz="4000" spc="-5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y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g</a:t>
            </a:r>
            <a:r>
              <a:rPr sz="4000" spc="-65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40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i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l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u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Co</a:t>
            </a:r>
            <a:r>
              <a:rPr sz="4000" spc="-35" dirty="0">
                <a:solidFill>
                  <a:srgbClr val="000056"/>
                </a:solidFill>
                <a:latin typeface="Calibri"/>
                <a:cs typeface="Calibri"/>
              </a:rPr>
              <a:t>m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put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ng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9941" y="1629290"/>
            <a:ext cx="6007735" cy="35137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  <a:tab pos="5119370" algn="l"/>
              </a:tabLst>
            </a:pP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-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hi</a:t>
            </a:r>
            <a:r>
              <a:rPr sz="30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ec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0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	(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3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3000">
              <a:latin typeface="Calibri"/>
              <a:cs typeface="Calibri"/>
            </a:endParaRPr>
          </a:p>
          <a:p>
            <a:pPr marL="355600" indent="-342900">
              <a:spcBef>
                <a:spcPts val="40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 C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putin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dem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nd)</a:t>
            </a:r>
            <a:endParaRPr sz="3000">
              <a:latin typeface="Calibri"/>
              <a:cs typeface="Calibri"/>
            </a:endParaRPr>
          </a:p>
          <a:p>
            <a:pPr marL="355600" indent="-342900">
              <a:spcBef>
                <a:spcPts val="38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Vi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rt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3000" spc="-5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30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P2P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spc="-4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5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3000">
              <a:latin typeface="Calibri"/>
              <a:cs typeface="Calibri"/>
            </a:endParaRPr>
          </a:p>
          <a:p>
            <a:pPr marL="355600" indent="-342900">
              <a:spcBef>
                <a:spcPts val="31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5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3000">
              <a:latin typeface="Calibri"/>
              <a:cs typeface="Calibri"/>
            </a:endParaRPr>
          </a:p>
          <a:p>
            <a:pPr marL="355600" indent="-342900">
              <a:spcBef>
                <a:spcPts val="40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24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AA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000" spc="-3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7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3000">
              <a:latin typeface="Calibri"/>
              <a:cs typeface="Calibri"/>
            </a:endParaRPr>
          </a:p>
          <a:p>
            <a:pPr marL="355600" indent="-342900">
              <a:spcBef>
                <a:spcPts val="28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IAA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000" spc="-7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3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tr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0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3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3000">
              <a:latin typeface="Calibri"/>
              <a:cs typeface="Calibri"/>
            </a:endParaRPr>
          </a:p>
          <a:p>
            <a:pPr marL="355600" indent="-342900">
              <a:spcBef>
                <a:spcPts val="40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000" spc="-13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000" spc="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000" spc="-20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000" spc="-25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i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0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000" spc="-5"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endParaRPr sz="3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95544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16455" y="581659"/>
            <a:ext cx="7963534" cy="677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En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bli</a:t>
            </a:r>
            <a:r>
              <a:rPr sz="4400" spc="-5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g</a:t>
            </a:r>
            <a:r>
              <a:rPr sz="4400" spc="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spc="-390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chnol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400" spc="-25" dirty="0">
                <a:solidFill>
                  <a:srgbClr val="000056"/>
                </a:solidFill>
                <a:latin typeface="Calibri"/>
                <a:cs typeface="Calibri"/>
              </a:rPr>
              <a:t>gy</a:t>
            </a:r>
            <a:r>
              <a:rPr sz="4400" spc="-15" dirty="0">
                <a:solidFill>
                  <a:srgbClr val="000056"/>
                </a:solidFill>
                <a:latin typeface="Calibri"/>
                <a:cs typeface="Calibri"/>
              </a:rPr>
              <a:t>: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V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400" spc="-20" dirty="0">
                <a:solidFill>
                  <a:srgbClr val="000056"/>
                </a:solidFill>
                <a:latin typeface="Calibri"/>
                <a:cs typeface="Calibri"/>
              </a:rPr>
              <a:t>rtua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li</a:t>
            </a:r>
            <a:r>
              <a:rPr sz="4400" spc="-75" dirty="0">
                <a:solidFill>
                  <a:srgbClr val="000056"/>
                </a:solidFill>
                <a:latin typeface="Calibri"/>
                <a:cs typeface="Calibri"/>
              </a:rPr>
              <a:t>z</a:t>
            </a:r>
            <a:r>
              <a:rPr sz="4400" spc="-4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ti</a:t>
            </a:r>
            <a:r>
              <a:rPr sz="4400" spc="5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514600" y="3886168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2819400" y="0"/>
                </a:moveTo>
                <a:lnTo>
                  <a:pt x="69062" y="329"/>
                </a:lnTo>
                <a:lnTo>
                  <a:pt x="30187" y="15455"/>
                </a:lnTo>
                <a:lnTo>
                  <a:pt x="5343" y="48112"/>
                </a:lnTo>
                <a:lnTo>
                  <a:pt x="0" y="76200"/>
                </a:lnTo>
                <a:lnTo>
                  <a:pt x="329" y="388123"/>
                </a:lnTo>
                <a:lnTo>
                  <a:pt x="15454" y="426998"/>
                </a:lnTo>
                <a:lnTo>
                  <a:pt x="48112" y="451842"/>
                </a:lnTo>
                <a:lnTo>
                  <a:pt x="76199" y="457186"/>
                </a:lnTo>
                <a:lnTo>
                  <a:pt x="2826537" y="456856"/>
                </a:lnTo>
                <a:lnTo>
                  <a:pt x="2865412" y="441730"/>
                </a:lnTo>
                <a:lnTo>
                  <a:pt x="2890256" y="409073"/>
                </a:lnTo>
                <a:lnTo>
                  <a:pt x="2895600" y="380986"/>
                </a:lnTo>
                <a:lnTo>
                  <a:pt x="2895270" y="69062"/>
                </a:lnTo>
                <a:lnTo>
                  <a:pt x="2880144" y="30187"/>
                </a:lnTo>
                <a:lnTo>
                  <a:pt x="2847487" y="5343"/>
                </a:lnTo>
                <a:lnTo>
                  <a:pt x="2819400" y="0"/>
                </a:lnTo>
                <a:close/>
              </a:path>
            </a:pathLst>
          </a:custGeom>
          <a:solidFill>
            <a:srgbClr val="F796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514600" y="3886168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0" y="76199"/>
                </a:moveTo>
                <a:lnTo>
                  <a:pt x="11637" y="35706"/>
                </a:lnTo>
                <a:lnTo>
                  <a:pt x="41929" y="8122"/>
                </a:lnTo>
                <a:lnTo>
                  <a:pt x="2819401" y="0"/>
                </a:lnTo>
                <a:lnTo>
                  <a:pt x="2833904" y="1378"/>
                </a:lnTo>
                <a:lnTo>
                  <a:pt x="2870865" y="20005"/>
                </a:lnTo>
                <a:lnTo>
                  <a:pt x="2892604" y="54973"/>
                </a:lnTo>
                <a:lnTo>
                  <a:pt x="2895600" y="380986"/>
                </a:lnTo>
                <a:lnTo>
                  <a:pt x="2894221" y="395490"/>
                </a:lnTo>
                <a:lnTo>
                  <a:pt x="2875595" y="432451"/>
                </a:lnTo>
                <a:lnTo>
                  <a:pt x="2840626" y="454190"/>
                </a:lnTo>
                <a:lnTo>
                  <a:pt x="76199" y="457186"/>
                </a:lnTo>
                <a:lnTo>
                  <a:pt x="61695" y="455807"/>
                </a:lnTo>
                <a:lnTo>
                  <a:pt x="24735" y="437181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B66D3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514600" y="3352783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2819400" y="0"/>
                </a:moveTo>
                <a:lnTo>
                  <a:pt x="69062" y="329"/>
                </a:lnTo>
                <a:lnTo>
                  <a:pt x="30187" y="15455"/>
                </a:lnTo>
                <a:lnTo>
                  <a:pt x="5343" y="48112"/>
                </a:lnTo>
                <a:lnTo>
                  <a:pt x="0" y="76200"/>
                </a:lnTo>
                <a:lnTo>
                  <a:pt x="329" y="388123"/>
                </a:lnTo>
                <a:lnTo>
                  <a:pt x="15454" y="426998"/>
                </a:lnTo>
                <a:lnTo>
                  <a:pt x="48112" y="451842"/>
                </a:lnTo>
                <a:lnTo>
                  <a:pt x="76199" y="457186"/>
                </a:lnTo>
                <a:lnTo>
                  <a:pt x="2826537" y="456856"/>
                </a:lnTo>
                <a:lnTo>
                  <a:pt x="2865412" y="441730"/>
                </a:lnTo>
                <a:lnTo>
                  <a:pt x="2890256" y="409073"/>
                </a:lnTo>
                <a:lnTo>
                  <a:pt x="2895600" y="380986"/>
                </a:lnTo>
                <a:lnTo>
                  <a:pt x="2895270" y="69062"/>
                </a:lnTo>
                <a:lnTo>
                  <a:pt x="2880144" y="30187"/>
                </a:lnTo>
                <a:lnTo>
                  <a:pt x="2847487" y="5343"/>
                </a:lnTo>
                <a:lnTo>
                  <a:pt x="2819400" y="0"/>
                </a:lnTo>
                <a:close/>
              </a:path>
            </a:pathLst>
          </a:custGeom>
          <a:solidFill>
            <a:srgbClr val="9BBB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14600" y="3352783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0" y="76199"/>
                </a:moveTo>
                <a:lnTo>
                  <a:pt x="11637" y="35706"/>
                </a:lnTo>
                <a:lnTo>
                  <a:pt x="41929" y="8122"/>
                </a:lnTo>
                <a:lnTo>
                  <a:pt x="2819401" y="0"/>
                </a:lnTo>
                <a:lnTo>
                  <a:pt x="2833904" y="1378"/>
                </a:lnTo>
                <a:lnTo>
                  <a:pt x="2870865" y="20005"/>
                </a:lnTo>
                <a:lnTo>
                  <a:pt x="2892604" y="54973"/>
                </a:lnTo>
                <a:lnTo>
                  <a:pt x="2895600" y="380986"/>
                </a:lnTo>
                <a:lnTo>
                  <a:pt x="2894221" y="395490"/>
                </a:lnTo>
                <a:lnTo>
                  <a:pt x="2875595" y="432451"/>
                </a:lnTo>
                <a:lnTo>
                  <a:pt x="2840626" y="454190"/>
                </a:lnTo>
                <a:lnTo>
                  <a:pt x="76199" y="457186"/>
                </a:lnTo>
                <a:lnTo>
                  <a:pt x="61695" y="455807"/>
                </a:lnTo>
                <a:lnTo>
                  <a:pt x="24735" y="437181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7189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514600" y="28194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7" y="15454"/>
                </a:lnTo>
                <a:lnTo>
                  <a:pt x="5343" y="48111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7"/>
                </a:lnTo>
                <a:lnTo>
                  <a:pt x="48111" y="451842"/>
                </a:lnTo>
                <a:lnTo>
                  <a:pt x="76198" y="457186"/>
                </a:lnTo>
                <a:lnTo>
                  <a:pt x="845336" y="456856"/>
                </a:lnTo>
                <a:lnTo>
                  <a:pt x="884211" y="441731"/>
                </a:lnTo>
                <a:lnTo>
                  <a:pt x="909056" y="409074"/>
                </a:lnTo>
                <a:lnTo>
                  <a:pt x="914400" y="380987"/>
                </a:lnTo>
                <a:lnTo>
                  <a:pt x="914070" y="69063"/>
                </a:lnTo>
                <a:lnTo>
                  <a:pt x="898945" y="30188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514600" y="28194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385D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505200" y="28194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8" y="15454"/>
                </a:lnTo>
                <a:lnTo>
                  <a:pt x="5343" y="48111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7"/>
                </a:lnTo>
                <a:lnTo>
                  <a:pt x="48111" y="451842"/>
                </a:lnTo>
                <a:lnTo>
                  <a:pt x="76198" y="457186"/>
                </a:lnTo>
                <a:lnTo>
                  <a:pt x="845336" y="456856"/>
                </a:lnTo>
                <a:lnTo>
                  <a:pt x="884211" y="441731"/>
                </a:lnTo>
                <a:lnTo>
                  <a:pt x="909056" y="409074"/>
                </a:lnTo>
                <a:lnTo>
                  <a:pt x="914400" y="380987"/>
                </a:lnTo>
                <a:lnTo>
                  <a:pt x="914070" y="69063"/>
                </a:lnTo>
                <a:lnTo>
                  <a:pt x="898945" y="30188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505200" y="28194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385D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495800" y="28194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8" y="15454"/>
                </a:lnTo>
                <a:lnTo>
                  <a:pt x="5343" y="48111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7"/>
                </a:lnTo>
                <a:lnTo>
                  <a:pt x="48111" y="451842"/>
                </a:lnTo>
                <a:lnTo>
                  <a:pt x="76198" y="457186"/>
                </a:lnTo>
                <a:lnTo>
                  <a:pt x="845336" y="456856"/>
                </a:lnTo>
                <a:lnTo>
                  <a:pt x="884211" y="441731"/>
                </a:lnTo>
                <a:lnTo>
                  <a:pt x="909056" y="409074"/>
                </a:lnTo>
                <a:lnTo>
                  <a:pt x="914400" y="380987"/>
                </a:lnTo>
                <a:lnTo>
                  <a:pt x="914070" y="69063"/>
                </a:lnTo>
                <a:lnTo>
                  <a:pt x="898945" y="30188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495800" y="28194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385D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2675897" y="2725575"/>
            <a:ext cx="2503805" cy="2056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45800"/>
              </a:lnSpc>
              <a:tabLst>
                <a:tab pos="1002665" algn="l"/>
                <a:tab pos="1993264" algn="l"/>
              </a:tabLst>
            </a:pPr>
            <a:r>
              <a:rPr sz="2400" spc="-5" dirty="0">
                <a:latin typeface="Calibri"/>
                <a:cs typeface="Calibri"/>
              </a:rPr>
              <a:t>A</a:t>
            </a:r>
            <a:r>
              <a:rPr sz="2400" dirty="0">
                <a:latin typeface="Calibri"/>
                <a:cs typeface="Calibri"/>
              </a:rPr>
              <a:t>pp	</a:t>
            </a:r>
            <a:r>
              <a:rPr sz="2400" spc="-5" dirty="0">
                <a:latin typeface="Calibri"/>
                <a:cs typeface="Calibri"/>
              </a:rPr>
              <a:t>A</a:t>
            </a:r>
            <a:r>
              <a:rPr sz="2400" dirty="0">
                <a:latin typeface="Calibri"/>
                <a:cs typeface="Calibri"/>
              </a:rPr>
              <a:t>pp	</a:t>
            </a:r>
            <a:r>
              <a:rPr sz="2400" spc="-5" dirty="0">
                <a:latin typeface="Calibri"/>
                <a:cs typeface="Calibri"/>
              </a:rPr>
              <a:t>A</a:t>
            </a:r>
            <a:r>
              <a:rPr sz="2400" dirty="0">
                <a:latin typeface="Calibri"/>
                <a:cs typeface="Calibri"/>
              </a:rPr>
              <a:t>pp </a:t>
            </a:r>
            <a:r>
              <a:rPr sz="2400" spc="-5" dirty="0">
                <a:latin typeface="Calibri"/>
                <a:cs typeface="Calibri"/>
              </a:rPr>
              <a:t>O</a:t>
            </a:r>
            <a:r>
              <a:rPr sz="2400" dirty="0">
                <a:latin typeface="Calibri"/>
                <a:cs typeface="Calibri"/>
              </a:rPr>
              <a:t>p</a:t>
            </a:r>
            <a:r>
              <a:rPr sz="2400" spc="-10" dirty="0">
                <a:latin typeface="Calibri"/>
                <a:cs typeface="Calibri"/>
              </a:rPr>
              <a:t>e</a:t>
            </a:r>
            <a:r>
              <a:rPr sz="2400" spc="-60" dirty="0">
                <a:latin typeface="Calibri"/>
                <a:cs typeface="Calibri"/>
              </a:rPr>
              <a:t>r</a:t>
            </a:r>
            <a:r>
              <a:rPr sz="2400" spc="-25" dirty="0">
                <a:latin typeface="Calibri"/>
                <a:cs typeface="Calibri"/>
              </a:rPr>
              <a:t>a</a:t>
            </a:r>
            <a:r>
              <a:rPr sz="2400" spc="-15" dirty="0">
                <a:latin typeface="Calibri"/>
                <a:cs typeface="Calibri"/>
              </a:rPr>
              <a:t>t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15" dirty="0">
                <a:latin typeface="Calibri"/>
                <a:cs typeface="Calibri"/>
              </a:rPr>
              <a:t>g </a:t>
            </a:r>
            <a:r>
              <a:rPr sz="2400" spc="-35" dirty="0">
                <a:latin typeface="Calibri"/>
                <a:cs typeface="Calibri"/>
              </a:rPr>
              <a:t>S</a:t>
            </a:r>
            <a:r>
              <a:rPr sz="2400" spc="-40" dirty="0">
                <a:latin typeface="Calibri"/>
                <a:cs typeface="Calibri"/>
              </a:rPr>
              <a:t>y</a:t>
            </a:r>
            <a:r>
              <a:rPr sz="2400" spc="-30" dirty="0">
                <a:latin typeface="Calibri"/>
                <a:cs typeface="Calibri"/>
              </a:rPr>
              <a:t>s</a:t>
            </a:r>
            <a:r>
              <a:rPr sz="2400" spc="-40" dirty="0">
                <a:latin typeface="Calibri"/>
                <a:cs typeface="Calibri"/>
              </a:rPr>
              <a:t>t</a:t>
            </a:r>
            <a:r>
              <a:rPr sz="2400" spc="-10" dirty="0">
                <a:latin typeface="Calibri"/>
                <a:cs typeface="Calibri"/>
              </a:rPr>
              <a:t>e</a:t>
            </a:r>
            <a:r>
              <a:rPr sz="2400" spc="-20" dirty="0">
                <a:latin typeface="Calibri"/>
                <a:cs typeface="Calibri"/>
              </a:rPr>
              <a:t>m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</a:t>
            </a:r>
            <a:r>
              <a:rPr sz="2400" spc="-45" dirty="0">
                <a:latin typeface="Calibri"/>
                <a:cs typeface="Calibri"/>
              </a:rPr>
              <a:t>r</a:t>
            </a:r>
            <a:r>
              <a:rPr sz="2400" dirty="0">
                <a:latin typeface="Calibri"/>
                <a:cs typeface="Calibri"/>
              </a:rPr>
              <a:t>d</a:t>
            </a:r>
            <a:r>
              <a:rPr sz="2400" spc="-55" dirty="0">
                <a:latin typeface="Calibri"/>
                <a:cs typeface="Calibri"/>
              </a:rPr>
              <a:t>w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r</a:t>
            </a:r>
            <a:r>
              <a:rPr sz="2400" spc="-15" dirty="0">
                <a:latin typeface="Calibri"/>
                <a:cs typeface="Calibri"/>
              </a:rPr>
              <a:t>e</a:t>
            </a:r>
            <a:endParaRPr sz="2400">
              <a:latin typeface="Calibri"/>
              <a:cs typeface="Calibri"/>
            </a:endParaRPr>
          </a:p>
          <a:p>
            <a:pPr marL="277495">
              <a:spcBef>
                <a:spcPts val="1520"/>
              </a:spcBef>
            </a:pPr>
            <a:r>
              <a:rPr sz="1600" spc="-75" dirty="0">
                <a:latin typeface="Arial"/>
                <a:cs typeface="Arial"/>
              </a:rPr>
              <a:t>T</a:t>
            </a:r>
            <a:r>
              <a:rPr sz="1600" dirty="0">
                <a:latin typeface="Arial"/>
                <a:cs typeface="Arial"/>
              </a:rPr>
              <a:t>r</a:t>
            </a:r>
            <a:r>
              <a:rPr sz="1600" spc="-5" dirty="0">
                <a:latin typeface="Arial"/>
                <a:cs typeface="Arial"/>
              </a:rPr>
              <a:t>ad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ona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S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ck</a:t>
            </a:r>
            <a:endParaRPr sz="16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553200" y="3886162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2819400" y="0"/>
                </a:moveTo>
                <a:lnTo>
                  <a:pt x="69062" y="329"/>
                </a:lnTo>
                <a:lnTo>
                  <a:pt x="30187" y="15455"/>
                </a:lnTo>
                <a:lnTo>
                  <a:pt x="5343" y="48112"/>
                </a:lnTo>
                <a:lnTo>
                  <a:pt x="0" y="76200"/>
                </a:lnTo>
                <a:lnTo>
                  <a:pt x="329" y="388126"/>
                </a:lnTo>
                <a:lnTo>
                  <a:pt x="15454" y="427001"/>
                </a:lnTo>
                <a:lnTo>
                  <a:pt x="48112" y="451845"/>
                </a:lnTo>
                <a:lnTo>
                  <a:pt x="76200" y="457188"/>
                </a:lnTo>
                <a:lnTo>
                  <a:pt x="2826536" y="456858"/>
                </a:lnTo>
                <a:lnTo>
                  <a:pt x="2865411" y="441734"/>
                </a:lnTo>
                <a:lnTo>
                  <a:pt x="2890256" y="409077"/>
                </a:lnTo>
                <a:lnTo>
                  <a:pt x="2895600" y="380989"/>
                </a:lnTo>
                <a:lnTo>
                  <a:pt x="2895270" y="69062"/>
                </a:lnTo>
                <a:lnTo>
                  <a:pt x="2880144" y="30187"/>
                </a:lnTo>
                <a:lnTo>
                  <a:pt x="2847487" y="5343"/>
                </a:lnTo>
                <a:lnTo>
                  <a:pt x="2819400" y="0"/>
                </a:lnTo>
                <a:close/>
              </a:path>
            </a:pathLst>
          </a:custGeom>
          <a:solidFill>
            <a:srgbClr val="F796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553200" y="3886162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0" y="76199"/>
                </a:moveTo>
                <a:lnTo>
                  <a:pt x="11637" y="35706"/>
                </a:lnTo>
                <a:lnTo>
                  <a:pt x="41929" y="8122"/>
                </a:lnTo>
                <a:lnTo>
                  <a:pt x="2819401" y="0"/>
                </a:lnTo>
                <a:lnTo>
                  <a:pt x="2833904" y="1378"/>
                </a:lnTo>
                <a:lnTo>
                  <a:pt x="2870865" y="20005"/>
                </a:lnTo>
                <a:lnTo>
                  <a:pt x="2892604" y="54973"/>
                </a:lnTo>
                <a:lnTo>
                  <a:pt x="2895600" y="380989"/>
                </a:lnTo>
                <a:lnTo>
                  <a:pt x="2894221" y="395493"/>
                </a:lnTo>
                <a:lnTo>
                  <a:pt x="2875595" y="432454"/>
                </a:lnTo>
                <a:lnTo>
                  <a:pt x="2840626" y="454193"/>
                </a:lnTo>
                <a:lnTo>
                  <a:pt x="76199" y="457189"/>
                </a:lnTo>
                <a:lnTo>
                  <a:pt x="61695" y="455810"/>
                </a:lnTo>
                <a:lnTo>
                  <a:pt x="24735" y="437184"/>
                </a:lnTo>
                <a:lnTo>
                  <a:pt x="2995" y="402215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B66D3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553200" y="2819387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7" y="15454"/>
                </a:lnTo>
                <a:lnTo>
                  <a:pt x="5343" y="48110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8"/>
                </a:lnTo>
                <a:lnTo>
                  <a:pt x="48111" y="451842"/>
                </a:lnTo>
                <a:lnTo>
                  <a:pt x="76198" y="457186"/>
                </a:lnTo>
                <a:lnTo>
                  <a:pt x="845337" y="456856"/>
                </a:lnTo>
                <a:lnTo>
                  <a:pt x="884212" y="441731"/>
                </a:lnTo>
                <a:lnTo>
                  <a:pt x="909056" y="409073"/>
                </a:lnTo>
                <a:lnTo>
                  <a:pt x="914400" y="380986"/>
                </a:lnTo>
                <a:lnTo>
                  <a:pt x="914070" y="69063"/>
                </a:lnTo>
                <a:lnTo>
                  <a:pt x="898945" y="30187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9BBB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553200" y="2819387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7189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553200" y="22860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7" y="15454"/>
                </a:lnTo>
                <a:lnTo>
                  <a:pt x="5343" y="48111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7"/>
                </a:lnTo>
                <a:lnTo>
                  <a:pt x="48110" y="451842"/>
                </a:lnTo>
                <a:lnTo>
                  <a:pt x="76198" y="457186"/>
                </a:lnTo>
                <a:lnTo>
                  <a:pt x="845336" y="456856"/>
                </a:lnTo>
                <a:lnTo>
                  <a:pt x="884211" y="441731"/>
                </a:lnTo>
                <a:lnTo>
                  <a:pt x="909056" y="409074"/>
                </a:lnTo>
                <a:lnTo>
                  <a:pt x="914400" y="380987"/>
                </a:lnTo>
                <a:lnTo>
                  <a:pt x="914070" y="69063"/>
                </a:lnTo>
                <a:lnTo>
                  <a:pt x="898945" y="30188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553200" y="22860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385D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543800" y="22860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7" y="15454"/>
                </a:lnTo>
                <a:lnTo>
                  <a:pt x="5343" y="48111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7"/>
                </a:lnTo>
                <a:lnTo>
                  <a:pt x="48110" y="451842"/>
                </a:lnTo>
                <a:lnTo>
                  <a:pt x="76198" y="457186"/>
                </a:lnTo>
                <a:lnTo>
                  <a:pt x="845336" y="456856"/>
                </a:lnTo>
                <a:lnTo>
                  <a:pt x="884211" y="441731"/>
                </a:lnTo>
                <a:lnTo>
                  <a:pt x="909056" y="409074"/>
                </a:lnTo>
                <a:lnTo>
                  <a:pt x="914400" y="380987"/>
                </a:lnTo>
                <a:lnTo>
                  <a:pt x="914070" y="69063"/>
                </a:lnTo>
                <a:lnTo>
                  <a:pt x="898945" y="30188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543800" y="22860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385D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534400" y="22860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7" y="15454"/>
                </a:lnTo>
                <a:lnTo>
                  <a:pt x="5343" y="48111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7"/>
                </a:lnTo>
                <a:lnTo>
                  <a:pt x="48110" y="451842"/>
                </a:lnTo>
                <a:lnTo>
                  <a:pt x="76198" y="457186"/>
                </a:lnTo>
                <a:lnTo>
                  <a:pt x="845336" y="456856"/>
                </a:lnTo>
                <a:lnTo>
                  <a:pt x="884211" y="441731"/>
                </a:lnTo>
                <a:lnTo>
                  <a:pt x="909056" y="409074"/>
                </a:lnTo>
                <a:lnTo>
                  <a:pt x="914400" y="380987"/>
                </a:lnTo>
                <a:lnTo>
                  <a:pt x="914070" y="69063"/>
                </a:lnTo>
                <a:lnTo>
                  <a:pt x="898945" y="30188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534400" y="2286000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385D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553200" y="3352774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2819400" y="0"/>
                </a:moveTo>
                <a:lnTo>
                  <a:pt x="69062" y="329"/>
                </a:lnTo>
                <a:lnTo>
                  <a:pt x="30187" y="15455"/>
                </a:lnTo>
                <a:lnTo>
                  <a:pt x="5343" y="48112"/>
                </a:lnTo>
                <a:lnTo>
                  <a:pt x="0" y="76200"/>
                </a:lnTo>
                <a:lnTo>
                  <a:pt x="329" y="388127"/>
                </a:lnTo>
                <a:lnTo>
                  <a:pt x="15455" y="427002"/>
                </a:lnTo>
                <a:lnTo>
                  <a:pt x="48112" y="451846"/>
                </a:lnTo>
                <a:lnTo>
                  <a:pt x="76200" y="457189"/>
                </a:lnTo>
                <a:lnTo>
                  <a:pt x="2826537" y="456859"/>
                </a:lnTo>
                <a:lnTo>
                  <a:pt x="2865412" y="441734"/>
                </a:lnTo>
                <a:lnTo>
                  <a:pt x="2890256" y="409077"/>
                </a:lnTo>
                <a:lnTo>
                  <a:pt x="2895600" y="380989"/>
                </a:lnTo>
                <a:lnTo>
                  <a:pt x="2895270" y="69062"/>
                </a:lnTo>
                <a:lnTo>
                  <a:pt x="2880144" y="30187"/>
                </a:lnTo>
                <a:lnTo>
                  <a:pt x="2847487" y="5343"/>
                </a:lnTo>
                <a:lnTo>
                  <a:pt x="2819400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553200" y="3352774"/>
            <a:ext cx="2895600" cy="457200"/>
          </a:xfrm>
          <a:custGeom>
            <a:avLst/>
            <a:gdLst/>
            <a:ahLst/>
            <a:cxnLst/>
            <a:rect l="l" t="t" r="r" b="b"/>
            <a:pathLst>
              <a:path w="2895600" h="457200">
                <a:moveTo>
                  <a:pt x="0" y="76199"/>
                </a:moveTo>
                <a:lnTo>
                  <a:pt x="11637" y="35706"/>
                </a:lnTo>
                <a:lnTo>
                  <a:pt x="41929" y="8122"/>
                </a:lnTo>
                <a:lnTo>
                  <a:pt x="2819401" y="0"/>
                </a:lnTo>
                <a:lnTo>
                  <a:pt x="2833904" y="1378"/>
                </a:lnTo>
                <a:lnTo>
                  <a:pt x="2870865" y="20005"/>
                </a:lnTo>
                <a:lnTo>
                  <a:pt x="2892604" y="54973"/>
                </a:lnTo>
                <a:lnTo>
                  <a:pt x="2895600" y="380989"/>
                </a:lnTo>
                <a:lnTo>
                  <a:pt x="2894221" y="395493"/>
                </a:lnTo>
                <a:lnTo>
                  <a:pt x="2875595" y="432454"/>
                </a:lnTo>
                <a:lnTo>
                  <a:pt x="2840626" y="454193"/>
                </a:lnTo>
                <a:lnTo>
                  <a:pt x="76199" y="457189"/>
                </a:lnTo>
                <a:lnTo>
                  <a:pt x="61695" y="455810"/>
                </a:lnTo>
                <a:lnTo>
                  <a:pt x="24735" y="437184"/>
                </a:lnTo>
                <a:lnTo>
                  <a:pt x="2995" y="402215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8C383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543800" y="2819387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7" y="15454"/>
                </a:lnTo>
                <a:lnTo>
                  <a:pt x="5343" y="48110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8"/>
                </a:lnTo>
                <a:lnTo>
                  <a:pt x="48111" y="451842"/>
                </a:lnTo>
                <a:lnTo>
                  <a:pt x="76198" y="457186"/>
                </a:lnTo>
                <a:lnTo>
                  <a:pt x="845337" y="456856"/>
                </a:lnTo>
                <a:lnTo>
                  <a:pt x="884212" y="441731"/>
                </a:lnTo>
                <a:lnTo>
                  <a:pt x="909056" y="409073"/>
                </a:lnTo>
                <a:lnTo>
                  <a:pt x="914400" y="380986"/>
                </a:lnTo>
                <a:lnTo>
                  <a:pt x="914070" y="69063"/>
                </a:lnTo>
                <a:lnTo>
                  <a:pt x="898945" y="30187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9BBB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543800" y="2819387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7189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8534400" y="2819387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838201" y="0"/>
                </a:moveTo>
                <a:lnTo>
                  <a:pt x="69063" y="329"/>
                </a:lnTo>
                <a:lnTo>
                  <a:pt x="30187" y="15454"/>
                </a:lnTo>
                <a:lnTo>
                  <a:pt x="5343" y="48110"/>
                </a:lnTo>
                <a:lnTo>
                  <a:pt x="0" y="76198"/>
                </a:lnTo>
                <a:lnTo>
                  <a:pt x="329" y="388122"/>
                </a:lnTo>
                <a:lnTo>
                  <a:pt x="15454" y="426998"/>
                </a:lnTo>
                <a:lnTo>
                  <a:pt x="48111" y="451842"/>
                </a:lnTo>
                <a:lnTo>
                  <a:pt x="76198" y="457186"/>
                </a:lnTo>
                <a:lnTo>
                  <a:pt x="845337" y="456856"/>
                </a:lnTo>
                <a:lnTo>
                  <a:pt x="884212" y="441731"/>
                </a:lnTo>
                <a:lnTo>
                  <a:pt x="909056" y="409073"/>
                </a:lnTo>
                <a:lnTo>
                  <a:pt x="914400" y="380986"/>
                </a:lnTo>
                <a:lnTo>
                  <a:pt x="914070" y="69063"/>
                </a:lnTo>
                <a:lnTo>
                  <a:pt x="898945" y="30187"/>
                </a:lnTo>
                <a:lnTo>
                  <a:pt x="866288" y="5343"/>
                </a:lnTo>
                <a:lnTo>
                  <a:pt x="838201" y="0"/>
                </a:lnTo>
                <a:close/>
              </a:path>
            </a:pathLst>
          </a:custGeom>
          <a:solidFill>
            <a:srgbClr val="9BBB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534400" y="2819387"/>
            <a:ext cx="914400" cy="457200"/>
          </a:xfrm>
          <a:custGeom>
            <a:avLst/>
            <a:gdLst/>
            <a:ahLst/>
            <a:cxnLst/>
            <a:rect l="l" t="t" r="r" b="b"/>
            <a:pathLst>
              <a:path w="914400" h="457200">
                <a:moveTo>
                  <a:pt x="0" y="76199"/>
                </a:moveTo>
                <a:lnTo>
                  <a:pt x="11638" y="35705"/>
                </a:lnTo>
                <a:lnTo>
                  <a:pt x="41929" y="8122"/>
                </a:lnTo>
                <a:lnTo>
                  <a:pt x="838201" y="0"/>
                </a:lnTo>
                <a:lnTo>
                  <a:pt x="852705" y="1378"/>
                </a:lnTo>
                <a:lnTo>
                  <a:pt x="889665" y="20005"/>
                </a:lnTo>
                <a:lnTo>
                  <a:pt x="911404" y="54973"/>
                </a:lnTo>
                <a:lnTo>
                  <a:pt x="914400" y="380987"/>
                </a:lnTo>
                <a:lnTo>
                  <a:pt x="913021" y="395491"/>
                </a:lnTo>
                <a:lnTo>
                  <a:pt x="894395" y="432451"/>
                </a:lnTo>
                <a:lnTo>
                  <a:pt x="859426" y="454190"/>
                </a:lnTo>
                <a:lnTo>
                  <a:pt x="76199" y="457186"/>
                </a:lnTo>
                <a:lnTo>
                  <a:pt x="61694" y="455807"/>
                </a:lnTo>
                <a:lnTo>
                  <a:pt x="24734" y="437180"/>
                </a:lnTo>
                <a:lnTo>
                  <a:pt x="2995" y="402212"/>
                </a:lnTo>
                <a:lnTo>
                  <a:pt x="0" y="76199"/>
                </a:lnTo>
                <a:close/>
              </a:path>
            </a:pathLst>
          </a:custGeom>
          <a:ln w="25400">
            <a:solidFill>
              <a:srgbClr val="7189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6710998" y="2229652"/>
            <a:ext cx="2503805" cy="21570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45800"/>
              </a:lnSpc>
              <a:tabLst>
                <a:tab pos="1002665" algn="l"/>
                <a:tab pos="1993264" algn="l"/>
              </a:tabLst>
            </a:pPr>
            <a:r>
              <a:rPr sz="2400" spc="-5" dirty="0">
                <a:latin typeface="Calibri"/>
                <a:cs typeface="Calibri"/>
              </a:rPr>
              <a:t>A</a:t>
            </a:r>
            <a:r>
              <a:rPr sz="2400" dirty="0">
                <a:latin typeface="Calibri"/>
                <a:cs typeface="Calibri"/>
              </a:rPr>
              <a:t>pp	</a:t>
            </a:r>
            <a:r>
              <a:rPr sz="2400" spc="-5" dirty="0">
                <a:latin typeface="Calibri"/>
                <a:cs typeface="Calibri"/>
              </a:rPr>
              <a:t>A</a:t>
            </a:r>
            <a:r>
              <a:rPr sz="2400" dirty="0">
                <a:latin typeface="Calibri"/>
                <a:cs typeface="Calibri"/>
              </a:rPr>
              <a:t>pp	</a:t>
            </a:r>
            <a:r>
              <a:rPr sz="2400" spc="-5" dirty="0">
                <a:latin typeface="Calibri"/>
                <a:cs typeface="Calibri"/>
              </a:rPr>
              <a:t>A</a:t>
            </a:r>
            <a:r>
              <a:rPr sz="2400" dirty="0">
                <a:latin typeface="Calibri"/>
                <a:cs typeface="Calibri"/>
              </a:rPr>
              <a:t>pp </a:t>
            </a:r>
            <a:r>
              <a:rPr sz="2400" spc="-5" dirty="0">
                <a:latin typeface="Calibri"/>
                <a:cs typeface="Calibri"/>
              </a:rPr>
              <a:t>O</a:t>
            </a:r>
            <a:r>
              <a:rPr sz="2400" dirty="0">
                <a:latin typeface="Calibri"/>
                <a:cs typeface="Calibri"/>
              </a:rPr>
              <a:t>S	</a:t>
            </a:r>
            <a:r>
              <a:rPr sz="2400" spc="-5" dirty="0">
                <a:latin typeface="Calibri"/>
                <a:cs typeface="Calibri"/>
              </a:rPr>
              <a:t>O</a:t>
            </a:r>
            <a:r>
              <a:rPr sz="2400" dirty="0">
                <a:latin typeface="Calibri"/>
                <a:cs typeface="Calibri"/>
              </a:rPr>
              <a:t>S	</a:t>
            </a:r>
            <a:r>
              <a:rPr sz="2400" spc="-5" dirty="0">
                <a:latin typeface="Calibri"/>
                <a:cs typeface="Calibri"/>
              </a:rPr>
              <a:t>OS</a:t>
            </a:r>
            <a:endParaRPr sz="2400" dirty="0">
              <a:latin typeface="Calibri"/>
              <a:cs typeface="Calibri"/>
            </a:endParaRPr>
          </a:p>
          <a:p>
            <a:pPr marL="579120" marR="571500" algn="ctr">
              <a:lnSpc>
                <a:spcPct val="145800"/>
              </a:lnSpc>
            </a:pPr>
            <a:r>
              <a:rPr sz="2400" spc="-15" dirty="0">
                <a:latin typeface="Calibri"/>
                <a:cs typeface="Calibri"/>
              </a:rPr>
              <a:t>Hyp</a:t>
            </a:r>
            <a:r>
              <a:rPr sz="2400" spc="-10" dirty="0">
                <a:latin typeface="Calibri"/>
                <a:cs typeface="Calibri"/>
              </a:rPr>
              <a:t>e</a:t>
            </a:r>
            <a:r>
              <a:rPr sz="2400" spc="5" dirty="0">
                <a:latin typeface="Calibri"/>
                <a:cs typeface="Calibri"/>
              </a:rPr>
              <a:t>r</a:t>
            </a:r>
            <a:r>
              <a:rPr sz="2400" spc="-15" dirty="0">
                <a:latin typeface="Calibri"/>
                <a:cs typeface="Calibri"/>
              </a:rPr>
              <a:t>v</a:t>
            </a:r>
            <a:r>
              <a:rPr sz="2400" spc="-5" dirty="0">
                <a:latin typeface="Calibri"/>
                <a:cs typeface="Calibri"/>
              </a:rPr>
              <a:t>iso</a:t>
            </a:r>
            <a:r>
              <a:rPr sz="2400" spc="-10" dirty="0">
                <a:latin typeface="Calibri"/>
                <a:cs typeface="Calibri"/>
              </a:rPr>
              <a:t>r </a:t>
            </a:r>
            <a:r>
              <a:rPr sz="2400" dirty="0">
                <a:latin typeface="Calibri"/>
                <a:cs typeface="Calibri"/>
              </a:rPr>
              <a:t>Ha</a:t>
            </a:r>
            <a:r>
              <a:rPr sz="2400" spc="-45" dirty="0">
                <a:latin typeface="Calibri"/>
                <a:cs typeface="Calibri"/>
              </a:rPr>
              <a:t>r</a:t>
            </a:r>
            <a:r>
              <a:rPr sz="2400" dirty="0">
                <a:latin typeface="Calibri"/>
                <a:cs typeface="Calibri"/>
              </a:rPr>
              <a:t>d</a:t>
            </a:r>
            <a:r>
              <a:rPr sz="2400" spc="-55" dirty="0">
                <a:latin typeface="Calibri"/>
                <a:cs typeface="Calibri"/>
              </a:rPr>
              <a:t>w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r</a:t>
            </a:r>
            <a:r>
              <a:rPr sz="2400" spc="-15" dirty="0">
                <a:latin typeface="Calibri"/>
                <a:cs typeface="Calibri"/>
              </a:rPr>
              <a:t>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992449" y="4492181"/>
            <a:ext cx="1533525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600" spc="-50" dirty="0">
                <a:latin typeface="Arial"/>
                <a:cs typeface="Arial"/>
              </a:rPr>
              <a:t>V</a:t>
            </a:r>
            <a:r>
              <a:rPr sz="1600" spc="-10" dirty="0">
                <a:latin typeface="Arial"/>
                <a:cs typeface="Arial"/>
              </a:rPr>
              <a:t>i</a:t>
            </a:r>
            <a:r>
              <a:rPr sz="1600" dirty="0">
                <a:latin typeface="Arial"/>
                <a:cs typeface="Arial"/>
              </a:rPr>
              <a:t>rt</a:t>
            </a:r>
            <a:r>
              <a:rPr sz="1600" spc="-5" dirty="0">
                <a:latin typeface="Arial"/>
                <a:cs typeface="Arial"/>
              </a:rPr>
              <a:t>ua</a:t>
            </a:r>
            <a:r>
              <a:rPr sz="1600" spc="-10" dirty="0">
                <a:latin typeface="Arial"/>
                <a:cs typeface="Arial"/>
              </a:rPr>
              <a:t>li</a:t>
            </a:r>
            <a:r>
              <a:rPr sz="1600" dirty="0">
                <a:latin typeface="Arial"/>
                <a:cs typeface="Arial"/>
              </a:rPr>
              <a:t>z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dirty="0">
                <a:latin typeface="Arial"/>
                <a:cs typeface="Arial"/>
              </a:rPr>
              <a:t>d </a:t>
            </a:r>
            <a:r>
              <a:rPr sz="1600" spc="-20" dirty="0">
                <a:latin typeface="Arial"/>
                <a:cs typeface="Arial"/>
              </a:rPr>
              <a:t>S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ck</a:t>
            </a:r>
            <a:endParaRPr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014847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376" y="0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r>
              <a:rPr spc="-130" dirty="0">
                <a:latin typeface="Calibri"/>
                <a:cs typeface="Calibri"/>
              </a:rPr>
              <a:t>E</a:t>
            </a:r>
            <a:r>
              <a:rPr spc="-65" dirty="0">
                <a:latin typeface="Calibri"/>
                <a:cs typeface="Calibri"/>
              </a:rPr>
              <a:t>v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dirty="0">
                <a:latin typeface="Calibri"/>
                <a:cs typeface="Calibri"/>
              </a:rPr>
              <a:t>r</a:t>
            </a:r>
            <a:r>
              <a:rPr spc="-5" dirty="0">
                <a:latin typeface="Calibri"/>
                <a:cs typeface="Calibri"/>
              </a:rPr>
              <a:t>y</a:t>
            </a:r>
            <a:r>
              <a:rPr spc="-15" dirty="0">
                <a:latin typeface="Calibri"/>
                <a:cs typeface="Calibri"/>
              </a:rPr>
              <a:t>t</a:t>
            </a:r>
            <a:r>
              <a:rPr spc="-5" dirty="0">
                <a:latin typeface="Calibri"/>
                <a:cs typeface="Calibri"/>
              </a:rPr>
              <a:t>h</a:t>
            </a:r>
            <a:r>
              <a:rPr dirty="0">
                <a:latin typeface="Calibri"/>
                <a:cs typeface="Calibri"/>
              </a:rPr>
              <a:t>i</a:t>
            </a:r>
            <a:r>
              <a:rPr spc="-5" dirty="0">
                <a:latin typeface="Calibri"/>
                <a:cs typeface="Calibri"/>
              </a:rPr>
              <a:t>n</a:t>
            </a:r>
            <a:r>
              <a:rPr spc="-25" dirty="0">
                <a:latin typeface="Calibri"/>
                <a:cs typeface="Calibri"/>
              </a:rPr>
              <a:t>g</a:t>
            </a:r>
            <a:r>
              <a:rPr spc="5" dirty="0">
                <a:latin typeface="Calibri"/>
                <a:cs typeface="Calibri"/>
              </a:rPr>
              <a:t> a</a:t>
            </a:r>
            <a:r>
              <a:rPr dirty="0">
                <a:latin typeface="Calibri"/>
                <a:cs typeface="Calibri"/>
              </a:rPr>
              <a:t>s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S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spc="25" dirty="0">
                <a:latin typeface="Calibri"/>
                <a:cs typeface="Calibri"/>
              </a:rPr>
              <a:t>r</a:t>
            </a:r>
            <a:r>
              <a:rPr spc="-20" dirty="0">
                <a:latin typeface="Calibri"/>
                <a:cs typeface="Calibri"/>
              </a:rPr>
              <a:t>v</a:t>
            </a:r>
            <a:r>
              <a:rPr dirty="0">
                <a:latin typeface="Calibri"/>
                <a:cs typeface="Calibri"/>
              </a:rPr>
              <a:t>i</a:t>
            </a:r>
            <a:r>
              <a:rPr spc="-25" dirty="0">
                <a:latin typeface="Calibri"/>
                <a:cs typeface="Calibri"/>
              </a:rPr>
              <a:t>ce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07540" y="1679352"/>
            <a:ext cx="7385050" cy="34676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ili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ty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=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In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ru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as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Ia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spcBef>
                <a:spcPts val="52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bu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wh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4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sz="2000">
              <a:latin typeface="Calibri"/>
              <a:cs typeface="Calibri"/>
            </a:endParaRPr>
          </a:p>
          <a:p>
            <a:pPr marL="755650" lvl="1" indent="-285750">
              <a:spcBef>
                <a:spcPts val="48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on</a:t>
            </a:r>
            <a:r>
              <a:rPr sz="2000" spc="-130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s 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2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>
              <a:latin typeface="Calibri"/>
              <a:cs typeface="Calibri"/>
            </a:endParaRPr>
          </a:p>
          <a:p>
            <a:pPr marL="355600" indent="-342900">
              <a:spcBef>
                <a:spcPts val="60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rm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400" spc="-7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spcBef>
                <a:spcPts val="42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Gi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me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API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7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f 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ai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e,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upg</a:t>
            </a:r>
            <a:r>
              <a:rPr sz="20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…</a:t>
            </a:r>
            <a:endParaRPr sz="2000">
              <a:latin typeface="Calibri"/>
              <a:cs typeface="Calibri"/>
            </a:endParaRPr>
          </a:p>
          <a:p>
            <a:pPr marL="755650" lvl="1" indent="-285750">
              <a:spcBef>
                <a:spcPts val="50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e: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oo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Eng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ne</a:t>
            </a:r>
            <a:endParaRPr sz="2000">
              <a:latin typeface="Calibri"/>
              <a:cs typeface="Calibri"/>
            </a:endParaRPr>
          </a:p>
          <a:p>
            <a:pPr marL="355600" indent="-342900">
              <a:spcBef>
                <a:spcPts val="58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So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as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755650" lvl="1" indent="-285750">
              <a:spcBef>
                <a:spcPts val="520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J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me!</a:t>
            </a:r>
            <a:endParaRPr sz="2000">
              <a:latin typeface="Calibri"/>
              <a:cs typeface="Calibri"/>
            </a:endParaRPr>
          </a:p>
          <a:p>
            <a:pPr marL="755650" lvl="1" indent="-285750">
              <a:spcBef>
                <a:spcPts val="405"/>
              </a:spcBef>
              <a:buClr>
                <a:srgbClr val="002060"/>
              </a:buClr>
              <a:buFont typeface="Arial"/>
              <a:buChar char="–"/>
              <a:tabLst>
                <a:tab pos="755650" algn="l"/>
              </a:tabLst>
            </a:pP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000" spc="-2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e: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Gm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ail</a:t>
            </a:r>
            <a:r>
              <a:rPr sz="2000" spc="-5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sz="2000" spc="5" dirty="0">
                <a:solidFill>
                  <a:srgbClr val="002060"/>
                </a:solidFill>
                <a:latin typeface="Calibri"/>
                <a:cs typeface="Calibri"/>
              </a:rPr>
              <a:t>Sa</a:t>
            </a:r>
            <a:r>
              <a:rPr sz="20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000" spc="-1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000" spc="-4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000" spc="-10" dirty="0">
                <a:solidFill>
                  <a:srgbClr val="002060"/>
                </a:solidFill>
                <a:latin typeface="Calibri"/>
                <a:cs typeface="Calibri"/>
              </a:rPr>
              <a:t>ce</a:t>
            </a:r>
            <a:endParaRPr sz="2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303878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95400" y="116632"/>
            <a:ext cx="10972800" cy="1283941"/>
          </a:xfrm>
          <a:prstGeom prst="rect">
            <a:avLst/>
          </a:prstGeom>
        </p:spPr>
        <p:txBody>
          <a:bodyPr vert="horz" wrap="square" lIns="0" tIns="600964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defTabSz="304800"/>
            <a:r>
              <a:rPr dirty="0">
                <a:latin typeface="Calibri"/>
                <a:cs typeface="Calibri"/>
              </a:rPr>
              <a:t>Clo</a:t>
            </a:r>
            <a:r>
              <a:rPr spc="-5" dirty="0">
                <a:latin typeface="Calibri"/>
                <a:cs typeface="Calibri"/>
              </a:rPr>
              <a:t>u</a:t>
            </a:r>
            <a:r>
              <a:rPr dirty="0">
                <a:latin typeface="Calibri"/>
                <a:cs typeface="Calibri"/>
              </a:rPr>
              <a:t>d </a:t>
            </a:r>
            <a:r>
              <a:rPr spc="-65" dirty="0">
                <a:latin typeface="Calibri"/>
                <a:cs typeface="Calibri"/>
              </a:rPr>
              <a:t>v</a:t>
            </a:r>
            <a:r>
              <a:rPr spc="-30" dirty="0">
                <a:latin typeface="Calibri"/>
                <a:cs typeface="Calibri"/>
              </a:rPr>
              <a:t>e</a:t>
            </a:r>
            <a:r>
              <a:rPr spc="-95" dirty="0">
                <a:latin typeface="Calibri"/>
                <a:cs typeface="Calibri"/>
              </a:rPr>
              <a:t>r</a:t>
            </a:r>
            <a:r>
              <a:rPr dirty="0">
                <a:latin typeface="Calibri"/>
                <a:cs typeface="Calibri"/>
              </a:rPr>
              <a:t>s</a:t>
            </a:r>
            <a:r>
              <a:rPr spc="-5" dirty="0">
                <a:latin typeface="Calibri"/>
                <a:cs typeface="Calibri"/>
              </a:rPr>
              <a:t>u</a:t>
            </a:r>
            <a:r>
              <a:rPr dirty="0">
                <a:latin typeface="Calibri"/>
                <a:cs typeface="Calibri"/>
              </a:rPr>
              <a:t>s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20" dirty="0">
                <a:latin typeface="Calibri"/>
                <a:cs typeface="Calibri"/>
              </a:rPr>
              <a:t>c</a:t>
            </a:r>
            <a:r>
              <a:rPr dirty="0">
                <a:latin typeface="Calibri"/>
                <a:cs typeface="Calibri"/>
              </a:rPr>
              <a:t>lo</a:t>
            </a:r>
            <a:r>
              <a:rPr spc="-5" dirty="0">
                <a:latin typeface="Calibri"/>
                <a:cs typeface="Calibri"/>
              </a:rPr>
              <a:t>u</a:t>
            </a:r>
            <a:r>
              <a:rPr dirty="0">
                <a:latin typeface="Calibri"/>
                <a:cs typeface="Calibri"/>
              </a:rPr>
              <a:t>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697609"/>
            <a:ext cx="5495925" cy="28597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Am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75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la</a:t>
            </a:r>
            <a:r>
              <a:rPr sz="3200" spc="-4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3200" spc="-5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oo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gl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pp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ngine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4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Mi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3200" spc="-7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32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z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spc="-6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3200" spc="-20" dirty="0">
                <a:solidFill>
                  <a:srgbClr val="002060"/>
                </a:solidFill>
                <a:latin typeface="Calibri"/>
                <a:cs typeface="Calibri"/>
              </a:rPr>
              <a:t>Gr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id</a:t>
            </a:r>
            <a:endParaRPr sz="3200">
              <a:latin typeface="Calibri"/>
              <a:cs typeface="Calibri"/>
            </a:endParaRPr>
          </a:p>
          <a:p>
            <a:pPr marL="355600" indent="-342900">
              <a:spcBef>
                <a:spcPts val="76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32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pp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3200" spc="-7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3200" spc="-3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3200" spc="5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32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endParaRPr sz="32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355176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05000" y="2761488"/>
            <a:ext cx="8610600" cy="14508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23900" y="192136"/>
            <a:ext cx="10972800" cy="1354217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825500" marR="5080" indent="-813435"/>
            <a:r>
              <a:rPr dirty="0"/>
              <a:t>T</a:t>
            </a:r>
            <a:r>
              <a:rPr spc="-30" dirty="0"/>
              <a:t>h</a:t>
            </a:r>
            <a:r>
              <a:rPr spc="-20" dirty="0"/>
              <a:t>e</a:t>
            </a:r>
            <a:r>
              <a:rPr spc="-10" dirty="0"/>
              <a:t> </a:t>
            </a:r>
            <a:r>
              <a:rPr dirty="0"/>
              <a:t>O</a:t>
            </a:r>
            <a:r>
              <a:rPr spc="-5" dirty="0"/>
              <a:t>b</a:t>
            </a:r>
            <a:r>
              <a:rPr spc="-10" dirty="0"/>
              <a:t>li</a:t>
            </a:r>
            <a:r>
              <a:rPr spc="-90" dirty="0"/>
              <a:t>g</a:t>
            </a:r>
            <a:r>
              <a:rPr spc="-45" dirty="0"/>
              <a:t>a</a:t>
            </a:r>
            <a:r>
              <a:rPr spc="-60" dirty="0"/>
              <a:t>t</a:t>
            </a:r>
            <a:r>
              <a:rPr dirty="0"/>
              <a:t>o</a:t>
            </a:r>
            <a:r>
              <a:rPr spc="10" dirty="0"/>
              <a:t>r</a:t>
            </a:r>
            <a:r>
              <a:rPr spc="-20" dirty="0"/>
              <a:t>y</a:t>
            </a:r>
            <a:r>
              <a:rPr spc="-5" dirty="0"/>
              <a:t> </a:t>
            </a:r>
            <a:r>
              <a:rPr dirty="0"/>
              <a:t>T</a:t>
            </a:r>
            <a:r>
              <a:rPr spc="-10" dirty="0"/>
              <a:t>i</a:t>
            </a:r>
            <a:r>
              <a:rPr spc="-35" dirty="0"/>
              <a:t>m</a:t>
            </a:r>
            <a:r>
              <a:rPr spc="-25" dirty="0"/>
              <a:t>e</a:t>
            </a:r>
            <a:r>
              <a:rPr spc="-10" dirty="0"/>
              <a:t>li</a:t>
            </a:r>
            <a:r>
              <a:rPr spc="-30" dirty="0"/>
              <a:t>n</a:t>
            </a:r>
            <a:r>
              <a:rPr spc="-20" dirty="0"/>
              <a:t>e</a:t>
            </a:r>
            <a:r>
              <a:rPr spc="-10" dirty="0"/>
              <a:t> </a:t>
            </a:r>
            <a:r>
              <a:rPr spc="-5" dirty="0"/>
              <a:t>S</a:t>
            </a:r>
            <a:r>
              <a:rPr spc="-10" dirty="0"/>
              <a:t>li</a:t>
            </a:r>
            <a:r>
              <a:rPr spc="-30" dirty="0"/>
              <a:t>de</a:t>
            </a:r>
            <a:r>
              <a:rPr spc="-15" dirty="0"/>
              <a:t> </a:t>
            </a:r>
            <a:r>
              <a:rPr spc="-5" dirty="0"/>
              <a:t>(</a:t>
            </a:r>
            <a:r>
              <a:rPr spc="-30" dirty="0">
                <a:solidFill>
                  <a:srgbClr val="898989"/>
                </a:solidFill>
              </a:rPr>
              <a:t>M</a:t>
            </a:r>
            <a:r>
              <a:rPr spc="-10" dirty="0">
                <a:solidFill>
                  <a:srgbClr val="898989"/>
                </a:solidFill>
              </a:rPr>
              <a:t>i</a:t>
            </a:r>
            <a:r>
              <a:rPr spc="-155" dirty="0">
                <a:solidFill>
                  <a:srgbClr val="898989"/>
                </a:solidFill>
              </a:rPr>
              <a:t>k</a:t>
            </a:r>
            <a:r>
              <a:rPr spc="-20" dirty="0">
                <a:solidFill>
                  <a:srgbClr val="898989"/>
                </a:solidFill>
              </a:rPr>
              <a:t>e</a:t>
            </a:r>
            <a:r>
              <a:rPr spc="-10" dirty="0">
                <a:solidFill>
                  <a:srgbClr val="898989"/>
                </a:solidFill>
              </a:rPr>
              <a:t> </a:t>
            </a:r>
            <a:r>
              <a:rPr dirty="0">
                <a:solidFill>
                  <a:srgbClr val="898989"/>
                </a:solidFill>
              </a:rPr>
              <a:t>C</a:t>
            </a:r>
            <a:r>
              <a:rPr spc="-5" dirty="0">
                <a:solidFill>
                  <a:srgbClr val="898989"/>
                </a:solidFill>
              </a:rPr>
              <a:t>u</a:t>
            </a:r>
            <a:r>
              <a:rPr spc="-10" dirty="0">
                <a:solidFill>
                  <a:srgbClr val="898989"/>
                </a:solidFill>
              </a:rPr>
              <a:t>l</a:t>
            </a:r>
            <a:r>
              <a:rPr spc="-55" dirty="0">
                <a:solidFill>
                  <a:srgbClr val="898989"/>
                </a:solidFill>
              </a:rPr>
              <a:t>v</a:t>
            </a:r>
            <a:r>
              <a:rPr spc="-25" dirty="0">
                <a:solidFill>
                  <a:srgbClr val="898989"/>
                </a:solidFill>
              </a:rPr>
              <a:t>e</a:t>
            </a:r>
            <a:r>
              <a:rPr spc="-15" dirty="0">
                <a:solidFill>
                  <a:srgbClr val="898989"/>
                </a:solidFill>
              </a:rPr>
              <a:t>r</a:t>
            </a:r>
            <a:r>
              <a:rPr dirty="0">
                <a:solidFill>
                  <a:srgbClr val="898989"/>
                </a:solidFill>
              </a:rPr>
              <a:t> @</a:t>
            </a:r>
            <a:r>
              <a:rPr spc="-10" dirty="0">
                <a:solidFill>
                  <a:srgbClr val="898989"/>
                </a:solidFill>
              </a:rPr>
              <a:t> </a:t>
            </a:r>
            <a:r>
              <a:rPr spc="-185" dirty="0">
                <a:solidFill>
                  <a:srgbClr val="898989"/>
                </a:solidFill>
              </a:rPr>
              <a:t>A</a:t>
            </a:r>
            <a:r>
              <a:rPr spc="-60" dirty="0">
                <a:solidFill>
                  <a:srgbClr val="898989"/>
                </a:solidFill>
              </a:rPr>
              <a:t>W</a:t>
            </a:r>
            <a:r>
              <a:rPr spc="-5" dirty="0">
                <a:solidFill>
                  <a:srgbClr val="898989"/>
                </a:solidFill>
              </a:rPr>
              <a:t>S</a:t>
            </a:r>
            <a:r>
              <a:rPr dirty="0">
                <a:solidFill>
                  <a:srgbClr val="898989"/>
                </a:solidFill>
              </a:rPr>
              <a:t>)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2429255"/>
            <a:ext cx="1456944" cy="155143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120433" y="2485136"/>
            <a:ext cx="71691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CO</a:t>
            </a:r>
            <a:r>
              <a:rPr sz="1000" spc="-5" dirty="0">
                <a:latin typeface="Calibri"/>
                <a:cs typeface="Calibri"/>
              </a:rPr>
              <a:t>B</a:t>
            </a:r>
            <a:r>
              <a:rPr sz="1000" dirty="0">
                <a:latin typeface="Calibri"/>
                <a:cs typeface="Calibri"/>
              </a:rPr>
              <a:t>OL</a:t>
            </a:r>
            <a:r>
              <a:rPr sz="1000" spc="-5" dirty="0">
                <a:latin typeface="Calibri"/>
                <a:cs typeface="Calibri"/>
              </a:rPr>
              <a:t>, Edse</a:t>
            </a:r>
            <a:r>
              <a:rPr sz="1000" dirty="0">
                <a:latin typeface="Calibri"/>
                <a:cs typeface="Calibri"/>
              </a:rPr>
              <a:t>l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 rot="19140000">
            <a:off x="2054130" y="4178984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1959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 rot="19140000">
            <a:off x="3436844" y="4078400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1969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9140000">
            <a:off x="4616355" y="4105832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1982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524000" y="2353055"/>
            <a:ext cx="8238744" cy="27980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 rot="19140000">
            <a:off x="5403755" y="4133263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1996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 rot="19140000">
            <a:off x="5708555" y="4133263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1997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385844" y="2408936"/>
            <a:ext cx="69850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spc="-15" dirty="0">
                <a:latin typeface="Calibri"/>
                <a:cs typeface="Calibri"/>
              </a:rPr>
              <a:t>A</a:t>
            </a:r>
            <a:r>
              <a:rPr sz="1000" spc="-10" dirty="0">
                <a:latin typeface="Calibri"/>
                <a:cs typeface="Calibri"/>
              </a:rPr>
              <a:t>m</a:t>
            </a:r>
            <a:r>
              <a:rPr sz="1000" spc="-5" dirty="0">
                <a:latin typeface="Calibri"/>
                <a:cs typeface="Calibri"/>
              </a:rPr>
              <a:t>a</a:t>
            </a:r>
            <a:r>
              <a:rPr sz="1000" spc="5" dirty="0">
                <a:latin typeface="Calibri"/>
                <a:cs typeface="Calibri"/>
              </a:rPr>
              <a:t>z</a:t>
            </a:r>
            <a:r>
              <a:rPr sz="1000" spc="-5" dirty="0">
                <a:latin typeface="Calibri"/>
                <a:cs typeface="Calibri"/>
              </a:rPr>
              <a:t>on.co</a:t>
            </a:r>
            <a:r>
              <a:rPr sz="1000" spc="-10" dirty="0">
                <a:latin typeface="Calibri"/>
                <a:cs typeface="Calibri"/>
              </a:rPr>
              <a:t>m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 rot="19140000">
            <a:off x="7461155" y="4133264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2004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 rot="19140000">
            <a:off x="8146955" y="4133264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2006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821939" y="3416237"/>
            <a:ext cx="88265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rk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ne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ss</a:t>
            </a:r>
            <a:endParaRPr sz="16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684422" y="3291269"/>
            <a:ext cx="881380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1594" marR="5080" indent="-49530">
              <a:lnSpc>
                <a:spcPts val="1900"/>
              </a:lnSpc>
            </a:pPr>
            <a:r>
              <a:rPr sz="1600" spc="-5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16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Pla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tf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600" spc="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endParaRPr sz="16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954168" y="3291269"/>
            <a:ext cx="1999614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333375">
              <a:lnSpc>
                <a:spcPts val="1900"/>
              </a:lnSpc>
            </a:pPr>
            <a:r>
              <a:rPr sz="1600" spc="-5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 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rv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s,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ou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rc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16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li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na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endParaRPr sz="16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316791" y="3291269"/>
            <a:ext cx="1025525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292735">
              <a:lnSpc>
                <a:spcPts val="1900"/>
              </a:lnSpc>
            </a:pPr>
            <a:r>
              <a:rPr sz="1600" spc="-3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b </a:t>
            </a:r>
            <a:r>
              <a:rPr sz="1600" spc="-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ene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ss</a:t>
            </a:r>
            <a:endParaRPr sz="16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758695" y="2734055"/>
            <a:ext cx="8004048" cy="211226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6825062" y="2789936"/>
            <a:ext cx="4476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spc="-10" dirty="0">
                <a:latin typeface="Calibri"/>
                <a:cs typeface="Calibri"/>
              </a:rPr>
              <a:t>I</a:t>
            </a:r>
            <a:r>
              <a:rPr sz="1000" spc="-5" dirty="0">
                <a:latin typeface="Calibri"/>
                <a:cs typeface="Calibri"/>
              </a:rPr>
              <a:t>n</a:t>
            </a:r>
            <a:r>
              <a:rPr sz="1000" dirty="0">
                <a:latin typeface="Calibri"/>
                <a:cs typeface="Calibri"/>
              </a:rPr>
              <a:t>t</a:t>
            </a:r>
            <a:r>
              <a:rPr sz="1000" spc="-5" dirty="0">
                <a:latin typeface="Calibri"/>
                <a:cs typeface="Calibri"/>
              </a:rPr>
              <a:t>er</a:t>
            </a:r>
            <a:r>
              <a:rPr sz="1000" spc="-15" dirty="0">
                <a:latin typeface="Calibri"/>
                <a:cs typeface="Calibri"/>
              </a:rPr>
              <a:t>n</a:t>
            </a:r>
            <a:r>
              <a:rPr sz="1000" spc="-5" dirty="0">
                <a:latin typeface="Calibri"/>
                <a:cs typeface="Calibri"/>
              </a:rPr>
              <a:t>et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200655" y="2734055"/>
            <a:ext cx="2075688" cy="150266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3440824" y="2789936"/>
            <a:ext cx="5111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spc="-15" dirty="0">
                <a:latin typeface="Calibri"/>
                <a:cs typeface="Calibri"/>
              </a:rPr>
              <a:t>A</a:t>
            </a:r>
            <a:r>
              <a:rPr sz="1000" spc="-20" dirty="0">
                <a:latin typeface="Calibri"/>
                <a:cs typeface="Calibri"/>
              </a:rPr>
              <a:t>R</a:t>
            </a:r>
            <a:r>
              <a:rPr sz="1000" spc="-15" dirty="0">
                <a:latin typeface="Calibri"/>
                <a:cs typeface="Calibri"/>
              </a:rPr>
              <a:t>PA</a:t>
            </a:r>
            <a:r>
              <a:rPr sz="1000" spc="-10" dirty="0">
                <a:latin typeface="Calibri"/>
                <a:cs typeface="Calibri"/>
              </a:rPr>
              <a:t>N</a:t>
            </a:r>
            <a:r>
              <a:rPr sz="1000" spc="-5" dirty="0">
                <a:latin typeface="Calibri"/>
                <a:cs typeface="Calibri"/>
              </a:rPr>
              <a:t>E</a:t>
            </a:r>
            <a:r>
              <a:rPr sz="1000" dirty="0">
                <a:latin typeface="Calibri"/>
                <a:cs typeface="Calibri"/>
              </a:rPr>
              <a:t>T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5947167" y="4286355"/>
            <a:ext cx="73025" cy="457200"/>
          </a:xfrm>
          <a:custGeom>
            <a:avLst/>
            <a:gdLst/>
            <a:ahLst/>
            <a:cxnLst/>
            <a:rect l="l" t="t" r="r" b="b"/>
            <a:pathLst>
              <a:path w="73025" h="457200">
                <a:moveTo>
                  <a:pt x="72630" y="457035"/>
                </a:moveTo>
                <a:lnTo>
                  <a:pt x="38592" y="436070"/>
                </a:lnTo>
                <a:lnTo>
                  <a:pt x="34532" y="266533"/>
                </a:lnTo>
                <a:lnTo>
                  <a:pt x="31860" y="252490"/>
                </a:lnTo>
                <a:lnTo>
                  <a:pt x="24529" y="240801"/>
                </a:lnTo>
                <a:lnTo>
                  <a:pt x="13566" y="232495"/>
                </a:lnTo>
                <a:lnTo>
                  <a:pt x="0" y="228600"/>
                </a:lnTo>
                <a:lnTo>
                  <a:pt x="12592" y="225594"/>
                </a:lnTo>
                <a:lnTo>
                  <a:pt x="23539" y="217593"/>
                </a:lnTo>
                <a:lnTo>
                  <a:pt x="31347" y="205757"/>
                </a:lnTo>
                <a:lnTo>
                  <a:pt x="34521" y="191242"/>
                </a:lnTo>
                <a:lnTo>
                  <a:pt x="34532" y="37933"/>
                </a:lnTo>
                <a:lnTo>
                  <a:pt x="37204" y="23890"/>
                </a:lnTo>
                <a:lnTo>
                  <a:pt x="44534" y="12201"/>
                </a:lnTo>
                <a:lnTo>
                  <a:pt x="55497" y="3895"/>
                </a:lnTo>
                <a:lnTo>
                  <a:pt x="69064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239004" y="4286190"/>
            <a:ext cx="73025" cy="457200"/>
          </a:xfrm>
          <a:custGeom>
            <a:avLst/>
            <a:gdLst/>
            <a:ahLst/>
            <a:cxnLst/>
            <a:rect l="l" t="t" r="r" b="b"/>
            <a:pathLst>
              <a:path w="73025" h="457200">
                <a:moveTo>
                  <a:pt x="0" y="0"/>
                </a:moveTo>
                <a:lnTo>
                  <a:pt x="34038" y="20965"/>
                </a:lnTo>
                <a:lnTo>
                  <a:pt x="38099" y="190501"/>
                </a:lnTo>
                <a:lnTo>
                  <a:pt x="40770" y="204545"/>
                </a:lnTo>
                <a:lnTo>
                  <a:pt x="48101" y="216233"/>
                </a:lnTo>
                <a:lnTo>
                  <a:pt x="59064" y="224539"/>
                </a:lnTo>
                <a:lnTo>
                  <a:pt x="72631" y="228435"/>
                </a:lnTo>
                <a:lnTo>
                  <a:pt x="60038" y="231440"/>
                </a:lnTo>
                <a:lnTo>
                  <a:pt x="49091" y="239441"/>
                </a:lnTo>
                <a:lnTo>
                  <a:pt x="41284" y="251278"/>
                </a:lnTo>
                <a:lnTo>
                  <a:pt x="38109" y="265792"/>
                </a:lnTo>
                <a:lnTo>
                  <a:pt x="38099" y="419101"/>
                </a:lnTo>
                <a:lnTo>
                  <a:pt x="35427" y="433145"/>
                </a:lnTo>
                <a:lnTo>
                  <a:pt x="28096" y="444833"/>
                </a:lnTo>
                <a:lnTo>
                  <a:pt x="17133" y="453139"/>
                </a:lnTo>
                <a:lnTo>
                  <a:pt x="3566" y="45703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6071596" y="4379467"/>
            <a:ext cx="709930" cy="12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800" spc="-5" dirty="0">
                <a:latin typeface="Calibri"/>
                <a:cs typeface="Calibri"/>
              </a:rPr>
              <a:t>D</a:t>
            </a:r>
            <a:r>
              <a:rPr sz="800" dirty="0">
                <a:latin typeface="Calibri"/>
                <a:cs typeface="Calibri"/>
              </a:rPr>
              <a:t>o</a:t>
            </a:r>
            <a:r>
              <a:rPr sz="800" spc="-15" dirty="0">
                <a:latin typeface="Calibri"/>
                <a:cs typeface="Calibri"/>
              </a:rPr>
              <a:t>t</a:t>
            </a:r>
            <a:r>
              <a:rPr sz="800" spc="5" dirty="0">
                <a:latin typeface="Calibri"/>
                <a:cs typeface="Calibri"/>
              </a:rPr>
              <a:t>-</a:t>
            </a:r>
            <a:r>
              <a:rPr sz="800" spc="-5" dirty="0">
                <a:latin typeface="Calibri"/>
                <a:cs typeface="Calibri"/>
              </a:rPr>
              <a:t>C</a:t>
            </a:r>
            <a:r>
              <a:rPr sz="800" dirty="0">
                <a:latin typeface="Calibri"/>
                <a:cs typeface="Calibri"/>
              </a:rPr>
              <a:t>o</a:t>
            </a:r>
            <a:r>
              <a:rPr sz="800" spc="-10" dirty="0">
                <a:latin typeface="Calibri"/>
                <a:cs typeface="Calibri"/>
              </a:rPr>
              <a:t>m </a:t>
            </a:r>
            <a:r>
              <a:rPr sz="800" spc="-5" dirty="0">
                <a:latin typeface="Calibri"/>
                <a:cs typeface="Calibri"/>
              </a:rPr>
              <a:t>B</a:t>
            </a:r>
            <a:r>
              <a:rPr sz="800" dirty="0">
                <a:latin typeface="Calibri"/>
                <a:cs typeface="Calibri"/>
              </a:rPr>
              <a:t>ubbl</a:t>
            </a:r>
            <a:r>
              <a:rPr sz="800" spc="-5" dirty="0">
                <a:latin typeface="Calibri"/>
                <a:cs typeface="Calibri"/>
              </a:rPr>
              <a:t>e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7547366" y="4286355"/>
            <a:ext cx="73025" cy="457200"/>
          </a:xfrm>
          <a:custGeom>
            <a:avLst/>
            <a:gdLst/>
            <a:ahLst/>
            <a:cxnLst/>
            <a:rect l="l" t="t" r="r" b="b"/>
            <a:pathLst>
              <a:path w="73025" h="457200">
                <a:moveTo>
                  <a:pt x="72631" y="457035"/>
                </a:moveTo>
                <a:lnTo>
                  <a:pt x="38593" y="436069"/>
                </a:lnTo>
                <a:lnTo>
                  <a:pt x="34532" y="266533"/>
                </a:lnTo>
                <a:lnTo>
                  <a:pt x="31860" y="252489"/>
                </a:lnTo>
                <a:lnTo>
                  <a:pt x="24529" y="240801"/>
                </a:lnTo>
                <a:lnTo>
                  <a:pt x="13567" y="232495"/>
                </a:lnTo>
                <a:lnTo>
                  <a:pt x="0" y="228600"/>
                </a:lnTo>
                <a:lnTo>
                  <a:pt x="12592" y="225594"/>
                </a:lnTo>
                <a:lnTo>
                  <a:pt x="23539" y="217594"/>
                </a:lnTo>
                <a:lnTo>
                  <a:pt x="31347" y="205757"/>
                </a:lnTo>
                <a:lnTo>
                  <a:pt x="34521" y="191242"/>
                </a:lnTo>
                <a:lnTo>
                  <a:pt x="34532" y="37933"/>
                </a:lnTo>
                <a:lnTo>
                  <a:pt x="37204" y="23889"/>
                </a:lnTo>
                <a:lnTo>
                  <a:pt x="44535" y="12201"/>
                </a:lnTo>
                <a:lnTo>
                  <a:pt x="55498" y="3895"/>
                </a:lnTo>
                <a:lnTo>
                  <a:pt x="69065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8382004" y="4286190"/>
            <a:ext cx="73025" cy="457200"/>
          </a:xfrm>
          <a:custGeom>
            <a:avLst/>
            <a:gdLst/>
            <a:ahLst/>
            <a:cxnLst/>
            <a:rect l="l" t="t" r="r" b="b"/>
            <a:pathLst>
              <a:path w="73025" h="457200">
                <a:moveTo>
                  <a:pt x="0" y="0"/>
                </a:moveTo>
                <a:lnTo>
                  <a:pt x="34037" y="20965"/>
                </a:lnTo>
                <a:lnTo>
                  <a:pt x="38099" y="190502"/>
                </a:lnTo>
                <a:lnTo>
                  <a:pt x="40770" y="204545"/>
                </a:lnTo>
                <a:lnTo>
                  <a:pt x="48101" y="216234"/>
                </a:lnTo>
                <a:lnTo>
                  <a:pt x="59064" y="224539"/>
                </a:lnTo>
                <a:lnTo>
                  <a:pt x="72631" y="228435"/>
                </a:lnTo>
                <a:lnTo>
                  <a:pt x="60038" y="231440"/>
                </a:lnTo>
                <a:lnTo>
                  <a:pt x="49091" y="239441"/>
                </a:lnTo>
                <a:lnTo>
                  <a:pt x="41284" y="251278"/>
                </a:lnTo>
                <a:lnTo>
                  <a:pt x="38109" y="265792"/>
                </a:lnTo>
                <a:lnTo>
                  <a:pt x="38099" y="419102"/>
                </a:lnTo>
                <a:lnTo>
                  <a:pt x="35427" y="433145"/>
                </a:lnTo>
                <a:lnTo>
                  <a:pt x="28096" y="444834"/>
                </a:lnTo>
                <a:lnTo>
                  <a:pt x="17133" y="453139"/>
                </a:lnTo>
                <a:lnTo>
                  <a:pt x="3566" y="45703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7671796" y="4379467"/>
            <a:ext cx="370840" cy="12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800" spc="-10" dirty="0">
                <a:latin typeface="Calibri"/>
                <a:cs typeface="Calibri"/>
              </a:rPr>
              <a:t>Web</a:t>
            </a:r>
            <a:r>
              <a:rPr sz="800" spc="-5" dirty="0">
                <a:latin typeface="Calibri"/>
                <a:cs typeface="Calibri"/>
              </a:rPr>
              <a:t> </a:t>
            </a:r>
            <a:r>
              <a:rPr sz="800" spc="-15" dirty="0">
                <a:latin typeface="Calibri"/>
                <a:cs typeface="Calibri"/>
              </a:rPr>
              <a:t>2</a:t>
            </a:r>
            <a:r>
              <a:rPr sz="800" spc="-5" dirty="0">
                <a:latin typeface="Calibri"/>
                <a:cs typeface="Calibri"/>
              </a:rPr>
              <a:t>.0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941592" y="4367276"/>
            <a:ext cx="481330" cy="2308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2700">
              <a:lnSpc>
                <a:spcPts val="910"/>
              </a:lnSpc>
            </a:pPr>
            <a:r>
              <a:rPr sz="800" spc="-10" dirty="0">
                <a:latin typeface="Calibri"/>
                <a:cs typeface="Calibri"/>
              </a:rPr>
              <a:t>Web</a:t>
            </a:r>
            <a:r>
              <a:rPr sz="800" spc="-5" dirty="0">
                <a:latin typeface="Calibri"/>
                <a:cs typeface="Calibri"/>
              </a:rPr>
              <a:t> </a:t>
            </a:r>
            <a:r>
              <a:rPr sz="800" spc="-10" dirty="0">
                <a:latin typeface="Calibri"/>
                <a:cs typeface="Calibri"/>
              </a:rPr>
              <a:t>Sc</a:t>
            </a:r>
            <a:r>
              <a:rPr sz="800" dirty="0">
                <a:latin typeface="Calibri"/>
                <a:cs typeface="Calibri"/>
              </a:rPr>
              <a:t>al</a:t>
            </a:r>
            <a:r>
              <a:rPr sz="800" spc="-5" dirty="0">
                <a:latin typeface="Calibri"/>
                <a:cs typeface="Calibri"/>
              </a:rPr>
              <a:t>e C</a:t>
            </a:r>
            <a:r>
              <a:rPr sz="800" dirty="0">
                <a:latin typeface="Calibri"/>
                <a:cs typeface="Calibri"/>
              </a:rPr>
              <a:t>o</a:t>
            </a:r>
            <a:r>
              <a:rPr sz="800" spc="-5" dirty="0">
                <a:latin typeface="Calibri"/>
                <a:cs typeface="Calibri"/>
              </a:rPr>
              <a:t>m</a:t>
            </a:r>
            <a:r>
              <a:rPr sz="800" dirty="0">
                <a:latin typeface="Calibri"/>
                <a:cs typeface="Calibri"/>
              </a:rPr>
              <a:t>pu</a:t>
            </a:r>
            <a:r>
              <a:rPr sz="800" spc="-15" dirty="0">
                <a:latin typeface="Calibri"/>
                <a:cs typeface="Calibri"/>
              </a:rPr>
              <a:t>t</a:t>
            </a:r>
            <a:r>
              <a:rPr sz="800" dirty="0">
                <a:latin typeface="Calibri"/>
                <a:cs typeface="Calibri"/>
              </a:rPr>
              <a:t>in</a:t>
            </a:r>
            <a:r>
              <a:rPr sz="800" spc="-5" dirty="0">
                <a:latin typeface="Calibri"/>
                <a:cs typeface="Calibri"/>
              </a:rPr>
              <a:t>g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8536113" y="4286193"/>
            <a:ext cx="151130" cy="457200"/>
          </a:xfrm>
          <a:custGeom>
            <a:avLst/>
            <a:gdLst/>
            <a:ahLst/>
            <a:cxnLst/>
            <a:rect l="l" t="t" r="r" b="b"/>
            <a:pathLst>
              <a:path w="151129" h="457200">
                <a:moveTo>
                  <a:pt x="150686" y="457196"/>
                </a:moveTo>
                <a:lnTo>
                  <a:pt x="97371" y="453570"/>
                </a:lnTo>
                <a:lnTo>
                  <a:pt x="74486" y="241296"/>
                </a:lnTo>
                <a:lnTo>
                  <a:pt x="71836" y="237964"/>
                </a:lnTo>
                <a:lnTo>
                  <a:pt x="19855" y="229112"/>
                </a:lnTo>
                <a:lnTo>
                  <a:pt x="0" y="228600"/>
                </a:lnTo>
                <a:lnTo>
                  <a:pt x="19693" y="228137"/>
                </a:lnTo>
                <a:lnTo>
                  <a:pt x="64476" y="222211"/>
                </a:lnTo>
                <a:lnTo>
                  <a:pt x="74486" y="12696"/>
                </a:lnTo>
                <a:lnTo>
                  <a:pt x="77136" y="9364"/>
                </a:lnTo>
                <a:lnTo>
                  <a:pt x="84622" y="6363"/>
                </a:lnTo>
                <a:lnTo>
                  <a:pt x="96245" y="3810"/>
                </a:lnTo>
                <a:lnTo>
                  <a:pt x="111309" y="1821"/>
                </a:lnTo>
                <a:lnTo>
                  <a:pt x="129118" y="512"/>
                </a:lnTo>
                <a:lnTo>
                  <a:pt x="148973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 rot="19140000">
            <a:off x="7003955" y="4133263"/>
            <a:ext cx="288888" cy="141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060"/>
              </a:lnSpc>
            </a:pPr>
            <a:r>
              <a:rPr sz="900" spc="-5" dirty="0">
                <a:latin typeface="Arial"/>
                <a:cs typeface="Arial"/>
              </a:rPr>
              <a:t>2001</a:t>
            </a:r>
            <a:endParaRPr sz="9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43052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56631" y="594359"/>
            <a:ext cx="1078865" cy="677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400" spc="-20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400" spc="-65" dirty="0">
                <a:solidFill>
                  <a:srgbClr val="000056"/>
                </a:solidFill>
                <a:latin typeface="Calibri"/>
                <a:cs typeface="Calibri"/>
              </a:rPr>
              <a:t>W</a:t>
            </a:r>
            <a:r>
              <a:rPr sz="44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9941" y="1679352"/>
            <a:ext cx="4646295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Ela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pu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C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2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Ia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941" y="2124360"/>
            <a:ext cx="7242175" cy="2575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Si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3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Ia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423545" indent="-410845">
              <a:spcBef>
                <a:spcPts val="600"/>
              </a:spcBef>
              <a:buClr>
                <a:srgbClr val="002060"/>
              </a:buClr>
              <a:buFont typeface="Arial"/>
              <a:buChar char="•"/>
              <a:tabLst>
                <a:tab pos="424180" algn="l"/>
              </a:tabLst>
            </a:pP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Ela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k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6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Ia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423545" indent="-410845">
              <a:spcBef>
                <a:spcPts val="525"/>
              </a:spcBef>
              <a:buClr>
                <a:srgbClr val="002060"/>
              </a:buClr>
              <a:buFont typeface="Arial"/>
              <a:buChar char="•"/>
              <a:tabLst>
                <a:tab pos="424180" algn="l"/>
              </a:tabLst>
            </a:pP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Si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(SD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2400" spc="-7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423545" indent="-410845">
              <a:spcBef>
                <a:spcPts val="620"/>
              </a:spcBef>
              <a:buClr>
                <a:srgbClr val="002060"/>
              </a:buClr>
              <a:buFont typeface="Arial"/>
              <a:buChar char="•"/>
              <a:tabLst>
                <a:tab pos="424180" algn="l"/>
              </a:tabLst>
            </a:pP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Si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Q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SQ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(</a:t>
            </a:r>
            <a:r>
              <a:rPr sz="2400" spc="-7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355600" indent="-342900">
              <a:spcBef>
                <a:spcPts val="52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Clo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ud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F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(S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3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ba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Co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4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li</a:t>
            </a:r>
            <a:r>
              <a:rPr sz="2400" spc="-3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5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rk 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–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70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2400">
              <a:latin typeface="Calibri"/>
              <a:cs typeface="Calibri"/>
            </a:endParaRPr>
          </a:p>
          <a:p>
            <a:pPr marL="423545" indent="-410845">
              <a:spcBef>
                <a:spcPts val="600"/>
              </a:spcBef>
              <a:buClr>
                <a:srgbClr val="002060"/>
              </a:buClr>
              <a:buFont typeface="Arial"/>
              <a:buChar char="•"/>
              <a:tabLst>
                <a:tab pos="424180" algn="l"/>
              </a:tabLst>
            </a:pP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Co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si</a:t>
            </a:r>
            <a:r>
              <a:rPr sz="2400" spc="-3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4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-2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t </a:t>
            </a:r>
            <a:r>
              <a:rPr sz="2400" spc="-110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2400" spc="-3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110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spc="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2400" spc="-1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24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24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2400" spc="-1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2060"/>
                </a:solidFill>
                <a:latin typeface="Calibri"/>
                <a:cs typeface="Calibri"/>
              </a:rPr>
              <a:t>API</a:t>
            </a:r>
            <a:endParaRPr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04743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615439" y="2453640"/>
            <a:ext cx="8961120" cy="363016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755140" y="176275"/>
            <a:ext cx="7104380" cy="12311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/>
            <a:r>
              <a:rPr sz="4000" spc="-40" dirty="0">
                <a:solidFill>
                  <a:srgbClr val="000056"/>
                </a:solidFill>
                <a:latin typeface="Calibri"/>
                <a:cs typeface="Calibri"/>
              </a:rPr>
              <a:t>W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h</a:t>
            </a:r>
            <a:r>
              <a:rPr sz="4000" spc="-45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000" spc="-15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z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u</a:t>
            </a:r>
            <a:r>
              <a:rPr sz="4000" spc="-5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p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l</a:t>
            </a:r>
            <a:r>
              <a:rPr sz="4000" spc="-45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000" spc="-80" dirty="0">
                <a:solidFill>
                  <a:srgbClr val="000056"/>
                </a:solidFill>
                <a:latin typeface="Calibri"/>
                <a:cs typeface="Calibri"/>
              </a:rPr>
              <a:t>f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000" spc="-35" dirty="0">
                <a:solidFill>
                  <a:srgbClr val="000056"/>
                </a:solidFill>
                <a:latin typeface="Calibri"/>
                <a:cs typeface="Calibri"/>
              </a:rPr>
              <a:t>m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 o</a:t>
            </a:r>
            <a:r>
              <a:rPr sz="4000" spc="-35" dirty="0">
                <a:solidFill>
                  <a:srgbClr val="000056"/>
                </a:solidFill>
                <a:latin typeface="Calibri"/>
                <a:cs typeface="Calibri"/>
              </a:rPr>
              <a:t>f</a:t>
            </a:r>
            <a:r>
              <a:rPr sz="4000" spc="-100" dirty="0">
                <a:solidFill>
                  <a:srgbClr val="000056"/>
                </a:solidFill>
                <a:latin typeface="Calibri"/>
                <a:cs typeface="Calibri"/>
              </a:rPr>
              <a:t>f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15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60" dirty="0">
                <a:solidFill>
                  <a:srgbClr val="000056"/>
                </a:solidFill>
                <a:latin typeface="Calibri"/>
                <a:cs typeface="Calibri"/>
              </a:rPr>
              <a:t>t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 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d</a:t>
            </a:r>
            <a:r>
              <a:rPr sz="4000" spc="-4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55" dirty="0">
                <a:solidFill>
                  <a:srgbClr val="000056"/>
                </a:solidFill>
                <a:latin typeface="Calibri"/>
                <a:cs typeface="Calibri"/>
              </a:rPr>
              <a:t>v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l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pe</a:t>
            </a:r>
            <a:r>
              <a:rPr sz="4000" spc="-80" dirty="0">
                <a:solidFill>
                  <a:srgbClr val="000056"/>
                </a:solidFill>
                <a:latin typeface="Calibri"/>
                <a:cs typeface="Calibri"/>
              </a:rPr>
              <a:t>r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?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83023" y="2551176"/>
            <a:ext cx="2682240" cy="244144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728215" y="2566416"/>
            <a:ext cx="2657856" cy="241401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716023" y="4989577"/>
            <a:ext cx="8778240" cy="99974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80615" y="3404615"/>
            <a:ext cx="1200912" cy="74980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200817" y="3536698"/>
            <a:ext cx="571555" cy="150242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353550" y="3768982"/>
            <a:ext cx="280020" cy="14655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880615" y="4090416"/>
            <a:ext cx="1200912" cy="74980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215284" y="4225512"/>
            <a:ext cx="541317" cy="14722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194248" y="4443732"/>
            <a:ext cx="582285" cy="15760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023616" y="3404615"/>
            <a:ext cx="1210056" cy="749808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235261" y="3645136"/>
            <a:ext cx="800628" cy="15839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023617" y="4090416"/>
            <a:ext cx="1200911" cy="74980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569502" y="4462425"/>
            <a:ext cx="124345" cy="2578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547617" y="3404615"/>
            <a:ext cx="1200911" cy="74980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786457" y="3645918"/>
            <a:ext cx="745464" cy="157609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547617" y="4090416"/>
            <a:ext cx="1200911" cy="74980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769344" y="4339084"/>
            <a:ext cx="784255" cy="188862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690615" y="3404615"/>
            <a:ext cx="1210056" cy="749808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940418" y="3645917"/>
            <a:ext cx="718673" cy="196118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690615" y="4090416"/>
            <a:ext cx="1200912" cy="74980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236502" y="4462425"/>
            <a:ext cx="124345" cy="2578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880615" y="5093207"/>
            <a:ext cx="1200912" cy="752856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110045" y="5345982"/>
            <a:ext cx="756082" cy="186778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020567" y="5093207"/>
            <a:ext cx="1207008" cy="752856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324193" y="5345647"/>
            <a:ext cx="608258" cy="187300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163567" y="5093207"/>
            <a:ext cx="1210056" cy="75285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448998" y="5347769"/>
            <a:ext cx="661031" cy="185179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7050024" y="2551176"/>
            <a:ext cx="2682239" cy="244144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214615" y="3404615"/>
            <a:ext cx="1200912" cy="74980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7526672" y="3646365"/>
            <a:ext cx="606910" cy="195671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214615" y="4090416"/>
            <a:ext cx="1200912" cy="74980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524609" y="4339084"/>
            <a:ext cx="605901" cy="150242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357617" y="3404615"/>
            <a:ext cx="1210055" cy="749808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621434" y="3655181"/>
            <a:ext cx="697672" cy="148344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8357616" y="4090416"/>
            <a:ext cx="1200912" cy="749807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903499" y="4462425"/>
            <a:ext cx="124346" cy="2578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9729217" y="2566416"/>
            <a:ext cx="752855" cy="2414016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0050312" y="3770227"/>
            <a:ext cx="124345" cy="25784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5309615" y="5093207"/>
            <a:ext cx="1210056" cy="75285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5859312" y="5467426"/>
            <a:ext cx="124345" cy="25784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682495" y="1414273"/>
            <a:ext cx="8827008" cy="981455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404346" y="1771609"/>
            <a:ext cx="1390700" cy="196044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981200" y="2733288"/>
            <a:ext cx="2209800" cy="514350"/>
          </a:xfrm>
          <a:custGeom>
            <a:avLst/>
            <a:gdLst/>
            <a:ahLst/>
            <a:cxnLst/>
            <a:rect l="l" t="t" r="r" b="b"/>
            <a:pathLst>
              <a:path w="2209800" h="514350">
                <a:moveTo>
                  <a:pt x="0" y="0"/>
                </a:moveTo>
                <a:lnTo>
                  <a:pt x="2209800" y="0"/>
                </a:lnTo>
                <a:lnTo>
                  <a:pt x="2209800" y="514206"/>
                </a:lnTo>
                <a:lnTo>
                  <a:pt x="0" y="514206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981200" y="2733288"/>
            <a:ext cx="2209800" cy="514206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4572001" y="2676910"/>
            <a:ext cx="2111375" cy="570865"/>
          </a:xfrm>
          <a:custGeom>
            <a:avLst/>
            <a:gdLst/>
            <a:ahLst/>
            <a:cxnLst/>
            <a:rect l="l" t="t" r="r" b="b"/>
            <a:pathLst>
              <a:path w="2111375" h="570864">
                <a:moveTo>
                  <a:pt x="0" y="0"/>
                </a:moveTo>
                <a:lnTo>
                  <a:pt x="2111329" y="0"/>
                </a:lnTo>
                <a:lnTo>
                  <a:pt x="2111329" y="570585"/>
                </a:lnTo>
                <a:lnTo>
                  <a:pt x="0" y="570585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572000" y="2676910"/>
            <a:ext cx="2111330" cy="570585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7315200" y="2743200"/>
            <a:ext cx="1981200" cy="552450"/>
          </a:xfrm>
          <a:custGeom>
            <a:avLst/>
            <a:gdLst/>
            <a:ahLst/>
            <a:cxnLst/>
            <a:rect l="l" t="t" r="r" b="b"/>
            <a:pathLst>
              <a:path w="1981200" h="552450">
                <a:moveTo>
                  <a:pt x="0" y="0"/>
                </a:moveTo>
                <a:lnTo>
                  <a:pt x="1981200" y="0"/>
                </a:lnTo>
                <a:lnTo>
                  <a:pt x="1981200" y="551980"/>
                </a:lnTo>
                <a:lnTo>
                  <a:pt x="0" y="551980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315200" y="2743201"/>
            <a:ext cx="1981200" cy="551979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858000" y="5105400"/>
            <a:ext cx="3083560" cy="576580"/>
          </a:xfrm>
          <a:custGeom>
            <a:avLst/>
            <a:gdLst/>
            <a:ahLst/>
            <a:cxnLst/>
            <a:rect l="l" t="t" r="r" b="b"/>
            <a:pathLst>
              <a:path w="3083559" h="576579">
                <a:moveTo>
                  <a:pt x="0" y="0"/>
                </a:moveTo>
                <a:lnTo>
                  <a:pt x="3083124" y="0"/>
                </a:lnTo>
                <a:lnTo>
                  <a:pt x="3083124" y="575964"/>
                </a:lnTo>
                <a:lnTo>
                  <a:pt x="0" y="575964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858000" y="5105400"/>
            <a:ext cx="3083124" cy="575964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711751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87778" y="615696"/>
            <a:ext cx="7616825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Goo</a:t>
            </a:r>
            <a:r>
              <a:rPr sz="4000" spc="-15" dirty="0">
                <a:solidFill>
                  <a:srgbClr val="000056"/>
                </a:solidFill>
                <a:latin typeface="Calibri"/>
                <a:cs typeface="Calibri"/>
              </a:rPr>
              <a:t>g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l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254" dirty="0">
                <a:solidFill>
                  <a:srgbClr val="000056"/>
                </a:solidFill>
                <a:latin typeface="Calibri"/>
                <a:cs typeface="Calibri"/>
              </a:rPr>
              <a:t>’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000" spc="-15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ppEn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g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i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35" dirty="0">
                <a:solidFill>
                  <a:srgbClr val="000056"/>
                </a:solidFill>
                <a:latin typeface="Calibri"/>
                <a:cs typeface="Calibri"/>
              </a:rPr>
              <a:t>v</a:t>
            </a:r>
            <a:r>
              <a:rPr sz="4000" spc="-2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30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000" spc="-35" dirty="0">
                <a:solidFill>
                  <a:srgbClr val="000056"/>
                </a:solidFill>
                <a:latin typeface="Calibri"/>
                <a:cs typeface="Calibri"/>
              </a:rPr>
              <a:t>m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a</a:t>
            </a:r>
            <a:r>
              <a:rPr sz="4000" spc="-95" dirty="0">
                <a:solidFill>
                  <a:srgbClr val="000056"/>
                </a:solidFill>
                <a:latin typeface="Calibri"/>
                <a:cs typeface="Calibri"/>
              </a:rPr>
              <a:t>z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o</a:t>
            </a:r>
            <a:r>
              <a:rPr sz="4000" spc="-5" dirty="0">
                <a:solidFill>
                  <a:srgbClr val="000056"/>
                </a:solidFill>
                <a:latin typeface="Calibri"/>
                <a:cs typeface="Calibri"/>
              </a:rPr>
              <a:t>n</a:t>
            </a:r>
            <a:r>
              <a:rPr sz="4000" spc="-254" dirty="0">
                <a:solidFill>
                  <a:srgbClr val="000056"/>
                </a:solidFill>
                <a:latin typeface="Calibri"/>
                <a:cs typeface="Calibri"/>
              </a:rPr>
              <a:t>’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s</a:t>
            </a:r>
            <a:r>
              <a:rPr sz="4000" spc="-10" dirty="0">
                <a:solidFill>
                  <a:srgbClr val="000056"/>
                </a:solidFill>
                <a:latin typeface="Calibri"/>
                <a:cs typeface="Calibri"/>
              </a:rPr>
              <a:t> </a:t>
            </a:r>
            <a:r>
              <a:rPr sz="4000" spc="-55" dirty="0">
                <a:solidFill>
                  <a:srgbClr val="000056"/>
                </a:solidFill>
                <a:latin typeface="Calibri"/>
                <a:cs typeface="Calibri"/>
              </a:rPr>
              <a:t>E</a:t>
            </a:r>
            <a:r>
              <a:rPr sz="4000" dirty="0">
                <a:solidFill>
                  <a:srgbClr val="000056"/>
                </a:solidFill>
                <a:latin typeface="Calibri"/>
                <a:cs typeface="Calibri"/>
              </a:rPr>
              <a:t>C</a:t>
            </a:r>
            <a:r>
              <a:rPr sz="4000" spc="-25" dirty="0">
                <a:solidFill>
                  <a:srgbClr val="000056"/>
                </a:solidFill>
                <a:latin typeface="Calibri"/>
                <a:cs typeface="Calibri"/>
              </a:rPr>
              <a:t>2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88541" y="4178301"/>
            <a:ext cx="2558415" cy="16209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App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:</a:t>
            </a:r>
            <a:endParaRPr sz="1600" dirty="0">
              <a:latin typeface="Calibri"/>
              <a:cs typeface="Calibri"/>
            </a:endParaRPr>
          </a:p>
          <a:p>
            <a:pPr marL="355600" marR="122555" indent="-342900">
              <a:lnSpc>
                <a:spcPts val="1900"/>
              </a:lnSpc>
              <a:spcBef>
                <a:spcPts val="464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h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-le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fun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nalit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1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.,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au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ma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s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alin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1600" dirty="0">
              <a:latin typeface="Calibri"/>
              <a:cs typeface="Calibri"/>
            </a:endParaRPr>
          </a:p>
          <a:p>
            <a:pPr marL="355600" indent="-342900">
              <a:lnSpc>
                <a:spcPts val="1910"/>
              </a:lnSpc>
              <a:spcBef>
                <a:spcPts val="325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tr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1600" dirty="0">
              <a:latin typeface="Calibri"/>
              <a:cs typeface="Calibri"/>
            </a:endParaRPr>
          </a:p>
          <a:p>
            <a:pPr marL="355600">
              <a:lnSpc>
                <a:spcPts val="1910"/>
              </a:lnSpc>
            </a:pP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(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1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.,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sp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002060"/>
                </a:solidFill>
                <a:latin typeface="Calibri"/>
                <a:cs typeface="Calibri"/>
              </a:rPr>
              <a:t>U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L 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nl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sz="1600" dirty="0">
              <a:latin typeface="Calibri"/>
              <a:cs typeface="Calibri"/>
            </a:endParaRPr>
          </a:p>
          <a:p>
            <a:pPr marL="355600" indent="-342900">
              <a:spcBef>
                <a:spcPts val="38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16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p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75" dirty="0">
                <a:solidFill>
                  <a:srgbClr val="002060"/>
                </a:solidFill>
                <a:latin typeface="Calibri"/>
                <a:cs typeface="Calibri"/>
              </a:rPr>
              <a:t>k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-in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50941" y="4178301"/>
            <a:ext cx="663575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2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/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3: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50940" y="4464748"/>
            <a:ext cx="2402840" cy="8412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w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5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-le</a:t>
            </a:r>
            <a:r>
              <a:rPr sz="1600" spc="-25" dirty="0">
                <a:solidFill>
                  <a:srgbClr val="002060"/>
                </a:solidFill>
                <a:latin typeface="Calibri"/>
                <a:cs typeface="Calibri"/>
              </a:rPr>
              <a:t>v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fun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nalit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y</a:t>
            </a:r>
            <a:endParaRPr sz="1600">
              <a:latin typeface="Calibri"/>
              <a:cs typeface="Calibri"/>
            </a:endParaRPr>
          </a:p>
          <a:p>
            <a:pPr marL="355600" indent="-342900">
              <a:spcBef>
                <a:spcPts val="380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M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30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fl</a:t>
            </a:r>
            <a:r>
              <a:rPr sz="1600" spc="-35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x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ibl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endParaRPr sz="1600">
              <a:latin typeface="Calibri"/>
              <a:cs typeface="Calibri"/>
            </a:endParaRPr>
          </a:p>
          <a:p>
            <a:pPr marL="355600" indent="-342900">
              <a:spcBef>
                <a:spcPts val="384"/>
              </a:spcBef>
              <a:buClr>
                <a:srgbClr val="002060"/>
              </a:buClr>
              <a:buFont typeface="Arial"/>
              <a:buChar char="•"/>
              <a:tabLst>
                <a:tab pos="355600" algn="l"/>
              </a:tabLst>
            </a:pP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sz="1600" spc="-35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er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illi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g</a:t>
            </a:r>
            <a:r>
              <a:rPr sz="1600" spc="-5" dirty="0">
                <a:solidFill>
                  <a:srgbClr val="002060"/>
                </a:solidFill>
                <a:latin typeface="Calibri"/>
                <a:cs typeface="Calibri"/>
              </a:rPr>
              <a:t> m</a:t>
            </a:r>
            <a:r>
              <a:rPr sz="1600" spc="5" dirty="0">
                <a:solidFill>
                  <a:srgbClr val="002060"/>
                </a:solidFill>
                <a:latin typeface="Calibri"/>
                <a:cs typeface="Calibri"/>
              </a:rPr>
              <a:t>o</a:t>
            </a:r>
            <a:r>
              <a:rPr sz="1600" spc="-15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sz="1600" spc="-10" dirty="0">
                <a:solidFill>
                  <a:srgbClr val="002060"/>
                </a:solidFill>
                <a:latin typeface="Calibri"/>
                <a:cs typeface="Calibri"/>
              </a:rPr>
              <a:t>e</a:t>
            </a:r>
            <a:r>
              <a:rPr sz="1600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59940" y="6302755"/>
            <a:ext cx="308610" cy="12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800" spc="-10" dirty="0">
                <a:latin typeface="Calibri"/>
                <a:cs typeface="Calibri"/>
              </a:rPr>
              <a:t>3</a:t>
            </a:r>
            <a:r>
              <a:rPr sz="800" dirty="0">
                <a:latin typeface="Calibri"/>
                <a:cs typeface="Calibri"/>
              </a:rPr>
              <a:t>/</a:t>
            </a:r>
            <a:r>
              <a:rPr sz="800" spc="-10" dirty="0">
                <a:latin typeface="Calibri"/>
                <a:cs typeface="Calibri"/>
              </a:rPr>
              <a:t>3</a:t>
            </a:r>
            <a:r>
              <a:rPr sz="800" dirty="0">
                <a:latin typeface="Calibri"/>
                <a:cs typeface="Calibri"/>
              </a:rPr>
              <a:t>/</a:t>
            </a:r>
            <a:r>
              <a:rPr sz="800" spc="-15" dirty="0">
                <a:latin typeface="Calibri"/>
                <a:cs typeface="Calibri"/>
              </a:rPr>
              <a:t>20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75216" y="6295135"/>
            <a:ext cx="15557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/>
            <a:r>
              <a:rPr sz="1000" dirty="0">
                <a:latin typeface="Calibri"/>
                <a:cs typeface="Calibri"/>
              </a:rPr>
              <a:t>52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477000" y="3444875"/>
            <a:ext cx="2971800" cy="381000"/>
          </a:xfrm>
          <a:custGeom>
            <a:avLst/>
            <a:gdLst/>
            <a:ahLst/>
            <a:cxnLst/>
            <a:rect l="l" t="t" r="r" b="b"/>
            <a:pathLst>
              <a:path w="2971800" h="381000">
                <a:moveTo>
                  <a:pt x="0" y="0"/>
                </a:moveTo>
                <a:lnTo>
                  <a:pt x="2971800" y="0"/>
                </a:lnTo>
                <a:lnTo>
                  <a:pt x="2971800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477000" y="3444875"/>
            <a:ext cx="2971800" cy="381000"/>
          </a:xfrm>
          <a:custGeom>
            <a:avLst/>
            <a:gdLst/>
            <a:ahLst/>
            <a:cxnLst/>
            <a:rect l="l" t="t" r="r" b="b"/>
            <a:pathLst>
              <a:path w="2971800" h="381000">
                <a:moveTo>
                  <a:pt x="0" y="0"/>
                </a:moveTo>
                <a:lnTo>
                  <a:pt x="2971800" y="0"/>
                </a:lnTo>
                <a:lnTo>
                  <a:pt x="2971800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581400" y="2225675"/>
            <a:ext cx="914400" cy="1600200"/>
          </a:xfrm>
          <a:custGeom>
            <a:avLst/>
            <a:gdLst/>
            <a:ahLst/>
            <a:cxnLst/>
            <a:rect l="l" t="t" r="r" b="b"/>
            <a:pathLst>
              <a:path w="914400" h="1600200">
                <a:moveTo>
                  <a:pt x="0" y="0"/>
                </a:moveTo>
                <a:lnTo>
                  <a:pt x="914400" y="0"/>
                </a:lnTo>
                <a:lnTo>
                  <a:pt x="914400" y="1600200"/>
                </a:lnTo>
                <a:lnTo>
                  <a:pt x="0" y="160020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581400" y="2225675"/>
            <a:ext cx="914400" cy="1600200"/>
          </a:xfrm>
          <a:custGeom>
            <a:avLst/>
            <a:gdLst/>
            <a:ahLst/>
            <a:cxnLst/>
            <a:rect l="l" t="t" r="r" b="b"/>
            <a:pathLst>
              <a:path w="914400" h="1600200">
                <a:moveTo>
                  <a:pt x="0" y="0"/>
                </a:moveTo>
                <a:lnTo>
                  <a:pt x="914400" y="0"/>
                </a:lnTo>
                <a:lnTo>
                  <a:pt x="914400" y="1600200"/>
                </a:lnTo>
                <a:lnTo>
                  <a:pt x="0" y="16002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6784341" y="2831021"/>
            <a:ext cx="1514475" cy="487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910"/>
              </a:lnSpc>
            </a:pP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5" dirty="0">
                <a:latin typeface="Arial"/>
                <a:cs typeface="Arial"/>
              </a:rPr>
              <a:t>M</a:t>
            </a:r>
            <a:r>
              <a:rPr sz="1600" dirty="0">
                <a:latin typeface="Arial"/>
                <a:cs typeface="Arial"/>
              </a:rPr>
              <a:t>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ts val="1910"/>
              </a:lnSpc>
            </a:pP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il</a:t>
            </a:r>
            <a:r>
              <a:rPr sz="1600" dirty="0">
                <a:latin typeface="Arial"/>
                <a:cs typeface="Arial"/>
              </a:rPr>
              <a:t>e </a:t>
            </a:r>
            <a:r>
              <a:rPr sz="1600" spc="-20" dirty="0">
                <a:latin typeface="Arial"/>
                <a:cs typeface="Arial"/>
              </a:rPr>
              <a:t>S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o</a:t>
            </a:r>
            <a:r>
              <a:rPr sz="1600" spc="5" dirty="0">
                <a:latin typeface="Arial"/>
                <a:cs typeface="Arial"/>
              </a:rPr>
              <a:t>r</a:t>
            </a:r>
            <a:r>
              <a:rPr sz="1600" spc="-5" dirty="0">
                <a:latin typeface="Arial"/>
                <a:cs typeface="Arial"/>
              </a:rPr>
              <a:t>age</a:t>
            </a:r>
            <a:endParaRPr sz="16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002915" y="1304481"/>
            <a:ext cx="1050925" cy="7309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1900"/>
              </a:lnSpc>
            </a:pPr>
            <a:r>
              <a:rPr sz="1600" spc="-20" dirty="0">
                <a:latin typeface="Arial"/>
                <a:cs typeface="Arial"/>
              </a:rPr>
              <a:t>P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ho</a:t>
            </a:r>
            <a:r>
              <a:rPr sz="1600" dirty="0">
                <a:latin typeface="Arial"/>
                <a:cs typeface="Arial"/>
              </a:rPr>
              <a:t>n </a:t>
            </a:r>
            <a:r>
              <a:rPr sz="1600" spc="-5" dirty="0">
                <a:latin typeface="Arial"/>
                <a:cs typeface="Arial"/>
              </a:rPr>
              <a:t>Big</a:t>
            </a:r>
            <a:r>
              <a:rPr sz="1600" spc="-195" dirty="0">
                <a:latin typeface="Arial"/>
                <a:cs typeface="Arial"/>
              </a:rPr>
              <a:t>T</a:t>
            </a:r>
            <a:r>
              <a:rPr sz="1600" spc="-5" dirty="0">
                <a:latin typeface="Arial"/>
                <a:cs typeface="Arial"/>
              </a:rPr>
              <a:t>able Ot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dirty="0">
                <a:latin typeface="Arial"/>
                <a:cs typeface="Arial"/>
              </a:rPr>
              <a:t>r</a:t>
            </a:r>
            <a:r>
              <a:rPr sz="1600" spc="-80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AP</a:t>
            </a:r>
            <a:r>
              <a:rPr sz="1600" spc="5" dirty="0">
                <a:latin typeface="Arial"/>
                <a:cs typeface="Arial"/>
              </a:rPr>
              <a:t>I</a:t>
            </a:r>
            <a:r>
              <a:rPr sz="1600" spc="-35" dirty="0">
                <a:latin typeface="Arial"/>
                <a:cs typeface="Arial"/>
              </a:rPr>
              <a:t>’</a:t>
            </a:r>
            <a:r>
              <a:rPr sz="1600" dirty="0">
                <a:latin typeface="Arial"/>
                <a:cs typeface="Arial"/>
              </a:rPr>
              <a:t>s</a:t>
            </a:r>
            <a:endParaRPr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489436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2655</TotalTime>
  <Words>1679</Words>
  <Application>Microsoft Office PowerPoint</Application>
  <PresentationFormat>Widescreen</PresentationFormat>
  <Paragraphs>373</Paragraphs>
  <Slides>43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Myriad Pro</vt:lpstr>
      <vt:lpstr>Times New Roman</vt:lpstr>
      <vt:lpstr>Verdana</vt:lpstr>
      <vt:lpstr>20140311PresentationUWTSDTemplate</vt:lpstr>
      <vt:lpstr>ACCC 5001</vt:lpstr>
      <vt:lpstr>Agenda</vt:lpstr>
      <vt:lpstr>What is Security</vt:lpstr>
      <vt:lpstr>Information Security</vt:lpstr>
      <vt:lpstr>Information Security..</vt:lpstr>
      <vt:lpstr>PowerPoint Presentation</vt:lpstr>
      <vt:lpstr>Database Security</vt:lpstr>
      <vt:lpstr>PowerPoint Presentation</vt:lpstr>
      <vt:lpstr>Threats</vt:lpstr>
      <vt:lpstr>Database Protection</vt:lpstr>
      <vt:lpstr>Prevention</vt:lpstr>
      <vt:lpstr>Big Data</vt:lpstr>
      <vt:lpstr>Topics</vt:lpstr>
      <vt:lpstr>What’s Big Data?</vt:lpstr>
      <vt:lpstr>Big Data: 3V’s</vt:lpstr>
      <vt:lpstr>Volume (Scale)</vt:lpstr>
      <vt:lpstr>PowerPoint Presentation</vt:lpstr>
      <vt:lpstr>PowerPoint Presentation</vt:lpstr>
      <vt:lpstr>The Earthscope</vt:lpstr>
      <vt:lpstr>Variety (Complexity)</vt:lpstr>
      <vt:lpstr>A Single View to the Customer</vt:lpstr>
      <vt:lpstr>Velocity (Speed)</vt:lpstr>
      <vt:lpstr>Real-time/Fast Data</vt:lpstr>
      <vt:lpstr>PowerPoint Presentation</vt:lpstr>
      <vt:lpstr>Some Make it 4V’s</vt:lpstr>
      <vt:lpstr>Harnessing Big Data</vt:lpstr>
      <vt:lpstr>The Model Has Changed…</vt:lpstr>
      <vt:lpstr>What’s driving Big Data</vt:lpstr>
      <vt:lpstr>Cloud Computing</vt:lpstr>
      <vt:lpstr>PowerPoint Presentation</vt:lpstr>
      <vt:lpstr>Benefits</vt:lpstr>
      <vt:lpstr>Types of Cloud Computing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Everything as a Service</vt:lpstr>
      <vt:lpstr>Cloud versus cloud</vt:lpstr>
      <vt:lpstr>The Obligatory Timeline Slide (Mike Culver @ AWS)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Paul Jenkins</cp:lastModifiedBy>
  <cp:revision>148</cp:revision>
  <cp:lastPrinted>2018-07-09T15:27:01Z</cp:lastPrinted>
  <dcterms:created xsi:type="dcterms:W3CDTF">2002-10-07T19:43:58Z</dcterms:created>
  <dcterms:modified xsi:type="dcterms:W3CDTF">2020-07-28T13:07:47Z</dcterms:modified>
</cp:coreProperties>
</file>