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FFCCFF"/>
    <a:srgbClr val="FFCC00"/>
    <a:srgbClr val="CCFFFF"/>
    <a:srgbClr val="33CC33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748" y="-606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6C22D7-877B-42A8-9ECC-BAC906031B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0220DC-AF60-4CA7-AA35-673817D8BB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38C9A6-218D-4DB2-A10B-4CFAA9D930E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8BC956-6C13-44ED-9575-E81EB1A6969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3393F0-390B-43CE-A9D0-2E4054ED38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58953E-AD45-45B5-8FE1-88E72D1369D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5F917F-1013-465B-960A-CA4FF9A6BD0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B7FB2B-1A25-49EB-823F-645BFC3EAE2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B4C8D7-2D12-4CDC-9B9B-0989E4BCE18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CE35CC-C8ED-4F91-A516-EB124F20B14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03B9A2-D3C4-42E0-9456-BE0E02A8247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50000">
              <a:schemeClr val="bg1"/>
            </a:gs>
            <a:gs pos="100000">
              <a:srgbClr val="FF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CD33EFA-FE22-4DF7-8083-66B1DFEDFB19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76238" y="1628775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6 -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um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gant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deuddeg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2"/>
          <p:cNvSpPr>
            <a:spLocks noChangeArrowheads="1"/>
          </p:cNvSpPr>
          <p:nvPr/>
        </p:nvSpPr>
        <p:spPr bwMode="auto">
          <a:xfrm>
            <a:off x="395536" y="1268760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Rydych yn haneru nifer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ac ychwanegu saith.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Yr ateb yw 19.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ba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rif wnaethoch chi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ddechrau?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2867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Rhowch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nifer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fililitrau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deuddeg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litr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lluosrif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naw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30 a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40.</a:t>
            </a: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darn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arian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dwy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geiniog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ceiniog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Sawl wyneb sydd yna i gyd ar ddau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giwboid?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perimedr hecsagon petryal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66cm.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Pa mor hir yw bob ochr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Os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w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gyfartal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â 12,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gweithiwch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allan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beth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5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lluosi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w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tynnu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allan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10.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un ongl ar linell syth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62°.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yw maint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ongl arall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pedwar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mil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deuddeg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ffigurau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dwy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set o 8.6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pymtheg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cant o 200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Rhannwch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205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5.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eiliad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pum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newid gewch chi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£10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fyddwch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prynu llyfr sy'n costio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£6.30?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270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24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12000ml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36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35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12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11cm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50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118°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84012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17.2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41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300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£3.70</a:t>
            </a:r>
          </a:p>
        </p:txBody>
      </p: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CC33"/>
            </a:gs>
            <a:gs pos="50000">
              <a:schemeClr val="bg1"/>
            </a:gs>
            <a:gs pos="100000">
              <a:srgbClr val="33CC3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225</Words>
  <Application>Microsoft Office PowerPoint</Application>
  <PresentationFormat>On-screen Show (4:3)</PresentationFormat>
  <Paragraphs>53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55</cp:revision>
  <dcterms:created xsi:type="dcterms:W3CDTF">2006-05-09T10:41:48Z</dcterms:created>
  <dcterms:modified xsi:type="dcterms:W3CDTF">2014-08-14T13:42:08Z</dcterms:modified>
</cp:coreProperties>
</file>