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8.xml" ContentType="application/vnd.openxmlformats-officedocument.presentationml.tags+xml"/>
  <Override PartName="/ppt/notesSlides/notesSlide2.xml" ContentType="application/vnd.openxmlformats-officedocument.presentationml.notesSlide+xml"/>
  <Override PartName="/ppt/tags/tag9.xml" ContentType="application/vnd.openxmlformats-officedocument.presentationml.tags+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0.xml" ContentType="application/vnd.openxmlformats-officedocument.presentationml.tags+xml"/>
  <Override PartName="/ppt/notesSlides/notesSlide4.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5.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tags/tag14.xml" ContentType="application/vnd.openxmlformats-officedocument.presentationml.tags+xml"/>
  <Override PartName="/ppt/notesSlides/notesSlide7.xml" ContentType="application/vnd.openxmlformats-officedocument.presentationml.notesSlide+xml"/>
  <Override PartName="/ppt/tags/tag15.xml" ContentType="application/vnd.openxmlformats-officedocument.presentationml.tags+xml"/>
  <Override PartName="/ppt/notesSlides/notesSlide8.xml" ContentType="application/vnd.openxmlformats-officedocument.presentationml.notesSlide+xml"/>
  <Override PartName="/ppt/tags/tag16.xml" ContentType="application/vnd.openxmlformats-officedocument.presentationml.tags+xml"/>
  <Override PartName="/ppt/notesSlides/notesSlide9.xml" ContentType="application/vnd.openxmlformats-officedocument.presentationml.notesSlide+xml"/>
  <Override PartName="/ppt/tags/tag17.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8.xml" ContentType="application/vnd.openxmlformats-officedocument.presentationml.tags+xml"/>
  <Override PartName="/ppt/notesSlides/notesSlide10.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21.xml" ContentType="application/vnd.openxmlformats-officedocument.presentationml.tags+xml"/>
  <Override PartName="/ppt/notesSlides/notesSlide12.xml" ContentType="application/vnd.openxmlformats-officedocument.presentationml.notesSlide+xml"/>
  <Override PartName="/ppt/tags/tag22.xml" ContentType="application/vnd.openxmlformats-officedocument.presentationml.tags+xml"/>
  <Override PartName="/ppt/notesSlides/notesSlide13.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25.xml" ContentType="application/vnd.openxmlformats-officedocument.presentationml.tags+xml"/>
  <Override PartName="/ppt/tags/tag26.xml" ContentType="application/vnd.openxmlformats-officedocument.presentationml.tags+xml"/>
  <Override PartName="/ppt/notesSlides/notesSlide15.xml" ContentType="application/vnd.openxmlformats-officedocument.presentationml.notesSlide+xml"/>
  <Override PartName="/ppt/tags/tag27.xml" ContentType="application/vnd.openxmlformats-officedocument.presentationml.tags+xml"/>
  <Override PartName="/ppt/notesSlides/notesSlide16.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17.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37"/>
  </p:notesMasterIdLst>
  <p:handoutMasterIdLst>
    <p:handoutMasterId r:id="rId38"/>
  </p:handoutMasterIdLst>
  <p:sldIdLst>
    <p:sldId id="256" r:id="rId2"/>
    <p:sldId id="257" r:id="rId3"/>
    <p:sldId id="287" r:id="rId4"/>
    <p:sldId id="288" r:id="rId5"/>
    <p:sldId id="302" r:id="rId6"/>
    <p:sldId id="296" r:id="rId7"/>
    <p:sldId id="297" r:id="rId8"/>
    <p:sldId id="260" r:id="rId9"/>
    <p:sldId id="261" r:id="rId10"/>
    <p:sldId id="299" r:id="rId11"/>
    <p:sldId id="289" r:id="rId12"/>
    <p:sldId id="265" r:id="rId13"/>
    <p:sldId id="290" r:id="rId14"/>
    <p:sldId id="266" r:id="rId15"/>
    <p:sldId id="268" r:id="rId16"/>
    <p:sldId id="300" r:id="rId17"/>
    <p:sldId id="292" r:id="rId18"/>
    <p:sldId id="291" r:id="rId19"/>
    <p:sldId id="269" r:id="rId20"/>
    <p:sldId id="301" r:id="rId21"/>
    <p:sldId id="271" r:id="rId22"/>
    <p:sldId id="293" r:id="rId23"/>
    <p:sldId id="272" r:id="rId24"/>
    <p:sldId id="273" r:id="rId25"/>
    <p:sldId id="274" r:id="rId26"/>
    <p:sldId id="275" r:id="rId27"/>
    <p:sldId id="276" r:id="rId28"/>
    <p:sldId id="277" r:id="rId29"/>
    <p:sldId id="278" r:id="rId30"/>
    <p:sldId id="279" r:id="rId31"/>
    <p:sldId id="294" r:id="rId32"/>
    <p:sldId id="280" r:id="rId33"/>
    <p:sldId id="281" r:id="rId34"/>
    <p:sldId id="285" r:id="rId35"/>
    <p:sldId id="286" r:id="rId36"/>
  </p:sldIdLst>
  <p:sldSz cx="9144000" cy="6858000" type="screen4x3"/>
  <p:notesSz cx="6858000" cy="9945688"/>
  <p:defaultTextStyle>
    <a:defPPr>
      <a:defRPr lang="en-US"/>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B127DE-0E9F-42BC-9B79-00E33B37D0DA}" v="3" dt="2022-02-24T10:11:25.4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990"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03B127DE-0E9F-42BC-9B79-00E33B37D0DA}"/>
    <pc:docChg chg="modSld">
      <pc:chgData name="Sian Turvey" userId="9a374997-2901-41ac-b51e-a8948a26085a" providerId="ADAL" clId="{03B127DE-0E9F-42BC-9B79-00E33B37D0DA}" dt="2022-02-24T10:11:25.489" v="168"/>
      <pc:docMkLst>
        <pc:docMk/>
      </pc:docMkLst>
      <pc:sldChg chg="addSp modSp">
        <pc:chgData name="Sian Turvey" userId="9a374997-2901-41ac-b51e-a8948a26085a" providerId="ADAL" clId="{03B127DE-0E9F-42BC-9B79-00E33B37D0DA}" dt="2022-02-24T10:09:33.262" v="167"/>
        <pc:sldMkLst>
          <pc:docMk/>
          <pc:sldMk cId="0" sldId="256"/>
        </pc:sldMkLst>
        <pc:picChg chg="add mod">
          <ac:chgData name="Sian Turvey" userId="9a374997-2901-41ac-b51e-a8948a26085a" providerId="ADAL" clId="{03B127DE-0E9F-42BC-9B79-00E33B37D0DA}" dt="2022-02-24T10:09:33.262" v="167"/>
          <ac:picMkLst>
            <pc:docMk/>
            <pc:sldMk cId="0" sldId="256"/>
            <ac:picMk id="2" creationId="{3675B9C1-DEE2-4DFD-A078-06FDD3DD306D}"/>
          </ac:picMkLst>
        </pc:picChg>
      </pc:sldChg>
      <pc:sldChg chg="addSp modSp">
        <pc:chgData name="Sian Turvey" userId="9a374997-2901-41ac-b51e-a8948a26085a" providerId="ADAL" clId="{03B127DE-0E9F-42BC-9B79-00E33B37D0DA}" dt="2022-02-24T10:09:33.262" v="167"/>
        <pc:sldMkLst>
          <pc:docMk/>
          <pc:sldMk cId="0" sldId="257"/>
        </pc:sldMkLst>
        <pc:picChg chg="add mod">
          <ac:chgData name="Sian Turvey" userId="9a374997-2901-41ac-b51e-a8948a26085a" providerId="ADAL" clId="{03B127DE-0E9F-42BC-9B79-00E33B37D0DA}" dt="2022-02-24T10:09:33.262" v="167"/>
          <ac:picMkLst>
            <pc:docMk/>
            <pc:sldMk cId="0" sldId="257"/>
            <ac:picMk id="2" creationId="{ABA6E4A3-1176-434C-9410-CA6CB33669DF}"/>
          </ac:picMkLst>
        </pc:picChg>
      </pc:sldChg>
      <pc:sldChg chg="addSp modSp">
        <pc:chgData name="Sian Turvey" userId="9a374997-2901-41ac-b51e-a8948a26085a" providerId="ADAL" clId="{03B127DE-0E9F-42BC-9B79-00E33B37D0DA}" dt="2022-02-24T10:09:33.262" v="167"/>
        <pc:sldMkLst>
          <pc:docMk/>
          <pc:sldMk cId="0" sldId="260"/>
        </pc:sldMkLst>
        <pc:picChg chg="add mod">
          <ac:chgData name="Sian Turvey" userId="9a374997-2901-41ac-b51e-a8948a26085a" providerId="ADAL" clId="{03B127DE-0E9F-42BC-9B79-00E33B37D0DA}" dt="2022-02-24T10:09:33.262" v="167"/>
          <ac:picMkLst>
            <pc:docMk/>
            <pc:sldMk cId="0" sldId="260"/>
            <ac:picMk id="2" creationId="{BA19E6BF-4D54-40DC-AD9D-C67C186E3A09}"/>
          </ac:picMkLst>
        </pc:picChg>
      </pc:sldChg>
      <pc:sldChg chg="addSp modSp modNotesTx">
        <pc:chgData name="Sian Turvey" userId="9a374997-2901-41ac-b51e-a8948a26085a" providerId="ADAL" clId="{03B127DE-0E9F-42BC-9B79-00E33B37D0DA}" dt="2022-02-24T10:09:33.262" v="167"/>
        <pc:sldMkLst>
          <pc:docMk/>
          <pc:sldMk cId="0" sldId="261"/>
        </pc:sldMkLst>
        <pc:picChg chg="add mod">
          <ac:chgData name="Sian Turvey" userId="9a374997-2901-41ac-b51e-a8948a26085a" providerId="ADAL" clId="{03B127DE-0E9F-42BC-9B79-00E33B37D0DA}" dt="2022-02-24T10:09:33.262" v="167"/>
          <ac:picMkLst>
            <pc:docMk/>
            <pc:sldMk cId="0" sldId="261"/>
            <ac:picMk id="2" creationId="{5573A389-2D44-47C5-9EA6-A331F4284739}"/>
          </ac:picMkLst>
        </pc:picChg>
      </pc:sldChg>
      <pc:sldChg chg="addSp modSp">
        <pc:chgData name="Sian Turvey" userId="9a374997-2901-41ac-b51e-a8948a26085a" providerId="ADAL" clId="{03B127DE-0E9F-42BC-9B79-00E33B37D0DA}" dt="2022-02-24T10:09:33.262" v="167"/>
        <pc:sldMkLst>
          <pc:docMk/>
          <pc:sldMk cId="0" sldId="265"/>
        </pc:sldMkLst>
        <pc:picChg chg="add mod">
          <ac:chgData name="Sian Turvey" userId="9a374997-2901-41ac-b51e-a8948a26085a" providerId="ADAL" clId="{03B127DE-0E9F-42BC-9B79-00E33B37D0DA}" dt="2022-02-24T10:09:33.262" v="167"/>
          <ac:picMkLst>
            <pc:docMk/>
            <pc:sldMk cId="0" sldId="265"/>
            <ac:picMk id="2" creationId="{CAB85D6B-40CC-4829-B4A8-BC387044DD6F}"/>
          </ac:picMkLst>
        </pc:picChg>
      </pc:sldChg>
      <pc:sldChg chg="addSp modSp modNotesTx">
        <pc:chgData name="Sian Turvey" userId="9a374997-2901-41ac-b51e-a8948a26085a" providerId="ADAL" clId="{03B127DE-0E9F-42BC-9B79-00E33B37D0DA}" dt="2022-02-24T10:09:33.262" v="167"/>
        <pc:sldMkLst>
          <pc:docMk/>
          <pc:sldMk cId="0" sldId="266"/>
        </pc:sldMkLst>
        <pc:picChg chg="add mod">
          <ac:chgData name="Sian Turvey" userId="9a374997-2901-41ac-b51e-a8948a26085a" providerId="ADAL" clId="{03B127DE-0E9F-42BC-9B79-00E33B37D0DA}" dt="2022-02-24T10:09:33.262" v="167"/>
          <ac:picMkLst>
            <pc:docMk/>
            <pc:sldMk cId="0" sldId="266"/>
            <ac:picMk id="2" creationId="{EF02316F-12A1-4A9B-BAC8-31B2C314375B}"/>
          </ac:picMkLst>
        </pc:picChg>
      </pc:sldChg>
      <pc:sldChg chg="addSp modSp modNotesTx">
        <pc:chgData name="Sian Turvey" userId="9a374997-2901-41ac-b51e-a8948a26085a" providerId="ADAL" clId="{03B127DE-0E9F-42BC-9B79-00E33B37D0DA}" dt="2022-02-24T10:09:33.262" v="167"/>
        <pc:sldMkLst>
          <pc:docMk/>
          <pc:sldMk cId="0" sldId="268"/>
        </pc:sldMkLst>
        <pc:picChg chg="add mod">
          <ac:chgData name="Sian Turvey" userId="9a374997-2901-41ac-b51e-a8948a26085a" providerId="ADAL" clId="{03B127DE-0E9F-42BC-9B79-00E33B37D0DA}" dt="2022-02-24T10:09:33.262" v="167"/>
          <ac:picMkLst>
            <pc:docMk/>
            <pc:sldMk cId="0" sldId="268"/>
            <ac:picMk id="2" creationId="{C6E1B2B3-2E05-44C9-9C0A-6217B79E6A84}"/>
          </ac:picMkLst>
        </pc:picChg>
      </pc:sldChg>
      <pc:sldChg chg="addSp modSp modNotesTx">
        <pc:chgData name="Sian Turvey" userId="9a374997-2901-41ac-b51e-a8948a26085a" providerId="ADAL" clId="{03B127DE-0E9F-42BC-9B79-00E33B37D0DA}" dt="2022-02-24T10:09:33.262" v="167"/>
        <pc:sldMkLst>
          <pc:docMk/>
          <pc:sldMk cId="0" sldId="269"/>
        </pc:sldMkLst>
        <pc:picChg chg="add mod">
          <ac:chgData name="Sian Turvey" userId="9a374997-2901-41ac-b51e-a8948a26085a" providerId="ADAL" clId="{03B127DE-0E9F-42BC-9B79-00E33B37D0DA}" dt="2022-02-24T10:09:33.262" v="167"/>
          <ac:picMkLst>
            <pc:docMk/>
            <pc:sldMk cId="0" sldId="269"/>
            <ac:picMk id="2" creationId="{5590C8A6-DB74-4E6C-9BA7-E91BF97D4B0B}"/>
          </ac:picMkLst>
        </pc:picChg>
      </pc:sldChg>
      <pc:sldChg chg="addSp modSp modNotesTx">
        <pc:chgData name="Sian Turvey" userId="9a374997-2901-41ac-b51e-a8948a26085a" providerId="ADAL" clId="{03B127DE-0E9F-42BC-9B79-00E33B37D0DA}" dt="2022-02-24T10:09:33.262" v="167"/>
        <pc:sldMkLst>
          <pc:docMk/>
          <pc:sldMk cId="0" sldId="271"/>
        </pc:sldMkLst>
        <pc:picChg chg="add mod">
          <ac:chgData name="Sian Turvey" userId="9a374997-2901-41ac-b51e-a8948a26085a" providerId="ADAL" clId="{03B127DE-0E9F-42BC-9B79-00E33B37D0DA}" dt="2022-02-24T10:09:33.262" v="167"/>
          <ac:picMkLst>
            <pc:docMk/>
            <pc:sldMk cId="0" sldId="271"/>
            <ac:picMk id="2" creationId="{B32E3299-4B7E-48B8-8F05-0545F3684998}"/>
          </ac:picMkLst>
        </pc:picChg>
      </pc:sldChg>
      <pc:sldChg chg="addSp modSp modNotesTx">
        <pc:chgData name="Sian Turvey" userId="9a374997-2901-41ac-b51e-a8948a26085a" providerId="ADAL" clId="{03B127DE-0E9F-42BC-9B79-00E33B37D0DA}" dt="2022-02-24T10:09:33.262" v="167"/>
        <pc:sldMkLst>
          <pc:docMk/>
          <pc:sldMk cId="0" sldId="272"/>
        </pc:sldMkLst>
        <pc:picChg chg="add mod">
          <ac:chgData name="Sian Turvey" userId="9a374997-2901-41ac-b51e-a8948a26085a" providerId="ADAL" clId="{03B127DE-0E9F-42BC-9B79-00E33B37D0DA}" dt="2022-02-24T10:09:33.262" v="167"/>
          <ac:picMkLst>
            <pc:docMk/>
            <pc:sldMk cId="0" sldId="272"/>
            <ac:picMk id="2" creationId="{86E20995-5D18-4BD2-9C9B-4B840FB67C51}"/>
          </ac:picMkLst>
        </pc:picChg>
      </pc:sldChg>
      <pc:sldChg chg="addSp modSp">
        <pc:chgData name="Sian Turvey" userId="9a374997-2901-41ac-b51e-a8948a26085a" providerId="ADAL" clId="{03B127DE-0E9F-42BC-9B79-00E33B37D0DA}" dt="2022-02-24T10:09:33.262" v="167"/>
        <pc:sldMkLst>
          <pc:docMk/>
          <pc:sldMk cId="0" sldId="273"/>
        </pc:sldMkLst>
        <pc:picChg chg="add mod">
          <ac:chgData name="Sian Turvey" userId="9a374997-2901-41ac-b51e-a8948a26085a" providerId="ADAL" clId="{03B127DE-0E9F-42BC-9B79-00E33B37D0DA}" dt="2022-02-24T10:09:33.262" v="167"/>
          <ac:picMkLst>
            <pc:docMk/>
            <pc:sldMk cId="0" sldId="273"/>
            <ac:picMk id="2" creationId="{0B3C3132-6237-4054-BBEA-82089A32FE30}"/>
          </ac:picMkLst>
        </pc:picChg>
      </pc:sldChg>
      <pc:sldChg chg="addSp modSp modNotesTx">
        <pc:chgData name="Sian Turvey" userId="9a374997-2901-41ac-b51e-a8948a26085a" providerId="ADAL" clId="{03B127DE-0E9F-42BC-9B79-00E33B37D0DA}" dt="2022-02-24T10:09:33.262" v="167"/>
        <pc:sldMkLst>
          <pc:docMk/>
          <pc:sldMk cId="0" sldId="274"/>
        </pc:sldMkLst>
        <pc:picChg chg="add mod">
          <ac:chgData name="Sian Turvey" userId="9a374997-2901-41ac-b51e-a8948a26085a" providerId="ADAL" clId="{03B127DE-0E9F-42BC-9B79-00E33B37D0DA}" dt="2022-02-24T10:09:33.262" v="167"/>
          <ac:picMkLst>
            <pc:docMk/>
            <pc:sldMk cId="0" sldId="274"/>
            <ac:picMk id="2" creationId="{3F9D217F-DA48-45EB-8772-D3D4756A85EE}"/>
          </ac:picMkLst>
        </pc:picChg>
      </pc:sldChg>
      <pc:sldChg chg="addSp modSp">
        <pc:chgData name="Sian Turvey" userId="9a374997-2901-41ac-b51e-a8948a26085a" providerId="ADAL" clId="{03B127DE-0E9F-42BC-9B79-00E33B37D0DA}" dt="2022-02-24T10:09:33.262" v="167"/>
        <pc:sldMkLst>
          <pc:docMk/>
          <pc:sldMk cId="0" sldId="275"/>
        </pc:sldMkLst>
        <pc:picChg chg="add mod">
          <ac:chgData name="Sian Turvey" userId="9a374997-2901-41ac-b51e-a8948a26085a" providerId="ADAL" clId="{03B127DE-0E9F-42BC-9B79-00E33B37D0DA}" dt="2022-02-24T10:09:33.262" v="167"/>
          <ac:picMkLst>
            <pc:docMk/>
            <pc:sldMk cId="0" sldId="275"/>
            <ac:picMk id="2" creationId="{6D1FB1CA-F1EA-4A3E-A78E-35335EAD4603}"/>
          </ac:picMkLst>
        </pc:picChg>
      </pc:sldChg>
      <pc:sldChg chg="addSp modSp modNotesTx">
        <pc:chgData name="Sian Turvey" userId="9a374997-2901-41ac-b51e-a8948a26085a" providerId="ADAL" clId="{03B127DE-0E9F-42BC-9B79-00E33B37D0DA}" dt="2022-02-24T10:09:33.262" v="167"/>
        <pc:sldMkLst>
          <pc:docMk/>
          <pc:sldMk cId="0" sldId="276"/>
        </pc:sldMkLst>
        <pc:picChg chg="add mod">
          <ac:chgData name="Sian Turvey" userId="9a374997-2901-41ac-b51e-a8948a26085a" providerId="ADAL" clId="{03B127DE-0E9F-42BC-9B79-00E33B37D0DA}" dt="2022-02-24T10:09:33.262" v="167"/>
          <ac:picMkLst>
            <pc:docMk/>
            <pc:sldMk cId="0" sldId="276"/>
            <ac:picMk id="2" creationId="{1FBF2630-C827-4929-B272-8C6F47D65E88}"/>
          </ac:picMkLst>
        </pc:picChg>
      </pc:sldChg>
      <pc:sldChg chg="addSp modSp modNotesTx">
        <pc:chgData name="Sian Turvey" userId="9a374997-2901-41ac-b51e-a8948a26085a" providerId="ADAL" clId="{03B127DE-0E9F-42BC-9B79-00E33B37D0DA}" dt="2022-02-24T10:09:33.262" v="167"/>
        <pc:sldMkLst>
          <pc:docMk/>
          <pc:sldMk cId="0" sldId="277"/>
        </pc:sldMkLst>
        <pc:picChg chg="add mod">
          <ac:chgData name="Sian Turvey" userId="9a374997-2901-41ac-b51e-a8948a26085a" providerId="ADAL" clId="{03B127DE-0E9F-42BC-9B79-00E33B37D0DA}" dt="2022-02-24T10:09:33.262" v="167"/>
          <ac:picMkLst>
            <pc:docMk/>
            <pc:sldMk cId="0" sldId="277"/>
            <ac:picMk id="2" creationId="{BEB29DF2-019C-4D53-945E-86FBEF086780}"/>
          </ac:picMkLst>
        </pc:picChg>
      </pc:sldChg>
      <pc:sldChg chg="addSp modSp">
        <pc:chgData name="Sian Turvey" userId="9a374997-2901-41ac-b51e-a8948a26085a" providerId="ADAL" clId="{03B127DE-0E9F-42BC-9B79-00E33B37D0DA}" dt="2022-02-24T10:09:33.262" v="167"/>
        <pc:sldMkLst>
          <pc:docMk/>
          <pc:sldMk cId="0" sldId="278"/>
        </pc:sldMkLst>
        <pc:picChg chg="add mod">
          <ac:chgData name="Sian Turvey" userId="9a374997-2901-41ac-b51e-a8948a26085a" providerId="ADAL" clId="{03B127DE-0E9F-42BC-9B79-00E33B37D0DA}" dt="2022-02-24T10:09:33.262" v="167"/>
          <ac:picMkLst>
            <pc:docMk/>
            <pc:sldMk cId="0" sldId="278"/>
            <ac:picMk id="2" creationId="{1304DC95-23FD-413E-9A9F-05B2EC62ED6A}"/>
          </ac:picMkLst>
        </pc:picChg>
      </pc:sldChg>
      <pc:sldChg chg="addSp modSp">
        <pc:chgData name="Sian Turvey" userId="9a374997-2901-41ac-b51e-a8948a26085a" providerId="ADAL" clId="{03B127DE-0E9F-42BC-9B79-00E33B37D0DA}" dt="2022-02-24T10:09:33.262" v="167"/>
        <pc:sldMkLst>
          <pc:docMk/>
          <pc:sldMk cId="0" sldId="279"/>
        </pc:sldMkLst>
        <pc:picChg chg="add mod">
          <ac:chgData name="Sian Turvey" userId="9a374997-2901-41ac-b51e-a8948a26085a" providerId="ADAL" clId="{03B127DE-0E9F-42BC-9B79-00E33B37D0DA}" dt="2022-02-24T10:09:33.262" v="167"/>
          <ac:picMkLst>
            <pc:docMk/>
            <pc:sldMk cId="0" sldId="279"/>
            <ac:picMk id="2" creationId="{4471953D-9DAC-4B74-8D2D-5B386010BEB9}"/>
          </ac:picMkLst>
        </pc:picChg>
      </pc:sldChg>
      <pc:sldChg chg="addSp delSp modSp modNotesTx">
        <pc:chgData name="Sian Turvey" userId="9a374997-2901-41ac-b51e-a8948a26085a" providerId="ADAL" clId="{03B127DE-0E9F-42BC-9B79-00E33B37D0DA}" dt="2022-02-24T10:11:25.489" v="168"/>
        <pc:sldMkLst>
          <pc:docMk/>
          <pc:sldMk cId="0" sldId="280"/>
        </pc:sldMkLst>
        <pc:picChg chg="add del mod">
          <ac:chgData name="Sian Turvey" userId="9a374997-2901-41ac-b51e-a8948a26085a" providerId="ADAL" clId="{03B127DE-0E9F-42BC-9B79-00E33B37D0DA}" dt="2022-02-24T10:11:25.489" v="168"/>
          <ac:picMkLst>
            <pc:docMk/>
            <pc:sldMk cId="0" sldId="280"/>
            <ac:picMk id="2" creationId="{27B93320-29B8-4115-B98B-9AD0CF1853CE}"/>
          </ac:picMkLst>
        </pc:picChg>
        <pc:picChg chg="add mod">
          <ac:chgData name="Sian Turvey" userId="9a374997-2901-41ac-b51e-a8948a26085a" providerId="ADAL" clId="{03B127DE-0E9F-42BC-9B79-00E33B37D0DA}" dt="2022-02-24T10:11:25.489" v="168"/>
          <ac:picMkLst>
            <pc:docMk/>
            <pc:sldMk cId="0" sldId="280"/>
            <ac:picMk id="3" creationId="{E7A8FBC3-2828-4190-9A37-D09D202D1691}"/>
          </ac:picMkLst>
        </pc:picChg>
      </pc:sldChg>
      <pc:sldChg chg="addSp delSp modSp">
        <pc:chgData name="Sian Turvey" userId="9a374997-2901-41ac-b51e-a8948a26085a" providerId="ADAL" clId="{03B127DE-0E9F-42BC-9B79-00E33B37D0DA}" dt="2022-02-24T10:11:25.489" v="168"/>
        <pc:sldMkLst>
          <pc:docMk/>
          <pc:sldMk cId="0" sldId="281"/>
        </pc:sldMkLst>
        <pc:picChg chg="add del mod">
          <ac:chgData name="Sian Turvey" userId="9a374997-2901-41ac-b51e-a8948a26085a" providerId="ADAL" clId="{03B127DE-0E9F-42BC-9B79-00E33B37D0DA}" dt="2022-02-24T10:11:25.489" v="168"/>
          <ac:picMkLst>
            <pc:docMk/>
            <pc:sldMk cId="0" sldId="281"/>
            <ac:picMk id="2" creationId="{0A12DB36-6A0E-4310-8BA1-A8ED3A1128F8}"/>
          </ac:picMkLst>
        </pc:picChg>
        <pc:picChg chg="add mod">
          <ac:chgData name="Sian Turvey" userId="9a374997-2901-41ac-b51e-a8948a26085a" providerId="ADAL" clId="{03B127DE-0E9F-42BC-9B79-00E33B37D0DA}" dt="2022-02-24T10:11:25.489" v="168"/>
          <ac:picMkLst>
            <pc:docMk/>
            <pc:sldMk cId="0" sldId="281"/>
            <ac:picMk id="3" creationId="{3F10613F-39A9-4A7B-AAFD-FCDF3F37BDAF}"/>
          </ac:picMkLst>
        </pc:picChg>
      </pc:sldChg>
      <pc:sldChg chg="addSp modSp">
        <pc:chgData name="Sian Turvey" userId="9a374997-2901-41ac-b51e-a8948a26085a" providerId="ADAL" clId="{03B127DE-0E9F-42BC-9B79-00E33B37D0DA}" dt="2022-02-24T10:11:25.489" v="168"/>
        <pc:sldMkLst>
          <pc:docMk/>
          <pc:sldMk cId="0" sldId="285"/>
        </pc:sldMkLst>
        <pc:picChg chg="add mod">
          <ac:chgData name="Sian Turvey" userId="9a374997-2901-41ac-b51e-a8948a26085a" providerId="ADAL" clId="{03B127DE-0E9F-42BC-9B79-00E33B37D0DA}" dt="2022-02-24T10:11:25.489" v="168"/>
          <ac:picMkLst>
            <pc:docMk/>
            <pc:sldMk cId="0" sldId="285"/>
            <ac:picMk id="2" creationId="{AC216BF5-33EA-4431-BE50-ECD1048F5629}"/>
          </ac:picMkLst>
        </pc:picChg>
      </pc:sldChg>
      <pc:sldChg chg="addSp modSp">
        <pc:chgData name="Sian Turvey" userId="9a374997-2901-41ac-b51e-a8948a26085a" providerId="ADAL" clId="{03B127DE-0E9F-42BC-9B79-00E33B37D0DA}" dt="2022-02-24T10:11:25.489" v="168"/>
        <pc:sldMkLst>
          <pc:docMk/>
          <pc:sldMk cId="0" sldId="286"/>
        </pc:sldMkLst>
        <pc:picChg chg="add mod">
          <ac:chgData name="Sian Turvey" userId="9a374997-2901-41ac-b51e-a8948a26085a" providerId="ADAL" clId="{03B127DE-0E9F-42BC-9B79-00E33B37D0DA}" dt="2022-02-24T10:11:25.489" v="168"/>
          <ac:picMkLst>
            <pc:docMk/>
            <pc:sldMk cId="0" sldId="286"/>
            <ac:picMk id="3" creationId="{CDB9B654-F89A-4BAD-8D12-ED17A0C9E6AD}"/>
          </ac:picMkLst>
        </pc:picChg>
      </pc:sldChg>
      <pc:sldChg chg="addSp modSp">
        <pc:chgData name="Sian Turvey" userId="9a374997-2901-41ac-b51e-a8948a26085a" providerId="ADAL" clId="{03B127DE-0E9F-42BC-9B79-00E33B37D0DA}" dt="2022-02-24T10:09:33.262" v="167"/>
        <pc:sldMkLst>
          <pc:docMk/>
          <pc:sldMk cId="0" sldId="287"/>
        </pc:sldMkLst>
        <pc:picChg chg="add mod">
          <ac:chgData name="Sian Turvey" userId="9a374997-2901-41ac-b51e-a8948a26085a" providerId="ADAL" clId="{03B127DE-0E9F-42BC-9B79-00E33B37D0DA}" dt="2022-02-24T10:09:33.262" v="167"/>
          <ac:picMkLst>
            <pc:docMk/>
            <pc:sldMk cId="0" sldId="287"/>
            <ac:picMk id="2" creationId="{CE0D6FA9-453C-4A8F-AF89-79A13DDADAE0}"/>
          </ac:picMkLst>
        </pc:picChg>
      </pc:sldChg>
      <pc:sldChg chg="addSp modSp">
        <pc:chgData name="Sian Turvey" userId="9a374997-2901-41ac-b51e-a8948a26085a" providerId="ADAL" clId="{03B127DE-0E9F-42BC-9B79-00E33B37D0DA}" dt="2022-02-24T10:09:33.262" v="167"/>
        <pc:sldMkLst>
          <pc:docMk/>
          <pc:sldMk cId="0" sldId="288"/>
        </pc:sldMkLst>
        <pc:picChg chg="add mod">
          <ac:chgData name="Sian Turvey" userId="9a374997-2901-41ac-b51e-a8948a26085a" providerId="ADAL" clId="{03B127DE-0E9F-42BC-9B79-00E33B37D0DA}" dt="2022-02-24T10:09:33.262" v="167"/>
          <ac:picMkLst>
            <pc:docMk/>
            <pc:sldMk cId="0" sldId="288"/>
            <ac:picMk id="2" creationId="{F47A46EA-C7AC-4F9A-81F4-C23B1BCBD23F}"/>
          </ac:picMkLst>
        </pc:picChg>
      </pc:sldChg>
      <pc:sldChg chg="addSp modSp modNotesTx">
        <pc:chgData name="Sian Turvey" userId="9a374997-2901-41ac-b51e-a8948a26085a" providerId="ADAL" clId="{03B127DE-0E9F-42BC-9B79-00E33B37D0DA}" dt="2022-02-24T10:09:33.262" v="167"/>
        <pc:sldMkLst>
          <pc:docMk/>
          <pc:sldMk cId="0" sldId="289"/>
        </pc:sldMkLst>
        <pc:picChg chg="add mod">
          <ac:chgData name="Sian Turvey" userId="9a374997-2901-41ac-b51e-a8948a26085a" providerId="ADAL" clId="{03B127DE-0E9F-42BC-9B79-00E33B37D0DA}" dt="2022-02-24T10:09:33.262" v="167"/>
          <ac:picMkLst>
            <pc:docMk/>
            <pc:sldMk cId="0" sldId="289"/>
            <ac:picMk id="2" creationId="{818A693F-4CA5-4AB0-A434-5978403BE944}"/>
          </ac:picMkLst>
        </pc:picChg>
      </pc:sldChg>
      <pc:sldChg chg="addSp modSp modNotesTx">
        <pc:chgData name="Sian Turvey" userId="9a374997-2901-41ac-b51e-a8948a26085a" providerId="ADAL" clId="{03B127DE-0E9F-42BC-9B79-00E33B37D0DA}" dt="2022-02-24T10:09:33.262" v="167"/>
        <pc:sldMkLst>
          <pc:docMk/>
          <pc:sldMk cId="0" sldId="290"/>
        </pc:sldMkLst>
        <pc:picChg chg="add mod">
          <ac:chgData name="Sian Turvey" userId="9a374997-2901-41ac-b51e-a8948a26085a" providerId="ADAL" clId="{03B127DE-0E9F-42BC-9B79-00E33B37D0DA}" dt="2022-02-24T10:09:33.262" v="167"/>
          <ac:picMkLst>
            <pc:docMk/>
            <pc:sldMk cId="0" sldId="290"/>
            <ac:picMk id="2" creationId="{DC5EA173-9048-4711-B952-6A9C820AB683}"/>
          </ac:picMkLst>
        </pc:picChg>
      </pc:sldChg>
      <pc:sldChg chg="addSp modSp">
        <pc:chgData name="Sian Turvey" userId="9a374997-2901-41ac-b51e-a8948a26085a" providerId="ADAL" clId="{03B127DE-0E9F-42BC-9B79-00E33B37D0DA}" dt="2022-02-24T10:09:33.262" v="167"/>
        <pc:sldMkLst>
          <pc:docMk/>
          <pc:sldMk cId="0" sldId="291"/>
        </pc:sldMkLst>
        <pc:picChg chg="add mod">
          <ac:chgData name="Sian Turvey" userId="9a374997-2901-41ac-b51e-a8948a26085a" providerId="ADAL" clId="{03B127DE-0E9F-42BC-9B79-00E33B37D0DA}" dt="2022-02-24T10:09:33.262" v="167"/>
          <ac:picMkLst>
            <pc:docMk/>
            <pc:sldMk cId="0" sldId="291"/>
            <ac:picMk id="2" creationId="{49244E6B-4867-4816-A55B-BD5F7191822C}"/>
          </ac:picMkLst>
        </pc:picChg>
      </pc:sldChg>
      <pc:sldChg chg="addSp modSp modNotesTx">
        <pc:chgData name="Sian Turvey" userId="9a374997-2901-41ac-b51e-a8948a26085a" providerId="ADAL" clId="{03B127DE-0E9F-42BC-9B79-00E33B37D0DA}" dt="2022-02-24T10:09:33.262" v="167"/>
        <pc:sldMkLst>
          <pc:docMk/>
          <pc:sldMk cId="0" sldId="292"/>
        </pc:sldMkLst>
        <pc:picChg chg="add mod">
          <ac:chgData name="Sian Turvey" userId="9a374997-2901-41ac-b51e-a8948a26085a" providerId="ADAL" clId="{03B127DE-0E9F-42BC-9B79-00E33B37D0DA}" dt="2022-02-24T10:09:33.262" v="167"/>
          <ac:picMkLst>
            <pc:docMk/>
            <pc:sldMk cId="0" sldId="292"/>
            <ac:picMk id="2" creationId="{676B0896-B638-434F-A28D-4027FED83BD7}"/>
          </ac:picMkLst>
        </pc:picChg>
      </pc:sldChg>
      <pc:sldChg chg="addSp modSp mod modNotesTx">
        <pc:chgData name="Sian Turvey" userId="9a374997-2901-41ac-b51e-a8948a26085a" providerId="ADAL" clId="{03B127DE-0E9F-42BC-9B79-00E33B37D0DA}" dt="2022-02-24T10:09:33.262" v="167"/>
        <pc:sldMkLst>
          <pc:docMk/>
          <pc:sldMk cId="0" sldId="293"/>
        </pc:sldMkLst>
        <pc:spChg chg="mod">
          <ac:chgData name="Sian Turvey" userId="9a374997-2901-41ac-b51e-a8948a26085a" providerId="ADAL" clId="{03B127DE-0E9F-42BC-9B79-00E33B37D0DA}" dt="2022-02-24T09:24:09.774" v="161" actId="20577"/>
          <ac:spMkLst>
            <pc:docMk/>
            <pc:sldMk cId="0" sldId="293"/>
            <ac:spMk id="23555" creationId="{349458BD-3A8E-454E-BD14-7ECC7FEAC842}"/>
          </ac:spMkLst>
        </pc:spChg>
        <pc:picChg chg="add mod">
          <ac:chgData name="Sian Turvey" userId="9a374997-2901-41ac-b51e-a8948a26085a" providerId="ADAL" clId="{03B127DE-0E9F-42BC-9B79-00E33B37D0DA}" dt="2022-02-24T10:09:33.262" v="167"/>
          <ac:picMkLst>
            <pc:docMk/>
            <pc:sldMk cId="0" sldId="293"/>
            <ac:picMk id="2" creationId="{40A4C16B-908D-43B1-96BD-EC8FBFF895DE}"/>
          </ac:picMkLst>
        </pc:picChg>
      </pc:sldChg>
      <pc:sldChg chg="addSp modSp">
        <pc:chgData name="Sian Turvey" userId="9a374997-2901-41ac-b51e-a8948a26085a" providerId="ADAL" clId="{03B127DE-0E9F-42BC-9B79-00E33B37D0DA}" dt="2022-02-24T10:09:33.262" v="167"/>
        <pc:sldMkLst>
          <pc:docMk/>
          <pc:sldMk cId="0" sldId="294"/>
        </pc:sldMkLst>
        <pc:picChg chg="add mod">
          <ac:chgData name="Sian Turvey" userId="9a374997-2901-41ac-b51e-a8948a26085a" providerId="ADAL" clId="{03B127DE-0E9F-42BC-9B79-00E33B37D0DA}" dt="2022-02-24T10:09:33.262" v="167"/>
          <ac:picMkLst>
            <pc:docMk/>
            <pc:sldMk cId="0" sldId="294"/>
            <ac:picMk id="2" creationId="{88B81CE1-09FA-45C6-B509-5BC0E4B5F3F5}"/>
          </ac:picMkLst>
        </pc:picChg>
      </pc:sldChg>
      <pc:sldChg chg="addSp modSp modNotesTx">
        <pc:chgData name="Sian Turvey" userId="9a374997-2901-41ac-b51e-a8948a26085a" providerId="ADAL" clId="{03B127DE-0E9F-42BC-9B79-00E33B37D0DA}" dt="2022-02-24T10:09:33.262" v="167"/>
        <pc:sldMkLst>
          <pc:docMk/>
          <pc:sldMk cId="0" sldId="296"/>
        </pc:sldMkLst>
        <pc:picChg chg="add mod">
          <ac:chgData name="Sian Turvey" userId="9a374997-2901-41ac-b51e-a8948a26085a" providerId="ADAL" clId="{03B127DE-0E9F-42BC-9B79-00E33B37D0DA}" dt="2022-02-24T10:09:33.262" v="167"/>
          <ac:picMkLst>
            <pc:docMk/>
            <pc:sldMk cId="0" sldId="296"/>
            <ac:picMk id="2" creationId="{F6227678-F6AD-467A-B2D7-1987A6DF15B6}"/>
          </ac:picMkLst>
        </pc:picChg>
      </pc:sldChg>
      <pc:sldChg chg="addSp modSp">
        <pc:chgData name="Sian Turvey" userId="9a374997-2901-41ac-b51e-a8948a26085a" providerId="ADAL" clId="{03B127DE-0E9F-42BC-9B79-00E33B37D0DA}" dt="2022-02-24T10:09:33.262" v="167"/>
        <pc:sldMkLst>
          <pc:docMk/>
          <pc:sldMk cId="0" sldId="297"/>
        </pc:sldMkLst>
        <pc:picChg chg="add mod">
          <ac:chgData name="Sian Turvey" userId="9a374997-2901-41ac-b51e-a8948a26085a" providerId="ADAL" clId="{03B127DE-0E9F-42BC-9B79-00E33B37D0DA}" dt="2022-02-24T10:09:33.262" v="167"/>
          <ac:picMkLst>
            <pc:docMk/>
            <pc:sldMk cId="0" sldId="297"/>
            <ac:picMk id="2" creationId="{8C1C011D-875E-4393-B9C2-C5AFE7C32367}"/>
          </ac:picMkLst>
        </pc:picChg>
      </pc:sldChg>
      <pc:sldChg chg="addSp modSp modNotesTx">
        <pc:chgData name="Sian Turvey" userId="9a374997-2901-41ac-b51e-a8948a26085a" providerId="ADAL" clId="{03B127DE-0E9F-42BC-9B79-00E33B37D0DA}" dt="2022-02-24T10:09:33.262" v="167"/>
        <pc:sldMkLst>
          <pc:docMk/>
          <pc:sldMk cId="0" sldId="299"/>
        </pc:sldMkLst>
        <pc:picChg chg="add mod">
          <ac:chgData name="Sian Turvey" userId="9a374997-2901-41ac-b51e-a8948a26085a" providerId="ADAL" clId="{03B127DE-0E9F-42BC-9B79-00E33B37D0DA}" dt="2022-02-24T10:09:33.262" v="167"/>
          <ac:picMkLst>
            <pc:docMk/>
            <pc:sldMk cId="0" sldId="299"/>
            <ac:picMk id="3" creationId="{1BC1E7CD-0ADE-44B9-9EAD-5A7953506E06}"/>
          </ac:picMkLst>
        </pc:picChg>
      </pc:sldChg>
      <pc:sldChg chg="addSp modSp modNotesTx">
        <pc:chgData name="Sian Turvey" userId="9a374997-2901-41ac-b51e-a8948a26085a" providerId="ADAL" clId="{03B127DE-0E9F-42BC-9B79-00E33B37D0DA}" dt="2022-02-24T10:09:33.262" v="167"/>
        <pc:sldMkLst>
          <pc:docMk/>
          <pc:sldMk cId="0" sldId="300"/>
        </pc:sldMkLst>
        <pc:picChg chg="add mod">
          <ac:chgData name="Sian Turvey" userId="9a374997-2901-41ac-b51e-a8948a26085a" providerId="ADAL" clId="{03B127DE-0E9F-42BC-9B79-00E33B37D0DA}" dt="2022-02-24T10:09:33.262" v="167"/>
          <ac:picMkLst>
            <pc:docMk/>
            <pc:sldMk cId="0" sldId="300"/>
            <ac:picMk id="2" creationId="{7D21666C-C1D6-442C-859A-0CD089A3E2DB}"/>
          </ac:picMkLst>
        </pc:picChg>
      </pc:sldChg>
      <pc:sldChg chg="addSp modSp">
        <pc:chgData name="Sian Turvey" userId="9a374997-2901-41ac-b51e-a8948a26085a" providerId="ADAL" clId="{03B127DE-0E9F-42BC-9B79-00E33B37D0DA}" dt="2022-02-24T10:09:33.262" v="167"/>
        <pc:sldMkLst>
          <pc:docMk/>
          <pc:sldMk cId="0" sldId="301"/>
        </pc:sldMkLst>
        <pc:picChg chg="add mod">
          <ac:chgData name="Sian Turvey" userId="9a374997-2901-41ac-b51e-a8948a26085a" providerId="ADAL" clId="{03B127DE-0E9F-42BC-9B79-00E33B37D0DA}" dt="2022-02-24T10:09:33.262" v="167"/>
          <ac:picMkLst>
            <pc:docMk/>
            <pc:sldMk cId="0" sldId="301"/>
            <ac:picMk id="2" creationId="{A8794ED3-358D-4DD0-A362-F702A2A154C3}"/>
          </ac:picMkLst>
        </pc:picChg>
      </pc:sldChg>
      <pc:sldChg chg="addSp modSp">
        <pc:chgData name="Sian Turvey" userId="9a374997-2901-41ac-b51e-a8948a26085a" providerId="ADAL" clId="{03B127DE-0E9F-42BC-9B79-00E33B37D0DA}" dt="2022-02-24T10:09:33.262" v="167"/>
        <pc:sldMkLst>
          <pc:docMk/>
          <pc:sldMk cId="2654190394" sldId="302"/>
        </pc:sldMkLst>
        <pc:picChg chg="add mod">
          <ac:chgData name="Sian Turvey" userId="9a374997-2901-41ac-b51e-a8948a26085a" providerId="ADAL" clId="{03B127DE-0E9F-42BC-9B79-00E33B37D0DA}" dt="2022-02-24T10:09:33.262" v="167"/>
          <ac:picMkLst>
            <pc:docMk/>
            <pc:sldMk cId="2654190394" sldId="302"/>
            <ac:picMk id="4" creationId="{111FB4DB-A729-455E-8120-8674F2B7DC26}"/>
          </ac:picMkLst>
        </pc:picChg>
      </pc:sldChg>
    </pc:docChg>
  </pc:docChgLst>
  <pc:docChgLst>
    <pc:chgData name="Sian Turvey" userId="9a374997-2901-41ac-b51e-a8948a26085a" providerId="ADAL" clId="{3EADA7E4-550C-4AA3-BE45-26A663ADF5EF}"/>
    <pc:docChg chg="custSel delSld modSld">
      <pc:chgData name="Sian Turvey" userId="9a374997-2901-41ac-b51e-a8948a26085a" providerId="ADAL" clId="{3EADA7E4-550C-4AA3-BE45-26A663ADF5EF}" dt="2022-02-17T10:06:38.132" v="2" actId="47"/>
      <pc:docMkLst>
        <pc:docMk/>
      </pc:docMkLst>
      <pc:sldChg chg="del">
        <pc:chgData name="Sian Turvey" userId="9a374997-2901-41ac-b51e-a8948a26085a" providerId="ADAL" clId="{3EADA7E4-550C-4AA3-BE45-26A663ADF5EF}" dt="2022-02-17T10:06:38.132" v="2" actId="47"/>
        <pc:sldMkLst>
          <pc:docMk/>
          <pc:sldMk cId="0" sldId="282"/>
        </pc:sldMkLst>
      </pc:sldChg>
      <pc:sldChg chg="modSp mod">
        <pc:chgData name="Sian Turvey" userId="9a374997-2901-41ac-b51e-a8948a26085a" providerId="ADAL" clId="{3EADA7E4-550C-4AA3-BE45-26A663ADF5EF}" dt="2022-02-01T22:23:51.037" v="1" actId="27636"/>
        <pc:sldMkLst>
          <pc:docMk/>
          <pc:sldMk cId="0" sldId="286"/>
        </pc:sldMkLst>
        <pc:spChg chg="mod">
          <ac:chgData name="Sian Turvey" userId="9a374997-2901-41ac-b51e-a8948a26085a" providerId="ADAL" clId="{3EADA7E4-550C-4AA3-BE45-26A663ADF5EF}" dt="2022-02-01T22:23:51.037" v="1" actId="27636"/>
          <ac:spMkLst>
            <pc:docMk/>
            <pc:sldMk cId="0" sldId="286"/>
            <ac:spMk id="39939" creationId="{5F071D0C-CBAB-486D-A590-C1001559C176}"/>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ata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ata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ata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5C5079-04D8-4E45-B51F-D81070283F4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3881888-67CB-4754-821E-36EF7EE1839A}">
      <dgm:prSet/>
      <dgm:spPr/>
      <dgm:t>
        <a:bodyPr/>
        <a:lstStyle/>
        <a:p>
          <a:r>
            <a:rPr lang="en-GB"/>
            <a:t>“</a:t>
          </a:r>
          <a:r>
            <a:rPr lang="en-GB" i="1"/>
            <a:t>the most visible feature of the English Legal System</a:t>
          </a:r>
          <a:r>
            <a:rPr lang="en-GB"/>
            <a:t>.” </a:t>
          </a:r>
          <a:r>
            <a:rPr lang="en-GB" u="sng"/>
            <a:t>Smith, Bailey and Gunn</a:t>
          </a:r>
          <a:endParaRPr lang="en-US"/>
        </a:p>
      </dgm:t>
    </dgm:pt>
    <dgm:pt modelId="{71B12799-6CF9-4667-AEE0-CF5BDD9705D8}" type="parTrans" cxnId="{24D4F818-7983-436D-8E1C-C1966D93914F}">
      <dgm:prSet/>
      <dgm:spPr/>
      <dgm:t>
        <a:bodyPr/>
        <a:lstStyle/>
        <a:p>
          <a:endParaRPr lang="en-US"/>
        </a:p>
      </dgm:t>
    </dgm:pt>
    <dgm:pt modelId="{68DF3C8F-3AF2-4390-BAFC-0D0AF121764F}" type="sibTrans" cxnId="{24D4F818-7983-436D-8E1C-C1966D93914F}">
      <dgm:prSet/>
      <dgm:spPr/>
      <dgm:t>
        <a:bodyPr/>
        <a:lstStyle/>
        <a:p>
          <a:endParaRPr lang="en-US"/>
        </a:p>
      </dgm:t>
    </dgm:pt>
    <dgm:pt modelId="{D5006845-E1F6-4C21-8F12-E68D3C183ECF}">
      <dgm:prSet/>
      <dgm:spPr/>
      <dgm:t>
        <a:bodyPr/>
        <a:lstStyle/>
        <a:p>
          <a:r>
            <a:rPr lang="en-GB"/>
            <a:t>“</a:t>
          </a:r>
          <a:r>
            <a:rPr lang="en-GB" i="1"/>
            <a:t>the setting for the final settlement of disputes, whether between the state and one of its citizens said to have committed a wrong against the state, or between individuals.”</a:t>
          </a:r>
          <a:r>
            <a:rPr lang="en-GB"/>
            <a:t>   </a:t>
          </a:r>
          <a:r>
            <a:rPr lang="en-GB" u="sng"/>
            <a:t>Berlins and Dyer, The Law Machine</a:t>
          </a:r>
          <a:endParaRPr lang="en-US"/>
        </a:p>
      </dgm:t>
    </dgm:pt>
    <dgm:pt modelId="{32269D63-A844-4B2D-85AD-E6F406D0CEE5}" type="parTrans" cxnId="{A96A69B4-943F-4BE2-8E04-7555A09A7396}">
      <dgm:prSet/>
      <dgm:spPr/>
      <dgm:t>
        <a:bodyPr/>
        <a:lstStyle/>
        <a:p>
          <a:endParaRPr lang="en-US"/>
        </a:p>
      </dgm:t>
    </dgm:pt>
    <dgm:pt modelId="{4BC1616D-8A1F-4AF8-8172-AA2E9ED62C1B}" type="sibTrans" cxnId="{A96A69B4-943F-4BE2-8E04-7555A09A7396}">
      <dgm:prSet/>
      <dgm:spPr/>
      <dgm:t>
        <a:bodyPr/>
        <a:lstStyle/>
        <a:p>
          <a:endParaRPr lang="en-US"/>
        </a:p>
      </dgm:t>
    </dgm:pt>
    <dgm:pt modelId="{2F7DCDA5-E0BC-4B5B-BB43-EF59D31507A4}">
      <dgm:prSet/>
      <dgm:spPr/>
      <dgm:t>
        <a:bodyPr/>
        <a:lstStyle/>
        <a:p>
          <a:r>
            <a:rPr lang="en-GB"/>
            <a:t>Courts are also rule makers</a:t>
          </a:r>
          <a:endParaRPr lang="en-US"/>
        </a:p>
      </dgm:t>
    </dgm:pt>
    <dgm:pt modelId="{DE211C5E-D7D1-4C2E-A172-AF865CE991BF}" type="parTrans" cxnId="{A3B22BE9-C6B1-4ADC-8ECD-F0230D9AD886}">
      <dgm:prSet/>
      <dgm:spPr/>
      <dgm:t>
        <a:bodyPr/>
        <a:lstStyle/>
        <a:p>
          <a:endParaRPr lang="en-US"/>
        </a:p>
      </dgm:t>
    </dgm:pt>
    <dgm:pt modelId="{4C902738-166E-412C-9F15-33BCE90CC531}" type="sibTrans" cxnId="{A3B22BE9-C6B1-4ADC-8ECD-F0230D9AD886}">
      <dgm:prSet/>
      <dgm:spPr/>
      <dgm:t>
        <a:bodyPr/>
        <a:lstStyle/>
        <a:p>
          <a:endParaRPr lang="en-US"/>
        </a:p>
      </dgm:t>
    </dgm:pt>
    <dgm:pt modelId="{DAAB51CD-8AF4-46CC-B5D0-8319FCB40552}" type="pres">
      <dgm:prSet presAssocID="{055C5079-04D8-4E45-B51F-D81070283F41}" presName="root" presStyleCnt="0">
        <dgm:presLayoutVars>
          <dgm:dir/>
          <dgm:resizeHandles val="exact"/>
        </dgm:presLayoutVars>
      </dgm:prSet>
      <dgm:spPr/>
    </dgm:pt>
    <dgm:pt modelId="{AEDBF318-91B1-406D-8BB6-54D7BDF24662}" type="pres">
      <dgm:prSet presAssocID="{B3881888-67CB-4754-821E-36EF7EE1839A}" presName="compNode" presStyleCnt="0"/>
      <dgm:spPr/>
    </dgm:pt>
    <dgm:pt modelId="{D1268437-4BE0-45E2-A06D-E7B9D8B8F5D0}" type="pres">
      <dgm:prSet presAssocID="{B3881888-67CB-4754-821E-36EF7EE1839A}" presName="bgRect" presStyleLbl="bgShp" presStyleIdx="0" presStyleCnt="3"/>
      <dgm:spPr/>
    </dgm:pt>
    <dgm:pt modelId="{302A0297-FD1F-4CA9-B69A-7AB456019A60}" type="pres">
      <dgm:prSet presAssocID="{B3881888-67CB-4754-821E-36EF7EE1839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C2993139-6DF4-4982-A670-935EB7F6CED3}" type="pres">
      <dgm:prSet presAssocID="{B3881888-67CB-4754-821E-36EF7EE1839A}" presName="spaceRect" presStyleCnt="0"/>
      <dgm:spPr/>
    </dgm:pt>
    <dgm:pt modelId="{BF5709FD-3C7C-47A3-BAEA-A5ED360A3B79}" type="pres">
      <dgm:prSet presAssocID="{B3881888-67CB-4754-821E-36EF7EE1839A}" presName="parTx" presStyleLbl="revTx" presStyleIdx="0" presStyleCnt="3">
        <dgm:presLayoutVars>
          <dgm:chMax val="0"/>
          <dgm:chPref val="0"/>
        </dgm:presLayoutVars>
      </dgm:prSet>
      <dgm:spPr/>
    </dgm:pt>
    <dgm:pt modelId="{B914948B-CBD0-4505-A0B4-310DCCED47E3}" type="pres">
      <dgm:prSet presAssocID="{68DF3C8F-3AF2-4390-BAFC-0D0AF121764F}" presName="sibTrans" presStyleCnt="0"/>
      <dgm:spPr/>
    </dgm:pt>
    <dgm:pt modelId="{B7D59D55-EF49-4A3A-B941-1738A87468D5}" type="pres">
      <dgm:prSet presAssocID="{D5006845-E1F6-4C21-8F12-E68D3C183ECF}" presName="compNode" presStyleCnt="0"/>
      <dgm:spPr/>
    </dgm:pt>
    <dgm:pt modelId="{D96B30B6-EDEA-4BBB-90F1-13ABB12B61A5}" type="pres">
      <dgm:prSet presAssocID="{D5006845-E1F6-4C21-8F12-E68D3C183ECF}" presName="bgRect" presStyleLbl="bgShp" presStyleIdx="1" presStyleCnt="3"/>
      <dgm:spPr/>
    </dgm:pt>
    <dgm:pt modelId="{4159AC48-3FDC-42B3-9669-B965FDDB7CF5}" type="pres">
      <dgm:prSet presAssocID="{D5006845-E1F6-4C21-8F12-E68D3C183EC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2146D8A5-7496-4CE1-813E-09CA61228E84}" type="pres">
      <dgm:prSet presAssocID="{D5006845-E1F6-4C21-8F12-E68D3C183ECF}" presName="spaceRect" presStyleCnt="0"/>
      <dgm:spPr/>
    </dgm:pt>
    <dgm:pt modelId="{38D48C3B-CA54-41B8-93D0-B7A962DE0E53}" type="pres">
      <dgm:prSet presAssocID="{D5006845-E1F6-4C21-8F12-E68D3C183ECF}" presName="parTx" presStyleLbl="revTx" presStyleIdx="1" presStyleCnt="3">
        <dgm:presLayoutVars>
          <dgm:chMax val="0"/>
          <dgm:chPref val="0"/>
        </dgm:presLayoutVars>
      </dgm:prSet>
      <dgm:spPr/>
    </dgm:pt>
    <dgm:pt modelId="{3B212B38-B0A4-4B4F-BF25-FAC1F5D279D5}" type="pres">
      <dgm:prSet presAssocID="{4BC1616D-8A1F-4AF8-8172-AA2E9ED62C1B}" presName="sibTrans" presStyleCnt="0"/>
      <dgm:spPr/>
    </dgm:pt>
    <dgm:pt modelId="{06D466F6-78BB-43C3-8611-5128A38B8115}" type="pres">
      <dgm:prSet presAssocID="{2F7DCDA5-E0BC-4B5B-BB43-EF59D31507A4}" presName="compNode" presStyleCnt="0"/>
      <dgm:spPr/>
    </dgm:pt>
    <dgm:pt modelId="{FC614A08-9273-451A-A1BB-A2614C8B4802}" type="pres">
      <dgm:prSet presAssocID="{2F7DCDA5-E0BC-4B5B-BB43-EF59D31507A4}" presName="bgRect" presStyleLbl="bgShp" presStyleIdx="2" presStyleCnt="3"/>
      <dgm:spPr/>
    </dgm:pt>
    <dgm:pt modelId="{328A749B-D8CA-4703-AFAD-1807DAAE19F7}" type="pres">
      <dgm:prSet presAssocID="{2F7DCDA5-E0BC-4B5B-BB43-EF59D31507A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5678BD73-4A0A-4CCD-B18C-FFC68C505DC6}" type="pres">
      <dgm:prSet presAssocID="{2F7DCDA5-E0BC-4B5B-BB43-EF59D31507A4}" presName="spaceRect" presStyleCnt="0"/>
      <dgm:spPr/>
    </dgm:pt>
    <dgm:pt modelId="{0BCBF852-9A08-45DA-8AC9-8F3F9C121BD2}" type="pres">
      <dgm:prSet presAssocID="{2F7DCDA5-E0BC-4B5B-BB43-EF59D31507A4}" presName="parTx" presStyleLbl="revTx" presStyleIdx="2" presStyleCnt="3">
        <dgm:presLayoutVars>
          <dgm:chMax val="0"/>
          <dgm:chPref val="0"/>
        </dgm:presLayoutVars>
      </dgm:prSet>
      <dgm:spPr/>
    </dgm:pt>
  </dgm:ptLst>
  <dgm:cxnLst>
    <dgm:cxn modelId="{24D4F818-7983-436D-8E1C-C1966D93914F}" srcId="{055C5079-04D8-4E45-B51F-D81070283F41}" destId="{B3881888-67CB-4754-821E-36EF7EE1839A}" srcOrd="0" destOrd="0" parTransId="{71B12799-6CF9-4667-AEE0-CF5BDD9705D8}" sibTransId="{68DF3C8F-3AF2-4390-BAFC-0D0AF121764F}"/>
    <dgm:cxn modelId="{1A9E546E-37A1-4492-8C64-921D1D979F45}" type="presOf" srcId="{055C5079-04D8-4E45-B51F-D81070283F41}" destId="{DAAB51CD-8AF4-46CC-B5D0-8319FCB40552}" srcOrd="0" destOrd="0" presId="urn:microsoft.com/office/officeart/2018/2/layout/IconVerticalSolidList"/>
    <dgm:cxn modelId="{2FE94071-41B8-4212-B057-A5445386B8BE}" type="presOf" srcId="{B3881888-67CB-4754-821E-36EF7EE1839A}" destId="{BF5709FD-3C7C-47A3-BAEA-A5ED360A3B79}" srcOrd="0" destOrd="0" presId="urn:microsoft.com/office/officeart/2018/2/layout/IconVerticalSolidList"/>
    <dgm:cxn modelId="{5F0AB183-4C69-4E79-BB29-E7C0A71CA1E4}" type="presOf" srcId="{D5006845-E1F6-4C21-8F12-E68D3C183ECF}" destId="{38D48C3B-CA54-41B8-93D0-B7A962DE0E53}" srcOrd="0" destOrd="0" presId="urn:microsoft.com/office/officeart/2018/2/layout/IconVerticalSolidList"/>
    <dgm:cxn modelId="{A96A69B4-943F-4BE2-8E04-7555A09A7396}" srcId="{055C5079-04D8-4E45-B51F-D81070283F41}" destId="{D5006845-E1F6-4C21-8F12-E68D3C183ECF}" srcOrd="1" destOrd="0" parTransId="{32269D63-A844-4B2D-85AD-E6F406D0CEE5}" sibTransId="{4BC1616D-8A1F-4AF8-8172-AA2E9ED62C1B}"/>
    <dgm:cxn modelId="{A3B22BE9-C6B1-4ADC-8ECD-F0230D9AD886}" srcId="{055C5079-04D8-4E45-B51F-D81070283F41}" destId="{2F7DCDA5-E0BC-4B5B-BB43-EF59D31507A4}" srcOrd="2" destOrd="0" parTransId="{DE211C5E-D7D1-4C2E-A172-AF865CE991BF}" sibTransId="{4C902738-166E-412C-9F15-33BCE90CC531}"/>
    <dgm:cxn modelId="{0CD98DFC-5E45-4D20-9987-738ABE72F101}" type="presOf" srcId="{2F7DCDA5-E0BC-4B5B-BB43-EF59D31507A4}" destId="{0BCBF852-9A08-45DA-8AC9-8F3F9C121BD2}" srcOrd="0" destOrd="0" presId="urn:microsoft.com/office/officeart/2018/2/layout/IconVerticalSolidList"/>
    <dgm:cxn modelId="{560B00BE-4DD5-41A0-A6EC-BFAF818AEF68}" type="presParOf" srcId="{DAAB51CD-8AF4-46CC-B5D0-8319FCB40552}" destId="{AEDBF318-91B1-406D-8BB6-54D7BDF24662}" srcOrd="0" destOrd="0" presId="urn:microsoft.com/office/officeart/2018/2/layout/IconVerticalSolidList"/>
    <dgm:cxn modelId="{C6183A82-6E2F-419E-AA2C-13BB54EABCE4}" type="presParOf" srcId="{AEDBF318-91B1-406D-8BB6-54D7BDF24662}" destId="{D1268437-4BE0-45E2-A06D-E7B9D8B8F5D0}" srcOrd="0" destOrd="0" presId="urn:microsoft.com/office/officeart/2018/2/layout/IconVerticalSolidList"/>
    <dgm:cxn modelId="{FFC52446-D659-43DD-89CC-8143B22F4549}" type="presParOf" srcId="{AEDBF318-91B1-406D-8BB6-54D7BDF24662}" destId="{302A0297-FD1F-4CA9-B69A-7AB456019A60}" srcOrd="1" destOrd="0" presId="urn:microsoft.com/office/officeart/2018/2/layout/IconVerticalSolidList"/>
    <dgm:cxn modelId="{196766C1-6FAF-4F43-83FE-B1583A2AA9C4}" type="presParOf" srcId="{AEDBF318-91B1-406D-8BB6-54D7BDF24662}" destId="{C2993139-6DF4-4982-A670-935EB7F6CED3}" srcOrd="2" destOrd="0" presId="urn:microsoft.com/office/officeart/2018/2/layout/IconVerticalSolidList"/>
    <dgm:cxn modelId="{BDF2EAF9-5301-48CE-9236-B2E4F3547DCD}" type="presParOf" srcId="{AEDBF318-91B1-406D-8BB6-54D7BDF24662}" destId="{BF5709FD-3C7C-47A3-BAEA-A5ED360A3B79}" srcOrd="3" destOrd="0" presId="urn:microsoft.com/office/officeart/2018/2/layout/IconVerticalSolidList"/>
    <dgm:cxn modelId="{5BC2D022-261C-4E41-ACBD-766893E4BFE1}" type="presParOf" srcId="{DAAB51CD-8AF4-46CC-B5D0-8319FCB40552}" destId="{B914948B-CBD0-4505-A0B4-310DCCED47E3}" srcOrd="1" destOrd="0" presId="urn:microsoft.com/office/officeart/2018/2/layout/IconVerticalSolidList"/>
    <dgm:cxn modelId="{F51A55F5-3629-4160-8203-A56684C65158}" type="presParOf" srcId="{DAAB51CD-8AF4-46CC-B5D0-8319FCB40552}" destId="{B7D59D55-EF49-4A3A-B941-1738A87468D5}" srcOrd="2" destOrd="0" presId="urn:microsoft.com/office/officeart/2018/2/layout/IconVerticalSolidList"/>
    <dgm:cxn modelId="{F58ABA00-BD35-4326-B5CD-B64107839440}" type="presParOf" srcId="{B7D59D55-EF49-4A3A-B941-1738A87468D5}" destId="{D96B30B6-EDEA-4BBB-90F1-13ABB12B61A5}" srcOrd="0" destOrd="0" presId="urn:microsoft.com/office/officeart/2018/2/layout/IconVerticalSolidList"/>
    <dgm:cxn modelId="{ECE297CB-D522-4B3E-BDC3-0F7B69B962E8}" type="presParOf" srcId="{B7D59D55-EF49-4A3A-B941-1738A87468D5}" destId="{4159AC48-3FDC-42B3-9669-B965FDDB7CF5}" srcOrd="1" destOrd="0" presId="urn:microsoft.com/office/officeart/2018/2/layout/IconVerticalSolidList"/>
    <dgm:cxn modelId="{FB1E3E87-16EA-4860-9303-69B4AE8F4493}" type="presParOf" srcId="{B7D59D55-EF49-4A3A-B941-1738A87468D5}" destId="{2146D8A5-7496-4CE1-813E-09CA61228E84}" srcOrd="2" destOrd="0" presId="urn:microsoft.com/office/officeart/2018/2/layout/IconVerticalSolidList"/>
    <dgm:cxn modelId="{1B8E5B29-C56F-4C71-BF24-BCC02AE95CBB}" type="presParOf" srcId="{B7D59D55-EF49-4A3A-B941-1738A87468D5}" destId="{38D48C3B-CA54-41B8-93D0-B7A962DE0E53}" srcOrd="3" destOrd="0" presId="urn:microsoft.com/office/officeart/2018/2/layout/IconVerticalSolidList"/>
    <dgm:cxn modelId="{F641FCE3-DBC2-437F-893C-79311A443CE9}" type="presParOf" srcId="{DAAB51CD-8AF4-46CC-B5D0-8319FCB40552}" destId="{3B212B38-B0A4-4B4F-BF25-FAC1F5D279D5}" srcOrd="3" destOrd="0" presId="urn:microsoft.com/office/officeart/2018/2/layout/IconVerticalSolidList"/>
    <dgm:cxn modelId="{81FC10E6-F8FC-491F-A3EF-E2C5ED3B8322}" type="presParOf" srcId="{DAAB51CD-8AF4-46CC-B5D0-8319FCB40552}" destId="{06D466F6-78BB-43C3-8611-5128A38B8115}" srcOrd="4" destOrd="0" presId="urn:microsoft.com/office/officeart/2018/2/layout/IconVerticalSolidList"/>
    <dgm:cxn modelId="{5174617A-3243-4E49-BFE9-406E85406E31}" type="presParOf" srcId="{06D466F6-78BB-43C3-8611-5128A38B8115}" destId="{FC614A08-9273-451A-A1BB-A2614C8B4802}" srcOrd="0" destOrd="0" presId="urn:microsoft.com/office/officeart/2018/2/layout/IconVerticalSolidList"/>
    <dgm:cxn modelId="{ED692797-9877-4833-8A9B-E83C17268F4E}" type="presParOf" srcId="{06D466F6-78BB-43C3-8611-5128A38B8115}" destId="{328A749B-D8CA-4703-AFAD-1807DAAE19F7}" srcOrd="1" destOrd="0" presId="urn:microsoft.com/office/officeart/2018/2/layout/IconVerticalSolidList"/>
    <dgm:cxn modelId="{4FAC74BB-223A-45CF-AD13-DF93E7A20C01}" type="presParOf" srcId="{06D466F6-78BB-43C3-8611-5128A38B8115}" destId="{5678BD73-4A0A-4CCD-B18C-FFC68C505DC6}" srcOrd="2" destOrd="0" presId="urn:microsoft.com/office/officeart/2018/2/layout/IconVerticalSolidList"/>
    <dgm:cxn modelId="{E28DE44B-1DCF-4C1B-84C2-10A15339FA93}" type="presParOf" srcId="{06D466F6-78BB-43C3-8611-5128A38B8115}" destId="{0BCBF852-9A08-45DA-8AC9-8F3F9C121BD2}"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E24513B-4FD9-46E6-9219-AFB1D7EE630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6AAEC43-B34F-4155-8A16-DE0401D13AFB}">
      <dgm:prSet/>
      <dgm:spPr/>
      <dgm:t>
        <a:bodyPr/>
        <a:lstStyle/>
        <a:p>
          <a:r>
            <a:rPr lang="en-GB"/>
            <a:t>Courts within the ELS can be organised strictly in terms of their function i.e. whether a court hears cases of first instance or appeal cases.</a:t>
          </a:r>
          <a:endParaRPr lang="en-US"/>
        </a:p>
      </dgm:t>
    </dgm:pt>
    <dgm:pt modelId="{12E11208-5D94-4B9F-B275-09E281246233}" type="parTrans" cxnId="{B6D40BCA-3C44-422C-B799-DCDEB61F2FE0}">
      <dgm:prSet/>
      <dgm:spPr/>
      <dgm:t>
        <a:bodyPr/>
        <a:lstStyle/>
        <a:p>
          <a:endParaRPr lang="en-US"/>
        </a:p>
      </dgm:t>
    </dgm:pt>
    <dgm:pt modelId="{E633AF83-978B-4579-992E-282896F753E1}" type="sibTrans" cxnId="{B6D40BCA-3C44-422C-B799-DCDEB61F2FE0}">
      <dgm:prSet/>
      <dgm:spPr/>
      <dgm:t>
        <a:bodyPr/>
        <a:lstStyle/>
        <a:p>
          <a:endParaRPr lang="en-US"/>
        </a:p>
      </dgm:t>
    </dgm:pt>
    <dgm:pt modelId="{F42BE1CB-A25E-480D-A4E2-6BD4AC7E933F}">
      <dgm:prSet/>
      <dgm:spPr/>
      <dgm:t>
        <a:bodyPr/>
        <a:lstStyle/>
        <a:p>
          <a:r>
            <a:rPr lang="en-GB"/>
            <a:t>Cases </a:t>
          </a:r>
          <a:r>
            <a:rPr lang="en-GB" u="sng"/>
            <a:t>begin their lives</a:t>
          </a:r>
          <a:r>
            <a:rPr lang="en-GB"/>
            <a:t> in a court of first instance and can be </a:t>
          </a:r>
          <a:r>
            <a:rPr lang="en-GB" u="sng"/>
            <a:t>appealed to</a:t>
          </a:r>
          <a:r>
            <a:rPr lang="en-GB"/>
            <a:t> appellate courts.</a:t>
          </a:r>
          <a:endParaRPr lang="en-US"/>
        </a:p>
      </dgm:t>
    </dgm:pt>
    <dgm:pt modelId="{FCE3BFA7-6BD6-47A8-9DBE-A9EF5F44810A}" type="parTrans" cxnId="{41CB26BA-34B1-4294-92AF-751D9CC4A1A4}">
      <dgm:prSet/>
      <dgm:spPr/>
      <dgm:t>
        <a:bodyPr/>
        <a:lstStyle/>
        <a:p>
          <a:endParaRPr lang="en-US"/>
        </a:p>
      </dgm:t>
    </dgm:pt>
    <dgm:pt modelId="{D63EE716-BF29-46B3-9830-FD7154A358C4}" type="sibTrans" cxnId="{41CB26BA-34B1-4294-92AF-751D9CC4A1A4}">
      <dgm:prSet/>
      <dgm:spPr/>
      <dgm:t>
        <a:bodyPr/>
        <a:lstStyle/>
        <a:p>
          <a:endParaRPr lang="en-US"/>
        </a:p>
      </dgm:t>
    </dgm:pt>
    <dgm:pt modelId="{08953678-A803-447A-820C-1B363C0F33D0}" type="pres">
      <dgm:prSet presAssocID="{BE24513B-4FD9-46E6-9219-AFB1D7EE6303}" presName="root" presStyleCnt="0">
        <dgm:presLayoutVars>
          <dgm:dir/>
          <dgm:resizeHandles val="exact"/>
        </dgm:presLayoutVars>
      </dgm:prSet>
      <dgm:spPr/>
    </dgm:pt>
    <dgm:pt modelId="{F75868BD-C437-445F-BEA1-91EE94A2547C}" type="pres">
      <dgm:prSet presAssocID="{F6AAEC43-B34F-4155-8A16-DE0401D13AFB}" presName="compNode" presStyleCnt="0"/>
      <dgm:spPr/>
    </dgm:pt>
    <dgm:pt modelId="{DF6B27A2-187C-46B0-8661-A8EF3E97EE61}" type="pres">
      <dgm:prSet presAssocID="{F6AAEC43-B34F-4155-8A16-DE0401D13AFB}" presName="bgRect" presStyleLbl="bgShp" presStyleIdx="0" presStyleCnt="2"/>
      <dgm:spPr/>
    </dgm:pt>
    <dgm:pt modelId="{D7E4AFF5-374D-4339-BFC4-19CEC4F00285}" type="pres">
      <dgm:prSet presAssocID="{F6AAEC43-B34F-4155-8A16-DE0401D13AF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F414CC65-5A52-4CFD-A90A-B788D886C68F}" type="pres">
      <dgm:prSet presAssocID="{F6AAEC43-B34F-4155-8A16-DE0401D13AFB}" presName="spaceRect" presStyleCnt="0"/>
      <dgm:spPr/>
    </dgm:pt>
    <dgm:pt modelId="{ECC85B6B-34DF-44E4-B918-CA15F3DDD7BE}" type="pres">
      <dgm:prSet presAssocID="{F6AAEC43-B34F-4155-8A16-DE0401D13AFB}" presName="parTx" presStyleLbl="revTx" presStyleIdx="0" presStyleCnt="2">
        <dgm:presLayoutVars>
          <dgm:chMax val="0"/>
          <dgm:chPref val="0"/>
        </dgm:presLayoutVars>
      </dgm:prSet>
      <dgm:spPr/>
    </dgm:pt>
    <dgm:pt modelId="{EBAB552B-1FB6-44A3-BF28-2B0B273A75D7}" type="pres">
      <dgm:prSet presAssocID="{E633AF83-978B-4579-992E-282896F753E1}" presName="sibTrans" presStyleCnt="0"/>
      <dgm:spPr/>
    </dgm:pt>
    <dgm:pt modelId="{24E065B0-F5F9-43FE-ADB2-1D44062B51BF}" type="pres">
      <dgm:prSet presAssocID="{F42BE1CB-A25E-480D-A4E2-6BD4AC7E933F}" presName="compNode" presStyleCnt="0"/>
      <dgm:spPr/>
    </dgm:pt>
    <dgm:pt modelId="{CC898D93-D129-4970-8E35-8E277CD3B87F}" type="pres">
      <dgm:prSet presAssocID="{F42BE1CB-A25E-480D-A4E2-6BD4AC7E933F}" presName="bgRect" presStyleLbl="bgShp" presStyleIdx="1" presStyleCnt="2"/>
      <dgm:spPr/>
    </dgm:pt>
    <dgm:pt modelId="{DCE9EEEA-6948-4BC9-BCF1-9F6273061D61}" type="pres">
      <dgm:prSet presAssocID="{F42BE1CB-A25E-480D-A4E2-6BD4AC7E933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F1A989EE-74B4-4833-BD42-793093657D8E}" type="pres">
      <dgm:prSet presAssocID="{F42BE1CB-A25E-480D-A4E2-6BD4AC7E933F}" presName="spaceRect" presStyleCnt="0"/>
      <dgm:spPr/>
    </dgm:pt>
    <dgm:pt modelId="{95D4C66C-D4B0-40FD-B80A-4BCBD55F3022}" type="pres">
      <dgm:prSet presAssocID="{F42BE1CB-A25E-480D-A4E2-6BD4AC7E933F}" presName="parTx" presStyleLbl="revTx" presStyleIdx="1" presStyleCnt="2">
        <dgm:presLayoutVars>
          <dgm:chMax val="0"/>
          <dgm:chPref val="0"/>
        </dgm:presLayoutVars>
      </dgm:prSet>
      <dgm:spPr/>
    </dgm:pt>
  </dgm:ptLst>
  <dgm:cxnLst>
    <dgm:cxn modelId="{6646052B-EC6B-4221-8F66-0EDF00B859AB}" type="presOf" srcId="{F42BE1CB-A25E-480D-A4E2-6BD4AC7E933F}" destId="{95D4C66C-D4B0-40FD-B80A-4BCBD55F3022}" srcOrd="0" destOrd="0" presId="urn:microsoft.com/office/officeart/2018/2/layout/IconVerticalSolidList"/>
    <dgm:cxn modelId="{41E23051-7A64-4902-BDC8-408447A4DB9C}" type="presOf" srcId="{BE24513B-4FD9-46E6-9219-AFB1D7EE6303}" destId="{08953678-A803-447A-820C-1B363C0F33D0}" srcOrd="0" destOrd="0" presId="urn:microsoft.com/office/officeart/2018/2/layout/IconVerticalSolidList"/>
    <dgm:cxn modelId="{41CB26BA-34B1-4294-92AF-751D9CC4A1A4}" srcId="{BE24513B-4FD9-46E6-9219-AFB1D7EE6303}" destId="{F42BE1CB-A25E-480D-A4E2-6BD4AC7E933F}" srcOrd="1" destOrd="0" parTransId="{FCE3BFA7-6BD6-47A8-9DBE-A9EF5F44810A}" sibTransId="{D63EE716-BF29-46B3-9830-FD7154A358C4}"/>
    <dgm:cxn modelId="{B6D40BCA-3C44-422C-B799-DCDEB61F2FE0}" srcId="{BE24513B-4FD9-46E6-9219-AFB1D7EE6303}" destId="{F6AAEC43-B34F-4155-8A16-DE0401D13AFB}" srcOrd="0" destOrd="0" parTransId="{12E11208-5D94-4B9F-B275-09E281246233}" sibTransId="{E633AF83-978B-4579-992E-282896F753E1}"/>
    <dgm:cxn modelId="{20756ED9-0B56-44E1-9F75-B82EFD72B415}" type="presOf" srcId="{F6AAEC43-B34F-4155-8A16-DE0401D13AFB}" destId="{ECC85B6B-34DF-44E4-B918-CA15F3DDD7BE}" srcOrd="0" destOrd="0" presId="urn:microsoft.com/office/officeart/2018/2/layout/IconVerticalSolidList"/>
    <dgm:cxn modelId="{BD5BE01C-3008-4637-B5D2-1591B1972E1E}" type="presParOf" srcId="{08953678-A803-447A-820C-1B363C0F33D0}" destId="{F75868BD-C437-445F-BEA1-91EE94A2547C}" srcOrd="0" destOrd="0" presId="urn:microsoft.com/office/officeart/2018/2/layout/IconVerticalSolidList"/>
    <dgm:cxn modelId="{63AF4D57-2360-4278-A590-A96D0BD3BDBF}" type="presParOf" srcId="{F75868BD-C437-445F-BEA1-91EE94A2547C}" destId="{DF6B27A2-187C-46B0-8661-A8EF3E97EE61}" srcOrd="0" destOrd="0" presId="urn:microsoft.com/office/officeart/2018/2/layout/IconVerticalSolidList"/>
    <dgm:cxn modelId="{D4CB4B44-EC59-423B-9369-281D9D0F3838}" type="presParOf" srcId="{F75868BD-C437-445F-BEA1-91EE94A2547C}" destId="{D7E4AFF5-374D-4339-BFC4-19CEC4F00285}" srcOrd="1" destOrd="0" presId="urn:microsoft.com/office/officeart/2018/2/layout/IconVerticalSolidList"/>
    <dgm:cxn modelId="{3076F084-5DA5-4DCD-B388-EA65DCBFC4B9}" type="presParOf" srcId="{F75868BD-C437-445F-BEA1-91EE94A2547C}" destId="{F414CC65-5A52-4CFD-A90A-B788D886C68F}" srcOrd="2" destOrd="0" presId="urn:microsoft.com/office/officeart/2018/2/layout/IconVerticalSolidList"/>
    <dgm:cxn modelId="{8ECBD770-968B-4DC4-9C39-53A0EC3FF39E}" type="presParOf" srcId="{F75868BD-C437-445F-BEA1-91EE94A2547C}" destId="{ECC85B6B-34DF-44E4-B918-CA15F3DDD7BE}" srcOrd="3" destOrd="0" presId="urn:microsoft.com/office/officeart/2018/2/layout/IconVerticalSolidList"/>
    <dgm:cxn modelId="{0FAA58C5-C5B2-47F1-B119-5F83BE08D194}" type="presParOf" srcId="{08953678-A803-447A-820C-1B363C0F33D0}" destId="{EBAB552B-1FB6-44A3-BF28-2B0B273A75D7}" srcOrd="1" destOrd="0" presId="urn:microsoft.com/office/officeart/2018/2/layout/IconVerticalSolidList"/>
    <dgm:cxn modelId="{9CF85D5E-C64D-4E42-9AAD-0EACEC740D54}" type="presParOf" srcId="{08953678-A803-447A-820C-1B363C0F33D0}" destId="{24E065B0-F5F9-43FE-ADB2-1D44062B51BF}" srcOrd="2" destOrd="0" presId="urn:microsoft.com/office/officeart/2018/2/layout/IconVerticalSolidList"/>
    <dgm:cxn modelId="{42D371D9-930F-4D2B-8FC9-6D96340B28FC}" type="presParOf" srcId="{24E065B0-F5F9-43FE-ADB2-1D44062B51BF}" destId="{CC898D93-D129-4970-8E35-8E277CD3B87F}" srcOrd="0" destOrd="0" presId="urn:microsoft.com/office/officeart/2018/2/layout/IconVerticalSolidList"/>
    <dgm:cxn modelId="{450D5271-D359-41AE-90B8-3384A81E4267}" type="presParOf" srcId="{24E065B0-F5F9-43FE-ADB2-1D44062B51BF}" destId="{DCE9EEEA-6948-4BC9-BCF1-9F6273061D61}" srcOrd="1" destOrd="0" presId="urn:microsoft.com/office/officeart/2018/2/layout/IconVerticalSolidList"/>
    <dgm:cxn modelId="{4860E5C5-598E-4337-ACA5-273D3D35E531}" type="presParOf" srcId="{24E065B0-F5F9-43FE-ADB2-1D44062B51BF}" destId="{F1A989EE-74B4-4833-BD42-793093657D8E}" srcOrd="2" destOrd="0" presId="urn:microsoft.com/office/officeart/2018/2/layout/IconVerticalSolidList"/>
    <dgm:cxn modelId="{73DF977A-D68E-4620-A791-0241E6AAC7A6}" type="presParOf" srcId="{24E065B0-F5F9-43FE-ADB2-1D44062B51BF}" destId="{95D4C66C-D4B0-40FD-B80A-4BCBD55F3022}"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91CD16-C772-4EA2-AF5F-20B8EBE840BA}"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B248B910-03A7-484F-8B70-369B33DE208C}">
      <dgm:prSet/>
      <dgm:spPr/>
      <dgm:t>
        <a:bodyPr/>
        <a:lstStyle/>
        <a:p>
          <a:r>
            <a:rPr lang="en-GB" u="sng"/>
            <a:t>Name the 2 civil courts of </a:t>
          </a:r>
          <a:r>
            <a:rPr lang="en-GB" b="1" u="sng"/>
            <a:t>first instance</a:t>
          </a:r>
          <a:endParaRPr lang="en-US"/>
        </a:p>
      </dgm:t>
    </dgm:pt>
    <dgm:pt modelId="{01AA1973-75DE-4CA9-BDE0-CC994DEA3A21}" type="parTrans" cxnId="{AB2C702F-1F0E-4FE3-B711-D12D43B5BF0E}">
      <dgm:prSet/>
      <dgm:spPr/>
      <dgm:t>
        <a:bodyPr/>
        <a:lstStyle/>
        <a:p>
          <a:endParaRPr lang="en-US"/>
        </a:p>
      </dgm:t>
    </dgm:pt>
    <dgm:pt modelId="{A40D9942-4FB0-403B-B16C-4ADEC03D940F}" type="sibTrans" cxnId="{AB2C702F-1F0E-4FE3-B711-D12D43B5BF0E}">
      <dgm:prSet phldrT="01" phldr="0"/>
      <dgm:spPr/>
      <dgm:t>
        <a:bodyPr/>
        <a:lstStyle/>
        <a:p>
          <a:r>
            <a:rPr lang="en-US"/>
            <a:t>01</a:t>
          </a:r>
        </a:p>
      </dgm:t>
    </dgm:pt>
    <dgm:pt modelId="{E7607F6B-FA00-4A46-B48F-F1100D7CE7E1}">
      <dgm:prSet/>
      <dgm:spPr/>
      <dgm:t>
        <a:bodyPr/>
        <a:lstStyle/>
        <a:p>
          <a:r>
            <a:rPr lang="en-GB"/>
            <a:t>County Court and High Court</a:t>
          </a:r>
          <a:endParaRPr lang="en-US"/>
        </a:p>
      </dgm:t>
    </dgm:pt>
    <dgm:pt modelId="{D5B85A4D-7A5D-41C7-BE98-15324E60D627}" type="parTrans" cxnId="{5A354D04-E83A-4D67-ABD4-9CAFFD7F2B63}">
      <dgm:prSet/>
      <dgm:spPr/>
      <dgm:t>
        <a:bodyPr/>
        <a:lstStyle/>
        <a:p>
          <a:endParaRPr lang="en-US"/>
        </a:p>
      </dgm:t>
    </dgm:pt>
    <dgm:pt modelId="{F66BEACF-946E-428C-BD5C-4AE5F57F504B}" type="sibTrans" cxnId="{5A354D04-E83A-4D67-ABD4-9CAFFD7F2B63}">
      <dgm:prSet/>
      <dgm:spPr/>
      <dgm:t>
        <a:bodyPr/>
        <a:lstStyle/>
        <a:p>
          <a:endParaRPr lang="en-US"/>
        </a:p>
      </dgm:t>
    </dgm:pt>
    <dgm:pt modelId="{C835459F-68EE-485E-B321-9E59F67B6DEC}">
      <dgm:prSet/>
      <dgm:spPr/>
      <dgm:t>
        <a:bodyPr/>
        <a:lstStyle/>
        <a:p>
          <a:r>
            <a:rPr lang="en-GB" u="sng"/>
            <a:t>Name the 2 criminal courts of </a:t>
          </a:r>
          <a:r>
            <a:rPr lang="en-GB" b="1" u="sng"/>
            <a:t>first instance</a:t>
          </a:r>
          <a:endParaRPr lang="en-US"/>
        </a:p>
      </dgm:t>
    </dgm:pt>
    <dgm:pt modelId="{8976603A-19C5-4120-9D43-747F2CAD6F1D}" type="parTrans" cxnId="{2F275C65-2358-406A-812F-21F8C055ABB9}">
      <dgm:prSet/>
      <dgm:spPr/>
      <dgm:t>
        <a:bodyPr/>
        <a:lstStyle/>
        <a:p>
          <a:endParaRPr lang="en-US"/>
        </a:p>
      </dgm:t>
    </dgm:pt>
    <dgm:pt modelId="{C4492D33-41E9-4F27-A250-3610AADAED6A}" type="sibTrans" cxnId="{2F275C65-2358-406A-812F-21F8C055ABB9}">
      <dgm:prSet phldrT="02" phldr="0"/>
      <dgm:spPr/>
      <dgm:t>
        <a:bodyPr/>
        <a:lstStyle/>
        <a:p>
          <a:r>
            <a:rPr lang="en-US"/>
            <a:t>02</a:t>
          </a:r>
        </a:p>
      </dgm:t>
    </dgm:pt>
    <dgm:pt modelId="{50711207-F0F0-4161-8A89-6FD5849BD750}">
      <dgm:prSet/>
      <dgm:spPr/>
      <dgm:t>
        <a:bodyPr/>
        <a:lstStyle/>
        <a:p>
          <a:r>
            <a:rPr lang="en-GB"/>
            <a:t>Magistrates’ Court and Crown Court</a:t>
          </a:r>
          <a:endParaRPr lang="en-US"/>
        </a:p>
      </dgm:t>
    </dgm:pt>
    <dgm:pt modelId="{F7955025-29B9-4CDC-B83C-232DCED43344}" type="parTrans" cxnId="{87A97BE4-DA49-4FC1-BDCC-D1415145B0E4}">
      <dgm:prSet/>
      <dgm:spPr/>
      <dgm:t>
        <a:bodyPr/>
        <a:lstStyle/>
        <a:p>
          <a:endParaRPr lang="en-US"/>
        </a:p>
      </dgm:t>
    </dgm:pt>
    <dgm:pt modelId="{66435686-2ED6-4991-8710-86B9B7DABA9E}" type="sibTrans" cxnId="{87A97BE4-DA49-4FC1-BDCC-D1415145B0E4}">
      <dgm:prSet/>
      <dgm:spPr/>
      <dgm:t>
        <a:bodyPr/>
        <a:lstStyle/>
        <a:p>
          <a:endParaRPr lang="en-US"/>
        </a:p>
      </dgm:t>
    </dgm:pt>
    <dgm:pt modelId="{0A6F817C-9716-4FC3-8689-EFB0638ABA5C}">
      <dgm:prSet/>
      <dgm:spPr/>
      <dgm:t>
        <a:bodyPr/>
        <a:lstStyle/>
        <a:p>
          <a:r>
            <a:rPr lang="en-GB" u="sng"/>
            <a:t>Name the 2 </a:t>
          </a:r>
          <a:r>
            <a:rPr lang="en-GB" b="1" u="sng"/>
            <a:t>appellate courts</a:t>
          </a:r>
          <a:r>
            <a:rPr lang="en-GB" u="sng"/>
            <a:t> with dual jurisdiction</a:t>
          </a:r>
          <a:endParaRPr lang="en-US"/>
        </a:p>
      </dgm:t>
    </dgm:pt>
    <dgm:pt modelId="{81E22AAF-7454-4C3C-9ED0-5DA92B8893E1}" type="parTrans" cxnId="{99F72B6F-6DC3-4B85-B2E0-AB8E7F3DD539}">
      <dgm:prSet/>
      <dgm:spPr/>
      <dgm:t>
        <a:bodyPr/>
        <a:lstStyle/>
        <a:p>
          <a:endParaRPr lang="en-US"/>
        </a:p>
      </dgm:t>
    </dgm:pt>
    <dgm:pt modelId="{3242B03F-7AD9-4021-9BE2-B8058AD9F0A9}" type="sibTrans" cxnId="{99F72B6F-6DC3-4B85-B2E0-AB8E7F3DD539}">
      <dgm:prSet phldrT="03" phldr="0"/>
      <dgm:spPr/>
      <dgm:t>
        <a:bodyPr/>
        <a:lstStyle/>
        <a:p>
          <a:r>
            <a:rPr lang="en-US"/>
            <a:t>03</a:t>
          </a:r>
        </a:p>
      </dgm:t>
    </dgm:pt>
    <dgm:pt modelId="{F45ABACD-2D2E-4E6D-BCAC-1553C23145A6}">
      <dgm:prSet/>
      <dgm:spPr/>
      <dgm:t>
        <a:bodyPr/>
        <a:lstStyle/>
        <a:p>
          <a:r>
            <a:rPr lang="en-GB"/>
            <a:t>Court of Appeal and the Supreme Court (formerly the House of Lords)</a:t>
          </a:r>
          <a:endParaRPr lang="en-US"/>
        </a:p>
      </dgm:t>
    </dgm:pt>
    <dgm:pt modelId="{1616C55D-36E9-4299-ACDF-1A4DFAC60E95}" type="parTrans" cxnId="{8D650258-511A-4BBC-BEB0-A0BD46EF75EA}">
      <dgm:prSet/>
      <dgm:spPr/>
      <dgm:t>
        <a:bodyPr/>
        <a:lstStyle/>
        <a:p>
          <a:endParaRPr lang="en-US"/>
        </a:p>
      </dgm:t>
    </dgm:pt>
    <dgm:pt modelId="{C2DC7AFF-5966-42AE-9159-658EC05EE1C6}" type="sibTrans" cxnId="{8D650258-511A-4BBC-BEB0-A0BD46EF75EA}">
      <dgm:prSet/>
      <dgm:spPr/>
      <dgm:t>
        <a:bodyPr/>
        <a:lstStyle/>
        <a:p>
          <a:endParaRPr lang="en-US"/>
        </a:p>
      </dgm:t>
    </dgm:pt>
    <dgm:pt modelId="{84A73395-C976-4D2D-8C19-381A075245C4}" type="pres">
      <dgm:prSet presAssocID="{A991CD16-C772-4EA2-AF5F-20B8EBE840BA}" presName="Name0" presStyleCnt="0">
        <dgm:presLayoutVars>
          <dgm:animLvl val="lvl"/>
          <dgm:resizeHandles val="exact"/>
        </dgm:presLayoutVars>
      </dgm:prSet>
      <dgm:spPr/>
    </dgm:pt>
    <dgm:pt modelId="{B7736CED-63EA-4046-A248-0023D79E6F18}" type="pres">
      <dgm:prSet presAssocID="{B248B910-03A7-484F-8B70-369B33DE208C}" presName="compositeNode" presStyleCnt="0">
        <dgm:presLayoutVars>
          <dgm:bulletEnabled val="1"/>
        </dgm:presLayoutVars>
      </dgm:prSet>
      <dgm:spPr/>
    </dgm:pt>
    <dgm:pt modelId="{0A473851-850C-4445-A94E-1A3AC363E7E0}" type="pres">
      <dgm:prSet presAssocID="{B248B910-03A7-484F-8B70-369B33DE208C}" presName="bgRect" presStyleLbl="alignNode1" presStyleIdx="0" presStyleCnt="3"/>
      <dgm:spPr/>
    </dgm:pt>
    <dgm:pt modelId="{09916F92-B496-4DD2-BD51-D0D1A6FBEFC2}" type="pres">
      <dgm:prSet presAssocID="{A40D9942-4FB0-403B-B16C-4ADEC03D940F}" presName="sibTransNodeRect" presStyleLbl="alignNode1" presStyleIdx="0" presStyleCnt="3">
        <dgm:presLayoutVars>
          <dgm:chMax val="0"/>
          <dgm:bulletEnabled val="1"/>
        </dgm:presLayoutVars>
      </dgm:prSet>
      <dgm:spPr/>
    </dgm:pt>
    <dgm:pt modelId="{92A773CA-0B97-4E6A-9347-020B7BFD0E73}" type="pres">
      <dgm:prSet presAssocID="{B248B910-03A7-484F-8B70-369B33DE208C}" presName="nodeRect" presStyleLbl="alignNode1" presStyleIdx="0" presStyleCnt="3">
        <dgm:presLayoutVars>
          <dgm:bulletEnabled val="1"/>
        </dgm:presLayoutVars>
      </dgm:prSet>
      <dgm:spPr/>
    </dgm:pt>
    <dgm:pt modelId="{77DB7860-6B75-4561-AC32-969FCA125F93}" type="pres">
      <dgm:prSet presAssocID="{A40D9942-4FB0-403B-B16C-4ADEC03D940F}" presName="sibTrans" presStyleCnt="0"/>
      <dgm:spPr/>
    </dgm:pt>
    <dgm:pt modelId="{CDF06803-8571-4DDB-B8E4-444739739AE2}" type="pres">
      <dgm:prSet presAssocID="{C835459F-68EE-485E-B321-9E59F67B6DEC}" presName="compositeNode" presStyleCnt="0">
        <dgm:presLayoutVars>
          <dgm:bulletEnabled val="1"/>
        </dgm:presLayoutVars>
      </dgm:prSet>
      <dgm:spPr/>
    </dgm:pt>
    <dgm:pt modelId="{0F124F71-BF28-440E-AB28-F421B381ABA8}" type="pres">
      <dgm:prSet presAssocID="{C835459F-68EE-485E-B321-9E59F67B6DEC}" presName="bgRect" presStyleLbl="alignNode1" presStyleIdx="1" presStyleCnt="3"/>
      <dgm:spPr/>
    </dgm:pt>
    <dgm:pt modelId="{F134A337-C85A-4F6E-A5D9-0F0E1E347FFF}" type="pres">
      <dgm:prSet presAssocID="{C4492D33-41E9-4F27-A250-3610AADAED6A}" presName="sibTransNodeRect" presStyleLbl="alignNode1" presStyleIdx="1" presStyleCnt="3">
        <dgm:presLayoutVars>
          <dgm:chMax val="0"/>
          <dgm:bulletEnabled val="1"/>
        </dgm:presLayoutVars>
      </dgm:prSet>
      <dgm:spPr/>
    </dgm:pt>
    <dgm:pt modelId="{F28E6B44-1015-4817-B05B-DED438FE5CAE}" type="pres">
      <dgm:prSet presAssocID="{C835459F-68EE-485E-B321-9E59F67B6DEC}" presName="nodeRect" presStyleLbl="alignNode1" presStyleIdx="1" presStyleCnt="3">
        <dgm:presLayoutVars>
          <dgm:bulletEnabled val="1"/>
        </dgm:presLayoutVars>
      </dgm:prSet>
      <dgm:spPr/>
    </dgm:pt>
    <dgm:pt modelId="{15A6097C-5C57-448B-9784-414D2F884AAF}" type="pres">
      <dgm:prSet presAssocID="{C4492D33-41E9-4F27-A250-3610AADAED6A}" presName="sibTrans" presStyleCnt="0"/>
      <dgm:spPr/>
    </dgm:pt>
    <dgm:pt modelId="{0F70FE01-AA39-4A4D-B64C-AEC125F4DA30}" type="pres">
      <dgm:prSet presAssocID="{0A6F817C-9716-4FC3-8689-EFB0638ABA5C}" presName="compositeNode" presStyleCnt="0">
        <dgm:presLayoutVars>
          <dgm:bulletEnabled val="1"/>
        </dgm:presLayoutVars>
      </dgm:prSet>
      <dgm:spPr/>
    </dgm:pt>
    <dgm:pt modelId="{CA49094E-F9A3-4E9B-BA59-414F544B9945}" type="pres">
      <dgm:prSet presAssocID="{0A6F817C-9716-4FC3-8689-EFB0638ABA5C}" presName="bgRect" presStyleLbl="alignNode1" presStyleIdx="2" presStyleCnt="3"/>
      <dgm:spPr/>
    </dgm:pt>
    <dgm:pt modelId="{92202DCD-0778-4478-AC68-B3B23CBA6A33}" type="pres">
      <dgm:prSet presAssocID="{3242B03F-7AD9-4021-9BE2-B8058AD9F0A9}" presName="sibTransNodeRect" presStyleLbl="alignNode1" presStyleIdx="2" presStyleCnt="3">
        <dgm:presLayoutVars>
          <dgm:chMax val="0"/>
          <dgm:bulletEnabled val="1"/>
        </dgm:presLayoutVars>
      </dgm:prSet>
      <dgm:spPr/>
    </dgm:pt>
    <dgm:pt modelId="{80F972D2-F9C7-4E7D-B8F0-E8122B196235}" type="pres">
      <dgm:prSet presAssocID="{0A6F817C-9716-4FC3-8689-EFB0638ABA5C}" presName="nodeRect" presStyleLbl="alignNode1" presStyleIdx="2" presStyleCnt="3">
        <dgm:presLayoutVars>
          <dgm:bulletEnabled val="1"/>
        </dgm:presLayoutVars>
      </dgm:prSet>
      <dgm:spPr/>
    </dgm:pt>
  </dgm:ptLst>
  <dgm:cxnLst>
    <dgm:cxn modelId="{5A354D04-E83A-4D67-ABD4-9CAFFD7F2B63}" srcId="{B248B910-03A7-484F-8B70-369B33DE208C}" destId="{E7607F6B-FA00-4A46-B48F-F1100D7CE7E1}" srcOrd="0" destOrd="0" parTransId="{D5B85A4D-7A5D-41C7-BE98-15324E60D627}" sibTransId="{F66BEACF-946E-428C-BD5C-4AE5F57F504B}"/>
    <dgm:cxn modelId="{F51ECA11-61E5-4192-A734-C96463ABA3AC}" type="presOf" srcId="{0A6F817C-9716-4FC3-8689-EFB0638ABA5C}" destId="{CA49094E-F9A3-4E9B-BA59-414F544B9945}" srcOrd="0" destOrd="0" presId="urn:microsoft.com/office/officeart/2016/7/layout/LinearBlockProcessNumbered"/>
    <dgm:cxn modelId="{02A08822-58A2-44C1-A6F1-A866CCDDCFE4}" type="presOf" srcId="{3242B03F-7AD9-4021-9BE2-B8058AD9F0A9}" destId="{92202DCD-0778-4478-AC68-B3B23CBA6A33}" srcOrd="0" destOrd="0" presId="urn:microsoft.com/office/officeart/2016/7/layout/LinearBlockProcessNumbered"/>
    <dgm:cxn modelId="{4454122A-2310-4114-8886-454B87315D9C}" type="presOf" srcId="{C835459F-68EE-485E-B321-9E59F67B6DEC}" destId="{0F124F71-BF28-440E-AB28-F421B381ABA8}" srcOrd="0" destOrd="0" presId="urn:microsoft.com/office/officeart/2016/7/layout/LinearBlockProcessNumbered"/>
    <dgm:cxn modelId="{AB2C702F-1F0E-4FE3-B711-D12D43B5BF0E}" srcId="{A991CD16-C772-4EA2-AF5F-20B8EBE840BA}" destId="{B248B910-03A7-484F-8B70-369B33DE208C}" srcOrd="0" destOrd="0" parTransId="{01AA1973-75DE-4CA9-BDE0-CC994DEA3A21}" sibTransId="{A40D9942-4FB0-403B-B16C-4ADEC03D940F}"/>
    <dgm:cxn modelId="{B1705636-5AD3-43DB-B07C-19AFC4E7593D}" type="presOf" srcId="{50711207-F0F0-4161-8A89-6FD5849BD750}" destId="{F28E6B44-1015-4817-B05B-DED438FE5CAE}" srcOrd="0" destOrd="1" presId="urn:microsoft.com/office/officeart/2016/7/layout/LinearBlockProcessNumbered"/>
    <dgm:cxn modelId="{8696D062-7325-4671-A2B5-CDA16FA4C1E5}" type="presOf" srcId="{C835459F-68EE-485E-B321-9E59F67B6DEC}" destId="{F28E6B44-1015-4817-B05B-DED438FE5CAE}" srcOrd="1" destOrd="0" presId="urn:microsoft.com/office/officeart/2016/7/layout/LinearBlockProcessNumbered"/>
    <dgm:cxn modelId="{2F275C65-2358-406A-812F-21F8C055ABB9}" srcId="{A991CD16-C772-4EA2-AF5F-20B8EBE840BA}" destId="{C835459F-68EE-485E-B321-9E59F67B6DEC}" srcOrd="1" destOrd="0" parTransId="{8976603A-19C5-4120-9D43-747F2CAD6F1D}" sibTransId="{C4492D33-41E9-4F27-A250-3610AADAED6A}"/>
    <dgm:cxn modelId="{737F074D-8BC1-4C60-AE1F-1EE4951E22FA}" type="presOf" srcId="{F45ABACD-2D2E-4E6D-BCAC-1553C23145A6}" destId="{80F972D2-F9C7-4E7D-B8F0-E8122B196235}" srcOrd="0" destOrd="1" presId="urn:microsoft.com/office/officeart/2016/7/layout/LinearBlockProcessNumbered"/>
    <dgm:cxn modelId="{3FD7084E-8000-40E3-9803-D69EC85DF11F}" type="presOf" srcId="{B248B910-03A7-484F-8B70-369B33DE208C}" destId="{92A773CA-0B97-4E6A-9347-020B7BFD0E73}" srcOrd="1" destOrd="0" presId="urn:microsoft.com/office/officeart/2016/7/layout/LinearBlockProcessNumbered"/>
    <dgm:cxn modelId="{99F72B6F-6DC3-4B85-B2E0-AB8E7F3DD539}" srcId="{A991CD16-C772-4EA2-AF5F-20B8EBE840BA}" destId="{0A6F817C-9716-4FC3-8689-EFB0638ABA5C}" srcOrd="2" destOrd="0" parTransId="{81E22AAF-7454-4C3C-9ED0-5DA92B8893E1}" sibTransId="{3242B03F-7AD9-4021-9BE2-B8058AD9F0A9}"/>
    <dgm:cxn modelId="{8D650258-511A-4BBC-BEB0-A0BD46EF75EA}" srcId="{0A6F817C-9716-4FC3-8689-EFB0638ABA5C}" destId="{F45ABACD-2D2E-4E6D-BCAC-1553C23145A6}" srcOrd="0" destOrd="0" parTransId="{1616C55D-36E9-4299-ACDF-1A4DFAC60E95}" sibTransId="{C2DC7AFF-5966-42AE-9159-658EC05EE1C6}"/>
    <dgm:cxn modelId="{BF1F66AB-B752-4172-B532-E5AC0B34F504}" type="presOf" srcId="{0A6F817C-9716-4FC3-8689-EFB0638ABA5C}" destId="{80F972D2-F9C7-4E7D-B8F0-E8122B196235}" srcOrd="1" destOrd="0" presId="urn:microsoft.com/office/officeart/2016/7/layout/LinearBlockProcessNumbered"/>
    <dgm:cxn modelId="{6167EDBF-0816-4897-B004-89BE20B0FC7C}" type="presOf" srcId="{B248B910-03A7-484F-8B70-369B33DE208C}" destId="{0A473851-850C-4445-A94E-1A3AC363E7E0}" srcOrd="0" destOrd="0" presId="urn:microsoft.com/office/officeart/2016/7/layout/LinearBlockProcessNumbered"/>
    <dgm:cxn modelId="{0ED11AC2-A4A1-4CB5-B289-25E9B05A0AE9}" type="presOf" srcId="{C4492D33-41E9-4F27-A250-3610AADAED6A}" destId="{F134A337-C85A-4F6E-A5D9-0F0E1E347FFF}" srcOrd="0" destOrd="0" presId="urn:microsoft.com/office/officeart/2016/7/layout/LinearBlockProcessNumbered"/>
    <dgm:cxn modelId="{3C7053CE-1846-485A-B00E-0445C7858DB8}" type="presOf" srcId="{E7607F6B-FA00-4A46-B48F-F1100D7CE7E1}" destId="{92A773CA-0B97-4E6A-9347-020B7BFD0E73}" srcOrd="0" destOrd="1" presId="urn:microsoft.com/office/officeart/2016/7/layout/LinearBlockProcessNumbered"/>
    <dgm:cxn modelId="{D40D44D2-2A4F-437C-A006-2968096A24B5}" type="presOf" srcId="{A40D9942-4FB0-403B-B16C-4ADEC03D940F}" destId="{09916F92-B496-4DD2-BD51-D0D1A6FBEFC2}" srcOrd="0" destOrd="0" presId="urn:microsoft.com/office/officeart/2016/7/layout/LinearBlockProcessNumbered"/>
    <dgm:cxn modelId="{87A97BE4-DA49-4FC1-BDCC-D1415145B0E4}" srcId="{C835459F-68EE-485E-B321-9E59F67B6DEC}" destId="{50711207-F0F0-4161-8A89-6FD5849BD750}" srcOrd="0" destOrd="0" parTransId="{F7955025-29B9-4CDC-B83C-232DCED43344}" sibTransId="{66435686-2ED6-4991-8710-86B9B7DABA9E}"/>
    <dgm:cxn modelId="{5B8943ED-C896-4FB8-A25A-98EE3677DC32}" type="presOf" srcId="{A991CD16-C772-4EA2-AF5F-20B8EBE840BA}" destId="{84A73395-C976-4D2D-8C19-381A075245C4}" srcOrd="0" destOrd="0" presId="urn:microsoft.com/office/officeart/2016/7/layout/LinearBlockProcessNumbered"/>
    <dgm:cxn modelId="{6B6E8C60-BC4F-4EF1-B01B-967BD34E3FAF}" type="presParOf" srcId="{84A73395-C976-4D2D-8C19-381A075245C4}" destId="{B7736CED-63EA-4046-A248-0023D79E6F18}" srcOrd="0" destOrd="0" presId="urn:microsoft.com/office/officeart/2016/7/layout/LinearBlockProcessNumbered"/>
    <dgm:cxn modelId="{4B3B940C-35AE-4F17-B127-A251CC31A664}" type="presParOf" srcId="{B7736CED-63EA-4046-A248-0023D79E6F18}" destId="{0A473851-850C-4445-A94E-1A3AC363E7E0}" srcOrd="0" destOrd="0" presId="urn:microsoft.com/office/officeart/2016/7/layout/LinearBlockProcessNumbered"/>
    <dgm:cxn modelId="{12AA611D-F323-42EE-B9BF-E145C79B24DC}" type="presParOf" srcId="{B7736CED-63EA-4046-A248-0023D79E6F18}" destId="{09916F92-B496-4DD2-BD51-D0D1A6FBEFC2}" srcOrd="1" destOrd="0" presId="urn:microsoft.com/office/officeart/2016/7/layout/LinearBlockProcessNumbered"/>
    <dgm:cxn modelId="{E90F4AD9-0555-42C6-91EA-BEA8E886477B}" type="presParOf" srcId="{B7736CED-63EA-4046-A248-0023D79E6F18}" destId="{92A773CA-0B97-4E6A-9347-020B7BFD0E73}" srcOrd="2" destOrd="0" presId="urn:microsoft.com/office/officeart/2016/7/layout/LinearBlockProcessNumbered"/>
    <dgm:cxn modelId="{11B5DAFF-1826-4BDB-B011-CBA3921B0DAA}" type="presParOf" srcId="{84A73395-C976-4D2D-8C19-381A075245C4}" destId="{77DB7860-6B75-4561-AC32-969FCA125F93}" srcOrd="1" destOrd="0" presId="urn:microsoft.com/office/officeart/2016/7/layout/LinearBlockProcessNumbered"/>
    <dgm:cxn modelId="{7CB14AB5-CF89-4CBD-ADDD-FA2C1A8C7824}" type="presParOf" srcId="{84A73395-C976-4D2D-8C19-381A075245C4}" destId="{CDF06803-8571-4DDB-B8E4-444739739AE2}" srcOrd="2" destOrd="0" presId="urn:microsoft.com/office/officeart/2016/7/layout/LinearBlockProcessNumbered"/>
    <dgm:cxn modelId="{EC2BA9B9-B15B-4BFA-96C0-ECF766200522}" type="presParOf" srcId="{CDF06803-8571-4DDB-B8E4-444739739AE2}" destId="{0F124F71-BF28-440E-AB28-F421B381ABA8}" srcOrd="0" destOrd="0" presId="urn:microsoft.com/office/officeart/2016/7/layout/LinearBlockProcessNumbered"/>
    <dgm:cxn modelId="{82969A07-1B33-47BB-BF79-E056074C1FDA}" type="presParOf" srcId="{CDF06803-8571-4DDB-B8E4-444739739AE2}" destId="{F134A337-C85A-4F6E-A5D9-0F0E1E347FFF}" srcOrd="1" destOrd="0" presId="urn:microsoft.com/office/officeart/2016/7/layout/LinearBlockProcessNumbered"/>
    <dgm:cxn modelId="{A3C80CAB-BD3B-40F9-A627-19AEC3710425}" type="presParOf" srcId="{CDF06803-8571-4DDB-B8E4-444739739AE2}" destId="{F28E6B44-1015-4817-B05B-DED438FE5CAE}" srcOrd="2" destOrd="0" presId="urn:microsoft.com/office/officeart/2016/7/layout/LinearBlockProcessNumbered"/>
    <dgm:cxn modelId="{89709F66-BA94-41BA-83EE-8272FFF39DB1}" type="presParOf" srcId="{84A73395-C976-4D2D-8C19-381A075245C4}" destId="{15A6097C-5C57-448B-9784-414D2F884AAF}" srcOrd="3" destOrd="0" presId="urn:microsoft.com/office/officeart/2016/7/layout/LinearBlockProcessNumbered"/>
    <dgm:cxn modelId="{56F61535-2182-4B54-A654-3044977E2A11}" type="presParOf" srcId="{84A73395-C976-4D2D-8C19-381A075245C4}" destId="{0F70FE01-AA39-4A4D-B64C-AEC125F4DA30}" srcOrd="4" destOrd="0" presId="urn:microsoft.com/office/officeart/2016/7/layout/LinearBlockProcessNumbered"/>
    <dgm:cxn modelId="{8535C3EC-8B4A-4A28-B5EA-EFBC56058A83}" type="presParOf" srcId="{0F70FE01-AA39-4A4D-B64C-AEC125F4DA30}" destId="{CA49094E-F9A3-4E9B-BA59-414F544B9945}" srcOrd="0" destOrd="0" presId="urn:microsoft.com/office/officeart/2016/7/layout/LinearBlockProcessNumbered"/>
    <dgm:cxn modelId="{5ED63B79-7C05-45B7-BB31-AB882D87AEE6}" type="presParOf" srcId="{0F70FE01-AA39-4A4D-B64C-AEC125F4DA30}" destId="{92202DCD-0778-4478-AC68-B3B23CBA6A33}" srcOrd="1" destOrd="0" presId="urn:microsoft.com/office/officeart/2016/7/layout/LinearBlockProcessNumbered"/>
    <dgm:cxn modelId="{EACFA46A-2B19-4B5C-9FDF-93C461156F6D}" type="presParOf" srcId="{0F70FE01-AA39-4A4D-B64C-AEC125F4DA30}" destId="{80F972D2-F9C7-4E7D-B8F0-E8122B196235}" srcOrd="2" destOrd="0" presId="urn:microsoft.com/office/officeart/2016/7/layout/LinearBlockProcessNumbered"/>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9A5BE4-9088-4328-92BA-C34852395E4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AFCE699-C396-4922-AA19-A78020DFDAD1}">
      <dgm:prSet/>
      <dgm:spPr/>
      <dgm:t>
        <a:bodyPr/>
        <a:lstStyle/>
        <a:p>
          <a:r>
            <a:rPr lang="en-GB"/>
            <a:t>Granting licenses to sell alcohol to pubs, shops, clubs, and restaurants.</a:t>
          </a:r>
          <a:endParaRPr lang="en-US"/>
        </a:p>
      </dgm:t>
    </dgm:pt>
    <dgm:pt modelId="{997849D6-18C0-4D9C-9469-714A490DD14D}" type="parTrans" cxnId="{7953F1A3-D294-4A77-99BB-6149317830D3}">
      <dgm:prSet/>
      <dgm:spPr/>
      <dgm:t>
        <a:bodyPr/>
        <a:lstStyle/>
        <a:p>
          <a:endParaRPr lang="en-US"/>
        </a:p>
      </dgm:t>
    </dgm:pt>
    <dgm:pt modelId="{A395BED0-DD99-4A8D-B53E-C8D879A74545}" type="sibTrans" cxnId="{7953F1A3-D294-4A77-99BB-6149317830D3}">
      <dgm:prSet/>
      <dgm:spPr/>
      <dgm:t>
        <a:bodyPr/>
        <a:lstStyle/>
        <a:p>
          <a:endParaRPr lang="en-US"/>
        </a:p>
      </dgm:t>
    </dgm:pt>
    <dgm:pt modelId="{3F1AE0F8-9B85-4568-A32A-99FBE70E01AF}">
      <dgm:prSet/>
      <dgm:spPr/>
      <dgm:t>
        <a:bodyPr/>
        <a:lstStyle/>
        <a:p>
          <a:r>
            <a:rPr lang="en-GB"/>
            <a:t>Granting betting and gaming licenses</a:t>
          </a:r>
          <a:endParaRPr lang="en-US"/>
        </a:p>
      </dgm:t>
    </dgm:pt>
    <dgm:pt modelId="{E3444722-6A39-456F-B01D-AC4E9A70F1CF}" type="parTrans" cxnId="{5459A773-A3EE-494A-8D68-7F383B4A3530}">
      <dgm:prSet/>
      <dgm:spPr/>
      <dgm:t>
        <a:bodyPr/>
        <a:lstStyle/>
        <a:p>
          <a:endParaRPr lang="en-US"/>
        </a:p>
      </dgm:t>
    </dgm:pt>
    <dgm:pt modelId="{D8B84A54-EC0C-402A-87F3-BA3BE5C07DDB}" type="sibTrans" cxnId="{5459A773-A3EE-494A-8D68-7F383B4A3530}">
      <dgm:prSet/>
      <dgm:spPr/>
      <dgm:t>
        <a:bodyPr/>
        <a:lstStyle/>
        <a:p>
          <a:endParaRPr lang="en-US"/>
        </a:p>
      </dgm:t>
    </dgm:pt>
    <dgm:pt modelId="{007817CC-036F-414D-AA81-F047EE2AF77D}">
      <dgm:prSet/>
      <dgm:spPr/>
      <dgm:t>
        <a:bodyPr/>
        <a:lstStyle/>
        <a:p>
          <a:r>
            <a:rPr lang="en-GB"/>
            <a:t>Granting entertainment licenses</a:t>
          </a:r>
          <a:endParaRPr lang="en-US"/>
        </a:p>
      </dgm:t>
    </dgm:pt>
    <dgm:pt modelId="{40DC151D-074F-4CA7-963D-B827380B1807}" type="parTrans" cxnId="{395CE758-E06E-4E86-8149-7C7E92CAEFEC}">
      <dgm:prSet/>
      <dgm:spPr/>
      <dgm:t>
        <a:bodyPr/>
        <a:lstStyle/>
        <a:p>
          <a:endParaRPr lang="en-US"/>
        </a:p>
      </dgm:t>
    </dgm:pt>
    <dgm:pt modelId="{C4D5605A-E559-4EBD-8691-BF2777B4A341}" type="sibTrans" cxnId="{395CE758-E06E-4E86-8149-7C7E92CAEFEC}">
      <dgm:prSet/>
      <dgm:spPr/>
      <dgm:t>
        <a:bodyPr/>
        <a:lstStyle/>
        <a:p>
          <a:endParaRPr lang="en-US"/>
        </a:p>
      </dgm:t>
    </dgm:pt>
    <dgm:pt modelId="{15E2F269-C3EA-46BE-9966-ACD0D0DB3F7B}">
      <dgm:prSet/>
      <dgm:spPr/>
      <dgm:t>
        <a:bodyPr/>
        <a:lstStyle/>
        <a:p>
          <a:r>
            <a:rPr lang="en-GB"/>
            <a:t>Dealing with Council Tax summonses</a:t>
          </a:r>
          <a:endParaRPr lang="en-US"/>
        </a:p>
      </dgm:t>
    </dgm:pt>
    <dgm:pt modelId="{5BDEBECF-1644-415C-BA7B-461C3E8190B1}" type="parTrans" cxnId="{0AF51A4F-2B97-4A6D-B2EA-20CF857CEB46}">
      <dgm:prSet/>
      <dgm:spPr/>
      <dgm:t>
        <a:bodyPr/>
        <a:lstStyle/>
        <a:p>
          <a:endParaRPr lang="en-US"/>
        </a:p>
      </dgm:t>
    </dgm:pt>
    <dgm:pt modelId="{2E7D8040-5DE8-40D0-8BF2-4477D67FC33C}" type="sibTrans" cxnId="{0AF51A4F-2B97-4A6D-B2EA-20CF857CEB46}">
      <dgm:prSet/>
      <dgm:spPr/>
      <dgm:t>
        <a:bodyPr/>
        <a:lstStyle/>
        <a:p>
          <a:endParaRPr lang="en-US"/>
        </a:p>
      </dgm:t>
    </dgm:pt>
    <dgm:pt modelId="{730ED7E1-6D04-4D02-B0E5-58316844847D}">
      <dgm:prSet/>
      <dgm:spPr/>
      <dgm:t>
        <a:bodyPr/>
        <a:lstStyle/>
        <a:p>
          <a:r>
            <a:rPr lang="en-GB"/>
            <a:t>Granting warrants for bailiffs for utility companies</a:t>
          </a:r>
          <a:endParaRPr lang="en-US"/>
        </a:p>
      </dgm:t>
    </dgm:pt>
    <dgm:pt modelId="{647C1161-E2F3-4D5F-841A-6E51564AC3AC}" type="parTrans" cxnId="{3FC3EBF7-571F-47A2-BBC9-15FD2D997E93}">
      <dgm:prSet/>
      <dgm:spPr/>
      <dgm:t>
        <a:bodyPr/>
        <a:lstStyle/>
        <a:p>
          <a:endParaRPr lang="en-US"/>
        </a:p>
      </dgm:t>
    </dgm:pt>
    <dgm:pt modelId="{DAFE4D02-E34B-4930-A9E0-88EE1867D389}" type="sibTrans" cxnId="{3FC3EBF7-571F-47A2-BBC9-15FD2D997E93}">
      <dgm:prSet/>
      <dgm:spPr/>
      <dgm:t>
        <a:bodyPr/>
        <a:lstStyle/>
        <a:p>
          <a:endParaRPr lang="en-US"/>
        </a:p>
      </dgm:t>
    </dgm:pt>
    <dgm:pt modelId="{4FC95E5E-4E23-4766-AC17-B9D277246F02}" type="pres">
      <dgm:prSet presAssocID="{D19A5BE4-9088-4328-92BA-C34852395E43}" presName="root" presStyleCnt="0">
        <dgm:presLayoutVars>
          <dgm:dir/>
          <dgm:resizeHandles val="exact"/>
        </dgm:presLayoutVars>
      </dgm:prSet>
      <dgm:spPr/>
    </dgm:pt>
    <dgm:pt modelId="{7103481B-63EE-4541-8E8B-DF5DDACD0E12}" type="pres">
      <dgm:prSet presAssocID="{DAFCE699-C396-4922-AA19-A78020DFDAD1}" presName="compNode" presStyleCnt="0"/>
      <dgm:spPr/>
    </dgm:pt>
    <dgm:pt modelId="{F0D566CD-81C1-4632-8B7C-E4B964B0CFFA}" type="pres">
      <dgm:prSet presAssocID="{DAFCE699-C396-4922-AA19-A78020DFDAD1}" presName="bgRect" presStyleLbl="bgShp" presStyleIdx="0" presStyleCnt="5"/>
      <dgm:spPr/>
    </dgm:pt>
    <dgm:pt modelId="{D9B54F1C-4658-465C-8D56-3E34B4B630DB}" type="pres">
      <dgm:prSet presAssocID="{DAFCE699-C396-4922-AA19-A78020DFDAD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ttle"/>
        </a:ext>
      </dgm:extLst>
    </dgm:pt>
    <dgm:pt modelId="{C922FCBB-643D-4035-B336-5799888DAA62}" type="pres">
      <dgm:prSet presAssocID="{DAFCE699-C396-4922-AA19-A78020DFDAD1}" presName="spaceRect" presStyleCnt="0"/>
      <dgm:spPr/>
    </dgm:pt>
    <dgm:pt modelId="{DCCDC27A-9261-41FA-BEA6-634333927FBD}" type="pres">
      <dgm:prSet presAssocID="{DAFCE699-C396-4922-AA19-A78020DFDAD1}" presName="parTx" presStyleLbl="revTx" presStyleIdx="0" presStyleCnt="5">
        <dgm:presLayoutVars>
          <dgm:chMax val="0"/>
          <dgm:chPref val="0"/>
        </dgm:presLayoutVars>
      </dgm:prSet>
      <dgm:spPr/>
    </dgm:pt>
    <dgm:pt modelId="{94524562-B94F-4052-84D7-0AE48E7ED925}" type="pres">
      <dgm:prSet presAssocID="{A395BED0-DD99-4A8D-B53E-C8D879A74545}" presName="sibTrans" presStyleCnt="0"/>
      <dgm:spPr/>
    </dgm:pt>
    <dgm:pt modelId="{D4E628D0-827E-45A8-AC25-9F58866FE939}" type="pres">
      <dgm:prSet presAssocID="{3F1AE0F8-9B85-4568-A32A-99FBE70E01AF}" presName="compNode" presStyleCnt="0"/>
      <dgm:spPr/>
    </dgm:pt>
    <dgm:pt modelId="{222684E8-396B-458C-8216-469EE4F0636C}" type="pres">
      <dgm:prSet presAssocID="{3F1AE0F8-9B85-4568-A32A-99FBE70E01AF}" presName="bgRect" presStyleLbl="bgShp" presStyleIdx="1" presStyleCnt="5"/>
      <dgm:spPr/>
    </dgm:pt>
    <dgm:pt modelId="{C8A7EF2C-0B48-4E60-A8C4-6BF997E447E8}" type="pres">
      <dgm:prSet presAssocID="{3F1AE0F8-9B85-4568-A32A-99FBE70E01A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me controller"/>
        </a:ext>
      </dgm:extLst>
    </dgm:pt>
    <dgm:pt modelId="{779B176D-CA00-493B-9BF8-D03D3B96231C}" type="pres">
      <dgm:prSet presAssocID="{3F1AE0F8-9B85-4568-A32A-99FBE70E01AF}" presName="spaceRect" presStyleCnt="0"/>
      <dgm:spPr/>
    </dgm:pt>
    <dgm:pt modelId="{64FC868C-4B03-472F-8851-5A6F8BD50197}" type="pres">
      <dgm:prSet presAssocID="{3F1AE0F8-9B85-4568-A32A-99FBE70E01AF}" presName="parTx" presStyleLbl="revTx" presStyleIdx="1" presStyleCnt="5">
        <dgm:presLayoutVars>
          <dgm:chMax val="0"/>
          <dgm:chPref val="0"/>
        </dgm:presLayoutVars>
      </dgm:prSet>
      <dgm:spPr/>
    </dgm:pt>
    <dgm:pt modelId="{9E46CC49-005E-479A-8304-380CE00915C8}" type="pres">
      <dgm:prSet presAssocID="{D8B84A54-EC0C-402A-87F3-BA3BE5C07DDB}" presName="sibTrans" presStyleCnt="0"/>
      <dgm:spPr/>
    </dgm:pt>
    <dgm:pt modelId="{0D6605F0-D6F9-4D5F-BC73-6D2583BC3B9A}" type="pres">
      <dgm:prSet presAssocID="{007817CC-036F-414D-AA81-F047EE2AF77D}" presName="compNode" presStyleCnt="0"/>
      <dgm:spPr/>
    </dgm:pt>
    <dgm:pt modelId="{B2C52E47-C379-4535-9C88-B11455DBF9FC}" type="pres">
      <dgm:prSet presAssocID="{007817CC-036F-414D-AA81-F047EE2AF77D}" presName="bgRect" presStyleLbl="bgShp" presStyleIdx="2" presStyleCnt="5"/>
      <dgm:spPr/>
    </dgm:pt>
    <dgm:pt modelId="{B24FBCD4-3C50-4401-80F9-6A27A6D32E3D}" type="pres">
      <dgm:prSet presAssocID="{007817CC-036F-414D-AA81-F047EE2AF77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pper board"/>
        </a:ext>
      </dgm:extLst>
    </dgm:pt>
    <dgm:pt modelId="{E647EEC5-09B4-44C5-A1C1-84C64D886117}" type="pres">
      <dgm:prSet presAssocID="{007817CC-036F-414D-AA81-F047EE2AF77D}" presName="spaceRect" presStyleCnt="0"/>
      <dgm:spPr/>
    </dgm:pt>
    <dgm:pt modelId="{8368D56F-C801-4341-A117-992A24A95F35}" type="pres">
      <dgm:prSet presAssocID="{007817CC-036F-414D-AA81-F047EE2AF77D}" presName="parTx" presStyleLbl="revTx" presStyleIdx="2" presStyleCnt="5">
        <dgm:presLayoutVars>
          <dgm:chMax val="0"/>
          <dgm:chPref val="0"/>
        </dgm:presLayoutVars>
      </dgm:prSet>
      <dgm:spPr/>
    </dgm:pt>
    <dgm:pt modelId="{E3982D2A-352B-40F4-B8C4-B3FE1F734CB8}" type="pres">
      <dgm:prSet presAssocID="{C4D5605A-E559-4EBD-8691-BF2777B4A341}" presName="sibTrans" presStyleCnt="0"/>
      <dgm:spPr/>
    </dgm:pt>
    <dgm:pt modelId="{D1271DB0-37AB-413D-B418-ED525B9EEA1A}" type="pres">
      <dgm:prSet presAssocID="{15E2F269-C3EA-46BE-9966-ACD0D0DB3F7B}" presName="compNode" presStyleCnt="0"/>
      <dgm:spPr/>
    </dgm:pt>
    <dgm:pt modelId="{027BB024-DE38-45E9-9DB5-B699632EBC5F}" type="pres">
      <dgm:prSet presAssocID="{15E2F269-C3EA-46BE-9966-ACD0D0DB3F7B}" presName="bgRect" presStyleLbl="bgShp" presStyleIdx="3" presStyleCnt="5"/>
      <dgm:spPr/>
    </dgm:pt>
    <dgm:pt modelId="{439AB008-6849-43F3-BD27-5489355BEC2E}" type="pres">
      <dgm:prSet presAssocID="{15E2F269-C3EA-46BE-9966-ACD0D0DB3F7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7B9347C7-373A-4ACA-AC58-EF65D6BF7BD4}" type="pres">
      <dgm:prSet presAssocID="{15E2F269-C3EA-46BE-9966-ACD0D0DB3F7B}" presName="spaceRect" presStyleCnt="0"/>
      <dgm:spPr/>
    </dgm:pt>
    <dgm:pt modelId="{F134E9C8-EED9-4879-B5D9-495794CA91DD}" type="pres">
      <dgm:prSet presAssocID="{15E2F269-C3EA-46BE-9966-ACD0D0DB3F7B}" presName="parTx" presStyleLbl="revTx" presStyleIdx="3" presStyleCnt="5">
        <dgm:presLayoutVars>
          <dgm:chMax val="0"/>
          <dgm:chPref val="0"/>
        </dgm:presLayoutVars>
      </dgm:prSet>
      <dgm:spPr/>
    </dgm:pt>
    <dgm:pt modelId="{0E122DFD-FB2B-4A37-A0A5-0888540535E2}" type="pres">
      <dgm:prSet presAssocID="{2E7D8040-5DE8-40D0-8BF2-4477D67FC33C}" presName="sibTrans" presStyleCnt="0"/>
      <dgm:spPr/>
    </dgm:pt>
    <dgm:pt modelId="{652C7CC2-6941-4AC4-9365-89E8CC73D1D9}" type="pres">
      <dgm:prSet presAssocID="{730ED7E1-6D04-4D02-B0E5-58316844847D}" presName="compNode" presStyleCnt="0"/>
      <dgm:spPr/>
    </dgm:pt>
    <dgm:pt modelId="{AF42216D-901F-402D-90E4-716ABEDC32C8}" type="pres">
      <dgm:prSet presAssocID="{730ED7E1-6D04-4D02-B0E5-58316844847D}" presName="bgRect" presStyleLbl="bgShp" presStyleIdx="4" presStyleCnt="5"/>
      <dgm:spPr/>
    </dgm:pt>
    <dgm:pt modelId="{952EC221-2247-4743-A960-C566840A52C7}" type="pres">
      <dgm:prSet presAssocID="{730ED7E1-6D04-4D02-B0E5-58316844847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avel"/>
        </a:ext>
      </dgm:extLst>
    </dgm:pt>
    <dgm:pt modelId="{3DD258A2-C39C-4E85-8B32-68594A1E1B4A}" type="pres">
      <dgm:prSet presAssocID="{730ED7E1-6D04-4D02-B0E5-58316844847D}" presName="spaceRect" presStyleCnt="0"/>
      <dgm:spPr/>
    </dgm:pt>
    <dgm:pt modelId="{7D706EE3-0F7E-497B-A5E8-BC724CB181BD}" type="pres">
      <dgm:prSet presAssocID="{730ED7E1-6D04-4D02-B0E5-58316844847D}" presName="parTx" presStyleLbl="revTx" presStyleIdx="4" presStyleCnt="5">
        <dgm:presLayoutVars>
          <dgm:chMax val="0"/>
          <dgm:chPref val="0"/>
        </dgm:presLayoutVars>
      </dgm:prSet>
      <dgm:spPr/>
    </dgm:pt>
  </dgm:ptLst>
  <dgm:cxnLst>
    <dgm:cxn modelId="{9B61ED1C-69F9-4A17-A835-C5680D69D66C}" type="presOf" srcId="{DAFCE699-C396-4922-AA19-A78020DFDAD1}" destId="{DCCDC27A-9261-41FA-BEA6-634333927FBD}" srcOrd="0" destOrd="0" presId="urn:microsoft.com/office/officeart/2018/2/layout/IconVerticalSolidList"/>
    <dgm:cxn modelId="{9BECD233-AFBB-4469-B70E-AC6C3EC53D2A}" type="presOf" srcId="{D19A5BE4-9088-4328-92BA-C34852395E43}" destId="{4FC95E5E-4E23-4766-AC17-B9D277246F02}" srcOrd="0" destOrd="0" presId="urn:microsoft.com/office/officeart/2018/2/layout/IconVerticalSolidList"/>
    <dgm:cxn modelId="{8F98FD65-54AC-4575-AC50-B03BE3E0A6B8}" type="presOf" srcId="{730ED7E1-6D04-4D02-B0E5-58316844847D}" destId="{7D706EE3-0F7E-497B-A5E8-BC724CB181BD}" srcOrd="0" destOrd="0" presId="urn:microsoft.com/office/officeart/2018/2/layout/IconVerticalSolidList"/>
    <dgm:cxn modelId="{0AF51A4F-2B97-4A6D-B2EA-20CF857CEB46}" srcId="{D19A5BE4-9088-4328-92BA-C34852395E43}" destId="{15E2F269-C3EA-46BE-9966-ACD0D0DB3F7B}" srcOrd="3" destOrd="0" parTransId="{5BDEBECF-1644-415C-BA7B-461C3E8190B1}" sibTransId="{2E7D8040-5DE8-40D0-8BF2-4477D67FC33C}"/>
    <dgm:cxn modelId="{5459A773-A3EE-494A-8D68-7F383B4A3530}" srcId="{D19A5BE4-9088-4328-92BA-C34852395E43}" destId="{3F1AE0F8-9B85-4568-A32A-99FBE70E01AF}" srcOrd="1" destOrd="0" parTransId="{E3444722-6A39-456F-B01D-AC4E9A70F1CF}" sibTransId="{D8B84A54-EC0C-402A-87F3-BA3BE5C07DDB}"/>
    <dgm:cxn modelId="{395CE758-E06E-4E86-8149-7C7E92CAEFEC}" srcId="{D19A5BE4-9088-4328-92BA-C34852395E43}" destId="{007817CC-036F-414D-AA81-F047EE2AF77D}" srcOrd="2" destOrd="0" parTransId="{40DC151D-074F-4CA7-963D-B827380B1807}" sibTransId="{C4D5605A-E559-4EBD-8691-BF2777B4A341}"/>
    <dgm:cxn modelId="{7953F1A3-D294-4A77-99BB-6149317830D3}" srcId="{D19A5BE4-9088-4328-92BA-C34852395E43}" destId="{DAFCE699-C396-4922-AA19-A78020DFDAD1}" srcOrd="0" destOrd="0" parTransId="{997849D6-18C0-4D9C-9469-714A490DD14D}" sibTransId="{A395BED0-DD99-4A8D-B53E-C8D879A74545}"/>
    <dgm:cxn modelId="{5CF645A9-86AB-450B-8C9A-B176E73EDF2D}" type="presOf" srcId="{15E2F269-C3EA-46BE-9966-ACD0D0DB3F7B}" destId="{F134E9C8-EED9-4879-B5D9-495794CA91DD}" srcOrd="0" destOrd="0" presId="urn:microsoft.com/office/officeart/2018/2/layout/IconVerticalSolidList"/>
    <dgm:cxn modelId="{C21ECAB8-59E8-4496-96B2-E29900AAAA1B}" type="presOf" srcId="{3F1AE0F8-9B85-4568-A32A-99FBE70E01AF}" destId="{64FC868C-4B03-472F-8851-5A6F8BD50197}" srcOrd="0" destOrd="0" presId="urn:microsoft.com/office/officeart/2018/2/layout/IconVerticalSolidList"/>
    <dgm:cxn modelId="{3FC3EBF7-571F-47A2-BBC9-15FD2D997E93}" srcId="{D19A5BE4-9088-4328-92BA-C34852395E43}" destId="{730ED7E1-6D04-4D02-B0E5-58316844847D}" srcOrd="4" destOrd="0" parTransId="{647C1161-E2F3-4D5F-841A-6E51564AC3AC}" sibTransId="{DAFE4D02-E34B-4930-A9E0-88EE1867D389}"/>
    <dgm:cxn modelId="{651ADEFF-9CEB-4CE0-B25E-5A3AE32F3E4E}" type="presOf" srcId="{007817CC-036F-414D-AA81-F047EE2AF77D}" destId="{8368D56F-C801-4341-A117-992A24A95F35}" srcOrd="0" destOrd="0" presId="urn:microsoft.com/office/officeart/2018/2/layout/IconVerticalSolidList"/>
    <dgm:cxn modelId="{CE2FD0DE-44CF-407F-B01F-FA35ECCFB340}" type="presParOf" srcId="{4FC95E5E-4E23-4766-AC17-B9D277246F02}" destId="{7103481B-63EE-4541-8E8B-DF5DDACD0E12}" srcOrd="0" destOrd="0" presId="urn:microsoft.com/office/officeart/2018/2/layout/IconVerticalSolidList"/>
    <dgm:cxn modelId="{19E318A2-1174-47CF-96BF-C20F87965236}" type="presParOf" srcId="{7103481B-63EE-4541-8E8B-DF5DDACD0E12}" destId="{F0D566CD-81C1-4632-8B7C-E4B964B0CFFA}" srcOrd="0" destOrd="0" presId="urn:microsoft.com/office/officeart/2018/2/layout/IconVerticalSolidList"/>
    <dgm:cxn modelId="{0D13AC6A-A4C1-44EA-A99E-00E09294729B}" type="presParOf" srcId="{7103481B-63EE-4541-8E8B-DF5DDACD0E12}" destId="{D9B54F1C-4658-465C-8D56-3E34B4B630DB}" srcOrd="1" destOrd="0" presId="urn:microsoft.com/office/officeart/2018/2/layout/IconVerticalSolidList"/>
    <dgm:cxn modelId="{A7A7F457-06FA-45FB-B56A-F0EC445E897D}" type="presParOf" srcId="{7103481B-63EE-4541-8E8B-DF5DDACD0E12}" destId="{C922FCBB-643D-4035-B336-5799888DAA62}" srcOrd="2" destOrd="0" presId="urn:microsoft.com/office/officeart/2018/2/layout/IconVerticalSolidList"/>
    <dgm:cxn modelId="{5805DCEF-FB82-4BEA-ACEB-6123F65E1FF9}" type="presParOf" srcId="{7103481B-63EE-4541-8E8B-DF5DDACD0E12}" destId="{DCCDC27A-9261-41FA-BEA6-634333927FBD}" srcOrd="3" destOrd="0" presId="urn:microsoft.com/office/officeart/2018/2/layout/IconVerticalSolidList"/>
    <dgm:cxn modelId="{E0C0242B-0F26-47DA-83E2-51B512B859E4}" type="presParOf" srcId="{4FC95E5E-4E23-4766-AC17-B9D277246F02}" destId="{94524562-B94F-4052-84D7-0AE48E7ED925}" srcOrd="1" destOrd="0" presId="urn:microsoft.com/office/officeart/2018/2/layout/IconVerticalSolidList"/>
    <dgm:cxn modelId="{2FEEF492-0015-47E2-BCD9-25584646199B}" type="presParOf" srcId="{4FC95E5E-4E23-4766-AC17-B9D277246F02}" destId="{D4E628D0-827E-45A8-AC25-9F58866FE939}" srcOrd="2" destOrd="0" presId="urn:microsoft.com/office/officeart/2018/2/layout/IconVerticalSolidList"/>
    <dgm:cxn modelId="{D6BA0ED0-033D-4272-B872-2DDC43CD58AD}" type="presParOf" srcId="{D4E628D0-827E-45A8-AC25-9F58866FE939}" destId="{222684E8-396B-458C-8216-469EE4F0636C}" srcOrd="0" destOrd="0" presId="urn:microsoft.com/office/officeart/2018/2/layout/IconVerticalSolidList"/>
    <dgm:cxn modelId="{6A0C80FE-EC2F-43F7-A7E2-B25D7DC7E94D}" type="presParOf" srcId="{D4E628D0-827E-45A8-AC25-9F58866FE939}" destId="{C8A7EF2C-0B48-4E60-A8C4-6BF997E447E8}" srcOrd="1" destOrd="0" presId="urn:microsoft.com/office/officeart/2018/2/layout/IconVerticalSolidList"/>
    <dgm:cxn modelId="{BBD2A97B-8E18-401D-8B16-3F62ED73E212}" type="presParOf" srcId="{D4E628D0-827E-45A8-AC25-9F58866FE939}" destId="{779B176D-CA00-493B-9BF8-D03D3B96231C}" srcOrd="2" destOrd="0" presId="urn:microsoft.com/office/officeart/2018/2/layout/IconVerticalSolidList"/>
    <dgm:cxn modelId="{6F8517C7-8CCD-4A98-A989-6608B64DC361}" type="presParOf" srcId="{D4E628D0-827E-45A8-AC25-9F58866FE939}" destId="{64FC868C-4B03-472F-8851-5A6F8BD50197}" srcOrd="3" destOrd="0" presId="urn:microsoft.com/office/officeart/2018/2/layout/IconVerticalSolidList"/>
    <dgm:cxn modelId="{80D70C95-D893-4F40-B847-034E4A776A40}" type="presParOf" srcId="{4FC95E5E-4E23-4766-AC17-B9D277246F02}" destId="{9E46CC49-005E-479A-8304-380CE00915C8}" srcOrd="3" destOrd="0" presId="urn:microsoft.com/office/officeart/2018/2/layout/IconVerticalSolidList"/>
    <dgm:cxn modelId="{57AE417F-FD4D-46A0-9830-C6311A80BE83}" type="presParOf" srcId="{4FC95E5E-4E23-4766-AC17-B9D277246F02}" destId="{0D6605F0-D6F9-4D5F-BC73-6D2583BC3B9A}" srcOrd="4" destOrd="0" presId="urn:microsoft.com/office/officeart/2018/2/layout/IconVerticalSolidList"/>
    <dgm:cxn modelId="{72CCF9EC-BD5E-4CDB-A03C-2F3DBA094AC2}" type="presParOf" srcId="{0D6605F0-D6F9-4D5F-BC73-6D2583BC3B9A}" destId="{B2C52E47-C379-4535-9C88-B11455DBF9FC}" srcOrd="0" destOrd="0" presId="urn:microsoft.com/office/officeart/2018/2/layout/IconVerticalSolidList"/>
    <dgm:cxn modelId="{DB824BD4-53E8-48F0-9994-811C2C3EC4D4}" type="presParOf" srcId="{0D6605F0-D6F9-4D5F-BC73-6D2583BC3B9A}" destId="{B24FBCD4-3C50-4401-80F9-6A27A6D32E3D}" srcOrd="1" destOrd="0" presId="urn:microsoft.com/office/officeart/2018/2/layout/IconVerticalSolidList"/>
    <dgm:cxn modelId="{ED3B0C0B-D683-441D-8D6C-D788D52F9D34}" type="presParOf" srcId="{0D6605F0-D6F9-4D5F-BC73-6D2583BC3B9A}" destId="{E647EEC5-09B4-44C5-A1C1-84C64D886117}" srcOrd="2" destOrd="0" presId="urn:microsoft.com/office/officeart/2018/2/layout/IconVerticalSolidList"/>
    <dgm:cxn modelId="{15C2E80C-991E-4D7D-8211-156615F1E269}" type="presParOf" srcId="{0D6605F0-D6F9-4D5F-BC73-6D2583BC3B9A}" destId="{8368D56F-C801-4341-A117-992A24A95F35}" srcOrd="3" destOrd="0" presId="urn:microsoft.com/office/officeart/2018/2/layout/IconVerticalSolidList"/>
    <dgm:cxn modelId="{28A3EA94-2FF0-48DA-BFDE-533EFA73BCD5}" type="presParOf" srcId="{4FC95E5E-4E23-4766-AC17-B9D277246F02}" destId="{E3982D2A-352B-40F4-B8C4-B3FE1F734CB8}" srcOrd="5" destOrd="0" presId="urn:microsoft.com/office/officeart/2018/2/layout/IconVerticalSolidList"/>
    <dgm:cxn modelId="{76C94A97-3101-46F1-AC86-5EAF643840D9}" type="presParOf" srcId="{4FC95E5E-4E23-4766-AC17-B9D277246F02}" destId="{D1271DB0-37AB-413D-B418-ED525B9EEA1A}" srcOrd="6" destOrd="0" presId="urn:microsoft.com/office/officeart/2018/2/layout/IconVerticalSolidList"/>
    <dgm:cxn modelId="{298A5E7B-0637-46D4-881F-D269864E2773}" type="presParOf" srcId="{D1271DB0-37AB-413D-B418-ED525B9EEA1A}" destId="{027BB024-DE38-45E9-9DB5-B699632EBC5F}" srcOrd="0" destOrd="0" presId="urn:microsoft.com/office/officeart/2018/2/layout/IconVerticalSolidList"/>
    <dgm:cxn modelId="{887B05E8-2543-4AFE-9A42-C1F009401320}" type="presParOf" srcId="{D1271DB0-37AB-413D-B418-ED525B9EEA1A}" destId="{439AB008-6849-43F3-BD27-5489355BEC2E}" srcOrd="1" destOrd="0" presId="urn:microsoft.com/office/officeart/2018/2/layout/IconVerticalSolidList"/>
    <dgm:cxn modelId="{509D0A8B-9856-4C95-8890-D84C5736D673}" type="presParOf" srcId="{D1271DB0-37AB-413D-B418-ED525B9EEA1A}" destId="{7B9347C7-373A-4ACA-AC58-EF65D6BF7BD4}" srcOrd="2" destOrd="0" presId="urn:microsoft.com/office/officeart/2018/2/layout/IconVerticalSolidList"/>
    <dgm:cxn modelId="{28834C24-5A3B-441D-961E-50225810FE78}" type="presParOf" srcId="{D1271DB0-37AB-413D-B418-ED525B9EEA1A}" destId="{F134E9C8-EED9-4879-B5D9-495794CA91DD}" srcOrd="3" destOrd="0" presId="urn:microsoft.com/office/officeart/2018/2/layout/IconVerticalSolidList"/>
    <dgm:cxn modelId="{09850528-226B-445B-8452-4957ACD8DD1D}" type="presParOf" srcId="{4FC95E5E-4E23-4766-AC17-B9D277246F02}" destId="{0E122DFD-FB2B-4A37-A0A5-0888540535E2}" srcOrd="7" destOrd="0" presId="urn:microsoft.com/office/officeart/2018/2/layout/IconVerticalSolidList"/>
    <dgm:cxn modelId="{E28ED56A-7FFC-4FAE-A053-4F2CA156EC11}" type="presParOf" srcId="{4FC95E5E-4E23-4766-AC17-B9D277246F02}" destId="{652C7CC2-6941-4AC4-9365-89E8CC73D1D9}" srcOrd="8" destOrd="0" presId="urn:microsoft.com/office/officeart/2018/2/layout/IconVerticalSolidList"/>
    <dgm:cxn modelId="{D703AA2B-410A-4847-9C9F-C1CAD2678CCC}" type="presParOf" srcId="{652C7CC2-6941-4AC4-9365-89E8CC73D1D9}" destId="{AF42216D-901F-402D-90E4-716ABEDC32C8}" srcOrd="0" destOrd="0" presId="urn:microsoft.com/office/officeart/2018/2/layout/IconVerticalSolidList"/>
    <dgm:cxn modelId="{14A86695-7E68-4238-AB72-88805F1686E3}" type="presParOf" srcId="{652C7CC2-6941-4AC4-9365-89E8CC73D1D9}" destId="{952EC221-2247-4743-A960-C566840A52C7}" srcOrd="1" destOrd="0" presId="urn:microsoft.com/office/officeart/2018/2/layout/IconVerticalSolidList"/>
    <dgm:cxn modelId="{8D6475BC-FD8B-44F3-B2B2-F0374357C988}" type="presParOf" srcId="{652C7CC2-6941-4AC4-9365-89E8CC73D1D9}" destId="{3DD258A2-C39C-4E85-8B32-68594A1E1B4A}" srcOrd="2" destOrd="0" presId="urn:microsoft.com/office/officeart/2018/2/layout/IconVerticalSolidList"/>
    <dgm:cxn modelId="{B1FA234D-8ABA-45F8-B34F-14B9099043FE}" type="presParOf" srcId="{652C7CC2-6941-4AC4-9365-89E8CC73D1D9}" destId="{7D706EE3-0F7E-497B-A5E8-BC724CB181BD}"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A7767BC-97EC-4046-A5D7-BB8CCA607C4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8FAC94C2-9644-4B5A-BCAA-9724DF87CD89}">
      <dgm:prSet/>
      <dgm:spPr/>
      <dgm:t>
        <a:bodyPr/>
        <a:lstStyle/>
        <a:p>
          <a:r>
            <a:rPr lang="en-GB"/>
            <a:t>The </a:t>
          </a:r>
          <a:r>
            <a:rPr lang="en-GB" b="1"/>
            <a:t>COUNTY COURT</a:t>
          </a:r>
          <a:r>
            <a:rPr lang="en-GB"/>
            <a:t> and the </a:t>
          </a:r>
          <a:r>
            <a:rPr lang="en-GB" b="1"/>
            <a:t>HIGH COURT</a:t>
          </a:r>
          <a:r>
            <a:rPr lang="en-GB"/>
            <a:t> are the two </a:t>
          </a:r>
          <a:r>
            <a:rPr lang="en-GB" b="1"/>
            <a:t>FIRST INSTANCE CIVIL COURTS</a:t>
          </a:r>
          <a:r>
            <a:rPr lang="en-GB"/>
            <a:t>.</a:t>
          </a:r>
          <a:endParaRPr lang="en-US"/>
        </a:p>
      </dgm:t>
    </dgm:pt>
    <dgm:pt modelId="{E7C3AC83-367F-488D-A796-B8958CD372FF}" type="parTrans" cxnId="{2C3BD465-6272-4AC7-89A0-ED1CB8A4600A}">
      <dgm:prSet/>
      <dgm:spPr/>
      <dgm:t>
        <a:bodyPr/>
        <a:lstStyle/>
        <a:p>
          <a:endParaRPr lang="en-US"/>
        </a:p>
      </dgm:t>
    </dgm:pt>
    <dgm:pt modelId="{BD16622A-35A2-4508-B423-885EE90358DE}" type="sibTrans" cxnId="{2C3BD465-6272-4AC7-89A0-ED1CB8A4600A}">
      <dgm:prSet/>
      <dgm:spPr/>
      <dgm:t>
        <a:bodyPr/>
        <a:lstStyle/>
        <a:p>
          <a:endParaRPr lang="en-US"/>
        </a:p>
      </dgm:t>
    </dgm:pt>
    <dgm:pt modelId="{36F9766B-271E-4B39-B852-D9BCEF90D993}">
      <dgm:prSet/>
      <dgm:spPr/>
      <dgm:t>
        <a:bodyPr/>
        <a:lstStyle/>
        <a:p>
          <a:r>
            <a:rPr lang="en-GB"/>
            <a:t>These courts play an important role in the DISPUTE SETTLEMENT function of the legal system.</a:t>
          </a:r>
          <a:endParaRPr lang="en-US"/>
        </a:p>
      </dgm:t>
    </dgm:pt>
    <dgm:pt modelId="{397982D6-9E0E-4A7C-A327-68C25A538D11}" type="parTrans" cxnId="{24F157D9-27ED-42CF-ABEA-4AA9247E3FE5}">
      <dgm:prSet/>
      <dgm:spPr/>
      <dgm:t>
        <a:bodyPr/>
        <a:lstStyle/>
        <a:p>
          <a:endParaRPr lang="en-US"/>
        </a:p>
      </dgm:t>
    </dgm:pt>
    <dgm:pt modelId="{E776D03A-6877-4D5A-84FC-6D467316E3C8}" type="sibTrans" cxnId="{24F157D9-27ED-42CF-ABEA-4AA9247E3FE5}">
      <dgm:prSet/>
      <dgm:spPr/>
      <dgm:t>
        <a:bodyPr/>
        <a:lstStyle/>
        <a:p>
          <a:endParaRPr lang="en-US"/>
        </a:p>
      </dgm:t>
    </dgm:pt>
    <dgm:pt modelId="{C6C35B04-DFE9-43DC-84BF-C51B75B3E0E1}">
      <dgm:prSet/>
      <dgm:spPr/>
      <dgm:t>
        <a:bodyPr/>
        <a:lstStyle/>
        <a:p>
          <a:r>
            <a:rPr lang="en-GB" i="1"/>
            <a:t>“In most civil matters people regard a court case as a </a:t>
          </a:r>
          <a:r>
            <a:rPr lang="en-GB" b="1" i="1"/>
            <a:t>last resort</a:t>
          </a:r>
          <a:r>
            <a:rPr lang="en-GB" i="1"/>
            <a:t> and will try to resolve the problem without going to court, so that when a dispute arises it is likely that some form of </a:t>
          </a:r>
          <a:r>
            <a:rPr lang="en-GB" b="1" i="1"/>
            <a:t>negotiation </a:t>
          </a:r>
          <a:r>
            <a:rPr lang="en-GB" i="1"/>
            <a:t>will take place.”</a:t>
          </a:r>
          <a:r>
            <a:rPr lang="en-GB"/>
            <a:t>  J.Martin</a:t>
          </a:r>
          <a:endParaRPr lang="en-US"/>
        </a:p>
      </dgm:t>
    </dgm:pt>
    <dgm:pt modelId="{5C8E5D32-2D40-4AE9-9A4D-6D6C57F89F86}" type="parTrans" cxnId="{D444FE07-465E-4246-9E39-D6F3826AE8D3}">
      <dgm:prSet/>
      <dgm:spPr/>
      <dgm:t>
        <a:bodyPr/>
        <a:lstStyle/>
        <a:p>
          <a:endParaRPr lang="en-US"/>
        </a:p>
      </dgm:t>
    </dgm:pt>
    <dgm:pt modelId="{EA697CA4-6D67-42AB-B708-5F42012E182A}" type="sibTrans" cxnId="{D444FE07-465E-4246-9E39-D6F3826AE8D3}">
      <dgm:prSet/>
      <dgm:spPr/>
      <dgm:t>
        <a:bodyPr/>
        <a:lstStyle/>
        <a:p>
          <a:endParaRPr lang="en-US"/>
        </a:p>
      </dgm:t>
    </dgm:pt>
    <dgm:pt modelId="{9B02D59C-1666-4813-8848-2C938946401C}" type="pres">
      <dgm:prSet presAssocID="{9A7767BC-97EC-4046-A5D7-BB8CCA607C4B}" presName="linear" presStyleCnt="0">
        <dgm:presLayoutVars>
          <dgm:animLvl val="lvl"/>
          <dgm:resizeHandles val="exact"/>
        </dgm:presLayoutVars>
      </dgm:prSet>
      <dgm:spPr/>
    </dgm:pt>
    <dgm:pt modelId="{55C77545-BEA5-4C01-9257-F36FD5D494F8}" type="pres">
      <dgm:prSet presAssocID="{8FAC94C2-9644-4B5A-BCAA-9724DF87CD89}" presName="parentText" presStyleLbl="node1" presStyleIdx="0" presStyleCnt="3">
        <dgm:presLayoutVars>
          <dgm:chMax val="0"/>
          <dgm:bulletEnabled val="1"/>
        </dgm:presLayoutVars>
      </dgm:prSet>
      <dgm:spPr/>
    </dgm:pt>
    <dgm:pt modelId="{2214737C-1892-4AE5-B1A4-C36DF01F50E9}" type="pres">
      <dgm:prSet presAssocID="{BD16622A-35A2-4508-B423-885EE90358DE}" presName="spacer" presStyleCnt="0"/>
      <dgm:spPr/>
    </dgm:pt>
    <dgm:pt modelId="{5B1871D9-4115-45F0-B17E-C0B66B6355C0}" type="pres">
      <dgm:prSet presAssocID="{36F9766B-271E-4B39-B852-D9BCEF90D993}" presName="parentText" presStyleLbl="node1" presStyleIdx="1" presStyleCnt="3">
        <dgm:presLayoutVars>
          <dgm:chMax val="0"/>
          <dgm:bulletEnabled val="1"/>
        </dgm:presLayoutVars>
      </dgm:prSet>
      <dgm:spPr/>
    </dgm:pt>
    <dgm:pt modelId="{13F33AD5-2C05-447F-A359-17B78397552B}" type="pres">
      <dgm:prSet presAssocID="{E776D03A-6877-4D5A-84FC-6D467316E3C8}" presName="spacer" presStyleCnt="0"/>
      <dgm:spPr/>
    </dgm:pt>
    <dgm:pt modelId="{E6080918-D391-493E-B376-15F334D4BFFF}" type="pres">
      <dgm:prSet presAssocID="{C6C35B04-DFE9-43DC-84BF-C51B75B3E0E1}" presName="parentText" presStyleLbl="node1" presStyleIdx="2" presStyleCnt="3">
        <dgm:presLayoutVars>
          <dgm:chMax val="0"/>
          <dgm:bulletEnabled val="1"/>
        </dgm:presLayoutVars>
      </dgm:prSet>
      <dgm:spPr/>
    </dgm:pt>
  </dgm:ptLst>
  <dgm:cxnLst>
    <dgm:cxn modelId="{D444FE07-465E-4246-9E39-D6F3826AE8D3}" srcId="{9A7767BC-97EC-4046-A5D7-BB8CCA607C4B}" destId="{C6C35B04-DFE9-43DC-84BF-C51B75B3E0E1}" srcOrd="2" destOrd="0" parTransId="{5C8E5D32-2D40-4AE9-9A4D-6D6C57F89F86}" sibTransId="{EA697CA4-6D67-42AB-B708-5F42012E182A}"/>
    <dgm:cxn modelId="{CC519A0C-E20C-43D5-833F-FDA985994E52}" type="presOf" srcId="{36F9766B-271E-4B39-B852-D9BCEF90D993}" destId="{5B1871D9-4115-45F0-B17E-C0B66B6355C0}" srcOrd="0" destOrd="0" presId="urn:microsoft.com/office/officeart/2005/8/layout/vList2"/>
    <dgm:cxn modelId="{0F8CCD20-B822-46CC-8E3A-B02D1C43968C}" type="presOf" srcId="{9A7767BC-97EC-4046-A5D7-BB8CCA607C4B}" destId="{9B02D59C-1666-4813-8848-2C938946401C}" srcOrd="0" destOrd="0" presId="urn:microsoft.com/office/officeart/2005/8/layout/vList2"/>
    <dgm:cxn modelId="{2CFC623A-4EC7-4733-B7A1-367A4039D3F0}" type="presOf" srcId="{C6C35B04-DFE9-43DC-84BF-C51B75B3E0E1}" destId="{E6080918-D391-493E-B376-15F334D4BFFF}" srcOrd="0" destOrd="0" presId="urn:microsoft.com/office/officeart/2005/8/layout/vList2"/>
    <dgm:cxn modelId="{2C3BD465-6272-4AC7-89A0-ED1CB8A4600A}" srcId="{9A7767BC-97EC-4046-A5D7-BB8CCA607C4B}" destId="{8FAC94C2-9644-4B5A-BCAA-9724DF87CD89}" srcOrd="0" destOrd="0" parTransId="{E7C3AC83-367F-488D-A796-B8958CD372FF}" sibTransId="{BD16622A-35A2-4508-B423-885EE90358DE}"/>
    <dgm:cxn modelId="{142F2C87-D254-4006-84C2-27B6AEEAF617}" type="presOf" srcId="{8FAC94C2-9644-4B5A-BCAA-9724DF87CD89}" destId="{55C77545-BEA5-4C01-9257-F36FD5D494F8}" srcOrd="0" destOrd="0" presId="urn:microsoft.com/office/officeart/2005/8/layout/vList2"/>
    <dgm:cxn modelId="{24F157D9-27ED-42CF-ABEA-4AA9247E3FE5}" srcId="{9A7767BC-97EC-4046-A5D7-BB8CCA607C4B}" destId="{36F9766B-271E-4B39-B852-D9BCEF90D993}" srcOrd="1" destOrd="0" parTransId="{397982D6-9E0E-4A7C-A327-68C25A538D11}" sibTransId="{E776D03A-6877-4D5A-84FC-6D467316E3C8}"/>
    <dgm:cxn modelId="{101F607F-1ABB-4890-A6A5-C0D119CD4BCC}" type="presParOf" srcId="{9B02D59C-1666-4813-8848-2C938946401C}" destId="{55C77545-BEA5-4C01-9257-F36FD5D494F8}" srcOrd="0" destOrd="0" presId="urn:microsoft.com/office/officeart/2005/8/layout/vList2"/>
    <dgm:cxn modelId="{267334FC-5BDB-4C50-9E43-3BFDB8482E78}" type="presParOf" srcId="{9B02D59C-1666-4813-8848-2C938946401C}" destId="{2214737C-1892-4AE5-B1A4-C36DF01F50E9}" srcOrd="1" destOrd="0" presId="urn:microsoft.com/office/officeart/2005/8/layout/vList2"/>
    <dgm:cxn modelId="{E865F40A-0758-487B-8445-0A01371724BF}" type="presParOf" srcId="{9B02D59C-1666-4813-8848-2C938946401C}" destId="{5B1871D9-4115-45F0-B17E-C0B66B6355C0}" srcOrd="2" destOrd="0" presId="urn:microsoft.com/office/officeart/2005/8/layout/vList2"/>
    <dgm:cxn modelId="{6891FFB3-54E9-498B-B6AD-E4E1885B254B}" type="presParOf" srcId="{9B02D59C-1666-4813-8848-2C938946401C}" destId="{13F33AD5-2C05-447F-A359-17B78397552B}" srcOrd="3" destOrd="0" presId="urn:microsoft.com/office/officeart/2005/8/layout/vList2"/>
    <dgm:cxn modelId="{C5D68DCC-832D-4A67-A4B5-2AD39D029E25}" type="presParOf" srcId="{9B02D59C-1666-4813-8848-2C938946401C}" destId="{E6080918-D391-493E-B376-15F334D4BFFF}" srcOrd="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1AE587-C8ED-42BE-8E58-5269002AF62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E55F728-FC4D-41A8-89BD-DAE9505E07EE}">
      <dgm:prSet/>
      <dgm:spPr/>
      <dgm:t>
        <a:bodyPr/>
        <a:lstStyle/>
        <a:p>
          <a:r>
            <a:rPr lang="en-GB"/>
            <a:t>All civil cases not dealt with in the county court are dealt with in the High Court.  </a:t>
          </a:r>
          <a:endParaRPr lang="en-US"/>
        </a:p>
      </dgm:t>
    </dgm:pt>
    <dgm:pt modelId="{42EF674D-1DF2-4F3A-BCE0-1AC1221F49D7}" type="parTrans" cxnId="{9B3619F9-211C-4D99-891D-52FD9866B91C}">
      <dgm:prSet/>
      <dgm:spPr/>
      <dgm:t>
        <a:bodyPr/>
        <a:lstStyle/>
        <a:p>
          <a:endParaRPr lang="en-US"/>
        </a:p>
      </dgm:t>
    </dgm:pt>
    <dgm:pt modelId="{A1D1F706-CCC2-4EDF-9089-097ABA39E0DA}" type="sibTrans" cxnId="{9B3619F9-211C-4D99-891D-52FD9866B91C}">
      <dgm:prSet/>
      <dgm:spPr/>
      <dgm:t>
        <a:bodyPr/>
        <a:lstStyle/>
        <a:p>
          <a:endParaRPr lang="en-US"/>
        </a:p>
      </dgm:t>
    </dgm:pt>
    <dgm:pt modelId="{1A5D9F35-4D1A-49F3-8883-003C3083FA5B}">
      <dgm:prSet/>
      <dgm:spPr/>
      <dgm:t>
        <a:bodyPr/>
        <a:lstStyle/>
        <a:p>
          <a:r>
            <a:rPr lang="en-GB"/>
            <a:t>Cases in the High Court are organised according to </a:t>
          </a:r>
          <a:r>
            <a:rPr lang="en-GB" u="sng"/>
            <a:t>case type</a:t>
          </a:r>
          <a:r>
            <a:rPr lang="en-GB"/>
            <a:t> and are heard in one of the three separate courts within the High Court, called divisions. </a:t>
          </a:r>
          <a:endParaRPr lang="en-US"/>
        </a:p>
      </dgm:t>
    </dgm:pt>
    <dgm:pt modelId="{E66E9486-DDE1-4F5B-962C-9FBA6D667CC7}" type="parTrans" cxnId="{B98AFFB3-98E9-4043-8445-4301AAE57A60}">
      <dgm:prSet/>
      <dgm:spPr/>
      <dgm:t>
        <a:bodyPr/>
        <a:lstStyle/>
        <a:p>
          <a:endParaRPr lang="en-US"/>
        </a:p>
      </dgm:t>
    </dgm:pt>
    <dgm:pt modelId="{DC18A613-D5F8-4808-A075-FDF8C397537B}" type="sibTrans" cxnId="{B98AFFB3-98E9-4043-8445-4301AAE57A60}">
      <dgm:prSet/>
      <dgm:spPr/>
      <dgm:t>
        <a:bodyPr/>
        <a:lstStyle/>
        <a:p>
          <a:endParaRPr lang="en-US"/>
        </a:p>
      </dgm:t>
    </dgm:pt>
    <dgm:pt modelId="{48EE7534-6E02-46B3-A533-1650C7160A0D}" type="pres">
      <dgm:prSet presAssocID="{531AE587-C8ED-42BE-8E58-5269002AF62B}" presName="root" presStyleCnt="0">
        <dgm:presLayoutVars>
          <dgm:dir/>
          <dgm:resizeHandles val="exact"/>
        </dgm:presLayoutVars>
      </dgm:prSet>
      <dgm:spPr/>
    </dgm:pt>
    <dgm:pt modelId="{72E9E64C-23F7-40B8-B6C1-A25EAFA2D90D}" type="pres">
      <dgm:prSet presAssocID="{9E55F728-FC4D-41A8-89BD-DAE9505E07EE}" presName="compNode" presStyleCnt="0"/>
      <dgm:spPr/>
    </dgm:pt>
    <dgm:pt modelId="{D6A67B8E-C196-43FF-8222-3B4161E64226}" type="pres">
      <dgm:prSet presAssocID="{9E55F728-FC4D-41A8-89BD-DAE9505E07EE}" presName="bgRect" presStyleLbl="bgShp" presStyleIdx="0" presStyleCnt="2"/>
      <dgm:spPr/>
    </dgm:pt>
    <dgm:pt modelId="{A0C62D15-0250-4A82-9132-7A9D9492B36E}" type="pres">
      <dgm:prSet presAssocID="{9E55F728-FC4D-41A8-89BD-DAE9505E07E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1D8B7005-3C50-4A37-9EA1-751D2A2B8361}" type="pres">
      <dgm:prSet presAssocID="{9E55F728-FC4D-41A8-89BD-DAE9505E07EE}" presName="spaceRect" presStyleCnt="0"/>
      <dgm:spPr/>
    </dgm:pt>
    <dgm:pt modelId="{F74BB319-6686-4F78-B832-9F2D09F29ACE}" type="pres">
      <dgm:prSet presAssocID="{9E55F728-FC4D-41A8-89BD-DAE9505E07EE}" presName="parTx" presStyleLbl="revTx" presStyleIdx="0" presStyleCnt="2">
        <dgm:presLayoutVars>
          <dgm:chMax val="0"/>
          <dgm:chPref val="0"/>
        </dgm:presLayoutVars>
      </dgm:prSet>
      <dgm:spPr/>
    </dgm:pt>
    <dgm:pt modelId="{7B362A04-6CD3-42CD-BA56-5A576F678418}" type="pres">
      <dgm:prSet presAssocID="{A1D1F706-CCC2-4EDF-9089-097ABA39E0DA}" presName="sibTrans" presStyleCnt="0"/>
      <dgm:spPr/>
    </dgm:pt>
    <dgm:pt modelId="{A4120872-FE6D-4862-B16E-327569C52D61}" type="pres">
      <dgm:prSet presAssocID="{1A5D9F35-4D1A-49F3-8883-003C3083FA5B}" presName="compNode" presStyleCnt="0"/>
      <dgm:spPr/>
    </dgm:pt>
    <dgm:pt modelId="{585B4204-FE20-4C68-9E84-F871EB4D70B7}" type="pres">
      <dgm:prSet presAssocID="{1A5D9F35-4D1A-49F3-8883-003C3083FA5B}" presName="bgRect" presStyleLbl="bgShp" presStyleIdx="1" presStyleCnt="2"/>
      <dgm:spPr/>
    </dgm:pt>
    <dgm:pt modelId="{8D628C36-88A8-4015-9FCA-F44382F62296}" type="pres">
      <dgm:prSet presAssocID="{1A5D9F35-4D1A-49F3-8883-003C3083FA5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22B9F860-CD5D-482A-843F-1CFDB8E3AA82}" type="pres">
      <dgm:prSet presAssocID="{1A5D9F35-4D1A-49F3-8883-003C3083FA5B}" presName="spaceRect" presStyleCnt="0"/>
      <dgm:spPr/>
    </dgm:pt>
    <dgm:pt modelId="{8ADAE1FA-A249-477E-A0E4-0A34D35090E9}" type="pres">
      <dgm:prSet presAssocID="{1A5D9F35-4D1A-49F3-8883-003C3083FA5B}" presName="parTx" presStyleLbl="revTx" presStyleIdx="1" presStyleCnt="2">
        <dgm:presLayoutVars>
          <dgm:chMax val="0"/>
          <dgm:chPref val="0"/>
        </dgm:presLayoutVars>
      </dgm:prSet>
      <dgm:spPr/>
    </dgm:pt>
  </dgm:ptLst>
  <dgm:cxnLst>
    <dgm:cxn modelId="{CEA3A85F-A069-4951-AD5B-4F729C20C243}" type="presOf" srcId="{1A5D9F35-4D1A-49F3-8883-003C3083FA5B}" destId="{8ADAE1FA-A249-477E-A0E4-0A34D35090E9}" srcOrd="0" destOrd="0" presId="urn:microsoft.com/office/officeart/2018/2/layout/IconVerticalSolidList"/>
    <dgm:cxn modelId="{B98AFFB3-98E9-4043-8445-4301AAE57A60}" srcId="{531AE587-C8ED-42BE-8E58-5269002AF62B}" destId="{1A5D9F35-4D1A-49F3-8883-003C3083FA5B}" srcOrd="1" destOrd="0" parTransId="{E66E9486-DDE1-4F5B-962C-9FBA6D667CC7}" sibTransId="{DC18A613-D5F8-4808-A075-FDF8C397537B}"/>
    <dgm:cxn modelId="{3A7F47B5-6BB6-437F-945B-A477BCAA412F}" type="presOf" srcId="{531AE587-C8ED-42BE-8E58-5269002AF62B}" destId="{48EE7534-6E02-46B3-A533-1650C7160A0D}" srcOrd="0" destOrd="0" presId="urn:microsoft.com/office/officeart/2018/2/layout/IconVerticalSolidList"/>
    <dgm:cxn modelId="{E31CDEBE-1B23-4282-AA59-922168DE9B6D}" type="presOf" srcId="{9E55F728-FC4D-41A8-89BD-DAE9505E07EE}" destId="{F74BB319-6686-4F78-B832-9F2D09F29ACE}" srcOrd="0" destOrd="0" presId="urn:microsoft.com/office/officeart/2018/2/layout/IconVerticalSolidList"/>
    <dgm:cxn modelId="{9B3619F9-211C-4D99-891D-52FD9866B91C}" srcId="{531AE587-C8ED-42BE-8E58-5269002AF62B}" destId="{9E55F728-FC4D-41A8-89BD-DAE9505E07EE}" srcOrd="0" destOrd="0" parTransId="{42EF674D-1DF2-4F3A-BCE0-1AC1221F49D7}" sibTransId="{A1D1F706-CCC2-4EDF-9089-097ABA39E0DA}"/>
    <dgm:cxn modelId="{E16AB6B5-ADD8-42FE-BF92-91867FC43B42}" type="presParOf" srcId="{48EE7534-6E02-46B3-A533-1650C7160A0D}" destId="{72E9E64C-23F7-40B8-B6C1-A25EAFA2D90D}" srcOrd="0" destOrd="0" presId="urn:microsoft.com/office/officeart/2018/2/layout/IconVerticalSolidList"/>
    <dgm:cxn modelId="{106E5575-2190-42A1-8DFC-041C5AB223ED}" type="presParOf" srcId="{72E9E64C-23F7-40B8-B6C1-A25EAFA2D90D}" destId="{D6A67B8E-C196-43FF-8222-3B4161E64226}" srcOrd="0" destOrd="0" presId="urn:microsoft.com/office/officeart/2018/2/layout/IconVerticalSolidList"/>
    <dgm:cxn modelId="{25B36B17-AEA2-45CE-ACAA-44FF180737F4}" type="presParOf" srcId="{72E9E64C-23F7-40B8-B6C1-A25EAFA2D90D}" destId="{A0C62D15-0250-4A82-9132-7A9D9492B36E}" srcOrd="1" destOrd="0" presId="urn:microsoft.com/office/officeart/2018/2/layout/IconVerticalSolidList"/>
    <dgm:cxn modelId="{1E5FE1D5-ED7C-41B1-BB0D-3104B810FBF6}" type="presParOf" srcId="{72E9E64C-23F7-40B8-B6C1-A25EAFA2D90D}" destId="{1D8B7005-3C50-4A37-9EA1-751D2A2B8361}" srcOrd="2" destOrd="0" presId="urn:microsoft.com/office/officeart/2018/2/layout/IconVerticalSolidList"/>
    <dgm:cxn modelId="{EFB7CBE8-D868-44FF-8DFE-73482CBFB257}" type="presParOf" srcId="{72E9E64C-23F7-40B8-B6C1-A25EAFA2D90D}" destId="{F74BB319-6686-4F78-B832-9F2D09F29ACE}" srcOrd="3" destOrd="0" presId="urn:microsoft.com/office/officeart/2018/2/layout/IconVerticalSolidList"/>
    <dgm:cxn modelId="{536C0E21-B5EA-45BF-B488-FAE33ED45511}" type="presParOf" srcId="{48EE7534-6E02-46B3-A533-1650C7160A0D}" destId="{7B362A04-6CD3-42CD-BA56-5A576F678418}" srcOrd="1" destOrd="0" presId="urn:microsoft.com/office/officeart/2018/2/layout/IconVerticalSolidList"/>
    <dgm:cxn modelId="{E070FEF8-725C-42C2-B2FB-E365FB11EEB9}" type="presParOf" srcId="{48EE7534-6E02-46B3-A533-1650C7160A0D}" destId="{A4120872-FE6D-4862-B16E-327569C52D61}" srcOrd="2" destOrd="0" presId="urn:microsoft.com/office/officeart/2018/2/layout/IconVerticalSolidList"/>
    <dgm:cxn modelId="{26F9B272-32F1-4354-AC12-65F2FAE27D59}" type="presParOf" srcId="{A4120872-FE6D-4862-B16E-327569C52D61}" destId="{585B4204-FE20-4C68-9E84-F871EB4D70B7}" srcOrd="0" destOrd="0" presId="urn:microsoft.com/office/officeart/2018/2/layout/IconVerticalSolidList"/>
    <dgm:cxn modelId="{971CAD57-C952-4FF0-98B4-77B8CF4C9CA8}" type="presParOf" srcId="{A4120872-FE6D-4862-B16E-327569C52D61}" destId="{8D628C36-88A8-4015-9FCA-F44382F62296}" srcOrd="1" destOrd="0" presId="urn:microsoft.com/office/officeart/2018/2/layout/IconVerticalSolidList"/>
    <dgm:cxn modelId="{80E65C4A-FDA0-4C3B-8800-D8A6C685C0BD}" type="presParOf" srcId="{A4120872-FE6D-4862-B16E-327569C52D61}" destId="{22B9F860-CD5D-482A-843F-1CFDB8E3AA82}" srcOrd="2" destOrd="0" presId="urn:microsoft.com/office/officeart/2018/2/layout/IconVerticalSolidList"/>
    <dgm:cxn modelId="{49C26ACB-7F8A-4C2C-9276-72E7EDD66EA0}" type="presParOf" srcId="{A4120872-FE6D-4862-B16E-327569C52D61}" destId="{8ADAE1FA-A249-477E-A0E4-0A34D35090E9}" srcOrd="3" destOrd="0" presId="urn:microsoft.com/office/officeart/2018/2/layout/IconVerticalSoli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268437-4BE0-45E2-A06D-E7B9D8B8F5D0}">
      <dsp:nvSpPr>
        <dsp:cNvPr id="0" name=""/>
        <dsp:cNvSpPr/>
      </dsp:nvSpPr>
      <dsp:spPr>
        <a:xfrm>
          <a:off x="0" y="4860"/>
          <a:ext cx="4971603" cy="144145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2A0297-FD1F-4CA9-B69A-7AB456019A60}">
      <dsp:nvSpPr>
        <dsp:cNvPr id="0" name=""/>
        <dsp:cNvSpPr/>
      </dsp:nvSpPr>
      <dsp:spPr>
        <a:xfrm>
          <a:off x="436039" y="329187"/>
          <a:ext cx="793574" cy="7927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F5709FD-3C7C-47A3-BAEA-A5ED360A3B79}">
      <dsp:nvSpPr>
        <dsp:cNvPr id="0" name=""/>
        <dsp:cNvSpPr/>
      </dsp:nvSpPr>
      <dsp:spPr>
        <a:xfrm>
          <a:off x="1665653" y="4860"/>
          <a:ext cx="3173483" cy="1442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3" tIns="152703" rIns="152703" bIns="152703" numCol="1" spcCol="1270" anchor="ctr" anchorCtr="0">
          <a:noAutofit/>
        </a:bodyPr>
        <a:lstStyle/>
        <a:p>
          <a:pPr marL="0" lvl="0" indent="0" algn="l" defTabSz="622300">
            <a:lnSpc>
              <a:spcPct val="90000"/>
            </a:lnSpc>
            <a:spcBef>
              <a:spcPct val="0"/>
            </a:spcBef>
            <a:spcAft>
              <a:spcPct val="35000"/>
            </a:spcAft>
            <a:buNone/>
          </a:pPr>
          <a:r>
            <a:rPr lang="en-GB" sz="1400" kern="1200"/>
            <a:t>“</a:t>
          </a:r>
          <a:r>
            <a:rPr lang="en-GB" sz="1400" i="1" kern="1200"/>
            <a:t>the most visible feature of the English Legal System</a:t>
          </a:r>
          <a:r>
            <a:rPr lang="en-GB" sz="1400" kern="1200"/>
            <a:t>.” </a:t>
          </a:r>
          <a:r>
            <a:rPr lang="en-GB" sz="1400" u="sng" kern="1200"/>
            <a:t>Smith, Bailey and Gunn</a:t>
          </a:r>
          <a:endParaRPr lang="en-US" sz="1400" kern="1200"/>
        </a:p>
      </dsp:txBody>
      <dsp:txXfrm>
        <a:off x="1665653" y="4860"/>
        <a:ext cx="3173483" cy="1442862"/>
      </dsp:txXfrm>
    </dsp:sp>
    <dsp:sp modelId="{D96B30B6-EDEA-4BBB-90F1-13ABB12B61A5}">
      <dsp:nvSpPr>
        <dsp:cNvPr id="0" name=""/>
        <dsp:cNvSpPr/>
      </dsp:nvSpPr>
      <dsp:spPr>
        <a:xfrm>
          <a:off x="0" y="1768359"/>
          <a:ext cx="4971603" cy="144145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59AC48-3FDC-42B3-9669-B965FDDB7CF5}">
      <dsp:nvSpPr>
        <dsp:cNvPr id="0" name=""/>
        <dsp:cNvSpPr/>
      </dsp:nvSpPr>
      <dsp:spPr>
        <a:xfrm>
          <a:off x="436039" y="2092686"/>
          <a:ext cx="793574" cy="7927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8D48C3B-CA54-41B8-93D0-B7A962DE0E53}">
      <dsp:nvSpPr>
        <dsp:cNvPr id="0" name=""/>
        <dsp:cNvSpPr/>
      </dsp:nvSpPr>
      <dsp:spPr>
        <a:xfrm>
          <a:off x="1665653" y="1768359"/>
          <a:ext cx="3173483" cy="1442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3" tIns="152703" rIns="152703" bIns="152703" numCol="1" spcCol="1270" anchor="ctr" anchorCtr="0">
          <a:noAutofit/>
        </a:bodyPr>
        <a:lstStyle/>
        <a:p>
          <a:pPr marL="0" lvl="0" indent="0" algn="l" defTabSz="622300">
            <a:lnSpc>
              <a:spcPct val="90000"/>
            </a:lnSpc>
            <a:spcBef>
              <a:spcPct val="0"/>
            </a:spcBef>
            <a:spcAft>
              <a:spcPct val="35000"/>
            </a:spcAft>
            <a:buNone/>
          </a:pPr>
          <a:r>
            <a:rPr lang="en-GB" sz="1400" kern="1200"/>
            <a:t>“</a:t>
          </a:r>
          <a:r>
            <a:rPr lang="en-GB" sz="1400" i="1" kern="1200"/>
            <a:t>the setting for the final settlement of disputes, whether between the state and one of its citizens said to have committed a wrong against the state, or between individuals.”</a:t>
          </a:r>
          <a:r>
            <a:rPr lang="en-GB" sz="1400" kern="1200"/>
            <a:t>   </a:t>
          </a:r>
          <a:r>
            <a:rPr lang="en-GB" sz="1400" u="sng" kern="1200"/>
            <a:t>Berlins and Dyer, The Law Machine</a:t>
          </a:r>
          <a:endParaRPr lang="en-US" sz="1400" kern="1200"/>
        </a:p>
      </dsp:txBody>
      <dsp:txXfrm>
        <a:off x="1665653" y="1768359"/>
        <a:ext cx="3173483" cy="1442862"/>
      </dsp:txXfrm>
    </dsp:sp>
    <dsp:sp modelId="{FC614A08-9273-451A-A1BB-A2614C8B4802}">
      <dsp:nvSpPr>
        <dsp:cNvPr id="0" name=""/>
        <dsp:cNvSpPr/>
      </dsp:nvSpPr>
      <dsp:spPr>
        <a:xfrm>
          <a:off x="0" y="3531857"/>
          <a:ext cx="4971603" cy="144145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8A749B-D8CA-4703-AFAD-1807DAAE19F7}">
      <dsp:nvSpPr>
        <dsp:cNvPr id="0" name=""/>
        <dsp:cNvSpPr/>
      </dsp:nvSpPr>
      <dsp:spPr>
        <a:xfrm>
          <a:off x="436039" y="3856184"/>
          <a:ext cx="793574" cy="7927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BCBF852-9A08-45DA-8AC9-8F3F9C121BD2}">
      <dsp:nvSpPr>
        <dsp:cNvPr id="0" name=""/>
        <dsp:cNvSpPr/>
      </dsp:nvSpPr>
      <dsp:spPr>
        <a:xfrm>
          <a:off x="1665653" y="3531857"/>
          <a:ext cx="3173483" cy="1442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3" tIns="152703" rIns="152703" bIns="152703" numCol="1" spcCol="1270" anchor="ctr" anchorCtr="0">
          <a:noAutofit/>
        </a:bodyPr>
        <a:lstStyle/>
        <a:p>
          <a:pPr marL="0" lvl="0" indent="0" algn="l" defTabSz="622300">
            <a:lnSpc>
              <a:spcPct val="90000"/>
            </a:lnSpc>
            <a:spcBef>
              <a:spcPct val="0"/>
            </a:spcBef>
            <a:spcAft>
              <a:spcPct val="35000"/>
            </a:spcAft>
            <a:buNone/>
          </a:pPr>
          <a:r>
            <a:rPr lang="en-GB" sz="1400" kern="1200"/>
            <a:t>Courts are also rule makers</a:t>
          </a:r>
          <a:endParaRPr lang="en-US" sz="1400" kern="1200"/>
        </a:p>
      </dsp:txBody>
      <dsp:txXfrm>
        <a:off x="1665653" y="3531857"/>
        <a:ext cx="3173483" cy="14428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B27A2-187C-46B0-8661-A8EF3E97EE61}">
      <dsp:nvSpPr>
        <dsp:cNvPr id="0" name=""/>
        <dsp:cNvSpPr/>
      </dsp:nvSpPr>
      <dsp:spPr>
        <a:xfrm>
          <a:off x="0" y="809181"/>
          <a:ext cx="4971603"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E4AFF5-374D-4339-BFC4-19CEC4F00285}">
      <dsp:nvSpPr>
        <dsp:cNvPr id="0" name=""/>
        <dsp:cNvSpPr/>
      </dsp:nvSpPr>
      <dsp:spPr>
        <a:xfrm>
          <a:off x="451896" y="1145303"/>
          <a:ext cx="821630" cy="8216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CC85B6B-34DF-44E4-B918-CA15F3DDD7BE}">
      <dsp:nvSpPr>
        <dsp:cNvPr id="0" name=""/>
        <dsp:cNvSpPr/>
      </dsp:nvSpPr>
      <dsp:spPr>
        <a:xfrm>
          <a:off x="1725424" y="809181"/>
          <a:ext cx="3246178"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marL="0" lvl="0" indent="0" algn="l" defTabSz="755650">
            <a:lnSpc>
              <a:spcPct val="90000"/>
            </a:lnSpc>
            <a:spcBef>
              <a:spcPct val="0"/>
            </a:spcBef>
            <a:spcAft>
              <a:spcPct val="35000"/>
            </a:spcAft>
            <a:buNone/>
          </a:pPr>
          <a:r>
            <a:rPr lang="en-GB" sz="1700" kern="1200"/>
            <a:t>Courts within the ELS can be organised strictly in terms of their function i.e. whether a court hears cases of first instance or appeal cases.</a:t>
          </a:r>
          <a:endParaRPr lang="en-US" sz="1700" kern="1200"/>
        </a:p>
      </dsp:txBody>
      <dsp:txXfrm>
        <a:off x="1725424" y="809181"/>
        <a:ext cx="3246178" cy="1493874"/>
      </dsp:txXfrm>
    </dsp:sp>
    <dsp:sp modelId="{CC898D93-D129-4970-8E35-8E277CD3B87F}">
      <dsp:nvSpPr>
        <dsp:cNvPr id="0" name=""/>
        <dsp:cNvSpPr/>
      </dsp:nvSpPr>
      <dsp:spPr>
        <a:xfrm>
          <a:off x="0" y="2676524"/>
          <a:ext cx="4971603"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E9EEEA-6948-4BC9-BCF1-9F6273061D61}">
      <dsp:nvSpPr>
        <dsp:cNvPr id="0" name=""/>
        <dsp:cNvSpPr/>
      </dsp:nvSpPr>
      <dsp:spPr>
        <a:xfrm>
          <a:off x="451896" y="3012646"/>
          <a:ext cx="821630" cy="8216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5D4C66C-D4B0-40FD-B80A-4BCBD55F3022}">
      <dsp:nvSpPr>
        <dsp:cNvPr id="0" name=""/>
        <dsp:cNvSpPr/>
      </dsp:nvSpPr>
      <dsp:spPr>
        <a:xfrm>
          <a:off x="1725424" y="2676524"/>
          <a:ext cx="3246178"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marL="0" lvl="0" indent="0" algn="l" defTabSz="755650">
            <a:lnSpc>
              <a:spcPct val="90000"/>
            </a:lnSpc>
            <a:spcBef>
              <a:spcPct val="0"/>
            </a:spcBef>
            <a:spcAft>
              <a:spcPct val="35000"/>
            </a:spcAft>
            <a:buNone/>
          </a:pPr>
          <a:r>
            <a:rPr lang="en-GB" sz="1700" kern="1200"/>
            <a:t>Cases </a:t>
          </a:r>
          <a:r>
            <a:rPr lang="en-GB" sz="1700" u="sng" kern="1200"/>
            <a:t>begin their lives</a:t>
          </a:r>
          <a:r>
            <a:rPr lang="en-GB" sz="1700" kern="1200"/>
            <a:t> in a court of first instance and can be </a:t>
          </a:r>
          <a:r>
            <a:rPr lang="en-GB" sz="1700" u="sng" kern="1200"/>
            <a:t>appealed to</a:t>
          </a:r>
          <a:r>
            <a:rPr lang="en-GB" sz="1700" kern="1200"/>
            <a:t> appellate courts.</a:t>
          </a:r>
          <a:endParaRPr lang="en-US" sz="1700" kern="1200"/>
        </a:p>
      </dsp:txBody>
      <dsp:txXfrm>
        <a:off x="1725424" y="2676524"/>
        <a:ext cx="3246178" cy="14938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473851-850C-4445-A94E-1A3AC363E7E0}">
      <dsp:nvSpPr>
        <dsp:cNvPr id="0" name=""/>
        <dsp:cNvSpPr/>
      </dsp:nvSpPr>
      <dsp:spPr>
        <a:xfrm>
          <a:off x="563" y="677284"/>
          <a:ext cx="2282428" cy="2738913"/>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5453" tIns="0" rIns="225453" bIns="330200" numCol="1" spcCol="1270" anchor="t" anchorCtr="0">
          <a:noAutofit/>
        </a:bodyPr>
        <a:lstStyle/>
        <a:p>
          <a:pPr marL="0" lvl="0" indent="0" algn="l" defTabSz="666750">
            <a:lnSpc>
              <a:spcPct val="90000"/>
            </a:lnSpc>
            <a:spcBef>
              <a:spcPct val="0"/>
            </a:spcBef>
            <a:spcAft>
              <a:spcPct val="35000"/>
            </a:spcAft>
            <a:buNone/>
          </a:pPr>
          <a:r>
            <a:rPr lang="en-GB" sz="1500" u="sng" kern="1200"/>
            <a:t>Name the 2 civil courts of </a:t>
          </a:r>
          <a:r>
            <a:rPr lang="en-GB" sz="1500" b="1" u="sng" kern="1200"/>
            <a:t>first instance</a:t>
          </a:r>
          <a:endParaRPr lang="en-US" sz="1500" kern="1200"/>
        </a:p>
        <a:p>
          <a:pPr marL="114300" lvl="1" indent="-114300" algn="l" defTabSz="533400">
            <a:lnSpc>
              <a:spcPct val="90000"/>
            </a:lnSpc>
            <a:spcBef>
              <a:spcPct val="0"/>
            </a:spcBef>
            <a:spcAft>
              <a:spcPct val="15000"/>
            </a:spcAft>
            <a:buChar char="•"/>
          </a:pPr>
          <a:r>
            <a:rPr lang="en-GB" sz="1200" kern="1200"/>
            <a:t>County Court and High Court</a:t>
          </a:r>
          <a:endParaRPr lang="en-US" sz="1200" kern="1200"/>
        </a:p>
      </dsp:txBody>
      <dsp:txXfrm>
        <a:off x="563" y="1772849"/>
        <a:ext cx="2282428" cy="1643348"/>
      </dsp:txXfrm>
    </dsp:sp>
    <dsp:sp modelId="{09916F92-B496-4DD2-BD51-D0D1A6FBEFC2}">
      <dsp:nvSpPr>
        <dsp:cNvPr id="0" name=""/>
        <dsp:cNvSpPr/>
      </dsp:nvSpPr>
      <dsp:spPr>
        <a:xfrm>
          <a:off x="563" y="677284"/>
          <a:ext cx="2282428" cy="1095565"/>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25453" tIns="165100" rIns="225453" bIns="165100" numCol="1" spcCol="1270" anchor="ctr" anchorCtr="0">
          <a:noAutofit/>
        </a:bodyPr>
        <a:lstStyle/>
        <a:p>
          <a:pPr marL="0" lvl="0" indent="0" algn="l" defTabSz="2533650">
            <a:lnSpc>
              <a:spcPct val="90000"/>
            </a:lnSpc>
            <a:spcBef>
              <a:spcPct val="0"/>
            </a:spcBef>
            <a:spcAft>
              <a:spcPct val="35000"/>
            </a:spcAft>
            <a:buNone/>
          </a:pPr>
          <a:r>
            <a:rPr lang="en-US" sz="5700" kern="1200"/>
            <a:t>01</a:t>
          </a:r>
        </a:p>
      </dsp:txBody>
      <dsp:txXfrm>
        <a:off x="563" y="677284"/>
        <a:ext cx="2282428" cy="1095565"/>
      </dsp:txXfrm>
    </dsp:sp>
    <dsp:sp modelId="{0F124F71-BF28-440E-AB28-F421B381ABA8}">
      <dsp:nvSpPr>
        <dsp:cNvPr id="0" name=""/>
        <dsp:cNvSpPr/>
      </dsp:nvSpPr>
      <dsp:spPr>
        <a:xfrm>
          <a:off x="2465585" y="677284"/>
          <a:ext cx="2282428" cy="2738913"/>
        </a:xfrm>
        <a:prstGeom prst="rect">
          <a:avLst/>
        </a:prstGeom>
        <a:solidFill>
          <a:schemeClr val="accent3">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5453" tIns="0" rIns="225453" bIns="330200" numCol="1" spcCol="1270" anchor="t" anchorCtr="0">
          <a:noAutofit/>
        </a:bodyPr>
        <a:lstStyle/>
        <a:p>
          <a:pPr marL="0" lvl="0" indent="0" algn="l" defTabSz="666750">
            <a:lnSpc>
              <a:spcPct val="90000"/>
            </a:lnSpc>
            <a:spcBef>
              <a:spcPct val="0"/>
            </a:spcBef>
            <a:spcAft>
              <a:spcPct val="35000"/>
            </a:spcAft>
            <a:buNone/>
          </a:pPr>
          <a:r>
            <a:rPr lang="en-GB" sz="1500" u="sng" kern="1200"/>
            <a:t>Name the 2 criminal courts of </a:t>
          </a:r>
          <a:r>
            <a:rPr lang="en-GB" sz="1500" b="1" u="sng" kern="1200"/>
            <a:t>first instance</a:t>
          </a:r>
          <a:endParaRPr lang="en-US" sz="1500" kern="1200"/>
        </a:p>
        <a:p>
          <a:pPr marL="114300" lvl="1" indent="-114300" algn="l" defTabSz="533400">
            <a:lnSpc>
              <a:spcPct val="90000"/>
            </a:lnSpc>
            <a:spcBef>
              <a:spcPct val="0"/>
            </a:spcBef>
            <a:spcAft>
              <a:spcPct val="15000"/>
            </a:spcAft>
            <a:buChar char="•"/>
          </a:pPr>
          <a:r>
            <a:rPr lang="en-GB" sz="1200" kern="1200"/>
            <a:t>Magistrates’ Court and Crown Court</a:t>
          </a:r>
          <a:endParaRPr lang="en-US" sz="1200" kern="1200"/>
        </a:p>
      </dsp:txBody>
      <dsp:txXfrm>
        <a:off x="2465585" y="1772849"/>
        <a:ext cx="2282428" cy="1643348"/>
      </dsp:txXfrm>
    </dsp:sp>
    <dsp:sp modelId="{F134A337-C85A-4F6E-A5D9-0F0E1E347FFF}">
      <dsp:nvSpPr>
        <dsp:cNvPr id="0" name=""/>
        <dsp:cNvSpPr/>
      </dsp:nvSpPr>
      <dsp:spPr>
        <a:xfrm>
          <a:off x="2465585" y="677284"/>
          <a:ext cx="2282428" cy="1095565"/>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25453" tIns="165100" rIns="225453" bIns="165100" numCol="1" spcCol="1270" anchor="ctr" anchorCtr="0">
          <a:noAutofit/>
        </a:bodyPr>
        <a:lstStyle/>
        <a:p>
          <a:pPr marL="0" lvl="0" indent="0" algn="l" defTabSz="2533650">
            <a:lnSpc>
              <a:spcPct val="90000"/>
            </a:lnSpc>
            <a:spcBef>
              <a:spcPct val="0"/>
            </a:spcBef>
            <a:spcAft>
              <a:spcPct val="35000"/>
            </a:spcAft>
            <a:buNone/>
          </a:pPr>
          <a:r>
            <a:rPr lang="en-US" sz="5700" kern="1200"/>
            <a:t>02</a:t>
          </a:r>
        </a:p>
      </dsp:txBody>
      <dsp:txXfrm>
        <a:off x="2465585" y="677284"/>
        <a:ext cx="2282428" cy="1095565"/>
      </dsp:txXfrm>
    </dsp:sp>
    <dsp:sp modelId="{CA49094E-F9A3-4E9B-BA59-414F544B9945}">
      <dsp:nvSpPr>
        <dsp:cNvPr id="0" name=""/>
        <dsp:cNvSpPr/>
      </dsp:nvSpPr>
      <dsp:spPr>
        <a:xfrm>
          <a:off x="4930608" y="677284"/>
          <a:ext cx="2282428" cy="2738913"/>
        </a:xfrm>
        <a:prstGeom prst="rect">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5453" tIns="0" rIns="225453" bIns="330200" numCol="1" spcCol="1270" anchor="t" anchorCtr="0">
          <a:noAutofit/>
        </a:bodyPr>
        <a:lstStyle/>
        <a:p>
          <a:pPr marL="0" lvl="0" indent="0" algn="l" defTabSz="666750">
            <a:lnSpc>
              <a:spcPct val="90000"/>
            </a:lnSpc>
            <a:spcBef>
              <a:spcPct val="0"/>
            </a:spcBef>
            <a:spcAft>
              <a:spcPct val="35000"/>
            </a:spcAft>
            <a:buNone/>
          </a:pPr>
          <a:r>
            <a:rPr lang="en-GB" sz="1500" u="sng" kern="1200"/>
            <a:t>Name the 2 </a:t>
          </a:r>
          <a:r>
            <a:rPr lang="en-GB" sz="1500" b="1" u="sng" kern="1200"/>
            <a:t>appellate courts</a:t>
          </a:r>
          <a:r>
            <a:rPr lang="en-GB" sz="1500" u="sng" kern="1200"/>
            <a:t> with dual jurisdiction</a:t>
          </a:r>
          <a:endParaRPr lang="en-US" sz="1500" kern="1200"/>
        </a:p>
        <a:p>
          <a:pPr marL="114300" lvl="1" indent="-114300" algn="l" defTabSz="533400">
            <a:lnSpc>
              <a:spcPct val="90000"/>
            </a:lnSpc>
            <a:spcBef>
              <a:spcPct val="0"/>
            </a:spcBef>
            <a:spcAft>
              <a:spcPct val="15000"/>
            </a:spcAft>
            <a:buChar char="•"/>
          </a:pPr>
          <a:r>
            <a:rPr lang="en-GB" sz="1200" kern="1200"/>
            <a:t>Court of Appeal and the Supreme Court (formerly the House of Lords)</a:t>
          </a:r>
          <a:endParaRPr lang="en-US" sz="1200" kern="1200"/>
        </a:p>
      </dsp:txBody>
      <dsp:txXfrm>
        <a:off x="4930608" y="1772849"/>
        <a:ext cx="2282428" cy="1643348"/>
      </dsp:txXfrm>
    </dsp:sp>
    <dsp:sp modelId="{92202DCD-0778-4478-AC68-B3B23CBA6A33}">
      <dsp:nvSpPr>
        <dsp:cNvPr id="0" name=""/>
        <dsp:cNvSpPr/>
      </dsp:nvSpPr>
      <dsp:spPr>
        <a:xfrm>
          <a:off x="4930608" y="677284"/>
          <a:ext cx="2282428" cy="1095565"/>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25453" tIns="165100" rIns="225453" bIns="165100" numCol="1" spcCol="1270" anchor="ctr" anchorCtr="0">
          <a:noAutofit/>
        </a:bodyPr>
        <a:lstStyle/>
        <a:p>
          <a:pPr marL="0" lvl="0" indent="0" algn="l" defTabSz="2533650">
            <a:lnSpc>
              <a:spcPct val="90000"/>
            </a:lnSpc>
            <a:spcBef>
              <a:spcPct val="0"/>
            </a:spcBef>
            <a:spcAft>
              <a:spcPct val="35000"/>
            </a:spcAft>
            <a:buNone/>
          </a:pPr>
          <a:r>
            <a:rPr lang="en-US" sz="5700" kern="1200"/>
            <a:t>03</a:t>
          </a:r>
        </a:p>
      </dsp:txBody>
      <dsp:txXfrm>
        <a:off x="4930608" y="677284"/>
        <a:ext cx="2282428" cy="10955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566CD-81C1-4632-8B7C-E4B964B0CFFA}">
      <dsp:nvSpPr>
        <dsp:cNvPr id="0" name=""/>
        <dsp:cNvSpPr/>
      </dsp:nvSpPr>
      <dsp:spPr>
        <a:xfrm>
          <a:off x="0" y="3890"/>
          <a:ext cx="4971603" cy="8286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B54F1C-4658-465C-8D56-3E34B4B630DB}">
      <dsp:nvSpPr>
        <dsp:cNvPr id="0" name=""/>
        <dsp:cNvSpPr/>
      </dsp:nvSpPr>
      <dsp:spPr>
        <a:xfrm>
          <a:off x="250661" y="190332"/>
          <a:ext cx="455748" cy="4557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CCDC27A-9261-41FA-BEA6-634333927FBD}">
      <dsp:nvSpPr>
        <dsp:cNvPr id="0" name=""/>
        <dsp:cNvSpPr/>
      </dsp:nvSpPr>
      <dsp:spPr>
        <a:xfrm>
          <a:off x="957071" y="3890"/>
          <a:ext cx="4014531" cy="828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97" tIns="87697" rIns="87697" bIns="87697" numCol="1" spcCol="1270" anchor="ctr" anchorCtr="0">
          <a:noAutofit/>
        </a:bodyPr>
        <a:lstStyle/>
        <a:p>
          <a:pPr marL="0" lvl="0" indent="0" algn="l" defTabSz="800100">
            <a:lnSpc>
              <a:spcPct val="90000"/>
            </a:lnSpc>
            <a:spcBef>
              <a:spcPct val="0"/>
            </a:spcBef>
            <a:spcAft>
              <a:spcPct val="35000"/>
            </a:spcAft>
            <a:buNone/>
          </a:pPr>
          <a:r>
            <a:rPr lang="en-GB" sz="1800" kern="1200"/>
            <a:t>Granting licenses to sell alcohol to pubs, shops, clubs, and restaurants.</a:t>
          </a:r>
          <a:endParaRPr lang="en-US" sz="1800" kern="1200"/>
        </a:p>
      </dsp:txBody>
      <dsp:txXfrm>
        <a:off x="957071" y="3890"/>
        <a:ext cx="4014531" cy="828633"/>
      </dsp:txXfrm>
    </dsp:sp>
    <dsp:sp modelId="{222684E8-396B-458C-8216-469EE4F0636C}">
      <dsp:nvSpPr>
        <dsp:cNvPr id="0" name=""/>
        <dsp:cNvSpPr/>
      </dsp:nvSpPr>
      <dsp:spPr>
        <a:xfrm>
          <a:off x="0" y="1039682"/>
          <a:ext cx="4971603" cy="8286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A7EF2C-0B48-4E60-A8C4-6BF997E447E8}">
      <dsp:nvSpPr>
        <dsp:cNvPr id="0" name=""/>
        <dsp:cNvSpPr/>
      </dsp:nvSpPr>
      <dsp:spPr>
        <a:xfrm>
          <a:off x="250661" y="1226124"/>
          <a:ext cx="455748" cy="45574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4FC868C-4B03-472F-8851-5A6F8BD50197}">
      <dsp:nvSpPr>
        <dsp:cNvPr id="0" name=""/>
        <dsp:cNvSpPr/>
      </dsp:nvSpPr>
      <dsp:spPr>
        <a:xfrm>
          <a:off x="957071" y="1039682"/>
          <a:ext cx="4014531" cy="828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97" tIns="87697" rIns="87697" bIns="87697" numCol="1" spcCol="1270" anchor="ctr" anchorCtr="0">
          <a:noAutofit/>
        </a:bodyPr>
        <a:lstStyle/>
        <a:p>
          <a:pPr marL="0" lvl="0" indent="0" algn="l" defTabSz="800100">
            <a:lnSpc>
              <a:spcPct val="90000"/>
            </a:lnSpc>
            <a:spcBef>
              <a:spcPct val="0"/>
            </a:spcBef>
            <a:spcAft>
              <a:spcPct val="35000"/>
            </a:spcAft>
            <a:buNone/>
          </a:pPr>
          <a:r>
            <a:rPr lang="en-GB" sz="1800" kern="1200"/>
            <a:t>Granting betting and gaming licenses</a:t>
          </a:r>
          <a:endParaRPr lang="en-US" sz="1800" kern="1200"/>
        </a:p>
      </dsp:txBody>
      <dsp:txXfrm>
        <a:off x="957071" y="1039682"/>
        <a:ext cx="4014531" cy="828633"/>
      </dsp:txXfrm>
    </dsp:sp>
    <dsp:sp modelId="{B2C52E47-C379-4535-9C88-B11455DBF9FC}">
      <dsp:nvSpPr>
        <dsp:cNvPr id="0" name=""/>
        <dsp:cNvSpPr/>
      </dsp:nvSpPr>
      <dsp:spPr>
        <a:xfrm>
          <a:off x="0" y="2075473"/>
          <a:ext cx="4971603" cy="8286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4FBCD4-3C50-4401-80F9-6A27A6D32E3D}">
      <dsp:nvSpPr>
        <dsp:cNvPr id="0" name=""/>
        <dsp:cNvSpPr/>
      </dsp:nvSpPr>
      <dsp:spPr>
        <a:xfrm>
          <a:off x="250661" y="2261916"/>
          <a:ext cx="455748" cy="45574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368D56F-C801-4341-A117-992A24A95F35}">
      <dsp:nvSpPr>
        <dsp:cNvPr id="0" name=""/>
        <dsp:cNvSpPr/>
      </dsp:nvSpPr>
      <dsp:spPr>
        <a:xfrm>
          <a:off x="957071" y="2075473"/>
          <a:ext cx="4014531" cy="828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97" tIns="87697" rIns="87697" bIns="87697" numCol="1" spcCol="1270" anchor="ctr" anchorCtr="0">
          <a:noAutofit/>
        </a:bodyPr>
        <a:lstStyle/>
        <a:p>
          <a:pPr marL="0" lvl="0" indent="0" algn="l" defTabSz="800100">
            <a:lnSpc>
              <a:spcPct val="90000"/>
            </a:lnSpc>
            <a:spcBef>
              <a:spcPct val="0"/>
            </a:spcBef>
            <a:spcAft>
              <a:spcPct val="35000"/>
            </a:spcAft>
            <a:buNone/>
          </a:pPr>
          <a:r>
            <a:rPr lang="en-GB" sz="1800" kern="1200"/>
            <a:t>Granting entertainment licenses</a:t>
          </a:r>
          <a:endParaRPr lang="en-US" sz="1800" kern="1200"/>
        </a:p>
      </dsp:txBody>
      <dsp:txXfrm>
        <a:off x="957071" y="2075473"/>
        <a:ext cx="4014531" cy="828633"/>
      </dsp:txXfrm>
    </dsp:sp>
    <dsp:sp modelId="{027BB024-DE38-45E9-9DB5-B699632EBC5F}">
      <dsp:nvSpPr>
        <dsp:cNvPr id="0" name=""/>
        <dsp:cNvSpPr/>
      </dsp:nvSpPr>
      <dsp:spPr>
        <a:xfrm>
          <a:off x="0" y="3111265"/>
          <a:ext cx="4971603" cy="8286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9AB008-6849-43F3-BD27-5489355BEC2E}">
      <dsp:nvSpPr>
        <dsp:cNvPr id="0" name=""/>
        <dsp:cNvSpPr/>
      </dsp:nvSpPr>
      <dsp:spPr>
        <a:xfrm>
          <a:off x="250661" y="3297708"/>
          <a:ext cx="455748" cy="45574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134E9C8-EED9-4879-B5D9-495794CA91DD}">
      <dsp:nvSpPr>
        <dsp:cNvPr id="0" name=""/>
        <dsp:cNvSpPr/>
      </dsp:nvSpPr>
      <dsp:spPr>
        <a:xfrm>
          <a:off x="957071" y="3111265"/>
          <a:ext cx="4014531" cy="828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97" tIns="87697" rIns="87697" bIns="87697" numCol="1" spcCol="1270" anchor="ctr" anchorCtr="0">
          <a:noAutofit/>
        </a:bodyPr>
        <a:lstStyle/>
        <a:p>
          <a:pPr marL="0" lvl="0" indent="0" algn="l" defTabSz="800100">
            <a:lnSpc>
              <a:spcPct val="90000"/>
            </a:lnSpc>
            <a:spcBef>
              <a:spcPct val="0"/>
            </a:spcBef>
            <a:spcAft>
              <a:spcPct val="35000"/>
            </a:spcAft>
            <a:buNone/>
          </a:pPr>
          <a:r>
            <a:rPr lang="en-GB" sz="1800" kern="1200"/>
            <a:t>Dealing with Council Tax summonses</a:t>
          </a:r>
          <a:endParaRPr lang="en-US" sz="1800" kern="1200"/>
        </a:p>
      </dsp:txBody>
      <dsp:txXfrm>
        <a:off x="957071" y="3111265"/>
        <a:ext cx="4014531" cy="828633"/>
      </dsp:txXfrm>
    </dsp:sp>
    <dsp:sp modelId="{AF42216D-901F-402D-90E4-716ABEDC32C8}">
      <dsp:nvSpPr>
        <dsp:cNvPr id="0" name=""/>
        <dsp:cNvSpPr/>
      </dsp:nvSpPr>
      <dsp:spPr>
        <a:xfrm>
          <a:off x="0" y="4147057"/>
          <a:ext cx="4971603" cy="8286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2EC221-2247-4743-A960-C566840A52C7}">
      <dsp:nvSpPr>
        <dsp:cNvPr id="0" name=""/>
        <dsp:cNvSpPr/>
      </dsp:nvSpPr>
      <dsp:spPr>
        <a:xfrm>
          <a:off x="250661" y="4333499"/>
          <a:ext cx="455748" cy="45574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D706EE3-0F7E-497B-A5E8-BC724CB181BD}">
      <dsp:nvSpPr>
        <dsp:cNvPr id="0" name=""/>
        <dsp:cNvSpPr/>
      </dsp:nvSpPr>
      <dsp:spPr>
        <a:xfrm>
          <a:off x="957071" y="4147057"/>
          <a:ext cx="4014531" cy="828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97" tIns="87697" rIns="87697" bIns="87697" numCol="1" spcCol="1270" anchor="ctr" anchorCtr="0">
          <a:noAutofit/>
        </a:bodyPr>
        <a:lstStyle/>
        <a:p>
          <a:pPr marL="0" lvl="0" indent="0" algn="l" defTabSz="800100">
            <a:lnSpc>
              <a:spcPct val="90000"/>
            </a:lnSpc>
            <a:spcBef>
              <a:spcPct val="0"/>
            </a:spcBef>
            <a:spcAft>
              <a:spcPct val="35000"/>
            </a:spcAft>
            <a:buNone/>
          </a:pPr>
          <a:r>
            <a:rPr lang="en-GB" sz="1800" kern="1200"/>
            <a:t>Granting warrants for bailiffs for utility companies</a:t>
          </a:r>
          <a:endParaRPr lang="en-US" sz="1800" kern="1200"/>
        </a:p>
      </dsp:txBody>
      <dsp:txXfrm>
        <a:off x="957071" y="4147057"/>
        <a:ext cx="4014531" cy="8286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C77545-BEA5-4C01-9257-F36FD5D494F8}">
      <dsp:nvSpPr>
        <dsp:cNvPr id="0" name=""/>
        <dsp:cNvSpPr/>
      </dsp:nvSpPr>
      <dsp:spPr>
        <a:xfrm>
          <a:off x="0" y="325575"/>
          <a:ext cx="4971603" cy="1410169"/>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The </a:t>
          </a:r>
          <a:r>
            <a:rPr lang="en-GB" sz="1700" b="1" kern="1200"/>
            <a:t>COUNTY COURT</a:t>
          </a:r>
          <a:r>
            <a:rPr lang="en-GB" sz="1700" kern="1200"/>
            <a:t> and the </a:t>
          </a:r>
          <a:r>
            <a:rPr lang="en-GB" sz="1700" b="1" kern="1200"/>
            <a:t>HIGH COURT</a:t>
          </a:r>
          <a:r>
            <a:rPr lang="en-GB" sz="1700" kern="1200"/>
            <a:t> are the two </a:t>
          </a:r>
          <a:r>
            <a:rPr lang="en-GB" sz="1700" b="1" kern="1200"/>
            <a:t>FIRST INSTANCE CIVIL COURTS</a:t>
          </a:r>
          <a:r>
            <a:rPr lang="en-GB" sz="1700" kern="1200"/>
            <a:t>.</a:t>
          </a:r>
          <a:endParaRPr lang="en-US" sz="1700" kern="1200"/>
        </a:p>
      </dsp:txBody>
      <dsp:txXfrm>
        <a:off x="68839" y="394414"/>
        <a:ext cx="4833925" cy="1272491"/>
      </dsp:txXfrm>
    </dsp:sp>
    <dsp:sp modelId="{5B1871D9-4115-45F0-B17E-C0B66B6355C0}">
      <dsp:nvSpPr>
        <dsp:cNvPr id="0" name=""/>
        <dsp:cNvSpPr/>
      </dsp:nvSpPr>
      <dsp:spPr>
        <a:xfrm>
          <a:off x="0" y="1784705"/>
          <a:ext cx="4971603" cy="1410169"/>
        </a:xfrm>
        <a:prstGeom prst="roundRect">
          <a:avLst/>
        </a:prstGeom>
        <a:gradFill rotWithShape="0">
          <a:gsLst>
            <a:gs pos="0">
              <a:schemeClr val="accent2">
                <a:hueOff val="-1482143"/>
                <a:satOff val="7100"/>
                <a:lumOff val="6569"/>
                <a:alphaOff val="0"/>
                <a:tint val="96000"/>
                <a:lumMod val="100000"/>
              </a:schemeClr>
            </a:gs>
            <a:gs pos="78000">
              <a:schemeClr val="accent2">
                <a:hueOff val="-1482143"/>
                <a:satOff val="7100"/>
                <a:lumOff val="6569"/>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These courts play an important role in the DISPUTE SETTLEMENT function of the legal system.</a:t>
          </a:r>
          <a:endParaRPr lang="en-US" sz="1700" kern="1200"/>
        </a:p>
      </dsp:txBody>
      <dsp:txXfrm>
        <a:off x="68839" y="1853544"/>
        <a:ext cx="4833925" cy="1272491"/>
      </dsp:txXfrm>
    </dsp:sp>
    <dsp:sp modelId="{E6080918-D391-493E-B376-15F334D4BFFF}">
      <dsp:nvSpPr>
        <dsp:cNvPr id="0" name=""/>
        <dsp:cNvSpPr/>
      </dsp:nvSpPr>
      <dsp:spPr>
        <a:xfrm>
          <a:off x="0" y="3243835"/>
          <a:ext cx="4971603" cy="1410169"/>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i="1" kern="1200"/>
            <a:t>“In most civil matters people regard a court case as a </a:t>
          </a:r>
          <a:r>
            <a:rPr lang="en-GB" sz="1700" b="1" i="1" kern="1200"/>
            <a:t>last resort</a:t>
          </a:r>
          <a:r>
            <a:rPr lang="en-GB" sz="1700" i="1" kern="1200"/>
            <a:t> and will try to resolve the problem without going to court, so that when a dispute arises it is likely that some form of </a:t>
          </a:r>
          <a:r>
            <a:rPr lang="en-GB" sz="1700" b="1" i="1" kern="1200"/>
            <a:t>negotiation </a:t>
          </a:r>
          <a:r>
            <a:rPr lang="en-GB" sz="1700" i="1" kern="1200"/>
            <a:t>will take place.”</a:t>
          </a:r>
          <a:r>
            <a:rPr lang="en-GB" sz="1700" kern="1200"/>
            <a:t>  J.Martin</a:t>
          </a:r>
          <a:endParaRPr lang="en-US" sz="1700" kern="1200"/>
        </a:p>
      </dsp:txBody>
      <dsp:txXfrm>
        <a:off x="68839" y="3312674"/>
        <a:ext cx="4833925" cy="127249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A67B8E-C196-43FF-8222-3B4161E64226}">
      <dsp:nvSpPr>
        <dsp:cNvPr id="0" name=""/>
        <dsp:cNvSpPr/>
      </dsp:nvSpPr>
      <dsp:spPr>
        <a:xfrm>
          <a:off x="0" y="809181"/>
          <a:ext cx="4971603"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C62D15-0250-4A82-9132-7A9D9492B36E}">
      <dsp:nvSpPr>
        <dsp:cNvPr id="0" name=""/>
        <dsp:cNvSpPr/>
      </dsp:nvSpPr>
      <dsp:spPr>
        <a:xfrm>
          <a:off x="451896" y="1145303"/>
          <a:ext cx="821630" cy="8216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74BB319-6686-4F78-B832-9F2D09F29ACE}">
      <dsp:nvSpPr>
        <dsp:cNvPr id="0" name=""/>
        <dsp:cNvSpPr/>
      </dsp:nvSpPr>
      <dsp:spPr>
        <a:xfrm>
          <a:off x="1725424" y="809181"/>
          <a:ext cx="3246178"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marL="0" lvl="0" indent="0" algn="l" defTabSz="666750">
            <a:lnSpc>
              <a:spcPct val="90000"/>
            </a:lnSpc>
            <a:spcBef>
              <a:spcPct val="0"/>
            </a:spcBef>
            <a:spcAft>
              <a:spcPct val="35000"/>
            </a:spcAft>
            <a:buNone/>
          </a:pPr>
          <a:r>
            <a:rPr lang="en-GB" sz="1500" kern="1200"/>
            <a:t>All civil cases not dealt with in the county court are dealt with in the High Court.  </a:t>
          </a:r>
          <a:endParaRPr lang="en-US" sz="1500" kern="1200"/>
        </a:p>
      </dsp:txBody>
      <dsp:txXfrm>
        <a:off x="1725424" y="809181"/>
        <a:ext cx="3246178" cy="1493874"/>
      </dsp:txXfrm>
    </dsp:sp>
    <dsp:sp modelId="{585B4204-FE20-4C68-9E84-F871EB4D70B7}">
      <dsp:nvSpPr>
        <dsp:cNvPr id="0" name=""/>
        <dsp:cNvSpPr/>
      </dsp:nvSpPr>
      <dsp:spPr>
        <a:xfrm>
          <a:off x="0" y="2676524"/>
          <a:ext cx="4971603" cy="14938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628C36-88A8-4015-9FCA-F44382F62296}">
      <dsp:nvSpPr>
        <dsp:cNvPr id="0" name=""/>
        <dsp:cNvSpPr/>
      </dsp:nvSpPr>
      <dsp:spPr>
        <a:xfrm>
          <a:off x="451896" y="3012646"/>
          <a:ext cx="821630" cy="8216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ADAE1FA-A249-477E-A0E4-0A34D35090E9}">
      <dsp:nvSpPr>
        <dsp:cNvPr id="0" name=""/>
        <dsp:cNvSpPr/>
      </dsp:nvSpPr>
      <dsp:spPr>
        <a:xfrm>
          <a:off x="1725424" y="2676524"/>
          <a:ext cx="3246178" cy="1493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102" tIns="158102" rIns="158102" bIns="158102" numCol="1" spcCol="1270" anchor="ctr" anchorCtr="0">
          <a:noAutofit/>
        </a:bodyPr>
        <a:lstStyle/>
        <a:p>
          <a:pPr marL="0" lvl="0" indent="0" algn="l" defTabSz="666750">
            <a:lnSpc>
              <a:spcPct val="90000"/>
            </a:lnSpc>
            <a:spcBef>
              <a:spcPct val="0"/>
            </a:spcBef>
            <a:spcAft>
              <a:spcPct val="35000"/>
            </a:spcAft>
            <a:buNone/>
          </a:pPr>
          <a:r>
            <a:rPr lang="en-GB" sz="1500" kern="1200"/>
            <a:t>Cases in the High Court are organised according to </a:t>
          </a:r>
          <a:r>
            <a:rPr lang="en-GB" sz="1500" u="sng" kern="1200"/>
            <a:t>case type</a:t>
          </a:r>
          <a:r>
            <a:rPr lang="en-GB" sz="1500" kern="1200"/>
            <a:t> and are heard in one of the three separate courts within the High Court, called divisions. </a:t>
          </a:r>
          <a:endParaRPr lang="en-US" sz="1500" kern="1200"/>
        </a:p>
      </dsp:txBody>
      <dsp:txXfrm>
        <a:off x="1725424" y="2676524"/>
        <a:ext cx="3246178" cy="149387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AF4BF50D-35AD-45F6-9ACF-4BA0F511BCA0}"/>
              </a:ext>
            </a:extLst>
          </p:cNvPr>
          <p:cNvSpPr>
            <a:spLocks noGrp="1" noChangeArrowheads="1"/>
          </p:cNvSpPr>
          <p:nvPr>
            <p:ph type="hdr" sz="quarter"/>
          </p:nvPr>
        </p:nvSpPr>
        <p:spPr bwMode="auto">
          <a:xfrm>
            <a:off x="0" y="1"/>
            <a:ext cx="2972725" cy="496961"/>
          </a:xfrm>
          <a:prstGeom prst="rect">
            <a:avLst/>
          </a:prstGeom>
          <a:noFill/>
          <a:ln w="9525">
            <a:noFill/>
            <a:miter lim="800000"/>
            <a:headEnd/>
            <a:tailEnd/>
          </a:ln>
          <a:effectLst/>
        </p:spPr>
        <p:txBody>
          <a:bodyPr vert="horz" wrap="square" lIns="93552" tIns="46776" rIns="93552" bIns="46776"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67587" name="Rectangle 3">
            <a:extLst>
              <a:ext uri="{FF2B5EF4-FFF2-40B4-BE49-F238E27FC236}">
                <a16:creationId xmlns:a16="http://schemas.microsoft.com/office/drawing/2014/main" id="{3DF0A1D3-497D-469C-ABD6-843ED468FF11}"/>
              </a:ext>
            </a:extLst>
          </p:cNvPr>
          <p:cNvSpPr>
            <a:spLocks noGrp="1" noChangeArrowheads="1"/>
          </p:cNvSpPr>
          <p:nvPr>
            <p:ph type="dt" sz="quarter" idx="1"/>
          </p:nvPr>
        </p:nvSpPr>
        <p:spPr bwMode="auto">
          <a:xfrm>
            <a:off x="3883643" y="1"/>
            <a:ext cx="2972724" cy="496961"/>
          </a:xfrm>
          <a:prstGeom prst="rect">
            <a:avLst/>
          </a:prstGeom>
          <a:noFill/>
          <a:ln w="9525">
            <a:noFill/>
            <a:miter lim="800000"/>
            <a:headEnd/>
            <a:tailEnd/>
          </a:ln>
          <a:effectLst/>
        </p:spPr>
        <p:txBody>
          <a:bodyPr vert="horz" wrap="square" lIns="93552" tIns="46776" rIns="93552" bIns="46776"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67588" name="Rectangle 4">
            <a:extLst>
              <a:ext uri="{FF2B5EF4-FFF2-40B4-BE49-F238E27FC236}">
                <a16:creationId xmlns:a16="http://schemas.microsoft.com/office/drawing/2014/main" id="{B27E5247-CE6A-401F-A5FB-5ACDA364D23C}"/>
              </a:ext>
            </a:extLst>
          </p:cNvPr>
          <p:cNvSpPr>
            <a:spLocks noGrp="1" noChangeArrowheads="1"/>
          </p:cNvSpPr>
          <p:nvPr>
            <p:ph type="ftr" sz="quarter" idx="2"/>
          </p:nvPr>
        </p:nvSpPr>
        <p:spPr bwMode="auto">
          <a:xfrm>
            <a:off x="0" y="9447109"/>
            <a:ext cx="2972725" cy="496961"/>
          </a:xfrm>
          <a:prstGeom prst="rect">
            <a:avLst/>
          </a:prstGeom>
          <a:noFill/>
          <a:ln w="9525">
            <a:noFill/>
            <a:miter lim="800000"/>
            <a:headEnd/>
            <a:tailEnd/>
          </a:ln>
          <a:effectLst/>
        </p:spPr>
        <p:txBody>
          <a:bodyPr vert="horz" wrap="square" lIns="93552" tIns="46776" rIns="93552" bIns="46776"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67589" name="Rectangle 5">
            <a:extLst>
              <a:ext uri="{FF2B5EF4-FFF2-40B4-BE49-F238E27FC236}">
                <a16:creationId xmlns:a16="http://schemas.microsoft.com/office/drawing/2014/main" id="{E5A3A2C7-BD90-43BD-AEE8-90D3251C10C6}"/>
              </a:ext>
            </a:extLst>
          </p:cNvPr>
          <p:cNvSpPr>
            <a:spLocks noGrp="1" noChangeArrowheads="1"/>
          </p:cNvSpPr>
          <p:nvPr>
            <p:ph type="sldNum" sz="quarter" idx="3"/>
          </p:nvPr>
        </p:nvSpPr>
        <p:spPr bwMode="auto">
          <a:xfrm>
            <a:off x="3883643" y="9447109"/>
            <a:ext cx="2972724" cy="496961"/>
          </a:xfrm>
          <a:prstGeom prst="rect">
            <a:avLst/>
          </a:prstGeom>
          <a:noFill/>
          <a:ln w="9525">
            <a:noFill/>
            <a:miter lim="800000"/>
            <a:headEnd/>
            <a:tailEnd/>
          </a:ln>
          <a:effectLst/>
        </p:spPr>
        <p:txBody>
          <a:bodyPr vert="horz" wrap="square" lIns="93552" tIns="46776" rIns="93552" bIns="46776"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3C733CA0-229A-4A0A-BE7A-D857DB7029E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8475"/>
          </a:xfrm>
          <a:prstGeom prst="rect">
            <a:avLst/>
          </a:prstGeom>
        </p:spPr>
        <p:txBody>
          <a:bodyPr vert="horz" lIns="91440" tIns="45720" rIns="91440" bIns="45720" rtlCol="0"/>
          <a:lstStyle>
            <a:lvl1pPr algn="r">
              <a:defRPr sz="1200"/>
            </a:lvl1pPr>
          </a:lstStyle>
          <a:p>
            <a:fld id="{AD7C5659-5984-446F-A859-6E3C7C942AE6}" type="datetimeFigureOut">
              <a:rPr lang="en-GB" smtClean="0"/>
              <a:t>24/02/2022</a:t>
            </a:fld>
            <a:endParaRPr lang="en-GB"/>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13"/>
            <a:ext cx="5486400" cy="39163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7213"/>
            <a:ext cx="29718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7213"/>
            <a:ext cx="2971800" cy="498475"/>
          </a:xfrm>
          <a:prstGeom prst="rect">
            <a:avLst/>
          </a:prstGeom>
        </p:spPr>
        <p:txBody>
          <a:bodyPr vert="horz" lIns="91440" tIns="45720" rIns="91440" bIns="45720" rtlCol="0" anchor="b"/>
          <a:lstStyle>
            <a:lvl1pPr algn="r">
              <a:defRPr sz="1200"/>
            </a:lvl1pPr>
          </a:lstStyle>
          <a:p>
            <a:fld id="{F2D60DFF-6263-42E6-B1E9-7D6EBB7B654D}" type="slidenum">
              <a:rPr lang="en-GB" smtClean="0"/>
              <a:t>‹#›</a:t>
            </a:fld>
            <a:endParaRPr lang="en-GB"/>
          </a:p>
        </p:txBody>
      </p:sp>
    </p:spTree>
    <p:extLst>
      <p:ext uri="{BB962C8B-B14F-4D97-AF65-F5344CB8AC3E}">
        <p14:creationId xmlns:p14="http://schemas.microsoft.com/office/powerpoint/2010/main" val="3468048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justice.gov.uk/courts/procedure-rules/civil/rules"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In order to understand how case law operates, it is essential to be aware of the relative importance of the different courts. In simple terms, when a party to a case is unhappy with the result in a particular court, that is, he or she has lost, that party may choose to </a:t>
            </a:r>
            <a:r>
              <a:rPr lang="en-GB" b="1" i="0" dirty="0">
                <a:solidFill>
                  <a:srgbClr val="000000"/>
                </a:solidFill>
                <a:effectLst/>
                <a:latin typeface="Times New Roman" panose="02020603050405020304" pitchFamily="18" charset="0"/>
              </a:rPr>
              <a:t>appeal</a:t>
            </a:r>
            <a:r>
              <a:rPr lang="en-GB" b="0" i="0" dirty="0">
                <a:solidFill>
                  <a:srgbClr val="000000"/>
                </a:solidFill>
                <a:effectLst/>
                <a:latin typeface="Times New Roman" panose="02020603050405020304" pitchFamily="18" charset="0"/>
              </a:rPr>
              <a:t> to a higher court so that the case will be reconsidered.</a:t>
            </a:r>
          </a:p>
          <a:p>
            <a:pPr algn="just"/>
            <a:r>
              <a:rPr lang="en-GB" b="0" i="0" dirty="0">
                <a:solidFill>
                  <a:srgbClr val="000000"/>
                </a:solidFill>
                <a:effectLst/>
                <a:latin typeface="Times New Roman" panose="02020603050405020304" pitchFamily="18" charset="0"/>
              </a:rPr>
              <a:t>In relation to the relative legal importance of the judgment(s) in a particular case, the system of case law, known as the </a:t>
            </a:r>
            <a:r>
              <a:rPr lang="en-GB" b="1" i="0" dirty="0">
                <a:solidFill>
                  <a:srgbClr val="000000"/>
                </a:solidFill>
                <a:effectLst/>
                <a:latin typeface="Times New Roman" panose="02020603050405020304" pitchFamily="18" charset="0"/>
              </a:rPr>
              <a:t>doctrine of judicial precedent</a:t>
            </a:r>
            <a:r>
              <a:rPr lang="en-GB" b="0" i="0" dirty="0">
                <a:solidFill>
                  <a:srgbClr val="000000"/>
                </a:solidFill>
                <a:effectLst/>
                <a:latin typeface="Times New Roman" panose="02020603050405020304" pitchFamily="18" charset="0"/>
              </a:rPr>
              <a:t>, adopts the approach that </a:t>
            </a:r>
            <a:r>
              <a:rPr lang="en-GB" b="1" i="0" dirty="0">
                <a:solidFill>
                  <a:srgbClr val="000000"/>
                </a:solidFill>
                <a:effectLst/>
                <a:latin typeface="Times New Roman" panose="02020603050405020304" pitchFamily="18" charset="0"/>
              </a:rPr>
              <a:t>higher</a:t>
            </a:r>
            <a:r>
              <a:rPr lang="en-GB" b="0" i="0" dirty="0">
                <a:solidFill>
                  <a:srgbClr val="000000"/>
                </a:solidFill>
                <a:effectLst/>
                <a:latin typeface="Times New Roman" panose="02020603050405020304" pitchFamily="18" charset="0"/>
              </a:rPr>
              <a:t> courts, which deal with appeals from </a:t>
            </a:r>
            <a:r>
              <a:rPr lang="en-GB" b="1" i="0" dirty="0">
                <a:solidFill>
                  <a:srgbClr val="000000"/>
                </a:solidFill>
                <a:effectLst/>
                <a:latin typeface="Times New Roman" panose="02020603050405020304" pitchFamily="18" charset="0"/>
              </a:rPr>
              <a:t>lower</a:t>
            </a:r>
            <a:r>
              <a:rPr lang="en-GB" b="0" i="0" dirty="0">
                <a:solidFill>
                  <a:srgbClr val="000000"/>
                </a:solidFill>
                <a:effectLst/>
                <a:latin typeface="Times New Roman" panose="02020603050405020304" pitchFamily="18" charset="0"/>
              </a:rPr>
              <a:t> courts, are more important. Under the </a:t>
            </a:r>
            <a:r>
              <a:rPr lang="en-GB" b="1" i="0" dirty="0">
                <a:solidFill>
                  <a:srgbClr val="000000"/>
                </a:solidFill>
                <a:effectLst/>
                <a:latin typeface="Times New Roman" panose="02020603050405020304" pitchFamily="18" charset="0"/>
              </a:rPr>
              <a:t>doctrine of </a:t>
            </a:r>
            <a:r>
              <a:rPr lang="en-GB" b="1" i="1" dirty="0">
                <a:solidFill>
                  <a:srgbClr val="000000"/>
                </a:solidFill>
                <a:effectLst/>
                <a:latin typeface="Times New Roman" panose="02020603050405020304" pitchFamily="18" charset="0"/>
              </a:rPr>
              <a:t>stare decisis</a:t>
            </a:r>
            <a:r>
              <a:rPr lang="en-GB" b="0" i="0" dirty="0">
                <a:solidFill>
                  <a:srgbClr val="000000"/>
                </a:solidFill>
                <a:effectLst/>
                <a:latin typeface="Times New Roman" panose="02020603050405020304" pitchFamily="18" charset="0"/>
              </a:rPr>
              <a:t> (pronounced: </a:t>
            </a:r>
            <a:r>
              <a:rPr lang="en-GB" b="0" i="0" dirty="0" err="1">
                <a:solidFill>
                  <a:srgbClr val="000000"/>
                </a:solidFill>
                <a:effectLst/>
                <a:latin typeface="Times New Roman" panose="02020603050405020304" pitchFamily="18" charset="0"/>
              </a:rPr>
              <a:t>sta</a:t>
            </a:r>
            <a:r>
              <a:rPr lang="en-GB" b="0" i="0" dirty="0">
                <a:solidFill>
                  <a:srgbClr val="000000"/>
                </a:solidFill>
                <a:effectLst/>
                <a:latin typeface="Times New Roman" panose="02020603050405020304" pitchFamily="18" charset="0"/>
              </a:rPr>
              <a:t>-ray day-see-sis) (Latin for “to stand by decided matters”), judgments of higher courts will “bind” lower courts in subsequent cases where the facts are similar. The earlier case is described as a </a:t>
            </a:r>
            <a:r>
              <a:rPr lang="en-GB" b="1" i="0" dirty="0">
                <a:solidFill>
                  <a:srgbClr val="000000"/>
                </a:solidFill>
                <a:effectLst/>
                <a:latin typeface="Times New Roman" panose="02020603050405020304" pitchFamily="18" charset="0"/>
              </a:rPr>
              <a:t>precedent</a:t>
            </a:r>
            <a:r>
              <a:rPr lang="en-GB" b="0" i="0" dirty="0">
                <a:solidFill>
                  <a:srgbClr val="000000"/>
                </a:solidFill>
                <a:effectLst/>
                <a:latin typeface="Times New Roman" panose="02020603050405020304" pitchFamily="18" charset="0"/>
              </a:rPr>
              <a:t>. Where a lower court is required to “follow” (take the same approach as) a decision of a higher court, it is described as being </a:t>
            </a:r>
            <a:r>
              <a:rPr lang="en-GB" b="1" i="0" dirty="0">
                <a:solidFill>
                  <a:srgbClr val="000000"/>
                </a:solidFill>
                <a:effectLst/>
                <a:latin typeface="Times New Roman" panose="02020603050405020304" pitchFamily="18" charset="0"/>
              </a:rPr>
              <a:t>bound</a:t>
            </a:r>
            <a:r>
              <a:rPr lang="en-GB" b="0" i="0" dirty="0">
                <a:solidFill>
                  <a:srgbClr val="000000"/>
                </a:solidFill>
                <a:effectLst/>
                <a:latin typeface="Times New Roman" panose="02020603050405020304" pitchFamily="18" charset="0"/>
              </a:rPr>
              <a:t> by the earlier case.</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6</a:t>
            </a:fld>
            <a:endParaRPr lang="en-GB"/>
          </a:p>
        </p:txBody>
      </p:sp>
    </p:spTree>
    <p:extLst>
      <p:ext uri="{BB962C8B-B14F-4D97-AF65-F5344CB8AC3E}">
        <p14:creationId xmlns:p14="http://schemas.microsoft.com/office/powerpoint/2010/main" val="3819930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Times New Roman" panose="02020603050405020304" pitchFamily="18" charset="0"/>
              </a:rPr>
              <a:t>MAGS - These courts deal with less serious criminal cases and they do not create binding precedents for other courts or themselves in later cases. They also deal with a few areas of civil law such as council tax arrears.</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9</a:t>
            </a:fld>
            <a:endParaRPr lang="en-GB"/>
          </a:p>
        </p:txBody>
      </p:sp>
    </p:spTree>
    <p:extLst>
      <p:ext uri="{BB962C8B-B14F-4D97-AF65-F5344CB8AC3E}">
        <p14:creationId xmlns:p14="http://schemas.microsoft.com/office/powerpoint/2010/main" val="10606655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Times New Roman" panose="02020603050405020304" pitchFamily="18" charset="0"/>
              </a:rPr>
              <a:t>COUNTY - This court deals with less important civil cases and does not set binding precedents for other courts or itself in later cases.</a:t>
            </a:r>
          </a:p>
          <a:p>
            <a:r>
              <a:rPr lang="en-GB" b="0" i="0" dirty="0">
                <a:solidFill>
                  <a:srgbClr val="000000"/>
                </a:solidFill>
                <a:effectLst/>
                <a:latin typeface="Times New Roman" panose="02020603050405020304" pitchFamily="18" charset="0"/>
              </a:rPr>
              <a:t>CROWN - This court deals with some appeals from Magistrates’ Courts but also hears more serious criminal cases. It does not set binding precedents, although its decisions may sometimes be persuasive (courts in later cases may choose to follow them but do not have to).</a:t>
            </a:r>
          </a:p>
          <a:p>
            <a:r>
              <a:rPr lang="en-GB" b="0" i="0" dirty="0">
                <a:solidFill>
                  <a:srgbClr val="000000"/>
                </a:solidFill>
                <a:effectLst/>
                <a:latin typeface="Times New Roman" panose="02020603050405020304" pitchFamily="18" charset="0"/>
              </a:rPr>
              <a:t>HIGH - This court is bound by decisions of the Court of Appeal, House of Lords and Supreme Court. Its decisions are binding precedents for the County Court. It is not bound by its own previous decisions, although they are strongly </a:t>
            </a:r>
            <a:r>
              <a:rPr lang="en-GB" b="1" i="0" dirty="0">
                <a:solidFill>
                  <a:srgbClr val="000000"/>
                </a:solidFill>
                <a:effectLst/>
                <a:latin typeface="Times New Roman" panose="02020603050405020304" pitchFamily="18" charset="0"/>
              </a:rPr>
              <a:t>persuasive</a:t>
            </a:r>
            <a:r>
              <a:rPr lang="en-GB" b="0" i="0" dirty="0">
                <a:solidFill>
                  <a:srgbClr val="000000"/>
                </a:solidFill>
                <a:effectLst/>
                <a:latin typeface="Times New Roman" panose="02020603050405020304" pitchFamily="18" charset="0"/>
              </a:rPr>
              <a:t> precedents.</a:t>
            </a:r>
          </a:p>
          <a:p>
            <a:r>
              <a:rPr lang="en-GB" b="0" i="0" dirty="0">
                <a:solidFill>
                  <a:srgbClr val="000000"/>
                </a:solidFill>
                <a:effectLst/>
                <a:latin typeface="Times New Roman" panose="02020603050405020304" pitchFamily="18" charset="0"/>
              </a:rPr>
              <a:t>DIV Court of HC - This court is bound by decisions of the Court of Appeal, House of Lords and Supreme Court. Its decisions are binding on Magistrates’ Courts, the County Court, Crown Court and High Court. It is normally bound by its own previous decisions.</a:t>
            </a:r>
          </a:p>
          <a:p>
            <a:r>
              <a:rPr lang="en-GB" b="0" i="0" dirty="0">
                <a:solidFill>
                  <a:srgbClr val="000000"/>
                </a:solidFill>
                <a:effectLst/>
                <a:latin typeface="Times New Roman" panose="02020603050405020304" pitchFamily="18" charset="0"/>
              </a:rPr>
              <a:t>FAMILY - This court was established in April 2014 and has its own hierarchy of internal appeals. It is bound by decisions of the Court of Appeal, House of Lords and Supreme Court. It is expected that it will not be bound by its own previous decisions and those of the High Court and Divisional Court of the High Court, although they will be strongly persuasive.</a:t>
            </a:r>
          </a:p>
          <a:p>
            <a:pPr algn="just"/>
            <a:r>
              <a:rPr lang="en-GB" b="0" i="0" dirty="0">
                <a:solidFill>
                  <a:srgbClr val="000000"/>
                </a:solidFill>
                <a:effectLst/>
                <a:latin typeface="Times New Roman" panose="02020603050405020304" pitchFamily="18" charset="0"/>
              </a:rPr>
              <a:t>APPEAL - The Court of Appeal is divided into two </a:t>
            </a:r>
            <a:r>
              <a:rPr lang="en-GB" b="1" i="0" dirty="0">
                <a:solidFill>
                  <a:srgbClr val="000000"/>
                </a:solidFill>
                <a:effectLst/>
                <a:latin typeface="Times New Roman" panose="02020603050405020304" pitchFamily="18" charset="0"/>
              </a:rPr>
              <a:t>divisions</a:t>
            </a:r>
            <a:r>
              <a:rPr lang="en-GB" b="0" i="0" dirty="0">
                <a:solidFill>
                  <a:srgbClr val="000000"/>
                </a:solidFill>
                <a:effectLst/>
                <a:latin typeface="Times New Roman" panose="02020603050405020304" pitchFamily="18" charset="0"/>
              </a:rPr>
              <a:t>. Both divisions are bound by decisions of the House of Lords and Supreme Court.</a:t>
            </a:r>
          </a:p>
          <a:p>
            <a:pPr algn="just"/>
            <a:r>
              <a:rPr lang="en-GB" b="0" i="0" dirty="0">
                <a:solidFill>
                  <a:srgbClr val="000000"/>
                </a:solidFill>
                <a:effectLst/>
                <a:latin typeface="Times New Roman" panose="02020603050405020304" pitchFamily="18" charset="0"/>
              </a:rPr>
              <a:t>The </a:t>
            </a:r>
            <a:r>
              <a:rPr lang="en-GB" b="1" i="0" dirty="0">
                <a:solidFill>
                  <a:srgbClr val="000000"/>
                </a:solidFill>
                <a:effectLst/>
                <a:latin typeface="Times New Roman" panose="02020603050405020304" pitchFamily="18" charset="0"/>
              </a:rPr>
              <a:t>Civil Division</a:t>
            </a:r>
            <a:r>
              <a:rPr lang="en-GB" b="0" i="0" dirty="0">
                <a:solidFill>
                  <a:srgbClr val="000000"/>
                </a:solidFill>
                <a:effectLst/>
                <a:latin typeface="Times New Roman" panose="02020603050405020304" pitchFamily="18" charset="0"/>
              </a:rPr>
              <a:t> is bound by its own previous decisions subject to the following exceptions.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a:t>
            </a:r>
            <a:r>
              <a:rPr lang="en-GB" b="1" i="1" dirty="0">
                <a:solidFill>
                  <a:srgbClr val="000000"/>
                </a:solidFill>
                <a:effectLst/>
                <a:latin typeface="Times New Roman" panose="02020603050405020304" pitchFamily="18" charset="0"/>
              </a:rPr>
              <a:t>Young v Bristol Aeroplane Co [1944]</a:t>
            </a:r>
            <a:endParaRPr lang="en-GB" b="0" i="0" dirty="0">
              <a:solidFill>
                <a:srgbClr val="000000"/>
              </a:solidFill>
              <a:effectLst/>
              <a:latin typeface="Times New Roman" panose="02020603050405020304" pitchFamily="18" charset="0"/>
            </a:endParaRPr>
          </a:p>
          <a:p>
            <a:pPr marL="742950" lvl="1" indent="-285750" algn="just">
              <a:buFont typeface="Arial" panose="020B0604020202020204" pitchFamily="34" charset="0"/>
              <a:buChar char="•"/>
            </a:pPr>
            <a:r>
              <a:rPr lang="en-GB" b="0" i="0" dirty="0">
                <a:solidFill>
                  <a:srgbClr val="000000"/>
                </a:solidFill>
                <a:effectLst/>
                <a:latin typeface="Times New Roman" panose="02020603050405020304" pitchFamily="18" charset="0"/>
              </a:rPr>
              <a:t>(a)   If the Court of Appeal has made two conflicting previous decisions (this should not happen under the theory of judicial precedent but does, in practice, sometimes arise), it may choose between them and its choice will be binding in the future.</a:t>
            </a:r>
          </a:p>
          <a:p>
            <a:pPr marL="742950" lvl="1" indent="-285750" algn="just">
              <a:buFont typeface="Arial" panose="020B0604020202020204" pitchFamily="34" charset="0"/>
              <a:buChar char="•"/>
            </a:pPr>
            <a:r>
              <a:rPr lang="en-GB" b="0" i="0" dirty="0">
                <a:solidFill>
                  <a:srgbClr val="000000"/>
                </a:solidFill>
                <a:effectLst/>
                <a:latin typeface="Times New Roman" panose="02020603050405020304" pitchFamily="18" charset="0"/>
              </a:rPr>
              <a:t>(b)   If a previous decision of the Court of Appeal conflicts with a decision of the House of Lords or Supreme Court, it will be bound to follow the House of Lords/Supreme Court decision (this simply reflects the requirement stated above that the Court of Appeal is bound by decisions of the House of Lords and Supreme Court).</a:t>
            </a:r>
          </a:p>
          <a:p>
            <a:pPr marL="742950" lvl="1" indent="-285750" algn="just">
              <a:buFont typeface="Arial" panose="020B0604020202020204" pitchFamily="34" charset="0"/>
              <a:buChar char="•"/>
            </a:pPr>
            <a:r>
              <a:rPr lang="en-GB" b="0" i="0" dirty="0">
                <a:solidFill>
                  <a:srgbClr val="000000"/>
                </a:solidFill>
                <a:effectLst/>
                <a:latin typeface="Times New Roman" panose="02020603050405020304" pitchFamily="18" charset="0"/>
              </a:rPr>
              <a:t>(c)   A previous decision of the Court of Appeal may be considered, in a later case, to be </a:t>
            </a:r>
            <a:r>
              <a:rPr lang="en-GB" b="0" i="1" dirty="0">
                <a:solidFill>
                  <a:srgbClr val="000000"/>
                </a:solidFill>
                <a:effectLst/>
                <a:latin typeface="Times New Roman" panose="02020603050405020304" pitchFamily="18" charset="0"/>
              </a:rPr>
              <a:t>per incuriam</a:t>
            </a:r>
            <a:r>
              <a:rPr lang="en-GB" b="0" i="0" dirty="0">
                <a:solidFill>
                  <a:srgbClr val="000000"/>
                </a:solidFill>
                <a:effectLst/>
                <a:latin typeface="Times New Roman" panose="02020603050405020304" pitchFamily="18" charset="0"/>
              </a:rPr>
              <a:t> (pronounced “in-cure-</a:t>
            </a:r>
            <a:r>
              <a:rPr lang="en-GB" b="0" i="0" dirty="0" err="1">
                <a:solidFill>
                  <a:srgbClr val="000000"/>
                </a:solidFill>
                <a:effectLst/>
                <a:latin typeface="Times New Roman" panose="02020603050405020304" pitchFamily="18" charset="0"/>
              </a:rPr>
              <a:t>ee</a:t>
            </a:r>
            <a:r>
              <a:rPr lang="en-GB" b="0" i="0" dirty="0">
                <a:solidFill>
                  <a:srgbClr val="000000"/>
                </a:solidFill>
                <a:effectLst/>
                <a:latin typeface="Times New Roman" panose="02020603050405020304" pitchFamily="18" charset="0"/>
              </a:rPr>
              <a:t>-am”). This Latin phrase means literally “through carelessness” and is usually used when the earlier decision was made in ignorance of a binding precedent or statute. The Court of Appeal may choose, in such circumstances, not to follow the earlier precedent.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Inconsistency with European Union law</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Where the previous decision of the Court of Appeal is inconsistent with EU law, including a decision of the Court of Justice of the European Union, the Court of Appeal is required to follow EU law (until 31 December 2020).</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Inconsistency with a later decision of the European Court of Human Rights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Here, the Court of Appeal may </a:t>
            </a:r>
            <a:r>
              <a:rPr lang="en-GB" b="1" i="0" dirty="0">
                <a:solidFill>
                  <a:srgbClr val="000000"/>
                </a:solidFill>
                <a:effectLst/>
                <a:latin typeface="Times New Roman" panose="02020603050405020304" pitchFamily="18" charset="0"/>
              </a:rPr>
              <a:t>choose</a:t>
            </a:r>
            <a:r>
              <a:rPr lang="en-GB" b="0" i="0" dirty="0">
                <a:solidFill>
                  <a:srgbClr val="000000"/>
                </a:solidFill>
                <a:effectLst/>
                <a:latin typeface="Times New Roman" panose="02020603050405020304" pitchFamily="18" charset="0"/>
              </a:rPr>
              <a:t> whether or not to follow the previous Court of Appeal decision or the European Court of Human Rights’ decision.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(4)   Inconsistency with a decision of the European Patents Office Board of Appeal</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Here, the Court of Appeal may choose whether or not to follow the previous Court of Appeal decision or the European Patents Office Board of Appeal decision.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UK has retained membership of the European Patent </a:t>
            </a:r>
            <a:r>
              <a:rPr lang="en-GB" b="0" i="0" dirty="0" err="1">
                <a:solidFill>
                  <a:srgbClr val="000000"/>
                </a:solidFill>
                <a:effectLst/>
                <a:latin typeface="Times New Roman" panose="02020603050405020304" pitchFamily="18" charset="0"/>
              </a:rPr>
              <a:t>Organsation</a:t>
            </a:r>
            <a:r>
              <a:rPr lang="en-GB" b="0" i="0" dirty="0">
                <a:solidFill>
                  <a:srgbClr val="000000"/>
                </a:solidFill>
                <a:effectLst/>
                <a:latin typeface="Times New Roman" panose="02020603050405020304" pitchFamily="18" charset="0"/>
              </a:rPr>
              <a:t> post Brexit and so the status of European Patents Office Board of Appeal has not changed.</a:t>
            </a:r>
          </a:p>
          <a:p>
            <a:pPr algn="just">
              <a:buFont typeface="Arial" panose="020B0604020202020204" pitchFamily="34" charset="0"/>
              <a:buChar char="•"/>
            </a:pPr>
            <a:r>
              <a:rPr lang="en-GB" b="1" i="0" dirty="0">
                <a:solidFill>
                  <a:srgbClr val="000000"/>
                </a:solidFill>
                <a:effectLst/>
                <a:latin typeface="Times New Roman" panose="02020603050405020304" pitchFamily="18" charset="0"/>
              </a:rPr>
              <a:t>NB</a:t>
            </a:r>
            <a:r>
              <a:rPr lang="en-GB" b="0" i="0" dirty="0">
                <a:solidFill>
                  <a:srgbClr val="000000"/>
                </a:solidFill>
                <a:effectLst/>
                <a:latin typeface="Times New Roman" panose="02020603050405020304" pitchFamily="18" charset="0"/>
              </a:rPr>
              <a:t> Patents are a type of intellectual property and the law in this area is rarely encountered by most students.</a:t>
            </a:r>
          </a:p>
          <a:p>
            <a:pPr algn="just"/>
            <a:r>
              <a:rPr lang="en-GB" b="0" i="0" dirty="0">
                <a:solidFill>
                  <a:srgbClr val="000000"/>
                </a:solidFill>
                <a:effectLst/>
                <a:latin typeface="Times New Roman" panose="02020603050405020304" pitchFamily="18" charset="0"/>
              </a:rPr>
              <a:t>The </a:t>
            </a:r>
            <a:r>
              <a:rPr lang="en-GB" b="1" i="0" dirty="0">
                <a:solidFill>
                  <a:srgbClr val="000000"/>
                </a:solidFill>
                <a:effectLst/>
                <a:latin typeface="Times New Roman" panose="02020603050405020304" pitchFamily="18" charset="0"/>
              </a:rPr>
              <a:t>Criminal Division</a:t>
            </a:r>
            <a:r>
              <a:rPr lang="en-GB" b="0" i="0" dirty="0">
                <a:solidFill>
                  <a:srgbClr val="000000"/>
                </a:solidFill>
                <a:effectLst/>
                <a:latin typeface="Times New Roman" panose="02020603050405020304" pitchFamily="18" charset="0"/>
              </a:rPr>
              <a:t> will not be bound by its own previous decisions, although they are strongly persuasive. The reason for this more relaxed approach is that its decisions may deprive an individual of his or her ­liberty – reaching a just result in the individual circumstances is regarded as more important than consistency with previous cases.</a:t>
            </a:r>
          </a:p>
          <a:p>
            <a:pPr algn="just"/>
            <a:r>
              <a:rPr lang="en-GB" b="0" i="0" dirty="0">
                <a:solidFill>
                  <a:srgbClr val="000000"/>
                </a:solidFill>
                <a:effectLst/>
                <a:latin typeface="Times New Roman" panose="02020603050405020304" pitchFamily="18" charset="0"/>
              </a:rPr>
              <a:t>The Court of Appeal’s decisions will bind the Crown Court, Magistrates’ Courts, Divisional Court of the High Court, High Court, Family Court and County Court.</a:t>
            </a:r>
          </a:p>
          <a:p>
            <a:pPr algn="just"/>
            <a:r>
              <a:rPr lang="en-GB" dirty="0"/>
              <a:t>HOL - </a:t>
            </a:r>
            <a:r>
              <a:rPr lang="en-GB" b="0" i="0" dirty="0">
                <a:solidFill>
                  <a:srgbClr val="000000"/>
                </a:solidFill>
                <a:effectLst/>
                <a:latin typeface="Times New Roman" panose="02020603050405020304" pitchFamily="18" charset="0"/>
              </a:rPr>
              <a:t>The Court of Appeal is divided into two </a:t>
            </a:r>
            <a:r>
              <a:rPr lang="en-GB" b="1" i="0" dirty="0">
                <a:solidFill>
                  <a:srgbClr val="000000"/>
                </a:solidFill>
                <a:effectLst/>
                <a:latin typeface="Times New Roman" panose="02020603050405020304" pitchFamily="18" charset="0"/>
              </a:rPr>
              <a:t>divisions</a:t>
            </a:r>
            <a:r>
              <a:rPr lang="en-GB" b="0" i="0" dirty="0">
                <a:solidFill>
                  <a:srgbClr val="000000"/>
                </a:solidFill>
                <a:effectLst/>
                <a:latin typeface="Times New Roman" panose="02020603050405020304" pitchFamily="18" charset="0"/>
              </a:rPr>
              <a:t>. Both divisions are bound by decisions of the House of Lords and Supreme Court.</a:t>
            </a:r>
          </a:p>
          <a:p>
            <a:pPr algn="just"/>
            <a:r>
              <a:rPr lang="en-GB" b="0" i="0" dirty="0">
                <a:solidFill>
                  <a:srgbClr val="000000"/>
                </a:solidFill>
                <a:effectLst/>
                <a:latin typeface="Times New Roman" panose="02020603050405020304" pitchFamily="18" charset="0"/>
              </a:rPr>
              <a:t>The </a:t>
            </a:r>
            <a:r>
              <a:rPr lang="en-GB" b="1" i="0" dirty="0">
                <a:solidFill>
                  <a:srgbClr val="000000"/>
                </a:solidFill>
                <a:effectLst/>
                <a:latin typeface="Times New Roman" panose="02020603050405020304" pitchFamily="18" charset="0"/>
              </a:rPr>
              <a:t>Civil Division</a:t>
            </a:r>
            <a:r>
              <a:rPr lang="en-GB" b="0" i="0" dirty="0">
                <a:solidFill>
                  <a:srgbClr val="000000"/>
                </a:solidFill>
                <a:effectLst/>
                <a:latin typeface="Times New Roman" panose="02020603050405020304" pitchFamily="18" charset="0"/>
              </a:rPr>
              <a:t> is bound by its own previous decisions subject to the following exceptions.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a:t>
            </a:r>
            <a:r>
              <a:rPr lang="en-GB" b="1" i="1" dirty="0">
                <a:solidFill>
                  <a:srgbClr val="000000"/>
                </a:solidFill>
                <a:effectLst/>
                <a:latin typeface="Times New Roman" panose="02020603050405020304" pitchFamily="18" charset="0"/>
              </a:rPr>
              <a:t>Young v Bristol Aeroplane Co [1944]</a:t>
            </a:r>
            <a:endParaRPr lang="en-GB" b="0" i="0" dirty="0">
              <a:solidFill>
                <a:srgbClr val="000000"/>
              </a:solidFill>
              <a:effectLst/>
              <a:latin typeface="Times New Roman" panose="02020603050405020304" pitchFamily="18" charset="0"/>
            </a:endParaRPr>
          </a:p>
          <a:p>
            <a:pPr marL="742950" lvl="1" indent="-285750" algn="just">
              <a:buFont typeface="Arial" panose="020B0604020202020204" pitchFamily="34" charset="0"/>
              <a:buChar char="•"/>
            </a:pPr>
            <a:r>
              <a:rPr lang="en-GB" b="0" i="0" dirty="0">
                <a:solidFill>
                  <a:srgbClr val="000000"/>
                </a:solidFill>
                <a:effectLst/>
                <a:latin typeface="Times New Roman" panose="02020603050405020304" pitchFamily="18" charset="0"/>
              </a:rPr>
              <a:t>(a)   If the Court of Appeal has made two conflicting previous decisions (this should not happen under the theory of judicial precedent but does, in practice, sometimes arise), it may choose between them and its choice will be binding in the future.</a:t>
            </a:r>
          </a:p>
          <a:p>
            <a:pPr marL="742950" lvl="1" indent="-285750" algn="just">
              <a:buFont typeface="Arial" panose="020B0604020202020204" pitchFamily="34" charset="0"/>
              <a:buChar char="•"/>
            </a:pPr>
            <a:r>
              <a:rPr lang="en-GB" b="0" i="0" dirty="0">
                <a:solidFill>
                  <a:srgbClr val="000000"/>
                </a:solidFill>
                <a:effectLst/>
                <a:latin typeface="Times New Roman" panose="02020603050405020304" pitchFamily="18" charset="0"/>
              </a:rPr>
              <a:t>(b)   If a previous decision of the Court of Appeal conflicts with a decision of the House of Lords or Supreme Court, it will be bound to follow the House of Lords/Supreme Court decision (this simply reflects the requirement stated above that the Court of Appeal is bound by decisions of the House of Lords and Supreme Court).</a:t>
            </a:r>
          </a:p>
          <a:p>
            <a:pPr marL="742950" lvl="1" indent="-285750" algn="just">
              <a:buFont typeface="Arial" panose="020B0604020202020204" pitchFamily="34" charset="0"/>
              <a:buChar char="•"/>
            </a:pPr>
            <a:r>
              <a:rPr lang="en-GB" b="0" i="0" dirty="0">
                <a:solidFill>
                  <a:srgbClr val="000000"/>
                </a:solidFill>
                <a:effectLst/>
                <a:latin typeface="Times New Roman" panose="02020603050405020304" pitchFamily="18" charset="0"/>
              </a:rPr>
              <a:t>(c)   A previous decision of the Court of Appeal may be considered, in a later case, to be </a:t>
            </a:r>
            <a:r>
              <a:rPr lang="en-GB" b="0" i="1" dirty="0">
                <a:solidFill>
                  <a:srgbClr val="000000"/>
                </a:solidFill>
                <a:effectLst/>
                <a:latin typeface="Times New Roman" panose="02020603050405020304" pitchFamily="18" charset="0"/>
              </a:rPr>
              <a:t>per incuriam</a:t>
            </a:r>
            <a:r>
              <a:rPr lang="en-GB" b="0" i="0" dirty="0">
                <a:solidFill>
                  <a:srgbClr val="000000"/>
                </a:solidFill>
                <a:effectLst/>
                <a:latin typeface="Times New Roman" panose="02020603050405020304" pitchFamily="18" charset="0"/>
              </a:rPr>
              <a:t> (pronounced “in-cure-</a:t>
            </a:r>
            <a:r>
              <a:rPr lang="en-GB" b="0" i="0" dirty="0" err="1">
                <a:solidFill>
                  <a:srgbClr val="000000"/>
                </a:solidFill>
                <a:effectLst/>
                <a:latin typeface="Times New Roman" panose="02020603050405020304" pitchFamily="18" charset="0"/>
              </a:rPr>
              <a:t>ee</a:t>
            </a:r>
            <a:r>
              <a:rPr lang="en-GB" b="0" i="0" dirty="0">
                <a:solidFill>
                  <a:srgbClr val="000000"/>
                </a:solidFill>
                <a:effectLst/>
                <a:latin typeface="Times New Roman" panose="02020603050405020304" pitchFamily="18" charset="0"/>
              </a:rPr>
              <a:t>-am”). This Latin phrase means literally “through carelessness” and is usually used when the earlier decision was made in ignorance of a binding precedent or statute. The Court of Appeal may choose, in such circumstances, not to follow the earlier precedent.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Inconsistency with European Union law</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Where the previous decision of the Court of Appeal is inconsistent with EU law, including a decision of the Court of Justice of the European Union, the Court of Appeal is required to follow EU law (until 31 December 2020).</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Inconsistency with a later decision of the European Court of Human Rights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Here, the Court of Appeal may </a:t>
            </a:r>
            <a:r>
              <a:rPr lang="en-GB" b="1" i="0" dirty="0">
                <a:solidFill>
                  <a:srgbClr val="000000"/>
                </a:solidFill>
                <a:effectLst/>
                <a:latin typeface="Times New Roman" panose="02020603050405020304" pitchFamily="18" charset="0"/>
              </a:rPr>
              <a:t>choose</a:t>
            </a:r>
            <a:r>
              <a:rPr lang="en-GB" b="0" i="0" dirty="0">
                <a:solidFill>
                  <a:srgbClr val="000000"/>
                </a:solidFill>
                <a:effectLst/>
                <a:latin typeface="Times New Roman" panose="02020603050405020304" pitchFamily="18" charset="0"/>
              </a:rPr>
              <a:t> whether or not to follow the previous Court of Appeal decision or the European Court of Human Rights’ decision.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(4)   Inconsistency with a decision of the European Patents Office Board of Appeal</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Here, the Court of Appeal may choose whether or not to follow the previous Court of Appeal decision or the European Patents Office Board of Appeal decision.</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UK has retained membership of the European Patent </a:t>
            </a:r>
            <a:r>
              <a:rPr lang="en-GB" b="0" i="0" dirty="0" err="1">
                <a:solidFill>
                  <a:srgbClr val="000000"/>
                </a:solidFill>
                <a:effectLst/>
                <a:latin typeface="Times New Roman" panose="02020603050405020304" pitchFamily="18" charset="0"/>
              </a:rPr>
              <a:t>Organsation</a:t>
            </a:r>
            <a:r>
              <a:rPr lang="en-GB" b="0" i="0" dirty="0">
                <a:solidFill>
                  <a:srgbClr val="000000"/>
                </a:solidFill>
                <a:effectLst/>
                <a:latin typeface="Times New Roman" panose="02020603050405020304" pitchFamily="18" charset="0"/>
              </a:rPr>
              <a:t> post Brexit and so the status of European Patents Office Board of Appeal has not changed.</a:t>
            </a:r>
          </a:p>
          <a:p>
            <a:pPr algn="just">
              <a:buFont typeface="Arial" panose="020B0604020202020204" pitchFamily="34" charset="0"/>
              <a:buChar char="•"/>
            </a:pPr>
            <a:r>
              <a:rPr lang="en-GB" b="1" i="0" dirty="0">
                <a:solidFill>
                  <a:srgbClr val="000000"/>
                </a:solidFill>
                <a:effectLst/>
                <a:latin typeface="Times New Roman" panose="02020603050405020304" pitchFamily="18" charset="0"/>
              </a:rPr>
              <a:t>NB</a:t>
            </a:r>
            <a:r>
              <a:rPr lang="en-GB" b="0" i="0" dirty="0">
                <a:solidFill>
                  <a:srgbClr val="000000"/>
                </a:solidFill>
                <a:effectLst/>
                <a:latin typeface="Times New Roman" panose="02020603050405020304" pitchFamily="18" charset="0"/>
              </a:rPr>
              <a:t> Patents are a type of intellectual property and the law in this area is rarely encountered by most students.</a:t>
            </a:r>
          </a:p>
          <a:p>
            <a:pPr algn="just"/>
            <a:r>
              <a:rPr lang="en-GB" b="0" i="0" dirty="0">
                <a:solidFill>
                  <a:srgbClr val="000000"/>
                </a:solidFill>
                <a:effectLst/>
                <a:latin typeface="Times New Roman" panose="02020603050405020304" pitchFamily="18" charset="0"/>
              </a:rPr>
              <a:t>The </a:t>
            </a:r>
            <a:r>
              <a:rPr lang="en-GB" b="1" i="0" dirty="0">
                <a:solidFill>
                  <a:srgbClr val="000000"/>
                </a:solidFill>
                <a:effectLst/>
                <a:latin typeface="Times New Roman" panose="02020603050405020304" pitchFamily="18" charset="0"/>
              </a:rPr>
              <a:t>Criminal Division</a:t>
            </a:r>
            <a:r>
              <a:rPr lang="en-GB" b="0" i="0" dirty="0">
                <a:solidFill>
                  <a:srgbClr val="000000"/>
                </a:solidFill>
                <a:effectLst/>
                <a:latin typeface="Times New Roman" panose="02020603050405020304" pitchFamily="18" charset="0"/>
              </a:rPr>
              <a:t> will not be bound by its own previous decisions, although they are strongly persuasive. The reason for this more relaxed approach is that its decisions may deprive an individual of his or her ­liberty – reaching a just result in the individual circumstances is regarded as more important than consistency with previous cases.</a:t>
            </a:r>
          </a:p>
          <a:p>
            <a:pPr algn="just"/>
            <a:r>
              <a:rPr lang="en-GB" b="0" i="0" dirty="0">
                <a:solidFill>
                  <a:srgbClr val="000000"/>
                </a:solidFill>
                <a:effectLst/>
                <a:latin typeface="Times New Roman" panose="02020603050405020304" pitchFamily="18" charset="0"/>
              </a:rPr>
              <a:t>The Court of Appeal’s decisions will bind the Crown Court, Magistrates’ Courts, Divisional Court of the High Court, High Court, Family Court and County Court.</a:t>
            </a:r>
          </a:p>
          <a:p>
            <a:pPr algn="just"/>
            <a:r>
              <a:rPr lang="en-GB" dirty="0"/>
              <a:t>SUPREME - </a:t>
            </a:r>
            <a:r>
              <a:rPr lang="en-GB" b="0" i="0" dirty="0">
                <a:solidFill>
                  <a:srgbClr val="000000"/>
                </a:solidFill>
                <a:effectLst/>
                <a:latin typeface="Times New Roman" panose="02020603050405020304" pitchFamily="18" charset="0"/>
              </a:rPr>
              <a:t>In October 2009, the Supreme Court was created in place of the House of Lords. Its judges are called “Justices of the Supreme Court” or “Supreme Court Justices”. As with the House of Lords, it deals with civil appeals from England and Wales, Scotland and Northern Ireland and criminal appeals from England and Wales, and Northern Ireland (</a:t>
            </a:r>
            <a:r>
              <a:rPr lang="en-GB" b="1" i="0" dirty="0">
                <a:solidFill>
                  <a:srgbClr val="000000"/>
                </a:solidFill>
                <a:effectLst/>
                <a:latin typeface="Times New Roman" panose="02020603050405020304" pitchFamily="18" charset="0"/>
              </a:rPr>
              <a:t>not</a:t>
            </a:r>
            <a:r>
              <a:rPr lang="en-GB" b="0" i="0" dirty="0">
                <a:solidFill>
                  <a:srgbClr val="000000"/>
                </a:solidFill>
                <a:effectLst/>
                <a:latin typeface="Times New Roman" panose="02020603050405020304" pitchFamily="18" charset="0"/>
              </a:rPr>
              <a:t> Scotland); and it will grant permission to appeal in cases which raise points of </a:t>
            </a:r>
            <a:r>
              <a:rPr lang="en-GB" b="1" i="0" dirty="0">
                <a:solidFill>
                  <a:srgbClr val="000000"/>
                </a:solidFill>
                <a:effectLst/>
                <a:latin typeface="Times New Roman" panose="02020603050405020304" pitchFamily="18" charset="0"/>
              </a:rPr>
              <a:t>general public importance</a:t>
            </a:r>
            <a:r>
              <a:rPr lang="en-GB" b="0" i="0" dirty="0">
                <a:solidFill>
                  <a:srgbClr val="000000"/>
                </a:solidFill>
                <a:effectLst/>
                <a:latin typeface="Times New Roman" panose="02020603050405020304" pitchFamily="18" charset="0"/>
              </a:rPr>
              <a:t>.</a:t>
            </a:r>
          </a:p>
          <a:p>
            <a:pPr algn="just"/>
            <a:r>
              <a:rPr lang="en-GB" b="0" i="0" dirty="0">
                <a:solidFill>
                  <a:srgbClr val="000000"/>
                </a:solidFill>
                <a:effectLst/>
                <a:latin typeface="Times New Roman" panose="02020603050405020304" pitchFamily="18" charset="0"/>
              </a:rPr>
              <a:t>In the same way as the House of Lords, its decisions are binding on all the courts below it in the UK court system.</a:t>
            </a:r>
          </a:p>
          <a:p>
            <a:pPr algn="just"/>
            <a:r>
              <a:rPr lang="en-GB" b="0" i="0" dirty="0">
                <a:solidFill>
                  <a:srgbClr val="000000"/>
                </a:solidFill>
                <a:effectLst/>
                <a:latin typeface="Times New Roman" panose="02020603050405020304" pitchFamily="18" charset="0"/>
              </a:rPr>
              <a:t>It is not bound to follow its own previous decisions (and those of the House of Lords), although they will be strongly persuasive. It considered the </a:t>
            </a:r>
            <a:r>
              <a:rPr lang="en-GB" b="1" i="1" dirty="0">
                <a:solidFill>
                  <a:srgbClr val="000000"/>
                </a:solidFill>
                <a:effectLst/>
                <a:latin typeface="Times New Roman" panose="02020603050405020304" pitchFamily="18" charset="0"/>
              </a:rPr>
              <a:t>Practice Statement (Judicial Decision as Authority: House of Lords) [1966]</a:t>
            </a:r>
            <a:r>
              <a:rPr lang="en-GB" b="0" i="0" dirty="0">
                <a:solidFill>
                  <a:srgbClr val="000000"/>
                </a:solidFill>
                <a:effectLst/>
                <a:latin typeface="Times New Roman" panose="02020603050405020304" pitchFamily="18" charset="0"/>
              </a:rPr>
              <a:t> in </a:t>
            </a:r>
            <a:r>
              <a:rPr lang="en-GB" b="1" i="1" dirty="0">
                <a:solidFill>
                  <a:srgbClr val="000000"/>
                </a:solidFill>
                <a:effectLst/>
                <a:latin typeface="Times New Roman" panose="02020603050405020304" pitchFamily="18" charset="0"/>
              </a:rPr>
              <a:t>Austin v London Borough of Southwark [2010]</a:t>
            </a:r>
            <a:r>
              <a:rPr lang="en-GB" b="0" i="0" dirty="0">
                <a:solidFill>
                  <a:srgbClr val="000000"/>
                </a:solidFill>
                <a:effectLst/>
                <a:latin typeface="Times New Roman" panose="02020603050405020304" pitchFamily="18" charset="0"/>
              </a:rPr>
              <a:t> and stated </a:t>
            </a:r>
            <a:r>
              <a:rPr lang="en-GB" b="0" i="1" dirty="0">
                <a:solidFill>
                  <a:srgbClr val="000000"/>
                </a:solidFill>
                <a:effectLst/>
                <a:latin typeface="Times New Roman" panose="02020603050405020304" pitchFamily="18" charset="0"/>
              </a:rPr>
              <a:t>“The Supreme Court has not thought it necessary to re-issue the Practice Statement as a fresh statement of practice in the Court’s own name.”</a:t>
            </a:r>
            <a:r>
              <a:rPr lang="en-GB" b="0" i="0" dirty="0">
                <a:solidFill>
                  <a:srgbClr val="000000"/>
                </a:solidFill>
                <a:effectLst/>
                <a:latin typeface="Times New Roman" panose="02020603050405020304" pitchFamily="18" charset="0"/>
              </a:rPr>
              <a:t> In effect, it has decided to carry on following the Practice Statement and will decide not to follow its own (and the House of Lords’) decisions only where </a:t>
            </a:r>
            <a:r>
              <a:rPr lang="en-GB" b="0" i="1" dirty="0">
                <a:solidFill>
                  <a:srgbClr val="000000"/>
                </a:solidFill>
                <a:effectLst/>
                <a:latin typeface="Times New Roman" panose="02020603050405020304" pitchFamily="18" charset="0"/>
              </a:rPr>
              <a:t>“it is right to do so”</a:t>
            </a:r>
            <a:r>
              <a:rPr lang="en-GB" b="0" i="0" dirty="0">
                <a:solidFill>
                  <a:srgbClr val="000000"/>
                </a:solidFill>
                <a:effectLst/>
                <a:latin typeface="Times New Roman" panose="02020603050405020304" pitchFamily="18" charset="0"/>
              </a:rPr>
              <a:t>.</a:t>
            </a:r>
          </a:p>
          <a:p>
            <a:r>
              <a:rPr lang="en-GB" dirty="0"/>
              <a:t>ECHR - </a:t>
            </a:r>
            <a:r>
              <a:rPr lang="en-GB" b="0" i="0" dirty="0">
                <a:solidFill>
                  <a:srgbClr val="000000"/>
                </a:solidFill>
                <a:effectLst/>
                <a:latin typeface="Times New Roman" panose="02020603050405020304" pitchFamily="18" charset="0"/>
              </a:rPr>
              <a:t>Decisions of the European Court of Human Rights are not binding, but they are highly persuasive for all UK courts due to </a:t>
            </a:r>
            <a:r>
              <a:rPr lang="en-GB" b="1" i="0" dirty="0">
                <a:solidFill>
                  <a:srgbClr val="000000"/>
                </a:solidFill>
                <a:effectLst/>
                <a:latin typeface="Times New Roman" panose="02020603050405020304" pitchFamily="18" charset="0"/>
              </a:rPr>
              <a:t>s2 Human Rights Act</a:t>
            </a:r>
            <a:r>
              <a:rPr lang="en-GB" b="0" i="0" dirty="0">
                <a:solidFill>
                  <a:srgbClr val="000000"/>
                </a:solidFill>
                <a:effectLst/>
                <a:latin typeface="Times New Roman" panose="02020603050405020304" pitchFamily="18" charset="0"/>
              </a:rPr>
              <a:t> </a:t>
            </a:r>
            <a:r>
              <a:rPr lang="en-GB" b="1" i="0" dirty="0">
                <a:solidFill>
                  <a:srgbClr val="000000"/>
                </a:solidFill>
                <a:effectLst/>
                <a:latin typeface="Times New Roman" panose="02020603050405020304" pitchFamily="18" charset="0"/>
              </a:rPr>
              <a:t>1998</a:t>
            </a:r>
            <a:r>
              <a:rPr lang="en-GB" b="0" i="0" dirty="0">
                <a:solidFill>
                  <a:srgbClr val="000000"/>
                </a:solidFill>
                <a:effectLst/>
                <a:latin typeface="Times New Roman" panose="02020603050405020304" pitchFamily="18" charset="0"/>
              </a:rPr>
              <a:t>.</a:t>
            </a:r>
          </a:p>
          <a:p>
            <a:pPr algn="just"/>
            <a:r>
              <a:rPr lang="en-GB" b="0" i="0" dirty="0" err="1">
                <a:solidFill>
                  <a:srgbClr val="000000"/>
                </a:solidFill>
                <a:effectLst/>
                <a:latin typeface="Times New Roman" panose="02020603050405020304" pitchFamily="18" charset="0"/>
              </a:rPr>
              <a:t>CofJ</a:t>
            </a:r>
            <a:r>
              <a:rPr lang="en-GB" b="0" i="0" dirty="0">
                <a:solidFill>
                  <a:srgbClr val="000000"/>
                </a:solidFill>
                <a:effectLst/>
                <a:latin typeface="Times New Roman" panose="02020603050405020304" pitchFamily="18" charset="0"/>
              </a:rPr>
              <a:t> EU - During the UK’s membership of the European Union, decisions of the Court of Justice of the European Union (CJEU) were binding on all courts. The position now is complex.</a:t>
            </a:r>
          </a:p>
          <a:p>
            <a:pPr algn="just"/>
            <a:r>
              <a:rPr lang="en-GB" b="0" i="0" dirty="0">
                <a:solidFill>
                  <a:srgbClr val="000000"/>
                </a:solidFill>
                <a:effectLst/>
                <a:latin typeface="Times New Roman" panose="02020603050405020304" pitchFamily="18" charset="0"/>
              </a:rPr>
              <a:t>Decisions made by the CJEU </a:t>
            </a:r>
            <a:r>
              <a:rPr lang="en-GB" b="1" i="0" dirty="0">
                <a:solidFill>
                  <a:srgbClr val="000000"/>
                </a:solidFill>
                <a:effectLst/>
                <a:latin typeface="Times New Roman" panose="02020603050405020304" pitchFamily="18" charset="0"/>
              </a:rPr>
              <a:t>after</a:t>
            </a:r>
            <a:r>
              <a:rPr lang="en-GB" b="0" i="0" dirty="0">
                <a:solidFill>
                  <a:srgbClr val="000000"/>
                </a:solidFill>
                <a:effectLst/>
                <a:latin typeface="Times New Roman" panose="02020603050405020304" pitchFamily="18" charset="0"/>
              </a:rPr>
              <a:t> the UK’s exit from the EU are not binding on any court in the UK.</a:t>
            </a:r>
          </a:p>
          <a:p>
            <a:pPr algn="just"/>
            <a:r>
              <a:rPr lang="en-GB" b="0" i="0" dirty="0">
                <a:solidFill>
                  <a:srgbClr val="000000"/>
                </a:solidFill>
                <a:effectLst/>
                <a:latin typeface="Times New Roman" panose="02020603050405020304" pitchFamily="18" charset="0"/>
              </a:rPr>
              <a:t>Decisions made </a:t>
            </a:r>
            <a:r>
              <a:rPr lang="en-GB" b="1" i="0" dirty="0">
                <a:solidFill>
                  <a:srgbClr val="000000"/>
                </a:solidFill>
                <a:effectLst/>
                <a:latin typeface="Times New Roman" panose="02020603050405020304" pitchFamily="18" charset="0"/>
              </a:rPr>
              <a:t>before</a:t>
            </a:r>
            <a:r>
              <a:rPr lang="en-GB" b="0" i="0" dirty="0">
                <a:solidFill>
                  <a:srgbClr val="000000"/>
                </a:solidFill>
                <a:effectLst/>
                <a:latin typeface="Times New Roman" panose="02020603050405020304" pitchFamily="18" charset="0"/>
              </a:rPr>
              <a:t> exit have been incorporated into UK law as </a:t>
            </a:r>
            <a:r>
              <a:rPr lang="en-GB" b="0" i="1" dirty="0">
                <a:solidFill>
                  <a:srgbClr val="000000"/>
                </a:solidFill>
                <a:effectLst/>
                <a:latin typeface="Times New Roman" panose="02020603050405020304" pitchFamily="18" charset="0"/>
              </a:rPr>
              <a:t>retained EU case law</a:t>
            </a:r>
            <a:r>
              <a:rPr lang="en-GB" b="0" i="0" dirty="0">
                <a:solidFill>
                  <a:srgbClr val="000000"/>
                </a:solidFill>
                <a:effectLst/>
                <a:latin typeface="Times New Roman" panose="02020603050405020304" pitchFamily="18" charset="0"/>
              </a:rPr>
              <a:t> through the </a:t>
            </a:r>
            <a:r>
              <a:rPr lang="en-GB" b="1" i="0" dirty="0">
                <a:solidFill>
                  <a:srgbClr val="000000"/>
                </a:solidFill>
                <a:effectLst/>
                <a:latin typeface="Times New Roman" panose="02020603050405020304" pitchFamily="18" charset="0"/>
              </a:rPr>
              <a:t>European Union (Withdrawal) Act 2018</a:t>
            </a:r>
            <a:r>
              <a:rPr lang="en-GB" b="0" i="0" dirty="0">
                <a:solidFill>
                  <a:srgbClr val="000000"/>
                </a:solidFill>
                <a:effectLst/>
                <a:latin typeface="Times New Roman" panose="02020603050405020304" pitchFamily="18" charset="0"/>
              </a:rPr>
              <a:t>. Retained EU case law remains binding on all UK courts </a:t>
            </a:r>
            <a:r>
              <a:rPr lang="en-GB" b="1" i="0" dirty="0">
                <a:solidFill>
                  <a:srgbClr val="000000"/>
                </a:solidFill>
                <a:effectLst/>
                <a:latin typeface="Times New Roman" panose="02020603050405020304" pitchFamily="18" charset="0"/>
              </a:rPr>
              <a:t>except</a:t>
            </a:r>
            <a:r>
              <a:rPr lang="en-GB" b="0" i="0" dirty="0">
                <a:solidFill>
                  <a:srgbClr val="000000"/>
                </a:solidFill>
                <a:effectLst/>
                <a:latin typeface="Times New Roman" panose="02020603050405020304" pitchFamily="18" charset="0"/>
              </a:rPr>
              <a:t> the Supreme Court and Court of Appeal. However, the Supreme Court and Court of Appeal can only depart from retained EU case law where </a:t>
            </a:r>
            <a:r>
              <a:rPr lang="en-GB" b="0" i="1" dirty="0">
                <a:solidFill>
                  <a:srgbClr val="000000"/>
                </a:solidFill>
                <a:effectLst/>
                <a:latin typeface="Times New Roman" panose="02020603050405020304" pitchFamily="18" charset="0"/>
              </a:rPr>
              <a:t>“it is right to do so”</a:t>
            </a:r>
            <a:r>
              <a:rPr lang="en-GB" b="0" i="0" dirty="0">
                <a:solidFill>
                  <a:srgbClr val="000000"/>
                </a:solidFill>
                <a:effectLst/>
                <a:latin typeface="Times New Roman" panose="02020603050405020304" pitchFamily="18" charset="0"/>
              </a:rPr>
              <a:t> (in other words, the Court of Appeal and Supreme Court will apply the same test as the Supreme Court applies when deciding whether to depart from its own decisions).</a:t>
            </a:r>
          </a:p>
          <a:p>
            <a:pPr algn="just"/>
            <a:r>
              <a:rPr lang="en-GB" b="0" i="0" dirty="0">
                <a:solidFill>
                  <a:srgbClr val="000000"/>
                </a:solidFill>
                <a:effectLst/>
                <a:latin typeface="Times New Roman" panose="02020603050405020304" pitchFamily="18" charset="0"/>
              </a:rPr>
              <a:t>PRIVY - Commonly referred to as the “Privy Council”, it hears appeals from some small Commonwealth countries, particularly in the Caribbean, and the UK’s remaining overseas territories, as well as appeals against the decisions of some professional bodies.</a:t>
            </a:r>
          </a:p>
          <a:p>
            <a:pPr algn="just"/>
            <a:r>
              <a:rPr lang="en-GB" b="0" i="0" dirty="0">
                <a:solidFill>
                  <a:srgbClr val="000000"/>
                </a:solidFill>
                <a:effectLst/>
                <a:latin typeface="Times New Roman" panose="02020603050405020304" pitchFamily="18" charset="0"/>
              </a:rPr>
              <a:t>Its decisions are not binding on UK courts but they are strongly persuasive, primarily because its judges are also Supreme Court Justices (and previously were Law Lords).</a:t>
            </a:r>
          </a:p>
          <a:p>
            <a:pPr algn="just"/>
            <a:r>
              <a:rPr lang="en-GB" b="0" i="0" dirty="0">
                <a:solidFill>
                  <a:srgbClr val="000000"/>
                </a:solidFill>
                <a:effectLst/>
                <a:latin typeface="Times New Roman" panose="02020603050405020304" pitchFamily="18" charset="0"/>
              </a:rPr>
              <a:t>An example of an important Privy Council decision which has been followed by the courts in England and Wales is </a:t>
            </a:r>
            <a:r>
              <a:rPr lang="en-GB" b="1" i="1" dirty="0">
                <a:solidFill>
                  <a:srgbClr val="000000"/>
                </a:solidFill>
                <a:effectLst/>
                <a:latin typeface="Times New Roman" panose="02020603050405020304" pitchFamily="18" charset="0"/>
              </a:rPr>
              <a:t>Overseas Tankship (UK) Ltd v </a:t>
            </a:r>
            <a:r>
              <a:rPr lang="en-GB" b="1" i="1" dirty="0" err="1">
                <a:solidFill>
                  <a:srgbClr val="000000"/>
                </a:solidFill>
                <a:effectLst/>
                <a:latin typeface="Times New Roman" panose="02020603050405020304" pitchFamily="18" charset="0"/>
              </a:rPr>
              <a:t>Morts</a:t>
            </a:r>
            <a:r>
              <a:rPr lang="en-GB" b="1" i="1" dirty="0">
                <a:solidFill>
                  <a:srgbClr val="000000"/>
                </a:solidFill>
                <a:effectLst/>
                <a:latin typeface="Times New Roman" panose="02020603050405020304" pitchFamily="18" charset="0"/>
              </a:rPr>
              <a:t> Dock and Engineering Co (The “Wagon Mound”) [1961]</a:t>
            </a:r>
            <a:r>
              <a:rPr lang="en-GB" b="0" i="0" dirty="0">
                <a:solidFill>
                  <a:srgbClr val="000000"/>
                </a:solidFill>
                <a:effectLst/>
                <a:latin typeface="Times New Roman" panose="02020603050405020304" pitchFamily="18" charset="0"/>
              </a:rPr>
              <a:t>. This Australian case concerned a fire resulting from an oil spillage in Sydney Harbour and set out important principles covering causation in the law of negligence.</a:t>
            </a:r>
          </a:p>
          <a:p>
            <a:pPr algn="just"/>
            <a:r>
              <a:rPr lang="en-GB" b="1" i="0" dirty="0">
                <a:solidFill>
                  <a:srgbClr val="000000"/>
                </a:solidFill>
                <a:effectLst/>
                <a:latin typeface="Times New Roman" panose="02020603050405020304" pitchFamily="18" charset="0"/>
              </a:rPr>
              <a:t>NB</a:t>
            </a:r>
            <a:r>
              <a:rPr lang="en-GB" b="0" i="0" dirty="0">
                <a:solidFill>
                  <a:srgbClr val="000000"/>
                </a:solidFill>
                <a:effectLst/>
                <a:latin typeface="Times New Roman" panose="02020603050405020304" pitchFamily="18" charset="0"/>
              </a:rPr>
              <a:t> Australian appeals were still being heard by the Privy Council in 1961, although its appeal system is now entirely separate from the UK.</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10</a:t>
            </a:fld>
            <a:endParaRPr lang="en-GB"/>
          </a:p>
        </p:txBody>
      </p:sp>
    </p:spTree>
    <p:extLst>
      <p:ext uri="{BB962C8B-B14F-4D97-AF65-F5344CB8AC3E}">
        <p14:creationId xmlns:p14="http://schemas.microsoft.com/office/powerpoint/2010/main" val="2621010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The conduct of criminal cases is governed by the </a:t>
            </a:r>
            <a:r>
              <a:rPr lang="en-GB" b="1" i="0" dirty="0">
                <a:solidFill>
                  <a:srgbClr val="000000"/>
                </a:solidFill>
                <a:effectLst/>
                <a:latin typeface="Times New Roman" panose="02020603050405020304" pitchFamily="18" charset="0"/>
              </a:rPr>
              <a:t>Criminal Procedure Rules (</a:t>
            </a:r>
            <a:r>
              <a:rPr lang="en-GB" b="1" i="0" dirty="0" err="1">
                <a:solidFill>
                  <a:srgbClr val="000000"/>
                </a:solidFill>
                <a:effectLst/>
                <a:latin typeface="Times New Roman" panose="02020603050405020304" pitchFamily="18" charset="0"/>
              </a:rPr>
              <a:t>CrPR</a:t>
            </a:r>
            <a:r>
              <a:rPr lang="en-GB" b="1" i="0" dirty="0">
                <a:solidFill>
                  <a:srgbClr val="000000"/>
                </a:solidFill>
                <a:effectLst/>
                <a:latin typeface="Times New Roman" panose="02020603050405020304" pitchFamily="18" charset="0"/>
              </a:rPr>
              <a:t>).</a:t>
            </a:r>
            <a:r>
              <a:rPr lang="en-GB" b="0" i="0" dirty="0">
                <a:solidFill>
                  <a:srgbClr val="000000"/>
                </a:solidFill>
                <a:effectLst/>
                <a:latin typeface="Times New Roman" panose="02020603050405020304" pitchFamily="18" charset="0"/>
              </a:rPr>
              <a:t> For now, the most important rule to be aware of is</a:t>
            </a:r>
            <a:r>
              <a:rPr lang="en-GB" b="1" i="0" dirty="0">
                <a:solidFill>
                  <a:srgbClr val="000000"/>
                </a:solidFill>
                <a:effectLst/>
                <a:latin typeface="Times New Roman" panose="02020603050405020304" pitchFamily="18" charset="0"/>
              </a:rPr>
              <a:t> r1.1</a:t>
            </a:r>
            <a:r>
              <a:rPr lang="en-GB" b="0" i="0" dirty="0">
                <a:solidFill>
                  <a:srgbClr val="000000"/>
                </a:solidFill>
                <a:effectLst/>
                <a:latin typeface="Times New Roman" panose="02020603050405020304" pitchFamily="18" charset="0"/>
              </a:rPr>
              <a:t> which states:</a:t>
            </a:r>
          </a:p>
          <a:p>
            <a:pPr algn="l"/>
            <a:r>
              <a:rPr lang="en-GB" dirty="0">
                <a:effectLst/>
              </a:rPr>
              <a:t>The overriding objective of this procedural code is that criminal cases be dealt with justly.</a:t>
            </a:r>
          </a:p>
          <a:p>
            <a:pPr algn="just"/>
            <a:r>
              <a:rPr lang="en-GB" b="1" i="0" dirty="0">
                <a:solidFill>
                  <a:srgbClr val="000000"/>
                </a:solidFill>
                <a:effectLst/>
                <a:latin typeface="Times New Roman" panose="02020603050405020304" pitchFamily="18" charset="0"/>
              </a:rPr>
              <a:t>Justly</a:t>
            </a:r>
            <a:r>
              <a:rPr lang="en-GB" b="0" i="0" dirty="0">
                <a:solidFill>
                  <a:srgbClr val="000000"/>
                </a:solidFill>
                <a:effectLst/>
                <a:latin typeface="Times New Roman" panose="02020603050405020304" pitchFamily="18" charset="0"/>
              </a:rPr>
              <a:t> means that the guilty should be convicted and the innocent set free. The prosecution and defence should be dealt with fairly and the rights of defendants under </a:t>
            </a:r>
            <a:r>
              <a:rPr lang="en-GB" b="1" i="0" dirty="0">
                <a:solidFill>
                  <a:srgbClr val="000000"/>
                </a:solidFill>
                <a:effectLst/>
                <a:latin typeface="Times New Roman" panose="02020603050405020304" pitchFamily="18" charset="0"/>
              </a:rPr>
              <a:t>Art 6 European Convention on Human Rights</a:t>
            </a:r>
            <a:r>
              <a:rPr lang="en-GB" b="0" i="0" dirty="0">
                <a:solidFill>
                  <a:srgbClr val="000000"/>
                </a:solidFill>
                <a:effectLst/>
                <a:latin typeface="Times New Roman" panose="02020603050405020304" pitchFamily="18" charset="0"/>
              </a:rPr>
              <a:t> (the right to a fair trial) should be respected.</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11</a:t>
            </a:fld>
            <a:endParaRPr lang="en-GB"/>
          </a:p>
        </p:txBody>
      </p:sp>
    </p:spTree>
    <p:extLst>
      <p:ext uri="{BB962C8B-B14F-4D97-AF65-F5344CB8AC3E}">
        <p14:creationId xmlns:p14="http://schemas.microsoft.com/office/powerpoint/2010/main" val="31424636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Criminal cases are heard at first instance (at the initial trial itself) in either Magistrates’ Courts or the Crown Court. The decision as to which court will hear the case depends on the category of the offence (crime) with which a person is charged. The three categories are as follows.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a:t>
            </a:r>
            <a:r>
              <a:rPr lang="en-GB" b="1" i="0" dirty="0">
                <a:solidFill>
                  <a:srgbClr val="000000"/>
                </a:solidFill>
                <a:effectLst/>
                <a:latin typeface="Times New Roman" panose="02020603050405020304" pitchFamily="18" charset="0"/>
              </a:rPr>
              <a:t>Summary offences</a:t>
            </a:r>
            <a:endParaRPr lang="en-GB" b="0" i="0" dirty="0">
              <a:solidFill>
                <a:srgbClr val="000000"/>
              </a:solidFill>
              <a:effectLst/>
              <a:latin typeface="Times New Roman" panose="02020603050405020304" pitchFamily="18" charset="0"/>
            </a:endParaRP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These are the least serious offences and include minor traffic offences and the least serious form of assault, common assault. These offences are </a:t>
            </a:r>
            <a:r>
              <a:rPr lang="en-GB" b="1" i="0" dirty="0">
                <a:solidFill>
                  <a:srgbClr val="000000"/>
                </a:solidFill>
                <a:effectLst/>
                <a:latin typeface="Times New Roman" panose="02020603050405020304" pitchFamily="18" charset="0"/>
              </a:rPr>
              <a:t>always</a:t>
            </a:r>
            <a:r>
              <a:rPr lang="en-GB" b="0" i="0" dirty="0">
                <a:solidFill>
                  <a:srgbClr val="000000"/>
                </a:solidFill>
                <a:effectLst/>
                <a:latin typeface="Times New Roman" panose="02020603050405020304" pitchFamily="18" charset="0"/>
              </a:rPr>
              <a:t> tried in the Magistrates’ Court.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a:t>
            </a:r>
            <a:r>
              <a:rPr lang="en-GB" b="1" i="0" dirty="0">
                <a:solidFill>
                  <a:srgbClr val="000000"/>
                </a:solidFill>
                <a:effectLst/>
                <a:latin typeface="Times New Roman" panose="02020603050405020304" pitchFamily="18" charset="0"/>
              </a:rPr>
              <a:t>Either-way offences</a:t>
            </a:r>
            <a:endParaRPr lang="en-GB" b="0" i="0" dirty="0">
              <a:solidFill>
                <a:srgbClr val="000000"/>
              </a:solidFill>
              <a:effectLst/>
              <a:latin typeface="Times New Roman" panose="02020603050405020304" pitchFamily="18" charset="0"/>
            </a:endParaRP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These are offences at an intermediate level of seriousness. They include criminal damage offences, assault occasioning actual bodily harm (a more serious form of assault) and theft.</a:t>
            </a:r>
          </a:p>
          <a:p>
            <a:pPr algn="just">
              <a:buFont typeface="Arial" panose="020B0604020202020204" pitchFamily="34" charset="0"/>
              <a:buChar char="•"/>
            </a:pPr>
            <a:r>
              <a:rPr lang="en-GB" b="1" i="0" dirty="0">
                <a:solidFill>
                  <a:srgbClr val="000000"/>
                </a:solidFill>
                <a:effectLst/>
                <a:latin typeface="Times New Roman" panose="02020603050405020304" pitchFamily="18" charset="0"/>
              </a:rPr>
              <a:t>NB</a:t>
            </a:r>
            <a:r>
              <a:rPr lang="en-GB" b="0" i="0" dirty="0">
                <a:solidFill>
                  <a:srgbClr val="000000"/>
                </a:solidFill>
                <a:effectLst/>
                <a:latin typeface="Times New Roman" panose="02020603050405020304" pitchFamily="18" charset="0"/>
              </a:rPr>
              <a:t> Low value shoplifting of property worth £200 or less is a ­summary offence if the defendant is less than 18 years old (</a:t>
            </a:r>
            <a:r>
              <a:rPr lang="en-GB" b="1" i="0" dirty="0">
                <a:solidFill>
                  <a:srgbClr val="000000"/>
                </a:solidFill>
                <a:effectLst/>
                <a:latin typeface="Times New Roman" panose="02020603050405020304" pitchFamily="18" charset="0"/>
              </a:rPr>
              <a:t>s22A Magistrates’ Courts Act 1980</a:t>
            </a:r>
            <a:r>
              <a:rPr lang="en-GB" b="0" i="0" dirty="0">
                <a:solidFill>
                  <a:srgbClr val="000000"/>
                </a:solidFill>
                <a:effectLst/>
                <a:latin typeface="Times New Roman" panose="02020603050405020304" pitchFamily="18" charset="0"/>
              </a:rPr>
              <a: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a:t>
            </a:r>
            <a:r>
              <a:rPr lang="en-GB" b="1" i="0" dirty="0">
                <a:solidFill>
                  <a:srgbClr val="000000"/>
                </a:solidFill>
                <a:effectLst/>
                <a:latin typeface="Times New Roman" panose="02020603050405020304" pitchFamily="18" charset="0"/>
              </a:rPr>
              <a:t>Indictable (pronounced “in-</a:t>
            </a:r>
            <a:r>
              <a:rPr lang="en-GB" b="1" i="0" dirty="0" err="1">
                <a:solidFill>
                  <a:srgbClr val="000000"/>
                </a:solidFill>
                <a:effectLst/>
                <a:latin typeface="Times New Roman" panose="02020603050405020304" pitchFamily="18" charset="0"/>
              </a:rPr>
              <a:t>dite</a:t>
            </a:r>
            <a:r>
              <a:rPr lang="en-GB" b="1" i="0" dirty="0">
                <a:solidFill>
                  <a:srgbClr val="000000"/>
                </a:solidFill>
                <a:effectLst/>
                <a:latin typeface="Times New Roman" panose="02020603050405020304" pitchFamily="18" charset="0"/>
              </a:rPr>
              <a:t>-able”) only offences</a:t>
            </a:r>
            <a:endParaRPr lang="en-GB" b="0" i="0" dirty="0">
              <a:solidFill>
                <a:srgbClr val="000000"/>
              </a:solidFill>
              <a:effectLst/>
              <a:latin typeface="Times New Roman" panose="02020603050405020304" pitchFamily="18" charset="0"/>
            </a:endParaRP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These are the most serious offences and include murder, rape and robbery. They </a:t>
            </a:r>
            <a:r>
              <a:rPr lang="en-GB" b="1" i="0" dirty="0">
                <a:solidFill>
                  <a:srgbClr val="000000"/>
                </a:solidFill>
                <a:effectLst/>
                <a:latin typeface="Times New Roman" panose="02020603050405020304" pitchFamily="18" charset="0"/>
              </a:rPr>
              <a:t>must</a:t>
            </a:r>
            <a:r>
              <a:rPr lang="en-GB" b="0" i="0" dirty="0">
                <a:solidFill>
                  <a:srgbClr val="000000"/>
                </a:solidFill>
                <a:effectLst/>
                <a:latin typeface="Times New Roman" panose="02020603050405020304" pitchFamily="18" charset="0"/>
              </a:rPr>
              <a:t> be tried in the Crown Court following a brief preliminary hearing in the Magistrates’ Court.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As mentioned at </a:t>
            </a:r>
            <a:r>
              <a:rPr lang="en-GB" b="1" i="0" dirty="0">
                <a:solidFill>
                  <a:srgbClr val="000000"/>
                </a:solidFill>
                <a:effectLst/>
                <a:latin typeface="Times New Roman" panose="02020603050405020304" pitchFamily="18" charset="0"/>
              </a:rPr>
              <a:t>1.6.2</a:t>
            </a:r>
            <a:r>
              <a:rPr lang="en-GB" b="0" i="0" dirty="0">
                <a:solidFill>
                  <a:srgbClr val="000000"/>
                </a:solidFill>
                <a:effectLst/>
                <a:latin typeface="Times New Roman" panose="02020603050405020304" pitchFamily="18" charset="0"/>
              </a:rPr>
              <a:t> the defendant (also called </a:t>
            </a:r>
            <a:r>
              <a:rPr lang="en-GB" b="1" i="0" dirty="0">
                <a:solidFill>
                  <a:srgbClr val="000000"/>
                </a:solidFill>
                <a:effectLst/>
                <a:latin typeface="Times New Roman" panose="02020603050405020304" pitchFamily="18" charset="0"/>
              </a:rPr>
              <a:t>the accused</a:t>
            </a:r>
            <a:r>
              <a:rPr lang="en-GB" b="0" i="0" dirty="0">
                <a:solidFill>
                  <a:srgbClr val="000000"/>
                </a:solidFill>
                <a:effectLst/>
                <a:latin typeface="Times New Roman" panose="02020603050405020304" pitchFamily="18" charset="0"/>
              </a:rPr>
              <a:t>) will normally be prosecuted by the Crown Prosecution Service.</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13</a:t>
            </a:fld>
            <a:endParaRPr lang="en-GB"/>
          </a:p>
        </p:txBody>
      </p:sp>
    </p:spTree>
    <p:extLst>
      <p:ext uri="{BB962C8B-B14F-4D97-AF65-F5344CB8AC3E}">
        <p14:creationId xmlns:p14="http://schemas.microsoft.com/office/powerpoint/2010/main" val="1409376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There are around 160 Magistrates’ Courts in England and Wales. Virtually all cases in the criminal courts will start in the Magistrates’ Courts, and the vast majority of cases will be completed there.</a:t>
            </a:r>
          </a:p>
          <a:p>
            <a:pPr algn="just"/>
            <a:r>
              <a:rPr lang="en-GB" b="0" i="0" dirty="0">
                <a:solidFill>
                  <a:srgbClr val="000000"/>
                </a:solidFill>
                <a:effectLst/>
                <a:latin typeface="Times New Roman" panose="02020603050405020304" pitchFamily="18" charset="0"/>
              </a:rPr>
              <a:t>There is no jury in the Magistrates’ Court. Hearings are usually before a panel of 2–3 lay (not legally trained) magistrates, who are assisted by a justices’ clerk (also referred to as a court legal advisor) who provides guidance on the law. Sometimes hearings in the Magistrates’ Court are before a district judge.</a:t>
            </a:r>
          </a:p>
          <a:p>
            <a:pPr algn="just"/>
            <a:r>
              <a:rPr lang="en-GB" b="0" i="0" dirty="0">
                <a:solidFill>
                  <a:srgbClr val="000000"/>
                </a:solidFill>
                <a:effectLst/>
                <a:latin typeface="Times New Roman" panose="02020603050405020304" pitchFamily="18" charset="0"/>
              </a:rPr>
              <a:t>Magistrates’ Courts have three distinct functions in criminal cases.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Preliminary hearings for all cases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Trials of summary offences and some either-way offences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(3)   Sentencing of defendants who are found guilty in the Magistrates’ Courts</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14</a:t>
            </a:fld>
            <a:endParaRPr lang="en-GB"/>
          </a:p>
        </p:txBody>
      </p:sp>
    </p:spTree>
    <p:extLst>
      <p:ext uri="{BB962C8B-B14F-4D97-AF65-F5344CB8AC3E}">
        <p14:creationId xmlns:p14="http://schemas.microsoft.com/office/powerpoint/2010/main" val="1775873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Magistrates’ Courts are responsible for hearing a range of </a:t>
            </a:r>
            <a:r>
              <a:rPr lang="en-GB" b="1" i="0" dirty="0">
                <a:solidFill>
                  <a:srgbClr val="000000"/>
                </a:solidFill>
                <a:effectLst/>
                <a:latin typeface="Times New Roman" panose="02020603050405020304" pitchFamily="18" charset="0"/>
              </a:rPr>
              <a:t>preliminary hearings</a:t>
            </a:r>
            <a:r>
              <a:rPr lang="en-GB" b="0" i="0" dirty="0">
                <a:solidFill>
                  <a:srgbClr val="000000"/>
                </a:solidFill>
                <a:effectLst/>
                <a:latin typeface="Times New Roman" panose="02020603050405020304" pitchFamily="18" charset="0"/>
              </a:rPr>
              <a:t> in all criminal trials, that is, hearings that take place before the main trial for the offence. All criminal cases will have at least some preliminary hearings in the Magistrates’ Court, even if the case is ultimately tried in the Crown Court. Preliminary hearings which take place in Magistrates’ Courts include: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preparation for trial hearings for summary cases where a “not guilty” plea is anticipated;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allocation hearings at which the decision is made as to whether an either-way offence is tried in the Magistrates’ Court or the Crown Court;</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“sending” to the Crown Court defendants in either-way offences who are to be tried in the Crown Court following the allocation hearing (</a:t>
            </a:r>
            <a:r>
              <a:rPr lang="en-GB" b="1" i="0" dirty="0">
                <a:solidFill>
                  <a:srgbClr val="000000"/>
                </a:solidFill>
                <a:effectLst/>
                <a:latin typeface="Times New Roman" panose="02020603050405020304" pitchFamily="18" charset="0"/>
              </a:rPr>
              <a:t>s51 Crime and Disorder Act 1989</a:t>
            </a:r>
            <a:r>
              <a:rPr lang="en-GB" b="0" i="0" dirty="0">
                <a:solidFill>
                  <a:srgbClr val="000000"/>
                </a:solidFill>
                <a:effectLst/>
                <a:latin typeface="Times New Roman" panose="02020603050405020304" pitchFamily="18" charset="0"/>
              </a:rPr>
              <a:t> (</a:t>
            </a:r>
            <a:r>
              <a:rPr lang="en-GB" b="1" i="0" dirty="0">
                <a:solidFill>
                  <a:srgbClr val="000000"/>
                </a:solidFill>
                <a:effectLst/>
                <a:latin typeface="Times New Roman" panose="02020603050405020304" pitchFamily="18" charset="0"/>
              </a:rPr>
              <a:t>CDA 1989</a:t>
            </a:r>
            <a:r>
              <a:rPr lang="en-GB" b="0" i="0" dirty="0">
                <a:solidFill>
                  <a:srgbClr val="000000"/>
                </a:solidFill>
                <a:effectLst/>
                <a:latin typeface="Times New Roman" panose="02020603050405020304" pitchFamily="18" charset="0"/>
              </a:rPr>
              <a:t>)) and dealing with administrative matters;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“sending” defendants accused of indictable-only offences to trial in the Crown Court under </a:t>
            </a:r>
            <a:r>
              <a:rPr lang="en-GB" b="1" i="0" dirty="0">
                <a:solidFill>
                  <a:srgbClr val="000000"/>
                </a:solidFill>
                <a:effectLst/>
                <a:latin typeface="Times New Roman" panose="02020603050405020304" pitchFamily="18" charset="0"/>
              </a:rPr>
              <a:t>s51 CDA 1989</a:t>
            </a:r>
            <a:r>
              <a:rPr lang="en-GB" b="0" i="0" dirty="0">
                <a:solidFill>
                  <a:srgbClr val="000000"/>
                </a:solidFill>
                <a:effectLst/>
                <a:latin typeface="Times New Roman" panose="02020603050405020304" pitchFamily="18" charset="0"/>
              </a:rPr>
              <a:t>. Again, administrative matters are dealt with here.</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15</a:t>
            </a:fld>
            <a:endParaRPr lang="en-GB"/>
          </a:p>
        </p:txBody>
      </p:sp>
    </p:spTree>
    <p:extLst>
      <p:ext uri="{BB962C8B-B14F-4D97-AF65-F5344CB8AC3E}">
        <p14:creationId xmlns:p14="http://schemas.microsoft.com/office/powerpoint/2010/main" val="20749429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Magistrates’ Courts can impose a maximum prison sentence of six months for one or more offences (12 months where the defendant is convicted of two or more either-way offences).</a:t>
            </a:r>
          </a:p>
          <a:p>
            <a:pPr algn="just"/>
            <a:r>
              <a:rPr lang="en-GB" b="1" i="0" dirty="0">
                <a:solidFill>
                  <a:srgbClr val="000000"/>
                </a:solidFill>
                <a:effectLst/>
                <a:latin typeface="Times New Roman" panose="02020603050405020304" pitchFamily="18" charset="0"/>
              </a:rPr>
              <a:t>s85 Legal Aid, Sentencing and Punishment of Offenders Act 2012</a:t>
            </a:r>
            <a:r>
              <a:rPr lang="en-GB" b="0" i="0" dirty="0">
                <a:solidFill>
                  <a:srgbClr val="000000"/>
                </a:solidFill>
                <a:effectLst/>
                <a:latin typeface="Times New Roman" panose="02020603050405020304" pitchFamily="18" charset="0"/>
              </a:rPr>
              <a:t> allows for unlimited fines to be imposed in the most serious cases.</a:t>
            </a:r>
          </a:p>
          <a:p>
            <a:pPr algn="just"/>
            <a:r>
              <a:rPr lang="en-GB" b="0" i="0" dirty="0">
                <a:solidFill>
                  <a:srgbClr val="000000"/>
                </a:solidFill>
                <a:effectLst/>
                <a:latin typeface="Times New Roman" panose="02020603050405020304" pitchFamily="18" charset="0"/>
              </a:rPr>
              <a:t>Instead of a prison sentence or fine, Magistrates’ Courts are also able to impose a community sentence. A community sentence will include one or more specific requirements, including unpaid work, complying with a curfew, attending an alcohol treatment programme and electronic tagging.</a:t>
            </a:r>
          </a:p>
          <a:p>
            <a:pPr algn="just"/>
            <a:r>
              <a:rPr lang="en-GB" b="0" i="0" dirty="0">
                <a:solidFill>
                  <a:srgbClr val="000000"/>
                </a:solidFill>
                <a:effectLst/>
                <a:latin typeface="Times New Roman" panose="02020603050405020304" pitchFamily="18" charset="0"/>
              </a:rPr>
              <a:t>If a Magistrates’ Court decides that its sentencing powers are insufficient in a particular case, it can “commit” (send) the case to the Crown Court for sentencing there.</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16</a:t>
            </a:fld>
            <a:endParaRPr lang="en-GB"/>
          </a:p>
        </p:txBody>
      </p:sp>
    </p:spTree>
    <p:extLst>
      <p:ext uri="{BB962C8B-B14F-4D97-AF65-F5344CB8AC3E}">
        <p14:creationId xmlns:p14="http://schemas.microsoft.com/office/powerpoint/2010/main" val="1459584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Times New Roman" panose="02020603050405020304" pitchFamily="18" charset="0"/>
              </a:rPr>
              <a:t>Youth Courts are a form of specialised Magistrates’ Court which tries defendants aged 10–17. Almost all offences where the defendant is a child or young person are tried in Youth Courts, though very serious offences such as murder can be sent to the Crown Court. Youth Courts are staffed by specially trained magistrates, and trials take place within Magistrates’ Courts buildings, sometimes in specialised Youth Court rooms, but often in an adult court room. Procedure in Youth Courts is less formal than in the adult courts: for example, magistrates will engage directly with the defendant and use their first name. Unlike in adult trials, the public is not usually allowed to attend Youth Court trials. The Youth Court has a range of additional sentences (forms of punishment), including youth rehabilitation orders (which can include curfews and supervision and education requirements) and detention and training orders (involving up to 24 months in custody).</a:t>
            </a:r>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17</a:t>
            </a:fld>
            <a:endParaRPr lang="en-GB"/>
          </a:p>
        </p:txBody>
      </p:sp>
    </p:spTree>
    <p:extLst>
      <p:ext uri="{BB962C8B-B14F-4D97-AF65-F5344CB8AC3E}">
        <p14:creationId xmlns:p14="http://schemas.microsoft.com/office/powerpoint/2010/main" val="1495342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The Crown Court is a single body, operating in around 150 locations in England and Wales. The Crown Court deals with around 100,000 cases each year.</a:t>
            </a:r>
          </a:p>
          <a:p>
            <a:pPr algn="just"/>
            <a:r>
              <a:rPr lang="en-GB" b="0" i="0" dirty="0">
                <a:solidFill>
                  <a:srgbClr val="000000"/>
                </a:solidFill>
                <a:effectLst/>
                <a:latin typeface="Times New Roman" panose="02020603050405020304" pitchFamily="18" charset="0"/>
              </a:rPr>
              <a:t>Each Crown Court centre is divided into three tiers which are staffed by judges of varying levels of seniority. Very serious crimes, such as murder, must be tried in the top tier where High Court judges are available. Less serious offences are tried in the lower tiers by circuit judges and recorders. Cases are tried by a judge and jury.</a:t>
            </a:r>
          </a:p>
          <a:p>
            <a:pPr algn="just"/>
            <a:r>
              <a:rPr lang="en-GB" b="0" i="0" dirty="0">
                <a:solidFill>
                  <a:srgbClr val="000000"/>
                </a:solidFill>
                <a:effectLst/>
                <a:latin typeface="Times New Roman" panose="02020603050405020304" pitchFamily="18" charset="0"/>
              </a:rPr>
              <a:t>As well as hearing indictable-only offences and some either-way offences, the Crown Court also hears appeals from the Magistrates’ Court.</a:t>
            </a:r>
          </a:p>
          <a:p>
            <a:pPr algn="just"/>
            <a:r>
              <a:rPr lang="en-GB" b="0" i="0" dirty="0">
                <a:solidFill>
                  <a:srgbClr val="000000"/>
                </a:solidFill>
                <a:effectLst/>
                <a:latin typeface="Times New Roman" panose="02020603050405020304" pitchFamily="18" charset="0"/>
              </a:rPr>
              <a:t>The Crown Court has more extensive sentencing powers than the Magistrates’ Court and can imprison up to life imprisonment.</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19</a:t>
            </a:fld>
            <a:endParaRPr lang="en-GB"/>
          </a:p>
        </p:txBody>
      </p:sp>
    </p:spTree>
    <p:extLst>
      <p:ext uri="{BB962C8B-B14F-4D97-AF65-F5344CB8AC3E}">
        <p14:creationId xmlns:p14="http://schemas.microsoft.com/office/powerpoint/2010/main" val="569365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Civil cases are governed by the </a:t>
            </a:r>
            <a:r>
              <a:rPr lang="en-GB" b="1" i="0" dirty="0">
                <a:solidFill>
                  <a:srgbClr val="000000"/>
                </a:solidFill>
                <a:effectLst/>
                <a:latin typeface="Times New Roman" panose="02020603050405020304" pitchFamily="18" charset="0"/>
              </a:rPr>
              <a:t>Civil Procedure Rules (CPR</a:t>
            </a:r>
            <a:r>
              <a:rPr lang="en-GB" b="0" i="0" dirty="0">
                <a:solidFill>
                  <a:srgbClr val="000000"/>
                </a:solidFill>
                <a:effectLst/>
                <a:latin typeface="Times New Roman" panose="02020603050405020304" pitchFamily="18" charset="0"/>
              </a:rPr>
              <a:t>) – </a:t>
            </a:r>
            <a:r>
              <a:rPr lang="en-GB" b="0" i="0" u="none" strike="noStrike" dirty="0">
                <a:solidFill>
                  <a:srgbClr val="000000"/>
                </a:solidFill>
                <a:effectLst/>
                <a:latin typeface="Times New Roman" panose="02020603050405020304" pitchFamily="18" charset="0"/>
                <a:hlinkClick r:id="rId3"/>
              </a:rPr>
              <a:t>https://www.justice.gov.uk/courts/procedure-rules/civil/rules</a:t>
            </a:r>
            <a:r>
              <a:rPr lang="en-GB" b="0" i="0" dirty="0">
                <a:solidFill>
                  <a:srgbClr val="000000"/>
                </a:solidFill>
                <a:effectLst/>
                <a:latin typeface="Times New Roman" panose="02020603050405020304" pitchFamily="18" charset="0"/>
              </a:rPr>
              <a:t>. These rules govern the way in which cases are dealt with in the County Court and the High Court. Like the Criminal Procedure Rules, they contain an </a:t>
            </a:r>
            <a:r>
              <a:rPr lang="en-GB" b="1" i="0" dirty="0">
                <a:solidFill>
                  <a:srgbClr val="000000"/>
                </a:solidFill>
                <a:effectLst/>
                <a:latin typeface="Times New Roman" panose="02020603050405020304" pitchFamily="18" charset="0"/>
              </a:rPr>
              <a:t>overriding objective</a:t>
            </a:r>
            <a:r>
              <a:rPr lang="en-GB" b="0" i="0" dirty="0">
                <a:solidFill>
                  <a:srgbClr val="000000"/>
                </a:solidFill>
                <a:effectLst/>
                <a:latin typeface="Times New Roman" panose="02020603050405020304" pitchFamily="18" charset="0"/>
              </a:rPr>
              <a:t> for the civil court system, which is found in </a:t>
            </a:r>
            <a:r>
              <a:rPr lang="en-GB" b="1" i="0" dirty="0">
                <a:solidFill>
                  <a:srgbClr val="000000"/>
                </a:solidFill>
                <a:effectLst/>
                <a:latin typeface="Times New Roman" panose="02020603050405020304" pitchFamily="18" charset="0"/>
              </a:rPr>
              <a:t>rule</a:t>
            </a:r>
            <a:r>
              <a:rPr lang="en-GB" b="0" i="0" dirty="0">
                <a:solidFill>
                  <a:srgbClr val="000000"/>
                </a:solidFill>
                <a:effectLst/>
                <a:latin typeface="Times New Roman" panose="02020603050405020304" pitchFamily="18" charset="0"/>
              </a:rPr>
              <a:t> </a:t>
            </a:r>
            <a:r>
              <a:rPr lang="en-GB" b="1" i="0" dirty="0">
                <a:solidFill>
                  <a:srgbClr val="000000"/>
                </a:solidFill>
                <a:effectLst/>
                <a:latin typeface="Times New Roman" panose="02020603050405020304" pitchFamily="18" charset="0"/>
              </a:rPr>
              <a:t>1.1</a:t>
            </a:r>
            <a:r>
              <a:rPr lang="en-GB" b="0" i="0" dirty="0">
                <a:solidFill>
                  <a:srgbClr val="000000"/>
                </a:solidFill>
                <a:effectLst/>
                <a:latin typeface="Times New Roman" panose="02020603050405020304" pitchFamily="18" charset="0"/>
              </a:rPr>
              <a:t>:</a:t>
            </a:r>
          </a:p>
          <a:p>
            <a:pPr algn="l"/>
            <a:r>
              <a:rPr lang="en-GB" dirty="0">
                <a:effectLst/>
              </a:rPr>
              <a:t>These Rules are a new procedural code with the overriding objective of enabling the court to deal with cases justly and at proportionate cost.</a:t>
            </a:r>
          </a:p>
          <a:p>
            <a:pPr algn="just"/>
            <a:r>
              <a:rPr lang="en-GB" b="0" i="0" dirty="0">
                <a:solidFill>
                  <a:srgbClr val="000000"/>
                </a:solidFill>
                <a:effectLst/>
                <a:latin typeface="Times New Roman" panose="02020603050405020304" pitchFamily="18" charset="0"/>
              </a:rPr>
              <a:t>Dealing with cases </a:t>
            </a:r>
            <a:r>
              <a:rPr lang="en-GB" b="1" i="0" dirty="0">
                <a:solidFill>
                  <a:srgbClr val="000000"/>
                </a:solidFill>
                <a:effectLst/>
                <a:latin typeface="Times New Roman" panose="02020603050405020304" pitchFamily="18" charset="0"/>
              </a:rPr>
              <a:t>justly</a:t>
            </a:r>
            <a:r>
              <a:rPr lang="en-GB" b="0" i="0" dirty="0">
                <a:solidFill>
                  <a:srgbClr val="000000"/>
                </a:solidFill>
                <a:effectLst/>
                <a:latin typeface="Times New Roman" panose="02020603050405020304" pitchFamily="18" charset="0"/>
              </a:rPr>
              <a:t> includes ensuring:</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that the parties are on an equal footing and can participate fully in proceedings;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that the case is managed expeditiously and fairly;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that the management of the case is proportionate to the importance of the case and the complexity of the issues.</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21</a:t>
            </a:fld>
            <a:endParaRPr lang="en-GB"/>
          </a:p>
        </p:txBody>
      </p:sp>
    </p:spTree>
    <p:extLst>
      <p:ext uri="{BB962C8B-B14F-4D97-AF65-F5344CB8AC3E}">
        <p14:creationId xmlns:p14="http://schemas.microsoft.com/office/powerpoint/2010/main" val="2259651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When a claimant starts legal proceedings, they must decide whether to </a:t>
            </a:r>
            <a:r>
              <a:rPr lang="en-GB" b="1" i="0" dirty="0">
                <a:solidFill>
                  <a:srgbClr val="000000"/>
                </a:solidFill>
                <a:effectLst/>
                <a:latin typeface="Times New Roman" panose="02020603050405020304" pitchFamily="18" charset="0"/>
              </a:rPr>
              <a:t>issue</a:t>
            </a:r>
            <a:r>
              <a:rPr lang="en-GB" b="0" i="0" dirty="0">
                <a:solidFill>
                  <a:srgbClr val="000000"/>
                </a:solidFill>
                <a:effectLst/>
                <a:latin typeface="Times New Roman" panose="02020603050405020304" pitchFamily="18" charset="0"/>
              </a:rPr>
              <a:t> (start) their claim in the County Court or the High Court. Most claims relating to personal injuries or debt/contract disputes start in the County Court. The claimant has the option of issuing a claim in the High Court if one of the following applies: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claim is for more than £100,000; or</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the claim includes damages for personal injuries </a:t>
            </a:r>
            <a:r>
              <a:rPr lang="en-GB" b="1" i="0" dirty="0">
                <a:solidFill>
                  <a:srgbClr val="000000"/>
                </a:solidFill>
                <a:effectLst/>
                <a:latin typeface="Times New Roman" panose="02020603050405020304" pitchFamily="18" charset="0"/>
              </a:rPr>
              <a:t>and</a:t>
            </a:r>
            <a:r>
              <a:rPr lang="en-GB" b="0" i="0" dirty="0">
                <a:solidFill>
                  <a:srgbClr val="000000"/>
                </a:solidFill>
                <a:effectLst/>
                <a:latin typeface="Times New Roman" panose="02020603050405020304" pitchFamily="18" charset="0"/>
              </a:rPr>
              <a:t> the value of the damages being claimed is £50,000 or more.</a:t>
            </a:r>
          </a:p>
          <a:p>
            <a:pPr algn="just"/>
            <a:r>
              <a:rPr lang="en-GB" b="1" i="0" dirty="0">
                <a:solidFill>
                  <a:srgbClr val="000000"/>
                </a:solidFill>
                <a:effectLst/>
                <a:latin typeface="Times New Roman" panose="02020603050405020304" pitchFamily="18" charset="0"/>
              </a:rPr>
              <a:t>NB</a:t>
            </a:r>
            <a:r>
              <a:rPr lang="en-GB" b="0" i="0" dirty="0">
                <a:solidFill>
                  <a:srgbClr val="000000"/>
                </a:solidFill>
                <a:effectLst/>
                <a:latin typeface="Times New Roman" panose="02020603050405020304" pitchFamily="18" charset="0"/>
              </a:rPr>
              <a:t> Personal injuries claims will usually include an element covering damage to property, for example, to a car in a road accident or for loss of earnings – for the purposes of issuing cases, only </a:t>
            </a:r>
            <a:r>
              <a:rPr lang="en-GB" b="1" i="0" dirty="0">
                <a:solidFill>
                  <a:srgbClr val="000000"/>
                </a:solidFill>
                <a:effectLst/>
                <a:latin typeface="Times New Roman" panose="02020603050405020304" pitchFamily="18" charset="0"/>
              </a:rPr>
              <a:t>some</a:t>
            </a:r>
            <a:r>
              <a:rPr lang="en-GB" b="0" i="0" dirty="0">
                <a:solidFill>
                  <a:srgbClr val="000000"/>
                </a:solidFill>
                <a:effectLst/>
                <a:latin typeface="Times New Roman" panose="02020603050405020304" pitchFamily="18" charset="0"/>
              </a:rPr>
              <a:t> of the claim needs to relate to personal injuries.</a:t>
            </a:r>
          </a:p>
          <a:p>
            <a:pPr algn="just"/>
            <a:r>
              <a:rPr lang="en-GB" b="0" i="0" dirty="0">
                <a:solidFill>
                  <a:srgbClr val="000000"/>
                </a:solidFill>
                <a:effectLst/>
                <a:latin typeface="Times New Roman" panose="02020603050405020304" pitchFamily="18" charset="0"/>
              </a:rPr>
              <a:t>Some Acts of Parliament </a:t>
            </a:r>
            <a:r>
              <a:rPr lang="en-GB" b="1" i="0" dirty="0">
                <a:solidFill>
                  <a:srgbClr val="000000"/>
                </a:solidFill>
                <a:effectLst/>
                <a:latin typeface="Times New Roman" panose="02020603050405020304" pitchFamily="18" charset="0"/>
              </a:rPr>
              <a:t>require</a:t>
            </a:r>
            <a:r>
              <a:rPr lang="en-GB" b="0" i="0" dirty="0">
                <a:solidFill>
                  <a:srgbClr val="000000"/>
                </a:solidFill>
                <a:effectLst/>
                <a:latin typeface="Times New Roman" panose="02020603050405020304" pitchFamily="18" charset="0"/>
              </a:rPr>
              <a:t> certain types of claim (e.g. defamation cases – libel and slander) to be issued in the High Court.</a:t>
            </a:r>
          </a:p>
          <a:p>
            <a:pPr algn="just"/>
            <a:r>
              <a:rPr lang="en-GB" b="0" i="0" dirty="0">
                <a:solidFill>
                  <a:srgbClr val="000000"/>
                </a:solidFill>
                <a:effectLst/>
                <a:latin typeface="Times New Roman" panose="02020603050405020304" pitchFamily="18" charset="0"/>
              </a:rPr>
              <a:t>Once a civil case has been issued, the court will </a:t>
            </a:r>
            <a:r>
              <a:rPr lang="en-GB" b="1" i="0" dirty="0">
                <a:solidFill>
                  <a:srgbClr val="000000"/>
                </a:solidFill>
                <a:effectLst/>
                <a:latin typeface="Times New Roman" panose="02020603050405020304" pitchFamily="18" charset="0"/>
              </a:rPr>
              <a:t>allocate</a:t>
            </a:r>
            <a:r>
              <a:rPr lang="en-GB" b="0" i="0" dirty="0">
                <a:solidFill>
                  <a:srgbClr val="000000"/>
                </a:solidFill>
                <a:effectLst/>
                <a:latin typeface="Times New Roman" panose="02020603050405020304" pitchFamily="18" charset="0"/>
              </a:rPr>
              <a:t> it to one of three </a:t>
            </a:r>
            <a:r>
              <a:rPr lang="en-GB" b="1" i="0" dirty="0">
                <a:solidFill>
                  <a:srgbClr val="000000"/>
                </a:solidFill>
                <a:effectLst/>
                <a:latin typeface="Times New Roman" panose="02020603050405020304" pitchFamily="18" charset="0"/>
              </a:rPr>
              <a:t>tracks</a:t>
            </a:r>
            <a:r>
              <a:rPr lang="en-GB" b="0" i="0" dirty="0">
                <a:solidFill>
                  <a:srgbClr val="000000"/>
                </a:solidFill>
                <a:effectLst/>
                <a:latin typeface="Times New Roman" panose="02020603050405020304" pitchFamily="18" charset="0"/>
              </a:rPr>
              <a:t>. A track is a set of stages through which the case must pass. Depending on the size of the claim and its complexity (e.g. Will it require expert evidence?) the court will allocate it as follows.</a:t>
            </a:r>
          </a:p>
          <a:p>
            <a:pPr algn="l"/>
            <a:r>
              <a:rPr lang="en-GB" b="1" i="0" dirty="0">
                <a:solidFill>
                  <a:srgbClr val="F0552B"/>
                </a:solidFill>
                <a:effectLst/>
              </a:rPr>
              <a:t>(1) Small claims track</a:t>
            </a:r>
          </a:p>
          <a:p>
            <a:r>
              <a:rPr lang="en-GB" dirty="0">
                <a:effectLst/>
              </a:rPr>
              <a:t>This is used for personal injury claims where the value of the pain, suffering and loss of amenity element of the claim is not more than £1,000. It is also used for other types of claim whose value is not more than £10,000. Claims are dealt with relatively informally and quickly. Most cases are dealt with by claimants and defendants who do not have a lawyer (described as “litigants in person”).</a:t>
            </a:r>
          </a:p>
          <a:p>
            <a:r>
              <a:rPr lang="en-GB" b="1" dirty="0">
                <a:effectLst/>
              </a:rPr>
              <a:t>NB</a:t>
            </a:r>
            <a:r>
              <a:rPr lang="en-GB" dirty="0">
                <a:effectLst/>
              </a:rPr>
              <a:t> Where the claim arises from a road traffic accident on or after 31 May 2021 the £1,000 limit for the pain, suffering and loss of amenity is increased to </a:t>
            </a:r>
            <a:r>
              <a:rPr lang="en-GB" b="1" dirty="0">
                <a:effectLst/>
              </a:rPr>
              <a:t>£5,000</a:t>
            </a:r>
            <a:r>
              <a:rPr lang="en-GB" dirty="0">
                <a:effectLst/>
              </a:rPr>
              <a:t> unless the claimant is a child or a vulnerable road user such as a cyclist, pedestrian or horse rider (other exceptions also apply).</a:t>
            </a:r>
          </a:p>
          <a:p>
            <a:pPr algn="l"/>
            <a:r>
              <a:rPr lang="en-GB" b="1" i="0" dirty="0">
                <a:solidFill>
                  <a:srgbClr val="F0552B"/>
                </a:solidFill>
                <a:effectLst/>
              </a:rPr>
              <a:t>(2) Fast track</a:t>
            </a:r>
          </a:p>
          <a:p>
            <a:r>
              <a:rPr lang="en-GB" dirty="0">
                <a:effectLst/>
              </a:rPr>
              <a:t>This track is used for claims which exceed </a:t>
            </a:r>
            <a:r>
              <a:rPr lang="en-GB" b="1" dirty="0">
                <a:effectLst/>
              </a:rPr>
              <a:t>£10,000</a:t>
            </a:r>
            <a:r>
              <a:rPr lang="en-GB" dirty="0">
                <a:effectLst/>
              </a:rPr>
              <a:t> (or </a:t>
            </a:r>
            <a:r>
              <a:rPr lang="en-GB" b="1" dirty="0">
                <a:effectLst/>
              </a:rPr>
              <a:t>£5,000/£1,000</a:t>
            </a:r>
            <a:r>
              <a:rPr lang="en-GB" dirty="0">
                <a:effectLst/>
              </a:rPr>
              <a:t> in respect of the pain, suffering and loss of amenity element of personal injuries claims) but are not worth more than </a:t>
            </a:r>
            <a:r>
              <a:rPr lang="en-GB" b="1" dirty="0">
                <a:effectLst/>
              </a:rPr>
              <a:t>£25,000</a:t>
            </a:r>
            <a:r>
              <a:rPr lang="en-GB" dirty="0">
                <a:effectLst/>
              </a:rPr>
              <a:t>. These claims are expected to be dealt with in no more than one day’s trial. In order to ensure that they are not subject to excessive delay, the court will set a timetable for the various pre-trial stages and give standard “directions” (instructions) for the lawyers to follow. The period between directions and trial will not exceed </a:t>
            </a:r>
            <a:r>
              <a:rPr lang="en-GB" b="1" dirty="0">
                <a:effectLst/>
              </a:rPr>
              <a:t>30 weeks</a:t>
            </a:r>
            <a:r>
              <a:rPr lang="en-GB" dirty="0">
                <a:effectLst/>
              </a:rPr>
              <a:t>.</a:t>
            </a:r>
          </a:p>
          <a:p>
            <a:pPr algn="l"/>
            <a:r>
              <a:rPr lang="en-GB" b="1" i="0" dirty="0">
                <a:solidFill>
                  <a:srgbClr val="F0552B"/>
                </a:solidFill>
                <a:effectLst/>
              </a:rPr>
              <a:t>(3) Multi-track</a:t>
            </a:r>
          </a:p>
          <a:p>
            <a:r>
              <a:rPr lang="en-GB" dirty="0">
                <a:effectLst/>
              </a:rPr>
              <a:t>This track applies to cases whose value exceeds </a:t>
            </a:r>
            <a:r>
              <a:rPr lang="en-GB" b="1" dirty="0">
                <a:effectLst/>
              </a:rPr>
              <a:t>£25,000</a:t>
            </a:r>
            <a:r>
              <a:rPr lang="en-GB" dirty="0">
                <a:effectLst/>
              </a:rPr>
              <a:t> and for cases that are so complex that they are not expected to be dealt with in one day’s trial. The judge will have wider powers of case management so that he or she can give directions which are appropriate for the matters in dispute, whilst still complying with the overriding objective.</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22</a:t>
            </a:fld>
            <a:endParaRPr lang="en-GB"/>
          </a:p>
        </p:txBody>
      </p:sp>
    </p:spTree>
    <p:extLst>
      <p:ext uri="{BB962C8B-B14F-4D97-AF65-F5344CB8AC3E}">
        <p14:creationId xmlns:p14="http://schemas.microsoft.com/office/powerpoint/2010/main" val="41336062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e County Court is a single court which operates in approximately 50 locations across England and Wales. Civil court cases are usually heard by a single judge. Most cases are heard by district judges, though high value or particularly complex claims may be heard by a circuit judge.</a:t>
            </a:r>
          </a:p>
          <a:p>
            <a:pPr algn="just"/>
            <a:r>
              <a:rPr lang="en-GB" b="0" i="0" dirty="0">
                <a:solidFill>
                  <a:srgbClr val="000000"/>
                </a:solidFill>
                <a:effectLst/>
                <a:latin typeface="Times New Roman" panose="02020603050405020304" pitchFamily="18" charset="0"/>
              </a:rPr>
              <a:t>Cases commonly heard in the County Court include: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debts;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personal injury claims;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breach of contract claims, for example, where a person has failed to fulfil an order to supply goods or services;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housing disputes, including mortgage repossession cases and rent arrears;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lower value bankruptcy and insolvency cases.</a:t>
            </a:r>
          </a:p>
          <a:p>
            <a:pPr algn="just"/>
            <a:r>
              <a:rPr lang="en-GB" b="0" i="0" dirty="0">
                <a:solidFill>
                  <a:srgbClr val="000000"/>
                </a:solidFill>
                <a:effectLst/>
                <a:latin typeface="Times New Roman" panose="02020603050405020304" pitchFamily="18" charset="0"/>
              </a:rPr>
              <a:t>The most common remedy in a civil case is damages, but the court may also have discretion to award equitable remedies such as specific performance </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23</a:t>
            </a:fld>
            <a:endParaRPr lang="en-GB"/>
          </a:p>
        </p:txBody>
      </p:sp>
    </p:spTree>
    <p:extLst>
      <p:ext uri="{BB962C8B-B14F-4D97-AF65-F5344CB8AC3E}">
        <p14:creationId xmlns:p14="http://schemas.microsoft.com/office/powerpoint/2010/main" val="31735367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The High Court operates in the Royal Courts of Justice in the Strand, London. It also operates in major towns and cities in England and Wales in </a:t>
            </a:r>
            <a:r>
              <a:rPr lang="en-GB" b="1" i="0" dirty="0">
                <a:solidFill>
                  <a:srgbClr val="000000"/>
                </a:solidFill>
                <a:effectLst/>
                <a:latin typeface="Times New Roman" panose="02020603050405020304" pitchFamily="18" charset="0"/>
              </a:rPr>
              <a:t>District Registries</a:t>
            </a:r>
            <a:r>
              <a:rPr lang="en-GB" b="0" i="0" dirty="0">
                <a:solidFill>
                  <a:srgbClr val="000000"/>
                </a:solidFill>
                <a:effectLst/>
                <a:latin typeface="Times New Roman" panose="02020603050405020304" pitchFamily="18" charset="0"/>
              </a:rPr>
              <a:t> (branch courts). It has three divisions (sections) each of which:</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acts as a </a:t>
            </a:r>
            <a:r>
              <a:rPr lang="en-GB" b="1" i="0" dirty="0">
                <a:solidFill>
                  <a:srgbClr val="000000"/>
                </a:solidFill>
                <a:effectLst/>
                <a:latin typeface="Times New Roman" panose="02020603050405020304" pitchFamily="18" charset="0"/>
              </a:rPr>
              <a:t>court of first instance</a:t>
            </a:r>
            <a:r>
              <a:rPr lang="en-GB" b="0" i="0" dirty="0">
                <a:solidFill>
                  <a:srgbClr val="000000"/>
                </a:solidFill>
                <a:effectLst/>
                <a:latin typeface="Times New Roman" panose="02020603050405020304" pitchFamily="18" charset="0"/>
              </a:rPr>
              <a:t> (hears cases for the first time); and</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has a Divisional Court which hears appeals from the lower courts and tribunals.</a:t>
            </a:r>
          </a:p>
          <a:p>
            <a:pPr algn="just"/>
            <a:r>
              <a:rPr lang="en-GB" b="0" i="0" dirty="0">
                <a:solidFill>
                  <a:srgbClr val="000000"/>
                </a:solidFill>
                <a:effectLst/>
                <a:latin typeface="Times New Roman" panose="02020603050405020304" pitchFamily="18" charset="0"/>
              </a:rPr>
              <a:t>The divisions also have </a:t>
            </a:r>
            <a:r>
              <a:rPr lang="en-GB" b="1" i="0" dirty="0">
                <a:solidFill>
                  <a:srgbClr val="000000"/>
                </a:solidFill>
                <a:effectLst/>
                <a:latin typeface="Times New Roman" panose="02020603050405020304" pitchFamily="18" charset="0"/>
              </a:rPr>
              <a:t>specialist courts</a:t>
            </a:r>
            <a:r>
              <a:rPr lang="en-GB" b="0" i="0" dirty="0">
                <a:solidFill>
                  <a:srgbClr val="000000"/>
                </a:solidFill>
                <a:effectLst/>
                <a:latin typeface="Times New Roman" panose="02020603050405020304" pitchFamily="18" charset="0"/>
              </a:rPr>
              <a:t> dealing with a variety of technical disputes where different procedures and more specialised judges are required.</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25</a:t>
            </a:fld>
            <a:endParaRPr lang="en-GB"/>
          </a:p>
        </p:txBody>
      </p:sp>
    </p:spTree>
    <p:extLst>
      <p:ext uri="{BB962C8B-B14F-4D97-AF65-F5344CB8AC3E}">
        <p14:creationId xmlns:p14="http://schemas.microsoft.com/office/powerpoint/2010/main" val="25758521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Times New Roman" panose="02020603050405020304" pitchFamily="18" charset="0"/>
              </a:rPr>
              <a:t>The Divisional Court of the High Court hears appeals from the County Court and Magistrates’ Courts in civil cases. The Divisional Court of the High Court (Family Division) sometimes hears appeals from the Family Court. It also hears criminal cases which are appealed on points of law (“by way of case stated”).</a:t>
            </a:r>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27</a:t>
            </a:fld>
            <a:endParaRPr lang="en-GB"/>
          </a:p>
        </p:txBody>
      </p:sp>
    </p:spTree>
    <p:extLst>
      <p:ext uri="{BB962C8B-B14F-4D97-AF65-F5344CB8AC3E}">
        <p14:creationId xmlns:p14="http://schemas.microsoft.com/office/powerpoint/2010/main" val="32694237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The Court of Appeal is based at the Royal Courts of Justice in London and is divided into two divisions (sections).</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(1)   The Criminal Division of the Court of Appeal deals with appeals from the Crown Court and the Divisional Court of the High Court (criminal cases only).</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(2)   The Civil Division deals with appeals from the Family Court, High Court, Divisional Court of the High Court (civil cases only) and the County Court.</a:t>
            </a:r>
          </a:p>
          <a:p>
            <a:pPr algn="just"/>
            <a:r>
              <a:rPr lang="en-GB" b="0" i="0" dirty="0">
                <a:solidFill>
                  <a:srgbClr val="000000"/>
                </a:solidFill>
                <a:effectLst/>
                <a:latin typeface="Times New Roman" panose="02020603050405020304" pitchFamily="18" charset="0"/>
              </a:rPr>
              <a:t>Cases are usually heard by a panel of three lords justice of appeal.</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28</a:t>
            </a:fld>
            <a:endParaRPr lang="en-GB"/>
          </a:p>
        </p:txBody>
      </p:sp>
    </p:spTree>
    <p:extLst>
      <p:ext uri="{BB962C8B-B14F-4D97-AF65-F5344CB8AC3E}">
        <p14:creationId xmlns:p14="http://schemas.microsoft.com/office/powerpoint/2010/main" val="1628282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Times New Roman" panose="02020603050405020304" pitchFamily="18" charset="0"/>
              </a:rPr>
              <a:t>The Supreme Court is based in Westminster, London, and deals with civil and criminal appeals from England and Wales and Northern Ireland. It also deals with civil appeals from Scotland. Appeals are heard by justices of the Supreme Court. Most cases are heard by a panel of five justices, though in particularly important cases a larger panel will be convened.</a:t>
            </a:r>
          </a:p>
          <a:p>
            <a:pPr algn="just"/>
            <a:r>
              <a:rPr lang="en-GB" b="0" i="0" dirty="0">
                <a:solidFill>
                  <a:srgbClr val="000000"/>
                </a:solidFill>
                <a:effectLst/>
                <a:latin typeface="Times New Roman" panose="02020603050405020304" pitchFamily="18" charset="0"/>
              </a:rPr>
              <a:t>The Supreme Court usually hears cases on appeal from the Court of Appeal, though occasionally cases will “leapfrog” the Court of Appeal and be appealed directly from the High Court to the Supreme Court.</a:t>
            </a:r>
          </a:p>
          <a:p>
            <a:pPr algn="just"/>
            <a:r>
              <a:rPr lang="en-GB" b="1" i="1" dirty="0">
                <a:solidFill>
                  <a:srgbClr val="000000"/>
                </a:solidFill>
                <a:effectLst/>
                <a:latin typeface="Times New Roman" panose="02020603050405020304" pitchFamily="18" charset="0"/>
              </a:rPr>
              <a:t>Secretary of State for Exiting the European Union (Miller) [2017]</a:t>
            </a:r>
            <a:r>
              <a:rPr lang="en-GB" b="0" i="0" dirty="0">
                <a:solidFill>
                  <a:srgbClr val="000000"/>
                </a:solidFill>
                <a:effectLst/>
                <a:latin typeface="Times New Roman" panose="02020603050405020304" pitchFamily="18" charset="0"/>
              </a:rPr>
              <a:t> which dealt with the issue of whether or not Parliament had to approve the decision to trigger </a:t>
            </a:r>
            <a:r>
              <a:rPr lang="en-GB" b="1" i="0" dirty="0">
                <a:solidFill>
                  <a:srgbClr val="000000"/>
                </a:solidFill>
                <a:effectLst/>
                <a:latin typeface="Times New Roman" panose="02020603050405020304" pitchFamily="18" charset="0"/>
              </a:rPr>
              <a:t>Art 50 TEU</a:t>
            </a:r>
            <a:r>
              <a:rPr lang="en-GB" b="0" i="0" dirty="0">
                <a:solidFill>
                  <a:srgbClr val="000000"/>
                </a:solidFill>
                <a:effectLst/>
                <a:latin typeface="Times New Roman" panose="02020603050405020304" pitchFamily="18" charset="0"/>
              </a:rPr>
              <a:t> was a “leapfrog” appeal directly from the Divisional Court of the High Court to the Supreme Court.</a:t>
            </a:r>
          </a:p>
          <a:p>
            <a:endParaRPr lang="en-GB" dirty="0"/>
          </a:p>
        </p:txBody>
      </p:sp>
      <p:sp>
        <p:nvSpPr>
          <p:cNvPr id="4" name="Slide Number Placeholder 3"/>
          <p:cNvSpPr>
            <a:spLocks noGrp="1"/>
          </p:cNvSpPr>
          <p:nvPr>
            <p:ph type="sldNum" sz="quarter" idx="5"/>
          </p:nvPr>
        </p:nvSpPr>
        <p:spPr/>
        <p:txBody>
          <a:bodyPr/>
          <a:lstStyle/>
          <a:p>
            <a:fld id="{F2D60DFF-6263-42E6-B1E9-7D6EBB7B654D}" type="slidenum">
              <a:rPr lang="en-GB" smtClean="0"/>
              <a:t>32</a:t>
            </a:fld>
            <a:endParaRPr lang="en-GB"/>
          </a:p>
        </p:txBody>
      </p:sp>
    </p:spTree>
    <p:extLst>
      <p:ext uri="{BB962C8B-B14F-4D97-AF65-F5344CB8AC3E}">
        <p14:creationId xmlns:p14="http://schemas.microsoft.com/office/powerpoint/2010/main" val="953364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B16715B9-E498-463E-A66E-AEEFF5BAB718}"/>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EE1DA964-073F-4CA0-A3E9-198362AC1457}"/>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E098BEEF-91C8-461F-9991-0068654AFA8B}"/>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20">
              <a:extLst>
                <a:ext uri="{FF2B5EF4-FFF2-40B4-BE49-F238E27FC236}">
                  <a16:creationId xmlns:a16="http://schemas.microsoft.com/office/drawing/2014/main" id="{13BCC9C5-A4A8-4D66-89A8-8979F34D13B9}"/>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21">
              <a:extLst>
                <a:ext uri="{FF2B5EF4-FFF2-40B4-BE49-F238E27FC236}">
                  <a16:creationId xmlns:a16="http://schemas.microsoft.com/office/drawing/2014/main" id="{67AD7788-2830-4B42-87AB-EE21CFA3B7BE}"/>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2">
              <a:extLst>
                <a:ext uri="{FF2B5EF4-FFF2-40B4-BE49-F238E27FC236}">
                  <a16:creationId xmlns:a16="http://schemas.microsoft.com/office/drawing/2014/main" id="{77FF656D-4B0E-4623-B02F-1B12FFBF8E35}"/>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3">
              <a:extLst>
                <a:ext uri="{FF2B5EF4-FFF2-40B4-BE49-F238E27FC236}">
                  <a16:creationId xmlns:a16="http://schemas.microsoft.com/office/drawing/2014/main" id="{31B494C9-7588-471D-B707-D48F0BE6A0EE}"/>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4">
              <a:extLst>
                <a:ext uri="{FF2B5EF4-FFF2-40B4-BE49-F238E27FC236}">
                  <a16:creationId xmlns:a16="http://schemas.microsoft.com/office/drawing/2014/main" id="{5308D9DB-3532-40A4-8AF5-4608BBEA8913}"/>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5">
              <a:extLst>
                <a:ext uri="{FF2B5EF4-FFF2-40B4-BE49-F238E27FC236}">
                  <a16:creationId xmlns:a16="http://schemas.microsoft.com/office/drawing/2014/main" id="{E56F7675-0A4D-4C8E-AAE0-D26739C72BE0}"/>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6">
              <a:extLst>
                <a:ext uri="{FF2B5EF4-FFF2-40B4-BE49-F238E27FC236}">
                  <a16:creationId xmlns:a16="http://schemas.microsoft.com/office/drawing/2014/main" id="{1AA24491-BD83-4C7D-8340-43A08A61659F}"/>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a:extLst>
                <a:ext uri="{FF2B5EF4-FFF2-40B4-BE49-F238E27FC236}">
                  <a16:creationId xmlns:a16="http://schemas.microsoft.com/office/drawing/2014/main" id="{77AA5D27-41FE-4BA9-86D6-66378F63CB05}"/>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a:extLst>
              <a:ext uri="{FF2B5EF4-FFF2-40B4-BE49-F238E27FC236}">
                <a16:creationId xmlns:a16="http://schemas.microsoft.com/office/drawing/2014/main" id="{C833B156-A101-40F4-ADE5-45834D6390CB}"/>
              </a:ext>
            </a:extLst>
          </p:cNvPr>
          <p:cNvSpPr>
            <a:spLocks noGrp="1"/>
          </p:cNvSpPr>
          <p:nvPr>
            <p:ph type="dt" sz="half" idx="10"/>
          </p:nvPr>
        </p:nvSpPr>
        <p:spPr/>
        <p:txBody>
          <a:bodyPr/>
          <a:lstStyle>
            <a:lvl1pPr>
              <a:defRPr/>
            </a:lvl1pPr>
          </a:lstStyle>
          <a:p>
            <a:pPr>
              <a:defRPr/>
            </a:pPr>
            <a:endParaRPr lang="en-GB"/>
          </a:p>
        </p:txBody>
      </p:sp>
      <p:sp>
        <p:nvSpPr>
          <p:cNvPr id="16" name="Footer Placeholder 4">
            <a:extLst>
              <a:ext uri="{FF2B5EF4-FFF2-40B4-BE49-F238E27FC236}">
                <a16:creationId xmlns:a16="http://schemas.microsoft.com/office/drawing/2014/main" id="{389F180C-5997-4E57-B806-BEED339A8B5D}"/>
              </a:ext>
            </a:extLst>
          </p:cNvPr>
          <p:cNvSpPr>
            <a:spLocks noGrp="1"/>
          </p:cNvSpPr>
          <p:nvPr>
            <p:ph type="ftr" sz="quarter" idx="11"/>
          </p:nvPr>
        </p:nvSpPr>
        <p:spPr/>
        <p:txBody>
          <a:bodyPr/>
          <a:lstStyle>
            <a:lvl1pPr>
              <a:defRPr/>
            </a:lvl1pPr>
          </a:lstStyle>
          <a:p>
            <a:pPr>
              <a:defRPr/>
            </a:pPr>
            <a:endParaRPr lang="en-GB"/>
          </a:p>
        </p:txBody>
      </p:sp>
      <p:sp>
        <p:nvSpPr>
          <p:cNvPr id="17" name="Slide Number Placeholder 5">
            <a:extLst>
              <a:ext uri="{FF2B5EF4-FFF2-40B4-BE49-F238E27FC236}">
                <a16:creationId xmlns:a16="http://schemas.microsoft.com/office/drawing/2014/main" id="{E8642F5C-6676-4657-B172-5986DD1C558F}"/>
              </a:ext>
            </a:extLst>
          </p:cNvPr>
          <p:cNvSpPr>
            <a:spLocks noGrp="1"/>
          </p:cNvSpPr>
          <p:nvPr>
            <p:ph type="sldNum" sz="quarter" idx="12"/>
          </p:nvPr>
        </p:nvSpPr>
        <p:spPr/>
        <p:txBody>
          <a:bodyPr/>
          <a:lstStyle>
            <a:lvl1pPr>
              <a:defRPr smtClean="0"/>
            </a:lvl1pPr>
          </a:lstStyle>
          <a:p>
            <a:pPr>
              <a:defRPr/>
            </a:pPr>
            <a:fld id="{816C6C9A-8534-42DF-8AE5-4734128CADDF}" type="slidenum">
              <a:rPr lang="en-GB" altLang="en-US"/>
              <a:pPr>
                <a:defRPr/>
              </a:pPr>
              <a:t>‹#›</a:t>
            </a:fld>
            <a:endParaRPr lang="en-GB" altLang="en-US"/>
          </a:p>
        </p:txBody>
      </p:sp>
    </p:spTree>
    <p:extLst>
      <p:ext uri="{BB962C8B-B14F-4D97-AF65-F5344CB8AC3E}">
        <p14:creationId xmlns:p14="http://schemas.microsoft.com/office/powerpoint/2010/main" val="2487923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EA9D631-BB11-4ED9-8F8E-166156721F5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EE9ADCCC-5E43-4791-B4C0-A28C00BE9D6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BE08A9F-D92A-4951-84E7-08439E7A2E2E}"/>
              </a:ext>
            </a:extLst>
          </p:cNvPr>
          <p:cNvSpPr>
            <a:spLocks noGrp="1"/>
          </p:cNvSpPr>
          <p:nvPr>
            <p:ph type="sldNum" sz="quarter" idx="12"/>
          </p:nvPr>
        </p:nvSpPr>
        <p:spPr/>
        <p:txBody>
          <a:bodyPr/>
          <a:lstStyle>
            <a:lvl1pPr>
              <a:defRPr/>
            </a:lvl1pPr>
          </a:lstStyle>
          <a:p>
            <a:pPr>
              <a:defRPr/>
            </a:pPr>
            <a:fld id="{3DAA9ADF-3364-4063-96D9-72D54B924097}" type="slidenum">
              <a:rPr lang="en-GB" altLang="en-US"/>
              <a:pPr>
                <a:defRPr/>
              </a:pPr>
              <a:t>‹#›</a:t>
            </a:fld>
            <a:endParaRPr lang="en-GB" altLang="en-US"/>
          </a:p>
        </p:txBody>
      </p:sp>
    </p:spTree>
    <p:extLst>
      <p:ext uri="{BB962C8B-B14F-4D97-AF65-F5344CB8AC3E}">
        <p14:creationId xmlns:p14="http://schemas.microsoft.com/office/powerpoint/2010/main" val="3931674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BFCFB9-8FA2-468C-BFBA-1017A53F3584}"/>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3EB0FF9C-EE4F-4E57-9DF5-434A64E9698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FA2E0B5-E793-44F8-83B0-88F1D5668C95}"/>
              </a:ext>
            </a:extLst>
          </p:cNvPr>
          <p:cNvSpPr>
            <a:spLocks noGrp="1"/>
          </p:cNvSpPr>
          <p:nvPr>
            <p:ph type="sldNum" sz="quarter" idx="12"/>
          </p:nvPr>
        </p:nvSpPr>
        <p:spPr/>
        <p:txBody>
          <a:bodyPr/>
          <a:lstStyle>
            <a:lvl1pPr>
              <a:defRPr/>
            </a:lvl1pPr>
          </a:lstStyle>
          <a:p>
            <a:pPr>
              <a:defRPr/>
            </a:pPr>
            <a:fld id="{AFC66B36-8F85-4A81-A0AE-2ACFE716D0B1}" type="slidenum">
              <a:rPr lang="en-GB" altLang="en-US"/>
              <a:pPr>
                <a:defRPr/>
              </a:pPr>
              <a:t>‹#›</a:t>
            </a:fld>
            <a:endParaRPr lang="en-GB" altLang="en-US"/>
          </a:p>
        </p:txBody>
      </p:sp>
    </p:spTree>
    <p:extLst>
      <p:ext uri="{BB962C8B-B14F-4D97-AF65-F5344CB8AC3E}">
        <p14:creationId xmlns:p14="http://schemas.microsoft.com/office/powerpoint/2010/main" val="3949247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88F95D00-0F47-47C2-A159-E322A8B7EEFB}"/>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270138D4-CA16-4CAF-9F27-C0ED62A3200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AA81172-1846-49AD-825D-CEB34F4A7732}"/>
              </a:ext>
            </a:extLst>
          </p:cNvPr>
          <p:cNvSpPr>
            <a:spLocks noGrp="1"/>
          </p:cNvSpPr>
          <p:nvPr>
            <p:ph type="sldNum" sz="quarter" idx="12"/>
          </p:nvPr>
        </p:nvSpPr>
        <p:spPr/>
        <p:txBody>
          <a:bodyPr/>
          <a:lstStyle>
            <a:lvl1pPr>
              <a:defRPr/>
            </a:lvl1pPr>
          </a:lstStyle>
          <a:p>
            <a:pPr>
              <a:defRPr/>
            </a:pPr>
            <a:fld id="{09A6DA5D-B068-4306-8A28-B833B3AF6C88}" type="slidenum">
              <a:rPr lang="en-GB" altLang="en-US"/>
              <a:pPr>
                <a:defRPr/>
              </a:pPr>
              <a:t>‹#›</a:t>
            </a:fld>
            <a:endParaRPr lang="en-GB" altLang="en-US"/>
          </a:p>
        </p:txBody>
      </p:sp>
    </p:spTree>
    <p:extLst>
      <p:ext uri="{BB962C8B-B14F-4D97-AF65-F5344CB8AC3E}">
        <p14:creationId xmlns:p14="http://schemas.microsoft.com/office/powerpoint/2010/main" val="537604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33125EB-8417-4650-8A9B-15709F154D28}"/>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0F9C1A42-1328-4078-AFE7-26E1364F17C2}"/>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1F34736E-3942-4BAD-A00F-36B031DDDD87}"/>
              </a:ext>
            </a:extLst>
          </p:cNvPr>
          <p:cNvSpPr>
            <a:spLocks noGrp="1"/>
          </p:cNvSpPr>
          <p:nvPr>
            <p:ph type="sldNum" sz="quarter" idx="12"/>
          </p:nvPr>
        </p:nvSpPr>
        <p:spPr/>
        <p:txBody>
          <a:bodyPr/>
          <a:lstStyle>
            <a:lvl1pPr>
              <a:defRPr/>
            </a:lvl1pPr>
          </a:lstStyle>
          <a:p>
            <a:pPr>
              <a:defRPr/>
            </a:pPr>
            <a:fld id="{CE44E933-3F1F-4A75-A148-03FA73C409ED}" type="slidenum">
              <a:rPr lang="en-GB" altLang="en-US"/>
              <a:pPr>
                <a:defRPr/>
              </a:pPr>
              <a:t>‹#›</a:t>
            </a:fld>
            <a:endParaRPr lang="en-GB" altLang="en-US"/>
          </a:p>
        </p:txBody>
      </p:sp>
    </p:spTree>
    <p:extLst>
      <p:ext uri="{BB962C8B-B14F-4D97-AF65-F5344CB8AC3E}">
        <p14:creationId xmlns:p14="http://schemas.microsoft.com/office/powerpoint/2010/main" val="1772864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20DD2F2A-93C9-4272-B814-9462E08F2FA5}"/>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19523AEB-12A3-4E14-84FD-6C4B191A45A3}"/>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548FD287-2859-4D3D-888E-B90BB5D9721D}"/>
              </a:ext>
            </a:extLst>
          </p:cNvPr>
          <p:cNvSpPr>
            <a:spLocks noGrp="1"/>
          </p:cNvSpPr>
          <p:nvPr>
            <p:ph type="sldNum" sz="quarter" idx="12"/>
          </p:nvPr>
        </p:nvSpPr>
        <p:spPr/>
        <p:txBody>
          <a:bodyPr/>
          <a:lstStyle>
            <a:lvl1pPr>
              <a:defRPr/>
            </a:lvl1pPr>
          </a:lstStyle>
          <a:p>
            <a:pPr>
              <a:defRPr/>
            </a:pPr>
            <a:fld id="{BBE09B5A-0E4E-4FA3-B99A-B083BF8123CA}" type="slidenum">
              <a:rPr lang="en-GB" altLang="en-US"/>
              <a:pPr>
                <a:defRPr/>
              </a:pPr>
              <a:t>‹#›</a:t>
            </a:fld>
            <a:endParaRPr lang="en-GB" altLang="en-US"/>
          </a:p>
        </p:txBody>
      </p:sp>
    </p:spTree>
    <p:extLst>
      <p:ext uri="{BB962C8B-B14F-4D97-AF65-F5344CB8AC3E}">
        <p14:creationId xmlns:p14="http://schemas.microsoft.com/office/powerpoint/2010/main" val="1647652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B184497-1DE3-4877-8D9C-A57C2CCA60D4}"/>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0FC052E9-7F55-49A6-8C1D-C982579167AA}"/>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19FC04BB-CD04-4C0A-A2DD-235B6D9FEAF0}"/>
              </a:ext>
            </a:extLst>
          </p:cNvPr>
          <p:cNvSpPr>
            <a:spLocks noGrp="1"/>
          </p:cNvSpPr>
          <p:nvPr>
            <p:ph type="sldNum" sz="quarter" idx="12"/>
          </p:nvPr>
        </p:nvSpPr>
        <p:spPr/>
        <p:txBody>
          <a:bodyPr/>
          <a:lstStyle>
            <a:lvl1pPr>
              <a:defRPr/>
            </a:lvl1pPr>
          </a:lstStyle>
          <a:p>
            <a:pPr>
              <a:defRPr/>
            </a:pPr>
            <a:fld id="{B99A5C60-4917-471B-B576-1D02C250AD61}" type="slidenum">
              <a:rPr lang="en-GB" altLang="en-US"/>
              <a:pPr>
                <a:defRPr/>
              </a:pPr>
              <a:t>‹#›</a:t>
            </a:fld>
            <a:endParaRPr lang="en-GB" altLang="en-US"/>
          </a:p>
        </p:txBody>
      </p:sp>
    </p:spTree>
    <p:extLst>
      <p:ext uri="{BB962C8B-B14F-4D97-AF65-F5344CB8AC3E}">
        <p14:creationId xmlns:p14="http://schemas.microsoft.com/office/powerpoint/2010/main" val="2546025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8502920-E257-4C24-9D16-2B46D3E526C8}"/>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75AC94FA-72CC-468E-A933-1FDCCECC693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E414CE0-ED4E-414B-BE0C-C075F6A24EE6}"/>
              </a:ext>
            </a:extLst>
          </p:cNvPr>
          <p:cNvSpPr>
            <a:spLocks noGrp="1"/>
          </p:cNvSpPr>
          <p:nvPr>
            <p:ph type="sldNum" sz="quarter" idx="12"/>
          </p:nvPr>
        </p:nvSpPr>
        <p:spPr/>
        <p:txBody>
          <a:bodyPr/>
          <a:lstStyle>
            <a:lvl1pPr>
              <a:defRPr/>
            </a:lvl1pPr>
          </a:lstStyle>
          <a:p>
            <a:pPr>
              <a:defRPr/>
            </a:pPr>
            <a:fld id="{81F55A8E-C6A5-43B0-B445-F4C92FBA2050}" type="slidenum">
              <a:rPr lang="en-GB" altLang="en-US"/>
              <a:pPr>
                <a:defRPr/>
              </a:pPr>
              <a:t>‹#›</a:t>
            </a:fld>
            <a:endParaRPr lang="en-GB" altLang="en-US"/>
          </a:p>
        </p:txBody>
      </p:sp>
    </p:spTree>
    <p:extLst>
      <p:ext uri="{BB962C8B-B14F-4D97-AF65-F5344CB8AC3E}">
        <p14:creationId xmlns:p14="http://schemas.microsoft.com/office/powerpoint/2010/main" val="2764444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E4F93CC-B016-481F-BF65-684806F4A5FF}"/>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24D1AD9C-2EDD-4E70-980C-4CB72A4BE9C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B81A6FA-7B74-48D1-87F0-3F9A82DB4FB7}"/>
              </a:ext>
            </a:extLst>
          </p:cNvPr>
          <p:cNvSpPr>
            <a:spLocks noGrp="1"/>
          </p:cNvSpPr>
          <p:nvPr>
            <p:ph type="sldNum" sz="quarter" idx="12"/>
          </p:nvPr>
        </p:nvSpPr>
        <p:spPr/>
        <p:txBody>
          <a:bodyPr/>
          <a:lstStyle>
            <a:lvl1pPr>
              <a:defRPr/>
            </a:lvl1pPr>
          </a:lstStyle>
          <a:p>
            <a:pPr>
              <a:defRPr/>
            </a:pPr>
            <a:fld id="{A61954B3-C955-48CB-A725-5A84A8BD7FE6}" type="slidenum">
              <a:rPr lang="en-GB" altLang="en-US"/>
              <a:pPr>
                <a:defRPr/>
              </a:pPr>
              <a:t>‹#›</a:t>
            </a:fld>
            <a:endParaRPr lang="en-GB" altLang="en-US"/>
          </a:p>
        </p:txBody>
      </p:sp>
    </p:spTree>
    <p:extLst>
      <p:ext uri="{BB962C8B-B14F-4D97-AF65-F5344CB8AC3E}">
        <p14:creationId xmlns:p14="http://schemas.microsoft.com/office/powerpoint/2010/main" val="1476736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8E5E8E-3AF5-4C22-9AB1-82A5F64E2324}"/>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016949E1-A0E1-4282-A88C-EAF069969AE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89B0DC3-272E-413D-BF9B-ADB0E91E3A4A}"/>
              </a:ext>
            </a:extLst>
          </p:cNvPr>
          <p:cNvSpPr>
            <a:spLocks noGrp="1"/>
          </p:cNvSpPr>
          <p:nvPr>
            <p:ph type="sldNum" sz="quarter" idx="12"/>
          </p:nvPr>
        </p:nvSpPr>
        <p:spPr/>
        <p:txBody>
          <a:bodyPr/>
          <a:lstStyle>
            <a:lvl1pPr>
              <a:defRPr/>
            </a:lvl1pPr>
          </a:lstStyle>
          <a:p>
            <a:pPr>
              <a:defRPr/>
            </a:pPr>
            <a:fld id="{5F19614D-8363-4CD1-882A-F8AAF6030AFA}" type="slidenum">
              <a:rPr lang="en-GB" altLang="en-US"/>
              <a:pPr>
                <a:defRPr/>
              </a:pPr>
              <a:t>‹#›</a:t>
            </a:fld>
            <a:endParaRPr lang="en-GB" altLang="en-US"/>
          </a:p>
        </p:txBody>
      </p:sp>
    </p:spTree>
    <p:extLst>
      <p:ext uri="{BB962C8B-B14F-4D97-AF65-F5344CB8AC3E}">
        <p14:creationId xmlns:p14="http://schemas.microsoft.com/office/powerpoint/2010/main" val="569710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AC89FAC-82BC-4B0E-B4DE-D40DB5DCCA1F}"/>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6" name="TextBox 5">
            <a:extLst>
              <a:ext uri="{FF2B5EF4-FFF2-40B4-BE49-F238E27FC236}">
                <a16:creationId xmlns:a16="http://schemas.microsoft.com/office/drawing/2014/main" id="{944147DF-7F65-459B-9FBE-D3DB7761AD94}"/>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6126286E-E608-4E82-99CB-E2E435BFD226}"/>
              </a:ext>
            </a:extLst>
          </p:cNvPr>
          <p:cNvSpPr>
            <a:spLocks noGrp="1"/>
          </p:cNvSpPr>
          <p:nvPr>
            <p:ph type="dt" sz="half" idx="14"/>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11CEF8AA-9CE9-44A2-9A5D-59F27836BD3F}"/>
              </a:ext>
            </a:extLst>
          </p:cNvPr>
          <p:cNvSpPr>
            <a:spLocks noGrp="1"/>
          </p:cNvSpPr>
          <p:nvPr>
            <p:ph type="ftr" sz="quarter" idx="15"/>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E294A693-3A0C-4C7A-9F4E-D36567DC1B11}"/>
              </a:ext>
            </a:extLst>
          </p:cNvPr>
          <p:cNvSpPr>
            <a:spLocks noGrp="1"/>
          </p:cNvSpPr>
          <p:nvPr>
            <p:ph type="sldNum" sz="quarter" idx="16"/>
          </p:nvPr>
        </p:nvSpPr>
        <p:spPr/>
        <p:txBody>
          <a:bodyPr/>
          <a:lstStyle>
            <a:lvl1pPr>
              <a:defRPr smtClean="0"/>
            </a:lvl1pPr>
          </a:lstStyle>
          <a:p>
            <a:pPr>
              <a:defRPr/>
            </a:pPr>
            <a:fld id="{7B1B1E20-2828-4BCD-AD0C-F769CB46D08E}" type="slidenum">
              <a:rPr lang="en-GB" altLang="en-US"/>
              <a:pPr>
                <a:defRPr/>
              </a:pPr>
              <a:t>‹#›</a:t>
            </a:fld>
            <a:endParaRPr lang="en-GB" altLang="en-US"/>
          </a:p>
        </p:txBody>
      </p:sp>
    </p:spTree>
    <p:extLst>
      <p:ext uri="{BB962C8B-B14F-4D97-AF65-F5344CB8AC3E}">
        <p14:creationId xmlns:p14="http://schemas.microsoft.com/office/powerpoint/2010/main" val="1209757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DEDF24-88A1-486E-B1BA-60B83EC4D3D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8749EDB-F2FE-45FF-9DE5-EC4DBA19ADF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5B9818D-50B9-4FC1-A5C2-0C9DA8720A0C}"/>
              </a:ext>
            </a:extLst>
          </p:cNvPr>
          <p:cNvSpPr>
            <a:spLocks noGrp="1"/>
          </p:cNvSpPr>
          <p:nvPr>
            <p:ph type="sldNum" sz="quarter" idx="12"/>
          </p:nvPr>
        </p:nvSpPr>
        <p:spPr/>
        <p:txBody>
          <a:bodyPr/>
          <a:lstStyle>
            <a:lvl1pPr>
              <a:defRPr/>
            </a:lvl1pPr>
          </a:lstStyle>
          <a:p>
            <a:pPr>
              <a:defRPr/>
            </a:pPr>
            <a:fld id="{2DDB93C3-1EA3-41C3-B737-98A85CB8389A}" type="slidenum">
              <a:rPr lang="en-GB" altLang="en-US"/>
              <a:pPr>
                <a:defRPr/>
              </a:pPr>
              <a:t>‹#›</a:t>
            </a:fld>
            <a:endParaRPr lang="en-GB" altLang="en-US"/>
          </a:p>
        </p:txBody>
      </p:sp>
    </p:spTree>
    <p:extLst>
      <p:ext uri="{BB962C8B-B14F-4D97-AF65-F5344CB8AC3E}">
        <p14:creationId xmlns:p14="http://schemas.microsoft.com/office/powerpoint/2010/main" val="23527576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2C387A-88EF-4765-9E1A-815943032619}"/>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6" name="TextBox 5">
            <a:extLst>
              <a:ext uri="{FF2B5EF4-FFF2-40B4-BE49-F238E27FC236}">
                <a16:creationId xmlns:a16="http://schemas.microsoft.com/office/drawing/2014/main" id="{4C1D06F2-75E0-4640-BF6A-FD829E800F33}"/>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FE148058-E277-4246-B4AD-E242AD1A5409}"/>
              </a:ext>
            </a:extLst>
          </p:cNvPr>
          <p:cNvSpPr>
            <a:spLocks noGrp="1"/>
          </p:cNvSpPr>
          <p:nvPr>
            <p:ph type="dt" sz="half" idx="14"/>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3F5DBD62-E654-4DBB-A374-136DD9FFF99F}"/>
              </a:ext>
            </a:extLst>
          </p:cNvPr>
          <p:cNvSpPr>
            <a:spLocks noGrp="1"/>
          </p:cNvSpPr>
          <p:nvPr>
            <p:ph type="ftr" sz="quarter" idx="15"/>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8D78830-597A-41E5-9091-0DCC9C21A597}"/>
              </a:ext>
            </a:extLst>
          </p:cNvPr>
          <p:cNvSpPr>
            <a:spLocks noGrp="1"/>
          </p:cNvSpPr>
          <p:nvPr>
            <p:ph type="sldNum" sz="quarter" idx="16"/>
          </p:nvPr>
        </p:nvSpPr>
        <p:spPr/>
        <p:txBody>
          <a:bodyPr/>
          <a:lstStyle>
            <a:lvl1pPr>
              <a:defRPr smtClean="0"/>
            </a:lvl1pPr>
          </a:lstStyle>
          <a:p>
            <a:pPr>
              <a:defRPr/>
            </a:pPr>
            <a:fld id="{B107CD6B-DADD-4AAA-A788-5289C3FF1A28}" type="slidenum">
              <a:rPr lang="en-GB" altLang="en-US"/>
              <a:pPr>
                <a:defRPr/>
              </a:pPr>
              <a:t>‹#›</a:t>
            </a:fld>
            <a:endParaRPr lang="en-GB" altLang="en-US"/>
          </a:p>
        </p:txBody>
      </p:sp>
    </p:spTree>
    <p:extLst>
      <p:ext uri="{BB962C8B-B14F-4D97-AF65-F5344CB8AC3E}">
        <p14:creationId xmlns:p14="http://schemas.microsoft.com/office/powerpoint/2010/main" val="657391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6699EBE3-4124-42F7-A1E8-FBFBC7B48BAA}"/>
              </a:ext>
            </a:extLst>
          </p:cNvPr>
          <p:cNvSpPr>
            <a:spLocks noGrp="1"/>
          </p:cNvSpPr>
          <p:nvPr>
            <p:ph type="dt" sz="half" idx="14"/>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396E3456-13B9-4E80-BF76-D364BFBF335E}"/>
              </a:ext>
            </a:extLst>
          </p:cNvPr>
          <p:cNvSpPr>
            <a:spLocks noGrp="1"/>
          </p:cNvSpPr>
          <p:nvPr>
            <p:ph type="ftr" sz="quarter" idx="15"/>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E66B448-9D89-4E65-8893-A2AF885A4DCF}"/>
              </a:ext>
            </a:extLst>
          </p:cNvPr>
          <p:cNvSpPr>
            <a:spLocks noGrp="1"/>
          </p:cNvSpPr>
          <p:nvPr>
            <p:ph type="sldNum" sz="quarter" idx="16"/>
          </p:nvPr>
        </p:nvSpPr>
        <p:spPr/>
        <p:txBody>
          <a:bodyPr/>
          <a:lstStyle>
            <a:lvl1pPr>
              <a:defRPr/>
            </a:lvl1pPr>
          </a:lstStyle>
          <a:p>
            <a:pPr>
              <a:defRPr/>
            </a:pPr>
            <a:fld id="{3D35C7E4-2A2F-49E9-A72B-05CC52A6D422}" type="slidenum">
              <a:rPr lang="en-GB" altLang="en-US"/>
              <a:pPr>
                <a:defRPr/>
              </a:pPr>
              <a:t>‹#›</a:t>
            </a:fld>
            <a:endParaRPr lang="en-GB" altLang="en-US"/>
          </a:p>
        </p:txBody>
      </p:sp>
    </p:spTree>
    <p:extLst>
      <p:ext uri="{BB962C8B-B14F-4D97-AF65-F5344CB8AC3E}">
        <p14:creationId xmlns:p14="http://schemas.microsoft.com/office/powerpoint/2010/main" val="2819548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6AD56DE-BDA7-4CFF-870C-E48850E1B2D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22449797-09A2-419E-90EE-8A1C2EB86C9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D9727B6-4619-42B0-8781-B77CA4760EA1}"/>
              </a:ext>
            </a:extLst>
          </p:cNvPr>
          <p:cNvSpPr>
            <a:spLocks noGrp="1"/>
          </p:cNvSpPr>
          <p:nvPr>
            <p:ph type="sldNum" sz="quarter" idx="12"/>
          </p:nvPr>
        </p:nvSpPr>
        <p:spPr/>
        <p:txBody>
          <a:bodyPr/>
          <a:lstStyle>
            <a:lvl1pPr>
              <a:defRPr/>
            </a:lvl1pPr>
          </a:lstStyle>
          <a:p>
            <a:pPr>
              <a:defRPr/>
            </a:pPr>
            <a:fld id="{9B0ED3A0-E33C-4BA3-A219-89D01411EC14}" type="slidenum">
              <a:rPr lang="en-GB" altLang="en-US"/>
              <a:pPr>
                <a:defRPr/>
              </a:pPr>
              <a:t>‹#›</a:t>
            </a:fld>
            <a:endParaRPr lang="en-GB" altLang="en-US"/>
          </a:p>
        </p:txBody>
      </p:sp>
    </p:spTree>
    <p:extLst>
      <p:ext uri="{BB962C8B-B14F-4D97-AF65-F5344CB8AC3E}">
        <p14:creationId xmlns:p14="http://schemas.microsoft.com/office/powerpoint/2010/main" val="20108150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E5F1B9D-91F7-4D14-A889-873C148ACC4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5D5E9A8-FAFE-4B4D-9855-A6240CF6A84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7A668B7-49BB-49B4-9379-73F151F60E1A}"/>
              </a:ext>
            </a:extLst>
          </p:cNvPr>
          <p:cNvSpPr>
            <a:spLocks noGrp="1"/>
          </p:cNvSpPr>
          <p:nvPr>
            <p:ph type="sldNum" sz="quarter" idx="12"/>
          </p:nvPr>
        </p:nvSpPr>
        <p:spPr/>
        <p:txBody>
          <a:bodyPr/>
          <a:lstStyle>
            <a:lvl1pPr>
              <a:defRPr/>
            </a:lvl1pPr>
          </a:lstStyle>
          <a:p>
            <a:pPr>
              <a:defRPr/>
            </a:pPr>
            <a:fld id="{7B97A934-7E81-43E7-9065-9A26649B2AEA}" type="slidenum">
              <a:rPr lang="en-GB" altLang="en-US"/>
              <a:pPr>
                <a:defRPr/>
              </a:pPr>
              <a:t>‹#›</a:t>
            </a:fld>
            <a:endParaRPr lang="en-GB" altLang="en-US"/>
          </a:p>
        </p:txBody>
      </p:sp>
    </p:spTree>
    <p:extLst>
      <p:ext uri="{BB962C8B-B14F-4D97-AF65-F5344CB8AC3E}">
        <p14:creationId xmlns:p14="http://schemas.microsoft.com/office/powerpoint/2010/main" val="4260011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1106D2BC-AB6D-4D11-92D6-6DFFB988FDB6}"/>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0004FE45-BC75-49D8-BCF8-BF19E6F3AEB6}"/>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16:creationId xmlns:a16="http://schemas.microsoft.com/office/drawing/2014/main" id="{4FB9E229-90A8-4569-8F16-F304F1D0F4E8}"/>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B350DFB0-30F1-4DE0-9ACA-F99A81C444CC}"/>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2CB339BC-B317-42DD-9898-D9FB21835A0D}"/>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16:creationId xmlns:a16="http://schemas.microsoft.com/office/drawing/2014/main" id="{DD2E678A-FB42-446E-841B-5FB087DB7019}"/>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3E8BCA90-626E-404C-92EA-0EEF0B7083BC}"/>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16:creationId xmlns:a16="http://schemas.microsoft.com/office/drawing/2014/main" id="{691FD1C0-625C-4449-BCA5-B9ABFC5877CC}"/>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904843F9-8740-45B1-8CB9-2430E09578B0}"/>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16:creationId xmlns:a16="http://schemas.microsoft.com/office/drawing/2014/main" id="{62DB6978-E894-4BD9-B7F6-41A1341F0650}"/>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16:creationId xmlns:a16="http://schemas.microsoft.com/office/drawing/2014/main" id="{1B18F5CB-3E7B-43CE-A5A5-121F7DD8B05E}"/>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a:extLst>
              <a:ext uri="{FF2B5EF4-FFF2-40B4-BE49-F238E27FC236}">
                <a16:creationId xmlns:a16="http://schemas.microsoft.com/office/drawing/2014/main" id="{DB589A8E-A08B-42B0-BD7D-37CEB1EBE9BE}"/>
              </a:ext>
            </a:extLst>
          </p:cNvPr>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1BC515DE-7959-472F-96C5-5F093B92A729}"/>
              </a:ext>
            </a:extLst>
          </p:cNvPr>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FB44CD3-ACDB-4E06-AB16-057FCFC339C2}"/>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en-GB"/>
          </a:p>
        </p:txBody>
      </p:sp>
      <p:sp>
        <p:nvSpPr>
          <p:cNvPr id="5" name="Footer Placeholder 4">
            <a:extLst>
              <a:ext uri="{FF2B5EF4-FFF2-40B4-BE49-F238E27FC236}">
                <a16:creationId xmlns:a16="http://schemas.microsoft.com/office/drawing/2014/main" id="{C5E079A5-1350-44CB-8E95-B74B6CF2F820}"/>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97775C4-FA8E-48DD-AD67-505DD890F85E}"/>
              </a:ext>
            </a:extLst>
          </p:cNvPr>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smtClean="0">
                <a:solidFill>
                  <a:schemeClr val="accent1"/>
                </a:solidFill>
              </a:defRPr>
            </a:lvl1pPr>
          </a:lstStyle>
          <a:p>
            <a:pPr>
              <a:defRPr/>
            </a:pPr>
            <a:fld id="{40D54D28-B986-4699-A05D-6ECDB63FF3F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90"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91" r:id="rId11"/>
    <p:sldLayoutId id="2147483786" r:id="rId12"/>
    <p:sldLayoutId id="2147483792" r:id="rId13"/>
    <p:sldLayoutId id="2147483787" r:id="rId14"/>
    <p:sldLayoutId id="2147483788" r:id="rId15"/>
    <p:sldLayoutId id="2147483789" r:id="rId16"/>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2.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audio" Target="../media/media3.m4a"/><Relationship Id="rId7" Type="http://schemas.openxmlformats.org/officeDocument/2006/relationships/diagramQuickStyle" Target="../diagrams/quickStyle1.xml"/><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slideLayout" Target="../slideLayouts/slideLayout2.xml"/><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audio" Target="../media/media8.m4a"/><Relationship Id="rId7" Type="http://schemas.openxmlformats.org/officeDocument/2006/relationships/diagramQuickStyle" Target="../diagrams/quickStyle2.xml"/><Relationship Id="rId2" Type="http://schemas.microsoft.com/office/2007/relationships/media" Target="../media/media8.m4a"/><Relationship Id="rId1" Type="http://schemas.openxmlformats.org/officeDocument/2006/relationships/tags" Target="../tags/tag7.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slideLayout" Target="../slideLayouts/slideLayout2.xml"/><Relationship Id="rId9" Type="http://schemas.microsoft.com/office/2007/relationships/diagramDrawing" Target="../diagrams/drawing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audio" Target="../media/media10.m4a"/><Relationship Id="rId7" Type="http://schemas.openxmlformats.org/officeDocument/2006/relationships/diagramLayout" Target="../diagrams/layout3.xml"/><Relationship Id="rId2" Type="http://schemas.microsoft.com/office/2007/relationships/media" Target="../media/media10.m4a"/><Relationship Id="rId1" Type="http://schemas.openxmlformats.org/officeDocument/2006/relationships/tags" Target="../tags/tag9.xml"/><Relationship Id="rId6" Type="http://schemas.openxmlformats.org/officeDocument/2006/relationships/diagramData" Target="../diagrams/data3.xml"/><Relationship Id="rId11" Type="http://schemas.openxmlformats.org/officeDocument/2006/relationships/image" Target="../media/image2.png"/><Relationship Id="rId5" Type="http://schemas.openxmlformats.org/officeDocument/2006/relationships/notesSlide" Target="../notesSlides/notesSlide3.xml"/><Relationship Id="rId10" Type="http://schemas.microsoft.com/office/2007/relationships/diagramDrawing" Target="../diagrams/drawing3.xml"/><Relationship Id="rId4" Type="http://schemas.openxmlformats.org/officeDocument/2006/relationships/slideLayout" Target="../slideLayouts/slideLayout2.xml"/><Relationship Id="rId9" Type="http://schemas.openxmlformats.org/officeDocument/2006/relationships/diagramColors" Target="../diagrams/colors3.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0.xml"/><Relationship Id="rId6" Type="http://schemas.openxmlformats.org/officeDocument/2006/relationships/image" Target="../media/image2.png"/><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2.xml"/><Relationship Id="rId6" Type="http://schemas.openxmlformats.org/officeDocument/2006/relationships/image" Target="../media/image2.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13.xml"/><Relationship Id="rId6" Type="http://schemas.openxmlformats.org/officeDocument/2006/relationships/image" Target="../media/image2.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14.xml"/><Relationship Id="rId6" Type="http://schemas.openxmlformats.org/officeDocument/2006/relationships/image" Target="../media/image2.pn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2" Type="http://schemas.microsoft.com/office/2007/relationships/media" Target="../media/media16.m4a"/><Relationship Id="rId1" Type="http://schemas.openxmlformats.org/officeDocument/2006/relationships/tags" Target="../tags/tag15.xml"/><Relationship Id="rId6" Type="http://schemas.openxmlformats.org/officeDocument/2006/relationships/image" Target="../media/image2.pn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16.xml"/><Relationship Id="rId6" Type="http://schemas.openxmlformats.org/officeDocument/2006/relationships/image" Target="../media/image2.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audio" Target="../media/media18.m4a"/><Relationship Id="rId7" Type="http://schemas.openxmlformats.org/officeDocument/2006/relationships/diagramQuickStyle" Target="../diagrams/quickStyle4.xml"/><Relationship Id="rId2" Type="http://schemas.microsoft.com/office/2007/relationships/media" Target="../media/media18.m4a"/><Relationship Id="rId1" Type="http://schemas.openxmlformats.org/officeDocument/2006/relationships/tags" Target="../tags/tag17.xml"/><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2.png"/><Relationship Id="rId4" Type="http://schemas.openxmlformats.org/officeDocument/2006/relationships/slideLayout" Target="../slideLayouts/slideLayout2.xml"/><Relationship Id="rId9" Type="http://schemas.microsoft.com/office/2007/relationships/diagramDrawing" Target="../diagrams/drawing4.xml"/></Relationships>
</file>

<file path=ppt/slides/_rels/slide19.xml.rels><?xml version="1.0" encoding="UTF-8" standalone="yes"?>
<Relationships xmlns="http://schemas.openxmlformats.org/package/2006/relationships"><Relationship Id="rId3" Type="http://schemas.openxmlformats.org/officeDocument/2006/relationships/audio" Target="../media/media19.m4a"/><Relationship Id="rId2" Type="http://schemas.microsoft.com/office/2007/relationships/media" Target="../media/media19.m4a"/><Relationship Id="rId1" Type="http://schemas.openxmlformats.org/officeDocument/2006/relationships/tags" Target="../tags/tag18.xml"/><Relationship Id="rId6" Type="http://schemas.openxmlformats.org/officeDocument/2006/relationships/image" Target="../media/image2.png"/><Relationship Id="rId5" Type="http://schemas.openxmlformats.org/officeDocument/2006/relationships/notesSlide" Target="../notesSlides/notesSlide10.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audio" Target="../media/media20.m4a"/><Relationship Id="rId2" Type="http://schemas.microsoft.com/office/2007/relationships/media" Target="../media/media20.m4a"/><Relationship Id="rId1" Type="http://schemas.openxmlformats.org/officeDocument/2006/relationships/tags" Target="../tags/tag19.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audio" Target="../media/media21.m4a"/><Relationship Id="rId7" Type="http://schemas.openxmlformats.org/officeDocument/2006/relationships/diagramLayout" Target="../diagrams/layout5.xml"/><Relationship Id="rId2" Type="http://schemas.microsoft.com/office/2007/relationships/media" Target="../media/media21.m4a"/><Relationship Id="rId1" Type="http://schemas.openxmlformats.org/officeDocument/2006/relationships/tags" Target="../tags/tag20.xml"/><Relationship Id="rId6" Type="http://schemas.openxmlformats.org/officeDocument/2006/relationships/diagramData" Target="../diagrams/data5.xml"/><Relationship Id="rId11" Type="http://schemas.openxmlformats.org/officeDocument/2006/relationships/image" Target="../media/image2.png"/><Relationship Id="rId5" Type="http://schemas.openxmlformats.org/officeDocument/2006/relationships/notesSlide" Target="../notesSlides/notesSlide11.xml"/><Relationship Id="rId10" Type="http://schemas.microsoft.com/office/2007/relationships/diagramDrawing" Target="../diagrams/drawing5.xml"/><Relationship Id="rId4" Type="http://schemas.openxmlformats.org/officeDocument/2006/relationships/slideLayout" Target="../slideLayouts/slideLayout2.xml"/><Relationship Id="rId9" Type="http://schemas.openxmlformats.org/officeDocument/2006/relationships/diagramColors" Target="../diagrams/colors5.xml"/></Relationships>
</file>

<file path=ppt/slides/_rels/slide22.xml.rels><?xml version="1.0" encoding="UTF-8" standalone="yes"?>
<Relationships xmlns="http://schemas.openxmlformats.org/package/2006/relationships"><Relationship Id="rId3" Type="http://schemas.openxmlformats.org/officeDocument/2006/relationships/audio" Target="../media/media22.m4a"/><Relationship Id="rId2" Type="http://schemas.microsoft.com/office/2007/relationships/media" Target="../media/media22.m4a"/><Relationship Id="rId1" Type="http://schemas.openxmlformats.org/officeDocument/2006/relationships/tags" Target="../tags/tag21.xml"/><Relationship Id="rId6" Type="http://schemas.openxmlformats.org/officeDocument/2006/relationships/image" Target="../media/image2.png"/><Relationship Id="rId5" Type="http://schemas.openxmlformats.org/officeDocument/2006/relationships/notesSlide" Target="../notesSlides/notesSlide12.xml"/><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audio" Target="../media/media23.m4a"/><Relationship Id="rId2" Type="http://schemas.microsoft.com/office/2007/relationships/media" Target="../media/media23.m4a"/><Relationship Id="rId1" Type="http://schemas.openxmlformats.org/officeDocument/2006/relationships/tags" Target="../tags/tag22.xml"/><Relationship Id="rId6" Type="http://schemas.openxmlformats.org/officeDocument/2006/relationships/image" Target="../media/image2.png"/><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audio" Target="../media/media24.m4a"/><Relationship Id="rId2" Type="http://schemas.microsoft.com/office/2007/relationships/media" Target="../media/media24.m4a"/><Relationship Id="rId1" Type="http://schemas.openxmlformats.org/officeDocument/2006/relationships/tags" Target="../tags/tag23.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audio" Target="../media/media25.m4a"/><Relationship Id="rId7" Type="http://schemas.openxmlformats.org/officeDocument/2006/relationships/diagramLayout" Target="../diagrams/layout6.xml"/><Relationship Id="rId2" Type="http://schemas.microsoft.com/office/2007/relationships/media" Target="../media/media25.m4a"/><Relationship Id="rId1" Type="http://schemas.openxmlformats.org/officeDocument/2006/relationships/tags" Target="../tags/tag24.xml"/><Relationship Id="rId6" Type="http://schemas.openxmlformats.org/officeDocument/2006/relationships/diagramData" Target="../diagrams/data6.xml"/><Relationship Id="rId11" Type="http://schemas.openxmlformats.org/officeDocument/2006/relationships/image" Target="../media/image2.png"/><Relationship Id="rId5" Type="http://schemas.openxmlformats.org/officeDocument/2006/relationships/notesSlide" Target="../notesSlides/notesSlide14.xml"/><Relationship Id="rId10" Type="http://schemas.microsoft.com/office/2007/relationships/diagramDrawing" Target="../diagrams/drawing6.xml"/><Relationship Id="rId4" Type="http://schemas.openxmlformats.org/officeDocument/2006/relationships/slideLayout" Target="../slideLayouts/slideLayout2.xml"/><Relationship Id="rId9" Type="http://schemas.openxmlformats.org/officeDocument/2006/relationships/diagramColors" Target="../diagrams/colors6.xml"/></Relationships>
</file>

<file path=ppt/slides/_rels/slide26.xml.rels><?xml version="1.0" encoding="UTF-8" standalone="yes"?>
<Relationships xmlns="http://schemas.openxmlformats.org/package/2006/relationships"><Relationship Id="rId3" Type="http://schemas.openxmlformats.org/officeDocument/2006/relationships/audio" Target="../media/media26.m4a"/><Relationship Id="rId2" Type="http://schemas.microsoft.com/office/2007/relationships/media" Target="../media/media26.m4a"/><Relationship Id="rId1" Type="http://schemas.openxmlformats.org/officeDocument/2006/relationships/tags" Target="../tags/tag25.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audio" Target="../media/media27.m4a"/><Relationship Id="rId2" Type="http://schemas.microsoft.com/office/2007/relationships/media" Target="../media/media27.m4a"/><Relationship Id="rId1" Type="http://schemas.openxmlformats.org/officeDocument/2006/relationships/tags" Target="../tags/tag26.xml"/><Relationship Id="rId6" Type="http://schemas.openxmlformats.org/officeDocument/2006/relationships/image" Target="../media/image2.png"/><Relationship Id="rId5" Type="http://schemas.openxmlformats.org/officeDocument/2006/relationships/notesSlide" Target="../notesSlides/notesSlide15.xml"/><Relationship Id="rId4"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audio" Target="../media/media28.m4a"/><Relationship Id="rId2" Type="http://schemas.microsoft.com/office/2007/relationships/media" Target="../media/media28.m4a"/><Relationship Id="rId1" Type="http://schemas.openxmlformats.org/officeDocument/2006/relationships/tags" Target="../tags/tag27.xml"/><Relationship Id="rId6" Type="http://schemas.openxmlformats.org/officeDocument/2006/relationships/image" Target="../media/image2.png"/><Relationship Id="rId5" Type="http://schemas.openxmlformats.org/officeDocument/2006/relationships/notesSlide" Target="../notesSlides/notesSlide16.xml"/><Relationship Id="rId4"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audio" Target="../media/media29.m4a"/><Relationship Id="rId2" Type="http://schemas.microsoft.com/office/2007/relationships/media" Target="../media/media29.m4a"/><Relationship Id="rId1" Type="http://schemas.openxmlformats.org/officeDocument/2006/relationships/tags" Target="../tags/tag28.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audio" Target="../media/media30.m4a"/><Relationship Id="rId2" Type="http://schemas.microsoft.com/office/2007/relationships/media" Target="../media/media30.m4a"/><Relationship Id="rId1" Type="http://schemas.openxmlformats.org/officeDocument/2006/relationships/tags" Target="../tags/tag29.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audio" Target="../media/media31.m4a"/><Relationship Id="rId2" Type="http://schemas.microsoft.com/office/2007/relationships/media" Target="../media/media31.m4a"/><Relationship Id="rId1" Type="http://schemas.openxmlformats.org/officeDocument/2006/relationships/tags" Target="../tags/tag30.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audio" Target="../media/media32.m4a"/><Relationship Id="rId2" Type="http://schemas.microsoft.com/office/2007/relationships/media" Target="../media/media32.m4a"/><Relationship Id="rId1" Type="http://schemas.openxmlformats.org/officeDocument/2006/relationships/tags" Target="../tags/tag31.xml"/><Relationship Id="rId6" Type="http://schemas.openxmlformats.org/officeDocument/2006/relationships/image" Target="../media/image2.png"/><Relationship Id="rId5" Type="http://schemas.openxmlformats.org/officeDocument/2006/relationships/notesSlide" Target="../notesSlides/notesSlide17.xml"/><Relationship Id="rId4"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audio" Target="../media/media33.m4a"/><Relationship Id="rId2" Type="http://schemas.microsoft.com/office/2007/relationships/media" Target="../media/media33.m4a"/><Relationship Id="rId1" Type="http://schemas.openxmlformats.org/officeDocument/2006/relationships/tags" Target="../tags/tag3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audio" Target="../media/media34.m4a"/><Relationship Id="rId2" Type="http://schemas.microsoft.com/office/2007/relationships/media" Target="../media/media34.m4a"/><Relationship Id="rId1" Type="http://schemas.openxmlformats.org/officeDocument/2006/relationships/tags" Target="../tags/tag33.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audio" Target="../media/media35.m4a"/><Relationship Id="rId2" Type="http://schemas.microsoft.com/office/2007/relationships/media" Target="../media/media35.m4a"/><Relationship Id="rId1" Type="http://schemas.openxmlformats.org/officeDocument/2006/relationships/tags" Target="../tags/tag34.xml"/><Relationship Id="rId5" Type="http://schemas.openxmlformats.org/officeDocument/2006/relationships/image" Target="../media/image2.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8" name="Picture 6147">
            <a:extLst>
              <a:ext uri="{FF2B5EF4-FFF2-40B4-BE49-F238E27FC236}">
                <a16:creationId xmlns:a16="http://schemas.microsoft.com/office/drawing/2014/main" id="{BD75D818-FEC5-479A-9E93-874A8B4C38C2}"/>
              </a:ext>
            </a:extLst>
          </p:cNvPr>
          <p:cNvPicPr>
            <a:picLocks noChangeAspect="1"/>
          </p:cNvPicPr>
          <p:nvPr/>
        </p:nvPicPr>
        <p:blipFill rotWithShape="1">
          <a:blip r:embed="rId5">
            <a:duotone>
              <a:prstClr val="black"/>
              <a:prstClr val="white"/>
            </a:duotone>
          </a:blip>
          <a:srcRect l="25729" r="22694" b="-2"/>
          <a:stretch/>
        </p:blipFill>
        <p:spPr>
          <a:xfrm>
            <a:off x="3842657" y="-1"/>
            <a:ext cx="5298961" cy="6858001"/>
          </a:xfrm>
          <a:custGeom>
            <a:avLst/>
            <a:gdLst/>
            <a:ahLst/>
            <a:cxnLst/>
            <a:rect l="l" t="t" r="r" b="b"/>
            <a:pathLst>
              <a:path w="7065281" h="6858001">
                <a:moveTo>
                  <a:pt x="379987" y="0"/>
                </a:moveTo>
                <a:lnTo>
                  <a:pt x="7065281" y="0"/>
                </a:lnTo>
                <a:lnTo>
                  <a:pt x="7065281" y="6858001"/>
                </a:lnTo>
                <a:lnTo>
                  <a:pt x="27809" y="6858001"/>
                </a:lnTo>
                <a:lnTo>
                  <a:pt x="1803228" y="4521201"/>
                </a:lnTo>
                <a:close/>
                <a:moveTo>
                  <a:pt x="0" y="0"/>
                </a:moveTo>
                <a:lnTo>
                  <a:pt x="379987" y="0"/>
                </a:lnTo>
                <a:lnTo>
                  <a:pt x="0" y="407"/>
                </a:lnTo>
                <a:close/>
              </a:path>
            </a:pathLst>
          </a:custGeom>
        </p:spPr>
      </p:pic>
      <p:sp>
        <p:nvSpPr>
          <p:cNvPr id="6146" name="Rectangle 2">
            <a:extLst>
              <a:ext uri="{FF2B5EF4-FFF2-40B4-BE49-F238E27FC236}">
                <a16:creationId xmlns:a16="http://schemas.microsoft.com/office/drawing/2014/main" id="{BBF9B319-0A00-4772-8078-B4D7178CB803}"/>
              </a:ext>
            </a:extLst>
          </p:cNvPr>
          <p:cNvSpPr>
            <a:spLocks noGrp="1"/>
          </p:cNvSpPr>
          <p:nvPr>
            <p:ph type="ctrTitle"/>
          </p:nvPr>
        </p:nvSpPr>
        <p:spPr>
          <a:xfrm>
            <a:off x="501649" y="1678666"/>
            <a:ext cx="3842636" cy="2369093"/>
          </a:xfrm>
        </p:spPr>
        <p:txBody>
          <a:bodyPr>
            <a:normAutofit/>
          </a:bodyPr>
          <a:lstStyle/>
          <a:p>
            <a:pPr eaLnBrk="1" hangingPunct="1"/>
            <a:r>
              <a:rPr lang="en-GB" altLang="en-US" sz="4200"/>
              <a:t>Legal Process</a:t>
            </a:r>
            <a:endParaRPr lang="en-US" altLang="en-US" sz="4200"/>
          </a:p>
        </p:txBody>
      </p:sp>
      <p:sp>
        <p:nvSpPr>
          <p:cNvPr id="3075" name="Rectangle 3">
            <a:extLst>
              <a:ext uri="{FF2B5EF4-FFF2-40B4-BE49-F238E27FC236}">
                <a16:creationId xmlns:a16="http://schemas.microsoft.com/office/drawing/2014/main" id="{6D62579E-CBFC-475E-B472-1830E52433F2}"/>
              </a:ext>
            </a:extLst>
          </p:cNvPr>
          <p:cNvSpPr>
            <a:spLocks noGrp="1" noChangeArrowheads="1"/>
          </p:cNvSpPr>
          <p:nvPr>
            <p:ph type="subTitle" idx="1"/>
          </p:nvPr>
        </p:nvSpPr>
        <p:spPr>
          <a:xfrm>
            <a:off x="508001" y="4050831"/>
            <a:ext cx="3834913" cy="1096901"/>
          </a:xfrm>
        </p:spPr>
        <p:txBody>
          <a:bodyPr rtlCol="0">
            <a:normAutofit/>
          </a:bodyPr>
          <a:lstStyle/>
          <a:p>
            <a:pPr eaLnBrk="1" fontAlgn="auto" hangingPunct="1">
              <a:spcAft>
                <a:spcPts val="0"/>
              </a:spcAft>
              <a:buFont typeface="Wingdings 3" charset="2"/>
              <a:buNone/>
              <a:defRPr/>
            </a:pPr>
            <a:endParaRPr lang="en-GB" altLang="en-US" sz="1400"/>
          </a:p>
          <a:p>
            <a:pPr eaLnBrk="1" fontAlgn="auto" hangingPunct="1">
              <a:spcAft>
                <a:spcPts val="0"/>
              </a:spcAft>
              <a:buFont typeface="Wingdings 3" charset="2"/>
              <a:buNone/>
              <a:defRPr/>
            </a:pPr>
            <a:r>
              <a:rPr lang="en-GB" altLang="en-US" sz="1400" b="1"/>
              <a:t>Hierarchy of the Courts</a:t>
            </a:r>
            <a:endParaRPr lang="en-US" altLang="en-US" sz="1400" b="1"/>
          </a:p>
        </p:txBody>
      </p:sp>
      <p:cxnSp>
        <p:nvCxnSpPr>
          <p:cNvPr id="73" name="Straight Connector 72">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28259" y="0"/>
            <a:ext cx="9144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68950" y="3681413"/>
            <a:ext cx="357266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7"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9"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2" name="Audio 1">
            <a:hlinkClick r:id="" action="ppaction://media"/>
            <a:extLst>
              <a:ext uri="{FF2B5EF4-FFF2-40B4-BE49-F238E27FC236}">
                <a16:creationId xmlns:a16="http://schemas.microsoft.com/office/drawing/2014/main" id="{3675B9C1-DEE2-4DFD-A078-06FDD3DD306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1782"/>
    </mc:Choice>
    <mc:Fallback>
      <p:transition spd="slow" advTm="11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76" name="Rectangle 75">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8" name="Straight Connector 77">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33484" y="0"/>
            <a:ext cx="9144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0" name="Straight Connector 79">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468234" y="3681413"/>
            <a:ext cx="357266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82"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61926"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8400"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Isosceles Triangle 85">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068"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6694"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Isosceles Triangle 89">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54568"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Freeform: Shape 91">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223" y="-8467"/>
            <a:ext cx="4495777"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170" name="Rectangle 2">
            <a:extLst>
              <a:ext uri="{FF2B5EF4-FFF2-40B4-BE49-F238E27FC236}">
                <a16:creationId xmlns:a16="http://schemas.microsoft.com/office/drawing/2014/main" id="{5897AA2D-74C0-4DB0-951A-B1CCBEBF7EB1}"/>
              </a:ext>
            </a:extLst>
          </p:cNvPr>
          <p:cNvSpPr>
            <a:spLocks noGrp="1"/>
          </p:cNvSpPr>
          <p:nvPr>
            <p:ph type="title"/>
          </p:nvPr>
        </p:nvSpPr>
        <p:spPr>
          <a:xfrm>
            <a:off x="5386292" y="609600"/>
            <a:ext cx="3384742" cy="2227730"/>
          </a:xfrm>
        </p:spPr>
        <p:txBody>
          <a:bodyPr anchor="ctr">
            <a:normAutofit/>
          </a:bodyPr>
          <a:lstStyle/>
          <a:p>
            <a:pPr eaLnBrk="1" hangingPunct="1"/>
            <a:r>
              <a:rPr lang="en-GB" altLang="en-US">
                <a:solidFill>
                  <a:srgbClr val="FFFFFF"/>
                </a:solidFill>
              </a:rPr>
              <a:t>Aim of the Lecture</a:t>
            </a:r>
            <a:endParaRPr lang="en-US" altLang="en-US">
              <a:solidFill>
                <a:srgbClr val="FFFFFF"/>
              </a:solidFill>
            </a:endParaRPr>
          </a:p>
        </p:txBody>
      </p:sp>
      <p:pic>
        <p:nvPicPr>
          <p:cNvPr id="71" name="Graphic 70" descr="Lecturer">
            <a:extLst>
              <a:ext uri="{FF2B5EF4-FFF2-40B4-BE49-F238E27FC236}">
                <a16:creationId xmlns:a16="http://schemas.microsoft.com/office/drawing/2014/main" id="{A5B72FD4-1E91-4D60-A357-D11F386E359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67938" y="2027159"/>
            <a:ext cx="2892580" cy="2892580"/>
          </a:xfrm>
          <a:prstGeom prst="rect">
            <a:avLst/>
          </a:prstGeom>
        </p:spPr>
      </p:pic>
      <p:sp>
        <p:nvSpPr>
          <p:cNvPr id="7171" name="Rectangle 3">
            <a:extLst>
              <a:ext uri="{FF2B5EF4-FFF2-40B4-BE49-F238E27FC236}">
                <a16:creationId xmlns:a16="http://schemas.microsoft.com/office/drawing/2014/main" id="{9F2BBF2E-B3CA-41F4-A4F5-22C8BB1E411F}"/>
              </a:ext>
            </a:extLst>
          </p:cNvPr>
          <p:cNvSpPr>
            <a:spLocks noGrp="1"/>
          </p:cNvSpPr>
          <p:nvPr>
            <p:ph idx="1"/>
          </p:nvPr>
        </p:nvSpPr>
        <p:spPr>
          <a:xfrm>
            <a:off x="5386293" y="2837329"/>
            <a:ext cx="3384741" cy="3317938"/>
          </a:xfrm>
        </p:spPr>
        <p:txBody>
          <a:bodyPr anchor="t">
            <a:normAutofit/>
          </a:bodyPr>
          <a:lstStyle/>
          <a:p>
            <a:pPr eaLnBrk="1" hangingPunct="1">
              <a:buFont typeface="Wingdings" panose="05000000000000000000" pitchFamily="2" charset="2"/>
              <a:buNone/>
            </a:pPr>
            <a:endParaRPr lang="en-GB" altLang="en-US">
              <a:solidFill>
                <a:srgbClr val="FFFFFF"/>
              </a:solidFill>
            </a:endParaRPr>
          </a:p>
          <a:p>
            <a:pPr eaLnBrk="1" hangingPunct="1">
              <a:buFont typeface="Wingdings" panose="05000000000000000000" pitchFamily="2" charset="2"/>
              <a:buNone/>
            </a:pPr>
            <a:endParaRPr lang="en-GB" altLang="en-US">
              <a:solidFill>
                <a:srgbClr val="FFFFFF"/>
              </a:solidFill>
            </a:endParaRPr>
          </a:p>
          <a:p>
            <a:pPr eaLnBrk="1" hangingPunct="1">
              <a:buFont typeface="Wingdings" panose="05000000000000000000" pitchFamily="2" charset="2"/>
              <a:buNone/>
            </a:pPr>
            <a:r>
              <a:rPr lang="en-GB" altLang="en-US">
                <a:solidFill>
                  <a:srgbClr val="FFFFFF"/>
                </a:solidFill>
              </a:rPr>
              <a:t>	The aim of this lecture is to introduce the </a:t>
            </a:r>
            <a:r>
              <a:rPr lang="en-GB" altLang="en-US" u="sng">
                <a:solidFill>
                  <a:srgbClr val="FFFFFF"/>
                </a:solidFill>
              </a:rPr>
              <a:t>6 main courts</a:t>
            </a:r>
            <a:r>
              <a:rPr lang="en-GB" altLang="en-US">
                <a:solidFill>
                  <a:srgbClr val="FFFFFF"/>
                </a:solidFill>
              </a:rPr>
              <a:t> within the ELS and to explain how they are organised via jurisdiction, function and hierarchy</a:t>
            </a:r>
            <a:endParaRPr lang="en-US" altLang="en-US">
              <a:solidFill>
                <a:srgbClr val="FFFFFF"/>
              </a:solidFill>
            </a:endParaRPr>
          </a:p>
        </p:txBody>
      </p:sp>
      <p:pic>
        <p:nvPicPr>
          <p:cNvPr id="2" name="Audio 1">
            <a:hlinkClick r:id="" action="ppaction://media"/>
            <a:extLst>
              <a:ext uri="{FF2B5EF4-FFF2-40B4-BE49-F238E27FC236}">
                <a16:creationId xmlns:a16="http://schemas.microsoft.com/office/drawing/2014/main" id="{ABA6E4A3-1176-434C-9410-CA6CB33669D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4383"/>
    </mc:Choice>
    <mc:Fallback>
      <p:transition spd="slow" advTm="143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a:extLst>
              <a:ext uri="{FF2B5EF4-FFF2-40B4-BE49-F238E27FC236}">
                <a16:creationId xmlns:a16="http://schemas.microsoft.com/office/drawing/2014/main" id="{99502CC4-154A-4EE2-AA91-812C969DB1D4}"/>
              </a:ext>
            </a:extLst>
          </p:cNvPr>
          <p:cNvSpPr>
            <a:spLocks noGrp="1"/>
          </p:cNvSpPr>
          <p:nvPr>
            <p:ph type="title"/>
          </p:nvPr>
        </p:nvSpPr>
        <p:spPr>
          <a:xfrm>
            <a:off x="489360" y="1382486"/>
            <a:ext cx="2660686" cy="4093028"/>
          </a:xfrm>
        </p:spPr>
        <p:txBody>
          <a:bodyPr anchor="ctr">
            <a:normAutofit/>
          </a:bodyPr>
          <a:lstStyle/>
          <a:p>
            <a:pPr eaLnBrk="1" hangingPunct="1"/>
            <a:r>
              <a:rPr lang="en-GB" altLang="en-US" sz="3800"/>
              <a:t>What is a court?</a:t>
            </a:r>
            <a:endParaRPr lang="en-US" altLang="en-US" sz="3800"/>
          </a:p>
        </p:txBody>
      </p:sp>
      <p:grpSp>
        <p:nvGrpSpPr>
          <p:cNvPr id="75" name="Group 74">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76" name="Straight Connector 75">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78"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6" name="Rectangle 85">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196" name="Rectangle 3">
            <a:extLst>
              <a:ext uri="{FF2B5EF4-FFF2-40B4-BE49-F238E27FC236}">
                <a16:creationId xmlns:a16="http://schemas.microsoft.com/office/drawing/2014/main" id="{64624BA2-8EC9-4B46-907E-057541096382}"/>
              </a:ext>
            </a:extLst>
          </p:cNvPr>
          <p:cNvGraphicFramePr>
            <a:graphicFrameLocks noGrp="1"/>
          </p:cNvGraphicFramePr>
          <p:nvPr>
            <p:ph idx="1"/>
            <p:extLst>
              <p:ext uri="{D42A27DB-BD31-4B8C-83A1-F6EECF244321}">
                <p14:modId xmlns:p14="http://schemas.microsoft.com/office/powerpoint/2010/main" val="1813696391"/>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CE0D6FA9-453C-4A8F-AF89-79A13DDADAE0}"/>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0382"/>
    </mc:Choice>
    <mc:Fallback>
      <p:transition spd="slow" advTm="603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Rectangle 3">
            <a:extLst>
              <a:ext uri="{FF2B5EF4-FFF2-40B4-BE49-F238E27FC236}">
                <a16:creationId xmlns:a16="http://schemas.microsoft.com/office/drawing/2014/main" id="{8B1EE87D-C0D5-4CC6-8258-74614105FCA0}"/>
              </a:ext>
            </a:extLst>
          </p:cNvPr>
          <p:cNvSpPr>
            <a:spLocks noGrp="1"/>
          </p:cNvSpPr>
          <p:nvPr>
            <p:ph idx="1"/>
          </p:nvPr>
        </p:nvSpPr>
        <p:spPr>
          <a:xfrm>
            <a:off x="508000" y="1253067"/>
            <a:ext cx="4616450" cy="4351866"/>
          </a:xfrm>
        </p:spPr>
        <p:txBody>
          <a:bodyPr anchor="ctr">
            <a:normAutofit/>
          </a:bodyPr>
          <a:lstStyle/>
          <a:p>
            <a:pPr eaLnBrk="1" hangingPunct="1"/>
            <a:r>
              <a:rPr lang="en-GB" altLang="en-US" b="1" i="1"/>
              <a:t>Used to be answerable to the Monarch</a:t>
            </a:r>
          </a:p>
          <a:p>
            <a:pPr eaLnBrk="1" hangingPunct="1"/>
            <a:endParaRPr lang="en-GB" altLang="en-US" b="1" i="1"/>
          </a:p>
          <a:p>
            <a:pPr eaLnBrk="1" hangingPunct="1"/>
            <a:r>
              <a:rPr lang="en-GB" altLang="en-US" b="1" i="1"/>
              <a:t>Courts Act</a:t>
            </a:r>
            <a:r>
              <a:rPr lang="en-GB" altLang="en-US" b="1"/>
              <a:t> 2003</a:t>
            </a:r>
            <a:r>
              <a:rPr lang="en-GB" altLang="en-US"/>
              <a:t> created </a:t>
            </a:r>
            <a:r>
              <a:rPr lang="en-GB" altLang="en-US" u="sng"/>
              <a:t>Her Majesty’s Court Service (HMCS)</a:t>
            </a:r>
            <a:r>
              <a:rPr lang="en-GB" altLang="en-US"/>
              <a:t> </a:t>
            </a:r>
          </a:p>
          <a:p>
            <a:pPr eaLnBrk="1" hangingPunct="1"/>
            <a:r>
              <a:rPr lang="en-GB" altLang="en-US"/>
              <a:t>April 2011 Her Majesty's Courts and Tribunals Service (HMCTS) created</a:t>
            </a:r>
            <a:endParaRPr lang="en-US" altLang="en-US"/>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18" name="Rectangle 2">
            <a:extLst>
              <a:ext uri="{FF2B5EF4-FFF2-40B4-BE49-F238E27FC236}">
                <a16:creationId xmlns:a16="http://schemas.microsoft.com/office/drawing/2014/main" id="{7793BEB4-D68D-4CDB-88C0-66C12ACCD2D7}"/>
              </a:ext>
            </a:extLst>
          </p:cNvPr>
          <p:cNvSpPr>
            <a:spLocks noGrp="1"/>
          </p:cNvSpPr>
          <p:nvPr>
            <p:ph type="title"/>
          </p:nvPr>
        </p:nvSpPr>
        <p:spPr>
          <a:xfrm>
            <a:off x="5872243" y="1253067"/>
            <a:ext cx="2528807" cy="4351866"/>
          </a:xfrm>
        </p:spPr>
        <p:txBody>
          <a:bodyPr anchor="ctr">
            <a:normAutofit/>
          </a:bodyPr>
          <a:lstStyle/>
          <a:p>
            <a:pPr eaLnBrk="1" hangingPunct="1"/>
            <a:r>
              <a:rPr lang="en-GB" altLang="en-US" sz="3300">
                <a:solidFill>
                  <a:schemeClr val="bg1"/>
                </a:solidFill>
              </a:rPr>
              <a:t>Governance </a:t>
            </a:r>
            <a:endParaRPr lang="en-US" altLang="en-US" sz="3300">
              <a:solidFill>
                <a:schemeClr val="bg1"/>
              </a:solidFill>
            </a:endParaRPr>
          </a:p>
        </p:txBody>
      </p:sp>
      <p:pic>
        <p:nvPicPr>
          <p:cNvPr id="2" name="Audio 1">
            <a:hlinkClick r:id="" action="ppaction://media"/>
            <a:extLst>
              <a:ext uri="{FF2B5EF4-FFF2-40B4-BE49-F238E27FC236}">
                <a16:creationId xmlns:a16="http://schemas.microsoft.com/office/drawing/2014/main" id="{F47A46EA-C7AC-4F9A-81F4-C23B1BCBD23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3292"/>
    </mc:Choice>
    <mc:Fallback>
      <p:transition spd="slow" advTm="43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F8713-4E35-43FB-886B-BEE288CC9DC7}"/>
              </a:ext>
            </a:extLst>
          </p:cNvPr>
          <p:cNvSpPr>
            <a:spLocks noGrp="1"/>
          </p:cNvSpPr>
          <p:nvPr>
            <p:ph type="title"/>
          </p:nvPr>
        </p:nvSpPr>
        <p:spPr>
          <a:xfrm>
            <a:off x="508000" y="609600"/>
            <a:ext cx="6447501" cy="1320800"/>
          </a:xfrm>
        </p:spPr>
        <p:txBody>
          <a:bodyPr anchor="t">
            <a:normAutofit/>
          </a:bodyPr>
          <a:lstStyle/>
          <a:p>
            <a:r>
              <a:rPr lang="en-US"/>
              <a:t>Courts </a:t>
            </a:r>
            <a:endParaRPr lang="en-GB"/>
          </a:p>
        </p:txBody>
      </p:sp>
      <p:sp>
        <p:nvSpPr>
          <p:cNvPr id="3" name="Content Placeholder 2">
            <a:extLst>
              <a:ext uri="{FF2B5EF4-FFF2-40B4-BE49-F238E27FC236}">
                <a16:creationId xmlns:a16="http://schemas.microsoft.com/office/drawing/2014/main" id="{711D73FD-46DB-4345-8C26-ED69127D59B8}"/>
              </a:ext>
            </a:extLst>
          </p:cNvPr>
          <p:cNvSpPr>
            <a:spLocks noGrp="1"/>
          </p:cNvSpPr>
          <p:nvPr>
            <p:ph idx="1"/>
          </p:nvPr>
        </p:nvSpPr>
        <p:spPr>
          <a:xfrm>
            <a:off x="508000" y="2160590"/>
            <a:ext cx="3915323" cy="3701270"/>
          </a:xfrm>
        </p:spPr>
        <p:txBody>
          <a:bodyPr>
            <a:normAutofit/>
          </a:bodyPr>
          <a:lstStyle/>
          <a:p>
            <a:r>
              <a:rPr lang="en-US" dirty="0"/>
              <a:t>Supreme Court (formerly House of Lords), Court of Appeal, </a:t>
            </a:r>
          </a:p>
          <a:p>
            <a:r>
              <a:rPr lang="en-US" dirty="0"/>
              <a:t>High Court, Crown Court, County Court, Magistrates’ Court</a:t>
            </a:r>
          </a:p>
          <a:p>
            <a:endParaRPr lang="en-GB" dirty="0"/>
          </a:p>
        </p:txBody>
      </p:sp>
      <p:pic>
        <p:nvPicPr>
          <p:cNvPr id="7" name="Graphic 6" descr="Gavel">
            <a:extLst>
              <a:ext uri="{FF2B5EF4-FFF2-40B4-BE49-F238E27FC236}">
                <a16:creationId xmlns:a16="http://schemas.microsoft.com/office/drawing/2014/main" id="{A5E008BA-F39C-4453-9760-A991AD222E8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65562" y="2159000"/>
            <a:ext cx="2359152" cy="2359152"/>
          </a:xfrm>
          <a:prstGeom prst="rect">
            <a:avLst/>
          </a:prstGeom>
        </p:spPr>
      </p:pic>
      <p:pic>
        <p:nvPicPr>
          <p:cNvPr id="4" name="Audio 3">
            <a:hlinkClick r:id="" action="ppaction://media"/>
            <a:extLst>
              <a:ext uri="{FF2B5EF4-FFF2-40B4-BE49-F238E27FC236}">
                <a16:creationId xmlns:a16="http://schemas.microsoft.com/office/drawing/2014/main" id="{111FB4DB-A729-455E-8120-8674F2B7DC2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623300" y="6337300"/>
            <a:ext cx="304800" cy="304800"/>
          </a:xfrm>
          <a:prstGeom prst="rect">
            <a:avLst/>
          </a:prstGeom>
        </p:spPr>
      </p:pic>
    </p:spTree>
    <p:custDataLst>
      <p:tags r:id="rId1"/>
    </p:custDataLst>
    <p:extLst>
      <p:ext uri="{BB962C8B-B14F-4D97-AF65-F5344CB8AC3E}">
        <p14:creationId xmlns:p14="http://schemas.microsoft.com/office/powerpoint/2010/main" val="2654190394"/>
      </p:ext>
    </p:extLst>
  </p:cSld>
  <p:clrMapOvr>
    <a:masterClrMapping/>
  </p:clrMapOvr>
  <mc:AlternateContent xmlns:mc="http://schemas.openxmlformats.org/markup-compatibility/2006">
    <mc:Choice xmlns:p14="http://schemas.microsoft.com/office/powerpoint/2010/main" Requires="p14">
      <p:transition spd="slow" p14:dur="2000" advTm="21163"/>
    </mc:Choice>
    <mc:Fallback>
      <p:transition spd="slow" advTm="211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728ACC04-38E8-434F-97E4-726AB7388E6A}"/>
              </a:ext>
            </a:extLst>
          </p:cNvPr>
          <p:cNvSpPr>
            <a:spLocks noGrp="1"/>
          </p:cNvSpPr>
          <p:nvPr>
            <p:ph type="title"/>
          </p:nvPr>
        </p:nvSpPr>
        <p:spPr/>
        <p:txBody>
          <a:bodyPr/>
          <a:lstStyle/>
          <a:p>
            <a:pPr eaLnBrk="1" hangingPunct="1"/>
            <a:r>
              <a:rPr lang="en-GB" altLang="en-US"/>
              <a:t>Hierarchy</a:t>
            </a:r>
            <a:endParaRPr lang="en-US" altLang="en-US"/>
          </a:p>
        </p:txBody>
      </p:sp>
      <p:sp>
        <p:nvSpPr>
          <p:cNvPr id="11267" name="Rectangle 3">
            <a:extLst>
              <a:ext uri="{FF2B5EF4-FFF2-40B4-BE49-F238E27FC236}">
                <a16:creationId xmlns:a16="http://schemas.microsoft.com/office/drawing/2014/main" id="{4D37F621-65A7-487F-8633-3D8AC5781F83}"/>
              </a:ext>
            </a:extLst>
          </p:cNvPr>
          <p:cNvSpPr>
            <a:spLocks noGrp="1"/>
          </p:cNvSpPr>
          <p:nvPr>
            <p:ph idx="1"/>
          </p:nvPr>
        </p:nvSpPr>
        <p:spPr/>
        <p:txBody>
          <a:bodyPr/>
          <a:lstStyle/>
          <a:p>
            <a:pPr eaLnBrk="1" hangingPunct="1"/>
            <a:r>
              <a:rPr lang="en-GB" altLang="en-US"/>
              <a:t>Within the ELS there exists a court hierarchy – courts can be organised in a diagram in terms of their seniority and authority.</a:t>
            </a:r>
            <a:endParaRPr lang="en-US" altLang="en-US"/>
          </a:p>
        </p:txBody>
      </p:sp>
      <p:pic>
        <p:nvPicPr>
          <p:cNvPr id="2" name="Audio 1">
            <a:hlinkClick r:id="" action="ppaction://media"/>
            <a:extLst>
              <a:ext uri="{FF2B5EF4-FFF2-40B4-BE49-F238E27FC236}">
                <a16:creationId xmlns:a16="http://schemas.microsoft.com/office/drawing/2014/main" id="{F6227678-F6AD-467A-B2D7-1987A6DF15B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1799"/>
    </mc:Choice>
    <mc:Fallback>
      <p:transition spd="slow" advTm="917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74" name="Straight Connector 7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Isosceles Triangle 7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8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Isosceles Triangle 8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4" name="Rectangle 8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5">
            <a:extLst>
              <a:ext uri="{FF2B5EF4-FFF2-40B4-BE49-F238E27FC236}">
                <a16:creationId xmlns:a16="http://schemas.microsoft.com/office/drawing/2014/main" id="{937E3A20-7427-4E42-AAC9-72A33320148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764179" y="1131994"/>
            <a:ext cx="3617048" cy="45903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8C1C011D-875E-4393-B9C2-C5AFE7C3236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23300" y="6337300"/>
            <a:ext cx="304800" cy="304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355"/>
    </mc:Choice>
    <mc:Fallback>
      <p:transition spd="slow" advTm="173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a:extLst>
              <a:ext uri="{FF2B5EF4-FFF2-40B4-BE49-F238E27FC236}">
                <a16:creationId xmlns:a16="http://schemas.microsoft.com/office/drawing/2014/main" id="{2AB47684-3B0A-48E6-BD65-0D4141BA4EF0}"/>
              </a:ext>
            </a:extLst>
          </p:cNvPr>
          <p:cNvSpPr>
            <a:spLocks noGrp="1"/>
          </p:cNvSpPr>
          <p:nvPr>
            <p:ph type="title"/>
          </p:nvPr>
        </p:nvSpPr>
        <p:spPr>
          <a:xfrm>
            <a:off x="489360" y="1382486"/>
            <a:ext cx="2660686" cy="4093028"/>
          </a:xfrm>
        </p:spPr>
        <p:txBody>
          <a:bodyPr anchor="ctr">
            <a:normAutofit/>
          </a:bodyPr>
          <a:lstStyle/>
          <a:p>
            <a:pPr eaLnBrk="1" hangingPunct="1"/>
            <a:r>
              <a:rPr lang="en-GB" altLang="en-US" sz="3800"/>
              <a:t>Function</a:t>
            </a:r>
            <a:endParaRPr lang="en-US" altLang="en-US" sz="3800"/>
          </a:p>
        </p:txBody>
      </p:sp>
      <p:grpSp>
        <p:nvGrpSpPr>
          <p:cNvPr id="75" name="Group 74">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76" name="Straight Connector 75">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78"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6" name="Rectangle 85">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3317" name="Rectangle 3">
            <a:extLst>
              <a:ext uri="{FF2B5EF4-FFF2-40B4-BE49-F238E27FC236}">
                <a16:creationId xmlns:a16="http://schemas.microsoft.com/office/drawing/2014/main" id="{FE728E16-CDC9-416A-956B-F6154DC111E2}"/>
              </a:ext>
            </a:extLst>
          </p:cNvPr>
          <p:cNvGraphicFramePr>
            <a:graphicFrameLocks noGrp="1"/>
          </p:cNvGraphicFramePr>
          <p:nvPr>
            <p:ph idx="1"/>
            <p:extLst>
              <p:ext uri="{D42A27DB-BD31-4B8C-83A1-F6EECF244321}">
                <p14:modId xmlns:p14="http://schemas.microsoft.com/office/powerpoint/2010/main" val="255936825"/>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BA19E6BF-4D54-40DC-AD9D-C67C186E3A09}"/>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5652"/>
    </mc:Choice>
    <mc:Fallback>
      <p:transition spd="slow" advTm="356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a:extLst>
              <a:ext uri="{FF2B5EF4-FFF2-40B4-BE49-F238E27FC236}">
                <a16:creationId xmlns:a16="http://schemas.microsoft.com/office/drawing/2014/main" id="{1879E3A7-BA6C-498C-88B0-5D6929472E45}"/>
              </a:ext>
            </a:extLst>
          </p:cNvPr>
          <p:cNvSpPr>
            <a:spLocks noGrp="1"/>
          </p:cNvSpPr>
          <p:nvPr>
            <p:ph idx="1"/>
          </p:nvPr>
        </p:nvSpPr>
        <p:spPr>
          <a:xfrm>
            <a:off x="508000" y="1253067"/>
            <a:ext cx="4616450" cy="4351866"/>
          </a:xfrm>
        </p:spPr>
        <p:txBody>
          <a:bodyPr anchor="ctr">
            <a:normAutofit/>
          </a:bodyPr>
          <a:lstStyle/>
          <a:p>
            <a:pPr eaLnBrk="1" hangingPunct="1"/>
            <a:r>
              <a:rPr lang="en-GB" altLang="en-US"/>
              <a:t>Not all courts in the ELS are able to hear all cases – there exists a specific </a:t>
            </a:r>
            <a:r>
              <a:rPr lang="en-GB" altLang="en-US" u="sng"/>
              <a:t>jurisdiction </a:t>
            </a:r>
            <a:r>
              <a:rPr lang="en-GB" altLang="en-US"/>
              <a:t>which means that: </a:t>
            </a:r>
          </a:p>
          <a:p>
            <a:pPr lvl="1" eaLnBrk="1" hangingPunct="1"/>
            <a:r>
              <a:rPr lang="en-GB" altLang="en-US"/>
              <a:t>Some courts have a civil jurisdiction</a:t>
            </a:r>
          </a:p>
          <a:p>
            <a:pPr lvl="1" eaLnBrk="1" hangingPunct="1"/>
            <a:r>
              <a:rPr lang="en-GB" altLang="en-US"/>
              <a:t>Some courts have a criminal jurisdiction </a:t>
            </a:r>
          </a:p>
          <a:p>
            <a:pPr lvl="1" eaLnBrk="1" hangingPunct="1"/>
            <a:r>
              <a:rPr lang="en-GB" altLang="en-US"/>
              <a:t>Some courts have both criminal and civil jurisdiction</a:t>
            </a:r>
            <a:endParaRPr lang="en-US" altLang="en-US"/>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338" name="Rectangle 2">
            <a:extLst>
              <a:ext uri="{FF2B5EF4-FFF2-40B4-BE49-F238E27FC236}">
                <a16:creationId xmlns:a16="http://schemas.microsoft.com/office/drawing/2014/main" id="{7B8F1003-535C-4578-A513-68D090DE3DED}"/>
              </a:ext>
            </a:extLst>
          </p:cNvPr>
          <p:cNvSpPr>
            <a:spLocks noGrp="1"/>
          </p:cNvSpPr>
          <p:nvPr>
            <p:ph type="title"/>
          </p:nvPr>
        </p:nvSpPr>
        <p:spPr>
          <a:xfrm>
            <a:off x="5872243" y="1253067"/>
            <a:ext cx="2528807" cy="4351866"/>
          </a:xfrm>
        </p:spPr>
        <p:txBody>
          <a:bodyPr anchor="ctr">
            <a:normAutofit/>
          </a:bodyPr>
          <a:lstStyle/>
          <a:p>
            <a:pPr eaLnBrk="1" hangingPunct="1"/>
            <a:r>
              <a:rPr lang="en-GB" altLang="en-US" sz="3300">
                <a:solidFill>
                  <a:schemeClr val="bg1"/>
                </a:solidFill>
              </a:rPr>
              <a:t>Jurisdiction</a:t>
            </a:r>
            <a:endParaRPr lang="en-US" altLang="en-US" sz="3300">
              <a:solidFill>
                <a:schemeClr val="bg1"/>
              </a:solidFill>
            </a:endParaRPr>
          </a:p>
        </p:txBody>
      </p:sp>
      <p:pic>
        <p:nvPicPr>
          <p:cNvPr id="2" name="Audio 1">
            <a:hlinkClick r:id="" action="ppaction://media"/>
            <a:extLst>
              <a:ext uri="{FF2B5EF4-FFF2-40B4-BE49-F238E27FC236}">
                <a16:creationId xmlns:a16="http://schemas.microsoft.com/office/drawing/2014/main" id="{5573A389-2D44-47C5-9EA6-A331F428473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8098"/>
    </mc:Choice>
    <mc:Fallback>
      <p:transition spd="slow" advTm="480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492648-FD93-4D55-8833-7D6BEEE0674B}"/>
              </a:ext>
            </a:extLst>
          </p:cNvPr>
          <p:cNvSpPr>
            <a:spLocks noGrp="1"/>
          </p:cNvSpPr>
          <p:nvPr>
            <p:ph type="title"/>
          </p:nvPr>
        </p:nvSpPr>
        <p:spPr>
          <a:xfrm>
            <a:off x="965199" y="609600"/>
            <a:ext cx="7648121" cy="1099457"/>
          </a:xfrm>
        </p:spPr>
        <p:txBody>
          <a:bodyPr>
            <a:normAutofit/>
          </a:bodyPr>
          <a:lstStyle/>
          <a:p>
            <a:r>
              <a:rPr lang="en-US" dirty="0"/>
              <a:t>Courts</a:t>
            </a:r>
            <a:endParaRPr lang="en-GB" dirty="0"/>
          </a:p>
        </p:txBody>
      </p:sp>
      <p:sp>
        <p:nvSpPr>
          <p:cNvPr id="75" name="Isosceles Triangle 74">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Isosceles Triangle 7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807450" y="4013200"/>
            <a:ext cx="336550"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13317" name="Rectangle 3">
            <a:extLst>
              <a:ext uri="{FF2B5EF4-FFF2-40B4-BE49-F238E27FC236}">
                <a16:creationId xmlns:a16="http://schemas.microsoft.com/office/drawing/2014/main" id="{46031DAB-7F0C-46EC-909A-76F655E790A0}"/>
              </a:ext>
            </a:extLst>
          </p:cNvPr>
          <p:cNvGraphicFramePr>
            <a:graphicFrameLocks noGrp="1"/>
          </p:cNvGraphicFramePr>
          <p:nvPr>
            <p:ph idx="1"/>
            <p:extLst>
              <p:ext uri="{D42A27DB-BD31-4B8C-83A1-F6EECF244321}">
                <p14:modId xmlns:p14="http://schemas.microsoft.com/office/powerpoint/2010/main" val="756232796"/>
              </p:ext>
            </p:extLst>
          </p:nvPr>
        </p:nvGraphicFramePr>
        <p:xfrm>
          <a:off x="965199" y="1948543"/>
          <a:ext cx="7213600" cy="409348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 name="Audio 2">
            <a:hlinkClick r:id="" action="ppaction://media"/>
            <a:extLst>
              <a:ext uri="{FF2B5EF4-FFF2-40B4-BE49-F238E27FC236}">
                <a16:creationId xmlns:a16="http://schemas.microsoft.com/office/drawing/2014/main" id="{1BC1E7CD-0ADE-44B9-9EAD-5A7953506E06}"/>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623300" y="6337300"/>
            <a:ext cx="304800" cy="304800"/>
          </a:xfrm>
          <a:prstGeom prst="rect">
            <a:avLst/>
          </a:prstGeom>
        </p:spPr>
      </p:pic>
    </p:spTree>
    <p:custDataLst>
      <p:tags r:id="rId1"/>
    </p:custDataLst>
  </p:cSld>
  <p:clrMapOvr>
    <a:masterClrMapping/>
  </p:clrMapOvr>
  <p:transition advTm="60823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a:extLst>
              <a:ext uri="{FF2B5EF4-FFF2-40B4-BE49-F238E27FC236}">
                <a16:creationId xmlns:a16="http://schemas.microsoft.com/office/drawing/2014/main" id="{4E51EBAA-59E8-4F22-9856-A0DDF42E3A7B}"/>
              </a:ext>
            </a:extLst>
          </p:cNvPr>
          <p:cNvSpPr>
            <a:spLocks noGrp="1" noChangeArrowheads="1"/>
          </p:cNvSpPr>
          <p:nvPr>
            <p:ph idx="1"/>
          </p:nvPr>
        </p:nvSpPr>
        <p:spPr>
          <a:xfrm>
            <a:off x="508000" y="1253067"/>
            <a:ext cx="4616450" cy="4351866"/>
          </a:xfrm>
        </p:spPr>
        <p:txBody>
          <a:bodyPr rtlCol="0" anchor="ctr">
            <a:normAutofit/>
          </a:bodyPr>
          <a:lstStyle/>
          <a:p>
            <a:pPr eaLnBrk="1" fontAlgn="auto" hangingPunct="1">
              <a:spcAft>
                <a:spcPts val="0"/>
              </a:spcAft>
              <a:buFont typeface="Wingdings 3" charset="2"/>
              <a:buChar char=""/>
              <a:defRPr/>
            </a:pPr>
            <a:r>
              <a:rPr lang="en-GB" altLang="en-US"/>
              <a:t>In civil cases, the </a:t>
            </a:r>
            <a:r>
              <a:rPr lang="en-GB" altLang="en-US" b="1"/>
              <a:t>CLAIMANT SUES THE DEFENDANT</a:t>
            </a:r>
            <a:r>
              <a:rPr lang="en-GB" altLang="en-US"/>
              <a:t> and is seeking a </a:t>
            </a:r>
            <a:r>
              <a:rPr lang="en-GB" altLang="en-US" u="sng"/>
              <a:t>private remedy</a:t>
            </a:r>
            <a:r>
              <a:rPr lang="en-GB" altLang="en-US"/>
              <a:t>, such as compensation or an injunction. Punishment is not an objective of the civil law. </a:t>
            </a:r>
          </a:p>
          <a:p>
            <a:pPr eaLnBrk="1" fontAlgn="auto" hangingPunct="1">
              <a:spcAft>
                <a:spcPts val="0"/>
              </a:spcAft>
              <a:buFont typeface="Wingdings 3" charset="2"/>
              <a:buChar char=""/>
              <a:defRPr/>
            </a:pPr>
            <a:r>
              <a:rPr lang="en-GB" altLang="en-US"/>
              <a:t>A criminal case involves </a:t>
            </a:r>
            <a:r>
              <a:rPr lang="en-GB" altLang="en-US" u="sng"/>
              <a:t>state institutions</a:t>
            </a:r>
            <a:r>
              <a:rPr lang="en-GB" altLang="en-US"/>
              <a:t> (usually the Crown Prosecution Service) taking action against an individual suspected of criminal behaviour. The institutions are the </a:t>
            </a:r>
            <a:r>
              <a:rPr lang="en-GB" altLang="en-US" b="1"/>
              <a:t>PROSECUTION</a:t>
            </a:r>
            <a:r>
              <a:rPr lang="en-GB" altLang="en-US"/>
              <a:t> who </a:t>
            </a:r>
            <a:r>
              <a:rPr lang="en-GB" altLang="en-US" b="1"/>
              <a:t>PROSECUTE</a:t>
            </a:r>
            <a:r>
              <a:rPr lang="en-GB" altLang="en-US"/>
              <a:t> the </a:t>
            </a:r>
            <a:r>
              <a:rPr lang="en-GB" altLang="en-US" b="1"/>
              <a:t>DEFENDANT</a:t>
            </a:r>
            <a:r>
              <a:rPr lang="en-GB" altLang="en-US"/>
              <a:t>. If the defendant is found guilty, he is </a:t>
            </a:r>
            <a:r>
              <a:rPr lang="en-GB" altLang="en-US" b="1"/>
              <a:t>PUNISHED</a:t>
            </a:r>
            <a:r>
              <a:rPr lang="en-GB" altLang="en-US"/>
              <a:t> </a:t>
            </a:r>
            <a:endParaRPr lang="en-US" altLang="en-US"/>
          </a:p>
        </p:txBody>
      </p:sp>
      <p:sp>
        <p:nvSpPr>
          <p:cNvPr id="137" name="Rectangle 136">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39" name="Straight Connector 138">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1" name="Straight Connector 140">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43"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7" name="Isosceles Triangle 146">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9"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1"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3"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5" name="Isosceles Triangle 154">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410" name="Rectangle 2">
            <a:extLst>
              <a:ext uri="{FF2B5EF4-FFF2-40B4-BE49-F238E27FC236}">
                <a16:creationId xmlns:a16="http://schemas.microsoft.com/office/drawing/2014/main" id="{EB75DCD9-70F5-4DBC-8299-E4FCCF221F42}"/>
              </a:ext>
            </a:extLst>
          </p:cNvPr>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Criminal Courts v Civil Courts</a:t>
            </a:r>
            <a:endParaRPr lang="en-US" altLang="en-US">
              <a:solidFill>
                <a:schemeClr val="bg1"/>
              </a:solidFill>
            </a:endParaRPr>
          </a:p>
        </p:txBody>
      </p:sp>
      <p:pic>
        <p:nvPicPr>
          <p:cNvPr id="2" name="Audio 1">
            <a:hlinkClick r:id="" action="ppaction://media"/>
            <a:extLst>
              <a:ext uri="{FF2B5EF4-FFF2-40B4-BE49-F238E27FC236}">
                <a16:creationId xmlns:a16="http://schemas.microsoft.com/office/drawing/2014/main" id="{818A693F-4CA5-4AB0-A434-5978403BE94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8974"/>
    </mc:Choice>
    <mc:Fallback>
      <p:transition spd="slow" advTm="989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8437"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18434" name="Rectangle 2">
            <a:extLst>
              <a:ext uri="{FF2B5EF4-FFF2-40B4-BE49-F238E27FC236}">
                <a16:creationId xmlns:a16="http://schemas.microsoft.com/office/drawing/2014/main" id="{C99888EF-EFA5-4293-8279-8801AA041852}"/>
              </a:ext>
            </a:extLst>
          </p:cNvPr>
          <p:cNvSpPr>
            <a:spLocks noGrp="1"/>
          </p:cNvSpPr>
          <p:nvPr>
            <p:ph type="title"/>
          </p:nvPr>
        </p:nvSpPr>
        <p:spPr>
          <a:xfrm>
            <a:off x="482600" y="816638"/>
            <a:ext cx="2525519" cy="5224724"/>
          </a:xfrm>
        </p:spPr>
        <p:txBody>
          <a:bodyPr anchor="ctr">
            <a:normAutofit/>
          </a:bodyPr>
          <a:lstStyle/>
          <a:p>
            <a:pPr eaLnBrk="1" hangingPunct="1"/>
            <a:r>
              <a:rPr lang="en-GB" altLang="en-US"/>
              <a:t>Criminal Courts</a:t>
            </a:r>
            <a:endParaRPr lang="en-US" altLang="en-US"/>
          </a:p>
        </p:txBody>
      </p:sp>
      <p:sp>
        <p:nvSpPr>
          <p:cNvPr id="18435" name="Rectangle 3">
            <a:extLst>
              <a:ext uri="{FF2B5EF4-FFF2-40B4-BE49-F238E27FC236}">
                <a16:creationId xmlns:a16="http://schemas.microsoft.com/office/drawing/2014/main" id="{608C62C8-C922-4319-9002-FDB9684C8CB2}"/>
              </a:ext>
            </a:extLst>
          </p:cNvPr>
          <p:cNvSpPr>
            <a:spLocks noGrp="1"/>
          </p:cNvSpPr>
          <p:nvPr>
            <p:ph idx="1"/>
          </p:nvPr>
        </p:nvSpPr>
        <p:spPr>
          <a:xfrm>
            <a:off x="3490721" y="816638"/>
            <a:ext cx="3464779" cy="5224724"/>
          </a:xfrm>
        </p:spPr>
        <p:txBody>
          <a:bodyPr anchor="ctr">
            <a:normAutofit/>
          </a:bodyPr>
          <a:lstStyle/>
          <a:p>
            <a:pPr eaLnBrk="1" hangingPunct="1"/>
            <a:r>
              <a:rPr lang="en-GB" altLang="en-US"/>
              <a:t>There are 2 criminal courts of first instance – Magistrates’ Court and Crown Court.</a:t>
            </a:r>
          </a:p>
          <a:p>
            <a:pPr eaLnBrk="1" hangingPunct="1"/>
            <a:endParaRPr lang="en-GB" altLang="en-US"/>
          </a:p>
          <a:p>
            <a:pPr eaLnBrk="1" hangingPunct="1"/>
            <a:r>
              <a:rPr lang="en-GB" altLang="en-US"/>
              <a:t>These courts play an important role in the social control function of the legal system.</a:t>
            </a:r>
          </a:p>
          <a:p>
            <a:pPr eaLnBrk="1" hangingPunct="1"/>
            <a:endParaRPr lang="en-GB" altLang="en-US"/>
          </a:p>
          <a:p>
            <a:pPr eaLnBrk="1" hangingPunct="1"/>
            <a:endParaRPr lang="en-US" altLang="en-US"/>
          </a:p>
        </p:txBody>
      </p:sp>
      <p:pic>
        <p:nvPicPr>
          <p:cNvPr id="2" name="Audio 1">
            <a:hlinkClick r:id="" action="ppaction://media"/>
            <a:extLst>
              <a:ext uri="{FF2B5EF4-FFF2-40B4-BE49-F238E27FC236}">
                <a16:creationId xmlns:a16="http://schemas.microsoft.com/office/drawing/2014/main" id="{CAB85D6B-40CC-4829-B4A8-BC387044DD6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744"/>
    </mc:Choice>
    <mc:Fallback>
      <p:transition spd="slow" advTm="217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2"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19458" name="Rectangle 2">
            <a:extLst>
              <a:ext uri="{FF2B5EF4-FFF2-40B4-BE49-F238E27FC236}">
                <a16:creationId xmlns:a16="http://schemas.microsoft.com/office/drawing/2014/main" id="{8C3D094D-AB87-4013-BAB1-A90EA5CD41DD}"/>
              </a:ext>
            </a:extLst>
          </p:cNvPr>
          <p:cNvSpPr>
            <a:spLocks noGrp="1"/>
          </p:cNvSpPr>
          <p:nvPr>
            <p:ph type="title"/>
          </p:nvPr>
        </p:nvSpPr>
        <p:spPr>
          <a:xfrm>
            <a:off x="482600" y="816638"/>
            <a:ext cx="2525519" cy="5224724"/>
          </a:xfrm>
        </p:spPr>
        <p:txBody>
          <a:bodyPr anchor="ctr">
            <a:normAutofit/>
          </a:bodyPr>
          <a:lstStyle/>
          <a:p>
            <a:pPr eaLnBrk="1" hangingPunct="1"/>
            <a:r>
              <a:rPr lang="en-GB" altLang="en-US"/>
              <a:t>Magistrates Court or Crown Court: What decides?</a:t>
            </a:r>
            <a:endParaRPr lang="en-US" altLang="en-US"/>
          </a:p>
        </p:txBody>
      </p:sp>
      <p:sp>
        <p:nvSpPr>
          <p:cNvPr id="16387" name="Rectangle 3">
            <a:extLst>
              <a:ext uri="{FF2B5EF4-FFF2-40B4-BE49-F238E27FC236}">
                <a16:creationId xmlns:a16="http://schemas.microsoft.com/office/drawing/2014/main" id="{E06102E7-C02D-4751-85F7-5594D96A78F9}"/>
              </a:ext>
            </a:extLst>
          </p:cNvPr>
          <p:cNvSpPr>
            <a:spLocks noGrp="1" noChangeArrowheads="1"/>
          </p:cNvSpPr>
          <p:nvPr>
            <p:ph idx="1"/>
          </p:nvPr>
        </p:nvSpPr>
        <p:spPr>
          <a:xfrm>
            <a:off x="3490721" y="816638"/>
            <a:ext cx="3464779" cy="5224724"/>
          </a:xfrm>
        </p:spPr>
        <p:txBody>
          <a:bodyPr rtlCol="0" anchor="ctr">
            <a:normAutofit/>
          </a:bodyPr>
          <a:lstStyle/>
          <a:p>
            <a:pPr eaLnBrk="1" fontAlgn="auto" hangingPunct="1">
              <a:spcAft>
                <a:spcPts val="0"/>
              </a:spcAft>
              <a:buFont typeface="Wingdings" panose="05000000000000000000" pitchFamily="2" charset="2"/>
              <a:buNone/>
              <a:defRPr/>
            </a:pPr>
            <a:r>
              <a:rPr lang="en-GB" altLang="en-US"/>
              <a:t>Criminal offences can be divided into </a:t>
            </a:r>
            <a:r>
              <a:rPr lang="en-GB" altLang="en-US" b="1"/>
              <a:t>three categories</a:t>
            </a:r>
            <a:r>
              <a:rPr lang="en-GB" altLang="en-US"/>
              <a:t>:</a:t>
            </a:r>
          </a:p>
          <a:p>
            <a:pPr lvl="1" eaLnBrk="1" fontAlgn="auto" hangingPunct="1">
              <a:spcAft>
                <a:spcPts val="0"/>
              </a:spcAft>
              <a:buFont typeface="Wingdings 3" charset="2"/>
              <a:buChar char=""/>
              <a:defRPr/>
            </a:pPr>
            <a:r>
              <a:rPr lang="en-GB" altLang="en-US" b="1" u="sng"/>
              <a:t>i.</a:t>
            </a:r>
            <a:r>
              <a:rPr lang="en-GB" altLang="en-US" u="sng"/>
              <a:t> </a:t>
            </a:r>
            <a:r>
              <a:rPr lang="en-GB" altLang="en-US" b="1" u="sng"/>
              <a:t>Indictable offences</a:t>
            </a:r>
          </a:p>
          <a:p>
            <a:pPr lvl="1" eaLnBrk="1" fontAlgn="auto" hangingPunct="1">
              <a:spcAft>
                <a:spcPts val="0"/>
              </a:spcAft>
              <a:buFont typeface="Wingdings 3" charset="2"/>
              <a:buChar char=""/>
              <a:defRPr/>
            </a:pPr>
            <a:r>
              <a:rPr lang="en-GB" altLang="en-US" b="1"/>
              <a:t>Serious offences tried in the Crown Court</a:t>
            </a:r>
          </a:p>
          <a:p>
            <a:pPr lvl="1" eaLnBrk="1" fontAlgn="auto" hangingPunct="1">
              <a:spcAft>
                <a:spcPts val="0"/>
              </a:spcAft>
              <a:buFont typeface="Wingdings 3" charset="2"/>
              <a:buChar char=""/>
              <a:defRPr/>
            </a:pPr>
            <a:r>
              <a:rPr lang="en-GB" altLang="en-US" b="1" u="sng"/>
              <a:t>ii</a:t>
            </a:r>
            <a:r>
              <a:rPr lang="en-GB" altLang="en-US" u="sng"/>
              <a:t>. </a:t>
            </a:r>
            <a:r>
              <a:rPr lang="en-GB" altLang="en-US" b="1" u="sng"/>
              <a:t>Summary offences</a:t>
            </a:r>
            <a:r>
              <a:rPr lang="en-GB" altLang="en-US"/>
              <a:t> </a:t>
            </a:r>
          </a:p>
          <a:p>
            <a:pPr lvl="1" eaLnBrk="1" fontAlgn="auto" hangingPunct="1">
              <a:spcAft>
                <a:spcPts val="0"/>
              </a:spcAft>
              <a:buFont typeface="Wingdings 3" charset="2"/>
              <a:buChar char=""/>
              <a:defRPr/>
            </a:pPr>
            <a:r>
              <a:rPr lang="en-GB" altLang="en-US" b="1"/>
              <a:t>Least serious offences tried in the Magistrates’ Court</a:t>
            </a:r>
          </a:p>
          <a:p>
            <a:pPr lvl="1" eaLnBrk="1" fontAlgn="auto" hangingPunct="1">
              <a:spcAft>
                <a:spcPts val="0"/>
              </a:spcAft>
              <a:buFont typeface="Wingdings 3" charset="2"/>
              <a:buChar char=""/>
              <a:defRPr/>
            </a:pPr>
            <a:r>
              <a:rPr lang="en-GB" altLang="en-US" b="1" u="sng"/>
              <a:t>iii</a:t>
            </a:r>
            <a:r>
              <a:rPr lang="en-GB" altLang="en-US" u="sng"/>
              <a:t>. </a:t>
            </a:r>
            <a:r>
              <a:rPr lang="en-GB" altLang="en-US" b="1" u="sng"/>
              <a:t>Either-Way offences</a:t>
            </a:r>
          </a:p>
          <a:p>
            <a:pPr lvl="1" eaLnBrk="1" fontAlgn="auto" hangingPunct="1">
              <a:spcAft>
                <a:spcPts val="0"/>
              </a:spcAft>
              <a:buFont typeface="Wingdings 3" charset="2"/>
              <a:buChar char=""/>
              <a:defRPr/>
            </a:pPr>
            <a:r>
              <a:rPr lang="en-GB" altLang="en-US" b="1"/>
              <a:t>Middle ranking offences can be tried in either court</a:t>
            </a:r>
            <a:endParaRPr lang="en-US" altLang="en-US" b="1"/>
          </a:p>
        </p:txBody>
      </p:sp>
      <p:pic>
        <p:nvPicPr>
          <p:cNvPr id="2" name="Audio 1">
            <a:hlinkClick r:id="" action="ppaction://media"/>
            <a:extLst>
              <a:ext uri="{FF2B5EF4-FFF2-40B4-BE49-F238E27FC236}">
                <a16:creationId xmlns:a16="http://schemas.microsoft.com/office/drawing/2014/main" id="{DC5EA173-9048-4711-B952-6A9C820AB68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p:transition advTm="11775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Rectangle 3">
            <a:extLst>
              <a:ext uri="{FF2B5EF4-FFF2-40B4-BE49-F238E27FC236}">
                <a16:creationId xmlns:a16="http://schemas.microsoft.com/office/drawing/2014/main" id="{A70ACF65-80C1-46ED-8B88-DB7FD721EC6F}"/>
              </a:ext>
            </a:extLst>
          </p:cNvPr>
          <p:cNvSpPr>
            <a:spLocks noGrp="1"/>
          </p:cNvSpPr>
          <p:nvPr>
            <p:ph idx="1"/>
          </p:nvPr>
        </p:nvSpPr>
        <p:spPr>
          <a:xfrm>
            <a:off x="508000" y="1253067"/>
            <a:ext cx="4616450" cy="4351866"/>
          </a:xfrm>
        </p:spPr>
        <p:txBody>
          <a:bodyPr anchor="ctr">
            <a:normAutofit/>
          </a:bodyPr>
          <a:lstStyle/>
          <a:p>
            <a:pPr eaLnBrk="1" hangingPunct="1"/>
            <a:r>
              <a:rPr lang="en-GB" altLang="en-US" b="1" u="sng"/>
              <a:t>All</a:t>
            </a:r>
            <a:r>
              <a:rPr lang="en-GB" altLang="en-US" u="sng"/>
              <a:t> criminal cases begin in a Magistrates’ Court</a:t>
            </a:r>
            <a:r>
              <a:rPr lang="en-GB" altLang="en-US"/>
              <a:t> but the more serious cases are passed on to the Crown Court. </a:t>
            </a:r>
          </a:p>
          <a:p>
            <a:pPr eaLnBrk="1" hangingPunct="1"/>
            <a:r>
              <a:rPr lang="en-GB" altLang="en-US"/>
              <a:t>Hears approximately 2 million cases annually – 97% of the total number of first instance criminal cases.</a:t>
            </a:r>
            <a:r>
              <a:rPr lang="en-US" altLang="en-US"/>
              <a:t> </a:t>
            </a:r>
          </a:p>
          <a:p>
            <a:pPr eaLnBrk="1" hangingPunct="1"/>
            <a:r>
              <a:rPr lang="en-GB" altLang="en-US"/>
              <a:t>90% of cases heard in the magistrates’ court do </a:t>
            </a:r>
            <a:r>
              <a:rPr lang="en-GB" altLang="en-US" b="1"/>
              <a:t>NOT </a:t>
            </a:r>
            <a:r>
              <a:rPr lang="en-GB" altLang="en-US"/>
              <a:t>result in a trial as the defendant pleads guilty. </a:t>
            </a:r>
            <a:endParaRPr lang="en-US" altLang="en-US"/>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482" name="Rectangle 2">
            <a:extLst>
              <a:ext uri="{FF2B5EF4-FFF2-40B4-BE49-F238E27FC236}">
                <a16:creationId xmlns:a16="http://schemas.microsoft.com/office/drawing/2014/main" id="{08B1D377-2116-4FE6-8E83-5865AE304952}"/>
              </a:ext>
            </a:extLst>
          </p:cNvPr>
          <p:cNvSpPr>
            <a:spLocks noGrp="1"/>
          </p:cNvSpPr>
          <p:nvPr>
            <p:ph type="title"/>
          </p:nvPr>
        </p:nvSpPr>
        <p:spPr>
          <a:xfrm>
            <a:off x="5872243" y="1253067"/>
            <a:ext cx="2528807" cy="4351866"/>
          </a:xfrm>
        </p:spPr>
        <p:txBody>
          <a:bodyPr anchor="ctr">
            <a:normAutofit/>
          </a:bodyPr>
          <a:lstStyle/>
          <a:p>
            <a:pPr eaLnBrk="1" hangingPunct="1"/>
            <a:r>
              <a:rPr lang="en-GB" altLang="en-US" sz="3300">
                <a:solidFill>
                  <a:schemeClr val="bg1"/>
                </a:solidFill>
              </a:rPr>
              <a:t>Magistrates’ Court</a:t>
            </a:r>
            <a:endParaRPr lang="en-US" altLang="en-US" sz="3300">
              <a:solidFill>
                <a:schemeClr val="bg1"/>
              </a:solidFill>
            </a:endParaRPr>
          </a:p>
        </p:txBody>
      </p:sp>
      <p:pic>
        <p:nvPicPr>
          <p:cNvPr id="2" name="Audio 1">
            <a:hlinkClick r:id="" action="ppaction://media"/>
            <a:extLst>
              <a:ext uri="{FF2B5EF4-FFF2-40B4-BE49-F238E27FC236}">
                <a16:creationId xmlns:a16="http://schemas.microsoft.com/office/drawing/2014/main" id="{EF02316F-12A1-4A9B-BAC8-31B2C314375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9601"/>
    </mc:Choice>
    <mc:Fallback>
      <p:transition spd="slow" advTm="99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2"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1506" name="Rectangle 2">
            <a:extLst>
              <a:ext uri="{FF2B5EF4-FFF2-40B4-BE49-F238E27FC236}">
                <a16:creationId xmlns:a16="http://schemas.microsoft.com/office/drawing/2014/main" id="{AEACEC2E-B8E5-4D9B-A00E-6DC6716E79F7}"/>
              </a:ext>
            </a:extLst>
          </p:cNvPr>
          <p:cNvSpPr>
            <a:spLocks noGrp="1"/>
          </p:cNvSpPr>
          <p:nvPr>
            <p:ph type="title"/>
          </p:nvPr>
        </p:nvSpPr>
        <p:spPr>
          <a:xfrm>
            <a:off x="482600" y="816638"/>
            <a:ext cx="2525519" cy="5224724"/>
          </a:xfrm>
        </p:spPr>
        <p:txBody>
          <a:bodyPr anchor="ctr">
            <a:normAutofit/>
          </a:bodyPr>
          <a:lstStyle/>
          <a:p>
            <a:pPr eaLnBrk="1" hangingPunct="1"/>
            <a:r>
              <a:rPr lang="en-GB" altLang="en-US" sz="3300"/>
              <a:t>Magistrates’ Court</a:t>
            </a:r>
            <a:endParaRPr lang="en-US" altLang="en-US" sz="3300"/>
          </a:p>
        </p:txBody>
      </p:sp>
      <p:sp>
        <p:nvSpPr>
          <p:cNvPr id="18435" name="Rectangle 3">
            <a:extLst>
              <a:ext uri="{FF2B5EF4-FFF2-40B4-BE49-F238E27FC236}">
                <a16:creationId xmlns:a16="http://schemas.microsoft.com/office/drawing/2014/main" id="{F4DF3AF4-55D2-4D15-9E9A-0F80078435C8}"/>
              </a:ext>
            </a:extLst>
          </p:cNvPr>
          <p:cNvSpPr>
            <a:spLocks noGrp="1" noChangeArrowheads="1"/>
          </p:cNvSpPr>
          <p:nvPr>
            <p:ph idx="1"/>
          </p:nvPr>
        </p:nvSpPr>
        <p:spPr>
          <a:xfrm>
            <a:off x="3490721" y="816638"/>
            <a:ext cx="3464779" cy="5224724"/>
          </a:xfrm>
        </p:spPr>
        <p:txBody>
          <a:bodyPr rtlCol="0" anchor="ctr">
            <a:normAutofit/>
          </a:bodyPr>
          <a:lstStyle/>
          <a:p>
            <a:pPr eaLnBrk="1" fontAlgn="auto" hangingPunct="1">
              <a:spcAft>
                <a:spcPts val="0"/>
              </a:spcAft>
              <a:buFont typeface="Wingdings 3" charset="2"/>
              <a:buChar char=""/>
              <a:defRPr/>
            </a:pPr>
            <a:r>
              <a:rPr lang="en-GB" altLang="en-US"/>
              <a:t>Over 95% of all either-way offences are heard in the Magistrates’ Court.  The choice is the defendant’s.  </a:t>
            </a:r>
          </a:p>
          <a:p>
            <a:pPr eaLnBrk="1" fontAlgn="auto" hangingPunct="1">
              <a:spcAft>
                <a:spcPts val="0"/>
              </a:spcAft>
              <a:buFont typeface="Wingdings" panose="05000000000000000000" pitchFamily="2" charset="2"/>
              <a:buNone/>
              <a:defRPr/>
            </a:pPr>
            <a:endParaRPr lang="en-GB" altLang="en-US"/>
          </a:p>
          <a:p>
            <a:pPr eaLnBrk="1" fontAlgn="auto" hangingPunct="1">
              <a:spcAft>
                <a:spcPts val="0"/>
              </a:spcAft>
              <a:buFont typeface="Wingdings 3" charset="2"/>
              <a:buChar char=""/>
              <a:defRPr/>
            </a:pPr>
            <a:r>
              <a:rPr lang="en-GB" altLang="en-US"/>
              <a:t>COMMITTAL PROCEEDINGS AND TRANSFER PROCEEDINGS</a:t>
            </a:r>
          </a:p>
          <a:p>
            <a:pPr eaLnBrk="1" fontAlgn="auto" hangingPunct="1">
              <a:spcAft>
                <a:spcPts val="0"/>
              </a:spcAft>
              <a:buFont typeface="Wingdings 3" charset="2"/>
              <a:buChar char=""/>
              <a:defRPr/>
            </a:pPr>
            <a:endParaRPr lang="en-GB" altLang="en-US"/>
          </a:p>
          <a:p>
            <a:pPr eaLnBrk="1" fontAlgn="auto" hangingPunct="1">
              <a:spcAft>
                <a:spcPts val="0"/>
              </a:spcAft>
              <a:buFont typeface="Wingdings 3" charset="2"/>
              <a:buChar char=""/>
              <a:defRPr/>
            </a:pPr>
            <a:r>
              <a:rPr lang="en-GB" altLang="en-US"/>
              <a:t>Magistrates constitute an important example of </a:t>
            </a:r>
            <a:r>
              <a:rPr lang="en-GB" altLang="en-US" b="1"/>
              <a:t>LAY DECISION MAKING</a:t>
            </a:r>
            <a:r>
              <a:rPr lang="en-GB" altLang="en-US"/>
              <a:t> in the ELS. First established in 1195 by Richard I as ‘keepers of the peace’ </a:t>
            </a:r>
            <a:endParaRPr lang="en-US" altLang="en-US"/>
          </a:p>
        </p:txBody>
      </p:sp>
      <p:pic>
        <p:nvPicPr>
          <p:cNvPr id="2" name="Audio 1">
            <a:hlinkClick r:id="" action="ppaction://media"/>
            <a:extLst>
              <a:ext uri="{FF2B5EF4-FFF2-40B4-BE49-F238E27FC236}">
                <a16:creationId xmlns:a16="http://schemas.microsoft.com/office/drawing/2014/main" id="{C6E1B2B3-2E05-44C9-9C0A-6217B79E6A8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9863"/>
    </mc:Choice>
    <mc:Fallback>
      <p:transition spd="slow" advTm="198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1" name="Content Placeholder 2">
            <a:extLst>
              <a:ext uri="{FF2B5EF4-FFF2-40B4-BE49-F238E27FC236}">
                <a16:creationId xmlns:a16="http://schemas.microsoft.com/office/drawing/2014/main" id="{E4F29E63-74E5-4D6C-BEC3-F0477FD8BA06}"/>
              </a:ext>
            </a:extLst>
          </p:cNvPr>
          <p:cNvSpPr>
            <a:spLocks noGrp="1"/>
          </p:cNvSpPr>
          <p:nvPr>
            <p:ph idx="1"/>
          </p:nvPr>
        </p:nvSpPr>
        <p:spPr>
          <a:xfrm>
            <a:off x="508000" y="1253067"/>
            <a:ext cx="4616450" cy="4351866"/>
          </a:xfrm>
        </p:spPr>
        <p:txBody>
          <a:bodyPr anchor="ctr">
            <a:normAutofit/>
          </a:bodyPr>
          <a:lstStyle/>
          <a:p>
            <a:pPr eaLnBrk="1" hangingPunct="1"/>
            <a:r>
              <a:rPr lang="en-GB" altLang="en-US"/>
              <a:t>Maximum fine is £5000</a:t>
            </a:r>
          </a:p>
          <a:p>
            <a:pPr eaLnBrk="1" hangingPunct="1"/>
            <a:r>
              <a:rPr lang="en-GB" altLang="en-US"/>
              <a:t>Maximum sentence is 12 months for more than one either way offence OR 6 months for one offence. </a:t>
            </a:r>
          </a:p>
          <a:p>
            <a:pPr eaLnBrk="1" hangingPunct="1"/>
            <a:r>
              <a:rPr lang="en-GB" altLang="en-US"/>
              <a:t>Criminal Justice Act 2003.</a:t>
            </a:r>
          </a:p>
          <a:p>
            <a:pPr eaLnBrk="1" hangingPunct="1"/>
            <a:r>
              <a:rPr lang="en-GB" altLang="en-US"/>
              <a:t>Powers of the Criminal Courts (Sentencing) Act 2000 </a:t>
            </a:r>
          </a:p>
          <a:p>
            <a:pPr eaLnBrk="1" hangingPunct="1"/>
            <a:r>
              <a:rPr lang="en-GB" altLang="en-US"/>
              <a:t>‘Unit Fine’ system. Fines linked to offender’s income. </a:t>
            </a:r>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530" name="Title 1">
            <a:extLst>
              <a:ext uri="{FF2B5EF4-FFF2-40B4-BE49-F238E27FC236}">
                <a16:creationId xmlns:a16="http://schemas.microsoft.com/office/drawing/2014/main" id="{BCDA8C1B-26E0-489D-B257-AE490652D639}"/>
              </a:ext>
            </a:extLst>
          </p:cNvPr>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Sentencing and Fines</a:t>
            </a:r>
          </a:p>
        </p:txBody>
      </p:sp>
      <p:pic>
        <p:nvPicPr>
          <p:cNvPr id="2" name="Audio 1">
            <a:hlinkClick r:id="" action="ppaction://media"/>
            <a:extLst>
              <a:ext uri="{FF2B5EF4-FFF2-40B4-BE49-F238E27FC236}">
                <a16:creationId xmlns:a16="http://schemas.microsoft.com/office/drawing/2014/main" id="{7D21666C-C1D6-442C-859A-0CD089A3E2D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85483"/>
    </mc:Choice>
    <mc:Fallback>
      <p:transition spd="slow" advTm="85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2"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3554" name="Rectangle 2">
            <a:extLst>
              <a:ext uri="{FF2B5EF4-FFF2-40B4-BE49-F238E27FC236}">
                <a16:creationId xmlns:a16="http://schemas.microsoft.com/office/drawing/2014/main" id="{25F7E0A2-B47D-43E7-94DC-78208608EB37}"/>
              </a:ext>
            </a:extLst>
          </p:cNvPr>
          <p:cNvSpPr>
            <a:spLocks noGrp="1"/>
          </p:cNvSpPr>
          <p:nvPr>
            <p:ph type="title"/>
          </p:nvPr>
        </p:nvSpPr>
        <p:spPr>
          <a:xfrm>
            <a:off x="482600" y="816638"/>
            <a:ext cx="2525519" cy="5224724"/>
          </a:xfrm>
        </p:spPr>
        <p:txBody>
          <a:bodyPr anchor="ctr">
            <a:normAutofit/>
          </a:bodyPr>
          <a:lstStyle/>
          <a:p>
            <a:pPr eaLnBrk="1" hangingPunct="1"/>
            <a:r>
              <a:rPr lang="en-GB" altLang="en-US" b="1"/>
              <a:t>The Youth Court</a:t>
            </a:r>
            <a:endParaRPr lang="en-US" altLang="en-US" b="1"/>
          </a:p>
        </p:txBody>
      </p:sp>
      <p:sp>
        <p:nvSpPr>
          <p:cNvPr id="23555" name="Rectangle 3">
            <a:extLst>
              <a:ext uri="{FF2B5EF4-FFF2-40B4-BE49-F238E27FC236}">
                <a16:creationId xmlns:a16="http://schemas.microsoft.com/office/drawing/2014/main" id="{F3C326B2-D5C1-4BF3-A9B0-C2C7C414ADA4}"/>
              </a:ext>
            </a:extLst>
          </p:cNvPr>
          <p:cNvSpPr>
            <a:spLocks noGrp="1"/>
          </p:cNvSpPr>
          <p:nvPr>
            <p:ph idx="1"/>
          </p:nvPr>
        </p:nvSpPr>
        <p:spPr>
          <a:xfrm>
            <a:off x="3490721" y="816638"/>
            <a:ext cx="3464779" cy="5224724"/>
          </a:xfrm>
        </p:spPr>
        <p:txBody>
          <a:bodyPr anchor="ctr">
            <a:normAutofit/>
          </a:bodyPr>
          <a:lstStyle/>
          <a:p>
            <a:pPr eaLnBrk="1" hangingPunct="1"/>
            <a:r>
              <a:rPr lang="en-GB" altLang="en-US"/>
              <a:t>Aged 10-17</a:t>
            </a:r>
          </a:p>
          <a:p>
            <a:pPr eaLnBrk="1" hangingPunct="1"/>
            <a:endParaRPr lang="en-GB" altLang="en-US"/>
          </a:p>
          <a:p>
            <a:pPr eaLnBrk="1" hangingPunct="1"/>
            <a:r>
              <a:rPr lang="en-GB" altLang="en-US"/>
              <a:t>There are usually 3 magistrates in the Youth Court and at least one must be a man and one a woman. </a:t>
            </a:r>
          </a:p>
          <a:p>
            <a:pPr eaLnBrk="1" hangingPunct="1"/>
            <a:r>
              <a:rPr lang="en-GB" altLang="en-US"/>
              <a:t>Max fine for a child (under 14)  is £250</a:t>
            </a:r>
          </a:p>
          <a:p>
            <a:pPr eaLnBrk="1" hangingPunct="1"/>
            <a:r>
              <a:rPr lang="en-GB" altLang="en-US"/>
              <a:t>Max fine for a young person (15-18) is £1000</a:t>
            </a:r>
            <a:endParaRPr lang="en-US" altLang="en-US"/>
          </a:p>
        </p:txBody>
      </p:sp>
      <p:pic>
        <p:nvPicPr>
          <p:cNvPr id="2" name="Audio 1">
            <a:hlinkClick r:id="" action="ppaction://media"/>
            <a:extLst>
              <a:ext uri="{FF2B5EF4-FFF2-40B4-BE49-F238E27FC236}">
                <a16:creationId xmlns:a16="http://schemas.microsoft.com/office/drawing/2014/main" id="{676B0896-B638-434F-A28D-4027FED83BD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4562"/>
    </mc:Choice>
    <mc:Fallback>
      <p:transition spd="slow" advTm="94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583" name="Rectangle 72">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78" name="Rectangle 2">
            <a:extLst>
              <a:ext uri="{FF2B5EF4-FFF2-40B4-BE49-F238E27FC236}">
                <a16:creationId xmlns:a16="http://schemas.microsoft.com/office/drawing/2014/main" id="{60767F98-EFAA-40B3-8F77-9AAA3CEC6F60}"/>
              </a:ext>
            </a:extLst>
          </p:cNvPr>
          <p:cNvSpPr>
            <a:spLocks noGrp="1"/>
          </p:cNvSpPr>
          <p:nvPr>
            <p:ph type="title"/>
          </p:nvPr>
        </p:nvSpPr>
        <p:spPr>
          <a:xfrm>
            <a:off x="489360" y="1382486"/>
            <a:ext cx="2660686" cy="4093028"/>
          </a:xfrm>
        </p:spPr>
        <p:txBody>
          <a:bodyPr anchor="ctr">
            <a:normAutofit/>
          </a:bodyPr>
          <a:lstStyle/>
          <a:p>
            <a:pPr eaLnBrk="1" hangingPunct="1"/>
            <a:r>
              <a:rPr lang="en-GB" altLang="en-US" sz="3500"/>
              <a:t>Magistrates’ Courts’ civil jurisdiction</a:t>
            </a:r>
            <a:endParaRPr lang="en-US" altLang="en-US" sz="3500"/>
          </a:p>
        </p:txBody>
      </p:sp>
      <p:grpSp>
        <p:nvGrpSpPr>
          <p:cNvPr id="24584" name="Group 74">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76" name="Straight Connector 75">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78"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4585" name="Rectangle 85">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586" name="Rectangle 3">
            <a:extLst>
              <a:ext uri="{FF2B5EF4-FFF2-40B4-BE49-F238E27FC236}">
                <a16:creationId xmlns:a16="http://schemas.microsoft.com/office/drawing/2014/main" id="{06C652D4-602E-4C38-ADA5-B42DF99998C0}"/>
              </a:ext>
            </a:extLst>
          </p:cNvPr>
          <p:cNvGraphicFramePr>
            <a:graphicFrameLocks noGrp="1"/>
          </p:cNvGraphicFramePr>
          <p:nvPr>
            <p:ph idx="1"/>
            <p:extLst>
              <p:ext uri="{D42A27DB-BD31-4B8C-83A1-F6EECF244321}">
                <p14:modId xmlns:p14="http://schemas.microsoft.com/office/powerpoint/2010/main" val="3317055966"/>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49244E6B-4867-4816-A55B-BD5F7191822C}"/>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521"/>
    </mc:Choice>
    <mc:Fallback>
      <p:transition spd="slow" advTm="155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7" name="Rectangle 3">
            <a:extLst>
              <a:ext uri="{FF2B5EF4-FFF2-40B4-BE49-F238E27FC236}">
                <a16:creationId xmlns:a16="http://schemas.microsoft.com/office/drawing/2014/main" id="{6D644E31-1A2A-45BD-BBC2-29C53739E9D9}"/>
              </a:ext>
            </a:extLst>
          </p:cNvPr>
          <p:cNvSpPr>
            <a:spLocks noGrp="1" noChangeArrowheads="1"/>
          </p:cNvSpPr>
          <p:nvPr>
            <p:ph idx="1"/>
          </p:nvPr>
        </p:nvSpPr>
        <p:spPr>
          <a:xfrm>
            <a:off x="508000" y="1253067"/>
            <a:ext cx="4616450" cy="4351866"/>
          </a:xfrm>
        </p:spPr>
        <p:txBody>
          <a:bodyPr rtlCol="0" anchor="ctr">
            <a:normAutofit/>
          </a:bodyPr>
          <a:lstStyle/>
          <a:p>
            <a:pPr eaLnBrk="1" fontAlgn="auto" hangingPunct="1">
              <a:spcAft>
                <a:spcPts val="0"/>
              </a:spcAft>
              <a:buFont typeface="Wingdings 3" charset="2"/>
              <a:buChar char=""/>
              <a:defRPr/>
            </a:pPr>
            <a:r>
              <a:rPr lang="en-GB" altLang="en-US"/>
              <a:t>The second criminal court of first instance came into existence as a result of the </a:t>
            </a:r>
            <a:r>
              <a:rPr lang="en-GB" altLang="en-US" b="1" u="sng"/>
              <a:t>COURTS ACT 1971</a:t>
            </a:r>
            <a:r>
              <a:rPr lang="en-US" altLang="en-US"/>
              <a:t> </a:t>
            </a:r>
          </a:p>
          <a:p>
            <a:pPr eaLnBrk="1" fontAlgn="auto" hangingPunct="1">
              <a:spcAft>
                <a:spcPts val="0"/>
              </a:spcAft>
              <a:buFont typeface="Wingdings 3" charset="2"/>
              <a:buChar char=""/>
              <a:defRPr/>
            </a:pPr>
            <a:r>
              <a:rPr lang="en-GB" altLang="en-US" b="1"/>
              <a:t>S.46</a:t>
            </a:r>
            <a:r>
              <a:rPr lang="en-GB" altLang="en-US"/>
              <a:t> of the </a:t>
            </a:r>
            <a:r>
              <a:rPr lang="en-GB" altLang="en-US" b="1"/>
              <a:t>Supreme Court Act 1981</a:t>
            </a:r>
            <a:r>
              <a:rPr lang="en-GB" altLang="en-US"/>
              <a:t>, all </a:t>
            </a:r>
            <a:r>
              <a:rPr lang="en-GB" altLang="en-US" b="1"/>
              <a:t>trials on indictment</a:t>
            </a:r>
            <a:r>
              <a:rPr lang="en-GB" altLang="en-US"/>
              <a:t> are heard in the Crown Court </a:t>
            </a:r>
          </a:p>
          <a:p>
            <a:pPr eaLnBrk="1" fontAlgn="auto" hangingPunct="1">
              <a:spcAft>
                <a:spcPts val="0"/>
              </a:spcAft>
              <a:buFont typeface="Wingdings 3" charset="2"/>
              <a:buChar char=""/>
              <a:defRPr/>
            </a:pPr>
            <a:r>
              <a:rPr lang="en-GB" altLang="en-US"/>
              <a:t>only 5% of either/or cases are heard in the Crown Court </a:t>
            </a:r>
          </a:p>
          <a:p>
            <a:pPr eaLnBrk="1" fontAlgn="auto" hangingPunct="1">
              <a:spcAft>
                <a:spcPts val="0"/>
              </a:spcAft>
              <a:buFont typeface="Wingdings 3" charset="2"/>
              <a:buChar char=""/>
              <a:defRPr/>
            </a:pPr>
            <a:r>
              <a:rPr lang="en-GB" altLang="en-US"/>
              <a:t>It is in the Crown Court that the </a:t>
            </a:r>
            <a:r>
              <a:rPr lang="en-GB" altLang="en-US" b="1"/>
              <a:t>JURY</a:t>
            </a:r>
            <a:r>
              <a:rPr lang="en-GB" altLang="en-US"/>
              <a:t> plays its most important role in the ELS</a:t>
            </a:r>
            <a:endParaRPr lang="en-US" altLang="en-US"/>
          </a:p>
        </p:txBody>
      </p:sp>
      <p:sp>
        <p:nvSpPr>
          <p:cNvPr id="137" name="Rectangle 136">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39" name="Straight Connector 138">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1" name="Straight Connector 140">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43"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7" name="Isosceles Triangle 146">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9"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1"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3"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5" name="Isosceles Triangle 154">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602" name="Rectangle 2">
            <a:extLst>
              <a:ext uri="{FF2B5EF4-FFF2-40B4-BE49-F238E27FC236}">
                <a16:creationId xmlns:a16="http://schemas.microsoft.com/office/drawing/2014/main" id="{BF762E14-FB60-4E0B-AB8A-BC6FB8E4E9AB}"/>
              </a:ext>
            </a:extLst>
          </p:cNvPr>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Crown Court</a:t>
            </a:r>
            <a:endParaRPr lang="en-US" altLang="en-US">
              <a:solidFill>
                <a:schemeClr val="bg1"/>
              </a:solidFill>
            </a:endParaRPr>
          </a:p>
        </p:txBody>
      </p:sp>
      <p:pic>
        <p:nvPicPr>
          <p:cNvPr id="2" name="Audio 1">
            <a:hlinkClick r:id="" action="ppaction://media"/>
            <a:extLst>
              <a:ext uri="{FF2B5EF4-FFF2-40B4-BE49-F238E27FC236}">
                <a16:creationId xmlns:a16="http://schemas.microsoft.com/office/drawing/2014/main" id="{5590C8A6-DB74-4E6C-9BA7-E91BF97D4B0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87433"/>
    </mc:Choice>
    <mc:Fallback>
      <p:transition spd="slow" advTm="874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2"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6626" name="Title 1">
            <a:extLst>
              <a:ext uri="{FF2B5EF4-FFF2-40B4-BE49-F238E27FC236}">
                <a16:creationId xmlns:a16="http://schemas.microsoft.com/office/drawing/2014/main" id="{7796877B-17D4-4851-82A5-4BA4460AC964}"/>
              </a:ext>
            </a:extLst>
          </p:cNvPr>
          <p:cNvSpPr>
            <a:spLocks noGrp="1"/>
          </p:cNvSpPr>
          <p:nvPr>
            <p:ph type="title"/>
          </p:nvPr>
        </p:nvSpPr>
        <p:spPr>
          <a:xfrm>
            <a:off x="482600" y="816638"/>
            <a:ext cx="2525519" cy="5224724"/>
          </a:xfrm>
        </p:spPr>
        <p:txBody>
          <a:bodyPr anchor="ctr">
            <a:normAutofit/>
          </a:bodyPr>
          <a:lstStyle/>
          <a:p>
            <a:pPr eaLnBrk="1" hangingPunct="1"/>
            <a:r>
              <a:rPr lang="en-GB" altLang="en-US" sz="2800"/>
              <a:t>Classification of offences </a:t>
            </a:r>
          </a:p>
        </p:txBody>
      </p:sp>
      <p:sp>
        <p:nvSpPr>
          <p:cNvPr id="26627" name="Content Placeholder 2">
            <a:extLst>
              <a:ext uri="{FF2B5EF4-FFF2-40B4-BE49-F238E27FC236}">
                <a16:creationId xmlns:a16="http://schemas.microsoft.com/office/drawing/2014/main" id="{8453CA7A-E1EA-4335-B94C-D2535E1C52A9}"/>
              </a:ext>
            </a:extLst>
          </p:cNvPr>
          <p:cNvSpPr>
            <a:spLocks noGrp="1"/>
          </p:cNvSpPr>
          <p:nvPr>
            <p:ph idx="1"/>
          </p:nvPr>
        </p:nvSpPr>
        <p:spPr>
          <a:xfrm>
            <a:off x="3490721" y="816638"/>
            <a:ext cx="3464779" cy="5224724"/>
          </a:xfrm>
        </p:spPr>
        <p:txBody>
          <a:bodyPr anchor="ctr">
            <a:normAutofit/>
          </a:bodyPr>
          <a:lstStyle/>
          <a:p>
            <a:pPr eaLnBrk="1" hangingPunct="1"/>
            <a:endParaRPr lang="en-GB" altLang="en-US"/>
          </a:p>
          <a:p>
            <a:pPr eaLnBrk="1" hangingPunct="1"/>
            <a:endParaRPr lang="en-GB" altLang="en-US"/>
          </a:p>
          <a:p>
            <a:pPr eaLnBrk="1" hangingPunct="1"/>
            <a:r>
              <a:rPr lang="en-GB" altLang="en-US"/>
              <a:t>Class 1 – treason, murder – usually a high court judge</a:t>
            </a:r>
          </a:p>
          <a:p>
            <a:pPr eaLnBrk="1" hangingPunct="1"/>
            <a:r>
              <a:rPr lang="en-GB" altLang="en-US"/>
              <a:t>Class 2 – manslaughter, rape</a:t>
            </a:r>
          </a:p>
          <a:p>
            <a:pPr eaLnBrk="1" hangingPunct="1"/>
            <a:r>
              <a:rPr lang="en-GB" altLang="en-US"/>
              <a:t>Class 3 – all remaining offences, triable only on indictment. </a:t>
            </a:r>
          </a:p>
          <a:p>
            <a:pPr eaLnBrk="1" hangingPunct="1"/>
            <a:r>
              <a:rPr lang="en-GB" altLang="en-US"/>
              <a:t>Class 4 – robbery, GBH and all other ‘either way’ offences </a:t>
            </a:r>
          </a:p>
        </p:txBody>
      </p:sp>
      <p:pic>
        <p:nvPicPr>
          <p:cNvPr id="2" name="Audio 1">
            <a:hlinkClick r:id="" action="ppaction://media"/>
            <a:extLst>
              <a:ext uri="{FF2B5EF4-FFF2-40B4-BE49-F238E27FC236}">
                <a16:creationId xmlns:a16="http://schemas.microsoft.com/office/drawing/2014/main" id="{A8794ED3-358D-4DD0-A362-F702A2A154C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798"/>
    </mc:Choice>
    <mc:Fallback>
      <p:transition spd="slow" advTm="167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654" name="Rectangle 135">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0" name="Rectangle 2">
            <a:extLst>
              <a:ext uri="{FF2B5EF4-FFF2-40B4-BE49-F238E27FC236}">
                <a16:creationId xmlns:a16="http://schemas.microsoft.com/office/drawing/2014/main" id="{57D080CF-3BDF-4237-8755-97C0245E3130}"/>
              </a:ext>
            </a:extLst>
          </p:cNvPr>
          <p:cNvSpPr>
            <a:spLocks noGrp="1"/>
          </p:cNvSpPr>
          <p:nvPr>
            <p:ph type="title"/>
          </p:nvPr>
        </p:nvSpPr>
        <p:spPr>
          <a:xfrm>
            <a:off x="489360" y="1382486"/>
            <a:ext cx="2660686" cy="4093028"/>
          </a:xfrm>
        </p:spPr>
        <p:txBody>
          <a:bodyPr anchor="ctr">
            <a:normAutofit/>
          </a:bodyPr>
          <a:lstStyle/>
          <a:p>
            <a:pPr eaLnBrk="1" hangingPunct="1"/>
            <a:r>
              <a:rPr lang="en-GB" altLang="en-US" sz="3800"/>
              <a:t>Civil Courts</a:t>
            </a:r>
            <a:endParaRPr lang="en-US" altLang="en-US" sz="3800"/>
          </a:p>
        </p:txBody>
      </p:sp>
      <p:grpSp>
        <p:nvGrpSpPr>
          <p:cNvPr id="27655" name="Group 137">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139" name="Straight Connector 138">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40" name="Straight Connector 139">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1"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2"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3" name="Isosceles Triangle 142">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4"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6"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7" name="Isosceles Triangle 146">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7656" name="Rectangle 148">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7657" name="Rectangle 3">
            <a:extLst>
              <a:ext uri="{FF2B5EF4-FFF2-40B4-BE49-F238E27FC236}">
                <a16:creationId xmlns:a16="http://schemas.microsoft.com/office/drawing/2014/main" id="{74D14FC4-7478-463E-8E7E-6B597E006166}"/>
              </a:ext>
            </a:extLst>
          </p:cNvPr>
          <p:cNvGraphicFramePr>
            <a:graphicFrameLocks noGrp="1"/>
          </p:cNvGraphicFramePr>
          <p:nvPr>
            <p:ph idx="1"/>
            <p:extLst>
              <p:ext uri="{D42A27DB-BD31-4B8C-83A1-F6EECF244321}">
                <p14:modId xmlns:p14="http://schemas.microsoft.com/office/powerpoint/2010/main" val="48073892"/>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 name="Audio 1">
            <a:hlinkClick r:id="" action="ppaction://media"/>
            <a:extLst>
              <a:ext uri="{FF2B5EF4-FFF2-40B4-BE49-F238E27FC236}">
                <a16:creationId xmlns:a16="http://schemas.microsoft.com/office/drawing/2014/main" id="{B32E3299-4B7E-48B8-8F05-0545F3684998}"/>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87248"/>
    </mc:Choice>
    <mc:Fallback>
      <p:transition spd="slow" advTm="87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5" name="Rectangle 3">
            <a:extLst>
              <a:ext uri="{FF2B5EF4-FFF2-40B4-BE49-F238E27FC236}">
                <a16:creationId xmlns:a16="http://schemas.microsoft.com/office/drawing/2014/main" id="{349458BD-3A8E-454E-BD14-7ECC7FEAC842}"/>
              </a:ext>
            </a:extLst>
          </p:cNvPr>
          <p:cNvSpPr>
            <a:spLocks noGrp="1" noChangeArrowheads="1"/>
          </p:cNvSpPr>
          <p:nvPr>
            <p:ph idx="1"/>
          </p:nvPr>
        </p:nvSpPr>
        <p:spPr>
          <a:xfrm>
            <a:off x="508000" y="1253067"/>
            <a:ext cx="4616450" cy="4351866"/>
          </a:xfrm>
        </p:spPr>
        <p:txBody>
          <a:bodyPr rtlCol="0" anchor="ctr">
            <a:normAutofit lnSpcReduction="10000"/>
          </a:bodyPr>
          <a:lstStyle/>
          <a:p>
            <a:pPr eaLnBrk="1" fontAlgn="auto" hangingPunct="1">
              <a:lnSpc>
                <a:spcPct val="90000"/>
              </a:lnSpc>
              <a:spcAft>
                <a:spcPts val="0"/>
              </a:spcAft>
              <a:buFont typeface="Wingdings" panose="05000000000000000000" pitchFamily="2" charset="2"/>
              <a:buNone/>
              <a:defRPr/>
            </a:pPr>
            <a:r>
              <a:rPr lang="en-GB" altLang="en-US" sz="1700" dirty="0"/>
              <a:t>Since the implementation of reforms proposed by Lord Woolf in the mid 1990s, civil cases fall into three categories. </a:t>
            </a:r>
          </a:p>
          <a:p>
            <a:pPr eaLnBrk="1" fontAlgn="auto" hangingPunct="1">
              <a:lnSpc>
                <a:spcPct val="90000"/>
              </a:lnSpc>
              <a:spcAft>
                <a:spcPts val="0"/>
              </a:spcAft>
              <a:buFont typeface="Wingdings" panose="05000000000000000000" pitchFamily="2" charset="2"/>
              <a:buNone/>
              <a:defRPr/>
            </a:pPr>
            <a:endParaRPr lang="en-GB" altLang="en-US" sz="1700" dirty="0"/>
          </a:p>
          <a:p>
            <a:pPr eaLnBrk="1" fontAlgn="auto" hangingPunct="1">
              <a:lnSpc>
                <a:spcPct val="90000"/>
              </a:lnSpc>
              <a:spcAft>
                <a:spcPts val="0"/>
              </a:spcAft>
              <a:buFont typeface="Wingdings 3" charset="2"/>
              <a:buChar char=""/>
              <a:defRPr/>
            </a:pPr>
            <a:r>
              <a:rPr lang="en-GB" altLang="en-US" sz="1700" u="sng" dirty="0"/>
              <a:t>The small claims track</a:t>
            </a:r>
            <a:r>
              <a:rPr lang="en-GB" altLang="en-US" sz="1700" dirty="0"/>
              <a:t> </a:t>
            </a:r>
          </a:p>
          <a:p>
            <a:pPr lvl="1" eaLnBrk="1" fontAlgn="auto" hangingPunct="1">
              <a:lnSpc>
                <a:spcPct val="90000"/>
              </a:lnSpc>
              <a:spcAft>
                <a:spcPts val="0"/>
              </a:spcAft>
              <a:buFont typeface="Wingdings 3" charset="2"/>
              <a:buChar char=""/>
              <a:defRPr/>
            </a:pPr>
            <a:r>
              <a:rPr lang="en-GB" altLang="en-US" sz="1700" dirty="0"/>
              <a:t>– claims under£10,000</a:t>
            </a:r>
          </a:p>
          <a:p>
            <a:pPr eaLnBrk="1" fontAlgn="auto" hangingPunct="1">
              <a:lnSpc>
                <a:spcPct val="90000"/>
              </a:lnSpc>
              <a:spcAft>
                <a:spcPts val="0"/>
              </a:spcAft>
              <a:buFont typeface="Wingdings" panose="05000000000000000000" pitchFamily="2" charset="2"/>
              <a:buNone/>
              <a:defRPr/>
            </a:pPr>
            <a:endParaRPr lang="en-GB" altLang="en-US" sz="1700" dirty="0"/>
          </a:p>
          <a:p>
            <a:pPr eaLnBrk="1" fontAlgn="auto" hangingPunct="1">
              <a:lnSpc>
                <a:spcPct val="90000"/>
              </a:lnSpc>
              <a:spcAft>
                <a:spcPts val="0"/>
              </a:spcAft>
              <a:buFont typeface="Wingdings 3" charset="2"/>
              <a:buChar char=""/>
              <a:defRPr/>
            </a:pPr>
            <a:r>
              <a:rPr lang="en-GB" altLang="en-US" sz="1700" u="sng" dirty="0"/>
              <a:t>The fast track</a:t>
            </a:r>
            <a:r>
              <a:rPr lang="en-GB" altLang="en-US" sz="1700" dirty="0"/>
              <a:t> </a:t>
            </a:r>
          </a:p>
          <a:p>
            <a:pPr lvl="1" eaLnBrk="1" fontAlgn="auto" hangingPunct="1">
              <a:lnSpc>
                <a:spcPct val="90000"/>
              </a:lnSpc>
              <a:spcAft>
                <a:spcPts val="0"/>
              </a:spcAft>
              <a:buFont typeface="Wingdings 3" charset="2"/>
              <a:buChar char=""/>
              <a:defRPr/>
            </a:pPr>
            <a:r>
              <a:rPr lang="en-GB" altLang="en-US" sz="1700" dirty="0"/>
              <a:t>– generally claims between £10,000-£25,000</a:t>
            </a:r>
          </a:p>
          <a:p>
            <a:pPr eaLnBrk="1" fontAlgn="auto" hangingPunct="1">
              <a:lnSpc>
                <a:spcPct val="90000"/>
              </a:lnSpc>
              <a:spcAft>
                <a:spcPts val="0"/>
              </a:spcAft>
              <a:buFont typeface="Wingdings" panose="05000000000000000000" pitchFamily="2" charset="2"/>
              <a:buNone/>
              <a:defRPr/>
            </a:pPr>
            <a:endParaRPr lang="en-GB" altLang="en-US" sz="1700" dirty="0"/>
          </a:p>
          <a:p>
            <a:pPr eaLnBrk="1" fontAlgn="auto" hangingPunct="1">
              <a:lnSpc>
                <a:spcPct val="90000"/>
              </a:lnSpc>
              <a:spcAft>
                <a:spcPts val="0"/>
              </a:spcAft>
              <a:buFont typeface="Wingdings 3" charset="2"/>
              <a:buChar char=""/>
              <a:defRPr/>
            </a:pPr>
            <a:r>
              <a:rPr lang="en-GB" altLang="en-US" sz="1700" u="sng" dirty="0"/>
              <a:t>The multi-track</a:t>
            </a:r>
            <a:r>
              <a:rPr lang="en-GB" altLang="en-US" sz="1700" dirty="0"/>
              <a:t> </a:t>
            </a:r>
          </a:p>
          <a:p>
            <a:pPr lvl="1" eaLnBrk="1" fontAlgn="auto" hangingPunct="1">
              <a:lnSpc>
                <a:spcPct val="90000"/>
              </a:lnSpc>
              <a:spcAft>
                <a:spcPts val="0"/>
              </a:spcAft>
              <a:buFont typeface="Wingdings 3" charset="2"/>
              <a:buChar char=""/>
              <a:defRPr/>
            </a:pPr>
            <a:r>
              <a:rPr lang="en-GB" altLang="en-US" sz="1700" dirty="0"/>
              <a:t>– claims over £25, 000 OR complex cases of lesser value</a:t>
            </a:r>
            <a:endParaRPr lang="en-US" altLang="en-US" sz="1700" dirty="0"/>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674" name="Rectangle 2">
            <a:extLst>
              <a:ext uri="{FF2B5EF4-FFF2-40B4-BE49-F238E27FC236}">
                <a16:creationId xmlns:a16="http://schemas.microsoft.com/office/drawing/2014/main" id="{6A43FA3D-9384-4852-BF7F-3816E6F978B7}"/>
              </a:ext>
            </a:extLst>
          </p:cNvPr>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County Court or High Court? What decides?</a:t>
            </a:r>
            <a:endParaRPr lang="en-US" altLang="en-US">
              <a:solidFill>
                <a:schemeClr val="bg1"/>
              </a:solidFill>
            </a:endParaRPr>
          </a:p>
        </p:txBody>
      </p:sp>
      <p:pic>
        <p:nvPicPr>
          <p:cNvPr id="2" name="Audio 1">
            <a:hlinkClick r:id="" action="ppaction://media"/>
            <a:extLst>
              <a:ext uri="{FF2B5EF4-FFF2-40B4-BE49-F238E27FC236}">
                <a16:creationId xmlns:a16="http://schemas.microsoft.com/office/drawing/2014/main" id="{40A4C16B-908D-43B1-96BD-EC8FBFF895D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p:transition advTm="2289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8AAC5872-F2E8-4E73-81E3-C2EC6372C6E0}"/>
              </a:ext>
            </a:extLst>
          </p:cNvPr>
          <p:cNvSpPr>
            <a:spLocks noGrp="1"/>
          </p:cNvSpPr>
          <p:nvPr>
            <p:ph type="title"/>
          </p:nvPr>
        </p:nvSpPr>
        <p:spPr/>
        <p:txBody>
          <a:bodyPr/>
          <a:lstStyle/>
          <a:p>
            <a:pPr eaLnBrk="1" hangingPunct="1"/>
            <a:r>
              <a:rPr lang="en-GB" altLang="en-US"/>
              <a:t>County Court</a:t>
            </a:r>
            <a:endParaRPr lang="en-US" altLang="en-US"/>
          </a:p>
        </p:txBody>
      </p:sp>
      <p:sp>
        <p:nvSpPr>
          <p:cNvPr id="29699" name="Rectangle 3">
            <a:extLst>
              <a:ext uri="{FF2B5EF4-FFF2-40B4-BE49-F238E27FC236}">
                <a16:creationId xmlns:a16="http://schemas.microsoft.com/office/drawing/2014/main" id="{36FB6EAB-A43B-42DB-A33E-889858F888D6}"/>
              </a:ext>
            </a:extLst>
          </p:cNvPr>
          <p:cNvSpPr>
            <a:spLocks noGrp="1"/>
          </p:cNvSpPr>
          <p:nvPr>
            <p:ph idx="1"/>
          </p:nvPr>
        </p:nvSpPr>
        <p:spPr/>
        <p:txBody>
          <a:bodyPr/>
          <a:lstStyle/>
          <a:p>
            <a:pPr marL="609600" indent="-609600" eaLnBrk="1" hangingPunct="1"/>
            <a:r>
              <a:rPr lang="en-GB" altLang="en-US" sz="2500"/>
              <a:t>With 218 county courts throughout England &amp; Wales, all but the most complicated civil cases are heard in the County Court. </a:t>
            </a:r>
          </a:p>
          <a:p>
            <a:pPr marL="609600" indent="-609600" eaLnBrk="1" hangingPunct="1"/>
            <a:endParaRPr lang="en-GB" altLang="en-US" sz="2500"/>
          </a:p>
          <a:p>
            <a:pPr marL="609600" indent="-609600" eaLnBrk="1" hangingPunct="1"/>
            <a:r>
              <a:rPr lang="en-GB" altLang="en-US" sz="2500"/>
              <a:t>Small claims track and fast track are heard in the County Court.</a:t>
            </a:r>
            <a:endParaRPr lang="en-US" altLang="en-US" sz="2500"/>
          </a:p>
        </p:txBody>
      </p:sp>
      <p:pic>
        <p:nvPicPr>
          <p:cNvPr id="2" name="Audio 1">
            <a:hlinkClick r:id="" action="ppaction://media"/>
            <a:extLst>
              <a:ext uri="{FF2B5EF4-FFF2-40B4-BE49-F238E27FC236}">
                <a16:creationId xmlns:a16="http://schemas.microsoft.com/office/drawing/2014/main" id="{86E20995-5D18-4BD2-9C9B-4B840FB67C5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80142"/>
    </mc:Choice>
    <mc:Fallback>
      <p:transition spd="slow" advTm="80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5" name="Straight Connector 134">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0722" name="Rectangle 2">
            <a:extLst>
              <a:ext uri="{FF2B5EF4-FFF2-40B4-BE49-F238E27FC236}">
                <a16:creationId xmlns:a16="http://schemas.microsoft.com/office/drawing/2014/main" id="{F0F35777-AC0F-4944-A698-00C73B1504B4}"/>
              </a:ext>
            </a:extLst>
          </p:cNvPr>
          <p:cNvSpPr>
            <a:spLocks noGrp="1"/>
          </p:cNvSpPr>
          <p:nvPr>
            <p:ph type="title"/>
          </p:nvPr>
        </p:nvSpPr>
        <p:spPr>
          <a:xfrm>
            <a:off x="482600" y="816638"/>
            <a:ext cx="2525519" cy="5224724"/>
          </a:xfrm>
        </p:spPr>
        <p:txBody>
          <a:bodyPr anchor="ctr">
            <a:normAutofit/>
          </a:bodyPr>
          <a:lstStyle/>
          <a:p>
            <a:pPr eaLnBrk="1" hangingPunct="1"/>
            <a:r>
              <a:rPr lang="en-GB" altLang="en-US"/>
              <a:t>County Court</a:t>
            </a:r>
            <a:endParaRPr lang="en-US" altLang="en-US"/>
          </a:p>
        </p:txBody>
      </p:sp>
      <p:sp>
        <p:nvSpPr>
          <p:cNvPr id="25603" name="Rectangle 3">
            <a:extLst>
              <a:ext uri="{FF2B5EF4-FFF2-40B4-BE49-F238E27FC236}">
                <a16:creationId xmlns:a16="http://schemas.microsoft.com/office/drawing/2014/main" id="{7EF1C71E-5FB3-421E-ABF8-F09281CE9693}"/>
              </a:ext>
            </a:extLst>
          </p:cNvPr>
          <p:cNvSpPr>
            <a:spLocks noGrp="1" noChangeArrowheads="1"/>
          </p:cNvSpPr>
          <p:nvPr>
            <p:ph idx="1"/>
          </p:nvPr>
        </p:nvSpPr>
        <p:spPr>
          <a:xfrm>
            <a:off x="3490721" y="816638"/>
            <a:ext cx="3464779" cy="5224724"/>
          </a:xfrm>
        </p:spPr>
        <p:txBody>
          <a:bodyPr rtlCol="0" anchor="ctr">
            <a:normAutofit/>
          </a:bodyPr>
          <a:lstStyle/>
          <a:p>
            <a:pPr eaLnBrk="1" fontAlgn="auto" hangingPunct="1">
              <a:spcAft>
                <a:spcPts val="0"/>
              </a:spcAft>
              <a:buFont typeface="Wingdings 3" charset="2"/>
              <a:buChar char=""/>
              <a:defRPr/>
            </a:pPr>
            <a:r>
              <a:rPr lang="en-GB" altLang="en-US"/>
              <a:t>County Courts have jurisdiction over the following types of cases:</a:t>
            </a:r>
          </a:p>
          <a:p>
            <a:pPr eaLnBrk="1" fontAlgn="auto" hangingPunct="1">
              <a:spcAft>
                <a:spcPts val="0"/>
              </a:spcAft>
              <a:buFont typeface="Wingdings 3" charset="2"/>
              <a:buChar char=""/>
              <a:defRPr/>
            </a:pPr>
            <a:r>
              <a:rPr lang="en-GB" altLang="en-US"/>
              <a:t>claims under contract and tort (with the three ‘tracks’ determining how each case is dealt with)</a:t>
            </a:r>
          </a:p>
          <a:p>
            <a:pPr eaLnBrk="1" fontAlgn="auto" hangingPunct="1">
              <a:spcAft>
                <a:spcPts val="0"/>
              </a:spcAft>
              <a:buFont typeface="Wingdings 3" charset="2"/>
              <a:buChar char=""/>
              <a:defRPr/>
            </a:pPr>
            <a:r>
              <a:rPr lang="en-GB" altLang="en-US"/>
              <a:t>Disputes over partnerships, trusts and inheritance up to a value of £30,000</a:t>
            </a:r>
          </a:p>
          <a:p>
            <a:pPr eaLnBrk="1" fontAlgn="auto" hangingPunct="1">
              <a:spcAft>
                <a:spcPts val="0"/>
              </a:spcAft>
              <a:buFont typeface="Wingdings 3" charset="2"/>
              <a:buChar char=""/>
              <a:defRPr/>
            </a:pPr>
            <a:r>
              <a:rPr lang="en-GB" altLang="en-US"/>
              <a:t>Matrimonial matters, including divorces and a range of orders in relation to children</a:t>
            </a:r>
            <a:endParaRPr lang="en-US" altLang="en-US"/>
          </a:p>
        </p:txBody>
      </p:sp>
      <p:pic>
        <p:nvPicPr>
          <p:cNvPr id="2" name="Audio 1">
            <a:hlinkClick r:id="" action="ppaction://media"/>
            <a:extLst>
              <a:ext uri="{FF2B5EF4-FFF2-40B4-BE49-F238E27FC236}">
                <a16:creationId xmlns:a16="http://schemas.microsoft.com/office/drawing/2014/main" id="{0B3C3132-6237-4054-BBEA-82089A32FE3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395"/>
    </mc:Choice>
    <mc:Fallback>
      <p:transition spd="slow" advTm="63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46" name="Rectangle 2">
            <a:extLst>
              <a:ext uri="{FF2B5EF4-FFF2-40B4-BE49-F238E27FC236}">
                <a16:creationId xmlns:a16="http://schemas.microsoft.com/office/drawing/2014/main" id="{97770969-CF49-42D0-99F7-CFF7125EB8BD}"/>
              </a:ext>
            </a:extLst>
          </p:cNvPr>
          <p:cNvSpPr>
            <a:spLocks noGrp="1"/>
          </p:cNvSpPr>
          <p:nvPr>
            <p:ph type="title"/>
          </p:nvPr>
        </p:nvSpPr>
        <p:spPr>
          <a:xfrm>
            <a:off x="489360" y="1382486"/>
            <a:ext cx="2660686" cy="4093028"/>
          </a:xfrm>
        </p:spPr>
        <p:txBody>
          <a:bodyPr anchor="ctr">
            <a:normAutofit/>
          </a:bodyPr>
          <a:lstStyle/>
          <a:p>
            <a:pPr eaLnBrk="1" hangingPunct="1"/>
            <a:r>
              <a:rPr lang="en-GB" altLang="en-US" sz="3800"/>
              <a:t>High Court</a:t>
            </a:r>
            <a:endParaRPr lang="en-US" altLang="en-US" sz="3800"/>
          </a:p>
        </p:txBody>
      </p:sp>
      <p:grpSp>
        <p:nvGrpSpPr>
          <p:cNvPr id="75" name="Group 74">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6950" y="-8467"/>
            <a:ext cx="3575050" cy="6866467"/>
            <a:chOff x="7425267" y="-8467"/>
            <a:chExt cx="4766733" cy="6866467"/>
          </a:xfrm>
        </p:grpSpPr>
        <p:cxnSp>
          <p:nvCxnSpPr>
            <p:cNvPr id="76" name="Straight Connector 75">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78"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86" name="Rectangle 85">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289" y="0"/>
            <a:ext cx="46607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1749" name="Rectangle 3">
            <a:extLst>
              <a:ext uri="{FF2B5EF4-FFF2-40B4-BE49-F238E27FC236}">
                <a16:creationId xmlns:a16="http://schemas.microsoft.com/office/drawing/2014/main" id="{D6B0AEFB-5693-4153-9A45-D6AF48A347F4}"/>
              </a:ext>
            </a:extLst>
          </p:cNvPr>
          <p:cNvGraphicFramePr>
            <a:graphicFrameLocks noGrp="1"/>
          </p:cNvGraphicFramePr>
          <p:nvPr>
            <p:ph idx="1"/>
            <p:extLst>
              <p:ext uri="{D42A27DB-BD31-4B8C-83A1-F6EECF244321}">
                <p14:modId xmlns:p14="http://schemas.microsoft.com/office/powerpoint/2010/main" val="1954818556"/>
              </p:ext>
            </p:extLst>
          </p:nvPr>
        </p:nvGraphicFramePr>
        <p:xfrm>
          <a:off x="3687414" y="944563"/>
          <a:ext cx="4971603" cy="49795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 name="Audio 1">
            <a:hlinkClick r:id="" action="ppaction://media"/>
            <a:extLst>
              <a:ext uri="{FF2B5EF4-FFF2-40B4-BE49-F238E27FC236}">
                <a16:creationId xmlns:a16="http://schemas.microsoft.com/office/drawing/2014/main" id="{3F9D217F-DA48-45EB-8772-D3D4756A85EE}"/>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9763"/>
    </mc:Choice>
    <mc:Fallback>
      <p:transition spd="slow" advTm="69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2"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2770" name="Rectangle 2">
            <a:extLst>
              <a:ext uri="{FF2B5EF4-FFF2-40B4-BE49-F238E27FC236}">
                <a16:creationId xmlns:a16="http://schemas.microsoft.com/office/drawing/2014/main" id="{62077AD9-5C6D-44D5-AB0F-BEB697118057}"/>
              </a:ext>
            </a:extLst>
          </p:cNvPr>
          <p:cNvSpPr>
            <a:spLocks noGrp="1"/>
          </p:cNvSpPr>
          <p:nvPr>
            <p:ph type="title"/>
          </p:nvPr>
        </p:nvSpPr>
        <p:spPr>
          <a:xfrm>
            <a:off x="482600" y="816638"/>
            <a:ext cx="2525519" cy="5224724"/>
          </a:xfrm>
        </p:spPr>
        <p:txBody>
          <a:bodyPr anchor="ctr">
            <a:normAutofit/>
          </a:bodyPr>
          <a:lstStyle/>
          <a:p>
            <a:pPr eaLnBrk="1" hangingPunct="1"/>
            <a:r>
              <a:rPr lang="en-GB" altLang="en-US"/>
              <a:t>High Court</a:t>
            </a:r>
            <a:endParaRPr lang="en-US" altLang="en-US"/>
          </a:p>
        </p:txBody>
      </p:sp>
      <p:sp>
        <p:nvSpPr>
          <p:cNvPr id="32771" name="Rectangle 3">
            <a:extLst>
              <a:ext uri="{FF2B5EF4-FFF2-40B4-BE49-F238E27FC236}">
                <a16:creationId xmlns:a16="http://schemas.microsoft.com/office/drawing/2014/main" id="{27E6E85D-3B0F-436D-B286-7120248095E7}"/>
              </a:ext>
            </a:extLst>
          </p:cNvPr>
          <p:cNvSpPr>
            <a:spLocks noGrp="1"/>
          </p:cNvSpPr>
          <p:nvPr>
            <p:ph idx="1"/>
          </p:nvPr>
        </p:nvSpPr>
        <p:spPr>
          <a:xfrm>
            <a:off x="3490721" y="816638"/>
            <a:ext cx="3464779" cy="5224724"/>
          </a:xfrm>
        </p:spPr>
        <p:txBody>
          <a:bodyPr anchor="ctr">
            <a:normAutofit/>
          </a:bodyPr>
          <a:lstStyle/>
          <a:p>
            <a:pPr eaLnBrk="1" hangingPunct="1"/>
            <a:r>
              <a:rPr lang="en-GB" altLang="en-US" b="1"/>
              <a:t>Queen’s Bench Division</a:t>
            </a:r>
            <a:r>
              <a:rPr lang="en-GB" altLang="en-US"/>
              <a:t>: </a:t>
            </a:r>
          </a:p>
          <a:p>
            <a:pPr eaLnBrk="1" hangingPunct="1"/>
            <a:endParaRPr lang="en-GB" altLang="en-US"/>
          </a:p>
          <a:p>
            <a:pPr eaLnBrk="1" hangingPunct="1"/>
            <a:endParaRPr lang="en-GB" altLang="en-US"/>
          </a:p>
          <a:p>
            <a:pPr eaLnBrk="1" hangingPunct="1"/>
            <a:r>
              <a:rPr lang="en-GB" altLang="en-US" b="1"/>
              <a:t>Family Division</a:t>
            </a:r>
          </a:p>
          <a:p>
            <a:pPr eaLnBrk="1" hangingPunct="1"/>
            <a:endParaRPr lang="en-GB" altLang="en-US" b="1"/>
          </a:p>
          <a:p>
            <a:pPr eaLnBrk="1" hangingPunct="1"/>
            <a:endParaRPr lang="en-GB" altLang="en-US" b="1"/>
          </a:p>
          <a:p>
            <a:pPr eaLnBrk="1" hangingPunct="1"/>
            <a:r>
              <a:rPr lang="en-GB" altLang="en-US" b="1"/>
              <a:t>Chancery Division</a:t>
            </a:r>
          </a:p>
          <a:p>
            <a:pPr eaLnBrk="1" hangingPunct="1">
              <a:buFont typeface="Wingdings" panose="05000000000000000000" pitchFamily="2" charset="2"/>
              <a:buNone/>
            </a:pPr>
            <a:endParaRPr lang="en-GB" altLang="en-US" b="1"/>
          </a:p>
          <a:p>
            <a:pPr eaLnBrk="1" hangingPunct="1"/>
            <a:endParaRPr lang="en-US" altLang="en-US" b="1"/>
          </a:p>
        </p:txBody>
      </p:sp>
      <p:pic>
        <p:nvPicPr>
          <p:cNvPr id="2" name="Audio 1">
            <a:hlinkClick r:id="" action="ppaction://media"/>
            <a:extLst>
              <a:ext uri="{FF2B5EF4-FFF2-40B4-BE49-F238E27FC236}">
                <a16:creationId xmlns:a16="http://schemas.microsoft.com/office/drawing/2014/main" id="{6D1FB1CA-F1EA-4A3E-A78E-35335EAD460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3756"/>
    </mc:Choice>
    <mc:Fallback>
      <p:transition spd="slow" advTm="13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E67BD033-4A44-42EA-82EC-F15371D187A3}"/>
              </a:ext>
            </a:extLst>
          </p:cNvPr>
          <p:cNvSpPr>
            <a:spLocks noGrp="1"/>
          </p:cNvSpPr>
          <p:nvPr>
            <p:ph type="title"/>
          </p:nvPr>
        </p:nvSpPr>
        <p:spPr/>
        <p:txBody>
          <a:bodyPr/>
          <a:lstStyle/>
          <a:p>
            <a:pPr eaLnBrk="1" hangingPunct="1"/>
            <a:r>
              <a:rPr lang="en-GB" altLang="en-US"/>
              <a:t>High Court</a:t>
            </a:r>
            <a:endParaRPr lang="en-US" altLang="en-US"/>
          </a:p>
        </p:txBody>
      </p:sp>
      <p:sp>
        <p:nvSpPr>
          <p:cNvPr id="28675" name="Rectangle 3">
            <a:extLst>
              <a:ext uri="{FF2B5EF4-FFF2-40B4-BE49-F238E27FC236}">
                <a16:creationId xmlns:a16="http://schemas.microsoft.com/office/drawing/2014/main" id="{BB41A800-17DD-4F94-8FC5-7BB63BDB5EF3}"/>
              </a:ext>
            </a:extLst>
          </p:cNvPr>
          <p:cNvSpPr>
            <a:spLocks noGrp="1" noChangeArrowheads="1"/>
          </p:cNvSpPr>
          <p:nvPr>
            <p:ph idx="1"/>
          </p:nvPr>
        </p:nvSpPr>
        <p:spPr/>
        <p:txBody>
          <a:bodyPr rtlCol="0">
            <a:normAutofit lnSpcReduction="10000"/>
          </a:bodyPr>
          <a:lstStyle/>
          <a:p>
            <a:pPr algn="ctr" eaLnBrk="1" fontAlgn="auto" hangingPunct="1">
              <a:spcAft>
                <a:spcPts val="0"/>
              </a:spcAft>
              <a:buFont typeface="Wingdings" panose="05000000000000000000" pitchFamily="2" charset="2"/>
              <a:buNone/>
              <a:defRPr/>
            </a:pPr>
            <a:r>
              <a:rPr lang="en-GB" altLang="en-US" sz="2500" b="1" u="sng">
                <a:solidFill>
                  <a:schemeClr val="tx1">
                    <a:lumMod val="75000"/>
                    <a:lumOff val="25000"/>
                  </a:schemeClr>
                </a:solidFill>
              </a:rPr>
              <a:t>DIVISIONAL COURTS</a:t>
            </a:r>
          </a:p>
          <a:p>
            <a:pPr eaLnBrk="1" fontAlgn="auto" hangingPunct="1">
              <a:spcAft>
                <a:spcPts val="0"/>
              </a:spcAft>
              <a:buFont typeface="Wingdings" panose="05000000000000000000" pitchFamily="2" charset="2"/>
              <a:buNone/>
              <a:defRPr/>
            </a:pPr>
            <a:r>
              <a:rPr lang="en-GB" altLang="en-US" sz="2500">
                <a:solidFill>
                  <a:schemeClr val="tx1">
                    <a:lumMod val="75000"/>
                    <a:lumOff val="25000"/>
                  </a:schemeClr>
                </a:solidFill>
              </a:rPr>
              <a:t>  It is important to appreciate that, so far, the </a:t>
            </a:r>
            <a:r>
              <a:rPr lang="en-GB" altLang="en-US" sz="2500" b="1" u="sng">
                <a:solidFill>
                  <a:schemeClr val="tx1">
                    <a:lumMod val="75000"/>
                    <a:lumOff val="25000"/>
                  </a:schemeClr>
                </a:solidFill>
              </a:rPr>
              <a:t>first instance</a:t>
            </a:r>
            <a:r>
              <a:rPr lang="en-GB" altLang="en-US" sz="2500" b="1">
                <a:solidFill>
                  <a:schemeClr val="tx1">
                    <a:lumMod val="75000"/>
                    <a:lumOff val="25000"/>
                  </a:schemeClr>
                </a:solidFill>
              </a:rPr>
              <a:t> </a:t>
            </a:r>
            <a:r>
              <a:rPr lang="en-GB" altLang="en-US" sz="2500">
                <a:solidFill>
                  <a:schemeClr val="tx1">
                    <a:lumMod val="75000"/>
                    <a:lumOff val="25000"/>
                  </a:schemeClr>
                </a:solidFill>
              </a:rPr>
              <a:t>jurisdiction of the various divisions of the High Court has been set out. </a:t>
            </a:r>
          </a:p>
          <a:p>
            <a:pPr eaLnBrk="1" fontAlgn="auto" hangingPunct="1">
              <a:spcAft>
                <a:spcPts val="0"/>
              </a:spcAft>
              <a:buFont typeface="Wingdings" panose="05000000000000000000" pitchFamily="2" charset="2"/>
              <a:buNone/>
              <a:defRPr/>
            </a:pPr>
            <a:r>
              <a:rPr lang="en-GB" altLang="en-US" sz="2500">
                <a:solidFill>
                  <a:schemeClr val="tx1">
                    <a:lumMod val="75000"/>
                    <a:lumOff val="25000"/>
                  </a:schemeClr>
                </a:solidFill>
              </a:rPr>
              <a:t>    You should also be aware that each of these divisions also has an </a:t>
            </a:r>
            <a:r>
              <a:rPr lang="en-GB" altLang="en-US" sz="2500" b="1" u="sng">
                <a:solidFill>
                  <a:schemeClr val="tx1">
                    <a:lumMod val="75000"/>
                    <a:lumOff val="25000"/>
                  </a:schemeClr>
                </a:solidFill>
              </a:rPr>
              <a:t>appellate jurisdiction</a:t>
            </a:r>
            <a:r>
              <a:rPr lang="en-GB" altLang="en-US" sz="2500">
                <a:solidFill>
                  <a:schemeClr val="tx1">
                    <a:lumMod val="75000"/>
                    <a:lumOff val="25000"/>
                  </a:schemeClr>
                </a:solidFill>
              </a:rPr>
              <a:t>, that each has the power to reconsider cases originally tried in another court or by another body. </a:t>
            </a:r>
            <a:endParaRPr lang="en-US" altLang="en-US" sz="2500">
              <a:solidFill>
                <a:schemeClr val="tx1">
                  <a:lumMod val="75000"/>
                  <a:lumOff val="25000"/>
                </a:schemeClr>
              </a:solidFill>
            </a:endParaRPr>
          </a:p>
        </p:txBody>
      </p:sp>
      <p:pic>
        <p:nvPicPr>
          <p:cNvPr id="2" name="Audio 1">
            <a:hlinkClick r:id="" action="ppaction://media"/>
            <a:extLst>
              <a:ext uri="{FF2B5EF4-FFF2-40B4-BE49-F238E27FC236}">
                <a16:creationId xmlns:a16="http://schemas.microsoft.com/office/drawing/2014/main" id="{1FBF2630-C827-4929-B272-8C6F47D65E8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6922"/>
    </mc:Choice>
    <mc:Fallback>
      <p:transition spd="slow" advTm="269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819" name="Rectangle 3">
            <a:extLst>
              <a:ext uri="{FF2B5EF4-FFF2-40B4-BE49-F238E27FC236}">
                <a16:creationId xmlns:a16="http://schemas.microsoft.com/office/drawing/2014/main" id="{A2DBAC90-3B0E-4AFD-A54B-5DC6DA94758C}"/>
              </a:ext>
            </a:extLst>
          </p:cNvPr>
          <p:cNvSpPr>
            <a:spLocks noGrp="1"/>
          </p:cNvSpPr>
          <p:nvPr>
            <p:ph idx="1"/>
          </p:nvPr>
        </p:nvSpPr>
        <p:spPr>
          <a:xfrm>
            <a:off x="508000" y="1253067"/>
            <a:ext cx="4616450" cy="4351866"/>
          </a:xfrm>
        </p:spPr>
        <p:txBody>
          <a:bodyPr anchor="ctr">
            <a:normAutofit/>
          </a:bodyPr>
          <a:lstStyle/>
          <a:p>
            <a:pPr eaLnBrk="1" hangingPunct="1"/>
            <a:r>
              <a:rPr lang="en-GB" altLang="en-US"/>
              <a:t>The ELS operates a 2 tier level of appeal</a:t>
            </a:r>
          </a:p>
          <a:p>
            <a:pPr eaLnBrk="1" hangingPunct="1"/>
            <a:endParaRPr lang="en-GB" altLang="en-US"/>
          </a:p>
          <a:p>
            <a:pPr eaLnBrk="1" hangingPunct="1"/>
            <a:endParaRPr lang="en-GB" altLang="en-US"/>
          </a:p>
          <a:p>
            <a:pPr eaLnBrk="1" hangingPunct="1"/>
            <a:r>
              <a:rPr lang="en-GB" altLang="en-US"/>
              <a:t>Court of Appeal</a:t>
            </a:r>
          </a:p>
          <a:p>
            <a:pPr eaLnBrk="1" hangingPunct="1"/>
            <a:endParaRPr lang="en-GB" altLang="en-US"/>
          </a:p>
          <a:p>
            <a:pPr eaLnBrk="1" hangingPunct="1"/>
            <a:r>
              <a:rPr lang="en-GB" altLang="en-US"/>
              <a:t>Supreme Court/House of Lords</a:t>
            </a:r>
            <a:endParaRPr lang="en-US" altLang="en-US"/>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818" name="Rectangle 2">
            <a:extLst>
              <a:ext uri="{FF2B5EF4-FFF2-40B4-BE49-F238E27FC236}">
                <a16:creationId xmlns:a16="http://schemas.microsoft.com/office/drawing/2014/main" id="{13529434-6984-4662-A321-914D01F1B007}"/>
              </a:ext>
            </a:extLst>
          </p:cNvPr>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Appellate Courts</a:t>
            </a:r>
            <a:endParaRPr lang="en-US" altLang="en-US">
              <a:solidFill>
                <a:schemeClr val="bg1"/>
              </a:solidFill>
            </a:endParaRPr>
          </a:p>
        </p:txBody>
      </p:sp>
      <p:pic>
        <p:nvPicPr>
          <p:cNvPr id="2" name="Audio 1">
            <a:hlinkClick r:id="" action="ppaction://media"/>
            <a:extLst>
              <a:ext uri="{FF2B5EF4-FFF2-40B4-BE49-F238E27FC236}">
                <a16:creationId xmlns:a16="http://schemas.microsoft.com/office/drawing/2014/main" id="{BEB29DF2-019C-4D53-945E-86FBEF08678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1248"/>
    </mc:Choice>
    <mc:Fallback>
      <p:transition spd="slow" advTm="412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2"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5842" name="Rectangle 2">
            <a:extLst>
              <a:ext uri="{FF2B5EF4-FFF2-40B4-BE49-F238E27FC236}">
                <a16:creationId xmlns:a16="http://schemas.microsoft.com/office/drawing/2014/main" id="{4F9B525C-5907-46B2-8D0F-86C0FEE5B0EC}"/>
              </a:ext>
            </a:extLst>
          </p:cNvPr>
          <p:cNvSpPr>
            <a:spLocks noGrp="1"/>
          </p:cNvSpPr>
          <p:nvPr>
            <p:ph type="title"/>
          </p:nvPr>
        </p:nvSpPr>
        <p:spPr>
          <a:xfrm>
            <a:off x="482600" y="816638"/>
            <a:ext cx="2525519" cy="5224724"/>
          </a:xfrm>
        </p:spPr>
        <p:txBody>
          <a:bodyPr anchor="ctr">
            <a:normAutofit/>
          </a:bodyPr>
          <a:lstStyle/>
          <a:p>
            <a:pPr eaLnBrk="1" hangingPunct="1"/>
            <a:r>
              <a:rPr lang="en-GB" altLang="en-US"/>
              <a:t>Court of Appeal</a:t>
            </a:r>
            <a:endParaRPr lang="en-US" altLang="en-US"/>
          </a:p>
        </p:txBody>
      </p:sp>
      <p:sp>
        <p:nvSpPr>
          <p:cNvPr id="35843" name="Rectangle 3">
            <a:extLst>
              <a:ext uri="{FF2B5EF4-FFF2-40B4-BE49-F238E27FC236}">
                <a16:creationId xmlns:a16="http://schemas.microsoft.com/office/drawing/2014/main" id="{9A2142E2-0FDA-44F3-96B8-4AFC64E79A98}"/>
              </a:ext>
            </a:extLst>
          </p:cNvPr>
          <p:cNvSpPr>
            <a:spLocks noGrp="1"/>
          </p:cNvSpPr>
          <p:nvPr>
            <p:ph idx="1"/>
          </p:nvPr>
        </p:nvSpPr>
        <p:spPr>
          <a:xfrm>
            <a:off x="3490721" y="816638"/>
            <a:ext cx="3464779" cy="5224724"/>
          </a:xfrm>
        </p:spPr>
        <p:txBody>
          <a:bodyPr anchor="ctr">
            <a:normAutofit/>
          </a:bodyPr>
          <a:lstStyle/>
          <a:p>
            <a:pPr eaLnBrk="1" hangingPunct="1">
              <a:buFont typeface="Wingdings" panose="05000000000000000000" pitchFamily="2" charset="2"/>
              <a:buNone/>
            </a:pPr>
            <a:r>
              <a:rPr lang="en-GB" altLang="en-US"/>
              <a:t>Consists of </a:t>
            </a:r>
            <a:r>
              <a:rPr lang="en-GB" altLang="en-US" b="1"/>
              <a:t>two divisions</a:t>
            </a:r>
            <a:r>
              <a:rPr lang="en-GB" altLang="en-US"/>
              <a:t>: </a:t>
            </a:r>
          </a:p>
          <a:p>
            <a:pPr eaLnBrk="1" hangingPunct="1"/>
            <a:r>
              <a:rPr lang="en-GB" altLang="en-US" b="1"/>
              <a:t>Criminal Division</a:t>
            </a:r>
            <a:r>
              <a:rPr lang="en-GB" altLang="en-US"/>
              <a:t> </a:t>
            </a:r>
          </a:p>
          <a:p>
            <a:pPr eaLnBrk="1" hangingPunct="1"/>
            <a:r>
              <a:rPr lang="en-GB" altLang="en-US" b="1"/>
              <a:t>Civil Division</a:t>
            </a:r>
            <a:r>
              <a:rPr lang="en-GB" altLang="en-US"/>
              <a:t> </a:t>
            </a:r>
          </a:p>
          <a:p>
            <a:pPr eaLnBrk="1" hangingPunct="1">
              <a:buFont typeface="Wingdings" panose="05000000000000000000" pitchFamily="2" charset="2"/>
              <a:buNone/>
            </a:pPr>
            <a:endParaRPr lang="en-GB" altLang="en-US"/>
          </a:p>
          <a:p>
            <a:pPr eaLnBrk="1" hangingPunct="1"/>
            <a:r>
              <a:rPr lang="en-GB" altLang="en-US"/>
              <a:t>This arrangement came into operation on October 1st 1966 as a result of the </a:t>
            </a:r>
            <a:r>
              <a:rPr lang="en-GB" altLang="en-US" u="sng"/>
              <a:t>Criminal Appeal Act 1966</a:t>
            </a:r>
            <a:r>
              <a:rPr lang="en-GB" altLang="en-US"/>
              <a:t>. </a:t>
            </a:r>
            <a:endParaRPr lang="en-US" altLang="en-US"/>
          </a:p>
        </p:txBody>
      </p:sp>
      <p:pic>
        <p:nvPicPr>
          <p:cNvPr id="2" name="Audio 1">
            <a:hlinkClick r:id="" action="ppaction://media"/>
            <a:extLst>
              <a:ext uri="{FF2B5EF4-FFF2-40B4-BE49-F238E27FC236}">
                <a16:creationId xmlns:a16="http://schemas.microsoft.com/office/drawing/2014/main" id="{1304DC95-23FD-413E-9A9F-05B2EC62ED6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126"/>
    </mc:Choice>
    <mc:Fallback>
      <p:transition spd="slow" advTm="151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867" name="Rectangle 3">
            <a:extLst>
              <a:ext uri="{FF2B5EF4-FFF2-40B4-BE49-F238E27FC236}">
                <a16:creationId xmlns:a16="http://schemas.microsoft.com/office/drawing/2014/main" id="{7FFD24BA-61F9-4111-A5B2-4D2A119AC1DE}"/>
              </a:ext>
            </a:extLst>
          </p:cNvPr>
          <p:cNvSpPr>
            <a:spLocks noGrp="1"/>
          </p:cNvSpPr>
          <p:nvPr>
            <p:ph idx="1"/>
          </p:nvPr>
        </p:nvSpPr>
        <p:spPr>
          <a:xfrm>
            <a:off x="508000" y="1253067"/>
            <a:ext cx="4616450" cy="4351866"/>
          </a:xfrm>
        </p:spPr>
        <p:txBody>
          <a:bodyPr anchor="ctr">
            <a:normAutofit/>
          </a:bodyPr>
          <a:lstStyle/>
          <a:p>
            <a:pPr eaLnBrk="1" hangingPunct="1"/>
            <a:r>
              <a:rPr lang="en-GB" altLang="en-US"/>
              <a:t>The Civil Division hears about 1000 appeals each year from the High Court as well as from the County Courts and a few more specialised courts and tribunals.</a:t>
            </a:r>
          </a:p>
          <a:p>
            <a:pPr eaLnBrk="1" hangingPunct="1"/>
            <a:endParaRPr lang="en-GB" altLang="en-US"/>
          </a:p>
          <a:p>
            <a:pPr eaLnBrk="1" hangingPunct="1"/>
            <a:r>
              <a:rPr lang="en-GB" altLang="en-US"/>
              <a:t>Master of the Rolls</a:t>
            </a:r>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866" name="Rectangle 2">
            <a:extLst>
              <a:ext uri="{FF2B5EF4-FFF2-40B4-BE49-F238E27FC236}">
                <a16:creationId xmlns:a16="http://schemas.microsoft.com/office/drawing/2014/main" id="{85B8D63C-6327-4770-BDB1-2978D64F7371}"/>
              </a:ext>
            </a:extLst>
          </p:cNvPr>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Court of Appeal Civil Division</a:t>
            </a:r>
            <a:endParaRPr lang="en-US" altLang="en-US">
              <a:solidFill>
                <a:schemeClr val="bg1"/>
              </a:solidFill>
            </a:endParaRPr>
          </a:p>
        </p:txBody>
      </p:sp>
      <p:pic>
        <p:nvPicPr>
          <p:cNvPr id="2" name="Audio 1">
            <a:hlinkClick r:id="" action="ppaction://media"/>
            <a:extLst>
              <a:ext uri="{FF2B5EF4-FFF2-40B4-BE49-F238E27FC236}">
                <a16:creationId xmlns:a16="http://schemas.microsoft.com/office/drawing/2014/main" id="{4471953D-9DAC-4B74-8D2D-5B386010BEB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3470"/>
    </mc:Choice>
    <mc:Fallback>
      <p:transition spd="slow" advTm="634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2" name="Straight Connector 71">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81353"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7890" name="Rectangle 2">
            <a:extLst>
              <a:ext uri="{FF2B5EF4-FFF2-40B4-BE49-F238E27FC236}">
                <a16:creationId xmlns:a16="http://schemas.microsoft.com/office/drawing/2014/main" id="{6EA6A06E-4B64-4991-921C-3C4C72CAE544}"/>
              </a:ext>
            </a:extLst>
          </p:cNvPr>
          <p:cNvSpPr>
            <a:spLocks noGrp="1"/>
          </p:cNvSpPr>
          <p:nvPr>
            <p:ph type="title"/>
          </p:nvPr>
        </p:nvSpPr>
        <p:spPr>
          <a:xfrm>
            <a:off x="482600" y="816638"/>
            <a:ext cx="2525519" cy="5224724"/>
          </a:xfrm>
        </p:spPr>
        <p:txBody>
          <a:bodyPr anchor="ctr">
            <a:normAutofit/>
          </a:bodyPr>
          <a:lstStyle/>
          <a:p>
            <a:pPr eaLnBrk="1" hangingPunct="1"/>
            <a:r>
              <a:rPr lang="en-GB" altLang="en-US"/>
              <a:t>Court of Appeal Criminal Division</a:t>
            </a:r>
            <a:endParaRPr lang="en-US" altLang="en-US"/>
          </a:p>
        </p:txBody>
      </p:sp>
      <p:sp>
        <p:nvSpPr>
          <p:cNvPr id="37891" name="Rectangle 3">
            <a:extLst>
              <a:ext uri="{FF2B5EF4-FFF2-40B4-BE49-F238E27FC236}">
                <a16:creationId xmlns:a16="http://schemas.microsoft.com/office/drawing/2014/main" id="{79A65078-DAFB-4E46-92B8-04DAAD07FCAF}"/>
              </a:ext>
            </a:extLst>
          </p:cNvPr>
          <p:cNvSpPr>
            <a:spLocks noGrp="1"/>
          </p:cNvSpPr>
          <p:nvPr>
            <p:ph idx="1"/>
          </p:nvPr>
        </p:nvSpPr>
        <p:spPr>
          <a:xfrm>
            <a:off x="3490721" y="816638"/>
            <a:ext cx="3464779" cy="5224724"/>
          </a:xfrm>
        </p:spPr>
        <p:txBody>
          <a:bodyPr anchor="ctr">
            <a:normAutofit/>
          </a:bodyPr>
          <a:lstStyle/>
          <a:p>
            <a:pPr eaLnBrk="1" hangingPunct="1"/>
            <a:r>
              <a:rPr lang="en-GB" altLang="en-US"/>
              <a:t>The Criminal Division deals with approx 2,000 appeals mostly against sentence not conviction</a:t>
            </a:r>
          </a:p>
          <a:p>
            <a:pPr eaLnBrk="1" hangingPunct="1">
              <a:buFont typeface="Wingdings" panose="05000000000000000000" pitchFamily="2" charset="2"/>
              <a:buNone/>
            </a:pPr>
            <a:endParaRPr lang="en-GB" altLang="en-US"/>
          </a:p>
          <a:p>
            <a:pPr eaLnBrk="1" hangingPunct="1"/>
            <a:r>
              <a:rPr lang="en-GB" altLang="en-US"/>
              <a:t>Manned by High Court as well as appeal judges.</a:t>
            </a:r>
          </a:p>
          <a:p>
            <a:pPr eaLnBrk="1" hangingPunct="1"/>
            <a:endParaRPr lang="en-GB" altLang="en-US"/>
          </a:p>
          <a:p>
            <a:pPr eaLnBrk="1" hangingPunct="1"/>
            <a:r>
              <a:rPr lang="en-GB" altLang="en-US"/>
              <a:t>Lord Chief Justice</a:t>
            </a:r>
            <a:endParaRPr lang="en-US" altLang="en-US"/>
          </a:p>
          <a:p>
            <a:pPr eaLnBrk="1" hangingPunct="1"/>
            <a:endParaRPr lang="en-US" altLang="en-US"/>
          </a:p>
        </p:txBody>
      </p:sp>
      <p:pic>
        <p:nvPicPr>
          <p:cNvPr id="2" name="Audio 1">
            <a:hlinkClick r:id="" action="ppaction://media"/>
            <a:extLst>
              <a:ext uri="{FF2B5EF4-FFF2-40B4-BE49-F238E27FC236}">
                <a16:creationId xmlns:a16="http://schemas.microsoft.com/office/drawing/2014/main" id="{88B81CE1-09FA-45C6-B509-5BC0E4B5F3F5}"/>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3369"/>
    </mc:Choice>
    <mc:Fallback>
      <p:transition spd="slow" advTm="233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95" name="Rectangle 3">
            <a:extLst>
              <a:ext uri="{FF2B5EF4-FFF2-40B4-BE49-F238E27FC236}">
                <a16:creationId xmlns:a16="http://schemas.microsoft.com/office/drawing/2014/main" id="{3A1C5650-4754-4B4E-BD45-BE64F4F622A5}"/>
              </a:ext>
            </a:extLst>
          </p:cNvPr>
          <p:cNvSpPr>
            <a:spLocks noGrp="1" noChangeArrowheads="1"/>
          </p:cNvSpPr>
          <p:nvPr>
            <p:ph idx="1"/>
          </p:nvPr>
        </p:nvSpPr>
        <p:spPr>
          <a:xfrm>
            <a:off x="508000" y="1253067"/>
            <a:ext cx="4616450" cy="4351866"/>
          </a:xfrm>
        </p:spPr>
        <p:txBody>
          <a:bodyPr rtlCol="0" anchor="ctr">
            <a:normAutofit/>
          </a:bodyPr>
          <a:lstStyle/>
          <a:p>
            <a:pPr eaLnBrk="1" fontAlgn="auto" hangingPunct="1">
              <a:spcAft>
                <a:spcPts val="0"/>
              </a:spcAft>
              <a:buFont typeface="Wingdings 3" charset="2"/>
              <a:buChar char=""/>
              <a:defRPr/>
            </a:pPr>
            <a:r>
              <a:rPr lang="en-GB" altLang="en-US"/>
              <a:t>The Supreme Court now sits at the top of the hierarchy of ELS.</a:t>
            </a:r>
          </a:p>
          <a:p>
            <a:pPr eaLnBrk="1" fontAlgn="auto" hangingPunct="1">
              <a:spcAft>
                <a:spcPts val="0"/>
              </a:spcAft>
              <a:buFont typeface="Wingdings 3" charset="2"/>
              <a:buChar char=""/>
              <a:defRPr/>
            </a:pPr>
            <a:r>
              <a:rPr lang="en-GB" altLang="en-US"/>
              <a:t>Provides a second level of appeal. </a:t>
            </a:r>
          </a:p>
          <a:p>
            <a:pPr eaLnBrk="1" fontAlgn="auto" hangingPunct="1">
              <a:spcAft>
                <a:spcPts val="0"/>
              </a:spcAft>
              <a:buFont typeface="Wingdings 3" charset="2"/>
              <a:buChar char=""/>
              <a:defRPr/>
            </a:pPr>
            <a:r>
              <a:rPr lang="en-GB" altLang="en-US"/>
              <a:t>A case will only be heard in this court if ‘</a:t>
            </a:r>
            <a:r>
              <a:rPr lang="en-GB" altLang="en-US" u="sng"/>
              <a:t>leave to appeal</a:t>
            </a:r>
            <a:r>
              <a:rPr lang="en-GB" altLang="en-US"/>
              <a:t>’ is granted, either by the Supreme Court or by the court against whose decision the appeal is being sought (usually the Court of Appeal). </a:t>
            </a:r>
          </a:p>
          <a:p>
            <a:pPr eaLnBrk="1" fontAlgn="auto" hangingPunct="1">
              <a:spcAft>
                <a:spcPts val="0"/>
              </a:spcAft>
              <a:buFont typeface="Wingdings 3" charset="2"/>
              <a:buChar char=""/>
              <a:defRPr/>
            </a:pPr>
            <a:r>
              <a:rPr lang="en-GB" altLang="en-US"/>
              <a:t>In general, Supreme Court (like the HoL before it) will hear only cases involving ‘</a:t>
            </a:r>
            <a:r>
              <a:rPr lang="en-GB" altLang="en-US" u="sng"/>
              <a:t>points of law of general public importance.’</a:t>
            </a:r>
            <a:endParaRPr lang="en-US" altLang="en-US" u="sng"/>
          </a:p>
        </p:txBody>
      </p:sp>
      <p:sp>
        <p:nvSpPr>
          <p:cNvPr id="137" name="Rectangle 136">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39" name="Straight Connector 138">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1" name="Straight Connector 140">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43"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5"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7" name="Isosceles Triangle 146">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9"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1"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3"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5" name="Isosceles Triangle 154">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914" name="Rectangle 2">
            <a:extLst>
              <a:ext uri="{FF2B5EF4-FFF2-40B4-BE49-F238E27FC236}">
                <a16:creationId xmlns:a16="http://schemas.microsoft.com/office/drawing/2014/main" id="{59575A86-EBCA-42B2-BB27-6B7962B98D37}"/>
              </a:ext>
            </a:extLst>
          </p:cNvPr>
          <p:cNvSpPr>
            <a:spLocks noGrp="1"/>
          </p:cNvSpPr>
          <p:nvPr>
            <p:ph type="title"/>
          </p:nvPr>
        </p:nvSpPr>
        <p:spPr>
          <a:xfrm>
            <a:off x="5872243" y="1253067"/>
            <a:ext cx="2528807" cy="4351866"/>
          </a:xfrm>
        </p:spPr>
        <p:txBody>
          <a:bodyPr anchor="ctr">
            <a:normAutofit/>
          </a:bodyPr>
          <a:lstStyle/>
          <a:p>
            <a:pPr eaLnBrk="1" hangingPunct="1"/>
            <a:r>
              <a:rPr lang="en-GB" altLang="en-US" sz="3100">
                <a:solidFill>
                  <a:schemeClr val="bg1"/>
                </a:solidFill>
              </a:rPr>
              <a:t>Supreme Court/House of Lords</a:t>
            </a:r>
            <a:endParaRPr lang="en-US" altLang="en-US" sz="3100">
              <a:solidFill>
                <a:schemeClr val="bg1"/>
              </a:solidFill>
            </a:endParaRPr>
          </a:p>
        </p:txBody>
      </p:sp>
      <p:pic>
        <p:nvPicPr>
          <p:cNvPr id="3" name="Audio 2">
            <a:hlinkClick r:id="" action="ppaction://media"/>
            <a:extLst>
              <a:ext uri="{FF2B5EF4-FFF2-40B4-BE49-F238E27FC236}">
                <a16:creationId xmlns:a16="http://schemas.microsoft.com/office/drawing/2014/main" id="{E7A8FBC3-2828-4190-9A37-D09D202D169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4495"/>
    </mc:Choice>
    <mc:Fallback>
      <p:transition spd="slow" advTm="24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939" name="Rectangle 3">
            <a:extLst>
              <a:ext uri="{FF2B5EF4-FFF2-40B4-BE49-F238E27FC236}">
                <a16:creationId xmlns:a16="http://schemas.microsoft.com/office/drawing/2014/main" id="{D15E22F5-92EE-4B00-AFA3-C0FB98DF96EC}"/>
              </a:ext>
            </a:extLst>
          </p:cNvPr>
          <p:cNvSpPr>
            <a:spLocks noGrp="1"/>
          </p:cNvSpPr>
          <p:nvPr>
            <p:ph idx="1"/>
          </p:nvPr>
        </p:nvSpPr>
        <p:spPr>
          <a:xfrm>
            <a:off x="508000" y="1253067"/>
            <a:ext cx="4616450" cy="4351866"/>
          </a:xfrm>
        </p:spPr>
        <p:txBody>
          <a:bodyPr anchor="ctr">
            <a:normAutofit/>
          </a:bodyPr>
          <a:lstStyle/>
          <a:p>
            <a:pPr eaLnBrk="1" hangingPunct="1"/>
            <a:r>
              <a:rPr lang="en-GB" altLang="en-US"/>
              <a:t>The </a:t>
            </a:r>
            <a:r>
              <a:rPr lang="en-GB" altLang="en-US" b="1"/>
              <a:t>Judicial Committee of the Privy Council </a:t>
            </a:r>
            <a:r>
              <a:rPr lang="en-GB" altLang="en-US"/>
              <a:t>was created in 1833 and hears appeals from some Commonwealth countries</a:t>
            </a:r>
            <a:endParaRPr lang="en-US" altLang="en-US"/>
          </a:p>
        </p:txBody>
      </p:sp>
      <p:sp>
        <p:nvSpPr>
          <p:cNvPr id="75" name="Rectangle 74">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7" name="Straight Connector 76">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9" name="Straight Connector 78">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1"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Isosceles Triangle 84">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9"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1"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3" name="Isosceles Triangle 92">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818" name="Rectangle 2">
            <a:extLst>
              <a:ext uri="{FF2B5EF4-FFF2-40B4-BE49-F238E27FC236}">
                <a16:creationId xmlns:a16="http://schemas.microsoft.com/office/drawing/2014/main" id="{6AAEAFBB-5BC2-4876-90D0-B0E5E00E8E4B}"/>
              </a:ext>
            </a:extLst>
          </p:cNvPr>
          <p:cNvSpPr>
            <a:spLocks noGrp="1" noChangeArrowheads="1"/>
          </p:cNvSpPr>
          <p:nvPr>
            <p:ph type="title"/>
          </p:nvPr>
        </p:nvSpPr>
        <p:spPr>
          <a:xfrm>
            <a:off x="5872243" y="1253067"/>
            <a:ext cx="2528807" cy="4351866"/>
          </a:xfrm>
        </p:spPr>
        <p:txBody>
          <a:bodyPr rtlCol="0" anchor="ctr">
            <a:normAutofit/>
          </a:bodyPr>
          <a:lstStyle/>
          <a:p>
            <a:pPr eaLnBrk="1" fontAlgn="auto" hangingPunct="1">
              <a:spcAft>
                <a:spcPts val="0"/>
              </a:spcAft>
              <a:defRPr/>
            </a:pPr>
            <a:br>
              <a:rPr lang="en-GB" altLang="en-US" sz="3100">
                <a:solidFill>
                  <a:schemeClr val="bg1"/>
                </a:solidFill>
              </a:rPr>
            </a:br>
            <a:r>
              <a:rPr lang="en-GB" altLang="en-US" sz="3100">
                <a:solidFill>
                  <a:schemeClr val="bg1"/>
                </a:solidFill>
              </a:rPr>
              <a:t>Supreme Court/House of Lords as the Privy Council</a:t>
            </a:r>
            <a:endParaRPr lang="en-US" altLang="en-US" sz="3100">
              <a:solidFill>
                <a:schemeClr val="bg1"/>
              </a:solidFill>
            </a:endParaRPr>
          </a:p>
        </p:txBody>
      </p:sp>
      <p:pic>
        <p:nvPicPr>
          <p:cNvPr id="3" name="Audio 2">
            <a:hlinkClick r:id="" action="ppaction://media"/>
            <a:extLst>
              <a:ext uri="{FF2B5EF4-FFF2-40B4-BE49-F238E27FC236}">
                <a16:creationId xmlns:a16="http://schemas.microsoft.com/office/drawing/2014/main" id="{3F10613F-39A9-4A7B-AAFD-FCDF3F37BDA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7796"/>
    </mc:Choice>
    <mc:Fallback>
      <p:transition spd="slow" advTm="17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5" name="Rectangle 3">
            <a:extLst>
              <a:ext uri="{FF2B5EF4-FFF2-40B4-BE49-F238E27FC236}">
                <a16:creationId xmlns:a16="http://schemas.microsoft.com/office/drawing/2014/main" id="{F0A8A529-19EE-4C33-857C-9463974F117D}"/>
              </a:ext>
            </a:extLst>
          </p:cNvPr>
          <p:cNvSpPr>
            <a:spLocks noGrp="1" noChangeArrowheads="1"/>
          </p:cNvSpPr>
          <p:nvPr>
            <p:ph idx="1"/>
          </p:nvPr>
        </p:nvSpPr>
        <p:spPr>
          <a:xfrm>
            <a:off x="508000" y="1253067"/>
            <a:ext cx="4616450" cy="4351866"/>
          </a:xfrm>
        </p:spPr>
        <p:txBody>
          <a:bodyPr rtlCol="0" anchor="ctr">
            <a:normAutofit/>
          </a:bodyPr>
          <a:lstStyle/>
          <a:p>
            <a:pPr eaLnBrk="1" fontAlgn="auto" hangingPunct="1">
              <a:spcAft>
                <a:spcPts val="0"/>
              </a:spcAft>
              <a:buFont typeface="Wingdings 3" charset="2"/>
              <a:buChar char=""/>
              <a:defRPr/>
            </a:pPr>
            <a:r>
              <a:rPr lang="en-GB" altLang="en-US" b="1" u="sng"/>
              <a:t>CLIENT A - </a:t>
            </a:r>
            <a:r>
              <a:rPr lang="en-GB" altLang="en-US"/>
              <a:t>Samantha wishes to start a legal action for defamation against her local newspaper.  Advise her as to which court she should use.</a:t>
            </a:r>
          </a:p>
          <a:p>
            <a:pPr eaLnBrk="1" fontAlgn="auto" hangingPunct="1">
              <a:spcAft>
                <a:spcPts val="0"/>
              </a:spcAft>
              <a:buFont typeface="Wingdings 3" charset="2"/>
              <a:buChar char=""/>
              <a:defRPr/>
            </a:pPr>
            <a:r>
              <a:rPr lang="en-GB" altLang="en-US" b="1" u="sng"/>
              <a:t>CLIENT B</a:t>
            </a:r>
            <a:r>
              <a:rPr lang="en-GB" altLang="en-US" b="1"/>
              <a:t>  - </a:t>
            </a:r>
            <a:r>
              <a:rPr lang="en-GB" altLang="en-US"/>
              <a:t>Frank has bought a computer costing £600.  The computer has never worked properly and he wants to claim his money back.  Advise him which type of court will hear his case and why.</a:t>
            </a:r>
          </a:p>
          <a:p>
            <a:pPr eaLnBrk="1" fontAlgn="auto" hangingPunct="1">
              <a:spcAft>
                <a:spcPts val="0"/>
              </a:spcAft>
              <a:buFont typeface="Wingdings 3" charset="2"/>
              <a:buChar char=""/>
              <a:defRPr/>
            </a:pPr>
            <a:r>
              <a:rPr lang="en-GB" altLang="en-US" b="1" u="sng"/>
              <a:t>CLIENT C</a:t>
            </a:r>
            <a:r>
              <a:rPr lang="en-GB" altLang="en-US" b="1"/>
              <a:t>  -  J</a:t>
            </a:r>
            <a:r>
              <a:rPr lang="en-GB" altLang="en-US"/>
              <a:t>ack assaulted Jane on a drunken night out.  Advise Jack as to which court he is likely to attend.</a:t>
            </a:r>
          </a:p>
          <a:p>
            <a:pPr eaLnBrk="1" fontAlgn="auto" hangingPunct="1">
              <a:spcAft>
                <a:spcPts val="0"/>
              </a:spcAft>
              <a:buFont typeface="Wingdings" panose="05000000000000000000" pitchFamily="2" charset="2"/>
              <a:buNone/>
              <a:defRPr/>
            </a:pPr>
            <a:endParaRPr lang="en-GB" altLang="en-US"/>
          </a:p>
          <a:p>
            <a:pPr eaLnBrk="1" fontAlgn="auto" hangingPunct="1">
              <a:spcAft>
                <a:spcPts val="0"/>
              </a:spcAft>
              <a:buFont typeface="Wingdings" panose="05000000000000000000" pitchFamily="2" charset="2"/>
              <a:buNone/>
              <a:defRPr/>
            </a:pPr>
            <a:endParaRPr lang="en-GB" altLang="en-US"/>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034" name="Rectangle 2">
            <a:extLst>
              <a:ext uri="{FF2B5EF4-FFF2-40B4-BE49-F238E27FC236}">
                <a16:creationId xmlns:a16="http://schemas.microsoft.com/office/drawing/2014/main" id="{00B8344E-16E3-47CD-859B-D3E4DFB9A039}"/>
              </a:ext>
            </a:extLst>
          </p:cNvPr>
          <p:cNvSpPr>
            <a:spLocks noGrp="1"/>
          </p:cNvSpPr>
          <p:nvPr>
            <p:ph type="title"/>
          </p:nvPr>
        </p:nvSpPr>
        <p:spPr>
          <a:xfrm>
            <a:off x="5872243" y="1253067"/>
            <a:ext cx="2528807" cy="4351866"/>
          </a:xfrm>
        </p:spPr>
        <p:txBody>
          <a:bodyPr anchor="ctr">
            <a:normAutofit/>
          </a:bodyPr>
          <a:lstStyle/>
          <a:p>
            <a:pPr eaLnBrk="1" hangingPunct="1"/>
            <a:r>
              <a:rPr lang="en-GB" altLang="en-US">
                <a:solidFill>
                  <a:schemeClr val="bg1"/>
                </a:solidFill>
              </a:rPr>
              <a:t>Task: Which court?</a:t>
            </a:r>
            <a:endParaRPr lang="en-US" altLang="en-US">
              <a:solidFill>
                <a:schemeClr val="bg1"/>
              </a:solidFill>
            </a:endParaRPr>
          </a:p>
        </p:txBody>
      </p:sp>
      <p:pic>
        <p:nvPicPr>
          <p:cNvPr id="2" name="Audio 1">
            <a:hlinkClick r:id="" action="ppaction://media"/>
            <a:extLst>
              <a:ext uri="{FF2B5EF4-FFF2-40B4-BE49-F238E27FC236}">
                <a16:creationId xmlns:a16="http://schemas.microsoft.com/office/drawing/2014/main" id="{AC216BF5-33EA-4431-BE50-ECD1048F562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9042"/>
    </mc:Choice>
    <mc:Fallback>
      <p:transition spd="slow" advTm="9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939" name="Rectangle 3">
            <a:extLst>
              <a:ext uri="{FF2B5EF4-FFF2-40B4-BE49-F238E27FC236}">
                <a16:creationId xmlns:a16="http://schemas.microsoft.com/office/drawing/2014/main" id="{5F071D0C-CBAB-486D-A590-C1001559C176}"/>
              </a:ext>
            </a:extLst>
          </p:cNvPr>
          <p:cNvSpPr>
            <a:spLocks noGrp="1" noChangeArrowheads="1"/>
          </p:cNvSpPr>
          <p:nvPr>
            <p:ph idx="1"/>
          </p:nvPr>
        </p:nvSpPr>
        <p:spPr>
          <a:xfrm>
            <a:off x="508000" y="1253067"/>
            <a:ext cx="4616450" cy="4351866"/>
          </a:xfrm>
        </p:spPr>
        <p:txBody>
          <a:bodyPr rtlCol="0" anchor="ctr">
            <a:normAutofit/>
          </a:bodyPr>
          <a:lstStyle/>
          <a:p>
            <a:pPr eaLnBrk="1" fontAlgn="auto" hangingPunct="1">
              <a:spcAft>
                <a:spcPts val="0"/>
              </a:spcAft>
              <a:buFont typeface="Wingdings 3" charset="2"/>
              <a:buChar char=""/>
              <a:defRPr/>
            </a:pPr>
            <a:r>
              <a:rPr lang="en-GB" altLang="en-US" b="1" u="sng" dirty="0"/>
              <a:t>CLIENT D</a:t>
            </a:r>
            <a:r>
              <a:rPr lang="en-GB" altLang="en-US" dirty="0"/>
              <a:t> - Nigel has a car accident and is injured.  He wants to claim personal injury damages from the other driver, Jason.  Advise Nigel as to which court he can use to start the case.</a:t>
            </a:r>
          </a:p>
          <a:p>
            <a:pPr eaLnBrk="1" fontAlgn="auto" hangingPunct="1">
              <a:spcAft>
                <a:spcPts val="0"/>
              </a:spcAft>
              <a:buFont typeface="Wingdings 3" charset="2"/>
              <a:buChar char=""/>
              <a:defRPr/>
            </a:pPr>
            <a:r>
              <a:rPr lang="en-GB" altLang="en-US" b="1" u="sng" dirty="0"/>
              <a:t>CLIENT E - </a:t>
            </a:r>
            <a:r>
              <a:rPr lang="en-GB" altLang="en-US" dirty="0"/>
              <a:t>Rachel has been charged with murder.  She wants to plead not guilty.  Advise her whether she can, what court will hear her case and how it is likely to be heard.</a:t>
            </a:r>
          </a:p>
          <a:p>
            <a:pPr eaLnBrk="1" fontAlgn="auto" hangingPunct="1">
              <a:spcAft>
                <a:spcPts val="0"/>
              </a:spcAft>
              <a:buFont typeface="Wingdings 3" charset="2"/>
              <a:buChar char=""/>
              <a:defRPr/>
            </a:pPr>
            <a:r>
              <a:rPr lang="en-GB" altLang="en-US" b="1" u="sng" dirty="0"/>
              <a:t>CLIENT F - </a:t>
            </a:r>
            <a:r>
              <a:rPr lang="en-GB" altLang="en-US" dirty="0"/>
              <a:t>John has been charged with theft.  Explain to him his options regarding where his case could be tried.</a:t>
            </a:r>
          </a:p>
          <a:p>
            <a:pPr eaLnBrk="1" fontAlgn="auto" hangingPunct="1">
              <a:spcAft>
                <a:spcPts val="0"/>
              </a:spcAft>
              <a:buFont typeface="Wingdings 3" charset="2"/>
              <a:buChar char=""/>
              <a:defRPr/>
            </a:pPr>
            <a:endParaRPr lang="en-GB" altLang="en-US" dirty="0"/>
          </a:p>
        </p:txBody>
      </p:sp>
      <p:sp>
        <p:nvSpPr>
          <p:cNvPr id="74" name="Rectangle 73">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76" name="Straight Connector 75">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942659" y="0"/>
            <a:ext cx="794940"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791200" y="3721395"/>
            <a:ext cx="325917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80"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107" y="-8467"/>
            <a:ext cx="2255511"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02581" y="-8467"/>
            <a:ext cx="1941419"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Isosceles Triangle 83">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9249" y="3048000"/>
            <a:ext cx="2444751"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00875" y="-8467"/>
            <a:ext cx="2140744"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74047" y="-8467"/>
            <a:ext cx="967571"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4249" y="-8467"/>
            <a:ext cx="937369"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Isosceles Triangle 91">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8749" y="3589867"/>
            <a:ext cx="136286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D080947-42D6-4487-9CBF-013DC431D588}"/>
              </a:ext>
            </a:extLst>
          </p:cNvPr>
          <p:cNvSpPr>
            <a:spLocks noGrp="1"/>
          </p:cNvSpPr>
          <p:nvPr>
            <p:ph type="title"/>
          </p:nvPr>
        </p:nvSpPr>
        <p:spPr>
          <a:xfrm>
            <a:off x="5872243" y="1253067"/>
            <a:ext cx="2528807" cy="4351866"/>
          </a:xfrm>
        </p:spPr>
        <p:txBody>
          <a:bodyPr anchor="ctr">
            <a:normAutofit/>
          </a:bodyPr>
          <a:lstStyle/>
          <a:p>
            <a:r>
              <a:rPr lang="en-US">
                <a:solidFill>
                  <a:schemeClr val="bg1"/>
                </a:solidFill>
              </a:rPr>
              <a:t>Task: Which court? </a:t>
            </a:r>
            <a:endParaRPr lang="en-GB">
              <a:solidFill>
                <a:schemeClr val="bg1"/>
              </a:solidFill>
            </a:endParaRPr>
          </a:p>
        </p:txBody>
      </p:sp>
      <p:pic>
        <p:nvPicPr>
          <p:cNvPr id="3" name="Audio 2">
            <a:hlinkClick r:id="" action="ppaction://media"/>
            <a:extLst>
              <a:ext uri="{FF2B5EF4-FFF2-40B4-BE49-F238E27FC236}">
                <a16:creationId xmlns:a16="http://schemas.microsoft.com/office/drawing/2014/main" id="{CDB9B654-F89A-4BAD-8D12-ED17A0C9E6A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623300" y="6337300"/>
            <a:ext cx="304800" cy="304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7882"/>
    </mc:Choice>
    <mc:Fallback>
      <p:transition spd="slow" advTm="378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7.9"/>
</p:tagLst>
</file>

<file path=ppt/tags/tag2.xml><?xml version="1.0" encoding="utf-8"?>
<p:tagLst xmlns:a="http://schemas.openxmlformats.org/drawingml/2006/main" xmlns:r="http://schemas.openxmlformats.org/officeDocument/2006/relationships" xmlns:p="http://schemas.openxmlformats.org/presentationml/2006/main">
  <p:tag name="TIMING" val="|1.1"/>
</p:tagLst>
</file>

<file path=ppt/tags/tag3.xml><?xml version="1.0" encoding="utf-8"?>
<p:tagLst xmlns:a="http://schemas.openxmlformats.org/drawingml/2006/main" xmlns:r="http://schemas.openxmlformats.org/officeDocument/2006/relationships" xmlns:p="http://schemas.openxmlformats.org/presentationml/2006/main">
  <p:tag name="TIMING" val="|1.4"/>
</p:tagLst>
</file>

<file path=ppt/tags/tag4.xml><?xml version="1.0" encoding="utf-8"?>
<p:tagLst xmlns:a="http://schemas.openxmlformats.org/drawingml/2006/main" xmlns:r="http://schemas.openxmlformats.org/officeDocument/2006/relationships" xmlns:p="http://schemas.openxmlformats.org/presentationml/2006/main">
  <p:tag name="TIMING" val="|1.6|2.3|25.7"/>
</p:tagLst>
</file>

<file path=ppt/tags/tag5.xml><?xml version="1.0" encoding="utf-8"?>
<p:tagLst xmlns:a="http://schemas.openxmlformats.org/drawingml/2006/main" xmlns:r="http://schemas.openxmlformats.org/officeDocument/2006/relationships" xmlns:p="http://schemas.openxmlformats.org/presentationml/2006/main">
  <p:tag name="TIMING" val="|1.2|14.1"/>
</p:tagLst>
</file>

<file path=ppt/tags/tag6.xml><?xml version="1.0" encoding="utf-8"?>
<p:tagLst xmlns:a="http://schemas.openxmlformats.org/drawingml/2006/main" xmlns:r="http://schemas.openxmlformats.org/officeDocument/2006/relationships" xmlns:p="http://schemas.openxmlformats.org/presentationml/2006/main">
  <p:tag name="TIMING" val="|19.8"/>
</p:tagLst>
</file>

<file path=ppt/tags/tag7.xml><?xml version="1.0" encoding="utf-8"?>
<p:tagLst xmlns:a="http://schemas.openxmlformats.org/drawingml/2006/main" xmlns:r="http://schemas.openxmlformats.org/officeDocument/2006/relationships" xmlns:p="http://schemas.openxmlformats.org/presentationml/2006/main">
  <p:tag name="TIMING" val="|3"/>
</p:tagLst>
</file>

<file path=ppt/tags/tag8.xml><?xml version="1.0" encoding="utf-8"?>
<p:tagLst xmlns:a="http://schemas.openxmlformats.org/drawingml/2006/main" xmlns:r="http://schemas.openxmlformats.org/officeDocument/2006/relationships" xmlns:p="http://schemas.openxmlformats.org/presentationml/2006/main">
  <p:tag name="TIMING" val="|2.6"/>
</p:tagLst>
</file>

<file path=ppt/tags/tag9.xml><?xml version="1.0" encoding="utf-8"?>
<p:tagLst xmlns:a="http://schemas.openxmlformats.org/drawingml/2006/main" xmlns:r="http://schemas.openxmlformats.org/officeDocument/2006/relationships" xmlns:p="http://schemas.openxmlformats.org/presentationml/2006/main">
  <p:tag name="TIMING" val="|2.7"/>
</p:tagLst>
</file>

<file path=ppt/tags/tag10.xml><?xml version="1.0" encoding="utf-8"?>
<p:tagLst xmlns:a="http://schemas.openxmlformats.org/drawingml/2006/main" xmlns:r="http://schemas.openxmlformats.org/officeDocument/2006/relationships" xmlns:p="http://schemas.openxmlformats.org/presentationml/2006/main">
  <p:tag name="TIMING" val="|2.5|1.7"/>
</p:tagLst>
</file>

<file path=ppt/tags/tag11.xml><?xml version="1.0" encoding="utf-8"?>
<p:tagLst xmlns:a="http://schemas.openxmlformats.org/drawingml/2006/main" xmlns:r="http://schemas.openxmlformats.org/officeDocument/2006/relationships" xmlns:p="http://schemas.openxmlformats.org/presentationml/2006/main">
  <p:tag name="TIMING" val="|3.6|7.3"/>
</p:tagLst>
</file>

<file path=ppt/tags/tag12.xml><?xml version="1.0" encoding="utf-8"?>
<p:tagLst xmlns:a="http://schemas.openxmlformats.org/drawingml/2006/main" xmlns:r="http://schemas.openxmlformats.org/officeDocument/2006/relationships" xmlns:p="http://schemas.openxmlformats.org/presentationml/2006/main">
  <p:tag name="TIMING" val="|7.6"/>
</p:tagLst>
</file>

<file path=ppt/tags/tag13.xml><?xml version="1.0" encoding="utf-8"?>
<p:tagLst xmlns:a="http://schemas.openxmlformats.org/drawingml/2006/main" xmlns:r="http://schemas.openxmlformats.org/officeDocument/2006/relationships" xmlns:p="http://schemas.openxmlformats.org/presentationml/2006/main">
  <p:tag name="TIMING" val="|2.3|8.2|86.1"/>
</p:tagLst>
</file>

<file path=ppt/tags/tag14.xml><?xml version="1.0" encoding="utf-8"?>
<p:tagLst xmlns:a="http://schemas.openxmlformats.org/drawingml/2006/main" xmlns:r="http://schemas.openxmlformats.org/officeDocument/2006/relationships" xmlns:p="http://schemas.openxmlformats.org/presentationml/2006/main">
  <p:tag name="TIMING" val="|1.5|10.7|4.7"/>
</p:tagLst>
</file>

<file path=ppt/tags/tag15.xml><?xml version="1.0" encoding="utf-8"?>
<p:tagLst xmlns:a="http://schemas.openxmlformats.org/drawingml/2006/main" xmlns:r="http://schemas.openxmlformats.org/officeDocument/2006/relationships" xmlns:p="http://schemas.openxmlformats.org/presentationml/2006/main">
  <p:tag name="TIMING" val="|1.3|5.1|25.8|1.9|40.8"/>
</p:tagLst>
</file>

<file path=ppt/tags/tag16.xml><?xml version="1.0" encoding="utf-8"?>
<p:tagLst xmlns:a="http://schemas.openxmlformats.org/drawingml/2006/main" xmlns:r="http://schemas.openxmlformats.org/officeDocument/2006/relationships" xmlns:p="http://schemas.openxmlformats.org/presentationml/2006/main">
  <p:tag name="TIMING" val="|1.7|8.5|15.1|51.1"/>
</p:tagLst>
</file>

<file path=ppt/tags/tag17.xml><?xml version="1.0" encoding="utf-8"?>
<p:tagLst xmlns:a="http://schemas.openxmlformats.org/drawingml/2006/main" xmlns:r="http://schemas.openxmlformats.org/officeDocument/2006/relationships" xmlns:p="http://schemas.openxmlformats.org/presentationml/2006/main">
  <p:tag name="TIMING" val="|1.6"/>
</p:tagLst>
</file>

<file path=ppt/tags/tag18.xml><?xml version="1.0" encoding="utf-8"?>
<p:tagLst xmlns:a="http://schemas.openxmlformats.org/drawingml/2006/main" xmlns:r="http://schemas.openxmlformats.org/officeDocument/2006/relationships" xmlns:p="http://schemas.openxmlformats.org/presentationml/2006/main">
  <p:tag name="TIMING" val="|2.1|1.3|17.2|14.6"/>
</p:tagLst>
</file>

<file path=ppt/tags/tag19.xml><?xml version="1.0" encoding="utf-8"?>
<p:tagLst xmlns:a="http://schemas.openxmlformats.org/drawingml/2006/main" xmlns:r="http://schemas.openxmlformats.org/officeDocument/2006/relationships" xmlns:p="http://schemas.openxmlformats.org/presentationml/2006/main">
  <p:tag name="TIMING" val="|1.3|1.4|1.2|10.9"/>
</p:tagLst>
</file>

<file path=ppt/tags/tag20.xml><?xml version="1.0" encoding="utf-8"?>
<p:tagLst xmlns:a="http://schemas.openxmlformats.org/drawingml/2006/main" xmlns:r="http://schemas.openxmlformats.org/officeDocument/2006/relationships" xmlns:p="http://schemas.openxmlformats.org/presentationml/2006/main">
  <p:tag name="TIMING" val="|2.1"/>
</p:tagLst>
</file>

<file path=ppt/tags/tag21.xml><?xml version="1.0" encoding="utf-8"?>
<p:tagLst xmlns:a="http://schemas.openxmlformats.org/drawingml/2006/main" xmlns:r="http://schemas.openxmlformats.org/officeDocument/2006/relationships" xmlns:p="http://schemas.openxmlformats.org/presentationml/2006/main">
  <p:tag name="TIMING" val="|1.9|3|1.1|1.5"/>
</p:tagLst>
</file>

<file path=ppt/tags/tag22.xml><?xml version="1.0" encoding="utf-8"?>
<p:tagLst xmlns:a="http://schemas.openxmlformats.org/drawingml/2006/main" xmlns:r="http://schemas.openxmlformats.org/officeDocument/2006/relationships" xmlns:p="http://schemas.openxmlformats.org/presentationml/2006/main">
  <p:tag name="TIMING" val="|1.7|3"/>
</p:tagLst>
</file>

<file path=ppt/tags/tag23.xml><?xml version="1.0" encoding="utf-8"?>
<p:tagLst xmlns:a="http://schemas.openxmlformats.org/drawingml/2006/main" xmlns:r="http://schemas.openxmlformats.org/officeDocument/2006/relationships" xmlns:p="http://schemas.openxmlformats.org/presentationml/2006/main">
  <p:tag name="TIMING" val="|1.2|1.2|1|1.2"/>
</p:tagLst>
</file>

<file path=ppt/tags/tag24.xml><?xml version="1.0" encoding="utf-8"?>
<p:tagLst xmlns:a="http://schemas.openxmlformats.org/drawingml/2006/main" xmlns:r="http://schemas.openxmlformats.org/officeDocument/2006/relationships" xmlns:p="http://schemas.openxmlformats.org/presentationml/2006/main">
  <p:tag name="TIMING" val="|1.1"/>
</p:tagLst>
</file>

<file path=ppt/tags/tag25.xml><?xml version="1.0" encoding="utf-8"?>
<p:tagLst xmlns:a="http://schemas.openxmlformats.org/drawingml/2006/main" xmlns:r="http://schemas.openxmlformats.org/officeDocument/2006/relationships" xmlns:p="http://schemas.openxmlformats.org/presentationml/2006/main">
  <p:tag name="TIMING" val="|0.8|0.8|0.8"/>
</p:tagLst>
</file>

<file path=ppt/tags/tag26.xml><?xml version="1.0" encoding="utf-8"?>
<p:tagLst xmlns:a="http://schemas.openxmlformats.org/drawingml/2006/main" xmlns:r="http://schemas.openxmlformats.org/officeDocument/2006/relationships" xmlns:p="http://schemas.openxmlformats.org/presentationml/2006/main">
  <p:tag name="TIMING" val="|2.3|0.6|6.6"/>
</p:tagLst>
</file>

<file path=ppt/tags/tag27.xml><?xml version="1.0" encoding="utf-8"?>
<p:tagLst xmlns:a="http://schemas.openxmlformats.org/drawingml/2006/main" xmlns:r="http://schemas.openxmlformats.org/officeDocument/2006/relationships" xmlns:p="http://schemas.openxmlformats.org/presentationml/2006/main">
  <p:tag name="TIMING" val="|1|0.8|0.8"/>
</p:tagLst>
</file>

<file path=ppt/tags/tag28.xml><?xml version="1.0" encoding="utf-8"?>
<p:tagLst xmlns:a="http://schemas.openxmlformats.org/drawingml/2006/main" xmlns:r="http://schemas.openxmlformats.org/officeDocument/2006/relationships" xmlns:p="http://schemas.openxmlformats.org/presentationml/2006/main">
  <p:tag name="TIMING" val="|1.1|0.9|0.7|0.7"/>
</p:tagLst>
</file>

<file path=ppt/tags/tag29.xml><?xml version="1.0" encoding="utf-8"?>
<p:tagLst xmlns:a="http://schemas.openxmlformats.org/drawingml/2006/main" xmlns:r="http://schemas.openxmlformats.org/officeDocument/2006/relationships" xmlns:p="http://schemas.openxmlformats.org/presentationml/2006/main">
  <p:tag name="TIMING" val="|1.5|1.3"/>
</p:tagLst>
</file>

<file path=ppt/tags/tag30.xml><?xml version="1.0" encoding="utf-8"?>
<p:tagLst xmlns:a="http://schemas.openxmlformats.org/drawingml/2006/main" xmlns:r="http://schemas.openxmlformats.org/officeDocument/2006/relationships" xmlns:p="http://schemas.openxmlformats.org/presentationml/2006/main">
  <p:tag name="TIMING" val="|1.2|1|2.9"/>
</p:tagLst>
</file>

<file path=ppt/tags/tag31.xml><?xml version="1.0" encoding="utf-8"?>
<p:tagLst xmlns:a="http://schemas.openxmlformats.org/drawingml/2006/main" xmlns:r="http://schemas.openxmlformats.org/officeDocument/2006/relationships" xmlns:p="http://schemas.openxmlformats.org/presentationml/2006/main">
  <p:tag name="TIMING" val="|4.2|0.5|1.7|14.7"/>
</p:tagLst>
</file>

<file path=ppt/tags/tag32.xml><?xml version="1.0" encoding="utf-8"?>
<p:tagLst xmlns:a="http://schemas.openxmlformats.org/drawingml/2006/main" xmlns:r="http://schemas.openxmlformats.org/officeDocument/2006/relationships" xmlns:p="http://schemas.openxmlformats.org/presentationml/2006/main">
  <p:tag name="TIMING" val="|1.4"/>
</p:tagLst>
</file>

<file path=ppt/tags/tag33.xml><?xml version="1.0" encoding="utf-8"?>
<p:tagLst xmlns:a="http://schemas.openxmlformats.org/drawingml/2006/main" xmlns:r="http://schemas.openxmlformats.org/officeDocument/2006/relationships" xmlns:p="http://schemas.openxmlformats.org/presentationml/2006/main">
  <p:tag name="TIMING" val="|4.2|1|0.7"/>
</p:tagLst>
</file>

<file path=ppt/tags/tag34.xml><?xml version="1.0" encoding="utf-8"?>
<p:tagLst xmlns:a="http://schemas.openxmlformats.org/drawingml/2006/main" xmlns:r="http://schemas.openxmlformats.org/officeDocument/2006/relationships" xmlns:p="http://schemas.openxmlformats.org/presentationml/2006/main">
  <p:tag name="TIMING" val="|0.5|0.6|1.3"/>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6232</Words>
  <Application>Microsoft Office PowerPoint</Application>
  <PresentationFormat>On-screen Show (4:3)</PresentationFormat>
  <Paragraphs>308</Paragraphs>
  <Slides>35</Slides>
  <Notes>17</Notes>
  <HiddenSlides>0</HiddenSlides>
  <MMClips>35</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Times New Roman</vt:lpstr>
      <vt:lpstr>Trebuchet MS</vt:lpstr>
      <vt:lpstr>Verdana</vt:lpstr>
      <vt:lpstr>Wingdings</vt:lpstr>
      <vt:lpstr>Wingdings 3</vt:lpstr>
      <vt:lpstr>Facet</vt:lpstr>
      <vt:lpstr>Legal Process</vt:lpstr>
      <vt:lpstr>Aim of the Lecture</vt:lpstr>
      <vt:lpstr>What is a court?</vt:lpstr>
      <vt:lpstr>Governance </vt:lpstr>
      <vt:lpstr>Courts </vt:lpstr>
      <vt:lpstr>Hierarchy</vt:lpstr>
      <vt:lpstr>PowerPoint Presentation</vt:lpstr>
      <vt:lpstr>Function</vt:lpstr>
      <vt:lpstr>Jurisdiction</vt:lpstr>
      <vt:lpstr>Courts</vt:lpstr>
      <vt:lpstr>Criminal Courts v Civil Courts</vt:lpstr>
      <vt:lpstr>Criminal Courts</vt:lpstr>
      <vt:lpstr>Magistrates Court or Crown Court: What decides?</vt:lpstr>
      <vt:lpstr>Magistrates’ Court</vt:lpstr>
      <vt:lpstr>Magistrates’ Court</vt:lpstr>
      <vt:lpstr>Sentencing and Fines</vt:lpstr>
      <vt:lpstr>The Youth Court</vt:lpstr>
      <vt:lpstr>Magistrates’ Courts’ civil jurisdiction</vt:lpstr>
      <vt:lpstr>Crown Court</vt:lpstr>
      <vt:lpstr>Classification of offences </vt:lpstr>
      <vt:lpstr>Civil Courts</vt:lpstr>
      <vt:lpstr>County Court or High Court? What decides?</vt:lpstr>
      <vt:lpstr>County Court</vt:lpstr>
      <vt:lpstr>County Court</vt:lpstr>
      <vt:lpstr>High Court</vt:lpstr>
      <vt:lpstr>High Court</vt:lpstr>
      <vt:lpstr>High Court</vt:lpstr>
      <vt:lpstr>Appellate Courts</vt:lpstr>
      <vt:lpstr>Court of Appeal</vt:lpstr>
      <vt:lpstr>Court of Appeal Civil Division</vt:lpstr>
      <vt:lpstr>Court of Appeal Criminal Division</vt:lpstr>
      <vt:lpstr>Supreme Court/House of Lords</vt:lpstr>
      <vt:lpstr> Supreme Court/House of Lords as the Privy Council</vt:lpstr>
      <vt:lpstr>Task: Which court?</vt:lpstr>
      <vt:lpstr>Task: Which court?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Legal Process</dc:title>
  <dc:creator>Bronwen Williams</dc:creator>
  <cp:lastModifiedBy>Sian Turvey</cp:lastModifiedBy>
  <cp:revision>2</cp:revision>
  <cp:lastPrinted>2020-10-22T15:17:39Z</cp:lastPrinted>
  <dcterms:created xsi:type="dcterms:W3CDTF">2020-10-21T13:13:04Z</dcterms:created>
  <dcterms:modified xsi:type="dcterms:W3CDTF">2022-02-24T10:11:27Z</dcterms:modified>
</cp:coreProperties>
</file>