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mov" ContentType="video/quicktime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77" r:id="rId4"/>
    <p:sldId id="257" r:id="rId5"/>
    <p:sldId id="260" r:id="rId6"/>
    <p:sldId id="261" r:id="rId7"/>
    <p:sldId id="262" r:id="rId8"/>
    <p:sldId id="265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270"/>
    <p:restoredTop sz="94674"/>
  </p:normalViewPr>
  <p:slideViewPr>
    <p:cSldViewPr snapToGrid="0" snapToObjects="1">
      <p:cViewPr varScale="1">
        <p:scale>
          <a:sx n="121" d="100"/>
          <a:sy n="121" d="100"/>
        </p:scale>
        <p:origin x="20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11/9/17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g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jpg"/><Relationship Id="rId3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4" Type="http://schemas.openxmlformats.org/officeDocument/2006/relationships/image" Target="../media/image13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15.png"/><Relationship Id="rId3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Mobile app design</a:t>
            </a:r>
            <a:br>
              <a:rPr lang="en-US" dirty="0" smtClean="0"/>
            </a:br>
            <a:r>
              <a:rPr lang="en-US" dirty="0" smtClean="0"/>
              <a:t>my pitch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Kurtis Bray 1401437</a:t>
            </a:r>
          </a:p>
          <a:p>
            <a:r>
              <a:rPr lang="en-US" dirty="0" smtClean="0"/>
              <a:t>CAMF 5009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5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798" y="2418512"/>
            <a:ext cx="8610600" cy="1293028"/>
          </a:xfrm>
        </p:spPr>
        <p:txBody>
          <a:bodyPr>
            <a:noAutofit/>
          </a:bodyPr>
          <a:lstStyle/>
          <a:p>
            <a:pPr algn="ctr"/>
            <a:r>
              <a:rPr lang="en-US" sz="9600" dirty="0" smtClean="0"/>
              <a:t>pitch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0261500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798" y="2418512"/>
            <a:ext cx="8610600" cy="1293028"/>
          </a:xfrm>
        </p:spPr>
        <p:txBody>
          <a:bodyPr>
            <a:noAutofit/>
          </a:bodyPr>
          <a:lstStyle/>
          <a:p>
            <a:pPr algn="ctr"/>
            <a:r>
              <a:rPr lang="en-US" sz="9600" dirty="0" smtClean="0"/>
              <a:t>Why?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4327092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1137" y="764373"/>
            <a:ext cx="9215063" cy="1293028"/>
          </a:xfrm>
        </p:spPr>
        <p:txBody>
          <a:bodyPr>
            <a:noAutofit/>
          </a:bodyPr>
          <a:lstStyle/>
          <a:p>
            <a:pPr algn="l"/>
            <a:r>
              <a:rPr lang="en-US" sz="6600" dirty="0" smtClean="0"/>
              <a:t>Synopsis of my app</a:t>
            </a:r>
            <a:endParaRPr lang="en-US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Purpose</a:t>
            </a:r>
          </a:p>
          <a:p>
            <a:r>
              <a:rPr lang="en-US" sz="6000" dirty="0" smtClean="0"/>
              <a:t>Features</a:t>
            </a:r>
          </a:p>
          <a:p>
            <a:r>
              <a:rPr lang="en-US" sz="6000" dirty="0" smtClean="0"/>
              <a:t>Audience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393" y="2458093"/>
            <a:ext cx="6173861" cy="346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76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1231" y="357867"/>
            <a:ext cx="9954802" cy="1728628"/>
          </a:xfrm>
        </p:spPr>
        <p:txBody>
          <a:bodyPr>
            <a:noAutofit/>
          </a:bodyPr>
          <a:lstStyle/>
          <a:p>
            <a:pPr algn="l"/>
            <a:r>
              <a:rPr lang="en-US" sz="5400" dirty="0" smtClean="0"/>
              <a:t>Technical specification</a:t>
            </a:r>
            <a:endParaRPr lang="en-US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5200" dirty="0" smtClean="0"/>
              <a:t>Different elements of photography explained in step by step form</a:t>
            </a:r>
          </a:p>
          <a:p>
            <a:r>
              <a:rPr lang="en-US" sz="5200" dirty="0" smtClean="0"/>
              <a:t>Embedded Interactive Quiz</a:t>
            </a:r>
          </a:p>
          <a:p>
            <a:r>
              <a:rPr lang="en-US" sz="5200" dirty="0" smtClean="0"/>
              <a:t>Transitions</a:t>
            </a:r>
          </a:p>
          <a:p>
            <a:r>
              <a:rPr lang="en-US" sz="5200" dirty="0" smtClean="0"/>
              <a:t>Dimensions </a:t>
            </a:r>
            <a:r>
              <a:rPr lang="mr-IN" sz="5200" dirty="0" smtClean="0"/>
              <a:t>–</a:t>
            </a:r>
            <a:r>
              <a:rPr lang="en-US" sz="5200" dirty="0" smtClean="0"/>
              <a:t> iPhone 6/7: W: 375 H:667</a:t>
            </a:r>
          </a:p>
          <a:p>
            <a:r>
              <a:rPr lang="en-US" sz="5200" dirty="0" smtClean="0"/>
              <a:t>Manual camera settings broken down</a:t>
            </a:r>
          </a:p>
          <a:p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91776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84228"/>
            <a:ext cx="8610600" cy="1557587"/>
          </a:xfrm>
        </p:spPr>
        <p:txBody>
          <a:bodyPr>
            <a:normAutofit/>
          </a:bodyPr>
          <a:lstStyle/>
          <a:p>
            <a:pPr algn="l"/>
            <a:r>
              <a:rPr lang="en-US" sz="4800" dirty="0" smtClean="0"/>
              <a:t>Design process</a:t>
            </a:r>
            <a:br>
              <a:rPr lang="en-US" sz="4800" dirty="0" smtClean="0"/>
            </a:br>
            <a:r>
              <a:rPr lang="en-US" sz="4800" dirty="0" smtClean="0"/>
              <a:t>mood boards</a:t>
            </a:r>
            <a:endParaRPr lang="en-US" sz="4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604" y="2194559"/>
            <a:ext cx="5030391" cy="402431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004" y="2193925"/>
            <a:ext cx="5030391" cy="4024313"/>
          </a:xfrm>
        </p:spPr>
      </p:pic>
    </p:spTree>
    <p:extLst>
      <p:ext uri="{BB962C8B-B14F-4D97-AF65-F5344CB8AC3E}">
        <p14:creationId xmlns:p14="http://schemas.microsoft.com/office/powerpoint/2010/main" val="14583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3726" y="619994"/>
            <a:ext cx="8610600" cy="1293028"/>
          </a:xfrm>
        </p:spPr>
        <p:txBody>
          <a:bodyPr>
            <a:normAutofit fontScale="90000"/>
          </a:bodyPr>
          <a:lstStyle/>
          <a:p>
            <a:pPr algn="l"/>
            <a:r>
              <a:rPr lang="en-US" sz="6600" dirty="0" smtClean="0"/>
              <a:t>Research</a:t>
            </a:r>
            <a:br>
              <a:rPr lang="en-US" sz="6600" dirty="0" smtClean="0"/>
            </a:br>
            <a:r>
              <a:rPr lang="en-US" sz="6600" dirty="0" smtClean="0"/>
              <a:t>Josh </a:t>
            </a:r>
            <a:r>
              <a:rPr lang="en-US" sz="6600" dirty="0" err="1" smtClean="0"/>
              <a:t>katz</a:t>
            </a:r>
            <a:endParaRPr lang="en-US" sz="66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886" y="2193925"/>
            <a:ext cx="4553827" cy="4024313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411" y="2193925"/>
            <a:ext cx="3571577" cy="4024313"/>
          </a:xfrm>
        </p:spPr>
      </p:pic>
    </p:spTree>
    <p:extLst>
      <p:ext uri="{BB962C8B-B14F-4D97-AF65-F5344CB8AC3E}">
        <p14:creationId xmlns:p14="http://schemas.microsoft.com/office/powerpoint/2010/main" val="59300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HanziPen SC" charset="-122"/>
                <a:ea typeface="HanziPen SC" charset="-122"/>
                <a:cs typeface="HanziPen SC" charset="-122"/>
              </a:rPr>
              <a:t>“A camera </a:t>
            </a:r>
            <a:r>
              <a:rPr lang="en-US" dirty="0" err="1" smtClean="0">
                <a:latin typeface="HanziPen SC" charset="-122"/>
                <a:ea typeface="HanziPen SC" charset="-122"/>
                <a:cs typeface="HanziPen SC" charset="-122"/>
              </a:rPr>
              <a:t>didn</a:t>
            </a:r>
            <a:r>
              <a:rPr lang="mr-IN" dirty="0" smtClean="0">
                <a:latin typeface="HanziPen SC" charset="-122"/>
                <a:ea typeface="HanziPen SC" charset="-122"/>
                <a:cs typeface="HanziPen SC" charset="-122"/>
              </a:rPr>
              <a:t>’</a:t>
            </a:r>
            <a:r>
              <a:rPr lang="en-US" dirty="0" smtClean="0">
                <a:latin typeface="HanziPen SC" charset="-122"/>
                <a:ea typeface="HanziPen SC" charset="-122"/>
                <a:cs typeface="HanziPen SC" charset="-122"/>
              </a:rPr>
              <a:t>t make a great picture any more than a typewriter wrote a great novel”</a:t>
            </a:r>
            <a:endParaRPr lang="en-US" dirty="0">
              <a:latin typeface="HanziPen SC" charset="-122"/>
              <a:ea typeface="HanziPen SC" charset="-122"/>
              <a:cs typeface="HanziPen SC" charset="-122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Peter Adams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831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Research</a:t>
            </a:r>
            <a:br>
              <a:rPr lang="en-US" dirty="0" smtClean="0"/>
            </a:br>
            <a:r>
              <a:rPr lang="en-US" dirty="0" smtClean="0"/>
              <a:t>elements of photography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266035"/>
            <a:ext cx="5311775" cy="2818306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3243497"/>
            <a:ext cx="5334000" cy="2863382"/>
          </a:xfrm>
        </p:spPr>
      </p:pic>
    </p:spTree>
    <p:extLst>
      <p:ext uri="{BB962C8B-B14F-4D97-AF65-F5344CB8AC3E}">
        <p14:creationId xmlns:p14="http://schemas.microsoft.com/office/powerpoint/2010/main" val="200753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Elements of photography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I dislike like about the app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Hard to read, text is extremely small at times because there is so much writing on the screen</a:t>
            </a:r>
          </a:p>
          <a:p>
            <a:r>
              <a:rPr lang="en-US" dirty="0" smtClean="0"/>
              <a:t>Very blocky and untidy</a:t>
            </a:r>
          </a:p>
          <a:p>
            <a:r>
              <a:rPr lang="en-US" dirty="0" smtClean="0"/>
              <a:t>Some </a:t>
            </a:r>
            <a:r>
              <a:rPr lang="en-US" dirty="0" err="1" smtClean="0"/>
              <a:t>colours</a:t>
            </a:r>
            <a:r>
              <a:rPr lang="en-US" dirty="0" smtClean="0"/>
              <a:t> do not work well in the app making it hard on the eyes and other times it Is too dark</a:t>
            </a:r>
          </a:p>
          <a:p>
            <a:r>
              <a:rPr lang="en-US" dirty="0" smtClean="0"/>
              <a:t>Often mentions mathematical equations when not necessary.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4400" y="3007714"/>
            <a:ext cx="5738688" cy="3094660"/>
          </a:xfrm>
        </p:spPr>
      </p:pic>
    </p:spTree>
    <p:extLst>
      <p:ext uri="{BB962C8B-B14F-4D97-AF65-F5344CB8AC3E}">
        <p14:creationId xmlns:p14="http://schemas.microsoft.com/office/powerpoint/2010/main" val="59362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Elements of photography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I like about the app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The simplicity of the “back” and ”next” buttons</a:t>
            </a:r>
          </a:p>
          <a:p>
            <a:r>
              <a:rPr lang="en-US" dirty="0" smtClean="0"/>
              <a:t>Images are used to give a more visual explanation very well</a:t>
            </a:r>
          </a:p>
          <a:p>
            <a:r>
              <a:rPr lang="en-US" dirty="0" smtClean="0"/>
              <a:t>The use of diagrams to show how different manual settings can effect different elements</a:t>
            </a:r>
          </a:p>
          <a:p>
            <a:r>
              <a:rPr lang="en-US" dirty="0" smtClean="0"/>
              <a:t>Extremely detailed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3264474"/>
            <a:ext cx="5334000" cy="2821427"/>
          </a:xfrm>
        </p:spPr>
      </p:pic>
    </p:spTree>
    <p:extLst>
      <p:ext uri="{BB962C8B-B14F-4D97-AF65-F5344CB8AC3E}">
        <p14:creationId xmlns:p14="http://schemas.microsoft.com/office/powerpoint/2010/main" val="113517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2440" y="538342"/>
            <a:ext cx="8610600" cy="1293028"/>
          </a:xfrm>
        </p:spPr>
        <p:txBody>
          <a:bodyPr/>
          <a:lstStyle/>
          <a:p>
            <a:r>
              <a:rPr lang="en-US" smtClean="0"/>
              <a:t>Wire framing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mtClean="0"/>
              <a:t>First attempt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510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02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Untitled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2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530" y="147923"/>
            <a:ext cx="2970944" cy="1293028"/>
          </a:xfrm>
        </p:spPr>
        <p:txBody>
          <a:bodyPr/>
          <a:lstStyle/>
          <a:p>
            <a:pPr algn="l"/>
            <a:r>
              <a:rPr lang="en-US" smtClean="0"/>
              <a:t>mockups</a:t>
            </a:r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3617" y="794437"/>
            <a:ext cx="6107132" cy="610713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588" y="794437"/>
            <a:ext cx="6215009" cy="621500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005" y="660873"/>
            <a:ext cx="6109797" cy="6109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2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2772" y="111785"/>
            <a:ext cx="3725753" cy="1271752"/>
          </a:xfrm>
        </p:spPr>
        <p:txBody>
          <a:bodyPr/>
          <a:lstStyle/>
          <a:p>
            <a:r>
              <a:rPr lang="en-US" dirty="0" smtClean="0"/>
              <a:t>Low </a:t>
            </a:r>
            <a:r>
              <a:rPr lang="en-US" smtClean="0"/>
              <a:t>fidelity experience </a:t>
            </a:r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2592" y="876629"/>
            <a:ext cx="6215009" cy="621500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098" y="876629"/>
            <a:ext cx="6215009" cy="62150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010830"/>
            <a:ext cx="2147299" cy="38043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237" y="834032"/>
            <a:ext cx="6300200" cy="6300200"/>
          </a:xfrm>
          <a:prstGeom prst="rect">
            <a:avLst/>
          </a:prstGeom>
        </p:spPr>
      </p:pic>
      <p:cxnSp>
        <p:nvCxnSpPr>
          <p:cNvPr id="11" name="Straight Arrow Connector 10"/>
          <p:cNvCxnSpPr/>
          <p:nvPr/>
        </p:nvCxnSpPr>
        <p:spPr>
          <a:xfrm flipV="1">
            <a:off x="1150706" y="2239766"/>
            <a:ext cx="3420000" cy="1027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645649" y="2589088"/>
            <a:ext cx="2861353" cy="49315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17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8936" y="-13923"/>
            <a:ext cx="5218918" cy="1293028"/>
          </a:xfrm>
        </p:spPr>
        <p:txBody>
          <a:bodyPr>
            <a:normAutofit/>
          </a:bodyPr>
          <a:lstStyle/>
          <a:p>
            <a:r>
              <a:rPr lang="en-US" dirty="0" smtClean="0"/>
              <a:t>Low </a:t>
            </a:r>
            <a:r>
              <a:rPr lang="en-US" smtClean="0"/>
              <a:t>fidelity experience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2376" y="750869"/>
            <a:ext cx="6107131" cy="61071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0732" y="666974"/>
            <a:ext cx="6215009" cy="62449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392" y="1796527"/>
            <a:ext cx="2133671" cy="38234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200" y="577064"/>
            <a:ext cx="6454739" cy="6454739"/>
          </a:xfrm>
          <a:prstGeom prst="rect">
            <a:avLst/>
          </a:prstGeom>
        </p:spPr>
      </p:pic>
      <p:cxnSp>
        <p:nvCxnSpPr>
          <p:cNvPr id="10" name="Straight Arrow Connector 9"/>
          <p:cNvCxnSpPr>
            <a:stCxn id="5" idx="1"/>
          </p:cNvCxnSpPr>
          <p:nvPr/>
        </p:nvCxnSpPr>
        <p:spPr>
          <a:xfrm flipV="1">
            <a:off x="2650732" y="3775934"/>
            <a:ext cx="1968660" cy="1352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5013064" y="2054711"/>
            <a:ext cx="3291840" cy="103273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16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08871" y="374643"/>
            <a:ext cx="8610600" cy="1293028"/>
          </a:xfrm>
        </p:spPr>
        <p:txBody>
          <a:bodyPr/>
          <a:lstStyle/>
          <a:p>
            <a:r>
              <a:rPr lang="en-US" dirty="0" smtClean="0"/>
              <a:t>font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990626"/>
            <a:ext cx="10820400" cy="3228059"/>
          </a:xfrm>
        </p:spPr>
        <p:txBody>
          <a:bodyPr>
            <a:normAutofit/>
          </a:bodyPr>
          <a:lstStyle/>
          <a:p>
            <a:endParaRPr lang="en-US" sz="3600" dirty="0" smtClean="0">
              <a:latin typeface="+mj-lt"/>
              <a:ea typeface="DK Honeyguide Caps" charset="0"/>
              <a:cs typeface="DK Honeyguide Caps" charset="0"/>
            </a:endParaRPr>
          </a:p>
          <a:p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DK </a:t>
            </a:r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Honey guide caps</a:t>
            </a:r>
          </a:p>
          <a:p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Free for personal use</a:t>
            </a:r>
          </a:p>
          <a:p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Fit for its </a:t>
            </a:r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purpose</a:t>
            </a:r>
          </a:p>
          <a:p>
            <a:r>
              <a:rPr lang="en-US" sz="3600" dirty="0" smtClean="0">
                <a:latin typeface="+mj-lt"/>
                <a:ea typeface="DK Honeyguide Caps" charset="0"/>
                <a:cs typeface="DK Honeyguide Caps" charset="0"/>
              </a:rPr>
              <a:t>Has an approachable look</a:t>
            </a:r>
            <a:endParaRPr lang="en-US" sz="3600" dirty="0">
              <a:latin typeface="+mj-lt"/>
              <a:ea typeface="DK Honeyguide Caps" charset="0"/>
              <a:cs typeface="DK Honeyguide Caps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719" y="1304819"/>
            <a:ext cx="6498247" cy="2297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16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 smtClean="0"/>
              <a:t>A lot of research is going to be required</a:t>
            </a:r>
          </a:p>
          <a:p>
            <a:r>
              <a:rPr lang="en-US" sz="3600" dirty="0" smtClean="0"/>
              <a:t>People may not feel motivated or inspired to download the app and learn new things</a:t>
            </a:r>
          </a:p>
          <a:p>
            <a:r>
              <a:rPr lang="en-US" sz="3600" dirty="0" smtClean="0"/>
              <a:t>A lot of content to be designed</a:t>
            </a:r>
          </a:p>
          <a:p>
            <a:r>
              <a:rPr lang="en-US" sz="3600" dirty="0" smtClean="0"/>
              <a:t>I am not an expert on photography</a:t>
            </a:r>
          </a:p>
          <a:p>
            <a:r>
              <a:rPr lang="en-US" sz="3600" dirty="0" smtClean="0"/>
              <a:t>I am new to mobile app design</a:t>
            </a:r>
          </a:p>
          <a:p>
            <a:r>
              <a:rPr lang="en-US" sz="3600" dirty="0" smtClean="0"/>
              <a:t>I am inexperienced with the Adobe XD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7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Possible potential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3200" dirty="0" smtClean="0"/>
              <a:t>I could also branch off into film making and editing </a:t>
            </a:r>
          </a:p>
          <a:p>
            <a:r>
              <a:rPr lang="en-US" sz="3200" dirty="0" smtClean="0"/>
              <a:t>Could include a social network for sharing, tips, help </a:t>
            </a:r>
            <a:r>
              <a:rPr lang="en-US" sz="3200" dirty="0" err="1" smtClean="0"/>
              <a:t>etc</a:t>
            </a:r>
            <a:endParaRPr lang="en-US" sz="3200" dirty="0" smtClean="0"/>
          </a:p>
          <a:p>
            <a:r>
              <a:rPr lang="en-US" sz="3200" dirty="0" smtClean="0"/>
              <a:t>Could incorporate interactive mini games to test knowledge on different elements</a:t>
            </a:r>
          </a:p>
          <a:p>
            <a:r>
              <a:rPr lang="en-US" sz="3200" dirty="0" smtClean="0"/>
              <a:t>Include options on what cameras may be suitable for the skill level of the user with links to where they can purchase them</a:t>
            </a:r>
          </a:p>
          <a:p>
            <a:r>
              <a:rPr lang="en-US" sz="3200" dirty="0" smtClean="0"/>
              <a:t>Could have an own online shop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7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steps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Continue research on photography</a:t>
            </a:r>
          </a:p>
          <a:p>
            <a:r>
              <a:rPr lang="en-US" dirty="0" smtClean="0"/>
              <a:t>Keep making progress on Adobe </a:t>
            </a:r>
            <a:r>
              <a:rPr lang="en-US" dirty="0" err="1" smtClean="0"/>
              <a:t>Xd</a:t>
            </a:r>
            <a:endParaRPr lang="en-US" dirty="0" smtClean="0"/>
          </a:p>
          <a:p>
            <a:r>
              <a:rPr lang="en-US" dirty="0" smtClean="0"/>
              <a:t>Preview prototype app on mobile device for feedback</a:t>
            </a:r>
          </a:p>
          <a:p>
            <a:r>
              <a:rPr lang="en-US" dirty="0" smtClean="0"/>
              <a:t>Work on my typeface and visual design for the best possible user experience</a:t>
            </a:r>
          </a:p>
          <a:p>
            <a:r>
              <a:rPr lang="en-US" dirty="0" smtClean="0"/>
              <a:t>Come out with a high fidelity experience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18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523</TotalTime>
  <Words>368</Words>
  <Application>Microsoft Macintosh PowerPoint</Application>
  <PresentationFormat>Widescreen</PresentationFormat>
  <Paragraphs>61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Century Gothic</vt:lpstr>
      <vt:lpstr>DK Honeyguide Caps</vt:lpstr>
      <vt:lpstr>HanziPen SC</vt:lpstr>
      <vt:lpstr>Mangal</vt:lpstr>
      <vt:lpstr>Vapor Trail</vt:lpstr>
      <vt:lpstr>Mobile app design my pitch</vt:lpstr>
      <vt:lpstr>pitch</vt:lpstr>
      <vt:lpstr>Why?</vt:lpstr>
      <vt:lpstr>Synopsis of my app</vt:lpstr>
      <vt:lpstr>Technical specification</vt:lpstr>
      <vt:lpstr>Design process mood boards</vt:lpstr>
      <vt:lpstr>Research Josh katz</vt:lpstr>
      <vt:lpstr>“A camera didn’t make a great picture any more than a typewriter wrote a great novel”</vt:lpstr>
      <vt:lpstr>Research elements of photography</vt:lpstr>
      <vt:lpstr>Elements of photography</vt:lpstr>
      <vt:lpstr>Elements of photography</vt:lpstr>
      <vt:lpstr>Wire framing First attempt</vt:lpstr>
      <vt:lpstr>PowerPoint Presentation</vt:lpstr>
      <vt:lpstr>mockups</vt:lpstr>
      <vt:lpstr>Low fidelity experience </vt:lpstr>
      <vt:lpstr>Low fidelity experience</vt:lpstr>
      <vt:lpstr>font</vt:lpstr>
      <vt:lpstr>Risks</vt:lpstr>
      <vt:lpstr>Possible potential </vt:lpstr>
      <vt:lpstr>Next steps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Mobile app design my pitch</dc:title>
  <dc:creator>Microsoft Office User</dc:creator>
  <cp:lastModifiedBy>Microsoft Office User</cp:lastModifiedBy>
  <cp:revision>28</cp:revision>
  <dcterms:created xsi:type="dcterms:W3CDTF">2017-11-02T10:29:05Z</dcterms:created>
  <dcterms:modified xsi:type="dcterms:W3CDTF">2017-11-09T01:22:14Z</dcterms:modified>
</cp:coreProperties>
</file>