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7" r:id="rId6"/>
    <p:sldId id="258" r:id="rId7"/>
    <p:sldId id="259" r:id="rId8"/>
    <p:sldId id="260" r:id="rId9"/>
    <p:sldId id="263" r:id="rId10"/>
    <p:sldId id="264" r:id="rId11"/>
    <p:sldId id="265" r:id="rId12"/>
    <p:sldId id="267" r:id="rId13"/>
    <p:sldId id="270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8BF"/>
    <a:srgbClr val="58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17" autoAdjust="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F6E986-E83E-4CC4-8210-D1DCA655772C}" type="doc">
      <dgm:prSet loTypeId="urn:microsoft.com/office/officeart/2005/8/layout/cycle7" loCatId="cycle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en-GB"/>
        </a:p>
      </dgm:t>
    </dgm:pt>
    <dgm:pt modelId="{5C8AF849-D321-45AE-AF54-FDA5A3C2917D}">
      <dgm:prSet phldrT="[Text]" custT="1"/>
      <dgm:spPr/>
      <dgm:t>
        <a:bodyPr/>
        <a:lstStyle/>
        <a:p>
          <a:r>
            <a:rPr lang="en-GB" sz="1000" b="1" dirty="0"/>
            <a:t>Personal Cognitive Factors</a:t>
          </a:r>
        </a:p>
        <a:p>
          <a:r>
            <a:rPr lang="en-GB" sz="1000" b="0" dirty="0"/>
            <a:t>belief in ability</a:t>
          </a:r>
        </a:p>
      </dgm:t>
    </dgm:pt>
    <dgm:pt modelId="{D374C8B7-023C-4281-9358-ABF5D99F0D05}" type="parTrans" cxnId="{87694329-A9DB-43D1-897D-AE10403A13B8}">
      <dgm:prSet/>
      <dgm:spPr/>
      <dgm:t>
        <a:bodyPr/>
        <a:lstStyle/>
        <a:p>
          <a:endParaRPr lang="en-GB"/>
        </a:p>
      </dgm:t>
    </dgm:pt>
    <dgm:pt modelId="{E9D47FF4-9090-4978-9B84-B0BD84C0BFB8}" type="sibTrans" cxnId="{87694329-A9DB-43D1-897D-AE10403A13B8}">
      <dgm:prSet/>
      <dgm:spPr/>
      <dgm:t>
        <a:bodyPr/>
        <a:lstStyle/>
        <a:p>
          <a:endParaRPr lang="en-GB"/>
        </a:p>
      </dgm:t>
    </dgm:pt>
    <dgm:pt modelId="{B2FAA211-1B65-49D1-ADE1-9485EC52516B}">
      <dgm:prSet phldrT="[Text]" custT="1"/>
      <dgm:spPr/>
      <dgm:t>
        <a:bodyPr/>
        <a:lstStyle/>
        <a:p>
          <a:r>
            <a:rPr lang="en-GB" sz="1000" b="1" dirty="0"/>
            <a:t>Environmental Influences</a:t>
          </a:r>
        </a:p>
        <a:p>
          <a:r>
            <a:rPr lang="en-GB" sz="1000" b="0" dirty="0"/>
            <a:t>peer influence</a:t>
          </a:r>
        </a:p>
      </dgm:t>
    </dgm:pt>
    <dgm:pt modelId="{2F26D7C5-3204-4F7B-A5E7-BC7223D4A827}" type="parTrans" cxnId="{B253E989-B7B7-41ED-9975-045D3CDBE878}">
      <dgm:prSet/>
      <dgm:spPr/>
      <dgm:t>
        <a:bodyPr/>
        <a:lstStyle/>
        <a:p>
          <a:endParaRPr lang="en-GB"/>
        </a:p>
      </dgm:t>
    </dgm:pt>
    <dgm:pt modelId="{0FA6A7B3-7617-4405-B41A-3E1A10C25D77}" type="sibTrans" cxnId="{B253E989-B7B7-41ED-9975-045D3CDBE878}">
      <dgm:prSet/>
      <dgm:spPr/>
      <dgm:t>
        <a:bodyPr/>
        <a:lstStyle/>
        <a:p>
          <a:endParaRPr lang="en-GB"/>
        </a:p>
      </dgm:t>
    </dgm:pt>
    <dgm:pt modelId="{81F8BCE2-7455-4511-90C2-224EE65E7848}">
      <dgm:prSet phldrT="[Text]" custT="1"/>
      <dgm:spPr/>
      <dgm:t>
        <a:bodyPr/>
        <a:lstStyle/>
        <a:p>
          <a:r>
            <a:rPr lang="en-GB" sz="1000" b="1" dirty="0"/>
            <a:t>Behavioural Factors</a:t>
          </a:r>
        </a:p>
        <a:p>
          <a:r>
            <a:rPr lang="en-GB" sz="1000" b="0" dirty="0" err="1"/>
            <a:t>excercise</a:t>
          </a:r>
          <a:endParaRPr lang="en-GB" sz="1000" b="0" dirty="0"/>
        </a:p>
      </dgm:t>
    </dgm:pt>
    <dgm:pt modelId="{D12DC4BD-F4FF-447B-B3C4-C601C150B588}" type="parTrans" cxnId="{8C4BD4D3-3236-4A7E-B94C-F481D4735952}">
      <dgm:prSet/>
      <dgm:spPr/>
      <dgm:t>
        <a:bodyPr/>
        <a:lstStyle/>
        <a:p>
          <a:endParaRPr lang="en-GB"/>
        </a:p>
      </dgm:t>
    </dgm:pt>
    <dgm:pt modelId="{2DB46B9B-4249-43DD-A07F-CF0129CAA0CC}" type="sibTrans" cxnId="{8C4BD4D3-3236-4A7E-B94C-F481D4735952}">
      <dgm:prSet/>
      <dgm:spPr/>
      <dgm:t>
        <a:bodyPr/>
        <a:lstStyle/>
        <a:p>
          <a:endParaRPr lang="en-GB"/>
        </a:p>
      </dgm:t>
    </dgm:pt>
    <dgm:pt modelId="{FC944024-69EB-4B4F-8099-B6EB994805A2}" type="pres">
      <dgm:prSet presAssocID="{D4F6E986-E83E-4CC4-8210-D1DCA655772C}" presName="Name0" presStyleCnt="0">
        <dgm:presLayoutVars>
          <dgm:dir/>
          <dgm:resizeHandles val="exact"/>
        </dgm:presLayoutVars>
      </dgm:prSet>
      <dgm:spPr/>
    </dgm:pt>
    <dgm:pt modelId="{AFB9F207-6A08-41F4-A428-DB7880FF0A8E}" type="pres">
      <dgm:prSet presAssocID="{5C8AF849-D321-45AE-AF54-FDA5A3C2917D}" presName="node" presStyleLbl="node1" presStyleIdx="0" presStyleCnt="3">
        <dgm:presLayoutVars>
          <dgm:bulletEnabled val="1"/>
        </dgm:presLayoutVars>
      </dgm:prSet>
      <dgm:spPr/>
    </dgm:pt>
    <dgm:pt modelId="{B72571C4-13CD-42E5-8731-BA96CD68B9F3}" type="pres">
      <dgm:prSet presAssocID="{E9D47FF4-9090-4978-9B84-B0BD84C0BFB8}" presName="sibTrans" presStyleLbl="sibTrans2D1" presStyleIdx="0" presStyleCnt="3"/>
      <dgm:spPr>
        <a:prstGeom prst="rightArrow">
          <a:avLst/>
        </a:prstGeom>
      </dgm:spPr>
    </dgm:pt>
    <dgm:pt modelId="{0239E965-BDDD-40D8-816B-DF1F3E50D391}" type="pres">
      <dgm:prSet presAssocID="{E9D47FF4-9090-4978-9B84-B0BD84C0BFB8}" presName="connectorText" presStyleLbl="sibTrans2D1" presStyleIdx="0" presStyleCnt="3"/>
      <dgm:spPr/>
    </dgm:pt>
    <dgm:pt modelId="{C97B1613-8848-46C4-9F66-5D0A6569FDF9}" type="pres">
      <dgm:prSet presAssocID="{B2FAA211-1B65-49D1-ADE1-9485EC52516B}" presName="node" presStyleLbl="node1" presStyleIdx="1" presStyleCnt="3">
        <dgm:presLayoutVars>
          <dgm:bulletEnabled val="1"/>
        </dgm:presLayoutVars>
      </dgm:prSet>
      <dgm:spPr/>
    </dgm:pt>
    <dgm:pt modelId="{8F278A42-A3BA-47ED-88DE-30EAFEAC4235}" type="pres">
      <dgm:prSet presAssocID="{0FA6A7B3-7617-4405-B41A-3E1A10C25D77}" presName="sibTrans" presStyleLbl="sibTrans2D1" presStyleIdx="1" presStyleCnt="3" custAng="10800000"/>
      <dgm:spPr>
        <a:prstGeom prst="leftArrow">
          <a:avLst/>
        </a:prstGeom>
      </dgm:spPr>
    </dgm:pt>
    <dgm:pt modelId="{82ED18F1-AC61-4849-96DE-D739F0473935}" type="pres">
      <dgm:prSet presAssocID="{0FA6A7B3-7617-4405-B41A-3E1A10C25D77}" presName="connectorText" presStyleLbl="sibTrans2D1" presStyleIdx="1" presStyleCnt="3"/>
      <dgm:spPr/>
    </dgm:pt>
    <dgm:pt modelId="{0D4742F3-E600-4B3A-AA39-8F826A2C53EC}" type="pres">
      <dgm:prSet presAssocID="{81F8BCE2-7455-4511-90C2-224EE65E7848}" presName="node" presStyleLbl="node1" presStyleIdx="2" presStyleCnt="3">
        <dgm:presLayoutVars>
          <dgm:bulletEnabled val="1"/>
        </dgm:presLayoutVars>
      </dgm:prSet>
      <dgm:spPr/>
    </dgm:pt>
    <dgm:pt modelId="{7D450A0B-88DA-4918-A09A-8381974B36E9}" type="pres">
      <dgm:prSet presAssocID="{2DB46B9B-4249-43DD-A07F-CF0129CAA0CC}" presName="sibTrans" presStyleLbl="sibTrans2D1" presStyleIdx="2" presStyleCnt="3" custAng="5009232" custScaleX="34578" custScaleY="300811" custLinFactNeighborX="-35774" custLinFactNeighborY="9975"/>
      <dgm:spPr>
        <a:prstGeom prst="upArrow">
          <a:avLst/>
        </a:prstGeom>
      </dgm:spPr>
    </dgm:pt>
    <dgm:pt modelId="{C7F81E89-48C3-45FD-9408-962E4BECB167}" type="pres">
      <dgm:prSet presAssocID="{2DB46B9B-4249-43DD-A07F-CF0129CAA0CC}" presName="connectorText" presStyleLbl="sibTrans2D1" presStyleIdx="2" presStyleCnt="3"/>
      <dgm:spPr/>
    </dgm:pt>
  </dgm:ptLst>
  <dgm:cxnLst>
    <dgm:cxn modelId="{0B1F0619-E761-4157-8648-D31A2E46CAFC}" type="presOf" srcId="{D4F6E986-E83E-4CC4-8210-D1DCA655772C}" destId="{FC944024-69EB-4B4F-8099-B6EB994805A2}" srcOrd="0" destOrd="0" presId="urn:microsoft.com/office/officeart/2005/8/layout/cycle7"/>
    <dgm:cxn modelId="{DA780D1B-2006-46E7-BBFF-FEE75A341473}" type="presOf" srcId="{0FA6A7B3-7617-4405-B41A-3E1A10C25D77}" destId="{82ED18F1-AC61-4849-96DE-D739F0473935}" srcOrd="1" destOrd="0" presId="urn:microsoft.com/office/officeart/2005/8/layout/cycle7"/>
    <dgm:cxn modelId="{F6022725-96BE-4B16-BD48-BDBE0DCE432B}" type="presOf" srcId="{0FA6A7B3-7617-4405-B41A-3E1A10C25D77}" destId="{8F278A42-A3BA-47ED-88DE-30EAFEAC4235}" srcOrd="0" destOrd="0" presId="urn:microsoft.com/office/officeart/2005/8/layout/cycle7"/>
    <dgm:cxn modelId="{87694329-A9DB-43D1-897D-AE10403A13B8}" srcId="{D4F6E986-E83E-4CC4-8210-D1DCA655772C}" destId="{5C8AF849-D321-45AE-AF54-FDA5A3C2917D}" srcOrd="0" destOrd="0" parTransId="{D374C8B7-023C-4281-9358-ABF5D99F0D05}" sibTransId="{E9D47FF4-9090-4978-9B84-B0BD84C0BFB8}"/>
    <dgm:cxn modelId="{A1E6E462-7630-4D80-8112-C738601DE981}" type="presOf" srcId="{81F8BCE2-7455-4511-90C2-224EE65E7848}" destId="{0D4742F3-E600-4B3A-AA39-8F826A2C53EC}" srcOrd="0" destOrd="0" presId="urn:microsoft.com/office/officeart/2005/8/layout/cycle7"/>
    <dgm:cxn modelId="{5C3A9146-57C1-4975-AA70-0D6A0AEB4502}" type="presOf" srcId="{B2FAA211-1B65-49D1-ADE1-9485EC52516B}" destId="{C97B1613-8848-46C4-9F66-5D0A6569FDF9}" srcOrd="0" destOrd="0" presId="urn:microsoft.com/office/officeart/2005/8/layout/cycle7"/>
    <dgm:cxn modelId="{B253E989-B7B7-41ED-9975-045D3CDBE878}" srcId="{D4F6E986-E83E-4CC4-8210-D1DCA655772C}" destId="{B2FAA211-1B65-49D1-ADE1-9485EC52516B}" srcOrd="1" destOrd="0" parTransId="{2F26D7C5-3204-4F7B-A5E7-BC7223D4A827}" sibTransId="{0FA6A7B3-7617-4405-B41A-3E1A10C25D77}"/>
    <dgm:cxn modelId="{C79EC49B-66C9-461E-9341-08C669DA74DB}" type="presOf" srcId="{2DB46B9B-4249-43DD-A07F-CF0129CAA0CC}" destId="{C7F81E89-48C3-45FD-9408-962E4BECB167}" srcOrd="1" destOrd="0" presId="urn:microsoft.com/office/officeart/2005/8/layout/cycle7"/>
    <dgm:cxn modelId="{73F94FB9-1B33-470E-ADE1-D2195F55F19E}" type="presOf" srcId="{2DB46B9B-4249-43DD-A07F-CF0129CAA0CC}" destId="{7D450A0B-88DA-4918-A09A-8381974B36E9}" srcOrd="0" destOrd="0" presId="urn:microsoft.com/office/officeart/2005/8/layout/cycle7"/>
    <dgm:cxn modelId="{EB810FC6-75A3-4916-8286-1CFBC6ED414C}" type="presOf" srcId="{E9D47FF4-9090-4978-9B84-B0BD84C0BFB8}" destId="{B72571C4-13CD-42E5-8731-BA96CD68B9F3}" srcOrd="0" destOrd="0" presId="urn:microsoft.com/office/officeart/2005/8/layout/cycle7"/>
    <dgm:cxn modelId="{8C4BD4D3-3236-4A7E-B94C-F481D4735952}" srcId="{D4F6E986-E83E-4CC4-8210-D1DCA655772C}" destId="{81F8BCE2-7455-4511-90C2-224EE65E7848}" srcOrd="2" destOrd="0" parTransId="{D12DC4BD-F4FF-447B-B3C4-C601C150B588}" sibTransId="{2DB46B9B-4249-43DD-A07F-CF0129CAA0CC}"/>
    <dgm:cxn modelId="{A16EA6E8-F4B1-40C8-A54B-B55EC053BFE8}" type="presOf" srcId="{5C8AF849-D321-45AE-AF54-FDA5A3C2917D}" destId="{AFB9F207-6A08-41F4-A428-DB7880FF0A8E}" srcOrd="0" destOrd="0" presId="urn:microsoft.com/office/officeart/2005/8/layout/cycle7"/>
    <dgm:cxn modelId="{9EFFA2E9-C21D-40D1-936E-8B664191B851}" type="presOf" srcId="{E9D47FF4-9090-4978-9B84-B0BD84C0BFB8}" destId="{0239E965-BDDD-40D8-816B-DF1F3E50D391}" srcOrd="1" destOrd="0" presId="urn:microsoft.com/office/officeart/2005/8/layout/cycle7"/>
    <dgm:cxn modelId="{D98C62BF-B71E-427D-A35C-99706C7873F1}" type="presParOf" srcId="{FC944024-69EB-4B4F-8099-B6EB994805A2}" destId="{AFB9F207-6A08-41F4-A428-DB7880FF0A8E}" srcOrd="0" destOrd="0" presId="urn:microsoft.com/office/officeart/2005/8/layout/cycle7"/>
    <dgm:cxn modelId="{81DDD6B7-7B78-40BE-BCF4-3C5F31EE573C}" type="presParOf" srcId="{FC944024-69EB-4B4F-8099-B6EB994805A2}" destId="{B72571C4-13CD-42E5-8731-BA96CD68B9F3}" srcOrd="1" destOrd="0" presId="urn:microsoft.com/office/officeart/2005/8/layout/cycle7"/>
    <dgm:cxn modelId="{6215A565-A7CC-4E83-81C7-C2A954660F2D}" type="presParOf" srcId="{B72571C4-13CD-42E5-8731-BA96CD68B9F3}" destId="{0239E965-BDDD-40D8-816B-DF1F3E50D391}" srcOrd="0" destOrd="0" presId="urn:microsoft.com/office/officeart/2005/8/layout/cycle7"/>
    <dgm:cxn modelId="{DFCFA013-5F66-47C8-9F45-CF7556565A05}" type="presParOf" srcId="{FC944024-69EB-4B4F-8099-B6EB994805A2}" destId="{C97B1613-8848-46C4-9F66-5D0A6569FDF9}" srcOrd="2" destOrd="0" presId="urn:microsoft.com/office/officeart/2005/8/layout/cycle7"/>
    <dgm:cxn modelId="{0BA69689-A376-4167-BE3E-B94BC73845A2}" type="presParOf" srcId="{FC944024-69EB-4B4F-8099-B6EB994805A2}" destId="{8F278A42-A3BA-47ED-88DE-30EAFEAC4235}" srcOrd="3" destOrd="0" presId="urn:microsoft.com/office/officeart/2005/8/layout/cycle7"/>
    <dgm:cxn modelId="{D3B0593C-0C7F-417F-BADA-69008E16EB1A}" type="presParOf" srcId="{8F278A42-A3BA-47ED-88DE-30EAFEAC4235}" destId="{82ED18F1-AC61-4849-96DE-D739F0473935}" srcOrd="0" destOrd="0" presId="urn:microsoft.com/office/officeart/2005/8/layout/cycle7"/>
    <dgm:cxn modelId="{E9E1D195-C6A9-4A4D-8BAD-13E30828A404}" type="presParOf" srcId="{FC944024-69EB-4B4F-8099-B6EB994805A2}" destId="{0D4742F3-E600-4B3A-AA39-8F826A2C53EC}" srcOrd="4" destOrd="0" presId="urn:microsoft.com/office/officeart/2005/8/layout/cycle7"/>
    <dgm:cxn modelId="{1E03949D-48D6-4CAD-A995-306F8328515D}" type="presParOf" srcId="{FC944024-69EB-4B4F-8099-B6EB994805A2}" destId="{7D450A0B-88DA-4918-A09A-8381974B36E9}" srcOrd="5" destOrd="0" presId="urn:microsoft.com/office/officeart/2005/8/layout/cycle7"/>
    <dgm:cxn modelId="{0EEE355F-9F7F-47AE-AC6E-4D8710B338A7}" type="presParOf" srcId="{7D450A0B-88DA-4918-A09A-8381974B36E9}" destId="{C7F81E89-48C3-45FD-9408-962E4BECB167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5BF47E-2BF7-4603-B058-FAA63136B5D9}" type="doc">
      <dgm:prSet loTypeId="urn:microsoft.com/office/officeart/2005/8/layout/radial3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9776C27-FE94-4725-8887-A48948C2F824}">
      <dgm:prSet phldrT="[Text]"/>
      <dgm:spPr/>
      <dgm:t>
        <a:bodyPr/>
        <a:lstStyle/>
        <a:p>
          <a:r>
            <a:rPr lang="en-GB" dirty="0"/>
            <a:t>Self-efficacy</a:t>
          </a:r>
        </a:p>
      </dgm:t>
    </dgm:pt>
    <dgm:pt modelId="{D25CE619-DC97-4450-9A02-EBF7B6BD1C17}" type="parTrans" cxnId="{D11396B4-2C6F-4235-AA21-C215D8ED28CF}">
      <dgm:prSet/>
      <dgm:spPr/>
      <dgm:t>
        <a:bodyPr/>
        <a:lstStyle/>
        <a:p>
          <a:endParaRPr lang="en-GB"/>
        </a:p>
      </dgm:t>
    </dgm:pt>
    <dgm:pt modelId="{FDA99FD3-2DF1-4478-9944-88182F0692B8}" type="sibTrans" cxnId="{D11396B4-2C6F-4235-AA21-C215D8ED28CF}">
      <dgm:prSet/>
      <dgm:spPr/>
      <dgm:t>
        <a:bodyPr/>
        <a:lstStyle/>
        <a:p>
          <a:endParaRPr lang="en-GB"/>
        </a:p>
      </dgm:t>
    </dgm:pt>
    <dgm:pt modelId="{0E27E5B3-7C97-4C7B-AE5F-F06CBF3CE3A4}">
      <dgm:prSet phldrT="[Text]"/>
      <dgm:spPr/>
      <dgm:t>
        <a:bodyPr/>
        <a:lstStyle/>
        <a:p>
          <a:r>
            <a:rPr lang="en-GB" dirty="0"/>
            <a:t>Mastery experiences</a:t>
          </a:r>
        </a:p>
      </dgm:t>
    </dgm:pt>
    <dgm:pt modelId="{6DEE662B-E947-4B6B-8D18-C7ADDB32B726}" type="parTrans" cxnId="{86B47A10-DC08-480D-ACC5-1E87BB718DA5}">
      <dgm:prSet/>
      <dgm:spPr/>
      <dgm:t>
        <a:bodyPr/>
        <a:lstStyle/>
        <a:p>
          <a:endParaRPr lang="en-GB"/>
        </a:p>
      </dgm:t>
    </dgm:pt>
    <dgm:pt modelId="{618616DD-D103-41DA-A298-68572D611634}" type="sibTrans" cxnId="{86B47A10-DC08-480D-ACC5-1E87BB718DA5}">
      <dgm:prSet/>
      <dgm:spPr/>
      <dgm:t>
        <a:bodyPr/>
        <a:lstStyle/>
        <a:p>
          <a:endParaRPr lang="en-GB"/>
        </a:p>
      </dgm:t>
    </dgm:pt>
    <dgm:pt modelId="{7312A792-C843-4433-AA31-92B21683DBEF}">
      <dgm:prSet phldrT="[Text]"/>
      <dgm:spPr/>
      <dgm:t>
        <a:bodyPr/>
        <a:lstStyle/>
        <a:p>
          <a:r>
            <a:rPr lang="en-GB" dirty="0"/>
            <a:t>Vicarious experiences</a:t>
          </a:r>
        </a:p>
      </dgm:t>
    </dgm:pt>
    <dgm:pt modelId="{A32DE216-F92D-4696-98C3-BDC723F8724E}" type="parTrans" cxnId="{40436213-2AEE-4724-B380-3FF746F70FDC}">
      <dgm:prSet/>
      <dgm:spPr/>
      <dgm:t>
        <a:bodyPr/>
        <a:lstStyle/>
        <a:p>
          <a:endParaRPr lang="en-GB"/>
        </a:p>
      </dgm:t>
    </dgm:pt>
    <dgm:pt modelId="{BA9066E0-F4A4-4F34-AC75-5217827A3F5C}" type="sibTrans" cxnId="{40436213-2AEE-4724-B380-3FF746F70FDC}">
      <dgm:prSet/>
      <dgm:spPr/>
      <dgm:t>
        <a:bodyPr/>
        <a:lstStyle/>
        <a:p>
          <a:endParaRPr lang="en-GB"/>
        </a:p>
      </dgm:t>
    </dgm:pt>
    <dgm:pt modelId="{18B7FE83-D955-43F6-8778-EEDEB7780705}">
      <dgm:prSet phldrT="[Text]"/>
      <dgm:spPr/>
      <dgm:t>
        <a:bodyPr/>
        <a:lstStyle/>
        <a:p>
          <a:r>
            <a:rPr lang="en-GB" dirty="0"/>
            <a:t>Verbal persuasion</a:t>
          </a:r>
        </a:p>
      </dgm:t>
    </dgm:pt>
    <dgm:pt modelId="{781EF189-AB89-43D6-8CE9-8EE1EA93DD21}" type="parTrans" cxnId="{C54CAF5D-B016-432C-BDE6-E2DAE955F265}">
      <dgm:prSet/>
      <dgm:spPr/>
      <dgm:t>
        <a:bodyPr/>
        <a:lstStyle/>
        <a:p>
          <a:endParaRPr lang="en-GB"/>
        </a:p>
      </dgm:t>
    </dgm:pt>
    <dgm:pt modelId="{F32A4E61-0C15-4A2B-ABD0-40A6AF5A5668}" type="sibTrans" cxnId="{C54CAF5D-B016-432C-BDE6-E2DAE955F265}">
      <dgm:prSet/>
      <dgm:spPr/>
      <dgm:t>
        <a:bodyPr/>
        <a:lstStyle/>
        <a:p>
          <a:endParaRPr lang="en-GB"/>
        </a:p>
      </dgm:t>
    </dgm:pt>
    <dgm:pt modelId="{56B3F4F0-CCD2-483C-BAB3-112AA2D5756E}">
      <dgm:prSet phldrT="[Text]"/>
      <dgm:spPr/>
      <dgm:t>
        <a:bodyPr/>
        <a:lstStyle/>
        <a:p>
          <a:r>
            <a:rPr lang="en-GB" dirty="0"/>
            <a:t>Physiological states</a:t>
          </a:r>
        </a:p>
      </dgm:t>
    </dgm:pt>
    <dgm:pt modelId="{DE802466-BD85-4C83-9A8F-8C3AB70912FE}" type="parTrans" cxnId="{A57C0058-7A64-4582-9C1A-0E9670276848}">
      <dgm:prSet/>
      <dgm:spPr/>
      <dgm:t>
        <a:bodyPr/>
        <a:lstStyle/>
        <a:p>
          <a:endParaRPr lang="en-GB"/>
        </a:p>
      </dgm:t>
    </dgm:pt>
    <dgm:pt modelId="{83950CC1-7D78-4729-8E4E-8F803CD10D2C}" type="sibTrans" cxnId="{A57C0058-7A64-4582-9C1A-0E9670276848}">
      <dgm:prSet/>
      <dgm:spPr/>
      <dgm:t>
        <a:bodyPr/>
        <a:lstStyle/>
        <a:p>
          <a:endParaRPr lang="en-GB"/>
        </a:p>
      </dgm:t>
    </dgm:pt>
    <dgm:pt modelId="{77C4DEFD-1889-4FB4-8441-E1280A2780F7}" type="pres">
      <dgm:prSet presAssocID="{B65BF47E-2BF7-4603-B058-FAA63136B5D9}" presName="composite" presStyleCnt="0">
        <dgm:presLayoutVars>
          <dgm:chMax val="1"/>
          <dgm:dir/>
          <dgm:resizeHandles val="exact"/>
        </dgm:presLayoutVars>
      </dgm:prSet>
      <dgm:spPr/>
    </dgm:pt>
    <dgm:pt modelId="{36432B48-F2E5-48ED-A527-DDEF89BD3C63}" type="pres">
      <dgm:prSet presAssocID="{B65BF47E-2BF7-4603-B058-FAA63136B5D9}" presName="radial" presStyleCnt="0">
        <dgm:presLayoutVars>
          <dgm:animLvl val="ctr"/>
        </dgm:presLayoutVars>
      </dgm:prSet>
      <dgm:spPr/>
    </dgm:pt>
    <dgm:pt modelId="{A8CBD741-5FB2-4DBB-951E-56CE1792889A}" type="pres">
      <dgm:prSet presAssocID="{B9776C27-FE94-4725-8887-A48948C2F824}" presName="centerShape" presStyleLbl="vennNode1" presStyleIdx="0" presStyleCnt="5" custScaleX="83089" custScaleY="80433"/>
      <dgm:spPr/>
    </dgm:pt>
    <dgm:pt modelId="{2A98E381-F5BA-4115-AC4C-112E9E23BF1B}" type="pres">
      <dgm:prSet presAssocID="{0E27E5B3-7C97-4C7B-AE5F-F06CBF3CE3A4}" presName="node" presStyleLbl="vennNode1" presStyleIdx="1" presStyleCnt="5" custRadScaleRad="79929" custRadScaleInc="-1489">
        <dgm:presLayoutVars>
          <dgm:bulletEnabled val="1"/>
        </dgm:presLayoutVars>
      </dgm:prSet>
      <dgm:spPr/>
    </dgm:pt>
    <dgm:pt modelId="{9F63EA7C-8F7D-4643-98F9-0A1A3FA6CF18}" type="pres">
      <dgm:prSet presAssocID="{7312A792-C843-4433-AA31-92B21683DBEF}" presName="node" presStyleLbl="vennNode1" presStyleIdx="2" presStyleCnt="5" custRadScaleRad="86914" custRadScaleInc="1104">
        <dgm:presLayoutVars>
          <dgm:bulletEnabled val="1"/>
        </dgm:presLayoutVars>
      </dgm:prSet>
      <dgm:spPr/>
    </dgm:pt>
    <dgm:pt modelId="{74E99AC2-B9C9-4EE1-B10A-D67F20F2AAC7}" type="pres">
      <dgm:prSet presAssocID="{18B7FE83-D955-43F6-8778-EEDEB7780705}" presName="node" presStyleLbl="vennNode1" presStyleIdx="3" presStyleCnt="5" custRadScaleRad="83747" custRadScaleInc="1421">
        <dgm:presLayoutVars>
          <dgm:bulletEnabled val="1"/>
        </dgm:presLayoutVars>
      </dgm:prSet>
      <dgm:spPr/>
    </dgm:pt>
    <dgm:pt modelId="{13BFD575-E88E-4E5E-A978-2D33CC3E3A71}" type="pres">
      <dgm:prSet presAssocID="{56B3F4F0-CCD2-483C-BAB3-112AA2D5756E}" presName="node" presStyleLbl="vennNode1" presStyleIdx="4" presStyleCnt="5" custRadScaleRad="84483" custRadScaleInc="757">
        <dgm:presLayoutVars>
          <dgm:bulletEnabled val="1"/>
        </dgm:presLayoutVars>
      </dgm:prSet>
      <dgm:spPr/>
    </dgm:pt>
  </dgm:ptLst>
  <dgm:cxnLst>
    <dgm:cxn modelId="{86B47A10-DC08-480D-ACC5-1E87BB718DA5}" srcId="{B9776C27-FE94-4725-8887-A48948C2F824}" destId="{0E27E5B3-7C97-4C7B-AE5F-F06CBF3CE3A4}" srcOrd="0" destOrd="0" parTransId="{6DEE662B-E947-4B6B-8D18-C7ADDB32B726}" sibTransId="{618616DD-D103-41DA-A298-68572D611634}"/>
    <dgm:cxn modelId="{40436213-2AEE-4724-B380-3FF746F70FDC}" srcId="{B9776C27-FE94-4725-8887-A48948C2F824}" destId="{7312A792-C843-4433-AA31-92B21683DBEF}" srcOrd="1" destOrd="0" parTransId="{A32DE216-F92D-4696-98C3-BDC723F8724E}" sibTransId="{BA9066E0-F4A4-4F34-AC75-5217827A3F5C}"/>
    <dgm:cxn modelId="{875B2E3B-2D07-4340-8B94-571667C3A440}" type="presOf" srcId="{B65BF47E-2BF7-4603-B058-FAA63136B5D9}" destId="{77C4DEFD-1889-4FB4-8441-E1280A2780F7}" srcOrd="0" destOrd="0" presId="urn:microsoft.com/office/officeart/2005/8/layout/radial3"/>
    <dgm:cxn modelId="{C54CAF5D-B016-432C-BDE6-E2DAE955F265}" srcId="{B9776C27-FE94-4725-8887-A48948C2F824}" destId="{18B7FE83-D955-43F6-8778-EEDEB7780705}" srcOrd="2" destOrd="0" parTransId="{781EF189-AB89-43D6-8CE9-8EE1EA93DD21}" sibTransId="{F32A4E61-0C15-4A2B-ABD0-40A6AF5A5668}"/>
    <dgm:cxn modelId="{0E18355E-33FE-46B1-905D-2F680FABB087}" type="presOf" srcId="{7312A792-C843-4433-AA31-92B21683DBEF}" destId="{9F63EA7C-8F7D-4643-98F9-0A1A3FA6CF18}" srcOrd="0" destOrd="0" presId="urn:microsoft.com/office/officeart/2005/8/layout/radial3"/>
    <dgm:cxn modelId="{9F3A455E-ECDF-44B6-B4FC-1A392ADC3D83}" type="presOf" srcId="{56B3F4F0-CCD2-483C-BAB3-112AA2D5756E}" destId="{13BFD575-E88E-4E5E-A978-2D33CC3E3A71}" srcOrd="0" destOrd="0" presId="urn:microsoft.com/office/officeart/2005/8/layout/radial3"/>
    <dgm:cxn modelId="{A57C0058-7A64-4582-9C1A-0E9670276848}" srcId="{B9776C27-FE94-4725-8887-A48948C2F824}" destId="{56B3F4F0-CCD2-483C-BAB3-112AA2D5756E}" srcOrd="3" destOrd="0" parTransId="{DE802466-BD85-4C83-9A8F-8C3AB70912FE}" sibTransId="{83950CC1-7D78-4729-8E4E-8F803CD10D2C}"/>
    <dgm:cxn modelId="{A9A56582-EA72-4057-A4F5-A80B68AC8E98}" type="presOf" srcId="{18B7FE83-D955-43F6-8778-EEDEB7780705}" destId="{74E99AC2-B9C9-4EE1-B10A-D67F20F2AAC7}" srcOrd="0" destOrd="0" presId="urn:microsoft.com/office/officeart/2005/8/layout/radial3"/>
    <dgm:cxn modelId="{D11396B4-2C6F-4235-AA21-C215D8ED28CF}" srcId="{B65BF47E-2BF7-4603-B058-FAA63136B5D9}" destId="{B9776C27-FE94-4725-8887-A48948C2F824}" srcOrd="0" destOrd="0" parTransId="{D25CE619-DC97-4450-9A02-EBF7B6BD1C17}" sibTransId="{FDA99FD3-2DF1-4478-9944-88182F0692B8}"/>
    <dgm:cxn modelId="{AA9B03E0-FE0D-4A65-8F88-AF8E32EA3250}" type="presOf" srcId="{B9776C27-FE94-4725-8887-A48948C2F824}" destId="{A8CBD741-5FB2-4DBB-951E-56CE1792889A}" srcOrd="0" destOrd="0" presId="urn:microsoft.com/office/officeart/2005/8/layout/radial3"/>
    <dgm:cxn modelId="{D096A5FD-00E9-4039-8470-5D9D3F428BF6}" type="presOf" srcId="{0E27E5B3-7C97-4C7B-AE5F-F06CBF3CE3A4}" destId="{2A98E381-F5BA-4115-AC4C-112E9E23BF1B}" srcOrd="0" destOrd="0" presId="urn:microsoft.com/office/officeart/2005/8/layout/radial3"/>
    <dgm:cxn modelId="{62FD3036-011C-409B-80EF-0A948A72B346}" type="presParOf" srcId="{77C4DEFD-1889-4FB4-8441-E1280A2780F7}" destId="{36432B48-F2E5-48ED-A527-DDEF89BD3C63}" srcOrd="0" destOrd="0" presId="urn:microsoft.com/office/officeart/2005/8/layout/radial3"/>
    <dgm:cxn modelId="{D2C1A403-DA32-4B47-A8AF-84C89B1A3C50}" type="presParOf" srcId="{36432B48-F2E5-48ED-A527-DDEF89BD3C63}" destId="{A8CBD741-5FB2-4DBB-951E-56CE1792889A}" srcOrd="0" destOrd="0" presId="urn:microsoft.com/office/officeart/2005/8/layout/radial3"/>
    <dgm:cxn modelId="{F0E52E93-B281-492C-8F9F-AD8552856DA2}" type="presParOf" srcId="{36432B48-F2E5-48ED-A527-DDEF89BD3C63}" destId="{2A98E381-F5BA-4115-AC4C-112E9E23BF1B}" srcOrd="1" destOrd="0" presId="urn:microsoft.com/office/officeart/2005/8/layout/radial3"/>
    <dgm:cxn modelId="{C092D60A-83B7-4DB7-A899-3E488046C746}" type="presParOf" srcId="{36432B48-F2E5-48ED-A527-DDEF89BD3C63}" destId="{9F63EA7C-8F7D-4643-98F9-0A1A3FA6CF18}" srcOrd="2" destOrd="0" presId="urn:microsoft.com/office/officeart/2005/8/layout/radial3"/>
    <dgm:cxn modelId="{EE9A2C0E-CE50-4424-9231-C9F3B802FA37}" type="presParOf" srcId="{36432B48-F2E5-48ED-A527-DDEF89BD3C63}" destId="{74E99AC2-B9C9-4EE1-B10A-D67F20F2AAC7}" srcOrd="3" destOrd="0" presId="urn:microsoft.com/office/officeart/2005/8/layout/radial3"/>
    <dgm:cxn modelId="{20A4934E-7591-4185-8DA7-5AE85534C196}" type="presParOf" srcId="{36432B48-F2E5-48ED-A527-DDEF89BD3C63}" destId="{13BFD575-E88E-4E5E-A978-2D33CC3E3A71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0282DE-0E1A-459F-A6AE-D7A1D9201627}" type="doc">
      <dgm:prSet loTypeId="urn:microsoft.com/office/officeart/2005/8/layout/cycle2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71755BDF-718B-40F2-B0D3-B2D148A5B0B6}">
      <dgm:prSet phldrT="[Text]" custT="1"/>
      <dgm:spPr/>
      <dgm:t>
        <a:bodyPr/>
        <a:lstStyle/>
        <a:p>
          <a:endParaRPr lang="en-GB" sz="900" dirty="0"/>
        </a:p>
      </dgm:t>
    </dgm:pt>
    <dgm:pt modelId="{48702FAD-331D-41D2-91C6-13E0A3EEC834}" type="parTrans" cxnId="{461ED16D-696C-449C-AE17-70409173EE24}">
      <dgm:prSet/>
      <dgm:spPr/>
      <dgm:t>
        <a:bodyPr/>
        <a:lstStyle/>
        <a:p>
          <a:endParaRPr lang="en-GB"/>
        </a:p>
      </dgm:t>
    </dgm:pt>
    <dgm:pt modelId="{01055DD8-BC12-4AD9-B70F-32AE0D1C4AEC}" type="sibTrans" cxnId="{461ED16D-696C-449C-AE17-70409173EE24}">
      <dgm:prSet/>
      <dgm:spPr/>
      <dgm:t>
        <a:bodyPr/>
        <a:lstStyle/>
        <a:p>
          <a:endParaRPr lang="en-GB"/>
        </a:p>
      </dgm:t>
    </dgm:pt>
    <dgm:pt modelId="{0270A4D8-EE1C-48A9-8AEC-52052646CBD4}">
      <dgm:prSet phldrT="[Text]"/>
      <dgm:spPr/>
      <dgm:t>
        <a:bodyPr/>
        <a:lstStyle/>
        <a:p>
          <a:endParaRPr lang="en-GB" dirty="0"/>
        </a:p>
      </dgm:t>
    </dgm:pt>
    <dgm:pt modelId="{E474AF55-F1CC-419E-8B4D-13DE492CD0AD}" type="parTrans" cxnId="{A3A9B1E8-7AFC-4B24-9A17-C0A9639D2EA1}">
      <dgm:prSet/>
      <dgm:spPr/>
      <dgm:t>
        <a:bodyPr/>
        <a:lstStyle/>
        <a:p>
          <a:endParaRPr lang="en-GB"/>
        </a:p>
      </dgm:t>
    </dgm:pt>
    <dgm:pt modelId="{A982C8B3-01A7-4D76-93ED-6025F43ECD49}" type="sibTrans" cxnId="{A3A9B1E8-7AFC-4B24-9A17-C0A9639D2EA1}">
      <dgm:prSet/>
      <dgm:spPr/>
      <dgm:t>
        <a:bodyPr/>
        <a:lstStyle/>
        <a:p>
          <a:endParaRPr lang="en-GB"/>
        </a:p>
      </dgm:t>
    </dgm:pt>
    <dgm:pt modelId="{B060C0F9-8008-48A3-AFB1-F68669E49AD1}">
      <dgm:prSet phldrT="[Text]"/>
      <dgm:spPr/>
      <dgm:t>
        <a:bodyPr/>
        <a:lstStyle/>
        <a:p>
          <a:endParaRPr lang="en-GB" dirty="0"/>
        </a:p>
      </dgm:t>
    </dgm:pt>
    <dgm:pt modelId="{C38F2586-70C6-438D-88EC-6E8CC1074741}" type="parTrans" cxnId="{ABD62203-2893-4E1D-9D0E-94360B8A6D51}">
      <dgm:prSet/>
      <dgm:spPr/>
      <dgm:t>
        <a:bodyPr/>
        <a:lstStyle/>
        <a:p>
          <a:endParaRPr lang="en-GB"/>
        </a:p>
      </dgm:t>
    </dgm:pt>
    <dgm:pt modelId="{267C546D-3DE9-4AB2-9137-7EB7B4278E91}" type="sibTrans" cxnId="{ABD62203-2893-4E1D-9D0E-94360B8A6D51}">
      <dgm:prSet/>
      <dgm:spPr/>
      <dgm:t>
        <a:bodyPr/>
        <a:lstStyle/>
        <a:p>
          <a:endParaRPr lang="en-GB"/>
        </a:p>
      </dgm:t>
    </dgm:pt>
    <dgm:pt modelId="{99A1B9C4-086C-45CA-8C08-15302B4EB856}">
      <dgm:prSet phldrT="[Text]"/>
      <dgm:spPr/>
      <dgm:t>
        <a:bodyPr/>
        <a:lstStyle/>
        <a:p>
          <a:endParaRPr lang="en-GB" dirty="0"/>
        </a:p>
      </dgm:t>
    </dgm:pt>
    <dgm:pt modelId="{938A3279-A713-4664-A3F6-E27971AE1DF6}" type="parTrans" cxnId="{3637F80E-00DD-48EF-BC0E-E05124112425}">
      <dgm:prSet/>
      <dgm:spPr/>
      <dgm:t>
        <a:bodyPr/>
        <a:lstStyle/>
        <a:p>
          <a:endParaRPr lang="en-GB"/>
        </a:p>
      </dgm:t>
    </dgm:pt>
    <dgm:pt modelId="{3CC73ED8-91D2-4713-92E6-26D92D2D2F0A}" type="sibTrans" cxnId="{3637F80E-00DD-48EF-BC0E-E05124112425}">
      <dgm:prSet/>
      <dgm:spPr/>
      <dgm:t>
        <a:bodyPr/>
        <a:lstStyle/>
        <a:p>
          <a:endParaRPr lang="en-GB"/>
        </a:p>
      </dgm:t>
    </dgm:pt>
    <dgm:pt modelId="{784522CA-A621-4BAC-95D2-094BD2325217}">
      <dgm:prSet phldrT="[Text]"/>
      <dgm:spPr/>
      <dgm:t>
        <a:bodyPr/>
        <a:lstStyle/>
        <a:p>
          <a:endParaRPr lang="en-GB" dirty="0"/>
        </a:p>
      </dgm:t>
    </dgm:pt>
    <dgm:pt modelId="{ACF25962-6F42-46E5-9789-D1B3261EDA38}" type="parTrans" cxnId="{542DCA9E-1867-45B9-AEEB-9BEA691A4852}">
      <dgm:prSet/>
      <dgm:spPr/>
      <dgm:t>
        <a:bodyPr/>
        <a:lstStyle/>
        <a:p>
          <a:endParaRPr lang="en-GB"/>
        </a:p>
      </dgm:t>
    </dgm:pt>
    <dgm:pt modelId="{DF8F6635-4B36-4BE4-81D0-112D4B6D6CC5}" type="sibTrans" cxnId="{542DCA9E-1867-45B9-AEEB-9BEA691A4852}">
      <dgm:prSet/>
      <dgm:spPr/>
      <dgm:t>
        <a:bodyPr/>
        <a:lstStyle/>
        <a:p>
          <a:endParaRPr lang="en-GB"/>
        </a:p>
      </dgm:t>
    </dgm:pt>
    <dgm:pt modelId="{922CFDFD-6989-4297-9930-D075003CA0CC}" type="pres">
      <dgm:prSet presAssocID="{FF0282DE-0E1A-459F-A6AE-D7A1D9201627}" presName="cycle" presStyleCnt="0">
        <dgm:presLayoutVars>
          <dgm:dir/>
          <dgm:resizeHandles val="exact"/>
        </dgm:presLayoutVars>
      </dgm:prSet>
      <dgm:spPr/>
    </dgm:pt>
    <dgm:pt modelId="{04CA7CBF-A737-4DE7-8005-15DA9BD38D93}" type="pres">
      <dgm:prSet presAssocID="{71755BDF-718B-40F2-B0D3-B2D148A5B0B6}" presName="node" presStyleLbl="node1" presStyleIdx="0" presStyleCnt="5">
        <dgm:presLayoutVars>
          <dgm:bulletEnabled val="1"/>
        </dgm:presLayoutVars>
      </dgm:prSet>
      <dgm:spPr/>
    </dgm:pt>
    <dgm:pt modelId="{C3B99593-78B0-448C-BB30-EC61A0C21B44}" type="pres">
      <dgm:prSet presAssocID="{01055DD8-BC12-4AD9-B70F-32AE0D1C4AEC}" presName="sibTrans" presStyleLbl="sibTrans2D1" presStyleIdx="0" presStyleCnt="5"/>
      <dgm:spPr/>
    </dgm:pt>
    <dgm:pt modelId="{8DE58617-DAFE-4320-BCE9-94DFA43D6D05}" type="pres">
      <dgm:prSet presAssocID="{01055DD8-BC12-4AD9-B70F-32AE0D1C4AEC}" presName="connectorText" presStyleLbl="sibTrans2D1" presStyleIdx="0" presStyleCnt="5"/>
      <dgm:spPr/>
    </dgm:pt>
    <dgm:pt modelId="{DD5DE312-5009-404E-8E16-C445C8F0951A}" type="pres">
      <dgm:prSet presAssocID="{0270A4D8-EE1C-48A9-8AEC-52052646CBD4}" presName="node" presStyleLbl="node1" presStyleIdx="1" presStyleCnt="5">
        <dgm:presLayoutVars>
          <dgm:bulletEnabled val="1"/>
        </dgm:presLayoutVars>
      </dgm:prSet>
      <dgm:spPr/>
    </dgm:pt>
    <dgm:pt modelId="{1990B1A7-02DF-4654-8C51-556406556D82}" type="pres">
      <dgm:prSet presAssocID="{A982C8B3-01A7-4D76-93ED-6025F43ECD49}" presName="sibTrans" presStyleLbl="sibTrans2D1" presStyleIdx="1" presStyleCnt="5"/>
      <dgm:spPr/>
    </dgm:pt>
    <dgm:pt modelId="{06743AA4-2E77-40DC-94F1-0F0A8E4E6D69}" type="pres">
      <dgm:prSet presAssocID="{A982C8B3-01A7-4D76-93ED-6025F43ECD49}" presName="connectorText" presStyleLbl="sibTrans2D1" presStyleIdx="1" presStyleCnt="5"/>
      <dgm:spPr/>
    </dgm:pt>
    <dgm:pt modelId="{5EA27E54-9DAA-41CA-986A-70BC22E50242}" type="pres">
      <dgm:prSet presAssocID="{B060C0F9-8008-48A3-AFB1-F68669E49AD1}" presName="node" presStyleLbl="node1" presStyleIdx="2" presStyleCnt="5">
        <dgm:presLayoutVars>
          <dgm:bulletEnabled val="1"/>
        </dgm:presLayoutVars>
      </dgm:prSet>
      <dgm:spPr/>
    </dgm:pt>
    <dgm:pt modelId="{6BE051C5-EECE-49B2-972D-F2F9E902536B}" type="pres">
      <dgm:prSet presAssocID="{267C546D-3DE9-4AB2-9137-7EB7B4278E91}" presName="sibTrans" presStyleLbl="sibTrans2D1" presStyleIdx="2" presStyleCnt="5"/>
      <dgm:spPr/>
    </dgm:pt>
    <dgm:pt modelId="{963F98E7-8C03-49E9-86FB-11F08DBC30F2}" type="pres">
      <dgm:prSet presAssocID="{267C546D-3DE9-4AB2-9137-7EB7B4278E91}" presName="connectorText" presStyleLbl="sibTrans2D1" presStyleIdx="2" presStyleCnt="5"/>
      <dgm:spPr/>
    </dgm:pt>
    <dgm:pt modelId="{D5017AFC-53D9-458E-8C30-38D2CC03C55B}" type="pres">
      <dgm:prSet presAssocID="{99A1B9C4-086C-45CA-8C08-15302B4EB856}" presName="node" presStyleLbl="node1" presStyleIdx="3" presStyleCnt="5">
        <dgm:presLayoutVars>
          <dgm:bulletEnabled val="1"/>
        </dgm:presLayoutVars>
      </dgm:prSet>
      <dgm:spPr/>
    </dgm:pt>
    <dgm:pt modelId="{9969F28D-F3E1-46A1-B4DF-23C90EA403C6}" type="pres">
      <dgm:prSet presAssocID="{3CC73ED8-91D2-4713-92E6-26D92D2D2F0A}" presName="sibTrans" presStyleLbl="sibTrans2D1" presStyleIdx="3" presStyleCnt="5"/>
      <dgm:spPr/>
    </dgm:pt>
    <dgm:pt modelId="{F76C87ED-D979-4696-B582-D3F06A3288F7}" type="pres">
      <dgm:prSet presAssocID="{3CC73ED8-91D2-4713-92E6-26D92D2D2F0A}" presName="connectorText" presStyleLbl="sibTrans2D1" presStyleIdx="3" presStyleCnt="5"/>
      <dgm:spPr/>
    </dgm:pt>
    <dgm:pt modelId="{681390FC-07C9-4EE4-A991-D5426307F674}" type="pres">
      <dgm:prSet presAssocID="{784522CA-A621-4BAC-95D2-094BD2325217}" presName="node" presStyleLbl="node1" presStyleIdx="4" presStyleCnt="5">
        <dgm:presLayoutVars>
          <dgm:bulletEnabled val="1"/>
        </dgm:presLayoutVars>
      </dgm:prSet>
      <dgm:spPr/>
    </dgm:pt>
    <dgm:pt modelId="{D6F3D014-979B-4545-AE72-2C6B6871628F}" type="pres">
      <dgm:prSet presAssocID="{DF8F6635-4B36-4BE4-81D0-112D4B6D6CC5}" presName="sibTrans" presStyleLbl="sibTrans2D1" presStyleIdx="4" presStyleCnt="5"/>
      <dgm:spPr/>
    </dgm:pt>
    <dgm:pt modelId="{4D1CAADA-2FF2-4F96-B118-3A64DAA082E5}" type="pres">
      <dgm:prSet presAssocID="{DF8F6635-4B36-4BE4-81D0-112D4B6D6CC5}" presName="connectorText" presStyleLbl="sibTrans2D1" presStyleIdx="4" presStyleCnt="5"/>
      <dgm:spPr/>
    </dgm:pt>
  </dgm:ptLst>
  <dgm:cxnLst>
    <dgm:cxn modelId="{91D98E01-9BE6-41EE-AA8C-B6312CF28B8E}" type="presOf" srcId="{01055DD8-BC12-4AD9-B70F-32AE0D1C4AEC}" destId="{8DE58617-DAFE-4320-BCE9-94DFA43D6D05}" srcOrd="1" destOrd="0" presId="urn:microsoft.com/office/officeart/2005/8/layout/cycle2"/>
    <dgm:cxn modelId="{03FD5502-9BF7-41E2-A2C2-322381662910}" type="presOf" srcId="{FF0282DE-0E1A-459F-A6AE-D7A1D9201627}" destId="{922CFDFD-6989-4297-9930-D075003CA0CC}" srcOrd="0" destOrd="0" presId="urn:microsoft.com/office/officeart/2005/8/layout/cycle2"/>
    <dgm:cxn modelId="{ABD62203-2893-4E1D-9D0E-94360B8A6D51}" srcId="{FF0282DE-0E1A-459F-A6AE-D7A1D9201627}" destId="{B060C0F9-8008-48A3-AFB1-F68669E49AD1}" srcOrd="2" destOrd="0" parTransId="{C38F2586-70C6-438D-88EC-6E8CC1074741}" sibTransId="{267C546D-3DE9-4AB2-9137-7EB7B4278E91}"/>
    <dgm:cxn modelId="{3637F80E-00DD-48EF-BC0E-E05124112425}" srcId="{FF0282DE-0E1A-459F-A6AE-D7A1D9201627}" destId="{99A1B9C4-086C-45CA-8C08-15302B4EB856}" srcOrd="3" destOrd="0" parTransId="{938A3279-A713-4664-A3F6-E27971AE1DF6}" sibTransId="{3CC73ED8-91D2-4713-92E6-26D92D2D2F0A}"/>
    <dgm:cxn modelId="{0095D42B-BE13-404F-B0CC-9A3DFC425D00}" type="presOf" srcId="{A982C8B3-01A7-4D76-93ED-6025F43ECD49}" destId="{06743AA4-2E77-40DC-94F1-0F0A8E4E6D69}" srcOrd="1" destOrd="0" presId="urn:microsoft.com/office/officeart/2005/8/layout/cycle2"/>
    <dgm:cxn modelId="{CBE0592E-3770-4C5C-A5D8-AF94646932D8}" type="presOf" srcId="{99A1B9C4-086C-45CA-8C08-15302B4EB856}" destId="{D5017AFC-53D9-458E-8C30-38D2CC03C55B}" srcOrd="0" destOrd="0" presId="urn:microsoft.com/office/officeart/2005/8/layout/cycle2"/>
    <dgm:cxn modelId="{6C0FBE5F-B6ED-4DEE-993B-BE8490BF0A1C}" type="presOf" srcId="{B060C0F9-8008-48A3-AFB1-F68669E49AD1}" destId="{5EA27E54-9DAA-41CA-986A-70BC22E50242}" srcOrd="0" destOrd="0" presId="urn:microsoft.com/office/officeart/2005/8/layout/cycle2"/>
    <dgm:cxn modelId="{BE7E0948-6B39-429A-B6C9-5C9EAEAD21F4}" type="presOf" srcId="{3CC73ED8-91D2-4713-92E6-26D92D2D2F0A}" destId="{F76C87ED-D979-4696-B582-D3F06A3288F7}" srcOrd="1" destOrd="0" presId="urn:microsoft.com/office/officeart/2005/8/layout/cycle2"/>
    <dgm:cxn modelId="{461ED16D-696C-449C-AE17-70409173EE24}" srcId="{FF0282DE-0E1A-459F-A6AE-D7A1D9201627}" destId="{71755BDF-718B-40F2-B0D3-B2D148A5B0B6}" srcOrd="0" destOrd="0" parTransId="{48702FAD-331D-41D2-91C6-13E0A3EEC834}" sibTransId="{01055DD8-BC12-4AD9-B70F-32AE0D1C4AEC}"/>
    <dgm:cxn modelId="{734C1586-802F-49C2-8E3E-A0130FB7B790}" type="presOf" srcId="{01055DD8-BC12-4AD9-B70F-32AE0D1C4AEC}" destId="{C3B99593-78B0-448C-BB30-EC61A0C21B44}" srcOrd="0" destOrd="0" presId="urn:microsoft.com/office/officeart/2005/8/layout/cycle2"/>
    <dgm:cxn modelId="{22EA178D-F187-4148-8A8A-715693D3E8E9}" type="presOf" srcId="{784522CA-A621-4BAC-95D2-094BD2325217}" destId="{681390FC-07C9-4EE4-A991-D5426307F674}" srcOrd="0" destOrd="0" presId="urn:microsoft.com/office/officeart/2005/8/layout/cycle2"/>
    <dgm:cxn modelId="{CBC2E291-D7B2-4DCF-B954-52CA57366F1F}" type="presOf" srcId="{267C546D-3DE9-4AB2-9137-7EB7B4278E91}" destId="{963F98E7-8C03-49E9-86FB-11F08DBC30F2}" srcOrd="1" destOrd="0" presId="urn:microsoft.com/office/officeart/2005/8/layout/cycle2"/>
    <dgm:cxn modelId="{26675B9B-565E-4E38-88DE-6DD1875D62FE}" type="presOf" srcId="{71755BDF-718B-40F2-B0D3-B2D148A5B0B6}" destId="{04CA7CBF-A737-4DE7-8005-15DA9BD38D93}" srcOrd="0" destOrd="0" presId="urn:microsoft.com/office/officeart/2005/8/layout/cycle2"/>
    <dgm:cxn modelId="{B13F7B9B-A8B6-4B0F-98A2-419E8226A5E8}" type="presOf" srcId="{3CC73ED8-91D2-4713-92E6-26D92D2D2F0A}" destId="{9969F28D-F3E1-46A1-B4DF-23C90EA403C6}" srcOrd="0" destOrd="0" presId="urn:microsoft.com/office/officeart/2005/8/layout/cycle2"/>
    <dgm:cxn modelId="{542DCA9E-1867-45B9-AEEB-9BEA691A4852}" srcId="{FF0282DE-0E1A-459F-A6AE-D7A1D9201627}" destId="{784522CA-A621-4BAC-95D2-094BD2325217}" srcOrd="4" destOrd="0" parTransId="{ACF25962-6F42-46E5-9789-D1B3261EDA38}" sibTransId="{DF8F6635-4B36-4BE4-81D0-112D4B6D6CC5}"/>
    <dgm:cxn modelId="{2D7B5BC5-BDDF-4525-A753-AEC020A03DA3}" type="presOf" srcId="{A982C8B3-01A7-4D76-93ED-6025F43ECD49}" destId="{1990B1A7-02DF-4654-8C51-556406556D82}" srcOrd="0" destOrd="0" presId="urn:microsoft.com/office/officeart/2005/8/layout/cycle2"/>
    <dgm:cxn modelId="{C1E086D2-5BC0-4116-BC72-19A8A42BC6A6}" type="presOf" srcId="{DF8F6635-4B36-4BE4-81D0-112D4B6D6CC5}" destId="{4D1CAADA-2FF2-4F96-B118-3A64DAA082E5}" srcOrd="1" destOrd="0" presId="urn:microsoft.com/office/officeart/2005/8/layout/cycle2"/>
    <dgm:cxn modelId="{C8188ED3-26C5-4219-9243-7A3E306672A5}" type="presOf" srcId="{DF8F6635-4B36-4BE4-81D0-112D4B6D6CC5}" destId="{D6F3D014-979B-4545-AE72-2C6B6871628F}" srcOrd="0" destOrd="0" presId="urn:microsoft.com/office/officeart/2005/8/layout/cycle2"/>
    <dgm:cxn modelId="{00AC5BDB-3D88-4F26-A447-EC40E81F5D76}" type="presOf" srcId="{267C546D-3DE9-4AB2-9137-7EB7B4278E91}" destId="{6BE051C5-EECE-49B2-972D-F2F9E902536B}" srcOrd="0" destOrd="0" presId="urn:microsoft.com/office/officeart/2005/8/layout/cycle2"/>
    <dgm:cxn modelId="{18B8A5E8-8C8B-48B6-8004-6468EAE91657}" type="presOf" srcId="{0270A4D8-EE1C-48A9-8AEC-52052646CBD4}" destId="{DD5DE312-5009-404E-8E16-C445C8F0951A}" srcOrd="0" destOrd="0" presId="urn:microsoft.com/office/officeart/2005/8/layout/cycle2"/>
    <dgm:cxn modelId="{A3A9B1E8-7AFC-4B24-9A17-C0A9639D2EA1}" srcId="{FF0282DE-0E1A-459F-A6AE-D7A1D9201627}" destId="{0270A4D8-EE1C-48A9-8AEC-52052646CBD4}" srcOrd="1" destOrd="0" parTransId="{E474AF55-F1CC-419E-8B4D-13DE492CD0AD}" sibTransId="{A982C8B3-01A7-4D76-93ED-6025F43ECD49}"/>
    <dgm:cxn modelId="{2F12B06E-1AB5-4C4E-BA86-7576E17B3B33}" type="presParOf" srcId="{922CFDFD-6989-4297-9930-D075003CA0CC}" destId="{04CA7CBF-A737-4DE7-8005-15DA9BD38D93}" srcOrd="0" destOrd="0" presId="urn:microsoft.com/office/officeart/2005/8/layout/cycle2"/>
    <dgm:cxn modelId="{23C4DBF3-FAF4-48FE-973D-2E45133D3ED5}" type="presParOf" srcId="{922CFDFD-6989-4297-9930-D075003CA0CC}" destId="{C3B99593-78B0-448C-BB30-EC61A0C21B44}" srcOrd="1" destOrd="0" presId="urn:microsoft.com/office/officeart/2005/8/layout/cycle2"/>
    <dgm:cxn modelId="{49D416B8-C3D0-4325-BBED-317E07F35276}" type="presParOf" srcId="{C3B99593-78B0-448C-BB30-EC61A0C21B44}" destId="{8DE58617-DAFE-4320-BCE9-94DFA43D6D05}" srcOrd="0" destOrd="0" presId="urn:microsoft.com/office/officeart/2005/8/layout/cycle2"/>
    <dgm:cxn modelId="{70F827A3-0A5D-414A-9114-2BBA6F7BE0A4}" type="presParOf" srcId="{922CFDFD-6989-4297-9930-D075003CA0CC}" destId="{DD5DE312-5009-404E-8E16-C445C8F0951A}" srcOrd="2" destOrd="0" presId="urn:microsoft.com/office/officeart/2005/8/layout/cycle2"/>
    <dgm:cxn modelId="{B3F96E18-4BAE-47D0-A461-8FDB15575ACA}" type="presParOf" srcId="{922CFDFD-6989-4297-9930-D075003CA0CC}" destId="{1990B1A7-02DF-4654-8C51-556406556D82}" srcOrd="3" destOrd="0" presId="urn:microsoft.com/office/officeart/2005/8/layout/cycle2"/>
    <dgm:cxn modelId="{B4F3155F-5979-4219-ADA1-965C0CE88E6D}" type="presParOf" srcId="{1990B1A7-02DF-4654-8C51-556406556D82}" destId="{06743AA4-2E77-40DC-94F1-0F0A8E4E6D69}" srcOrd="0" destOrd="0" presId="urn:microsoft.com/office/officeart/2005/8/layout/cycle2"/>
    <dgm:cxn modelId="{A5E6A9AA-7CEB-4BBD-BBA8-3DA5B7A4657A}" type="presParOf" srcId="{922CFDFD-6989-4297-9930-D075003CA0CC}" destId="{5EA27E54-9DAA-41CA-986A-70BC22E50242}" srcOrd="4" destOrd="0" presId="urn:microsoft.com/office/officeart/2005/8/layout/cycle2"/>
    <dgm:cxn modelId="{B85AD489-CF65-44B5-9C29-1BA88DB5DD22}" type="presParOf" srcId="{922CFDFD-6989-4297-9930-D075003CA0CC}" destId="{6BE051C5-EECE-49B2-972D-F2F9E902536B}" srcOrd="5" destOrd="0" presId="urn:microsoft.com/office/officeart/2005/8/layout/cycle2"/>
    <dgm:cxn modelId="{BBC80957-209B-461B-8C78-0BBB39A4D6B4}" type="presParOf" srcId="{6BE051C5-EECE-49B2-972D-F2F9E902536B}" destId="{963F98E7-8C03-49E9-86FB-11F08DBC30F2}" srcOrd="0" destOrd="0" presId="urn:microsoft.com/office/officeart/2005/8/layout/cycle2"/>
    <dgm:cxn modelId="{8B0090C3-E6A3-450D-950B-6DEBAA9712F7}" type="presParOf" srcId="{922CFDFD-6989-4297-9930-D075003CA0CC}" destId="{D5017AFC-53D9-458E-8C30-38D2CC03C55B}" srcOrd="6" destOrd="0" presId="urn:microsoft.com/office/officeart/2005/8/layout/cycle2"/>
    <dgm:cxn modelId="{8AE6D3A5-3C04-4F0B-8FFE-9E3E423ACE3C}" type="presParOf" srcId="{922CFDFD-6989-4297-9930-D075003CA0CC}" destId="{9969F28D-F3E1-46A1-B4DF-23C90EA403C6}" srcOrd="7" destOrd="0" presId="urn:microsoft.com/office/officeart/2005/8/layout/cycle2"/>
    <dgm:cxn modelId="{62B3DFF1-03FA-455F-93AB-03F4B7CC9D3F}" type="presParOf" srcId="{9969F28D-F3E1-46A1-B4DF-23C90EA403C6}" destId="{F76C87ED-D979-4696-B582-D3F06A3288F7}" srcOrd="0" destOrd="0" presId="urn:microsoft.com/office/officeart/2005/8/layout/cycle2"/>
    <dgm:cxn modelId="{04A03FC7-E89A-4B60-86A3-2BF6FA01D100}" type="presParOf" srcId="{922CFDFD-6989-4297-9930-D075003CA0CC}" destId="{681390FC-07C9-4EE4-A991-D5426307F674}" srcOrd="8" destOrd="0" presId="urn:microsoft.com/office/officeart/2005/8/layout/cycle2"/>
    <dgm:cxn modelId="{ED19E908-36F0-417F-8DCB-B2EC1309146D}" type="presParOf" srcId="{922CFDFD-6989-4297-9930-D075003CA0CC}" destId="{D6F3D014-979B-4545-AE72-2C6B6871628F}" srcOrd="9" destOrd="0" presId="urn:microsoft.com/office/officeart/2005/8/layout/cycle2"/>
    <dgm:cxn modelId="{E46FEB2E-A349-4752-A570-164557CFF9E4}" type="presParOf" srcId="{D6F3D014-979B-4545-AE72-2C6B6871628F}" destId="{4D1CAADA-2FF2-4F96-B118-3A64DAA082E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4580A0-A774-4D76-A611-39610FEEF87F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 phldr="1"/>
      <dgm:spPr/>
    </dgm:pt>
    <dgm:pt modelId="{352B87BA-E70B-42B2-8B9C-3AA11D0A73DA}">
      <dgm:prSet phldrT="[Text]"/>
      <dgm:spPr/>
      <dgm:t>
        <a:bodyPr/>
        <a:lstStyle/>
        <a:p>
          <a:r>
            <a:rPr lang="en-GB" dirty="0"/>
            <a:t>Systems Theory</a:t>
          </a:r>
        </a:p>
      </dgm:t>
    </dgm:pt>
    <dgm:pt modelId="{88C1FD35-3F8C-49D3-88A1-1DB38B0A15C3}" type="parTrans" cxnId="{7E7C5B60-0BED-4776-B739-16C2D5EDE6E9}">
      <dgm:prSet/>
      <dgm:spPr/>
      <dgm:t>
        <a:bodyPr/>
        <a:lstStyle/>
        <a:p>
          <a:endParaRPr lang="en-GB"/>
        </a:p>
      </dgm:t>
    </dgm:pt>
    <dgm:pt modelId="{58D862C2-6696-41DD-9DA7-2748240AE549}" type="sibTrans" cxnId="{7E7C5B60-0BED-4776-B739-16C2D5EDE6E9}">
      <dgm:prSet/>
      <dgm:spPr/>
      <dgm:t>
        <a:bodyPr/>
        <a:lstStyle/>
        <a:p>
          <a:endParaRPr lang="en-GB"/>
        </a:p>
      </dgm:t>
    </dgm:pt>
    <dgm:pt modelId="{604A8251-8A2A-4A8D-A520-E322C4C1FA43}">
      <dgm:prSet phldrT="[Text]"/>
      <dgm:spPr/>
      <dgm:t>
        <a:bodyPr/>
        <a:lstStyle/>
        <a:p>
          <a:r>
            <a:rPr lang="en-GB" dirty="0"/>
            <a:t>Behavioural Economics</a:t>
          </a:r>
        </a:p>
      </dgm:t>
    </dgm:pt>
    <dgm:pt modelId="{AF76751C-3FFA-4B75-A089-806C573B1919}" type="parTrans" cxnId="{6F602446-6E77-47B5-ADA3-EA3222D13713}">
      <dgm:prSet/>
      <dgm:spPr/>
      <dgm:t>
        <a:bodyPr/>
        <a:lstStyle/>
        <a:p>
          <a:endParaRPr lang="en-GB"/>
        </a:p>
      </dgm:t>
    </dgm:pt>
    <dgm:pt modelId="{D62F4F42-50A2-4F00-A4CF-3380CFFE8875}" type="sibTrans" cxnId="{6F602446-6E77-47B5-ADA3-EA3222D13713}">
      <dgm:prSet/>
      <dgm:spPr/>
      <dgm:t>
        <a:bodyPr/>
        <a:lstStyle/>
        <a:p>
          <a:endParaRPr lang="en-GB"/>
        </a:p>
      </dgm:t>
    </dgm:pt>
    <dgm:pt modelId="{3ADEF65B-1E30-4E11-805C-F73B4991B7D1}">
      <dgm:prSet phldrT="[Text]"/>
      <dgm:spPr/>
      <dgm:t>
        <a:bodyPr/>
        <a:lstStyle/>
        <a:p>
          <a:r>
            <a:rPr lang="en-GB" dirty="0"/>
            <a:t>Neuroscience</a:t>
          </a:r>
        </a:p>
      </dgm:t>
    </dgm:pt>
    <dgm:pt modelId="{92644567-2A18-4648-93C1-755069B34C7D}" type="parTrans" cxnId="{1A0DA37F-5A5F-47A9-87F4-D37D67AA9D30}">
      <dgm:prSet/>
      <dgm:spPr/>
      <dgm:t>
        <a:bodyPr/>
        <a:lstStyle/>
        <a:p>
          <a:endParaRPr lang="en-GB"/>
        </a:p>
      </dgm:t>
    </dgm:pt>
    <dgm:pt modelId="{6B66A4B1-9946-4F25-96B5-1185A2CA95A9}" type="sibTrans" cxnId="{1A0DA37F-5A5F-47A9-87F4-D37D67AA9D30}">
      <dgm:prSet/>
      <dgm:spPr/>
      <dgm:t>
        <a:bodyPr/>
        <a:lstStyle/>
        <a:p>
          <a:endParaRPr lang="en-GB"/>
        </a:p>
      </dgm:t>
    </dgm:pt>
    <dgm:pt modelId="{77184B7B-5BE8-4159-B673-5047F41D3C2B}" type="pres">
      <dgm:prSet presAssocID="{054580A0-A774-4D76-A611-39610FEEF87F}" presName="compositeShape" presStyleCnt="0">
        <dgm:presLayoutVars>
          <dgm:chMax val="7"/>
          <dgm:dir/>
          <dgm:resizeHandles val="exact"/>
        </dgm:presLayoutVars>
      </dgm:prSet>
      <dgm:spPr/>
    </dgm:pt>
    <dgm:pt modelId="{91C0124B-9EA4-4ADA-8C86-FB0124AAFA65}" type="pres">
      <dgm:prSet presAssocID="{352B87BA-E70B-42B2-8B9C-3AA11D0A73DA}" presName="circ1" presStyleLbl="vennNode1" presStyleIdx="0" presStyleCnt="3"/>
      <dgm:spPr/>
    </dgm:pt>
    <dgm:pt modelId="{9655D250-9D13-4ECE-B824-3D905E1EC061}" type="pres">
      <dgm:prSet presAssocID="{352B87BA-E70B-42B2-8B9C-3AA11D0A73D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A5C2A42-8CAA-46A1-AAFC-9691B811138C}" type="pres">
      <dgm:prSet presAssocID="{604A8251-8A2A-4A8D-A520-E322C4C1FA43}" presName="circ2" presStyleLbl="vennNode1" presStyleIdx="1" presStyleCnt="3"/>
      <dgm:spPr/>
    </dgm:pt>
    <dgm:pt modelId="{2A125225-F50B-4FF3-A1B7-14CE59B4CC75}" type="pres">
      <dgm:prSet presAssocID="{604A8251-8A2A-4A8D-A520-E322C4C1FA4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A8BAA52-AC85-43B2-B7E3-024FE2466D7F}" type="pres">
      <dgm:prSet presAssocID="{3ADEF65B-1E30-4E11-805C-F73B4991B7D1}" presName="circ3" presStyleLbl="vennNode1" presStyleIdx="2" presStyleCnt="3"/>
      <dgm:spPr/>
    </dgm:pt>
    <dgm:pt modelId="{B833DA9B-06E0-4429-8A95-73F6D277D45D}" type="pres">
      <dgm:prSet presAssocID="{3ADEF65B-1E30-4E11-805C-F73B4991B7D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E044310B-AD22-4F41-8131-9DB5009730F8}" type="presOf" srcId="{054580A0-A774-4D76-A611-39610FEEF87F}" destId="{77184B7B-5BE8-4159-B673-5047F41D3C2B}" srcOrd="0" destOrd="0" presId="urn:microsoft.com/office/officeart/2005/8/layout/venn1"/>
    <dgm:cxn modelId="{7E7C5B60-0BED-4776-B739-16C2D5EDE6E9}" srcId="{054580A0-A774-4D76-A611-39610FEEF87F}" destId="{352B87BA-E70B-42B2-8B9C-3AA11D0A73DA}" srcOrd="0" destOrd="0" parTransId="{88C1FD35-3F8C-49D3-88A1-1DB38B0A15C3}" sibTransId="{58D862C2-6696-41DD-9DA7-2748240AE549}"/>
    <dgm:cxn modelId="{6F602446-6E77-47B5-ADA3-EA3222D13713}" srcId="{054580A0-A774-4D76-A611-39610FEEF87F}" destId="{604A8251-8A2A-4A8D-A520-E322C4C1FA43}" srcOrd="1" destOrd="0" parTransId="{AF76751C-3FFA-4B75-A089-806C573B1919}" sibTransId="{D62F4F42-50A2-4F00-A4CF-3380CFFE8875}"/>
    <dgm:cxn modelId="{74CE644E-6D92-4D70-B3DF-4B2B9F3EACA0}" type="presOf" srcId="{3ADEF65B-1E30-4E11-805C-F73B4991B7D1}" destId="{5A8BAA52-AC85-43B2-B7E3-024FE2466D7F}" srcOrd="0" destOrd="0" presId="urn:microsoft.com/office/officeart/2005/8/layout/venn1"/>
    <dgm:cxn modelId="{F2114A7B-AAA3-4D6F-87C4-D6D9F19CB0E3}" type="presOf" srcId="{352B87BA-E70B-42B2-8B9C-3AA11D0A73DA}" destId="{9655D250-9D13-4ECE-B824-3D905E1EC061}" srcOrd="1" destOrd="0" presId="urn:microsoft.com/office/officeart/2005/8/layout/venn1"/>
    <dgm:cxn modelId="{1A0DA37F-5A5F-47A9-87F4-D37D67AA9D30}" srcId="{054580A0-A774-4D76-A611-39610FEEF87F}" destId="{3ADEF65B-1E30-4E11-805C-F73B4991B7D1}" srcOrd="2" destOrd="0" parTransId="{92644567-2A18-4648-93C1-755069B34C7D}" sibTransId="{6B66A4B1-9946-4F25-96B5-1185A2CA95A9}"/>
    <dgm:cxn modelId="{FC4AB69C-B453-4A76-BFC7-76C1DF057C01}" type="presOf" srcId="{3ADEF65B-1E30-4E11-805C-F73B4991B7D1}" destId="{B833DA9B-06E0-4429-8A95-73F6D277D45D}" srcOrd="1" destOrd="0" presId="urn:microsoft.com/office/officeart/2005/8/layout/venn1"/>
    <dgm:cxn modelId="{FB3E9ADE-07F1-494C-9A59-4CB85C3845B1}" type="presOf" srcId="{352B87BA-E70B-42B2-8B9C-3AA11D0A73DA}" destId="{91C0124B-9EA4-4ADA-8C86-FB0124AAFA65}" srcOrd="0" destOrd="0" presId="urn:microsoft.com/office/officeart/2005/8/layout/venn1"/>
    <dgm:cxn modelId="{DDC9AEE6-372A-4D46-B722-94E2B7B280AD}" type="presOf" srcId="{604A8251-8A2A-4A8D-A520-E322C4C1FA43}" destId="{2A125225-F50B-4FF3-A1B7-14CE59B4CC75}" srcOrd="1" destOrd="0" presId="urn:microsoft.com/office/officeart/2005/8/layout/venn1"/>
    <dgm:cxn modelId="{9FC96DE8-E502-459B-A593-B318615E75E2}" type="presOf" srcId="{604A8251-8A2A-4A8D-A520-E322C4C1FA43}" destId="{5A5C2A42-8CAA-46A1-AAFC-9691B811138C}" srcOrd="0" destOrd="0" presId="urn:microsoft.com/office/officeart/2005/8/layout/venn1"/>
    <dgm:cxn modelId="{2504D772-C4FC-478F-A0E6-6084D9B8E0A9}" type="presParOf" srcId="{77184B7B-5BE8-4159-B673-5047F41D3C2B}" destId="{91C0124B-9EA4-4ADA-8C86-FB0124AAFA65}" srcOrd="0" destOrd="0" presId="urn:microsoft.com/office/officeart/2005/8/layout/venn1"/>
    <dgm:cxn modelId="{6BC62BB3-A488-4C5E-8554-5B75A682AC10}" type="presParOf" srcId="{77184B7B-5BE8-4159-B673-5047F41D3C2B}" destId="{9655D250-9D13-4ECE-B824-3D905E1EC061}" srcOrd="1" destOrd="0" presId="urn:microsoft.com/office/officeart/2005/8/layout/venn1"/>
    <dgm:cxn modelId="{2CC26A2D-753D-4523-BC19-B20A29CE4E9F}" type="presParOf" srcId="{77184B7B-5BE8-4159-B673-5047F41D3C2B}" destId="{5A5C2A42-8CAA-46A1-AAFC-9691B811138C}" srcOrd="2" destOrd="0" presId="urn:microsoft.com/office/officeart/2005/8/layout/venn1"/>
    <dgm:cxn modelId="{66952696-6A51-4DDC-8880-1D021BC84FBA}" type="presParOf" srcId="{77184B7B-5BE8-4159-B673-5047F41D3C2B}" destId="{2A125225-F50B-4FF3-A1B7-14CE59B4CC75}" srcOrd="3" destOrd="0" presId="urn:microsoft.com/office/officeart/2005/8/layout/venn1"/>
    <dgm:cxn modelId="{8AE30897-86F1-4BBB-8AAD-190AF4446F01}" type="presParOf" srcId="{77184B7B-5BE8-4159-B673-5047F41D3C2B}" destId="{5A8BAA52-AC85-43B2-B7E3-024FE2466D7F}" srcOrd="4" destOrd="0" presId="urn:microsoft.com/office/officeart/2005/8/layout/venn1"/>
    <dgm:cxn modelId="{AC12BD46-5A5B-46D2-81D2-06997D6AFCD1}" type="presParOf" srcId="{77184B7B-5BE8-4159-B673-5047F41D3C2B}" destId="{B833DA9B-06E0-4429-8A95-73F6D277D45D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B9F207-6A08-41F4-A428-DB7880FF0A8E}">
      <dsp:nvSpPr>
        <dsp:cNvPr id="0" name=""/>
        <dsp:cNvSpPr/>
      </dsp:nvSpPr>
      <dsp:spPr>
        <a:xfrm>
          <a:off x="1426977" y="450285"/>
          <a:ext cx="1726686" cy="86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Personal Cognitive Factors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/>
            <a:t>belief in ability</a:t>
          </a:r>
        </a:p>
      </dsp:txBody>
      <dsp:txXfrm>
        <a:off x="1452263" y="475571"/>
        <a:ext cx="1676114" cy="812771"/>
      </dsp:txXfrm>
    </dsp:sp>
    <dsp:sp modelId="{B72571C4-13CD-42E5-8731-BA96CD68B9F3}">
      <dsp:nvSpPr>
        <dsp:cNvPr id="0" name=""/>
        <dsp:cNvSpPr/>
      </dsp:nvSpPr>
      <dsp:spPr>
        <a:xfrm rot="3600000">
          <a:off x="2553179" y="1965870"/>
          <a:ext cx="900336" cy="302170"/>
        </a:xfrm>
        <a:prstGeom prst="rightArrow">
          <a:avLst/>
        </a:prstGeom>
        <a:gradFill rotWithShape="0">
          <a:gsLst>
            <a:gs pos="0">
              <a:schemeClr val="accent1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2643830" y="2026304"/>
        <a:ext cx="719034" cy="181302"/>
      </dsp:txXfrm>
    </dsp:sp>
    <dsp:sp modelId="{C97B1613-8848-46C4-9F66-5D0A6569FDF9}">
      <dsp:nvSpPr>
        <dsp:cNvPr id="0" name=""/>
        <dsp:cNvSpPr/>
      </dsp:nvSpPr>
      <dsp:spPr>
        <a:xfrm>
          <a:off x="2853031" y="2920283"/>
          <a:ext cx="1726686" cy="86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50000"/>
                <a:hueOff val="24377"/>
                <a:satOff val="-4515"/>
                <a:lumOff val="3159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24377"/>
                <a:satOff val="-4515"/>
                <a:lumOff val="3159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24377"/>
                <a:satOff val="-4515"/>
                <a:lumOff val="3159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Environmental Influences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/>
            <a:t>peer influence</a:t>
          </a:r>
        </a:p>
      </dsp:txBody>
      <dsp:txXfrm>
        <a:off x="2878317" y="2945569"/>
        <a:ext cx="1676114" cy="812771"/>
      </dsp:txXfrm>
    </dsp:sp>
    <dsp:sp modelId="{8F278A42-A3BA-47ED-88DE-30EAFEAC4235}">
      <dsp:nvSpPr>
        <dsp:cNvPr id="0" name=""/>
        <dsp:cNvSpPr/>
      </dsp:nvSpPr>
      <dsp:spPr>
        <a:xfrm>
          <a:off x="1840152" y="3200869"/>
          <a:ext cx="900336" cy="302170"/>
        </a:xfrm>
        <a:prstGeom prst="leftArrow">
          <a:avLst/>
        </a:prstGeom>
        <a:gradFill rotWithShape="0">
          <a:gsLst>
            <a:gs pos="0">
              <a:schemeClr val="accent1">
                <a:shade val="90000"/>
                <a:hueOff val="23247"/>
                <a:satOff val="-4291"/>
                <a:lumOff val="2737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90000"/>
                <a:hueOff val="23247"/>
                <a:satOff val="-4291"/>
                <a:lumOff val="2737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90000"/>
                <a:hueOff val="23247"/>
                <a:satOff val="-4291"/>
                <a:lumOff val="2737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 rot="10800000">
        <a:off x="1930803" y="3261303"/>
        <a:ext cx="719034" cy="181302"/>
      </dsp:txXfrm>
    </dsp:sp>
    <dsp:sp modelId="{0D4742F3-E600-4B3A-AA39-8F826A2C53EC}">
      <dsp:nvSpPr>
        <dsp:cNvPr id="0" name=""/>
        <dsp:cNvSpPr/>
      </dsp:nvSpPr>
      <dsp:spPr>
        <a:xfrm>
          <a:off x="923" y="2920283"/>
          <a:ext cx="1726686" cy="86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50000"/>
                <a:hueOff val="24377"/>
                <a:satOff val="-4515"/>
                <a:lumOff val="3159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50000"/>
                <a:hueOff val="24377"/>
                <a:satOff val="-4515"/>
                <a:lumOff val="3159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50000"/>
                <a:hueOff val="24377"/>
                <a:satOff val="-4515"/>
                <a:lumOff val="3159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Behavioural Factors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 err="1"/>
            <a:t>excercise</a:t>
          </a:r>
          <a:endParaRPr lang="en-GB" sz="1000" b="0" kern="1200" dirty="0"/>
        </a:p>
      </dsp:txBody>
      <dsp:txXfrm>
        <a:off x="26209" y="2945569"/>
        <a:ext cx="1676114" cy="812771"/>
      </dsp:txXfrm>
    </dsp:sp>
    <dsp:sp modelId="{7D450A0B-88DA-4918-A09A-8381974B36E9}">
      <dsp:nvSpPr>
        <dsp:cNvPr id="0" name=""/>
        <dsp:cNvSpPr/>
      </dsp:nvSpPr>
      <dsp:spPr>
        <a:xfrm rot="1409232">
          <a:off x="1099547" y="1692616"/>
          <a:ext cx="311318" cy="908961"/>
        </a:xfrm>
        <a:prstGeom prst="upArrow">
          <a:avLst/>
        </a:prstGeom>
        <a:gradFill rotWithShape="0">
          <a:gsLst>
            <a:gs pos="0">
              <a:schemeClr val="accent1">
                <a:shade val="90000"/>
                <a:hueOff val="23247"/>
                <a:satOff val="-4291"/>
                <a:lumOff val="2737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shade val="90000"/>
                <a:hueOff val="23247"/>
                <a:satOff val="-4291"/>
                <a:lumOff val="2737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shade val="90000"/>
                <a:hueOff val="23247"/>
                <a:satOff val="-4291"/>
                <a:lumOff val="2737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800" kern="1200"/>
        </a:p>
      </dsp:txBody>
      <dsp:txXfrm>
        <a:off x="1192942" y="1874408"/>
        <a:ext cx="124528" cy="5453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BD741-5FB2-4DBB-951E-56CE1792889A}">
      <dsp:nvSpPr>
        <dsp:cNvPr id="0" name=""/>
        <dsp:cNvSpPr/>
      </dsp:nvSpPr>
      <dsp:spPr>
        <a:xfrm>
          <a:off x="1082231" y="1131702"/>
          <a:ext cx="1850375" cy="1791227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Self-efficacy</a:t>
          </a:r>
        </a:p>
      </dsp:txBody>
      <dsp:txXfrm>
        <a:off x="1353212" y="1394021"/>
        <a:ext cx="1308413" cy="1266589"/>
      </dsp:txXfrm>
    </dsp:sp>
    <dsp:sp modelId="{2A98E381-F5BA-4115-AC4C-112E9E23BF1B}">
      <dsp:nvSpPr>
        <dsp:cNvPr id="0" name=""/>
        <dsp:cNvSpPr/>
      </dsp:nvSpPr>
      <dsp:spPr>
        <a:xfrm>
          <a:off x="1423563" y="311697"/>
          <a:ext cx="1113490" cy="1113490"/>
        </a:xfrm>
        <a:prstGeom prst="ellipse">
          <a:avLst/>
        </a:prstGeom>
        <a:solidFill>
          <a:schemeClr val="accent3">
            <a:alpha val="50000"/>
            <a:hueOff val="-2476156"/>
            <a:satOff val="-629"/>
            <a:lumOff val="-12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Mastery experiences</a:t>
          </a:r>
        </a:p>
      </dsp:txBody>
      <dsp:txXfrm>
        <a:off x="1586630" y="474764"/>
        <a:ext cx="787356" cy="787356"/>
      </dsp:txXfrm>
    </dsp:sp>
    <dsp:sp modelId="{9F63EA7C-8F7D-4643-98F9-0A1A3FA6CF18}">
      <dsp:nvSpPr>
        <dsp:cNvPr id="0" name=""/>
        <dsp:cNvSpPr/>
      </dsp:nvSpPr>
      <dsp:spPr>
        <a:xfrm>
          <a:off x="2710977" y="1492429"/>
          <a:ext cx="1113490" cy="1113490"/>
        </a:xfrm>
        <a:prstGeom prst="ellipse">
          <a:avLst/>
        </a:prstGeom>
        <a:solidFill>
          <a:schemeClr val="accent3">
            <a:alpha val="50000"/>
            <a:hueOff val="-4952313"/>
            <a:satOff val="-1259"/>
            <a:lumOff val="-254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Vicarious experiences</a:t>
          </a:r>
        </a:p>
      </dsp:txBody>
      <dsp:txXfrm>
        <a:off x="2874044" y="1655496"/>
        <a:ext cx="787356" cy="787356"/>
      </dsp:txXfrm>
    </dsp:sp>
    <dsp:sp modelId="{74E99AC2-B9C9-4EE1-B10A-D67F20F2AAC7}">
      <dsp:nvSpPr>
        <dsp:cNvPr id="0" name=""/>
        <dsp:cNvSpPr/>
      </dsp:nvSpPr>
      <dsp:spPr>
        <a:xfrm>
          <a:off x="1423565" y="2684831"/>
          <a:ext cx="1113490" cy="1113490"/>
        </a:xfrm>
        <a:prstGeom prst="ellipse">
          <a:avLst/>
        </a:prstGeom>
        <a:solidFill>
          <a:schemeClr val="accent3">
            <a:alpha val="50000"/>
            <a:hueOff val="-7428469"/>
            <a:satOff val="-1888"/>
            <a:lumOff val="-3823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Verbal persuasion</a:t>
          </a:r>
        </a:p>
      </dsp:txBody>
      <dsp:txXfrm>
        <a:off x="1586632" y="2847898"/>
        <a:ext cx="787356" cy="787356"/>
      </dsp:txXfrm>
    </dsp:sp>
    <dsp:sp modelId="{13BFD575-E88E-4E5E-A978-2D33CC3E3A71}">
      <dsp:nvSpPr>
        <dsp:cNvPr id="0" name=""/>
        <dsp:cNvSpPr/>
      </dsp:nvSpPr>
      <dsp:spPr>
        <a:xfrm>
          <a:off x="225523" y="1456002"/>
          <a:ext cx="1113490" cy="1113490"/>
        </a:xfrm>
        <a:prstGeom prst="ellipse">
          <a:avLst/>
        </a:prstGeom>
        <a:solidFill>
          <a:schemeClr val="accent3">
            <a:alpha val="50000"/>
            <a:hueOff val="-9904625"/>
            <a:satOff val="-2518"/>
            <a:lumOff val="-509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Physiological states</a:t>
          </a:r>
        </a:p>
      </dsp:txBody>
      <dsp:txXfrm>
        <a:off x="388590" y="1619069"/>
        <a:ext cx="787356" cy="7873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CA7CBF-A737-4DE7-8005-15DA9BD38D93}">
      <dsp:nvSpPr>
        <dsp:cNvPr id="0" name=""/>
        <dsp:cNvSpPr/>
      </dsp:nvSpPr>
      <dsp:spPr>
        <a:xfrm>
          <a:off x="1736436" y="298002"/>
          <a:ext cx="1428880" cy="1428880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 dirty="0"/>
        </a:p>
      </dsp:txBody>
      <dsp:txXfrm>
        <a:off x="1945691" y="507257"/>
        <a:ext cx="1010370" cy="1010370"/>
      </dsp:txXfrm>
    </dsp:sp>
    <dsp:sp modelId="{C3B99593-78B0-448C-BB30-EC61A0C21B44}">
      <dsp:nvSpPr>
        <dsp:cNvPr id="0" name=""/>
        <dsp:cNvSpPr/>
      </dsp:nvSpPr>
      <dsp:spPr>
        <a:xfrm rot="2160000">
          <a:off x="3120162" y="1395575"/>
          <a:ext cx="379861" cy="48224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3131044" y="1458533"/>
        <a:ext cx="265903" cy="289349"/>
      </dsp:txXfrm>
    </dsp:sp>
    <dsp:sp modelId="{DD5DE312-5009-404E-8E16-C445C8F0951A}">
      <dsp:nvSpPr>
        <dsp:cNvPr id="0" name=""/>
        <dsp:cNvSpPr/>
      </dsp:nvSpPr>
      <dsp:spPr>
        <a:xfrm>
          <a:off x="3472264" y="1559154"/>
          <a:ext cx="1428880" cy="1428880"/>
        </a:xfrm>
        <a:prstGeom prst="ellipse">
          <a:avLst/>
        </a:prstGeom>
        <a:gradFill rotWithShape="0">
          <a:gsLst>
            <a:gs pos="0">
              <a:schemeClr val="accent5">
                <a:hueOff val="-82362"/>
                <a:satOff val="7633"/>
                <a:lumOff val="-406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2362"/>
                <a:satOff val="7633"/>
                <a:lumOff val="-406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2362"/>
                <a:satOff val="7633"/>
                <a:lumOff val="-406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3681519" y="1768409"/>
        <a:ext cx="1010370" cy="1010370"/>
      </dsp:txXfrm>
    </dsp:sp>
    <dsp:sp modelId="{1990B1A7-02DF-4654-8C51-556406556D82}">
      <dsp:nvSpPr>
        <dsp:cNvPr id="0" name=""/>
        <dsp:cNvSpPr/>
      </dsp:nvSpPr>
      <dsp:spPr>
        <a:xfrm rot="6480000">
          <a:off x="3668582" y="3042540"/>
          <a:ext cx="379861" cy="48224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82362"/>
                <a:satOff val="7633"/>
                <a:lumOff val="-406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2362"/>
                <a:satOff val="7633"/>
                <a:lumOff val="-406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2362"/>
                <a:satOff val="7633"/>
                <a:lumOff val="-406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3743168" y="3084799"/>
        <a:ext cx="265903" cy="289349"/>
      </dsp:txXfrm>
    </dsp:sp>
    <dsp:sp modelId="{5EA27E54-9DAA-41CA-986A-70BC22E50242}">
      <dsp:nvSpPr>
        <dsp:cNvPr id="0" name=""/>
        <dsp:cNvSpPr/>
      </dsp:nvSpPr>
      <dsp:spPr>
        <a:xfrm>
          <a:off x="2809237" y="3599742"/>
          <a:ext cx="1428880" cy="1428880"/>
        </a:xfrm>
        <a:prstGeom prst="ellipse">
          <a:avLst/>
        </a:prstGeom>
        <a:gradFill rotWithShape="0">
          <a:gsLst>
            <a:gs pos="0">
              <a:schemeClr val="accent5">
                <a:hueOff val="-164725"/>
                <a:satOff val="15265"/>
                <a:lumOff val="-813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64725"/>
                <a:satOff val="15265"/>
                <a:lumOff val="-813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64725"/>
                <a:satOff val="15265"/>
                <a:lumOff val="-813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3018492" y="3808997"/>
        <a:ext cx="1010370" cy="1010370"/>
      </dsp:txXfrm>
    </dsp:sp>
    <dsp:sp modelId="{6BE051C5-EECE-49B2-972D-F2F9E902536B}">
      <dsp:nvSpPr>
        <dsp:cNvPr id="0" name=""/>
        <dsp:cNvSpPr/>
      </dsp:nvSpPr>
      <dsp:spPr>
        <a:xfrm rot="10800000">
          <a:off x="2271696" y="4073059"/>
          <a:ext cx="379861" cy="48224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164725"/>
                <a:satOff val="15265"/>
                <a:lumOff val="-813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64725"/>
                <a:satOff val="15265"/>
                <a:lumOff val="-813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64725"/>
                <a:satOff val="15265"/>
                <a:lumOff val="-813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2385654" y="4169508"/>
        <a:ext cx="265903" cy="289349"/>
      </dsp:txXfrm>
    </dsp:sp>
    <dsp:sp modelId="{D5017AFC-53D9-458E-8C30-38D2CC03C55B}">
      <dsp:nvSpPr>
        <dsp:cNvPr id="0" name=""/>
        <dsp:cNvSpPr/>
      </dsp:nvSpPr>
      <dsp:spPr>
        <a:xfrm>
          <a:off x="663636" y="3599742"/>
          <a:ext cx="1428880" cy="1428880"/>
        </a:xfrm>
        <a:prstGeom prst="ellipse">
          <a:avLst/>
        </a:prstGeom>
        <a:gradFill rotWithShape="0">
          <a:gsLst>
            <a:gs pos="0">
              <a:schemeClr val="accent5">
                <a:hueOff val="-247087"/>
                <a:satOff val="22898"/>
                <a:lumOff val="-122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7087"/>
                <a:satOff val="22898"/>
                <a:lumOff val="-122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7087"/>
                <a:satOff val="22898"/>
                <a:lumOff val="-122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872891" y="3808997"/>
        <a:ext cx="1010370" cy="1010370"/>
      </dsp:txXfrm>
    </dsp:sp>
    <dsp:sp modelId="{9969F28D-F3E1-46A1-B4DF-23C90EA403C6}">
      <dsp:nvSpPr>
        <dsp:cNvPr id="0" name=""/>
        <dsp:cNvSpPr/>
      </dsp:nvSpPr>
      <dsp:spPr>
        <a:xfrm rot="15120000">
          <a:off x="859954" y="3062989"/>
          <a:ext cx="379861" cy="48224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247087"/>
                <a:satOff val="22898"/>
                <a:lumOff val="-122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7087"/>
                <a:satOff val="22898"/>
                <a:lumOff val="-122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7087"/>
                <a:satOff val="22898"/>
                <a:lumOff val="-122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934540" y="3213628"/>
        <a:ext cx="265903" cy="289349"/>
      </dsp:txXfrm>
    </dsp:sp>
    <dsp:sp modelId="{681390FC-07C9-4EE4-A991-D5426307F674}">
      <dsp:nvSpPr>
        <dsp:cNvPr id="0" name=""/>
        <dsp:cNvSpPr/>
      </dsp:nvSpPr>
      <dsp:spPr>
        <a:xfrm>
          <a:off x="609" y="1559154"/>
          <a:ext cx="1428880" cy="1428880"/>
        </a:xfrm>
        <a:prstGeom prst="ellipse">
          <a:avLst/>
        </a:prstGeom>
        <a:gradFill rotWithShape="0">
          <a:gsLst>
            <a:gs pos="0">
              <a:schemeClr val="accent5">
                <a:hueOff val="-329450"/>
                <a:satOff val="30531"/>
                <a:lumOff val="-1627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29450"/>
                <a:satOff val="30531"/>
                <a:lumOff val="-1627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29450"/>
                <a:satOff val="30531"/>
                <a:lumOff val="-1627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209864" y="1768409"/>
        <a:ext cx="1010370" cy="1010370"/>
      </dsp:txXfrm>
    </dsp:sp>
    <dsp:sp modelId="{D6F3D014-979B-4545-AE72-2C6B6871628F}">
      <dsp:nvSpPr>
        <dsp:cNvPr id="0" name=""/>
        <dsp:cNvSpPr/>
      </dsp:nvSpPr>
      <dsp:spPr>
        <a:xfrm rot="19440000">
          <a:off x="1384334" y="1408214"/>
          <a:ext cx="379861" cy="48224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329450"/>
                <a:satOff val="30531"/>
                <a:lumOff val="-1627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29450"/>
                <a:satOff val="30531"/>
                <a:lumOff val="-1627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29450"/>
                <a:satOff val="30531"/>
                <a:lumOff val="-1627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1395216" y="1538154"/>
        <a:ext cx="265903" cy="2893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0124B-9EA4-4ADA-8C86-FB0124AAFA65}">
      <dsp:nvSpPr>
        <dsp:cNvPr id="0" name=""/>
        <dsp:cNvSpPr/>
      </dsp:nvSpPr>
      <dsp:spPr>
        <a:xfrm>
          <a:off x="1961366" y="57976"/>
          <a:ext cx="2782868" cy="278286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Systems Theory</a:t>
          </a:r>
        </a:p>
      </dsp:txBody>
      <dsp:txXfrm>
        <a:off x="2332415" y="544978"/>
        <a:ext cx="2040770" cy="1252290"/>
      </dsp:txXfrm>
    </dsp:sp>
    <dsp:sp modelId="{5A5C2A42-8CAA-46A1-AAFC-9691B811138C}">
      <dsp:nvSpPr>
        <dsp:cNvPr id="0" name=""/>
        <dsp:cNvSpPr/>
      </dsp:nvSpPr>
      <dsp:spPr>
        <a:xfrm>
          <a:off x="2965517" y="1797269"/>
          <a:ext cx="2782868" cy="2782868"/>
        </a:xfrm>
        <a:prstGeom prst="ellipse">
          <a:avLst/>
        </a:prstGeom>
        <a:solidFill>
          <a:schemeClr val="accent3">
            <a:alpha val="50000"/>
            <a:hueOff val="-4952313"/>
            <a:satOff val="-1259"/>
            <a:lumOff val="-254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Behavioural Economics</a:t>
          </a:r>
        </a:p>
      </dsp:txBody>
      <dsp:txXfrm>
        <a:off x="3816611" y="2516176"/>
        <a:ext cx="1669721" cy="1530577"/>
      </dsp:txXfrm>
    </dsp:sp>
    <dsp:sp modelId="{5A8BAA52-AC85-43B2-B7E3-024FE2466D7F}">
      <dsp:nvSpPr>
        <dsp:cNvPr id="0" name=""/>
        <dsp:cNvSpPr/>
      </dsp:nvSpPr>
      <dsp:spPr>
        <a:xfrm>
          <a:off x="957214" y="1797269"/>
          <a:ext cx="2782868" cy="2782868"/>
        </a:xfrm>
        <a:prstGeom prst="ellipse">
          <a:avLst/>
        </a:prstGeom>
        <a:solidFill>
          <a:schemeClr val="accent3">
            <a:alpha val="50000"/>
            <a:hueOff val="-9904625"/>
            <a:satOff val="-2518"/>
            <a:lumOff val="-509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Neuroscience</a:t>
          </a:r>
        </a:p>
      </dsp:txBody>
      <dsp:txXfrm>
        <a:off x="1219268" y="2516176"/>
        <a:ext cx="1669721" cy="1530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A50702-3C68-4B14-B819-72B57D27F9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0F4880-E690-44D0-8356-A9E7BDBAB0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F3AA588-D935-4316-8F60-7030F7221691}" type="datetime1">
              <a:rPr lang="en-GB" smtClean="0"/>
              <a:t>26/05/2025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B4ACF6-39FD-4B08-A7D5-5BFDC37B46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7C9FD2-2C57-4DE7-8EA4-86DEE80B98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0AC623C-86E0-4A85-83FB-F4A716956F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55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5B4B90-5A51-4008-B8B1-FF1256259E7D}" type="datetime1">
              <a:rPr lang="en-GB" smtClean="0"/>
              <a:pPr/>
              <a:t>26/05/2025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37D7554-D10C-4E29-B8E6-BB7111FA614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1734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764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C37D7554-D10C-4E29-B8E6-BB7111FA614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835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963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672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185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368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073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753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166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08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636618-6D7C-DDB2-1D23-6F2D33A4FF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7B7099-6E7D-ACFB-6BD7-B38D3F8490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DFD322-6B79-E019-740B-BFA42611BF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537E58-56A7-84FA-0DC8-779FCA5977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949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436925-BCB0-F4DE-7ED4-2E2C35878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85FEFE-EEAA-6D89-B943-EB452209F8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611FB-58D9-E9F2-39E8-32DA764C23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FF445-E7D1-2C36-21A3-BAB5214A67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9728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D968F-BE70-0455-9802-7008B8A7A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EC044C-D908-9471-5B76-95D0F83007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3D4833-3B85-B765-B176-5DCD629778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36200-99B4-4F54-AE65-1A1F10CD0B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37D7554-D10C-4E29-B8E6-BB7111FA614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549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65C9C5B-BBA9-42AB-806E-92FC22E19CBA}"/>
              </a:ext>
            </a:extLst>
          </p:cNvPr>
          <p:cNvSpPr/>
          <p:nvPr userDrawn="1"/>
        </p:nvSpPr>
        <p:spPr>
          <a:xfrm>
            <a:off x="-1" y="0"/>
            <a:ext cx="903746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F30CF48-DD5D-4C81-BA7E-470DCBA61E6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476500" y="622103"/>
            <a:ext cx="9715500" cy="3720928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7E08E4E-686B-490D-8EA1-DDC9F1BC7C24}"/>
              </a:ext>
            </a:extLst>
          </p:cNvPr>
          <p:cNvCxnSpPr>
            <a:cxnSpLocks/>
          </p:cNvCxnSpPr>
          <p:nvPr userDrawn="1"/>
        </p:nvCxnSpPr>
        <p:spPr>
          <a:xfrm>
            <a:off x="739466" y="0"/>
            <a:ext cx="0" cy="6187736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C78B2B3F-3573-4632-872A-ADB36AF4125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59337" y="5779363"/>
            <a:ext cx="2459114" cy="685430"/>
          </a:xfrm>
          <a:prstGeom prst="rect">
            <a:avLst/>
          </a:prstGeom>
        </p:spPr>
        <p:txBody>
          <a:bodyPr rtlCol="0" anchor="ctr"/>
          <a:lstStyle>
            <a:lvl1pPr marL="0" indent="0" algn="r">
              <a:lnSpc>
                <a:spcPct val="80000"/>
              </a:lnSpc>
              <a:spcBef>
                <a:spcPts val="0"/>
              </a:spcBef>
              <a:buNone/>
              <a:defRPr sz="1800" spc="100" baseline="0">
                <a:solidFill>
                  <a:schemeClr val="accent5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6FF5EE2F-D68A-4C3C-A342-4C0CE6CE20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299663" y="5791178"/>
            <a:ext cx="2459114" cy="685429"/>
          </a:xfrm>
          <a:prstGeom prst="rect">
            <a:avLst/>
          </a:prstGeom>
        </p:spPr>
        <p:txBody>
          <a:bodyPr rtlCol="0" anchor="ctr"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cap="all" spc="1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date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2DB723-8435-4F35-BF55-AFB7DC8FD4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5205" y="4965134"/>
            <a:ext cx="4333088" cy="1596004"/>
          </a:xfrm>
          <a:prstGeom prst="rect">
            <a:avLst/>
          </a:prstGeom>
        </p:spPr>
        <p:txBody>
          <a:bodyPr rtlCol="0" anchor="ctr"/>
          <a:lstStyle>
            <a:lvl1pPr>
              <a:lnSpc>
                <a:spcPct val="80000"/>
              </a:lnSpc>
              <a:defRPr sz="5000" spc="100" baseline="0">
                <a:solidFill>
                  <a:schemeClr val="accent5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167580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F5ED5F1-A62B-4555-807E-91FAE1443CC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D60F5-07EA-4D8F-AAFA-0F48CB785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D4C42-D293-4981-BA06-A4638BEE1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3E9D98-F221-47DC-AE55-8165BB7A3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8D65601-5AE2-46FC-B138-694DDD2B510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94C3D64C-77F6-4601-B573-9A9B6E23BB6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1675242" y="2051170"/>
            <a:ext cx="5362575" cy="3532188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CD17CD-E6D2-4329-B271-1E59AA986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5242" y="1418953"/>
            <a:ext cx="5362575" cy="495691"/>
          </a:xfrm>
          <a:prstGeom prst="rect">
            <a:avLst/>
          </a:prstGeom>
        </p:spPr>
        <p:txBody>
          <a:bodyPr rtlCol="0" anchor="ctr"/>
          <a:lstStyle>
            <a:lvl1pPr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83684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The Presenter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CD5AE0D9-6B20-4F29-A35B-2A00C25FF8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82906" y="0"/>
            <a:ext cx="4635426" cy="6857999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CC56C8-D828-4A31-A5B9-CF1AEFA70D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71846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5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B0264-B3C3-46A0-80DD-67C59DB2A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 rtlCol="0"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D3C3B-0FFE-494C-B4AC-477B6A9DA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 rtlCol="0"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285A10A-1880-4D4E-A99B-1C19043F2A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50189" y="2396358"/>
            <a:ext cx="3266975" cy="326687"/>
          </a:xfrm>
          <a:prstGeom prst="rect">
            <a:avLst/>
          </a:prstGeom>
        </p:spPr>
        <p:txBody>
          <a:bodyPr rtlCol="0" anchor="ctr"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b="1" spc="1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11" name="Content Placeholder 15">
            <a:extLst>
              <a:ext uri="{FF2B5EF4-FFF2-40B4-BE49-F238E27FC236}">
                <a16:creationId xmlns:a16="http://schemas.microsoft.com/office/drawing/2014/main" id="{624F1FC7-2617-499A-8CB8-B61FC7D9B7B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749508" y="2756830"/>
            <a:ext cx="4834569" cy="2384195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B169A36-7DEF-42D4-850F-59A3233FD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40834" y="0"/>
            <a:ext cx="0" cy="275748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CADB6D5-97B3-42ED-B8C7-5AD951CB8F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729133" y="2551471"/>
            <a:ext cx="346286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9B7B60A-1B6C-4E40-94D7-AE1BD3712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810973" y="4189152"/>
            <a:ext cx="3121302" cy="469478"/>
          </a:xfrm>
          <a:prstGeom prst="rect">
            <a:avLst/>
          </a:prstGeom>
        </p:spPr>
        <p:txBody>
          <a:bodyPr rtlCol="0" anchor="ctr"/>
          <a:lstStyle>
            <a:lvl1pPr algn="r"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algn="r" rt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3485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BFE3E-14BB-4DC6-A806-1E62C1D24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3137" y="1360309"/>
            <a:ext cx="2909309" cy="657882"/>
          </a:xfrm>
          <a:prstGeom prst="rect">
            <a:avLst/>
          </a:prstGeom>
        </p:spPr>
        <p:txBody>
          <a:bodyPr rtlCol="0" anchor="ctr"/>
          <a:lstStyle>
            <a:lvl1pPr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FD7EF65-6DE9-4029-B3A0-F08E11BC9E5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795752"/>
            <a:ext cx="12192000" cy="4062247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123B9F8E-DAD6-45B2-B55B-B070484318C3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109845" y="1075509"/>
            <a:ext cx="5293260" cy="1408770"/>
          </a:xfrm>
          <a:prstGeom prst="rect">
            <a:avLst/>
          </a:prstGeo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F9177-0C51-4496-B5AE-7ED4F8F3A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7A035F-C837-4CCA-BB19-CE656F057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E2F927-F23D-4ABB-BEC9-11C2CC69D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5244728-2BE1-4CB4-A19E-903E75BD8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1689250"/>
            <a:ext cx="160637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71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out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0109947-4B08-4C56-B65B-A6FDFEF47D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1510815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387A38D-E82D-42F1-A188-30F49DD50C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39785" y="0"/>
            <a:ext cx="0" cy="25146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1205ABD4-5AFD-4B99-8836-D12AA42FCCE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82510" y="0"/>
            <a:ext cx="7609489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80A53F-EFDF-40A3-B9E3-58EB0D3F3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8/05/20XX</a:t>
            </a:r>
          </a:p>
        </p:txBody>
      </p:sp>
      <p:sp>
        <p:nvSpPr>
          <p:cNvPr id="14" name="Content Placeholder 15">
            <a:extLst>
              <a:ext uri="{FF2B5EF4-FFF2-40B4-BE49-F238E27FC236}">
                <a16:creationId xmlns:a16="http://schemas.microsoft.com/office/drawing/2014/main" id="{F547C10E-8A59-4B22-ADF0-994850F759D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1017111" y="2906895"/>
            <a:ext cx="4606159" cy="2221291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79DE00E7-8296-408A-905C-ECBA407C8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00B3723-B30F-4BDB-A030-4B06ADE75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4FA9AB-9D34-43A5-947E-835D7FE2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2" y="2225678"/>
            <a:ext cx="4607268" cy="469476"/>
          </a:xfrm>
          <a:prstGeom prst="rect">
            <a:avLst/>
          </a:prstGeom>
        </p:spPr>
        <p:txBody>
          <a:bodyPr rtlCol="0" anchor="ctr"/>
          <a:lstStyle>
            <a:lvl1pPr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4452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840FD269-E069-45DA-B668-BE984BFA328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B9DE71-7B7A-4473-ABD8-99575CAFB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AA1C9B-284B-4C89-8743-52285AC95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C1FE06-5B3A-40E2-82AA-E4516ED2D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2ACE5847-B709-473D-A366-54ADA852FFA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05107" y="3055535"/>
            <a:ext cx="7981786" cy="2609103"/>
          </a:xfrm>
          <a:prstGeom prst="rect">
            <a:avLst/>
          </a:prstGeom>
        </p:spPr>
        <p:txBody>
          <a:bodyPr rtlCol="0" anchor="ctr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3200" i="1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title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8B1850-15F7-414E-B8F6-3A5B3D10B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0083" y="5448575"/>
            <a:ext cx="4881563" cy="463550"/>
          </a:xfrm>
          <a:prstGeom prst="rect">
            <a:avLst/>
          </a:prstGeom>
        </p:spPr>
        <p:txBody>
          <a:bodyPr rtlCol="0"/>
          <a:lstStyle>
            <a:lvl1pPr algn="r">
              <a:defRPr lang="en-US" sz="1800" spc="1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r" rtl="0">
              <a:spcBef>
                <a:spcPts val="100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00568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pothesis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0796CDC-3154-4ACA-A920-8CBE431C2A1A}"/>
              </a:ext>
            </a:extLst>
          </p:cNvPr>
          <p:cNvSpPr/>
          <p:nvPr userDrawn="1"/>
        </p:nvSpPr>
        <p:spPr>
          <a:xfrm>
            <a:off x="0" y="0"/>
            <a:ext cx="4687614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5FA8B4-F9F3-4FF5-B11F-483A1B95E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7B8F04-28A5-462E-86DE-06C37E405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8B2DAE-4645-4AA0-87C9-39874FDBD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6" name="Content Placeholder 15">
            <a:extLst>
              <a:ext uri="{FF2B5EF4-FFF2-40B4-BE49-F238E27FC236}">
                <a16:creationId xmlns:a16="http://schemas.microsoft.com/office/drawing/2014/main" id="{3BB9146A-68F5-433B-8411-A12C7C8F782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747641" y="1193612"/>
            <a:ext cx="3513083" cy="1400506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70974D-DE65-42B3-BEB4-235503245B26}"/>
              </a:ext>
            </a:extLst>
          </p:cNvPr>
          <p:cNvSpPr/>
          <p:nvPr userDrawn="1"/>
        </p:nvSpPr>
        <p:spPr>
          <a:xfrm>
            <a:off x="6360072" y="924801"/>
            <a:ext cx="4288221" cy="2043229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5BA888A7-F91E-4923-AB10-31BEF8C2FEB8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747641" y="4120055"/>
            <a:ext cx="3513083" cy="1185839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6803CCC-79BF-4752-81AA-D68AB023A6B6}"/>
              </a:ext>
            </a:extLst>
          </p:cNvPr>
          <p:cNvSpPr/>
          <p:nvPr userDrawn="1"/>
        </p:nvSpPr>
        <p:spPr>
          <a:xfrm>
            <a:off x="6360072" y="3584028"/>
            <a:ext cx="4288221" cy="2043229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ECBC35A-FE4E-467A-A20D-9063B371CA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303095" y="0"/>
            <a:ext cx="0" cy="37047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1">
            <a:extLst>
              <a:ext uri="{FF2B5EF4-FFF2-40B4-BE49-F238E27FC236}">
                <a16:creationId xmlns:a16="http://schemas.microsoft.com/office/drawing/2014/main" id="{A4FC0018-1CBF-4BC0-BE79-B983651D8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1005213" y="4932422"/>
            <a:ext cx="2635209" cy="523708"/>
          </a:xfrm>
          <a:prstGeom prst="rect">
            <a:avLst/>
          </a:prstGeom>
        </p:spPr>
        <p:txBody>
          <a:bodyPr rtlCol="0" anchor="ctr"/>
          <a:lstStyle>
            <a:lvl1pPr algn="r">
              <a:defRPr lang="en-US" sz="2400" spc="100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 algn="r" rt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2744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rcentage of Communication Tools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6ACE2-BA16-48C7-A451-845668BC0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8/05/20XX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9B479B-4CEB-47DB-903C-2E2D2445E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6F2130-E7AA-4706-B388-47F7E032B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8D65601-5AE2-46FC-B138-694DDD2B510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7311573-5DB1-44CE-818B-9E5F570408F1}"/>
              </a:ext>
            </a:extLst>
          </p:cNvPr>
          <p:cNvSpPr/>
          <p:nvPr userDrawn="1"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9" name="Content Placeholder 15">
            <a:extLst>
              <a:ext uri="{FF2B5EF4-FFF2-40B4-BE49-F238E27FC236}">
                <a16:creationId xmlns:a16="http://schemas.microsoft.com/office/drawing/2014/main" id="{6E328664-C733-476A-81C6-2A0B15B001A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029158" y="2838122"/>
            <a:ext cx="1786759" cy="430923"/>
          </a:xfrm>
          <a:prstGeom prst="rect">
            <a:avLst/>
          </a:prstGeom>
        </p:spPr>
        <p:txBody>
          <a:bodyPr rtlCol="0"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4DA6C57C-E2CB-484E-94E6-9AB8DC7DB4C5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2029158" y="3379435"/>
            <a:ext cx="1786759" cy="430923"/>
          </a:xfrm>
          <a:prstGeom prst="rect">
            <a:avLst/>
          </a:prstGeom>
        </p:spPr>
        <p:txBody>
          <a:bodyPr rtlCol="0"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1" name="Content Placeholder 15">
            <a:extLst>
              <a:ext uri="{FF2B5EF4-FFF2-40B4-BE49-F238E27FC236}">
                <a16:creationId xmlns:a16="http://schemas.microsoft.com/office/drawing/2014/main" id="{97E74E6E-CDEF-424A-B7CE-5B34A0AC34D6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029158" y="3928699"/>
            <a:ext cx="1786759" cy="430923"/>
          </a:xfrm>
          <a:prstGeom prst="rect">
            <a:avLst/>
          </a:prstGeom>
        </p:spPr>
        <p:txBody>
          <a:bodyPr rtlCol="0"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2" name="Content Placeholder 15">
            <a:extLst>
              <a:ext uri="{FF2B5EF4-FFF2-40B4-BE49-F238E27FC236}">
                <a16:creationId xmlns:a16="http://schemas.microsoft.com/office/drawing/2014/main" id="{E7A1AA76-7517-4C53-B2A4-EE8B1C6ADDD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2029158" y="4476966"/>
            <a:ext cx="1786759" cy="430923"/>
          </a:xfrm>
          <a:prstGeom prst="rect">
            <a:avLst/>
          </a:prstGeom>
        </p:spPr>
        <p:txBody>
          <a:bodyPr rtlCol="0"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7" name="Text Placeholder 12">
            <a:extLst>
              <a:ext uri="{FF2B5EF4-FFF2-40B4-BE49-F238E27FC236}">
                <a16:creationId xmlns:a16="http://schemas.microsoft.com/office/drawing/2014/main" id="{273C9D83-2282-43F4-BB54-7CDA96B4556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98588" y="1307183"/>
            <a:ext cx="1783393" cy="1783055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 rtl="0"/>
            <a:r>
              <a:rPr lang="en-GB" noProof="0"/>
              <a:t>#</a:t>
            </a:r>
          </a:p>
        </p:txBody>
      </p:sp>
      <p:sp>
        <p:nvSpPr>
          <p:cNvPr id="38" name="Text Placeholder 12">
            <a:extLst>
              <a:ext uri="{FF2B5EF4-FFF2-40B4-BE49-F238E27FC236}">
                <a16:creationId xmlns:a16="http://schemas.microsoft.com/office/drawing/2014/main" id="{90C1AC4A-23E9-4676-A30E-E39B4342FF0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98588" y="3703828"/>
            <a:ext cx="1783393" cy="1783055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 rtl="0"/>
            <a:r>
              <a:rPr lang="en-GB" noProof="0"/>
              <a:t>#</a:t>
            </a:r>
          </a:p>
        </p:txBody>
      </p: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2C256BCC-FED6-4D75-8C65-5967DD2E019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33309" y="1307183"/>
            <a:ext cx="1783393" cy="1783055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 rtl="0"/>
            <a:r>
              <a:rPr lang="en-GB" noProof="0"/>
              <a:t>#</a:t>
            </a:r>
          </a:p>
        </p:txBody>
      </p:sp>
      <p:sp>
        <p:nvSpPr>
          <p:cNvPr id="40" name="Text Placeholder 12">
            <a:extLst>
              <a:ext uri="{FF2B5EF4-FFF2-40B4-BE49-F238E27FC236}">
                <a16:creationId xmlns:a16="http://schemas.microsoft.com/office/drawing/2014/main" id="{036A0378-B8F0-463A-A66D-83D798223E3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33309" y="3703828"/>
            <a:ext cx="1783393" cy="1783055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 rtl="0"/>
            <a:r>
              <a:rPr lang="en-GB" noProof="0"/>
              <a:t>#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BDF22D-6760-4BDD-92EF-E940DCC02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697" y="1369287"/>
            <a:ext cx="4079564" cy="1268810"/>
          </a:xfrm>
          <a:prstGeom prst="rect">
            <a:avLst/>
          </a:prstGeom>
        </p:spPr>
        <p:txBody>
          <a:bodyPr rtlCol="0"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95802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ing Great Products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BAADBBE-F1E3-480E-BE79-B55DEF941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97500" y="2009775"/>
            <a:ext cx="6794499" cy="2838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4C868C7-0B77-47B8-9C16-7F97AA9F0D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311899" cy="6858000"/>
          </a:xfrm>
          <a:custGeom>
            <a:avLst/>
            <a:gdLst>
              <a:gd name="connsiteX0" fmla="*/ 0 w 6311899"/>
              <a:gd name="connsiteY0" fmla="*/ 0 h 6858000"/>
              <a:gd name="connsiteX1" fmla="*/ 6311899 w 6311899"/>
              <a:gd name="connsiteY1" fmla="*/ 0 h 6858000"/>
              <a:gd name="connsiteX2" fmla="*/ 6311899 w 6311899"/>
              <a:gd name="connsiteY2" fmla="*/ 2009775 h 6858000"/>
              <a:gd name="connsiteX3" fmla="*/ 5397499 w 6311899"/>
              <a:gd name="connsiteY3" fmla="*/ 2009775 h 6858000"/>
              <a:gd name="connsiteX4" fmla="*/ 5397499 w 6311899"/>
              <a:gd name="connsiteY4" fmla="*/ 4848225 h 6858000"/>
              <a:gd name="connsiteX5" fmla="*/ 6311899 w 6311899"/>
              <a:gd name="connsiteY5" fmla="*/ 4848225 h 6858000"/>
              <a:gd name="connsiteX6" fmla="*/ 6311899 w 6311899"/>
              <a:gd name="connsiteY6" fmla="*/ 6858000 h 6858000"/>
              <a:gd name="connsiteX7" fmla="*/ 0 w 6311899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1899" h="6858000">
                <a:moveTo>
                  <a:pt x="0" y="0"/>
                </a:moveTo>
                <a:lnTo>
                  <a:pt x="6311899" y="0"/>
                </a:lnTo>
                <a:lnTo>
                  <a:pt x="6311899" y="2009775"/>
                </a:lnTo>
                <a:lnTo>
                  <a:pt x="5397499" y="2009775"/>
                </a:lnTo>
                <a:lnTo>
                  <a:pt x="5397499" y="4848225"/>
                </a:lnTo>
                <a:lnTo>
                  <a:pt x="6311899" y="4848225"/>
                </a:lnTo>
                <a:lnTo>
                  <a:pt x="63118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4198D5-23F4-441A-AD0A-C6CD015E9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8E5DAC80-95FC-4BA1-98B2-5631FB3B019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337298" y="3200401"/>
            <a:ext cx="5257799" cy="170180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464448FE-96B4-43C5-8721-4FBF69ED4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 rtlCol="0"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8104834-0355-4576-A9E5-FF5B92B36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 rtlCol="0"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D2D377-D829-49CC-9253-683054B90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298" y="2063075"/>
            <a:ext cx="5257799" cy="1268810"/>
          </a:xfrm>
          <a:prstGeom prst="rect">
            <a:avLst/>
          </a:prstGeom>
        </p:spPr>
        <p:txBody>
          <a:bodyPr rtlCol="0" anchor="ctr"/>
          <a:lstStyle>
            <a:lvl1pPr>
              <a:defRPr lang="en-US" sz="2400" spc="100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48123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ng Contoso to the Competition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995D6E1F-61DD-45C8-BD0F-87774F3858F1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3F1E30-78A1-4D04-868B-2FF65A0CD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8/05/20XX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92EE5A-2D26-4A38-BF97-6266BFC42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8D65601-5AE2-46FC-B138-694DDD2B510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1" name="Content Placeholder 15">
            <a:extLst>
              <a:ext uri="{FF2B5EF4-FFF2-40B4-BE49-F238E27FC236}">
                <a16:creationId xmlns:a16="http://schemas.microsoft.com/office/drawing/2014/main" id="{716CE84D-B2FA-4712-9112-9A6349EE051E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1008686" y="2921932"/>
            <a:ext cx="4114800" cy="126881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3" name="Content Placeholder 15">
            <a:extLst>
              <a:ext uri="{FF2B5EF4-FFF2-40B4-BE49-F238E27FC236}">
                <a16:creationId xmlns:a16="http://schemas.microsoft.com/office/drawing/2014/main" id="{5EB29FAF-F8EE-4156-8E07-E14DFBABA091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1008686" y="4327267"/>
            <a:ext cx="4114800" cy="126881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C5BC42-EC33-40D4-8189-69F1D23AD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686" y="1516597"/>
            <a:ext cx="3980182" cy="1268810"/>
          </a:xfrm>
          <a:prstGeom prst="rect">
            <a:avLst/>
          </a:prstGeom>
        </p:spPr>
        <p:txBody>
          <a:bodyPr rtlCol="0"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98323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ADF53-2713-40AC-9CC8-AA83770C9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08A84-ADB1-42C6-A7B1-E5C5A728B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8D65601-5AE2-46FC-B138-694DDD2B510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9C0924B-E154-4A9E-830A-0CED0F96BA6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712346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09FC371A-791E-4A18-A05F-62DAAB144F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01761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7370EA53-C218-4777-8992-DFE61FD94A5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91176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52263598-CA5C-4D32-8005-69A3003C53F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080591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04255F76-4757-4D5C-80D7-A3307CEBC13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10807" y="3093970"/>
            <a:ext cx="61531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6948AE7E-55CC-4F22-9239-099E8E8EF21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59421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D91E6446-232F-4870-8335-C708DDB3E7B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48836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6A3A8254-B2DC-4C36-8E81-397E7CB3EC0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238251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048C7215-4A75-4BF9-96EC-BEA9AA1239C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27666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C2FA34D0-4280-4201-9E40-5FE0D81D7DC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817081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BD0D6DFA-0AE8-42A3-ADA8-785B98B99E4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06496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7E475D18-842D-4508-9049-99A36DA3895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395907" y="3093970"/>
            <a:ext cx="495300" cy="652276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F7A2B249-C1B4-4F5F-9C74-B3763CCFC8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712346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64240E02-7397-4BFB-923B-4E4A96C7C81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501761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41400094-84D6-4303-BA4B-0E0D1FF018E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291176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AAF6E8A4-DDDD-49A1-B1C9-3574B58A83D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80591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D9AB8D6A-C296-4468-9A7D-7F46B36429A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810807" y="4795797"/>
            <a:ext cx="61531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D17C8109-2F1A-4248-BE14-FE5D4AE1E35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659421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5735C006-B8AC-427F-A337-4F607EB5431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448836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B62C7805-F615-4B77-89DD-63F1F946E78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238251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5" name="Text Placeholder 14">
            <a:extLst>
              <a:ext uri="{FF2B5EF4-FFF2-40B4-BE49-F238E27FC236}">
                <a16:creationId xmlns:a16="http://schemas.microsoft.com/office/drawing/2014/main" id="{7B0BABA0-0326-410E-AECF-0D41365DD47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27666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9E4FCBEC-4348-4D10-B139-FD526C86B17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817081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DA4FA8D2-F1E5-4A88-855F-84D521DB704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606496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7E27FFDC-7B67-4C2F-8712-C7961E6E9A9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0395907" y="4795797"/>
            <a:ext cx="495300" cy="652272"/>
          </a:xfrm>
          <a:prstGeom prst="rect">
            <a:avLst/>
          </a:prstGeom>
        </p:spPr>
        <p:txBody>
          <a:bodyPr rtlCol="0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1" name="Text Placeholder 14">
            <a:extLst>
              <a:ext uri="{FF2B5EF4-FFF2-40B4-BE49-F238E27FC236}">
                <a16:creationId xmlns:a16="http://schemas.microsoft.com/office/drawing/2014/main" id="{B098AA04-538E-4D0B-BC5E-3C79B451D15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96804" y="2672211"/>
            <a:ext cx="1021001" cy="501726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 sz="20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Add year</a:t>
            </a:r>
          </a:p>
        </p:txBody>
      </p:sp>
      <p:sp>
        <p:nvSpPr>
          <p:cNvPr id="52" name="Text Placeholder 14">
            <a:extLst>
              <a:ext uri="{FF2B5EF4-FFF2-40B4-BE49-F238E27FC236}">
                <a16:creationId xmlns:a16="http://schemas.microsoft.com/office/drawing/2014/main" id="{80992CBE-A6F0-4FF1-8F4F-84B050480AD2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96804" y="4361409"/>
            <a:ext cx="1021001" cy="501726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 sz="20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Add year</a:t>
            </a:r>
          </a:p>
        </p:txBody>
      </p:sp>
      <p:sp>
        <p:nvSpPr>
          <p:cNvPr id="53" name="Text Placeholder 14">
            <a:extLst>
              <a:ext uri="{FF2B5EF4-FFF2-40B4-BE49-F238E27FC236}">
                <a16:creationId xmlns:a16="http://schemas.microsoft.com/office/drawing/2014/main" id="{738B60B3-540F-4900-A4BB-0B521A1F75C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029367" y="2067200"/>
            <a:ext cx="1440088" cy="469597"/>
          </a:xfrm>
          <a:prstGeom prst="rect">
            <a:avLst/>
          </a:prstGeom>
        </p:spPr>
        <p:txBody>
          <a:bodyPr rtlCol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4" name="Text Placeholder 14">
            <a:extLst>
              <a:ext uri="{FF2B5EF4-FFF2-40B4-BE49-F238E27FC236}">
                <a16:creationId xmlns:a16="http://schemas.microsoft.com/office/drawing/2014/main" id="{FD7D7797-7938-4D6E-B5A4-21536E2021E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397612" y="2067200"/>
            <a:ext cx="1440088" cy="469597"/>
          </a:xfrm>
          <a:prstGeom prst="rect">
            <a:avLst/>
          </a:prstGeom>
        </p:spPr>
        <p:txBody>
          <a:bodyPr rtlCol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5" name="Text Placeholder 14">
            <a:extLst>
              <a:ext uri="{FF2B5EF4-FFF2-40B4-BE49-F238E27FC236}">
                <a16:creationId xmlns:a16="http://schemas.microsoft.com/office/drawing/2014/main" id="{F7B339B7-1A20-4B38-8EAE-3C98E757DA31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344687" y="2067200"/>
            <a:ext cx="1440088" cy="469597"/>
          </a:xfrm>
          <a:prstGeom prst="rect">
            <a:avLst/>
          </a:prstGeom>
        </p:spPr>
        <p:txBody>
          <a:bodyPr rtlCol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6" name="Text Placeholder 14">
            <a:extLst>
              <a:ext uri="{FF2B5EF4-FFF2-40B4-BE49-F238E27FC236}">
                <a16:creationId xmlns:a16="http://schemas.microsoft.com/office/drawing/2014/main" id="{3D0B1401-F4EC-4750-A2AA-34CD72504AC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029367" y="3869787"/>
            <a:ext cx="1440088" cy="408780"/>
          </a:xfrm>
          <a:prstGeom prst="rect">
            <a:avLst/>
          </a:prstGeom>
        </p:spPr>
        <p:txBody>
          <a:bodyPr rtlCol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7" name="Text Placeholder 14">
            <a:extLst>
              <a:ext uri="{FF2B5EF4-FFF2-40B4-BE49-F238E27FC236}">
                <a16:creationId xmlns:a16="http://schemas.microsoft.com/office/drawing/2014/main" id="{25C7DA61-BA93-48EE-BB6E-9E5D96271ACE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976442" y="3869787"/>
            <a:ext cx="1440088" cy="408780"/>
          </a:xfrm>
          <a:prstGeom prst="rect">
            <a:avLst/>
          </a:prstGeom>
        </p:spPr>
        <p:txBody>
          <a:bodyPr rtlCol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 cap="none" spc="100" baseline="0">
                <a:solidFill>
                  <a:schemeClr val="accent6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8" name="Text Placeholder 14">
            <a:extLst>
              <a:ext uri="{FF2B5EF4-FFF2-40B4-BE49-F238E27FC236}">
                <a16:creationId xmlns:a16="http://schemas.microsoft.com/office/drawing/2014/main" id="{6B7F232D-8C58-4A29-8A95-52E6B74C053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923517" y="3869787"/>
            <a:ext cx="1440088" cy="408780"/>
          </a:xfrm>
          <a:prstGeom prst="rect">
            <a:avLst/>
          </a:prstGeom>
        </p:spPr>
        <p:txBody>
          <a:bodyPr rtlCol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F2334811-4848-4246-ACD8-273541203B2A}"/>
              </a:ext>
            </a:extLst>
          </p:cNvPr>
          <p:cNvCxnSpPr>
            <a:cxnSpLocks/>
          </p:cNvCxnSpPr>
          <p:nvPr userDrawn="1"/>
        </p:nvCxnSpPr>
        <p:spPr>
          <a:xfrm>
            <a:off x="0" y="755452"/>
            <a:ext cx="980936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5E76D73-D506-4E6B-A789-AB87E732A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0418" y="100579"/>
            <a:ext cx="1943381" cy="1268811"/>
          </a:xfrm>
          <a:prstGeom prst="rect">
            <a:avLst/>
          </a:prstGeom>
        </p:spPr>
        <p:txBody>
          <a:bodyPr rtlCol="0" anchor="ctr"/>
          <a:lstStyle>
            <a:lvl1pPr algn="r"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algn="r" rtl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7700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s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A3D8856B-7A24-4C55-9910-ED81BFA0A0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3B3118EB-9968-4E6E-B2B6-A76765DCFA4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7101509" y="2431279"/>
            <a:ext cx="4288971" cy="3055121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3ABAA64D-DEC0-453B-A9D7-7183AF0CE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 rtlCol="0"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74F7F62-A2D6-471E-83D8-44BA2699C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 rtlCol="0"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F88F189-31A8-4BA7-80D9-4A40A4E2B8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834820" y="-3976"/>
            <a:ext cx="0" cy="215934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4EE86B4-3F11-45CB-96F9-7D1AB761A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1506" y="1761891"/>
            <a:ext cx="4288971" cy="532862"/>
          </a:xfrm>
          <a:prstGeom prst="rect">
            <a:avLst/>
          </a:prstGeom>
        </p:spPr>
        <p:txBody>
          <a:bodyPr rtlCol="0"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62730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ps for Busines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60ED5431-1075-4889-87EB-D79FFE50960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804630"/>
            <a:ext cx="12192000" cy="4062247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ADF53-2713-40AC-9CC8-AA83770C9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08A84-ADB1-42C6-A7B1-E5C5A728B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E7CC669C-5E68-40A8-8F59-E044A32F4B3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109845" y="999340"/>
            <a:ext cx="5578870" cy="1408770"/>
          </a:xfrm>
          <a:prstGeom prst="rect">
            <a:avLst/>
          </a:prstGeo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3EEC13B-7926-4108-B0C5-F3A2A5AE69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1689250"/>
            <a:ext cx="160637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C546480-8B8D-4EF8-8C6A-DFFAC2755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1559" y="1352736"/>
            <a:ext cx="3037792" cy="657883"/>
          </a:xfrm>
          <a:prstGeom prst="rect">
            <a:avLst/>
          </a:prstGeom>
        </p:spPr>
        <p:txBody>
          <a:bodyPr rtlCol="0" anchor="ctr"/>
          <a:lstStyle>
            <a:lvl1pPr algn="l">
              <a:lnSpc>
                <a:spcPct val="100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27896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to Action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15B931B-7725-4C86-A82C-07F42F447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97500" y="2009775"/>
            <a:ext cx="6794499" cy="2838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116D3891-B2BA-4AE6-AAA7-560547F4B5E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311899" cy="6858000"/>
          </a:xfrm>
          <a:custGeom>
            <a:avLst/>
            <a:gdLst>
              <a:gd name="connsiteX0" fmla="*/ 0 w 6311899"/>
              <a:gd name="connsiteY0" fmla="*/ 0 h 6858000"/>
              <a:gd name="connsiteX1" fmla="*/ 6311899 w 6311899"/>
              <a:gd name="connsiteY1" fmla="*/ 0 h 6858000"/>
              <a:gd name="connsiteX2" fmla="*/ 6311899 w 6311899"/>
              <a:gd name="connsiteY2" fmla="*/ 2009775 h 6858000"/>
              <a:gd name="connsiteX3" fmla="*/ 5397499 w 6311899"/>
              <a:gd name="connsiteY3" fmla="*/ 2009775 h 6858000"/>
              <a:gd name="connsiteX4" fmla="*/ 5397499 w 6311899"/>
              <a:gd name="connsiteY4" fmla="*/ 4848225 h 6858000"/>
              <a:gd name="connsiteX5" fmla="*/ 6311899 w 6311899"/>
              <a:gd name="connsiteY5" fmla="*/ 4848225 h 6858000"/>
              <a:gd name="connsiteX6" fmla="*/ 6311899 w 6311899"/>
              <a:gd name="connsiteY6" fmla="*/ 6858000 h 6858000"/>
              <a:gd name="connsiteX7" fmla="*/ 0 w 6311899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1899" h="6858000">
                <a:moveTo>
                  <a:pt x="0" y="0"/>
                </a:moveTo>
                <a:lnTo>
                  <a:pt x="6311899" y="0"/>
                </a:lnTo>
                <a:lnTo>
                  <a:pt x="6311899" y="2009775"/>
                </a:lnTo>
                <a:lnTo>
                  <a:pt x="5397499" y="2009775"/>
                </a:lnTo>
                <a:lnTo>
                  <a:pt x="5397499" y="4848225"/>
                </a:lnTo>
                <a:lnTo>
                  <a:pt x="6311899" y="4848225"/>
                </a:lnTo>
                <a:lnTo>
                  <a:pt x="63118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9831967-45C9-40AF-A955-56E9578BC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 rtlCol="0"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6167DEC-7546-44F6-AD64-E71C2FF1C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 rtlCol="0"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1" name="Content Placeholder 15">
            <a:extLst>
              <a:ext uri="{FF2B5EF4-FFF2-40B4-BE49-F238E27FC236}">
                <a16:creationId xmlns:a16="http://schemas.microsoft.com/office/drawing/2014/main" id="{61241730-14B7-407E-9517-F4510520D03C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311900" y="3282850"/>
            <a:ext cx="5350010" cy="1030734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55B60F-1D5E-4B0C-8354-2E7AA187F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8" y="2471206"/>
            <a:ext cx="5350010" cy="867398"/>
          </a:xfrm>
          <a:prstGeom prst="rect">
            <a:avLst/>
          </a:prstGeom>
        </p:spPr>
        <p:txBody>
          <a:bodyPr rtlCol="0" anchor="ctr"/>
          <a:lstStyle>
            <a:lvl1pPr>
              <a:lnSpc>
                <a:spcPct val="100000"/>
              </a:lnSpc>
              <a:defRPr lang="en-US" sz="2400" spc="100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914552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9C6F1ED5-824E-4C14-8D5E-5A0A26C5421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ADF53-2713-40AC-9CC8-AA83770C9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08A84-ADB1-42C6-A7B1-E5C5A728B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8D65601-5AE2-46FC-B138-694DDD2B510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9F762423-7F4E-4A21-8F09-05418F82F9D7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078765" y="3267882"/>
            <a:ext cx="3193926" cy="2203224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2AE728-7030-4847-B87B-FDB4B86E0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8765" y="2371063"/>
            <a:ext cx="3193926" cy="999451"/>
          </a:xfrm>
          <a:prstGeom prst="rect">
            <a:avLst/>
          </a:prstGeom>
        </p:spPr>
        <p:txBody>
          <a:bodyPr rtlCol="0"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0101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2C8C7-5C6C-400B-AEC0-4D8178161B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pPr rtl="0"/>
            <a:r>
              <a:rPr lang="en-GB" noProof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105D6-7B52-4B7D-9473-BCD571A93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pPr rtl="0"/>
            <a:r>
              <a:rPr lang="en-GB" noProof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EAA0A-7090-4FA3-AD1C-CD4570404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pPr rtl="0"/>
            <a:fld id="{18D65601-5AE2-46FC-B138-694DDD2B510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4DCE26-8B90-4B2C-883A-D5FFC365BF8A}"/>
              </a:ext>
            </a:extLst>
          </p:cNvPr>
          <p:cNvSpPr txBox="1"/>
          <p:nvPr userDrawn="1"/>
        </p:nvSpPr>
        <p:spPr>
          <a:xfrm>
            <a:off x="5637320" y="297401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37433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2105/AJPH.2009.185652" TargetMode="External"/><Relationship Id="rId3" Type="http://schemas.openxmlformats.org/officeDocument/2006/relationships/hyperlink" Target="https://doi.org/10.1007/BF02874555" TargetMode="External"/><Relationship Id="rId7" Type="http://schemas.openxmlformats.org/officeDocument/2006/relationships/hyperlink" Target="https://doi.org/10.1377/hlthaff.2009.0739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doi.org/10.1080/08870440512331333997" TargetMode="External"/><Relationship Id="rId5" Type="http://schemas.openxmlformats.org/officeDocument/2006/relationships/hyperlink" Target="https://doi.org/10.1080/1744337190903490932" TargetMode="External"/><Relationship Id="rId4" Type="http://schemas.openxmlformats.org/officeDocument/2006/relationships/hyperlink" Target="https://doi.org/10.1348/135910708X368991" TargetMode="External"/><Relationship Id="rId9" Type="http://schemas.openxmlformats.org/officeDocument/2006/relationships/hyperlink" Target="https://doi.org/10.1016/j.socscimed.2005.08.044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93/epirev/mxm001" TargetMode="External"/><Relationship Id="rId3" Type="http://schemas.openxmlformats.org/officeDocument/2006/relationships/hyperlink" Target="https://doi.org/10.1016/S0140-6736(11)60812-X" TargetMode="External"/><Relationship Id="rId7" Type="http://schemas.openxmlformats.org/officeDocument/2006/relationships/hyperlink" Target="https://doi.org/10.1136/bmj.d228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doi.org/10.1001/jama.298.20.2415" TargetMode="External"/><Relationship Id="rId5" Type="http://schemas.openxmlformats.org/officeDocument/2006/relationships/hyperlink" Target="https://www.ers.usda.gov/publications/pub-details/?pubid=45671" TargetMode="External"/><Relationship Id="rId4" Type="http://schemas.openxmlformats.org/officeDocument/2006/relationships/hyperlink" Target="https://doi.org/10.1007/s11002-012-9186-1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?10.1046/j.1360-0443.2001.96117513.x" TargetMode="External"/><Relationship Id="rId3" Type="http://schemas.openxmlformats.org/officeDocument/2006/relationships/hyperlink" Target="https://doi.org/10.1006/appe.2000.0323" TargetMode="External"/><Relationship Id="rId7" Type="http://schemas.openxmlformats.org/officeDocument/2006/relationships/hyperlink" Target="https://doi.org/10.1016/S0140-6736(14)61744-X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doi.org/10.1037/0022-006X.51.3.390" TargetMode="External"/><Relationship Id="rId5" Type="http://schemas.openxmlformats.org/officeDocument/2006/relationships/hyperlink" Target="https://doi.org/10.1037/a0032853" TargetMode="External"/><Relationship Id="rId4" Type="http://schemas.openxmlformats.org/officeDocument/2006/relationships/hyperlink" Target="https://doi.org/10.1136/bmj.39198.722720.BE" TargetMode="External"/><Relationship Id="rId9" Type="http://schemas.openxmlformats.org/officeDocument/2006/relationships/hyperlink" Target="https://doi.org/10.1016/S0140-6736(11)60813-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86/1479-5868-9-22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who.int/news-room/fact-sheets/detail/obesity-and-overweight" TargetMode="External"/><Relationship Id="rId5" Type="http://schemas.openxmlformats.org/officeDocument/2006/relationships/hyperlink" Target="https://doi.org/10.1111/j.1360-0443.2005.01139.x" TargetMode="External"/><Relationship Id="rId4" Type="http://schemas.openxmlformats.org/officeDocument/2006/relationships/hyperlink" Target="https://doi.org/10.1111/j.1467-789X.2012.01031.X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w:/r/personal/2317684_student_uwtsd_ac_uk/Documents/Social%20Cognitive%20Theory%20presentation%20script.docx?d=w96ddc64ff7974c148baac440c44f844f&amp;csf=1&amp;web=1&amp;e=CwGs5K" TargetMode="Externa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F9B274D2-774F-4C24-A448-1EFB461A9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915" y="3429001"/>
            <a:ext cx="7728156" cy="2718406"/>
          </a:xfrm>
        </p:spPr>
        <p:txBody>
          <a:bodyPr rtlCol="0"/>
          <a:lstStyle/>
          <a:p>
            <a:pPr rtl="0"/>
            <a:r>
              <a:rPr lang="en-GB" dirty="0"/>
              <a:t>Social Cognitive Theory and it’s Application to Obesity: A Critical Perspective</a:t>
            </a:r>
          </a:p>
        </p:txBody>
      </p:sp>
    </p:spTree>
    <p:extLst>
      <p:ext uri="{BB962C8B-B14F-4D97-AF65-F5344CB8AC3E}">
        <p14:creationId xmlns:p14="http://schemas.microsoft.com/office/powerpoint/2010/main" val="1401199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7B7E5B3-F6B1-4A5C-A942-9728FEC57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1C0FA35-FBFE-4B23-B0D5-ECBC4C9053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389360" y="0"/>
            <a:ext cx="0" cy="171338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39B2324E-969D-4802-8BB3-E6EC3E221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5242" y="1418953"/>
            <a:ext cx="5362575" cy="495691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r>
              <a:rPr lang="en-GB" dirty="0"/>
              <a:t>Introduction</a:t>
            </a: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29909120-B013-4872-BAFC-11D63AAABDD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675242" y="2051170"/>
            <a:ext cx="5362575" cy="3532188"/>
          </a:xfrm>
        </p:spPr>
        <p:txBody>
          <a:bodyPr rtlCol="0"/>
          <a:lstStyle/>
          <a:p>
            <a:pPr rtl="0"/>
            <a:r>
              <a:rPr lang="en-GB" dirty="0"/>
              <a:t>Obesity is a complex public health issue with behavioural, environmental, psychological, and social dimensions.</a:t>
            </a:r>
          </a:p>
          <a:p>
            <a:pPr rtl="0"/>
            <a:r>
              <a:rPr lang="en-GB" dirty="0"/>
              <a:t>Social Cognitive Theory (SCT) offers an agentic perspective on behaviour change, emphasizing reciprocal determinism (Bandura, 1997). </a:t>
            </a:r>
          </a:p>
          <a:p>
            <a:pPr rtl="0"/>
            <a:r>
              <a:rPr lang="en-GB" dirty="0"/>
              <a:t>This presentation evaluates SCT’s utility in obesity management and contrasts it with other social cognition models</a:t>
            </a:r>
          </a:p>
        </p:txBody>
      </p:sp>
      <p:pic>
        <p:nvPicPr>
          <p:cNvPr id="9" name="Picture 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60D4F0E-883B-12D9-615B-2C9973F62A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187" t="23549" r="49741" b="37960"/>
          <a:stretch/>
        </p:blipFill>
        <p:spPr>
          <a:xfrm>
            <a:off x="7128388" y="1493079"/>
            <a:ext cx="4100052" cy="232418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A64A5E-4C0F-5514-716C-8B9855CBA925}"/>
              </a:ext>
            </a:extLst>
          </p:cNvPr>
          <p:cNvSpPr txBox="1"/>
          <p:nvPr/>
        </p:nvSpPr>
        <p:spPr>
          <a:xfrm>
            <a:off x="9871589" y="3819612"/>
            <a:ext cx="14474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Figure 1: </a:t>
            </a:r>
            <a:r>
              <a:rPr lang="en-US" sz="800" dirty="0"/>
              <a:t>Di </a:t>
            </a:r>
            <a:r>
              <a:rPr lang="en-US" sz="800" dirty="0" err="1"/>
              <a:t>Santolo</a:t>
            </a:r>
            <a:r>
              <a:rPr lang="en-US" sz="800" dirty="0"/>
              <a:t>, (2019</a:t>
            </a:r>
            <a:r>
              <a:rPr lang="en-US" sz="1050" dirty="0"/>
              <a:t>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744007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CB3BA1F-61EC-43EA-B954-8D7BA548F2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64790" y="1987698"/>
            <a:ext cx="3266975" cy="326687"/>
          </a:xfrm>
        </p:spPr>
        <p:txBody>
          <a:bodyPr rtlCol="0"/>
          <a:lstStyle/>
          <a:p>
            <a:pPr rtl="0"/>
            <a:r>
              <a:rPr lang="en-GB" dirty="0"/>
              <a:t>Social Cognitive Theory (SCT)​​</a:t>
            </a:r>
          </a:p>
        </p:txBody>
      </p:sp>
      <p:sp>
        <p:nvSpPr>
          <p:cNvPr id="36" name="Content Placeholder 35">
            <a:extLst>
              <a:ext uri="{FF2B5EF4-FFF2-40B4-BE49-F238E27FC236}">
                <a16:creationId xmlns:a16="http://schemas.microsoft.com/office/drawing/2014/main" id="{E729BB73-6CD7-44AA-A8FE-669B7271B5B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972760" y="2684206"/>
            <a:ext cx="5993098" cy="4037269"/>
          </a:xfrm>
        </p:spPr>
        <p:txBody>
          <a:bodyPr rtlCol="0"/>
          <a:lstStyle/>
          <a:p>
            <a:pPr rtl="0"/>
            <a:r>
              <a:rPr lang="en-GB" dirty="0"/>
              <a:t>Key concept: Reciprocal determinism (Bandura, 1986).</a:t>
            </a:r>
          </a:p>
          <a:p>
            <a:pPr rtl="0"/>
            <a:r>
              <a:rPr lang="en-GB" dirty="0"/>
              <a:t>Components: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Personal cognitive factors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Environmental influences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Behavioural factors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endParaRPr lang="en-GB" dirty="0"/>
          </a:p>
          <a:p>
            <a:pPr rtl="0"/>
            <a:r>
              <a:rPr lang="en-GB" dirty="0"/>
              <a:t>Application in obesity:</a:t>
            </a:r>
          </a:p>
          <a:p>
            <a:pPr rtl="0"/>
            <a:r>
              <a:rPr lang="en-GB" dirty="0"/>
              <a:t>* Behaviours shaped by self-efficacy, social modelling and environmental structures.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B47E8C-1F0A-40EF-81C0-6BA51F14DE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71846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8/05/20XX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08CD235-8C66-F23F-F16D-7DE505C2D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</a:t>
            </a: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28E515A6-475A-2B87-94FF-7B4A399120BC}"/>
              </a:ext>
            </a:extLst>
          </p:cNvPr>
          <p:cNvSpPr txBox="1">
            <a:spLocks/>
          </p:cNvSpPr>
          <p:nvPr/>
        </p:nvSpPr>
        <p:spPr>
          <a:xfrm>
            <a:off x="984417" y="5263139"/>
            <a:ext cx="3105618" cy="365125"/>
          </a:xfrm>
          <a:prstGeom prst="rect">
            <a:avLst/>
          </a:prstGeom>
        </p:spPr>
        <p:txBody>
          <a:bodyPr rtlCol="0" anchor="ctr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kern="1200" spc="100" baseline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/>
            <a:r>
              <a:rPr lang="en-GB" sz="800" dirty="0">
                <a:solidFill>
                  <a:schemeClr val="tx1"/>
                </a:solidFill>
              </a:rPr>
              <a:t>Figure 2: Reciprocal determinism, (Bandura, 1986)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DBDAAE2D-A2B4-8B49-D4C9-298547D067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4256164"/>
              </p:ext>
            </p:extLst>
          </p:nvPr>
        </p:nvGraphicFramePr>
        <p:xfrm>
          <a:off x="984417" y="1409804"/>
          <a:ext cx="4580641" cy="423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60747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12B1988-DF3B-414E-BEB4-BDE3F33E6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3137" y="1360309"/>
            <a:ext cx="2909309" cy="657882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r>
              <a:rPr lang="en-GB" dirty="0"/>
              <a:t>Strengths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827F41A1-E0EA-41B4-89AC-89D0C6C9DF1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580207" y="805628"/>
            <a:ext cx="6878599" cy="5167975"/>
          </a:xfrm>
        </p:spPr>
        <p:txBody>
          <a:bodyPr rtlCol="0" anchor="ctr"/>
          <a:lstStyle/>
          <a:p>
            <a:pPr rtl="0"/>
            <a:r>
              <a:rPr lang="en-GB" b="1" dirty="0"/>
              <a:t>Self-efficacy: </a:t>
            </a:r>
            <a:r>
              <a:rPr lang="en-GB" dirty="0"/>
              <a:t>Strong predictor of behaviour change (Anderson et al., 2007)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Effect sizes: 0.25 to 0.45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Mastery experiences (d=0.91) most impactful (Ashford et al., 2010)</a:t>
            </a:r>
          </a:p>
          <a:p>
            <a:pPr rtl="0"/>
            <a:endParaRPr lang="en-GB" dirty="0"/>
          </a:p>
          <a:p>
            <a:pPr rtl="0"/>
            <a:r>
              <a:rPr lang="en-GB" dirty="0"/>
              <a:t>SCT addresses adherence challenges: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Dropout rates in obesity programmes often &gt;50% (Teixeira et al., 2012)</a:t>
            </a:r>
          </a:p>
          <a:p>
            <a:pPr rtl="0"/>
            <a:endParaRPr lang="en-GB" dirty="0"/>
          </a:p>
          <a:p>
            <a:pPr rtl="0"/>
            <a:r>
              <a:rPr lang="en-GB" dirty="0"/>
              <a:t>Include: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Outcome expectations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Behavioural capability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Environmental barriers and facilitators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endParaRPr lang="en-GB" b="1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185E29-C32E-49F4-9417-C2C1934B29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8/05/20XX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86266357-58CA-479D-8E3B-7CBCA9707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5AA5E68-0ABF-6A98-60FB-8211DF5F8E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8468975"/>
              </p:ext>
            </p:extLst>
          </p:nvPr>
        </p:nvGraphicFramePr>
        <p:xfrm>
          <a:off x="565370" y="1782443"/>
          <a:ext cx="4014838" cy="4054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94B5867-FF2C-02E0-E1AB-98BE9AA50A0D}"/>
              </a:ext>
            </a:extLst>
          </p:cNvPr>
          <p:cNvSpPr txBox="1"/>
          <p:nvPr/>
        </p:nvSpPr>
        <p:spPr>
          <a:xfrm>
            <a:off x="663678" y="5973602"/>
            <a:ext cx="1981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Figure 3: Self-efficacy , (Bandura, 1997)</a:t>
            </a:r>
          </a:p>
        </p:txBody>
      </p:sp>
    </p:spTree>
    <p:extLst>
      <p:ext uri="{BB962C8B-B14F-4D97-AF65-F5344CB8AC3E}">
        <p14:creationId xmlns:p14="http://schemas.microsoft.com/office/powerpoint/2010/main" val="1861975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9498E64-6451-4E0A-BE2B-4D44D7FC4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2" y="2225678"/>
            <a:ext cx="4607268" cy="469476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r>
              <a:rPr lang="en-GB" dirty="0"/>
              <a:t>Strengths continued</a:t>
            </a: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544C4064-B69B-4ECE-8110-639CB21C906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017111" y="2906895"/>
            <a:ext cx="9159276" cy="3449455"/>
          </a:xfrm>
        </p:spPr>
        <p:txBody>
          <a:bodyPr rtlCol="0"/>
          <a:lstStyle/>
          <a:p>
            <a:pPr rtl="0"/>
            <a:r>
              <a:rPr lang="en-GB" dirty="0"/>
              <a:t>Multi-level influence: individual + environment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70% variance in obesity linked to environmental factors (Swinburn et al., 2011)</a:t>
            </a:r>
          </a:p>
          <a:p>
            <a:pPr rtl="0"/>
            <a:r>
              <a:rPr lang="en-GB" dirty="0"/>
              <a:t>Observational learning: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Peer modelling effect sizes: 04.43 (diet), 0.38 (activity), (Greaves et al., 2011).</a:t>
            </a:r>
          </a:p>
          <a:p>
            <a:pPr rtl="0"/>
            <a:r>
              <a:rPr lang="en-GB" b="1" dirty="0"/>
              <a:t>Limitation:</a:t>
            </a:r>
          </a:p>
          <a:p>
            <a:pPr rtl="0"/>
            <a:r>
              <a:rPr lang="en-GB" dirty="0"/>
              <a:t>* Interventions targeting&gt;3 SCT constructs yield diminishing returns (Prestwich at al., 2014)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02CEE3-4E08-4106-AC43-0E32E79CA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 rtlCol="0"/>
          <a:lstStyle/>
          <a:p>
            <a:pPr rtl="0"/>
            <a:r>
              <a:rPr lang="en-GB"/>
              <a:t>Conference Presentation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B74012-3B10-4CDC-9117-E08BA2B17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 rtlCol="0"/>
          <a:lstStyle/>
          <a:p>
            <a:pPr rtl="0"/>
            <a:fld id="{18D65601-5AE2-46FC-B138-694DDD2B510D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267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itle 69">
            <a:extLst>
              <a:ext uri="{FF2B5EF4-FFF2-40B4-BE49-F238E27FC236}">
                <a16:creationId xmlns:a16="http://schemas.microsoft.com/office/drawing/2014/main" id="{0E5B711B-1FB9-410F-85EA-CD7D435AC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091" y="731491"/>
            <a:ext cx="2970006" cy="646326"/>
          </a:xfrm>
        </p:spPr>
        <p:txBody>
          <a:bodyPr rtlCol="0"/>
          <a:lstStyle/>
          <a:p>
            <a:pPr rtl="0"/>
            <a:r>
              <a:rPr lang="en-GB" dirty="0"/>
              <a:t>Critical Evaluation</a:t>
            </a:r>
          </a:p>
        </p:txBody>
      </p:sp>
      <p:sp>
        <p:nvSpPr>
          <p:cNvPr id="34" name="Content Placeholder 33">
            <a:extLst>
              <a:ext uri="{FF2B5EF4-FFF2-40B4-BE49-F238E27FC236}">
                <a16:creationId xmlns:a16="http://schemas.microsoft.com/office/drawing/2014/main" id="{548CC941-7974-4E89-9125-7894B65CF11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17091" y="1491104"/>
            <a:ext cx="10009903" cy="4408252"/>
          </a:xfrm>
        </p:spPr>
        <p:txBody>
          <a:bodyPr rtlCol="0"/>
          <a:lstStyle/>
          <a:p>
            <a:pPr rtl="0"/>
            <a:r>
              <a:rPr lang="en-GB" dirty="0"/>
              <a:t>​Assumes rational, goal-directed behaviour: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Contradicted by dual-process models (Kahneman, 2011)</a:t>
            </a:r>
          </a:p>
          <a:p>
            <a:pPr algn="just" rtl="0"/>
            <a:r>
              <a:rPr lang="en-GB" dirty="0"/>
              <a:t>Neurobiological evidence: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Food decisions often driven by reward circuitry (Volkow et al., 2011)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Emotional eating drives 75% of episodes in obesity (</a:t>
            </a:r>
            <a:r>
              <a:rPr lang="en-GB" dirty="0" err="1"/>
              <a:t>Nederkoorn</a:t>
            </a:r>
            <a:r>
              <a:rPr lang="en-GB" dirty="0"/>
              <a:t> et al., 2010).</a:t>
            </a:r>
          </a:p>
          <a:p>
            <a:pPr algn="just" rtl="0"/>
            <a:r>
              <a:rPr lang="en-GB" dirty="0"/>
              <a:t>Physiological constraints: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Metabolic adaption post-weight lost reduces RMR by 15-20% (Hall et al., 2011).</a:t>
            </a:r>
          </a:p>
          <a:p>
            <a:pPr algn="just" rtl="0"/>
            <a:r>
              <a:rPr lang="en-GB" dirty="0"/>
              <a:t>Environmental change feasibility: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Policy change timelines: 5-15 years (Roberto et al., 2015).</a:t>
            </a:r>
          </a:p>
          <a:p>
            <a:pPr algn="just" rtl="0"/>
            <a:endParaRPr lang="en-GB" dirty="0"/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endParaRPr lang="en-GB" dirty="0"/>
          </a:p>
          <a:p>
            <a:pPr rtl="0"/>
            <a:endParaRPr lang="en-GB" dirty="0"/>
          </a:p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1861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CBCB163A-DD49-4E4B-9289-C8ABBE6C2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2827" y="2063075"/>
            <a:ext cx="3701437" cy="375325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r>
              <a:rPr lang="en-GB" dirty="0"/>
              <a:t>Comparative Critique</a:t>
            </a:r>
          </a:p>
        </p:txBody>
      </p:sp>
      <p:sp>
        <p:nvSpPr>
          <p:cNvPr id="47" name="Content Placeholder 46">
            <a:extLst>
              <a:ext uri="{FF2B5EF4-FFF2-40B4-BE49-F238E27FC236}">
                <a16:creationId xmlns:a16="http://schemas.microsoft.com/office/drawing/2014/main" id="{5FB43F08-6A5D-4853-9EB0-FBB34B4D9C3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481109" y="2438400"/>
            <a:ext cx="6710890" cy="2054942"/>
          </a:xfrm>
        </p:spPr>
        <p:txBody>
          <a:bodyPr rtlCol="0"/>
          <a:lstStyle/>
          <a:p>
            <a:pPr algn="just" rtl="0"/>
            <a:r>
              <a:rPr lang="en-GB" dirty="0"/>
              <a:t>Transtheoretical Model stages: precontemplation –› maintenance (Prochaska &amp; DiClemente, 1983).</a:t>
            </a:r>
          </a:p>
          <a:p>
            <a:pPr algn="just" rtl="0"/>
            <a:r>
              <a:rPr lang="en-GB" dirty="0"/>
              <a:t>Flaws: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Only 31% follow predicted sequence (West, 2005)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Stage transitions explain &lt;15% of behaviour variance (Sutton, 2001)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No casual mechanisms (Bridle et al., 2005)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Ignores environmental/structural influences (Ogilvie et al., 2007).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99C981-FFE0-4DE7-BCE3-2AFFA0D61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 rtlCol="0"/>
          <a:lstStyle/>
          <a:p>
            <a:pPr rtl="0"/>
            <a:fld id="{18D65601-5AE2-46FC-B138-694DDD2B510D}" type="slidenum">
              <a:rPr lang="en-GB" smtClean="0"/>
              <a:pPr rtl="0"/>
              <a:t>7</a:t>
            </a:fld>
            <a:endParaRPr lang="en-GB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6CC0C38B-B595-4E2D-813E-A8FDC7711D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1777551"/>
              </p:ext>
            </p:extLst>
          </p:nvPr>
        </p:nvGraphicFramePr>
        <p:xfrm>
          <a:off x="270014" y="540775"/>
          <a:ext cx="4901754" cy="5326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31A3BFF-BDA7-C2D7-D4BC-A4E0730CB5FA}"/>
              </a:ext>
            </a:extLst>
          </p:cNvPr>
          <p:cNvSpPr txBox="1"/>
          <p:nvPr/>
        </p:nvSpPr>
        <p:spPr>
          <a:xfrm>
            <a:off x="1818967" y="1364555"/>
            <a:ext cx="1799304" cy="346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Precontemplation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D45AF7-A8ED-26B8-2879-5A668C35B9A4}"/>
              </a:ext>
            </a:extLst>
          </p:cNvPr>
          <p:cNvSpPr txBox="1"/>
          <p:nvPr/>
        </p:nvSpPr>
        <p:spPr>
          <a:xfrm>
            <a:off x="3694283" y="2657496"/>
            <a:ext cx="1556143" cy="346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Contemplation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190111-5FE2-D402-3E63-AB5E78D95138}"/>
              </a:ext>
            </a:extLst>
          </p:cNvPr>
          <p:cNvSpPr txBox="1"/>
          <p:nvPr/>
        </p:nvSpPr>
        <p:spPr>
          <a:xfrm>
            <a:off x="3181683" y="4668195"/>
            <a:ext cx="1290671" cy="346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Preparation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80CFFB-1FC5-8E02-BDA8-7A25B218C083}"/>
              </a:ext>
            </a:extLst>
          </p:cNvPr>
          <p:cNvSpPr txBox="1"/>
          <p:nvPr/>
        </p:nvSpPr>
        <p:spPr>
          <a:xfrm>
            <a:off x="1233572" y="4668194"/>
            <a:ext cx="762377" cy="346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4CCB34-F282-E643-4270-2884EE0953E4}"/>
              </a:ext>
            </a:extLst>
          </p:cNvPr>
          <p:cNvSpPr txBox="1"/>
          <p:nvPr/>
        </p:nvSpPr>
        <p:spPr>
          <a:xfrm>
            <a:off x="270014" y="2650448"/>
            <a:ext cx="1465004" cy="346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Maintenance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F470F81-C4D1-0B31-322A-53EFFBEDBADB}"/>
              </a:ext>
            </a:extLst>
          </p:cNvPr>
          <p:cNvSpPr/>
          <p:nvPr/>
        </p:nvSpPr>
        <p:spPr>
          <a:xfrm>
            <a:off x="1818967" y="2534592"/>
            <a:ext cx="1796658" cy="144960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13D7CB-AE74-E536-42EF-99E2DEDABB76}"/>
              </a:ext>
            </a:extLst>
          </p:cNvPr>
          <p:cNvSpPr txBox="1"/>
          <p:nvPr/>
        </p:nvSpPr>
        <p:spPr>
          <a:xfrm>
            <a:off x="1832017" y="2967006"/>
            <a:ext cx="1799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Transtheoretical Model (TTM)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9ACE40-1E03-4A66-D3B5-293C980B51E2}"/>
              </a:ext>
            </a:extLst>
          </p:cNvPr>
          <p:cNvSpPr txBox="1"/>
          <p:nvPr/>
        </p:nvSpPr>
        <p:spPr>
          <a:xfrm>
            <a:off x="270014" y="5690808"/>
            <a:ext cx="3190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Figure 6: Transtheoretical model (Prochaska &amp; DiClemente, 1983)</a:t>
            </a:r>
          </a:p>
        </p:txBody>
      </p:sp>
    </p:spTree>
    <p:extLst>
      <p:ext uri="{BB962C8B-B14F-4D97-AF65-F5344CB8AC3E}">
        <p14:creationId xmlns:p14="http://schemas.microsoft.com/office/powerpoint/2010/main" val="4056131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8347921B-775C-41FF-AD6F-5A1B2D382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755452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7B92578-BA63-47A9-A529-C8D672FC9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7290" y="0"/>
            <a:ext cx="0" cy="250952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0CB150D-1315-4E18-9CC3-E374E9211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067" y="876500"/>
            <a:ext cx="5743039" cy="1199163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r>
              <a:rPr lang="en-GB" dirty="0"/>
              <a:t>Alternative Theoretical Perspectives​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0" name="Content Placeholder 69">
                <a:extLst>
                  <a:ext uri="{FF2B5EF4-FFF2-40B4-BE49-F238E27FC236}">
                    <a16:creationId xmlns:a16="http://schemas.microsoft.com/office/drawing/2014/main" id="{DBD5CC10-FEFA-4566-B352-7ABA79D05B91}"/>
                  </a:ext>
                </a:extLst>
              </p:cNvPr>
              <p:cNvSpPr>
                <a:spLocks noGrp="1"/>
              </p:cNvSpPr>
              <p:nvPr>
                <p:ph sz="quarter" idx="18"/>
              </p:nvPr>
            </p:nvSpPr>
            <p:spPr>
              <a:xfrm>
                <a:off x="874067" y="2075680"/>
                <a:ext cx="9793931" cy="4334952"/>
              </a:xfrm>
            </p:spPr>
            <p:txBody>
              <a:bodyPr rtlCol="0"/>
              <a:lstStyle/>
              <a:p>
                <a:pPr rtl="0"/>
                <a:r>
                  <a:rPr lang="en-GB" dirty="0"/>
                  <a:t>Systems theory:</a:t>
                </a:r>
              </a:p>
              <a:p>
                <a:pPr marL="285750" indent="-285750" rtl="0">
                  <a:buFont typeface="Arial" panose="020B0604020202020204" pitchFamily="34" charset="0"/>
                  <a:buChar char="•"/>
                </a:pPr>
                <a:r>
                  <a:rPr lang="en-GB" dirty="0"/>
                  <a:t>Environmental interventions yield effect size = 0.73 (Swinburn et al., 2011)</a:t>
                </a:r>
              </a:p>
              <a:p>
                <a:pPr rtl="0"/>
                <a:r>
                  <a:rPr lang="en-GB" dirty="0"/>
                  <a:t>Behavioural economics:</a:t>
                </a:r>
              </a:p>
              <a:p>
                <a:pPr marL="285750" indent="-285750" rtl="0">
                  <a:buFont typeface="Arial" panose="020B0604020202020204" pitchFamily="34" charset="0"/>
                  <a:buChar char="•"/>
                </a:pPr>
                <a:r>
                  <a:rPr lang="en-GB" dirty="0"/>
                  <a:t>Present bias 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=0.62), </m:t>
                    </m:r>
                  </m:oMath>
                </a14:m>
                <a:r>
                  <a:rPr lang="en-GB" dirty="0"/>
                  <a:t>loss aversion 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=2.25) </m:t>
                    </m:r>
                  </m:oMath>
                </a14:m>
                <a:r>
                  <a:rPr lang="en-GB" dirty="0"/>
                  <a:t>predict eating behaviour better than SCT (Loewenstein et al., 2007).</a:t>
                </a:r>
              </a:p>
              <a:p>
                <a:pPr marL="285750" indent="-285750" rtl="0">
                  <a:buFont typeface="Arial" panose="020B0604020202020204" pitchFamily="34" charset="0"/>
                  <a:buChar char="•"/>
                </a:pPr>
                <a:r>
                  <a:rPr lang="en-GB" dirty="0"/>
                  <a:t>Nudge interventions outperform CBT at 12-month follow-up (Johnson et al., 2012)</a:t>
                </a:r>
              </a:p>
              <a:p>
                <a:pPr rtl="0"/>
                <a:r>
                  <a:rPr lang="en-GB" dirty="0"/>
                  <a:t>Implication: SCT and TTM address downstream factors</a:t>
                </a:r>
              </a:p>
              <a:p>
                <a:pPr marL="285750" indent="-285750" rtl="0">
                  <a:buFont typeface="Arial" panose="020B0604020202020204" pitchFamily="34" charset="0"/>
                  <a:buChar char="•"/>
                </a:pPr>
                <a:endParaRPr lang="en-GB" dirty="0"/>
              </a:p>
            </p:txBody>
          </p:sp>
        </mc:Choice>
        <mc:Fallback>
          <p:sp>
            <p:nvSpPr>
              <p:cNvPr id="70" name="Content Placeholder 69">
                <a:extLst>
                  <a:ext uri="{FF2B5EF4-FFF2-40B4-BE49-F238E27FC236}">
                    <a16:creationId xmlns:a16="http://schemas.microsoft.com/office/drawing/2014/main" id="{DBD5CC10-FEFA-4566-B352-7ABA79D05B9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8"/>
              </p:nvPr>
            </p:nvSpPr>
            <p:spPr>
              <a:xfrm>
                <a:off x="874067" y="2075680"/>
                <a:ext cx="9793931" cy="4334952"/>
              </a:xfrm>
              <a:blipFill>
                <a:blip r:embed="rId3"/>
                <a:stretch>
                  <a:fillRect l="-1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4063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C78B530-904A-4FFB-B79F-DD0CA2B39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3519" y="493529"/>
            <a:ext cx="4288971" cy="532862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rtl="0"/>
            <a:r>
              <a:rPr lang="en-GB" dirty="0"/>
              <a:t>Conclusion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206FACBD-B244-4420-BE24-AD9110F31EC4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983518" y="1231744"/>
            <a:ext cx="5070830" cy="4638114"/>
          </a:xfrm>
        </p:spPr>
        <p:txBody>
          <a:bodyPr rtlCol="0"/>
          <a:lstStyle/>
          <a:p>
            <a:pPr algn="just" rtl="0"/>
            <a:r>
              <a:rPr lang="en-GB" dirty="0"/>
              <a:t>SCT provides a nuanced framework but overemphasizes rational agency </a:t>
            </a:r>
          </a:p>
          <a:p>
            <a:pPr algn="just" rtl="0"/>
            <a:r>
              <a:rPr lang="en-GB" dirty="0"/>
              <a:t>TTM lacks mechanistic and empirical rigor</a:t>
            </a:r>
          </a:p>
          <a:p>
            <a:pPr algn="just" rtl="0"/>
            <a:r>
              <a:rPr lang="en-GB" dirty="0"/>
              <a:t>Evidence supports a pivot to: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Structural interventions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Emotion-regulation models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n-GB" dirty="0"/>
              <a:t>Neurobiological constraints</a:t>
            </a:r>
          </a:p>
          <a:p>
            <a:pPr algn="just" rtl="0"/>
            <a:r>
              <a:rPr lang="en-GB" dirty="0"/>
              <a:t>Call to action: Integrate systems, behavioural economics, and neuroscience for effective obesity interventions (Glass&amp; McAtee, 2006; Brownell et al., 2010).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4D9C3A6E-C555-42BF-0C7C-FB68550BAC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315652"/>
              </p:ext>
            </p:extLst>
          </p:nvPr>
        </p:nvGraphicFramePr>
        <p:xfrm>
          <a:off x="-208313" y="1491854"/>
          <a:ext cx="6705601" cy="4638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3537C19-58F7-79ED-E811-24BBF4661A51}"/>
              </a:ext>
            </a:extLst>
          </p:cNvPr>
          <p:cNvSpPr txBox="1"/>
          <p:nvPr/>
        </p:nvSpPr>
        <p:spPr>
          <a:xfrm>
            <a:off x="3923071" y="204611"/>
            <a:ext cx="2782530" cy="1200329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Integrated intervention</a:t>
            </a:r>
          </a:p>
          <a:p>
            <a:pPr algn="ctr"/>
            <a:r>
              <a:rPr lang="en-GB" dirty="0"/>
              <a:t>Future of obesity intervention policy</a:t>
            </a:r>
          </a:p>
          <a:p>
            <a:pPr algn="ctr"/>
            <a:r>
              <a:rPr lang="en-GB" dirty="0"/>
              <a:t>and Individual action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D3D501B-852C-292A-183A-5174640A9360}"/>
              </a:ext>
            </a:extLst>
          </p:cNvPr>
          <p:cNvCxnSpPr>
            <a:cxnSpLocks/>
          </p:cNvCxnSpPr>
          <p:nvPr/>
        </p:nvCxnSpPr>
        <p:spPr>
          <a:xfrm flipH="1">
            <a:off x="3144488" y="1491854"/>
            <a:ext cx="2951512" cy="2570961"/>
          </a:xfrm>
          <a:prstGeom prst="straightConnector1">
            <a:avLst/>
          </a:prstGeom>
          <a:ln w="762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9711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194AB131-F9C1-48DB-AD3A-5C074FBC4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8948999-3956-4D11-B059-3699485A1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7" y="631628"/>
            <a:ext cx="10915645" cy="5588196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b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  <a:r>
              <a:rPr lang="en-GB" sz="1200" b="1" kern="1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</a:t>
            </a:r>
            <a:br>
              <a:rPr lang="en-GB" sz="1200" kern="1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Anderson, E. S., Winett, R. A., &amp; Wojcik, J. R. (2007). Self-regulation, self-efficacy, outcome expectations, and social support.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Annals of Behavioural Medicine, 34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(3), 3.4-312.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https://doi.org/10.1007/BF02874555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Armitage, C. J. (2009). Is there utility in the transtheoretical model?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British Journal of Health Psychology, 14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(2), 195-210.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https://doi.org/10.1348/135910708X368991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Ashford, S., Edmunds, J., &amp; French, D. P. (2010). What is the best way to change self-efficacy to promote lifestyle and recreational physical activity?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Asystematic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review with meta-analysis.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Psychology Review, 4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(1), 57-88.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https://doi.org/10.1080/1744337190903490932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Bandura, A., &amp; National Inst of MENTAL Health. (1986).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foundations of thought and action: A cognitive theory.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Prentice-Hall, inc.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Bandura, A. (1997).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Self-efficacy: The exercise of control.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 H Freeman/Times Books/ Henry Holt &amp; Co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Bridle, C.,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Riemsma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R. P., Pattenden, J., Sowden, A. J., Mather, L., Watt, I. S., &amp; Walker, A. (2005). Systematic review of the effectiveness of health behaviour interventions based on the transtheoretical model.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Psychology &amp; Health, 20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(3), 283-301.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https://doi.org/10.1080/08870440512331333997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Brownell, K. D., Kersh, R., Ludwig, D. S., Post, R. C., Puhl, R. M., Schwartz, M. B., &amp; Willett, W. C. (2010). Personal responsibility and obesity: A constructive approach to a controversial issue.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Affairs, 29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(3), 379-387.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https://doi.org/10.1377/hlthaff.2009.0739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Frieden, T. R. (2010). A framework for public health action: The health impact pyramid.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American Journal of Public Health, 100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(4), 590-595.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https://doi.org/10.2105/AJPH.2009.185652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Glass, T. A., &amp; McAtee, M. J. (2006). Behavioural science at the crossroads in public health.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Science &amp; Medicine, 62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(7), 1650-1671.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https://doi.org/10.1016/j.socscimed.2005.08.044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12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71F7A7-FCB0-4470-8152-34B616A9BD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8/05/20XX</a:t>
            </a:r>
          </a:p>
        </p:txBody>
      </p:sp>
    </p:spTree>
    <p:extLst>
      <p:ext uri="{BB962C8B-B14F-4D97-AF65-F5344CB8AC3E}">
        <p14:creationId xmlns:p14="http://schemas.microsoft.com/office/powerpoint/2010/main" val="3260611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F1B75-1410-3944-C6FE-FC3EC2466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7E855AB6-8CA3-2DA2-63B5-2EAF9793A2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E13503A-0FD6-D69B-23BF-B9822A578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7" y="631628"/>
            <a:ext cx="10915645" cy="5588196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Greaves, C. J., Sheppard, K. E., Abraham, C., Hardeman, W., Roden, M., Evans, P. h., &amp; Schwarz, P. (2011). Systematic review of reviews of intervention components associated with increased effectiveness in dietary and physical activity interventions.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BMC Public Health, 11,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119. https:// doi.org/10.1186/1471-2458-11-119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Hall, K. D., Sacks, G., Chandramohan, D., Chow, C. C., Wang, Y. C., Gortmaker, S. L., &amp; Swinburn, B. A. (2011). Quantification of the effect of energy imbalance on bodyweight.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Lancet, 378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(9793), 826-837.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https://doi.org/10.1016/S0140-6736(11)60812-X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Johnson, E. J., Shu, S. B.,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Dellaert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B. G., Fox, C., Goldstein, D. G.,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Hӓubl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G., …&amp; Weber, E.U. (2012). Beyond nudges: Tools of a choice architect.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Letters, 23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(2), 487-504.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https://doi.org/10.1007/s11002-012-9186-1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Just, D. R., Mancino, L., &amp;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Wansink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B. (2007), Could behavioural economics help improve diet quality for nutrition assistance program participants?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Economic Research Report, 43,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1-28.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https://www.ers.usda.gov/publications/pub-details/?pubid=45671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Kahneman, D. (2011).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Thinking fast and slow.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Farrar, Straus and Giroux.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Loewenstein, G., Brennan, T., &amp; Volpp, K. G. (2007). Asymmetric paternalism to improve health behaviours.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JAMA, 298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(20), 2415-2417.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https://doi.org/10.1001/jama.298.20.2415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Marteau, T., Ogilvie, D., Roland, M.,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Suhrcke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M., &amp; Kelly, M. P. (2011). Judging nudging: Can nudging improve population health?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BMJ, 342,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228.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https://doi.org/10.1136/bmj.d228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McAlister, A. L., Perry, C. L., &amp; Parcel, G. S. (2008). How individuals, environments, and health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behaviors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interact: Social cognitive theory. In K. Glanz, B. K. Rimer, &amp; K. Viswanath (Eds.),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</a:t>
            </a:r>
            <a:r>
              <a:rPr lang="en-GB" sz="1200" i="1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health education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</a:t>
            </a:r>
            <a:r>
              <a:rPr lang="en-GB" sz="1200" kern="100" baseline="300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ed., pp. 169-188). Jossey-Bass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McLaren, L. (2007). Socioeconomic status and obesity.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Epidemiologic Reviews, 29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(1), 29-48.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https://doi.org/10.1093/epirev/mxm001#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Michie, S., Abraham, C., Whittington, C., McAteer, J., &amp; Gupta, S. (2009). Effective techniques in healthy eating and physical activity interventions: A meta-regression.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Psychology, 28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(6), 690-701. Bhttps://doi.org/10.1037/a0016136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611602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76874-7BB9-1F9C-5323-1E055CC00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ECDC1786-CDF0-BAC5-A3B3-9BD798805F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BAD8C-6BEB-6EED-BB6E-B032F8825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7" y="631628"/>
            <a:ext cx="10915645" cy="5588196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Nederkoorn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C., Smulders, F. T. Y., &amp; Jansen, A. (2000). Cephalic phase responses, craving and food intake in normal subjects.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Appetite, 35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(1), 45-55.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https://doi.org/10.1006/appe.2000.0323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Ogilvie, D., Foster, C. E.,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Rothnie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H., Cavill, N., Hamilton, V., Fitzsimons, C. F., &amp; Mutrie, N. (2007). Interventions to promote walking: Systematic review. </a:t>
            </a:r>
            <a:r>
              <a:rPr lang="en-GB" sz="1200" i="1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Bmj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334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(7605), 1204.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https://doi.org/10.1136/bmj.39198.722720.BE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Prestwich, A., Sniehotta, F. F., Whittington, C., Dombrowski, S. U., Rogers, L., &amp; Michie, S. (2014). Does theory influence the effectiveness of health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interventions? Meta-analysis.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Psychology, 33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(5), 465-474.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https://doi.org/10.1037/a0032853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Prochaska, J. O., &amp; DiClemente, C. C. (1983). Stages and processes of self-change of smoking: Toward an integrative model of change.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|Consulting and Clinical Psychology, 51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(3), 390-395.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https://doi.org/10.1037/0022-006X.51.3.390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Toberto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C. A., Swinburn, B., Hawkes, C., Huang, T. T. K., Costa, S. A., Ashe, M., &amp; Brownell, K. D. (2015). Patchy progress on obesity prevention: Emerging examples, entrenched barriers, and new thinking.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Lancet, 385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(9985), 2400-2409.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https://doi.org/10.1016/S0140-6736(14)61744-X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Sallis, J. F., Owen, N., &amp; Fisher, E. B. (2008). Ecological models of health </a:t>
            </a:r>
            <a:r>
              <a:rPr lang="en-GB" sz="12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In K. Glanz, B. K. Rimer, &amp; K. Viswanath (Eds.),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</a:t>
            </a:r>
            <a:r>
              <a:rPr lang="en-GB" sz="1200" i="1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health education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</a:t>
            </a:r>
            <a:r>
              <a:rPr lang="en-GB" sz="1200" kern="100" baseline="300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ed., pp. 465-486). Jossey-Bass.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Sutton, S. (2001). Back to the drawing board? A review of applications of the transtheoretical model to substance use.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Addiction, 96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(1), 175-186.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https://doi.org?10.1046/j.1360-0443.2001.96117513.x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Swinburn, B. A., Sacks, g., Hall, K. D., McPherson, K., Finegood, D. T., Moodie, M. L., &amp; Gortmaker, S. L. (2011). The global obesity pandemic: Shaped by global drivers and local environments.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Lancet, 378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(9793), 804-814.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https://doi.org/10.1016/S0140-6736(11)60813-1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873884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06DEE-B390-31A7-05AC-C549021CC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B6B33140-5643-1567-092F-657902DE0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148E481-61AC-28B9-E97E-A0096FA28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7" y="631628"/>
            <a:ext cx="10915645" cy="2797372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Teixeira, P. J., Silva, M. N., Mata, J., Palmeira, A. L., &amp; Markland, D. (2012). Motivation, self-determination, and long-term weight control.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International Journal of </a:t>
            </a:r>
            <a:r>
              <a:rPr lang="en-GB" sz="1200" i="1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Behavioral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Nutrition and Physical Activity, 9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(1), 22.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https://doi.org/10.1186/1479-5868-9-22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Thaler, R. H., &amp; Sunstein, C. R. (2008).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Nudge: Improving decisions about health, wealth, and happiness.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Yale University Press.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Volkow, N. D., Wang, G. J., Tomasi, D., &amp; Baler, R. D. (2013). Obesity and addiction: Neurobiological overlaps.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Obesity Reviews, 14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(1), 2-18.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https://doi.org/10.1111/j.1467-789X.2012.01031.X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West, R. (2005). Time for a change: Putting the Transtheoretical (Stages of Change) Model to rest.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Application, 100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(8), 1036-1039.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https://doi.org/10.1111/j.1360-0443.2005.01139.x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World Health Organization. (2021). </a:t>
            </a:r>
            <a:r>
              <a:rPr lang="en-GB" sz="12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Obesity and overweight fact sheet. </a:t>
            </a:r>
            <a:r>
              <a:rPr lang="en-GB" sz="12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 Press. </a:t>
            </a:r>
            <a:r>
              <a:rPr lang="en-GB" sz="12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https://www.who.int/news-room/fact-sheets/detail/obesity-and-overweight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755273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BA20B0-5724-7B2A-3EDD-01609367B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8/05/20XX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3C66E5-3759-9952-55AF-A2692FC9F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8D65601-5AE2-46FC-B138-694DDD2B510D}" type="slidenum">
              <a:rPr lang="en-GB" noProof="0" smtClean="0"/>
              <a:t>14</a:t>
            </a:fld>
            <a:endParaRPr lang="en-GB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5C12BA0-2E0F-DB95-9D94-E75A564D9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428" y="778237"/>
            <a:ext cx="8291945" cy="3282486"/>
          </a:xfrm>
        </p:spPr>
        <p:txBody>
          <a:bodyPr/>
          <a:lstStyle/>
          <a:p>
            <a:r>
              <a:rPr lang="en-GB" dirty="0"/>
              <a:t>Link to script</a:t>
            </a:r>
            <a:br>
              <a:rPr lang="en-GB" dirty="0"/>
            </a:br>
            <a:br>
              <a:rPr lang="en-GB" dirty="0"/>
            </a:br>
            <a:r>
              <a:rPr lang="en-US" dirty="0">
                <a:hlinkClick r:id="rId2"/>
              </a:rPr>
              <a:t>Social Cognitive Theory presentation script.docx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240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8696B"/>
      </a:accent1>
      <a:accent2>
        <a:srgbClr val="95B8BF"/>
      </a:accent2>
      <a:accent3>
        <a:srgbClr val="BFD4D9"/>
      </a:accent3>
      <a:accent4>
        <a:srgbClr val="5B4839"/>
      </a:accent4>
      <a:accent5>
        <a:srgbClr val="C3A398"/>
      </a:accent5>
      <a:accent6>
        <a:srgbClr val="CA553E"/>
      </a:accent6>
      <a:hlink>
        <a:srgbClr val="0563C1"/>
      </a:hlink>
      <a:folHlink>
        <a:srgbClr val="954F72"/>
      </a:folHlink>
    </a:clrScheme>
    <a:fontScheme name="Custom 30">
      <a:majorFont>
        <a:latin typeface="Tisa Offc Serif Pro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accent5">
              <a:lumMod val="20000"/>
              <a:lumOff val="8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58958507_TF78544816_Win32" id="{59B8F5DA-F782-49E9-87ED-77C2F06E1057}" vid="{987FD31A-45F2-4BA5-8186-70ABC7AF54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AC34B31-7353-4357-814E-0E5916A110F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DE3569-F02A-48B1-8F6E-F11E8BF870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59B3369-3F0F-499C-9EE7-8EC46B6E8A79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{CBB32AC8-6688-4383-917F-59960776291A}tf78544816_win32</Template>
  <TotalTime>580</TotalTime>
  <Words>2334</Words>
  <Application>Microsoft Office PowerPoint</Application>
  <PresentationFormat>Widescreen</PresentationFormat>
  <Paragraphs>121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Arial</vt:lpstr>
      <vt:lpstr>Calibri</vt:lpstr>
      <vt:lpstr>Cambria Math</vt:lpstr>
      <vt:lpstr>Univers Light</vt:lpstr>
      <vt:lpstr>Univers LT Std 45 Light</vt:lpstr>
      <vt:lpstr>Office Theme</vt:lpstr>
      <vt:lpstr>Social Cognitive Theory and it’s Application to Obesity: A Critical Perspective</vt:lpstr>
      <vt:lpstr>Introduction</vt:lpstr>
      <vt:lpstr>Overview</vt:lpstr>
      <vt:lpstr>Strengths</vt:lpstr>
      <vt:lpstr>Strengths continued</vt:lpstr>
      <vt:lpstr>Critical Evaluation</vt:lpstr>
      <vt:lpstr>Comparative Critique</vt:lpstr>
      <vt:lpstr>Alternative Theoretical Perspectives​</vt:lpstr>
      <vt:lpstr>Conclusion</vt:lpstr>
      <vt:lpstr>Reference List Anderson, E. S., Winett, R. A., &amp; Wojcik, J. R. (2007). Self-regulation, self-efficacy, outcome expectations, and social support. Annals of Behavioural Medicine, 34(3), 3.4-312. https://doi.org/10.1007/BF02874555  Armitage, C. J. (2009). Is there utility in the transtheoretical model? British Journal of Health Psychology, 14(2), 195-210. https://doi.org/10.1348/135910708X368991 Ashford, S., Edmunds, J., &amp; French, D. P. (2010). What is the best way to change self-efficacy to promote lifestyle and recreational physical activity? Asystematic review with meta-analysis. Health Psychology Review, 4(1), 57-88. https://doi.org/10.1080/1744337190903490932 Bandura, A., &amp; National Inst of MENTAL Health. (1986). Social foundations of thought and action: A cognitive theory. Prentice-Hall, inc. Bandura, A. (1997). Self-efficacy: The exercise of control. W H Freeman/Times Books/ Henry Holt &amp; Co Bridle, C., Riemsma, R. P., Pattenden, J., Sowden, A. J., Mather, L., Watt, I. S., &amp; Walker, A. (2005). Systematic review of the effectiveness of health behaviour interventions based on the transtheoretical model. Psychology &amp; Health, 20(3), 283-301. https://doi.org/10.1080/08870440512331333997 Brownell, K. D., Kersh, R., Ludwig, D. S., Post, R. C., Puhl, R. M., Schwartz, M. B., &amp; Willett, W. C. (2010). Personal responsibility and obesity: A constructive approach to a controversial issue. Health Affairs, 29(3), 379-387. https://doi.org/10.1377/hlthaff.2009.0739 Frieden, T. R. (2010). A framework for public health action: The health impact pyramid. American Journal of Public Health, 100(4), 590-595. https://doi.org/10.2105/AJPH.2009.185652 Glass, T. A., &amp; McAtee, M. J. (2006). Behavioural science at the crossroads in public health. Social Science &amp; Medicine, 62(7), 1650-1671. https://doi.org/10.1016/j.socscimed.2005.08.044 </vt:lpstr>
      <vt:lpstr>Greaves, C. J., Sheppard, K. E., Abraham, C., Hardeman, W., Roden, M., Evans, P. h., &amp; Schwarz, P. (2011). Systematic review of reviews of intervention components associated with increased effectiveness in dietary and physical activity interventions. BMC Public Health, 11, 119. https:// doi.org/10.1186/1471-2458-11-119 Hall, K. D., Sacks, G., Chandramohan, D., Chow, C. C., Wang, Y. C., Gortmaker, S. L., &amp; Swinburn, B. A. (2011). Quantification of the effect of energy imbalance on bodyweight. The Lancet, 378(9793), 826-837. https://doi.org/10.1016/S0140-6736(11)60812-X Johnson, E. J., Shu, S. B., Dellaert, B. G., Fox, C., Goldstein, D. G., Hӓubl, G., …&amp; Weber, E.U. (2012). Beyond nudges: Tools of a choice architect. Marketing Letters, 23(2), 487-504. https://doi.org/10.1007/s11002-012-9186-1 Just, D. R., Mancino, L., &amp; Wansink, B. (2007), Could behavioural economics help improve diet quality for nutrition assistance program participants? Economic Research Report, 43, 1-28. https://www.ers.usda.gov/publications/pub-details/?pubid=45671 Kahneman, D. (2011). Thinking fast and slow. Farrar, Straus and Giroux. Loewenstein, G., Brennan, T., &amp; Volpp, K. G. (2007). Asymmetric paternalism to improve health behaviours. JAMA, 298(20), 2415-2417. https://doi.org/10.1001/jama.298.20.2415 Marteau, T., Ogilvie, D., Roland, M., Suhrcke, M., &amp; Kelly, M. P. (2011). Judging nudging: Can nudging improve population health? BMJ, 342, d 228. https://doi.org/10.1136/bmj.d228 McAlister, A. L., Perry, C. L., &amp; Parcel, G. S. (2008). How individuals, environments, and health behaviors interact: Social cognitive theory. In K. Glanz, B. K. Rimer, &amp; K. Viswanath (Eds.), Health behavior and health education (4th ed., pp. 169-188). Jossey-Bass McLaren, L. (2007). Socioeconomic status and obesity. Epidemiologic Reviews, 29(1), 29-48. https://doi.org/10.1093/epirev/mxm001# Michie, S., Abraham, C., Whittington, C., McAteer, J., &amp; Gupta, S. (2009). Effective techniques in healthy eating and physical activity interventions: A meta-regression. Health Psychology, 28(6), 690-701. Bhttps://doi.org/10.1037/a0016136 </vt:lpstr>
      <vt:lpstr>Nederkoorn, C., Smulders, F. T. Y., &amp; Jansen, A. (2000). Cephalic phase responses, craving and food intake in normal subjects. Appetite, 35(1), 45-55. https://doi.org/10.1006/appe.2000.0323 Ogilvie, D., Foster, C. E., Rothnie, H., Cavill, N., Hamilton, V., Fitzsimons, C. F., &amp; Mutrie, N. (2007). Interventions to promote walking: Systematic review. Bmj, 334(7605), 1204. https://doi.org/10.1136/bmj.39198.722720.BE Prestwich, A., Sniehotta, F. F., Whittington, C., Dombrowski, S. U., Rogers, L., &amp; Michie, S. (2014). Does theory influence the effectiveness of health behavior interventions? Meta-analysis. Health Psychology, 33(5), 465-474. https://doi.org/10.1037/a0032853 Prochaska, J. O., &amp; DiClemente, C. C. (1983). Stages and processes of self-change of smoking: Toward an integrative model of change. Journal of |Consulting and Clinical Psychology, 51(3), 390-395. https://doi.org/10.1037/0022-006X.51.3.390 Toberto, C. A., Swinburn, B., Hawkes, C., Huang, T. T. K., Costa, S. A., Ashe, M., &amp; Brownell, K. D. (2015). Patchy progress on obesity prevention: Emerging examples, entrenched barriers, and new thinking. The Lancet, 385(9985), 2400-2409. https://doi.org/10.1016/S0140-6736(14)61744-X Sallis, J. F., Owen, N., &amp; Fisher, E. B. (2008). Ecological models of health behavior. In K. Glanz, B. K. Rimer, &amp; K. Viswanath (Eds.), Health behavior and health education (4th ed., pp. 465-486). Jossey-Bass. Sutton, S. (2001). Back to the drawing board? A review of applications of the transtheoretical model to substance use. Addiction, 96(1), 175-186. https://doi.org?10.1046/j.1360-0443.2001.96117513.x Swinburn, B. A., Sacks, g., Hall, K. D., McPherson, K., Finegood, D. T., Moodie, M. L., &amp; Gortmaker, S. L. (2011). The global obesity pandemic: Shaped by global drivers and local environments. The Lancet, 378(9793), 804-814. https://doi.org/10.1016/S0140-6736(11)60813-1 </vt:lpstr>
      <vt:lpstr>Teixeira, P. J., Silva, M. N., Mata, J., Palmeira, A. L., &amp; Markland, D. (2012). Motivation, self-determination, and long-term weight control. International Journal of Behavioral Nutrition and Physical Activity, 9(1), 22. https://doi.org/10.1186/1479-5868-9-22 Thaler, R. H., &amp; Sunstein, C. R. (2008). Nudge: Improving decisions about health, wealth, and happiness. Yale University Press. Volkow, N. D., Wang, G. J., Tomasi, D., &amp; Baler, R. D. (2013). Obesity and addiction: Neurobiological overlaps. Obesity Reviews, 14(1), 2-18. https://doi.org/10.1111/j.1467-789X.2012.01031.X West, R. (2005). Time for a change: Putting the Transtheoretical (Stages of Change) Model to rest. Application, 100(8), 1036-1039. https://doi.org/10.1111/j.1360-0443.2005.01139.x World Health Organization. (2021). Obesity and overweight fact sheet. WHO Press. https://www.who.int/news-room/fact-sheets/detail/obesity-and-overweight </vt:lpstr>
      <vt:lpstr>Link to script  Social Cognitive Theory presentation script.docx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Steffan Jones (2317684)</dc:creator>
  <cp:lastModifiedBy>Steffan Jones (2317684)</cp:lastModifiedBy>
  <cp:revision>4</cp:revision>
  <dcterms:created xsi:type="dcterms:W3CDTF">2025-05-26T15:41:32Z</dcterms:created>
  <dcterms:modified xsi:type="dcterms:W3CDTF">2025-05-27T01:22:22Z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