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6EED04-3FD2-06C5-27FA-97C6ABA9E329}" v="124" dt="2025-11-30T18:49:16.945"/>
    <p1510:client id="{4190D900-69D3-B9A1-640B-707D3E6F2F71}" v="106" dt="2025-11-30T21:34:33.303"/>
    <p1510:client id="{D726E8AF-E975-3277-1E87-439A7E839473}" v="135" dt="2025-11-30T21:12:14.5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neta Hanko (2423576)" userId="S::2423576@student.uwtsd.ac.uk::b7e8e788-8c40-403b-92e7-095174e1f6f5" providerId="AD" clId="Web-{116EED04-3FD2-06C5-27FA-97C6ABA9E329}"/>
    <pc:docChg chg="addSld delSld modSld">
      <pc:chgData name="Zaneta Hanko (2423576)" userId="S::2423576@student.uwtsd.ac.uk::b7e8e788-8c40-403b-92e7-095174e1f6f5" providerId="AD" clId="Web-{116EED04-3FD2-06C5-27FA-97C6ABA9E329}" dt="2025-11-30T18:49:16.945" v="126" actId="20577"/>
      <pc:docMkLst>
        <pc:docMk/>
      </pc:docMkLst>
      <pc:sldChg chg="delSp modSp del">
        <pc:chgData name="Zaneta Hanko (2423576)" userId="S::2423576@student.uwtsd.ac.uk::b7e8e788-8c40-403b-92e7-095174e1f6f5" providerId="AD" clId="Web-{116EED04-3FD2-06C5-27FA-97C6ABA9E329}" dt="2025-11-30T18:41:35.704" v="16"/>
        <pc:sldMkLst>
          <pc:docMk/>
          <pc:sldMk cId="109857222" sldId="256"/>
        </pc:sldMkLst>
        <pc:spChg chg="mod">
          <ac:chgData name="Zaneta Hanko (2423576)" userId="S::2423576@student.uwtsd.ac.uk::b7e8e788-8c40-403b-92e7-095174e1f6f5" providerId="AD" clId="Web-{116EED04-3FD2-06C5-27FA-97C6ABA9E329}" dt="2025-11-30T18:41:28.032" v="14" actId="20577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Zaneta Hanko (2423576)" userId="S::2423576@student.uwtsd.ac.uk::b7e8e788-8c40-403b-92e7-095174e1f6f5" providerId="AD" clId="Web-{116EED04-3FD2-06C5-27FA-97C6ABA9E329}" dt="2025-11-30T18:39:53.663" v="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">
        <pc:chgData name="Zaneta Hanko (2423576)" userId="S::2423576@student.uwtsd.ac.uk::b7e8e788-8c40-403b-92e7-095174e1f6f5" providerId="AD" clId="Web-{116EED04-3FD2-06C5-27FA-97C6ABA9E329}" dt="2025-11-30T18:45:43.110" v="76"/>
        <pc:sldMkLst>
          <pc:docMk/>
          <pc:sldMk cId="257216509" sldId="257"/>
        </pc:sldMkLst>
        <pc:spChg chg="mod">
          <ac:chgData name="Zaneta Hanko (2423576)" userId="S::2423576@student.uwtsd.ac.uk::b7e8e788-8c40-403b-92e7-095174e1f6f5" providerId="AD" clId="Web-{116EED04-3FD2-06C5-27FA-97C6ABA9E329}" dt="2025-11-30T18:45:43.110" v="76"/>
          <ac:spMkLst>
            <pc:docMk/>
            <pc:sldMk cId="257216509" sldId="257"/>
            <ac:spMk id="2" creationId="{D9923085-8998-1B05-6D36-6C80727BA671}"/>
          </ac:spMkLst>
        </pc:spChg>
        <pc:spChg chg="mod">
          <ac:chgData name="Zaneta Hanko (2423576)" userId="S::2423576@student.uwtsd.ac.uk::b7e8e788-8c40-403b-92e7-095174e1f6f5" providerId="AD" clId="Web-{116EED04-3FD2-06C5-27FA-97C6ABA9E329}" dt="2025-11-30T18:45:43.110" v="76"/>
          <ac:spMkLst>
            <pc:docMk/>
            <pc:sldMk cId="257216509" sldId="257"/>
            <ac:spMk id="3" creationId="{C8FF3DBA-6F93-2882-DEA0-0C7628DA9646}"/>
          </ac:spMkLst>
        </pc:spChg>
        <pc:spChg chg="add del">
          <ac:chgData name="Zaneta Hanko (2423576)" userId="S::2423576@student.uwtsd.ac.uk::b7e8e788-8c40-403b-92e7-095174e1f6f5" providerId="AD" clId="Web-{116EED04-3FD2-06C5-27FA-97C6ABA9E329}" dt="2025-11-30T18:45:43.110" v="75"/>
          <ac:spMkLst>
            <pc:docMk/>
            <pc:sldMk cId="257216509" sldId="257"/>
            <ac:spMk id="9" creationId="{F13C74B1-5B17-4795-BED0-7140497B445A}"/>
          </ac:spMkLst>
        </pc:spChg>
        <pc:spChg chg="add del">
          <ac:chgData name="Zaneta Hanko (2423576)" userId="S::2423576@student.uwtsd.ac.uk::b7e8e788-8c40-403b-92e7-095174e1f6f5" providerId="AD" clId="Web-{116EED04-3FD2-06C5-27FA-97C6ABA9E329}" dt="2025-11-30T18:45:43.110" v="75"/>
          <ac:spMkLst>
            <pc:docMk/>
            <pc:sldMk cId="257216509" sldId="257"/>
            <ac:spMk id="11" creationId="{D4974D33-8DC5-464E-8C6D-BE58F0669C17}"/>
          </ac:spMkLst>
        </pc:spChg>
        <pc:spChg chg="add">
          <ac:chgData name="Zaneta Hanko (2423576)" userId="S::2423576@student.uwtsd.ac.uk::b7e8e788-8c40-403b-92e7-095174e1f6f5" providerId="AD" clId="Web-{116EED04-3FD2-06C5-27FA-97C6ABA9E329}" dt="2025-11-30T18:45:43.110" v="76"/>
          <ac:spMkLst>
            <pc:docMk/>
            <pc:sldMk cId="257216509" sldId="257"/>
            <ac:spMk id="13" creationId="{04812C46-200A-4DEB-A05E-3ED6C68C2387}"/>
          </ac:spMkLst>
        </pc:spChg>
        <pc:spChg chg="add">
          <ac:chgData name="Zaneta Hanko (2423576)" userId="S::2423576@student.uwtsd.ac.uk::b7e8e788-8c40-403b-92e7-095174e1f6f5" providerId="AD" clId="Web-{116EED04-3FD2-06C5-27FA-97C6ABA9E329}" dt="2025-11-30T18:45:43.110" v="76"/>
          <ac:spMkLst>
            <pc:docMk/>
            <pc:sldMk cId="257216509" sldId="257"/>
            <ac:spMk id="14" creationId="{D1EA859B-E555-4109-94F3-6700E046E008}"/>
          </ac:spMkLst>
        </pc:spChg>
        <pc:picChg chg="add mod ord">
          <ac:chgData name="Zaneta Hanko (2423576)" userId="S::2423576@student.uwtsd.ac.uk::b7e8e788-8c40-403b-92e7-095174e1f6f5" providerId="AD" clId="Web-{116EED04-3FD2-06C5-27FA-97C6ABA9E329}" dt="2025-11-30T18:45:43.110" v="76"/>
          <ac:picMkLst>
            <pc:docMk/>
            <pc:sldMk cId="257216509" sldId="257"/>
            <ac:picMk id="4" creationId="{C093828E-A892-B3C7-2A8F-DFE12AECF66A}"/>
          </ac:picMkLst>
        </pc:picChg>
      </pc:sldChg>
      <pc:sldChg chg="modSp new">
        <pc:chgData name="Zaneta Hanko (2423576)" userId="S::2423576@student.uwtsd.ac.uk::b7e8e788-8c40-403b-92e7-095174e1f6f5" providerId="AD" clId="Web-{116EED04-3FD2-06C5-27FA-97C6ABA9E329}" dt="2025-11-30T18:49:16.945" v="126" actId="20577"/>
        <pc:sldMkLst>
          <pc:docMk/>
          <pc:sldMk cId="831965870" sldId="258"/>
        </pc:sldMkLst>
        <pc:spChg chg="mod">
          <ac:chgData name="Zaneta Hanko (2423576)" userId="S::2423576@student.uwtsd.ac.uk::b7e8e788-8c40-403b-92e7-095174e1f6f5" providerId="AD" clId="Web-{116EED04-3FD2-06C5-27FA-97C6ABA9E329}" dt="2025-11-30T18:46:07.907" v="78" actId="20577"/>
          <ac:spMkLst>
            <pc:docMk/>
            <pc:sldMk cId="831965870" sldId="258"/>
            <ac:spMk id="2" creationId="{0FC0B76D-155B-A707-AF99-93F4A9CEA5C6}"/>
          </ac:spMkLst>
        </pc:spChg>
        <pc:spChg chg="mod">
          <ac:chgData name="Zaneta Hanko (2423576)" userId="S::2423576@student.uwtsd.ac.uk::b7e8e788-8c40-403b-92e7-095174e1f6f5" providerId="AD" clId="Web-{116EED04-3FD2-06C5-27FA-97C6ABA9E329}" dt="2025-11-30T18:49:16.945" v="126" actId="20577"/>
          <ac:spMkLst>
            <pc:docMk/>
            <pc:sldMk cId="831965870" sldId="258"/>
            <ac:spMk id="3" creationId="{36846FE1-434E-E668-81E0-5ED2B7EBC8D3}"/>
          </ac:spMkLst>
        </pc:spChg>
      </pc:sldChg>
      <pc:sldChg chg="modSp new">
        <pc:chgData name="Zaneta Hanko (2423576)" userId="S::2423576@student.uwtsd.ac.uk::b7e8e788-8c40-403b-92e7-095174e1f6f5" providerId="AD" clId="Web-{116EED04-3FD2-06C5-27FA-97C6ABA9E329}" dt="2025-11-30T18:48:46.304" v="114" actId="20577"/>
        <pc:sldMkLst>
          <pc:docMk/>
          <pc:sldMk cId="1110304406" sldId="259"/>
        </pc:sldMkLst>
        <pc:spChg chg="mod">
          <ac:chgData name="Zaneta Hanko (2423576)" userId="S::2423576@student.uwtsd.ac.uk::b7e8e788-8c40-403b-92e7-095174e1f6f5" providerId="AD" clId="Web-{116EED04-3FD2-06C5-27FA-97C6ABA9E329}" dt="2025-11-30T18:48:46.304" v="114" actId="20577"/>
          <ac:spMkLst>
            <pc:docMk/>
            <pc:sldMk cId="1110304406" sldId="259"/>
            <ac:spMk id="2" creationId="{88505010-2847-9F4D-1DDA-FCF654D56964}"/>
          </ac:spMkLst>
        </pc:spChg>
      </pc:sldChg>
    </pc:docChg>
  </pc:docChgLst>
  <pc:docChgLst>
    <pc:chgData clId="Web-{D726E8AF-E975-3277-1E87-439A7E839473}"/>
    <pc:docChg chg="modSld">
      <pc:chgData name="" userId="" providerId="" clId="Web-{D726E8AF-E975-3277-1E87-439A7E839473}" dt="2025-11-30T19:01:29.025" v="1" actId="20577"/>
      <pc:docMkLst>
        <pc:docMk/>
      </pc:docMkLst>
      <pc:sldChg chg="modSp">
        <pc:chgData name="" userId="" providerId="" clId="Web-{D726E8AF-E975-3277-1E87-439A7E839473}" dt="2025-11-30T19:01:29.025" v="1" actId="20577"/>
        <pc:sldMkLst>
          <pc:docMk/>
          <pc:sldMk cId="1110304406" sldId="259"/>
        </pc:sldMkLst>
        <pc:spChg chg="mod">
          <ac:chgData name="" userId="" providerId="" clId="Web-{D726E8AF-E975-3277-1E87-439A7E839473}" dt="2025-11-30T19:01:29.025" v="1" actId="20577"/>
          <ac:spMkLst>
            <pc:docMk/>
            <pc:sldMk cId="1110304406" sldId="259"/>
            <ac:spMk id="3" creationId="{7AC82EA6-89DA-5A77-A10D-CC35CE38A9C8}"/>
          </ac:spMkLst>
        </pc:spChg>
      </pc:sldChg>
    </pc:docChg>
  </pc:docChgLst>
  <pc:docChgLst>
    <pc:chgData name="Zaneta Hanko (2423576)" userId="S::2423576@student.uwtsd.ac.uk::b7e8e788-8c40-403b-92e7-095174e1f6f5" providerId="AD" clId="Web-{4190D900-69D3-B9A1-640B-707D3E6F2F71}"/>
    <pc:docChg chg="modSld">
      <pc:chgData name="Zaneta Hanko (2423576)" userId="S::2423576@student.uwtsd.ac.uk::b7e8e788-8c40-403b-92e7-095174e1f6f5" providerId="AD" clId="Web-{4190D900-69D3-B9A1-640B-707D3E6F2F71}" dt="2025-11-30T21:34:33.303" v="113" actId="20577"/>
      <pc:docMkLst>
        <pc:docMk/>
      </pc:docMkLst>
      <pc:sldChg chg="addSp delSp modSp">
        <pc:chgData name="Zaneta Hanko (2423576)" userId="S::2423576@student.uwtsd.ac.uk::b7e8e788-8c40-403b-92e7-095174e1f6f5" providerId="AD" clId="Web-{4190D900-69D3-B9A1-640B-707D3E6F2F71}" dt="2025-11-30T21:16:51.690" v="7" actId="20577"/>
        <pc:sldMkLst>
          <pc:docMk/>
          <pc:sldMk cId="257216509" sldId="257"/>
        </pc:sldMkLst>
        <pc:spChg chg="mod">
          <ac:chgData name="Zaneta Hanko (2423576)" userId="S::2423576@student.uwtsd.ac.uk::b7e8e788-8c40-403b-92e7-095174e1f6f5" providerId="AD" clId="Web-{4190D900-69D3-B9A1-640B-707D3E6F2F71}" dt="2025-11-30T21:16:51.690" v="7" actId="20577"/>
          <ac:spMkLst>
            <pc:docMk/>
            <pc:sldMk cId="257216509" sldId="257"/>
            <ac:spMk id="2" creationId="{D9923085-8998-1B05-6D36-6C80727BA671}"/>
          </ac:spMkLst>
        </pc:spChg>
        <pc:spChg chg="mod">
          <ac:chgData name="Zaneta Hanko (2423576)" userId="S::2423576@student.uwtsd.ac.uk::b7e8e788-8c40-403b-92e7-095174e1f6f5" providerId="AD" clId="Web-{4190D900-69D3-B9A1-640B-707D3E6F2F71}" dt="2025-11-30T21:16:28.658" v="3" actId="20577"/>
          <ac:spMkLst>
            <pc:docMk/>
            <pc:sldMk cId="257216509" sldId="257"/>
            <ac:spMk id="3" creationId="{C8FF3DBA-6F93-2882-DEA0-0C7628DA9646}"/>
          </ac:spMkLst>
        </pc:spChg>
        <pc:spChg chg="add del">
          <ac:chgData name="Zaneta Hanko (2423576)" userId="S::2423576@student.uwtsd.ac.uk::b7e8e788-8c40-403b-92e7-095174e1f6f5" providerId="AD" clId="Web-{4190D900-69D3-B9A1-640B-707D3E6F2F71}" dt="2025-11-30T21:16:19.236" v="2"/>
          <ac:spMkLst>
            <pc:docMk/>
            <pc:sldMk cId="257216509" sldId="257"/>
            <ac:spMk id="13" creationId="{04812C46-200A-4DEB-A05E-3ED6C68C2387}"/>
          </ac:spMkLst>
        </pc:spChg>
        <pc:spChg chg="add del">
          <ac:chgData name="Zaneta Hanko (2423576)" userId="S::2423576@student.uwtsd.ac.uk::b7e8e788-8c40-403b-92e7-095174e1f6f5" providerId="AD" clId="Web-{4190D900-69D3-B9A1-640B-707D3E6F2F71}" dt="2025-11-30T21:16:19.236" v="2"/>
          <ac:spMkLst>
            <pc:docMk/>
            <pc:sldMk cId="257216509" sldId="257"/>
            <ac:spMk id="14" creationId="{D1EA859B-E555-4109-94F3-6700E046E008}"/>
          </ac:spMkLst>
        </pc:spChg>
        <pc:spChg chg="add del">
          <ac:chgData name="Zaneta Hanko (2423576)" userId="S::2423576@student.uwtsd.ac.uk::b7e8e788-8c40-403b-92e7-095174e1f6f5" providerId="AD" clId="Web-{4190D900-69D3-B9A1-640B-707D3E6F2F71}" dt="2025-11-30T21:16:19.221" v="1"/>
          <ac:spMkLst>
            <pc:docMk/>
            <pc:sldMk cId="257216509" sldId="257"/>
            <ac:spMk id="19" creationId="{F13C74B1-5B17-4795-BED0-7140497B445A}"/>
          </ac:spMkLst>
        </pc:spChg>
        <pc:spChg chg="add del">
          <ac:chgData name="Zaneta Hanko (2423576)" userId="S::2423576@student.uwtsd.ac.uk::b7e8e788-8c40-403b-92e7-095174e1f6f5" providerId="AD" clId="Web-{4190D900-69D3-B9A1-640B-707D3E6F2F71}" dt="2025-11-30T21:16:19.221" v="1"/>
          <ac:spMkLst>
            <pc:docMk/>
            <pc:sldMk cId="257216509" sldId="257"/>
            <ac:spMk id="21" creationId="{D4974D33-8DC5-464E-8C6D-BE58F0669C17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16:19.236" v="2"/>
          <ac:spMkLst>
            <pc:docMk/>
            <pc:sldMk cId="257216509" sldId="257"/>
            <ac:spMk id="23" creationId="{55D4142C-5077-457F-A6AD-3FECFDB39685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16:19.236" v="2"/>
          <ac:spMkLst>
            <pc:docMk/>
            <pc:sldMk cId="257216509" sldId="257"/>
            <ac:spMk id="24" creationId="{9AA72BD9-2C5A-4EDC-931F-5AA08EACA0F3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16:19.236" v="2"/>
          <ac:spMkLst>
            <pc:docMk/>
            <pc:sldMk cId="257216509" sldId="257"/>
            <ac:spMk id="25" creationId="{7A5F0580-5EE9-419F-96EE-B6529EF6E7D0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16:19.236" v="2"/>
          <ac:spMkLst>
            <pc:docMk/>
            <pc:sldMk cId="257216509" sldId="257"/>
            <ac:spMk id="26" creationId="{DD3981AC-7B61-4947-BCF3-F7AA7FA385B9}"/>
          </ac:spMkLst>
        </pc:spChg>
        <pc:picChg chg="mod ord">
          <ac:chgData name="Zaneta Hanko (2423576)" userId="S::2423576@student.uwtsd.ac.uk::b7e8e788-8c40-403b-92e7-095174e1f6f5" providerId="AD" clId="Web-{4190D900-69D3-B9A1-640B-707D3E6F2F71}" dt="2025-11-30T21:16:19.236" v="2"/>
          <ac:picMkLst>
            <pc:docMk/>
            <pc:sldMk cId="257216509" sldId="257"/>
            <ac:picMk id="4" creationId="{C093828E-A892-B3C7-2A8F-DFE12AECF66A}"/>
          </ac:picMkLst>
        </pc:picChg>
      </pc:sldChg>
      <pc:sldChg chg="addSp delSp modSp mod setBg setClrOvrMap">
        <pc:chgData name="Zaneta Hanko (2423576)" userId="S::2423576@student.uwtsd.ac.uk::b7e8e788-8c40-403b-92e7-095174e1f6f5" providerId="AD" clId="Web-{4190D900-69D3-B9A1-640B-707D3E6F2F71}" dt="2025-11-30T21:18:45.844" v="24"/>
        <pc:sldMkLst>
          <pc:docMk/>
          <pc:sldMk cId="831965870" sldId="258"/>
        </pc:sldMkLst>
        <pc:spChg chg="mod">
          <ac:chgData name="Zaneta Hanko (2423576)" userId="S::2423576@student.uwtsd.ac.uk::b7e8e788-8c40-403b-92e7-095174e1f6f5" providerId="AD" clId="Web-{4190D900-69D3-B9A1-640B-707D3E6F2F71}" dt="2025-11-30T21:18:45.844" v="24"/>
          <ac:spMkLst>
            <pc:docMk/>
            <pc:sldMk cId="831965870" sldId="258"/>
            <ac:spMk id="2" creationId="{0FC0B76D-155B-A707-AF99-93F4A9CEA5C6}"/>
          </ac:spMkLst>
        </pc:spChg>
        <pc:spChg chg="add del mod">
          <ac:chgData name="Zaneta Hanko (2423576)" userId="S::2423576@student.uwtsd.ac.uk::b7e8e788-8c40-403b-92e7-095174e1f6f5" providerId="AD" clId="Web-{4190D900-69D3-B9A1-640B-707D3E6F2F71}" dt="2025-11-30T21:18:45.844" v="24"/>
          <ac:spMkLst>
            <pc:docMk/>
            <pc:sldMk cId="831965870" sldId="258"/>
            <ac:spMk id="3" creationId="{36846FE1-434E-E668-81E0-5ED2B7EBC8D3}"/>
          </ac:spMkLst>
        </pc:spChg>
        <pc:spChg chg="add del">
          <ac:chgData name="Zaneta Hanko (2423576)" userId="S::2423576@student.uwtsd.ac.uk::b7e8e788-8c40-403b-92e7-095174e1f6f5" providerId="AD" clId="Web-{4190D900-69D3-B9A1-640B-707D3E6F2F71}" dt="2025-11-30T21:18:15.436" v="16"/>
          <ac:spMkLst>
            <pc:docMk/>
            <pc:sldMk cId="831965870" sldId="258"/>
            <ac:spMk id="6" creationId="{A3EFF7B1-6CB7-47D1-AD37-B870CA2B2151}"/>
          </ac:spMkLst>
        </pc:spChg>
        <pc:spChg chg="add del">
          <ac:chgData name="Zaneta Hanko (2423576)" userId="S::2423576@student.uwtsd.ac.uk::b7e8e788-8c40-403b-92e7-095174e1f6f5" providerId="AD" clId="Web-{4190D900-69D3-B9A1-640B-707D3E6F2F71}" dt="2025-11-30T21:18:15.436" v="16"/>
          <ac:spMkLst>
            <pc:docMk/>
            <pc:sldMk cId="831965870" sldId="258"/>
            <ac:spMk id="7" creationId="{7FA2962B-21B6-4689-A95D-A8FF6ADE47F1}"/>
          </ac:spMkLst>
        </pc:spChg>
        <pc:spChg chg="add del">
          <ac:chgData name="Zaneta Hanko (2423576)" userId="S::2423576@student.uwtsd.ac.uk::b7e8e788-8c40-403b-92e7-095174e1f6f5" providerId="AD" clId="Web-{4190D900-69D3-B9A1-640B-707D3E6F2F71}" dt="2025-11-30T21:17:52.699" v="14"/>
          <ac:spMkLst>
            <pc:docMk/>
            <pc:sldMk cId="831965870" sldId="258"/>
            <ac:spMk id="9" creationId="{9AA72BD9-2C5A-4EDC-931F-5AA08EACA0F3}"/>
          </ac:spMkLst>
        </pc:spChg>
        <pc:spChg chg="add del">
          <ac:chgData name="Zaneta Hanko (2423576)" userId="S::2423576@student.uwtsd.ac.uk::b7e8e788-8c40-403b-92e7-095174e1f6f5" providerId="AD" clId="Web-{4190D900-69D3-B9A1-640B-707D3E6F2F71}" dt="2025-11-30T21:18:45.813" v="23"/>
          <ac:spMkLst>
            <pc:docMk/>
            <pc:sldMk cId="831965870" sldId="258"/>
            <ac:spMk id="10" creationId="{C0763A76-9F1C-4FC5-82B7-DD475DA461B2}"/>
          </ac:spMkLst>
        </pc:spChg>
        <pc:spChg chg="add del">
          <ac:chgData name="Zaneta Hanko (2423576)" userId="S::2423576@student.uwtsd.ac.uk::b7e8e788-8c40-403b-92e7-095174e1f6f5" providerId="AD" clId="Web-{4190D900-69D3-B9A1-640B-707D3E6F2F71}" dt="2025-11-30T21:17:52.699" v="14"/>
          <ac:spMkLst>
            <pc:docMk/>
            <pc:sldMk cId="831965870" sldId="258"/>
            <ac:spMk id="11" creationId="{DD3981AC-7B61-4947-BCF3-F7AA7FA385B9}"/>
          </ac:spMkLst>
        </pc:spChg>
        <pc:spChg chg="add del">
          <ac:chgData name="Zaneta Hanko (2423576)" userId="S::2423576@student.uwtsd.ac.uk::b7e8e788-8c40-403b-92e7-095174e1f6f5" providerId="AD" clId="Web-{4190D900-69D3-B9A1-640B-707D3E6F2F71}" dt="2025-11-30T21:17:52.699" v="14"/>
          <ac:spMkLst>
            <pc:docMk/>
            <pc:sldMk cId="831965870" sldId="258"/>
            <ac:spMk id="13" creationId="{55D4142C-5077-457F-A6AD-3FECFDB39685}"/>
          </ac:spMkLst>
        </pc:spChg>
        <pc:spChg chg="add del">
          <ac:chgData name="Zaneta Hanko (2423576)" userId="S::2423576@student.uwtsd.ac.uk::b7e8e788-8c40-403b-92e7-095174e1f6f5" providerId="AD" clId="Web-{4190D900-69D3-B9A1-640B-707D3E6F2F71}" dt="2025-11-30T21:18:45.813" v="23"/>
          <ac:spMkLst>
            <pc:docMk/>
            <pc:sldMk cId="831965870" sldId="258"/>
            <ac:spMk id="14" creationId="{E81BF4F6-F2CF-4984-9D14-D6966D92F99F}"/>
          </ac:spMkLst>
        </pc:spChg>
        <pc:spChg chg="add del">
          <ac:chgData name="Zaneta Hanko (2423576)" userId="S::2423576@student.uwtsd.ac.uk::b7e8e788-8c40-403b-92e7-095174e1f6f5" providerId="AD" clId="Web-{4190D900-69D3-B9A1-640B-707D3E6F2F71}" dt="2025-11-30T21:17:52.699" v="14"/>
          <ac:spMkLst>
            <pc:docMk/>
            <pc:sldMk cId="831965870" sldId="258"/>
            <ac:spMk id="15" creationId="{7A5F0580-5EE9-419F-96EE-B6529EF6E7D0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18:45.844" v="24"/>
          <ac:spMkLst>
            <pc:docMk/>
            <pc:sldMk cId="831965870" sldId="258"/>
            <ac:spMk id="18" creationId="{BACC6370-2D7E-4714-9D71-7542949D7D5D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18:45.844" v="24"/>
          <ac:spMkLst>
            <pc:docMk/>
            <pc:sldMk cId="831965870" sldId="258"/>
            <ac:spMk id="20" creationId="{F68B3F68-107C-434F-AA38-110D5EA91B85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18:45.844" v="24"/>
          <ac:spMkLst>
            <pc:docMk/>
            <pc:sldMk cId="831965870" sldId="258"/>
            <ac:spMk id="21" creationId="{AAD0DBB9-1A4B-4391-81D4-CB19F9AB918A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18:45.844" v="24"/>
          <ac:spMkLst>
            <pc:docMk/>
            <pc:sldMk cId="831965870" sldId="258"/>
            <ac:spMk id="22" creationId="{063BBA22-50EA-4C4D-BE05-F1CE4E63AA56}"/>
          </ac:spMkLst>
        </pc:spChg>
        <pc:spChg chg="add del">
          <ac:chgData name="Zaneta Hanko (2423576)" userId="S::2423576@student.uwtsd.ac.uk::b7e8e788-8c40-403b-92e7-095174e1f6f5" providerId="AD" clId="Web-{4190D900-69D3-B9A1-640B-707D3E6F2F71}" dt="2025-11-30T21:18:15.436" v="16"/>
          <ac:spMkLst>
            <pc:docMk/>
            <pc:sldMk cId="831965870" sldId="258"/>
            <ac:spMk id="27" creationId="{A00D2CE1-35C1-46E6-BD59-CEE668BD90F4}"/>
          </ac:spMkLst>
        </pc:spChg>
        <pc:spChg chg="add del">
          <ac:chgData name="Zaneta Hanko (2423576)" userId="S::2423576@student.uwtsd.ac.uk::b7e8e788-8c40-403b-92e7-095174e1f6f5" providerId="AD" clId="Web-{4190D900-69D3-B9A1-640B-707D3E6F2F71}" dt="2025-11-30T21:18:15.436" v="16"/>
          <ac:spMkLst>
            <pc:docMk/>
            <pc:sldMk cId="831965870" sldId="258"/>
            <ac:spMk id="35" creationId="{E18403B7-F2C7-4C07-8522-21C31910902C}"/>
          </ac:spMkLst>
        </pc:spChg>
        <pc:grpChg chg="add del">
          <ac:chgData name="Zaneta Hanko (2423576)" userId="S::2423576@student.uwtsd.ac.uk::b7e8e788-8c40-403b-92e7-095174e1f6f5" providerId="AD" clId="Web-{4190D900-69D3-B9A1-640B-707D3E6F2F71}" dt="2025-11-30T21:18:15.436" v="16"/>
          <ac:grpSpMkLst>
            <pc:docMk/>
            <pc:sldMk cId="831965870" sldId="258"/>
            <ac:grpSpMk id="8" creationId="{A745280D-ED36-41FE-8EB1-CE597C99CFE8}"/>
          </ac:grpSpMkLst>
        </pc:grpChg>
        <pc:grpChg chg="add del">
          <ac:chgData name="Zaneta Hanko (2423576)" userId="S::2423576@student.uwtsd.ac.uk::b7e8e788-8c40-403b-92e7-095174e1f6f5" providerId="AD" clId="Web-{4190D900-69D3-B9A1-640B-707D3E6F2F71}" dt="2025-11-30T21:18:15.436" v="16"/>
          <ac:grpSpMkLst>
            <pc:docMk/>
            <pc:sldMk cId="831965870" sldId="258"/>
            <ac:grpSpMk id="29" creationId="{A58DCE86-9AE1-46D1-96D6-04B8B3EDF6FA}"/>
          </ac:grpSpMkLst>
        </pc:grpChg>
        <pc:grpChg chg="add del">
          <ac:chgData name="Zaneta Hanko (2423576)" userId="S::2423576@student.uwtsd.ac.uk::b7e8e788-8c40-403b-92e7-095174e1f6f5" providerId="AD" clId="Web-{4190D900-69D3-B9A1-640B-707D3E6F2F71}" dt="2025-11-30T21:18:15.436" v="16"/>
          <ac:grpSpMkLst>
            <pc:docMk/>
            <pc:sldMk cId="831965870" sldId="258"/>
            <ac:grpSpMk id="37" creationId="{23B58CC6-A99E-43AF-A467-256F19287FB8}"/>
          </ac:grpSpMkLst>
        </pc:grpChg>
        <pc:graphicFrameChg chg="add del">
          <ac:chgData name="Zaneta Hanko (2423576)" userId="S::2423576@student.uwtsd.ac.uk::b7e8e788-8c40-403b-92e7-095174e1f6f5" providerId="AD" clId="Web-{4190D900-69D3-B9A1-640B-707D3E6F2F71}" dt="2025-11-30T21:18:15.436" v="16"/>
          <ac:graphicFrameMkLst>
            <pc:docMk/>
            <pc:sldMk cId="831965870" sldId="258"/>
            <ac:graphicFrameMk id="12" creationId="{E0C1C529-0CDD-ED07-ECDE-1A37E10A314C}"/>
          </ac:graphicFrameMkLst>
        </pc:graphicFrameChg>
        <pc:graphicFrameChg chg="add">
          <ac:chgData name="Zaneta Hanko (2423576)" userId="S::2423576@student.uwtsd.ac.uk::b7e8e788-8c40-403b-92e7-095174e1f6f5" providerId="AD" clId="Web-{4190D900-69D3-B9A1-640B-707D3E6F2F71}" dt="2025-11-30T21:18:45.844" v="24"/>
          <ac:graphicFrameMkLst>
            <pc:docMk/>
            <pc:sldMk cId="831965870" sldId="258"/>
            <ac:graphicFrameMk id="23" creationId="{FDA8AB5B-8111-80F4-15E9-ADE3F292F9E0}"/>
          </ac:graphicFrameMkLst>
        </pc:graphicFrameChg>
        <pc:picChg chg="add del">
          <ac:chgData name="Zaneta Hanko (2423576)" userId="S::2423576@student.uwtsd.ac.uk::b7e8e788-8c40-403b-92e7-095174e1f6f5" providerId="AD" clId="Web-{4190D900-69D3-B9A1-640B-707D3E6F2F71}" dt="2025-11-30T21:17:52.699" v="14"/>
          <ac:picMkLst>
            <pc:docMk/>
            <pc:sldMk cId="831965870" sldId="258"/>
            <ac:picMk id="5" creationId="{1D0FD2E9-1289-179C-788C-CC1FF9C8D968}"/>
          </ac:picMkLst>
        </pc:picChg>
        <pc:picChg chg="add del">
          <ac:chgData name="Zaneta Hanko (2423576)" userId="S::2423576@student.uwtsd.ac.uk::b7e8e788-8c40-403b-92e7-095174e1f6f5" providerId="AD" clId="Web-{4190D900-69D3-B9A1-640B-707D3E6F2F71}" dt="2025-11-30T21:18:45.813" v="23"/>
          <ac:picMkLst>
            <pc:docMk/>
            <pc:sldMk cId="831965870" sldId="258"/>
            <ac:picMk id="16" creationId="{E0FE1E3A-CA0F-81A6-66FD-E0E28AC60C6C}"/>
          </ac:picMkLst>
        </pc:picChg>
      </pc:sldChg>
      <pc:sldChg chg="addSp delSp modSp mod setBg">
        <pc:chgData name="Zaneta Hanko (2423576)" userId="S::2423576@student.uwtsd.ac.uk::b7e8e788-8c40-403b-92e7-095174e1f6f5" providerId="AD" clId="Web-{4190D900-69D3-B9A1-640B-707D3E6F2F71}" dt="2025-11-30T21:20:11.457" v="30" actId="20577"/>
        <pc:sldMkLst>
          <pc:docMk/>
          <pc:sldMk cId="1110304406" sldId="259"/>
        </pc:sldMkLst>
        <pc:spChg chg="mod">
          <ac:chgData name="Zaneta Hanko (2423576)" userId="S::2423576@student.uwtsd.ac.uk::b7e8e788-8c40-403b-92e7-095174e1f6f5" providerId="AD" clId="Web-{4190D900-69D3-B9A1-640B-707D3E6F2F71}" dt="2025-11-30T21:19:39.253" v="28"/>
          <ac:spMkLst>
            <pc:docMk/>
            <pc:sldMk cId="1110304406" sldId="259"/>
            <ac:spMk id="2" creationId="{88505010-2847-9F4D-1DDA-FCF654D56964}"/>
          </ac:spMkLst>
        </pc:spChg>
        <pc:spChg chg="mod">
          <ac:chgData name="Zaneta Hanko (2423576)" userId="S::2423576@student.uwtsd.ac.uk::b7e8e788-8c40-403b-92e7-095174e1f6f5" providerId="AD" clId="Web-{4190D900-69D3-B9A1-640B-707D3E6F2F71}" dt="2025-11-30T21:20:11.457" v="30" actId="20577"/>
          <ac:spMkLst>
            <pc:docMk/>
            <pc:sldMk cId="1110304406" sldId="259"/>
            <ac:spMk id="3" creationId="{7AC82EA6-89DA-5A77-A10D-CC35CE38A9C8}"/>
          </ac:spMkLst>
        </pc:spChg>
        <pc:spChg chg="add del">
          <ac:chgData name="Zaneta Hanko (2423576)" userId="S::2423576@student.uwtsd.ac.uk::b7e8e788-8c40-403b-92e7-095174e1f6f5" providerId="AD" clId="Web-{4190D900-69D3-B9A1-640B-707D3E6F2F71}" dt="2025-11-30T21:19:39.237" v="27"/>
          <ac:spMkLst>
            <pc:docMk/>
            <pc:sldMk cId="1110304406" sldId="259"/>
            <ac:spMk id="9" creationId="{7C432AFE-B3D2-4BFF-BF8F-96C27AFF1AC7}"/>
          </ac:spMkLst>
        </pc:spChg>
        <pc:spChg chg="add del">
          <ac:chgData name="Zaneta Hanko (2423576)" userId="S::2423576@student.uwtsd.ac.uk::b7e8e788-8c40-403b-92e7-095174e1f6f5" providerId="AD" clId="Web-{4190D900-69D3-B9A1-640B-707D3E6F2F71}" dt="2025-11-30T21:19:39.237" v="27"/>
          <ac:spMkLst>
            <pc:docMk/>
            <pc:sldMk cId="1110304406" sldId="259"/>
            <ac:spMk id="11" creationId="{AF2F604E-43BE-4DC3-B983-E071523364F8}"/>
          </ac:spMkLst>
        </pc:spChg>
        <pc:spChg chg="add del">
          <ac:chgData name="Zaneta Hanko (2423576)" userId="S::2423576@student.uwtsd.ac.uk::b7e8e788-8c40-403b-92e7-095174e1f6f5" providerId="AD" clId="Web-{4190D900-69D3-B9A1-640B-707D3E6F2F71}" dt="2025-11-30T21:19:39.237" v="27"/>
          <ac:spMkLst>
            <pc:docMk/>
            <pc:sldMk cId="1110304406" sldId="259"/>
            <ac:spMk id="13" creationId="{08C9B587-E65E-4B52-B37C-ABEBB6E87928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19:39.253" v="28"/>
          <ac:spMkLst>
            <pc:docMk/>
            <pc:sldMk cId="1110304406" sldId="259"/>
            <ac:spMk id="15" creationId="{E8A8EAB8-D2FF-444D-B34B-7D32F106AD0E}"/>
          </ac:spMkLst>
        </pc:spChg>
        <pc:picChg chg="add mod ord">
          <ac:chgData name="Zaneta Hanko (2423576)" userId="S::2423576@student.uwtsd.ac.uk::b7e8e788-8c40-403b-92e7-095174e1f6f5" providerId="AD" clId="Web-{4190D900-69D3-B9A1-640B-707D3E6F2F71}" dt="2025-11-30T21:19:39.253" v="28"/>
          <ac:picMkLst>
            <pc:docMk/>
            <pc:sldMk cId="1110304406" sldId="259"/>
            <ac:picMk id="4" creationId="{C8B6E74C-30A4-48E2-5B36-5C8AFB24018E}"/>
          </ac:picMkLst>
        </pc:picChg>
        <pc:cxnChg chg="add">
          <ac:chgData name="Zaneta Hanko (2423576)" userId="S::2423576@student.uwtsd.ac.uk::b7e8e788-8c40-403b-92e7-095174e1f6f5" providerId="AD" clId="Web-{4190D900-69D3-B9A1-640B-707D3E6F2F71}" dt="2025-11-30T21:19:39.253" v="28"/>
          <ac:cxnSpMkLst>
            <pc:docMk/>
            <pc:sldMk cId="1110304406" sldId="259"/>
            <ac:cxnSpMk id="16" creationId="{EEA38897-7BA3-4408-8083-3235339C4A60}"/>
          </ac:cxnSpMkLst>
        </pc:cxnChg>
        <pc:cxnChg chg="add">
          <ac:chgData name="Zaneta Hanko (2423576)" userId="S::2423576@student.uwtsd.ac.uk::b7e8e788-8c40-403b-92e7-095174e1f6f5" providerId="AD" clId="Web-{4190D900-69D3-B9A1-640B-707D3E6F2F71}" dt="2025-11-30T21:19:39.253" v="28"/>
          <ac:cxnSpMkLst>
            <pc:docMk/>
            <pc:sldMk cId="1110304406" sldId="259"/>
            <ac:cxnSpMk id="17" creationId="{F11AD06B-AB20-4097-8606-5DA00DBACE88}"/>
          </ac:cxnSpMkLst>
        </pc:cxnChg>
      </pc:sldChg>
      <pc:sldChg chg="addSp modSp mod setBg">
        <pc:chgData name="Zaneta Hanko (2423576)" userId="S::2423576@student.uwtsd.ac.uk::b7e8e788-8c40-403b-92e7-095174e1f6f5" providerId="AD" clId="Web-{4190D900-69D3-B9A1-640B-707D3E6F2F71}" dt="2025-11-30T21:21:04.927" v="35" actId="14100"/>
        <pc:sldMkLst>
          <pc:docMk/>
          <pc:sldMk cId="1730390336" sldId="260"/>
        </pc:sldMkLst>
        <pc:spChg chg="mod">
          <ac:chgData name="Zaneta Hanko (2423576)" userId="S::2423576@student.uwtsd.ac.uk::b7e8e788-8c40-403b-92e7-095174e1f6f5" providerId="AD" clId="Web-{4190D900-69D3-B9A1-640B-707D3E6F2F71}" dt="2025-11-30T21:20:43.661" v="32"/>
          <ac:spMkLst>
            <pc:docMk/>
            <pc:sldMk cId="1730390336" sldId="260"/>
            <ac:spMk id="2" creationId="{DD1470D9-22E5-D7EC-5CFB-E676A6A4ECB1}"/>
          </ac:spMkLst>
        </pc:spChg>
        <pc:spChg chg="mod">
          <ac:chgData name="Zaneta Hanko (2423576)" userId="S::2423576@student.uwtsd.ac.uk::b7e8e788-8c40-403b-92e7-095174e1f6f5" providerId="AD" clId="Web-{4190D900-69D3-B9A1-640B-707D3E6F2F71}" dt="2025-11-30T21:21:04.927" v="35" actId="14100"/>
          <ac:spMkLst>
            <pc:docMk/>
            <pc:sldMk cId="1730390336" sldId="260"/>
            <ac:spMk id="3" creationId="{C1C794A0-388E-09BB-62ED-F988150F1B8D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20:43.661" v="32"/>
          <ac:spMkLst>
            <pc:docMk/>
            <pc:sldMk cId="1730390336" sldId="260"/>
            <ac:spMk id="9" creationId="{9AA72BD9-2C5A-4EDC-931F-5AA08EACA0F3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20:43.661" v="32"/>
          <ac:spMkLst>
            <pc:docMk/>
            <pc:sldMk cId="1730390336" sldId="260"/>
            <ac:spMk id="11" creationId="{DD3981AC-7B61-4947-BCF3-F7AA7FA385B9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20:43.661" v="32"/>
          <ac:spMkLst>
            <pc:docMk/>
            <pc:sldMk cId="1730390336" sldId="260"/>
            <ac:spMk id="13" creationId="{55D4142C-5077-457F-A6AD-3FECFDB39685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20:43.661" v="32"/>
          <ac:spMkLst>
            <pc:docMk/>
            <pc:sldMk cId="1730390336" sldId="260"/>
            <ac:spMk id="15" creationId="{7A5F0580-5EE9-419F-96EE-B6529EF6E7D0}"/>
          </ac:spMkLst>
        </pc:spChg>
        <pc:picChg chg="add mod ord">
          <ac:chgData name="Zaneta Hanko (2423576)" userId="S::2423576@student.uwtsd.ac.uk::b7e8e788-8c40-403b-92e7-095174e1f6f5" providerId="AD" clId="Web-{4190D900-69D3-B9A1-640B-707D3E6F2F71}" dt="2025-11-30T21:20:43.661" v="32"/>
          <ac:picMkLst>
            <pc:docMk/>
            <pc:sldMk cId="1730390336" sldId="260"/>
            <ac:picMk id="4" creationId="{865F244B-3BA7-2AA1-AE0F-3D25CEC3F0CD}"/>
          </ac:picMkLst>
        </pc:picChg>
      </pc:sldChg>
      <pc:sldChg chg="addSp modSp mod setBg">
        <pc:chgData name="Zaneta Hanko (2423576)" userId="S::2423576@student.uwtsd.ac.uk::b7e8e788-8c40-403b-92e7-095174e1f6f5" providerId="AD" clId="Web-{4190D900-69D3-B9A1-640B-707D3E6F2F71}" dt="2025-11-30T21:23:28.211" v="42" actId="14100"/>
        <pc:sldMkLst>
          <pc:docMk/>
          <pc:sldMk cId="4149691629" sldId="262"/>
        </pc:sldMkLst>
        <pc:spChg chg="mod">
          <ac:chgData name="Zaneta Hanko (2423576)" userId="S::2423576@student.uwtsd.ac.uk::b7e8e788-8c40-403b-92e7-095174e1f6f5" providerId="AD" clId="Web-{4190D900-69D3-B9A1-640B-707D3E6F2F71}" dt="2025-11-30T21:23:02.316" v="39"/>
          <ac:spMkLst>
            <pc:docMk/>
            <pc:sldMk cId="4149691629" sldId="262"/>
            <ac:spMk id="2" creationId="{09957D5D-B7EA-6596-EF31-7870076EA2EF}"/>
          </ac:spMkLst>
        </pc:spChg>
        <pc:spChg chg="mod">
          <ac:chgData name="Zaneta Hanko (2423576)" userId="S::2423576@student.uwtsd.ac.uk::b7e8e788-8c40-403b-92e7-095174e1f6f5" providerId="AD" clId="Web-{4190D900-69D3-B9A1-640B-707D3E6F2F71}" dt="2025-11-30T21:23:28.211" v="42" actId="14100"/>
          <ac:spMkLst>
            <pc:docMk/>
            <pc:sldMk cId="4149691629" sldId="262"/>
            <ac:spMk id="3" creationId="{5AA730CE-5ED2-17DF-1309-14D6E72663D7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23:02.316" v="39"/>
          <ac:spMkLst>
            <pc:docMk/>
            <pc:sldMk cId="4149691629" sldId="262"/>
            <ac:spMk id="9" creationId="{9AA72BD9-2C5A-4EDC-931F-5AA08EACA0F3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23:02.316" v="39"/>
          <ac:spMkLst>
            <pc:docMk/>
            <pc:sldMk cId="4149691629" sldId="262"/>
            <ac:spMk id="11" creationId="{DD3981AC-7B61-4947-BCF3-F7AA7FA385B9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23:02.316" v="39"/>
          <ac:spMkLst>
            <pc:docMk/>
            <pc:sldMk cId="4149691629" sldId="262"/>
            <ac:spMk id="13" creationId="{55D4142C-5077-457F-A6AD-3FECFDB39685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23:02.316" v="39"/>
          <ac:spMkLst>
            <pc:docMk/>
            <pc:sldMk cId="4149691629" sldId="262"/>
            <ac:spMk id="15" creationId="{7A5F0580-5EE9-419F-96EE-B6529EF6E7D0}"/>
          </ac:spMkLst>
        </pc:spChg>
        <pc:picChg chg="add mod ord">
          <ac:chgData name="Zaneta Hanko (2423576)" userId="S::2423576@student.uwtsd.ac.uk::b7e8e788-8c40-403b-92e7-095174e1f6f5" providerId="AD" clId="Web-{4190D900-69D3-B9A1-640B-707D3E6F2F71}" dt="2025-11-30T21:23:02.316" v="39"/>
          <ac:picMkLst>
            <pc:docMk/>
            <pc:sldMk cId="4149691629" sldId="262"/>
            <ac:picMk id="4" creationId="{1156964B-6BCF-EDC7-7700-0F60AA99D46F}"/>
          </ac:picMkLst>
        </pc:picChg>
      </pc:sldChg>
      <pc:sldChg chg="addSp modSp mod setBg">
        <pc:chgData name="Zaneta Hanko (2423576)" userId="S::2423576@student.uwtsd.ac.uk::b7e8e788-8c40-403b-92e7-095174e1f6f5" providerId="AD" clId="Web-{4190D900-69D3-B9A1-640B-707D3E6F2F71}" dt="2025-11-30T21:24:58.906" v="53" actId="14100"/>
        <pc:sldMkLst>
          <pc:docMk/>
          <pc:sldMk cId="1433721898" sldId="263"/>
        </pc:sldMkLst>
        <pc:spChg chg="mod">
          <ac:chgData name="Zaneta Hanko (2423576)" userId="S::2423576@student.uwtsd.ac.uk::b7e8e788-8c40-403b-92e7-095174e1f6f5" providerId="AD" clId="Web-{4190D900-69D3-B9A1-640B-707D3E6F2F71}" dt="2025-11-30T21:24:39.592" v="50"/>
          <ac:spMkLst>
            <pc:docMk/>
            <pc:sldMk cId="1433721898" sldId="263"/>
            <ac:spMk id="2" creationId="{CD27F3B0-65D9-0271-29A2-716F329F5BAF}"/>
          </ac:spMkLst>
        </pc:spChg>
        <pc:spChg chg="mod">
          <ac:chgData name="Zaneta Hanko (2423576)" userId="S::2423576@student.uwtsd.ac.uk::b7e8e788-8c40-403b-92e7-095174e1f6f5" providerId="AD" clId="Web-{4190D900-69D3-B9A1-640B-707D3E6F2F71}" dt="2025-11-30T21:24:58.906" v="53" actId="14100"/>
          <ac:spMkLst>
            <pc:docMk/>
            <pc:sldMk cId="1433721898" sldId="263"/>
            <ac:spMk id="3" creationId="{B869EFEA-8012-54CA-7EF5-5CB069DA3B74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24:39.592" v="50"/>
          <ac:spMkLst>
            <pc:docMk/>
            <pc:sldMk cId="1433721898" sldId="263"/>
            <ac:spMk id="8" creationId="{5A0118C5-4F8D-4CF4-BADD-53FEACC6C42A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24:39.592" v="50"/>
          <ac:spMkLst>
            <pc:docMk/>
            <pc:sldMk cId="1433721898" sldId="263"/>
            <ac:spMk id="159" creationId="{CAB9AD4F-A248-4D49-8779-CE40E64C00F5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24:39.592" v="50"/>
          <ac:spMkLst>
            <pc:docMk/>
            <pc:sldMk cId="1433721898" sldId="263"/>
            <ac:spMk id="161" creationId="{3D4C1981-3D8B-446C-BFAE-E7EE5CF2DDA3}"/>
          </ac:spMkLst>
        </pc:spChg>
        <pc:grpChg chg="add">
          <ac:chgData name="Zaneta Hanko (2423576)" userId="S::2423576@student.uwtsd.ac.uk::b7e8e788-8c40-403b-92e7-095174e1f6f5" providerId="AD" clId="Web-{4190D900-69D3-B9A1-640B-707D3E6F2F71}" dt="2025-11-30T21:24:39.592" v="50"/>
          <ac:grpSpMkLst>
            <pc:docMk/>
            <pc:sldMk cId="1433721898" sldId="263"/>
            <ac:grpSpMk id="10" creationId="{6A57EACD-61CA-4775-9551-2078FC0BC79D}"/>
          </ac:grpSpMkLst>
        </pc:grpChg>
        <pc:grpChg chg="add">
          <ac:chgData name="Zaneta Hanko (2423576)" userId="S::2423576@student.uwtsd.ac.uk::b7e8e788-8c40-403b-92e7-095174e1f6f5" providerId="AD" clId="Web-{4190D900-69D3-B9A1-640B-707D3E6F2F71}" dt="2025-11-30T21:24:39.592" v="50"/>
          <ac:grpSpMkLst>
            <pc:docMk/>
            <pc:sldMk cId="1433721898" sldId="263"/>
            <ac:grpSpMk id="155" creationId="{55A100E1-E66E-4ED2-A56A-F7A819228F2E}"/>
          </ac:grpSpMkLst>
        </pc:grpChg>
      </pc:sldChg>
      <pc:sldChg chg="addSp delSp modSp mod setBg">
        <pc:chgData name="Zaneta Hanko (2423576)" userId="S::2423576@student.uwtsd.ac.uk::b7e8e788-8c40-403b-92e7-095174e1f6f5" providerId="AD" clId="Web-{4190D900-69D3-B9A1-640B-707D3E6F2F71}" dt="2025-11-30T21:26:14.533" v="57"/>
        <pc:sldMkLst>
          <pc:docMk/>
          <pc:sldMk cId="1749758994" sldId="264"/>
        </pc:sldMkLst>
        <pc:spChg chg="mod">
          <ac:chgData name="Zaneta Hanko (2423576)" userId="S::2423576@student.uwtsd.ac.uk::b7e8e788-8c40-403b-92e7-095174e1f6f5" providerId="AD" clId="Web-{4190D900-69D3-B9A1-640B-707D3E6F2F71}" dt="2025-11-30T21:26:14.533" v="57"/>
          <ac:spMkLst>
            <pc:docMk/>
            <pc:sldMk cId="1749758994" sldId="264"/>
            <ac:spMk id="2" creationId="{58A857B9-6F14-9C38-1261-95AE6894CD1A}"/>
          </ac:spMkLst>
        </pc:spChg>
        <pc:spChg chg="mod">
          <ac:chgData name="Zaneta Hanko (2423576)" userId="S::2423576@student.uwtsd.ac.uk::b7e8e788-8c40-403b-92e7-095174e1f6f5" providerId="AD" clId="Web-{4190D900-69D3-B9A1-640B-707D3E6F2F71}" dt="2025-11-30T21:26:14.533" v="57"/>
          <ac:spMkLst>
            <pc:docMk/>
            <pc:sldMk cId="1749758994" sldId="264"/>
            <ac:spMk id="3" creationId="{E2506149-BCC9-C063-1442-1D602A0C236B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26:14.533" v="57"/>
          <ac:spMkLst>
            <pc:docMk/>
            <pc:sldMk cId="1749758994" sldId="264"/>
            <ac:spMk id="10" creationId="{2E17E911-875F-4DE5-8699-99D9F1805A5D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26:14.533" v="57"/>
          <ac:spMkLst>
            <pc:docMk/>
            <pc:sldMk cId="1749758994" sldId="264"/>
            <ac:spMk id="12" creationId="{CD9FE4EF-C4D8-49A0-B2FF-81D8DB7D8A24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26:14.533" v="57"/>
          <ac:spMkLst>
            <pc:docMk/>
            <pc:sldMk cId="1749758994" sldId="264"/>
            <ac:spMk id="14" creationId="{4300840D-0A0B-4512-BACA-B439D5B9C57C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26:14.533" v="57"/>
          <ac:spMkLst>
            <pc:docMk/>
            <pc:sldMk cId="1749758994" sldId="264"/>
            <ac:spMk id="16" creationId="{D2B78728-A580-49A7-84F9-6EF6F583ADE0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26:14.533" v="57"/>
          <ac:spMkLst>
            <pc:docMk/>
            <pc:sldMk cId="1749758994" sldId="264"/>
            <ac:spMk id="18" creationId="{38FAA1A1-D861-433F-88FA-1E9D6FD31D11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26:14.533" v="57"/>
          <ac:spMkLst>
            <pc:docMk/>
            <pc:sldMk cId="1749758994" sldId="264"/>
            <ac:spMk id="20" creationId="{8D71EDA1-87BF-4D5D-AB79-F346FD19278A}"/>
          </ac:spMkLst>
        </pc:spChg>
        <pc:picChg chg="add del mod">
          <ac:chgData name="Zaneta Hanko (2423576)" userId="S::2423576@student.uwtsd.ac.uk::b7e8e788-8c40-403b-92e7-095174e1f6f5" providerId="AD" clId="Web-{4190D900-69D3-B9A1-640B-707D3E6F2F71}" dt="2025-11-30T21:25:38.032" v="55"/>
          <ac:picMkLst>
            <pc:docMk/>
            <pc:sldMk cId="1749758994" sldId="264"/>
            <ac:picMk id="4" creationId="{37D9D19E-BEC8-4ADE-B2D7-712570BFF037}"/>
          </ac:picMkLst>
        </pc:picChg>
        <pc:picChg chg="add mod">
          <ac:chgData name="Zaneta Hanko (2423576)" userId="S::2423576@student.uwtsd.ac.uk::b7e8e788-8c40-403b-92e7-095174e1f6f5" providerId="AD" clId="Web-{4190D900-69D3-B9A1-640B-707D3E6F2F71}" dt="2025-11-30T21:26:14.533" v="57"/>
          <ac:picMkLst>
            <pc:docMk/>
            <pc:sldMk cId="1749758994" sldId="264"/>
            <ac:picMk id="5" creationId="{1180A9D9-3457-F32F-F44A-6EC913FE28B9}"/>
          </ac:picMkLst>
        </pc:picChg>
      </pc:sldChg>
      <pc:sldChg chg="addSp modSp mod setBg addAnim">
        <pc:chgData name="Zaneta Hanko (2423576)" userId="S::2423576@student.uwtsd.ac.uk::b7e8e788-8c40-403b-92e7-095174e1f6f5" providerId="AD" clId="Web-{4190D900-69D3-B9A1-640B-707D3E6F2F71}" dt="2025-11-30T21:34:33.303" v="113" actId="20577"/>
        <pc:sldMkLst>
          <pc:docMk/>
          <pc:sldMk cId="2578143396" sldId="265"/>
        </pc:sldMkLst>
        <pc:spChg chg="mod">
          <ac:chgData name="Zaneta Hanko (2423576)" userId="S::2423576@student.uwtsd.ac.uk::b7e8e788-8c40-403b-92e7-095174e1f6f5" providerId="AD" clId="Web-{4190D900-69D3-B9A1-640B-707D3E6F2F71}" dt="2025-11-30T21:34:33.303" v="113" actId="20577"/>
          <ac:spMkLst>
            <pc:docMk/>
            <pc:sldMk cId="2578143396" sldId="265"/>
            <ac:spMk id="3" creationId="{46E66DEC-4555-6152-21AF-00A85E9FE8F6}"/>
          </ac:spMkLst>
        </pc:spChg>
        <pc:picChg chg="add mod">
          <ac:chgData name="Zaneta Hanko (2423576)" userId="S::2423576@student.uwtsd.ac.uk::b7e8e788-8c40-403b-92e7-095174e1f6f5" providerId="AD" clId="Web-{4190D900-69D3-B9A1-640B-707D3E6F2F71}" dt="2025-11-30T21:29:47.067" v="66" actId="1076"/>
          <ac:picMkLst>
            <pc:docMk/>
            <pc:sldMk cId="2578143396" sldId="265"/>
            <ac:picMk id="4" creationId="{18115B02-63E8-99C7-1826-74B2460AA5B9}"/>
          </ac:picMkLst>
        </pc:picChg>
      </pc:sldChg>
      <pc:sldChg chg="addSp modSp mod setBg">
        <pc:chgData name="Zaneta Hanko (2423576)" userId="S::2423576@student.uwtsd.ac.uk::b7e8e788-8c40-403b-92e7-095174e1f6f5" providerId="AD" clId="Web-{4190D900-69D3-B9A1-640B-707D3E6F2F71}" dt="2025-11-30T21:31:25.952" v="74" actId="20577"/>
        <pc:sldMkLst>
          <pc:docMk/>
          <pc:sldMk cId="2634389716" sldId="266"/>
        </pc:sldMkLst>
        <pc:spChg chg="mod">
          <ac:chgData name="Zaneta Hanko (2423576)" userId="S::2423576@student.uwtsd.ac.uk::b7e8e788-8c40-403b-92e7-095174e1f6f5" providerId="AD" clId="Web-{4190D900-69D3-B9A1-640B-707D3E6F2F71}" dt="2025-11-30T21:30:53.856" v="71"/>
          <ac:spMkLst>
            <pc:docMk/>
            <pc:sldMk cId="2634389716" sldId="266"/>
            <ac:spMk id="2" creationId="{F2E27BD6-FB15-0463-509F-C18D92968D6C}"/>
          </ac:spMkLst>
        </pc:spChg>
        <pc:spChg chg="mod">
          <ac:chgData name="Zaneta Hanko (2423576)" userId="S::2423576@student.uwtsd.ac.uk::b7e8e788-8c40-403b-92e7-095174e1f6f5" providerId="AD" clId="Web-{4190D900-69D3-B9A1-640B-707D3E6F2F71}" dt="2025-11-30T21:31:25.952" v="74" actId="20577"/>
          <ac:spMkLst>
            <pc:docMk/>
            <pc:sldMk cId="2634389716" sldId="266"/>
            <ac:spMk id="3" creationId="{B13FEFF0-6466-CE3F-30C8-107205384CCD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30:53.856" v="71"/>
          <ac:spMkLst>
            <pc:docMk/>
            <pc:sldMk cId="2634389716" sldId="266"/>
            <ac:spMk id="8" creationId="{E38F5530-DA31-4B62-8DF9-56A1A3B6B614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30:53.856" v="71"/>
          <ac:spMkLst>
            <pc:docMk/>
            <pc:sldMk cId="2634389716" sldId="266"/>
            <ac:spMk id="10" creationId="{4AEFAF95-013F-4375-AAF4-033AC93F5550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30:53.856" v="71"/>
          <ac:spMkLst>
            <pc:docMk/>
            <pc:sldMk cId="2634389716" sldId="266"/>
            <ac:spMk id="20" creationId="{FBB336D1-2562-4680-B29B-E22C603C0ED9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30:53.856" v="71"/>
          <ac:spMkLst>
            <pc:docMk/>
            <pc:sldMk cId="2634389716" sldId="266"/>
            <ac:spMk id="28" creationId="{B4806F9C-3233-4FC3-B300-D5AA58A5CD8F}"/>
          </ac:spMkLst>
        </pc:spChg>
        <pc:grpChg chg="add">
          <ac:chgData name="Zaneta Hanko (2423576)" userId="S::2423576@student.uwtsd.ac.uk::b7e8e788-8c40-403b-92e7-095174e1f6f5" providerId="AD" clId="Web-{4190D900-69D3-B9A1-640B-707D3E6F2F71}" dt="2025-11-30T21:30:53.856" v="71"/>
          <ac:grpSpMkLst>
            <pc:docMk/>
            <pc:sldMk cId="2634389716" sldId="266"/>
            <ac:grpSpMk id="12" creationId="{68735E28-7236-42D8-A5E1-A0F302FE879A}"/>
          </ac:grpSpMkLst>
        </pc:grpChg>
        <pc:grpChg chg="add">
          <ac:chgData name="Zaneta Hanko (2423576)" userId="S::2423576@student.uwtsd.ac.uk::b7e8e788-8c40-403b-92e7-095174e1f6f5" providerId="AD" clId="Web-{4190D900-69D3-B9A1-640B-707D3E6F2F71}" dt="2025-11-30T21:30:53.856" v="71"/>
          <ac:grpSpMkLst>
            <pc:docMk/>
            <pc:sldMk cId="2634389716" sldId="266"/>
            <ac:grpSpMk id="22" creationId="{9EED3885-4010-4FBE-A045-DC59CAE78290}"/>
          </ac:grpSpMkLst>
        </pc:grpChg>
        <pc:grpChg chg="add">
          <ac:chgData name="Zaneta Hanko (2423576)" userId="S::2423576@student.uwtsd.ac.uk::b7e8e788-8c40-403b-92e7-095174e1f6f5" providerId="AD" clId="Web-{4190D900-69D3-B9A1-640B-707D3E6F2F71}" dt="2025-11-30T21:30:53.856" v="71"/>
          <ac:grpSpMkLst>
            <pc:docMk/>
            <pc:sldMk cId="2634389716" sldId="266"/>
            <ac:grpSpMk id="30" creationId="{70E3F9FC-BB7B-433D-8A4F-1BCFA582E019}"/>
          </ac:grpSpMkLst>
        </pc:grpChg>
      </pc:sldChg>
      <pc:sldChg chg="addSp modSp mod setBg">
        <pc:chgData name="Zaneta Hanko (2423576)" userId="S::2423576@student.uwtsd.ac.uk::b7e8e788-8c40-403b-92e7-095174e1f6f5" providerId="AD" clId="Web-{4190D900-69D3-B9A1-640B-707D3E6F2F71}" dt="2025-11-30T21:32:37.487" v="80" actId="20577"/>
        <pc:sldMkLst>
          <pc:docMk/>
          <pc:sldMk cId="1163267398" sldId="267"/>
        </pc:sldMkLst>
        <pc:spChg chg="mod">
          <ac:chgData name="Zaneta Hanko (2423576)" userId="S::2423576@student.uwtsd.ac.uk::b7e8e788-8c40-403b-92e7-095174e1f6f5" providerId="AD" clId="Web-{4190D900-69D3-B9A1-640B-707D3E6F2F71}" dt="2025-11-30T21:32:06.876" v="75"/>
          <ac:spMkLst>
            <pc:docMk/>
            <pc:sldMk cId="1163267398" sldId="267"/>
            <ac:spMk id="2" creationId="{A8AE5919-4B0A-AA41-52BB-B1BEF74AEED9}"/>
          </ac:spMkLst>
        </pc:spChg>
        <pc:spChg chg="mod">
          <ac:chgData name="Zaneta Hanko (2423576)" userId="S::2423576@student.uwtsd.ac.uk::b7e8e788-8c40-403b-92e7-095174e1f6f5" providerId="AD" clId="Web-{4190D900-69D3-B9A1-640B-707D3E6F2F71}" dt="2025-11-30T21:32:37.487" v="80" actId="20577"/>
          <ac:spMkLst>
            <pc:docMk/>
            <pc:sldMk cId="1163267398" sldId="267"/>
            <ac:spMk id="3" creationId="{69F8630F-D8CD-D342-80C3-AC3B07E62A55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32:06.876" v="75"/>
          <ac:spMkLst>
            <pc:docMk/>
            <pc:sldMk cId="1163267398" sldId="267"/>
            <ac:spMk id="9" creationId="{330D6772-5550-42D5-B8BC-CDE28365623B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32:06.876" v="75"/>
          <ac:spMkLst>
            <pc:docMk/>
            <pc:sldMk cId="1163267398" sldId="267"/>
            <ac:spMk id="11" creationId="{97DB0DD1-0F30-4B7E-A6DC-3DDA7D5B351C}"/>
          </ac:spMkLst>
        </pc:spChg>
        <pc:picChg chg="add">
          <ac:chgData name="Zaneta Hanko (2423576)" userId="S::2423576@student.uwtsd.ac.uk::b7e8e788-8c40-403b-92e7-095174e1f6f5" providerId="AD" clId="Web-{4190D900-69D3-B9A1-640B-707D3E6F2F71}" dt="2025-11-30T21:32:06.876" v="75"/>
          <ac:picMkLst>
            <pc:docMk/>
            <pc:sldMk cId="1163267398" sldId="267"/>
            <ac:picMk id="5" creationId="{A3FDE8C2-11B1-515D-9AA3-EFDFC28772CA}"/>
          </ac:picMkLst>
        </pc:picChg>
      </pc:sldChg>
      <pc:sldChg chg="addSp delSp modSp mod setBg">
        <pc:chgData name="Zaneta Hanko (2423576)" userId="S::2423576@student.uwtsd.ac.uk::b7e8e788-8c40-403b-92e7-095174e1f6f5" providerId="AD" clId="Web-{4190D900-69D3-B9A1-640B-707D3E6F2F71}" dt="2025-11-30T21:33:17.536" v="83"/>
        <pc:sldMkLst>
          <pc:docMk/>
          <pc:sldMk cId="1150790288" sldId="268"/>
        </pc:sldMkLst>
        <pc:spChg chg="mod">
          <ac:chgData name="Zaneta Hanko (2423576)" userId="S::2423576@student.uwtsd.ac.uk::b7e8e788-8c40-403b-92e7-095174e1f6f5" providerId="AD" clId="Web-{4190D900-69D3-B9A1-640B-707D3E6F2F71}" dt="2025-11-30T21:33:17.536" v="83"/>
          <ac:spMkLst>
            <pc:docMk/>
            <pc:sldMk cId="1150790288" sldId="268"/>
            <ac:spMk id="2" creationId="{1C0A5A79-6E77-5550-F22C-B5BCA22F9988}"/>
          </ac:spMkLst>
        </pc:spChg>
        <pc:spChg chg="add del">
          <ac:chgData name="Zaneta Hanko (2423576)" userId="S::2423576@student.uwtsd.ac.uk::b7e8e788-8c40-403b-92e7-095174e1f6f5" providerId="AD" clId="Web-{4190D900-69D3-B9A1-640B-707D3E6F2F71}" dt="2025-11-30T21:33:17.536" v="83"/>
          <ac:spMkLst>
            <pc:docMk/>
            <pc:sldMk cId="1150790288" sldId="268"/>
            <ac:spMk id="3" creationId="{A74566AF-013F-B38F-A05D-732EB3A9318C}"/>
          </ac:spMkLst>
        </pc:spChg>
        <pc:spChg chg="add del">
          <ac:chgData name="Zaneta Hanko (2423576)" userId="S::2423576@student.uwtsd.ac.uk::b7e8e788-8c40-403b-92e7-095174e1f6f5" providerId="AD" clId="Web-{4190D900-69D3-B9A1-640B-707D3E6F2F71}" dt="2025-11-30T21:33:17.489" v="82"/>
          <ac:spMkLst>
            <pc:docMk/>
            <pc:sldMk cId="1150790288" sldId="268"/>
            <ac:spMk id="9" creationId="{BACC6370-2D7E-4714-9D71-7542949D7D5D}"/>
          </ac:spMkLst>
        </pc:spChg>
        <pc:spChg chg="add">
          <ac:chgData name="Zaneta Hanko (2423576)" userId="S::2423576@student.uwtsd.ac.uk::b7e8e788-8c40-403b-92e7-095174e1f6f5" providerId="AD" clId="Web-{4190D900-69D3-B9A1-640B-707D3E6F2F71}" dt="2025-11-30T21:33:17.536" v="83"/>
          <ac:spMkLst>
            <pc:docMk/>
            <pc:sldMk cId="1150790288" sldId="268"/>
            <ac:spMk id="10" creationId="{B50AB553-2A96-4A92-96F2-93548E096954}"/>
          </ac:spMkLst>
        </pc:spChg>
        <pc:spChg chg="add del">
          <ac:chgData name="Zaneta Hanko (2423576)" userId="S::2423576@student.uwtsd.ac.uk::b7e8e788-8c40-403b-92e7-095174e1f6f5" providerId="AD" clId="Web-{4190D900-69D3-B9A1-640B-707D3E6F2F71}" dt="2025-11-30T21:33:17.489" v="82"/>
          <ac:spMkLst>
            <pc:docMk/>
            <pc:sldMk cId="1150790288" sldId="268"/>
            <ac:spMk id="11" creationId="{256B2C21-A230-48C0-8DF1-C46611373C44}"/>
          </ac:spMkLst>
        </pc:spChg>
        <pc:spChg chg="add del">
          <ac:chgData name="Zaneta Hanko (2423576)" userId="S::2423576@student.uwtsd.ac.uk::b7e8e788-8c40-403b-92e7-095174e1f6f5" providerId="AD" clId="Web-{4190D900-69D3-B9A1-640B-707D3E6F2F71}" dt="2025-11-30T21:33:17.489" v="82"/>
          <ac:spMkLst>
            <pc:docMk/>
            <pc:sldMk cId="1150790288" sldId="268"/>
            <ac:spMk id="13" creationId="{3847E18C-932D-4C95-AABA-FEC7C9499AD7}"/>
          </ac:spMkLst>
        </pc:spChg>
        <pc:spChg chg="add del">
          <ac:chgData name="Zaneta Hanko (2423576)" userId="S::2423576@student.uwtsd.ac.uk::b7e8e788-8c40-403b-92e7-095174e1f6f5" providerId="AD" clId="Web-{4190D900-69D3-B9A1-640B-707D3E6F2F71}" dt="2025-11-30T21:33:17.489" v="82"/>
          <ac:spMkLst>
            <pc:docMk/>
            <pc:sldMk cId="1150790288" sldId="268"/>
            <ac:spMk id="15" creationId="{3150CB11-0C61-439E-910F-5787759E72A0}"/>
          </ac:spMkLst>
        </pc:spChg>
        <pc:spChg chg="add del">
          <ac:chgData name="Zaneta Hanko (2423576)" userId="S::2423576@student.uwtsd.ac.uk::b7e8e788-8c40-403b-92e7-095174e1f6f5" providerId="AD" clId="Web-{4190D900-69D3-B9A1-640B-707D3E6F2F71}" dt="2025-11-30T21:33:17.489" v="82"/>
          <ac:spMkLst>
            <pc:docMk/>
            <pc:sldMk cId="1150790288" sldId="268"/>
            <ac:spMk id="17" creationId="{43F8A58B-5155-44CE-A5FF-7647B47D0A7A}"/>
          </ac:spMkLst>
        </pc:spChg>
        <pc:spChg chg="add del">
          <ac:chgData name="Zaneta Hanko (2423576)" userId="S::2423576@student.uwtsd.ac.uk::b7e8e788-8c40-403b-92e7-095174e1f6f5" providerId="AD" clId="Web-{4190D900-69D3-B9A1-640B-707D3E6F2F71}" dt="2025-11-30T21:33:17.489" v="82"/>
          <ac:spMkLst>
            <pc:docMk/>
            <pc:sldMk cId="1150790288" sldId="268"/>
            <ac:spMk id="19" creationId="{443F2ACA-E6D6-4028-82DD-F03C262D5DE6}"/>
          </ac:spMkLst>
        </pc:spChg>
        <pc:graphicFrameChg chg="add del">
          <ac:chgData name="Zaneta Hanko (2423576)" userId="S::2423576@student.uwtsd.ac.uk::b7e8e788-8c40-403b-92e7-095174e1f6f5" providerId="AD" clId="Web-{4190D900-69D3-B9A1-640B-707D3E6F2F71}" dt="2025-11-30T21:33:17.489" v="82"/>
          <ac:graphicFrameMkLst>
            <pc:docMk/>
            <pc:sldMk cId="1150790288" sldId="268"/>
            <ac:graphicFrameMk id="5" creationId="{F63566E2-758E-81C9-E94B-8C8B8955393C}"/>
          </ac:graphicFrameMkLst>
        </pc:graphicFrameChg>
        <pc:graphicFrameChg chg="add">
          <ac:chgData name="Zaneta Hanko (2423576)" userId="S::2423576@student.uwtsd.ac.uk::b7e8e788-8c40-403b-92e7-095174e1f6f5" providerId="AD" clId="Web-{4190D900-69D3-B9A1-640B-707D3E6F2F71}" dt="2025-11-30T21:33:17.536" v="83"/>
          <ac:graphicFrameMkLst>
            <pc:docMk/>
            <pc:sldMk cId="1150790288" sldId="268"/>
            <ac:graphicFrameMk id="21" creationId="{C1760D69-174F-83FD-83FA-BF6C1E733F65}"/>
          </ac:graphicFrameMkLst>
        </pc:graphicFrameChg>
        <pc:picChg chg="add">
          <ac:chgData name="Zaneta Hanko (2423576)" userId="S::2423576@student.uwtsd.ac.uk::b7e8e788-8c40-403b-92e7-095174e1f6f5" providerId="AD" clId="Web-{4190D900-69D3-B9A1-640B-707D3E6F2F71}" dt="2025-11-30T21:33:17.536" v="83"/>
          <ac:picMkLst>
            <pc:docMk/>
            <pc:sldMk cId="1150790288" sldId="268"/>
            <ac:picMk id="6" creationId="{76194A8C-D4C0-4D79-36BC-6AD90FB223BA}"/>
          </ac:picMkLst>
        </pc:picChg>
      </pc:sldChg>
    </pc:docChg>
  </pc:docChgLst>
  <pc:docChgLst>
    <pc:chgData name="Zaneta Hanko (2423576)" userId="S::2423576@student.uwtsd.ac.uk::b7e8e788-8c40-403b-92e7-095174e1f6f5" providerId="AD" clId="Web-{D726E8AF-E975-3277-1E87-439A7E839473}"/>
    <pc:docChg chg="addSld delSld modSld">
      <pc:chgData name="Zaneta Hanko (2423576)" userId="S::2423576@student.uwtsd.ac.uk::b7e8e788-8c40-403b-92e7-095174e1f6f5" providerId="AD" clId="Web-{D726E8AF-E975-3277-1E87-439A7E839473}" dt="2025-11-30T21:12:14.508" v="111" actId="20577"/>
      <pc:docMkLst>
        <pc:docMk/>
      </pc:docMkLst>
      <pc:sldChg chg="modSp">
        <pc:chgData name="Zaneta Hanko (2423576)" userId="S::2423576@student.uwtsd.ac.uk::b7e8e788-8c40-403b-92e7-095174e1f6f5" providerId="AD" clId="Web-{D726E8AF-E975-3277-1E87-439A7E839473}" dt="2025-11-30T21:12:14.508" v="111" actId="20577"/>
        <pc:sldMkLst>
          <pc:docMk/>
          <pc:sldMk cId="257216509" sldId="257"/>
        </pc:sldMkLst>
        <pc:spChg chg="mod">
          <ac:chgData name="Zaneta Hanko (2423576)" userId="S::2423576@student.uwtsd.ac.uk::b7e8e788-8c40-403b-92e7-095174e1f6f5" providerId="AD" clId="Web-{D726E8AF-E975-3277-1E87-439A7E839473}" dt="2025-11-30T21:12:14.508" v="111" actId="20577"/>
          <ac:spMkLst>
            <pc:docMk/>
            <pc:sldMk cId="257216509" sldId="257"/>
            <ac:spMk id="3" creationId="{C8FF3DBA-6F93-2882-DEA0-0C7628DA9646}"/>
          </ac:spMkLst>
        </pc:spChg>
      </pc:sldChg>
      <pc:sldChg chg="modSp">
        <pc:chgData name="Zaneta Hanko (2423576)" userId="S::2423576@student.uwtsd.ac.uk::b7e8e788-8c40-403b-92e7-095174e1f6f5" providerId="AD" clId="Web-{D726E8AF-E975-3277-1E87-439A7E839473}" dt="2025-11-30T19:02:31.027" v="11" actId="20577"/>
        <pc:sldMkLst>
          <pc:docMk/>
          <pc:sldMk cId="1110304406" sldId="259"/>
        </pc:sldMkLst>
        <pc:spChg chg="mod">
          <ac:chgData name="Zaneta Hanko (2423576)" userId="S::2423576@student.uwtsd.ac.uk::b7e8e788-8c40-403b-92e7-095174e1f6f5" providerId="AD" clId="Web-{D726E8AF-E975-3277-1E87-439A7E839473}" dt="2025-11-30T19:02:31.027" v="11" actId="20577"/>
          <ac:spMkLst>
            <pc:docMk/>
            <pc:sldMk cId="1110304406" sldId="259"/>
            <ac:spMk id="3" creationId="{7AC82EA6-89DA-5A77-A10D-CC35CE38A9C8}"/>
          </ac:spMkLst>
        </pc:spChg>
      </pc:sldChg>
      <pc:sldChg chg="modSp new">
        <pc:chgData name="Zaneta Hanko (2423576)" userId="S::2423576@student.uwtsd.ac.uk::b7e8e788-8c40-403b-92e7-095174e1f6f5" providerId="AD" clId="Web-{D726E8AF-E975-3277-1E87-439A7E839473}" dt="2025-11-30T19:03:53.404" v="23" actId="20577"/>
        <pc:sldMkLst>
          <pc:docMk/>
          <pc:sldMk cId="1730390336" sldId="260"/>
        </pc:sldMkLst>
        <pc:spChg chg="mod">
          <ac:chgData name="Zaneta Hanko (2423576)" userId="S::2423576@student.uwtsd.ac.uk::b7e8e788-8c40-403b-92e7-095174e1f6f5" providerId="AD" clId="Web-{D726E8AF-E975-3277-1E87-439A7E839473}" dt="2025-11-30T19:03:09.419" v="14" actId="20577"/>
          <ac:spMkLst>
            <pc:docMk/>
            <pc:sldMk cId="1730390336" sldId="260"/>
            <ac:spMk id="2" creationId="{DD1470D9-22E5-D7EC-5CFB-E676A6A4ECB1}"/>
          </ac:spMkLst>
        </pc:spChg>
        <pc:spChg chg="mod">
          <ac:chgData name="Zaneta Hanko (2423576)" userId="S::2423576@student.uwtsd.ac.uk::b7e8e788-8c40-403b-92e7-095174e1f6f5" providerId="AD" clId="Web-{D726E8AF-E975-3277-1E87-439A7E839473}" dt="2025-11-30T19:03:53.404" v="23" actId="20577"/>
          <ac:spMkLst>
            <pc:docMk/>
            <pc:sldMk cId="1730390336" sldId="260"/>
            <ac:spMk id="3" creationId="{C1C794A0-388E-09BB-62ED-F988150F1B8D}"/>
          </ac:spMkLst>
        </pc:spChg>
      </pc:sldChg>
      <pc:sldChg chg="modSp new del">
        <pc:chgData name="Zaneta Hanko (2423576)" userId="S::2423576@student.uwtsd.ac.uk::b7e8e788-8c40-403b-92e7-095174e1f6f5" providerId="AD" clId="Web-{D726E8AF-E975-3277-1E87-439A7E839473}" dt="2025-11-30T20:44:15.579" v="109"/>
        <pc:sldMkLst>
          <pc:docMk/>
          <pc:sldMk cId="2088391571" sldId="261"/>
        </pc:sldMkLst>
        <pc:spChg chg="mod">
          <ac:chgData name="Zaneta Hanko (2423576)" userId="S::2423576@student.uwtsd.ac.uk::b7e8e788-8c40-403b-92e7-095174e1f6f5" providerId="AD" clId="Web-{D726E8AF-E975-3277-1E87-439A7E839473}" dt="2025-11-30T19:04:25.515" v="26" actId="20577"/>
          <ac:spMkLst>
            <pc:docMk/>
            <pc:sldMk cId="2088391571" sldId="261"/>
            <ac:spMk id="2" creationId="{FD6A5B01-52D0-7D7D-0596-1555C9C07CF1}"/>
          </ac:spMkLst>
        </pc:spChg>
        <pc:spChg chg="mod">
          <ac:chgData name="Zaneta Hanko (2423576)" userId="S::2423576@student.uwtsd.ac.uk::b7e8e788-8c40-403b-92e7-095174e1f6f5" providerId="AD" clId="Web-{D726E8AF-E975-3277-1E87-439A7E839473}" dt="2025-11-30T19:05:04.672" v="36" actId="20577"/>
          <ac:spMkLst>
            <pc:docMk/>
            <pc:sldMk cId="2088391571" sldId="261"/>
            <ac:spMk id="3" creationId="{6ADA1B97-B9C4-5BD5-7417-9C48BBA3DB80}"/>
          </ac:spMkLst>
        </pc:spChg>
      </pc:sldChg>
      <pc:sldChg chg="modSp new">
        <pc:chgData name="Zaneta Hanko (2423576)" userId="S::2423576@student.uwtsd.ac.uk::b7e8e788-8c40-403b-92e7-095174e1f6f5" providerId="AD" clId="Web-{D726E8AF-E975-3277-1E87-439A7E839473}" dt="2025-11-30T19:06:00.267" v="50" actId="20577"/>
        <pc:sldMkLst>
          <pc:docMk/>
          <pc:sldMk cId="4149691629" sldId="262"/>
        </pc:sldMkLst>
        <pc:spChg chg="mod">
          <ac:chgData name="Zaneta Hanko (2423576)" userId="S::2423576@student.uwtsd.ac.uk::b7e8e788-8c40-403b-92e7-095174e1f6f5" providerId="AD" clId="Web-{D726E8AF-E975-3277-1E87-439A7E839473}" dt="2025-11-30T19:05:25.172" v="39" actId="20577"/>
          <ac:spMkLst>
            <pc:docMk/>
            <pc:sldMk cId="4149691629" sldId="262"/>
            <ac:spMk id="2" creationId="{09957D5D-B7EA-6596-EF31-7870076EA2EF}"/>
          </ac:spMkLst>
        </pc:spChg>
        <pc:spChg chg="mod">
          <ac:chgData name="Zaneta Hanko (2423576)" userId="S::2423576@student.uwtsd.ac.uk::b7e8e788-8c40-403b-92e7-095174e1f6f5" providerId="AD" clId="Web-{D726E8AF-E975-3277-1E87-439A7E839473}" dt="2025-11-30T19:06:00.267" v="50" actId="20577"/>
          <ac:spMkLst>
            <pc:docMk/>
            <pc:sldMk cId="4149691629" sldId="262"/>
            <ac:spMk id="3" creationId="{5AA730CE-5ED2-17DF-1309-14D6E72663D7}"/>
          </ac:spMkLst>
        </pc:spChg>
      </pc:sldChg>
      <pc:sldChg chg="modSp new">
        <pc:chgData name="Zaneta Hanko (2423576)" userId="S::2423576@student.uwtsd.ac.uk::b7e8e788-8c40-403b-92e7-095174e1f6f5" providerId="AD" clId="Web-{D726E8AF-E975-3277-1E87-439A7E839473}" dt="2025-11-30T19:07:06.061" v="63" actId="20577"/>
        <pc:sldMkLst>
          <pc:docMk/>
          <pc:sldMk cId="1433721898" sldId="263"/>
        </pc:sldMkLst>
        <pc:spChg chg="mod">
          <ac:chgData name="Zaneta Hanko (2423576)" userId="S::2423576@student.uwtsd.ac.uk::b7e8e788-8c40-403b-92e7-095174e1f6f5" providerId="AD" clId="Web-{D726E8AF-E975-3277-1E87-439A7E839473}" dt="2025-11-30T19:06:23.958" v="53" actId="20577"/>
          <ac:spMkLst>
            <pc:docMk/>
            <pc:sldMk cId="1433721898" sldId="263"/>
            <ac:spMk id="2" creationId="{CD27F3B0-65D9-0271-29A2-716F329F5BAF}"/>
          </ac:spMkLst>
        </pc:spChg>
        <pc:spChg chg="mod">
          <ac:chgData name="Zaneta Hanko (2423576)" userId="S::2423576@student.uwtsd.ac.uk::b7e8e788-8c40-403b-92e7-095174e1f6f5" providerId="AD" clId="Web-{D726E8AF-E975-3277-1E87-439A7E839473}" dt="2025-11-30T19:07:06.061" v="63" actId="20577"/>
          <ac:spMkLst>
            <pc:docMk/>
            <pc:sldMk cId="1433721898" sldId="263"/>
            <ac:spMk id="3" creationId="{B869EFEA-8012-54CA-7EF5-5CB069DA3B74}"/>
          </ac:spMkLst>
        </pc:spChg>
      </pc:sldChg>
      <pc:sldChg chg="modSp new">
        <pc:chgData name="Zaneta Hanko (2423576)" userId="S::2423576@student.uwtsd.ac.uk::b7e8e788-8c40-403b-92e7-095174e1f6f5" providerId="AD" clId="Web-{D726E8AF-E975-3277-1E87-439A7E839473}" dt="2025-11-30T19:07:46.803" v="77" actId="20577"/>
        <pc:sldMkLst>
          <pc:docMk/>
          <pc:sldMk cId="1749758994" sldId="264"/>
        </pc:sldMkLst>
        <pc:spChg chg="mod">
          <ac:chgData name="Zaneta Hanko (2423576)" userId="S::2423576@student.uwtsd.ac.uk::b7e8e788-8c40-403b-92e7-095174e1f6f5" providerId="AD" clId="Web-{D726E8AF-E975-3277-1E87-439A7E839473}" dt="2025-11-30T19:07:23.252" v="66" actId="20577"/>
          <ac:spMkLst>
            <pc:docMk/>
            <pc:sldMk cId="1749758994" sldId="264"/>
            <ac:spMk id="2" creationId="{58A857B9-6F14-9C38-1261-95AE6894CD1A}"/>
          </ac:spMkLst>
        </pc:spChg>
        <pc:spChg chg="mod">
          <ac:chgData name="Zaneta Hanko (2423576)" userId="S::2423576@student.uwtsd.ac.uk::b7e8e788-8c40-403b-92e7-095174e1f6f5" providerId="AD" clId="Web-{D726E8AF-E975-3277-1E87-439A7E839473}" dt="2025-11-30T19:07:46.803" v="77" actId="20577"/>
          <ac:spMkLst>
            <pc:docMk/>
            <pc:sldMk cId="1749758994" sldId="264"/>
            <ac:spMk id="3" creationId="{E2506149-BCC9-C063-1442-1D602A0C236B}"/>
          </ac:spMkLst>
        </pc:spChg>
      </pc:sldChg>
      <pc:sldChg chg="modSp new">
        <pc:chgData name="Zaneta Hanko (2423576)" userId="S::2423576@student.uwtsd.ac.uk::b7e8e788-8c40-403b-92e7-095174e1f6f5" providerId="AD" clId="Web-{D726E8AF-E975-3277-1E87-439A7E839473}" dt="2025-11-30T19:09:11.753" v="80" actId="20577"/>
        <pc:sldMkLst>
          <pc:docMk/>
          <pc:sldMk cId="2578143396" sldId="265"/>
        </pc:sldMkLst>
        <pc:spChg chg="mod">
          <ac:chgData name="Zaneta Hanko (2423576)" userId="S::2423576@student.uwtsd.ac.uk::b7e8e788-8c40-403b-92e7-095174e1f6f5" providerId="AD" clId="Web-{D726E8AF-E975-3277-1E87-439A7E839473}" dt="2025-11-30T19:09:11.753" v="80" actId="20577"/>
          <ac:spMkLst>
            <pc:docMk/>
            <pc:sldMk cId="2578143396" sldId="265"/>
            <ac:spMk id="2" creationId="{9A16AD3C-D4B2-C9D1-9DAC-95D374D33520}"/>
          </ac:spMkLst>
        </pc:spChg>
      </pc:sldChg>
      <pc:sldChg chg="modSp new">
        <pc:chgData name="Zaneta Hanko (2423576)" userId="S::2423576@student.uwtsd.ac.uk::b7e8e788-8c40-403b-92e7-095174e1f6f5" providerId="AD" clId="Web-{D726E8AF-E975-3277-1E87-439A7E839473}" dt="2025-11-30T19:10:15.854" v="89" actId="20577"/>
        <pc:sldMkLst>
          <pc:docMk/>
          <pc:sldMk cId="2634389716" sldId="266"/>
        </pc:sldMkLst>
        <pc:spChg chg="mod">
          <ac:chgData name="Zaneta Hanko (2423576)" userId="S::2423576@student.uwtsd.ac.uk::b7e8e788-8c40-403b-92e7-095174e1f6f5" providerId="AD" clId="Web-{D726E8AF-E975-3277-1E87-439A7E839473}" dt="2025-11-30T19:09:46.366" v="83" actId="20577"/>
          <ac:spMkLst>
            <pc:docMk/>
            <pc:sldMk cId="2634389716" sldId="266"/>
            <ac:spMk id="2" creationId="{F2E27BD6-FB15-0463-509F-C18D92968D6C}"/>
          </ac:spMkLst>
        </pc:spChg>
        <pc:spChg chg="mod">
          <ac:chgData name="Zaneta Hanko (2423576)" userId="S::2423576@student.uwtsd.ac.uk::b7e8e788-8c40-403b-92e7-095174e1f6f5" providerId="AD" clId="Web-{D726E8AF-E975-3277-1E87-439A7E839473}" dt="2025-11-30T19:10:15.854" v="89" actId="20577"/>
          <ac:spMkLst>
            <pc:docMk/>
            <pc:sldMk cId="2634389716" sldId="266"/>
            <ac:spMk id="3" creationId="{B13FEFF0-6466-CE3F-30C8-107205384CCD}"/>
          </ac:spMkLst>
        </pc:spChg>
      </pc:sldChg>
      <pc:sldChg chg="modSp new">
        <pc:chgData name="Zaneta Hanko (2423576)" userId="S::2423576@student.uwtsd.ac.uk::b7e8e788-8c40-403b-92e7-095174e1f6f5" providerId="AD" clId="Web-{D726E8AF-E975-3277-1E87-439A7E839473}" dt="2025-11-30T19:11:15.985" v="95" actId="20577"/>
        <pc:sldMkLst>
          <pc:docMk/>
          <pc:sldMk cId="1163267398" sldId="267"/>
        </pc:sldMkLst>
        <pc:spChg chg="mod">
          <ac:chgData name="Zaneta Hanko (2423576)" userId="S::2423576@student.uwtsd.ac.uk::b7e8e788-8c40-403b-92e7-095174e1f6f5" providerId="AD" clId="Web-{D726E8AF-E975-3277-1E87-439A7E839473}" dt="2025-11-30T19:10:54.155" v="92" actId="20577"/>
          <ac:spMkLst>
            <pc:docMk/>
            <pc:sldMk cId="1163267398" sldId="267"/>
            <ac:spMk id="2" creationId="{A8AE5919-4B0A-AA41-52BB-B1BEF74AEED9}"/>
          </ac:spMkLst>
        </pc:spChg>
        <pc:spChg chg="mod">
          <ac:chgData name="Zaneta Hanko (2423576)" userId="S::2423576@student.uwtsd.ac.uk::b7e8e788-8c40-403b-92e7-095174e1f6f5" providerId="AD" clId="Web-{D726E8AF-E975-3277-1E87-439A7E839473}" dt="2025-11-30T19:11:15.985" v="95" actId="20577"/>
          <ac:spMkLst>
            <pc:docMk/>
            <pc:sldMk cId="1163267398" sldId="267"/>
            <ac:spMk id="3" creationId="{69F8630F-D8CD-D342-80C3-AC3B07E62A55}"/>
          </ac:spMkLst>
        </pc:spChg>
      </pc:sldChg>
      <pc:sldChg chg="modSp new">
        <pc:chgData name="Zaneta Hanko (2423576)" userId="S::2423576@student.uwtsd.ac.uk::b7e8e788-8c40-403b-92e7-095174e1f6f5" providerId="AD" clId="Web-{D726E8AF-E975-3277-1E87-439A7E839473}" dt="2025-11-30T19:11:39.893" v="108" actId="20577"/>
        <pc:sldMkLst>
          <pc:docMk/>
          <pc:sldMk cId="1150790288" sldId="268"/>
        </pc:sldMkLst>
        <pc:spChg chg="mod">
          <ac:chgData name="Zaneta Hanko (2423576)" userId="S::2423576@student.uwtsd.ac.uk::b7e8e788-8c40-403b-92e7-095174e1f6f5" providerId="AD" clId="Web-{D726E8AF-E975-3277-1E87-439A7E839473}" dt="2025-11-30T19:11:37.221" v="106" actId="20577"/>
          <ac:spMkLst>
            <pc:docMk/>
            <pc:sldMk cId="1150790288" sldId="268"/>
            <ac:spMk id="2" creationId="{1C0A5A79-6E77-5550-F22C-B5BCA22F9988}"/>
          </ac:spMkLst>
        </pc:spChg>
        <pc:spChg chg="mod">
          <ac:chgData name="Zaneta Hanko (2423576)" userId="S::2423576@student.uwtsd.ac.uk::b7e8e788-8c40-403b-92e7-095174e1f6f5" providerId="AD" clId="Web-{D726E8AF-E975-3277-1E87-439A7E839473}" dt="2025-11-30T19:11:39.893" v="108" actId="20577"/>
          <ac:spMkLst>
            <pc:docMk/>
            <pc:sldMk cId="1150790288" sldId="268"/>
            <ac:spMk id="3" creationId="{A74566AF-013F-B38F-A05D-732EB3A9318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A14090-D126-4ADE-80B9-A379A9ED6FDA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11DB05D-C515-45FD-AF31-0E96EF813FA8}">
      <dgm:prSet/>
      <dgm:spPr/>
      <dgm:t>
        <a:bodyPr/>
        <a:lstStyle/>
        <a:p>
          <a:r>
            <a:rPr lang="en-GB"/>
            <a:t>• The Research Foundation</a:t>
          </a:r>
          <a:endParaRPr lang="en-US"/>
        </a:p>
      </dgm:t>
    </dgm:pt>
    <dgm:pt modelId="{2F0A0D1C-AA60-44AF-ACD5-3A98C47C9978}" type="parTrans" cxnId="{2CB3A0B6-B451-4920-9D5B-CAF19158A294}">
      <dgm:prSet/>
      <dgm:spPr/>
      <dgm:t>
        <a:bodyPr/>
        <a:lstStyle/>
        <a:p>
          <a:endParaRPr lang="en-US"/>
        </a:p>
      </dgm:t>
    </dgm:pt>
    <dgm:pt modelId="{FCF225E5-B7D9-4507-A7E7-D9B87928AE07}" type="sibTrans" cxnId="{2CB3A0B6-B451-4920-9D5B-CAF19158A294}">
      <dgm:prSet/>
      <dgm:spPr/>
      <dgm:t>
        <a:bodyPr/>
        <a:lstStyle/>
        <a:p>
          <a:endParaRPr lang="en-US"/>
        </a:p>
      </dgm:t>
    </dgm:pt>
    <dgm:pt modelId="{84584B25-5899-44D3-AFB7-2422BC5A4B39}">
      <dgm:prSet/>
      <dgm:spPr/>
      <dgm:t>
        <a:bodyPr/>
        <a:lstStyle/>
        <a:p>
          <a:r>
            <a:rPr lang="en-GB"/>
            <a:t>• 78 validated survey responses</a:t>
          </a:r>
          <a:endParaRPr lang="en-US"/>
        </a:p>
      </dgm:t>
    </dgm:pt>
    <dgm:pt modelId="{C811C66C-66C1-4D7F-A10D-D9F1655EB780}" type="parTrans" cxnId="{3DA734A6-F018-440E-8E1D-83E5D268952F}">
      <dgm:prSet/>
      <dgm:spPr/>
      <dgm:t>
        <a:bodyPr/>
        <a:lstStyle/>
        <a:p>
          <a:endParaRPr lang="en-US"/>
        </a:p>
      </dgm:t>
    </dgm:pt>
    <dgm:pt modelId="{95034D10-67AF-4F74-81C8-5F6678517879}" type="sibTrans" cxnId="{3DA734A6-F018-440E-8E1D-83E5D268952F}">
      <dgm:prSet/>
      <dgm:spPr/>
      <dgm:t>
        <a:bodyPr/>
        <a:lstStyle/>
        <a:p>
          <a:endParaRPr lang="en-US"/>
        </a:p>
      </dgm:t>
    </dgm:pt>
    <dgm:pt modelId="{80C18C07-E03A-425D-8D6C-22B2391D1B07}">
      <dgm:prSet/>
      <dgm:spPr/>
      <dgm:t>
        <a:bodyPr/>
        <a:lstStyle/>
        <a:p>
          <a:r>
            <a:rPr lang="en-GB"/>
            <a:t>• Microsoft Forms questionnaire</a:t>
          </a:r>
          <a:endParaRPr lang="en-US"/>
        </a:p>
      </dgm:t>
    </dgm:pt>
    <dgm:pt modelId="{D4D34C22-6C76-412F-8ADB-51F7061AF2A2}" type="parTrans" cxnId="{B5D13633-E02D-4A26-BFB8-9A5CBD20460F}">
      <dgm:prSet/>
      <dgm:spPr/>
      <dgm:t>
        <a:bodyPr/>
        <a:lstStyle/>
        <a:p>
          <a:endParaRPr lang="en-US"/>
        </a:p>
      </dgm:t>
    </dgm:pt>
    <dgm:pt modelId="{B9C4A3FB-10DD-44EC-9D95-9005A4E187C4}" type="sibTrans" cxnId="{B5D13633-E02D-4A26-BFB8-9A5CBD20460F}">
      <dgm:prSet/>
      <dgm:spPr/>
      <dgm:t>
        <a:bodyPr/>
        <a:lstStyle/>
        <a:p>
          <a:endParaRPr lang="en-US"/>
        </a:p>
      </dgm:t>
    </dgm:pt>
    <dgm:pt modelId="{E857A970-A89A-4523-A5D3-7E9C209A226E}">
      <dgm:prSet/>
      <dgm:spPr/>
      <dgm:t>
        <a:bodyPr/>
        <a:lstStyle/>
        <a:p>
          <a:r>
            <a:rPr lang="en-GB"/>
            <a:t>• 12 targeted questions</a:t>
          </a:r>
          <a:endParaRPr lang="en-US"/>
        </a:p>
      </dgm:t>
    </dgm:pt>
    <dgm:pt modelId="{95B93B57-8A46-4EB4-9F47-C8DF9898519C}" type="parTrans" cxnId="{F08B2C26-A102-401C-8DAA-69384A64D426}">
      <dgm:prSet/>
      <dgm:spPr/>
      <dgm:t>
        <a:bodyPr/>
        <a:lstStyle/>
        <a:p>
          <a:endParaRPr lang="en-US"/>
        </a:p>
      </dgm:t>
    </dgm:pt>
    <dgm:pt modelId="{033AE148-C499-463B-924B-06D292A963F8}" type="sibTrans" cxnId="{F08B2C26-A102-401C-8DAA-69384A64D426}">
      <dgm:prSet/>
      <dgm:spPr/>
      <dgm:t>
        <a:bodyPr/>
        <a:lstStyle/>
        <a:p>
          <a:endParaRPr lang="en-US"/>
        </a:p>
      </dgm:t>
    </dgm:pt>
    <dgm:pt modelId="{F392D9B0-08EE-42C0-A38F-A6276A71D3CF}">
      <dgm:prSet/>
      <dgm:spPr/>
      <dgm:t>
        <a:bodyPr/>
        <a:lstStyle/>
        <a:p>
          <a:r>
            <a:rPr lang="en-GB"/>
            <a:t>• Student &amp; professional demographics</a:t>
          </a:r>
          <a:endParaRPr lang="en-US"/>
        </a:p>
      </dgm:t>
    </dgm:pt>
    <dgm:pt modelId="{6E9A5A2D-10D6-4BBF-84E9-BFC49718C628}" type="parTrans" cxnId="{B2820817-39B1-4998-8110-F32F22833469}">
      <dgm:prSet/>
      <dgm:spPr/>
      <dgm:t>
        <a:bodyPr/>
        <a:lstStyle/>
        <a:p>
          <a:endParaRPr lang="en-US"/>
        </a:p>
      </dgm:t>
    </dgm:pt>
    <dgm:pt modelId="{3C888253-513D-4173-B298-7ED51139FAED}" type="sibTrans" cxnId="{B2820817-39B1-4998-8110-F32F22833469}">
      <dgm:prSet/>
      <dgm:spPr/>
      <dgm:t>
        <a:bodyPr/>
        <a:lstStyle/>
        <a:p>
          <a:endParaRPr lang="en-US"/>
        </a:p>
      </dgm:t>
    </dgm:pt>
    <dgm:pt modelId="{433A6809-19BC-4A36-A228-997E28590110}">
      <dgm:prSet/>
      <dgm:spPr/>
      <dgm:t>
        <a:bodyPr/>
        <a:lstStyle/>
        <a:p>
          <a:r>
            <a:rPr lang="en-GB"/>
            <a:t>• Age range: 18-40 years</a:t>
          </a:r>
          <a:endParaRPr lang="en-US"/>
        </a:p>
      </dgm:t>
    </dgm:pt>
    <dgm:pt modelId="{6698DB33-F849-4F38-AF72-04E9FA3B414A}" type="parTrans" cxnId="{DEEE65A8-D024-487B-9604-EFC61E560B90}">
      <dgm:prSet/>
      <dgm:spPr/>
      <dgm:t>
        <a:bodyPr/>
        <a:lstStyle/>
        <a:p>
          <a:endParaRPr lang="en-US"/>
        </a:p>
      </dgm:t>
    </dgm:pt>
    <dgm:pt modelId="{2B82E1B5-A4D1-4768-8BF0-D8FE12A177EE}" type="sibTrans" cxnId="{DEEE65A8-D024-487B-9604-EFC61E560B90}">
      <dgm:prSet/>
      <dgm:spPr/>
      <dgm:t>
        <a:bodyPr/>
        <a:lstStyle/>
        <a:p>
          <a:endParaRPr lang="en-US"/>
        </a:p>
      </dgm:t>
    </dgm:pt>
    <dgm:pt modelId="{FF75A3CD-5733-4D79-93F2-80956D3D3124}">
      <dgm:prSet/>
      <dgm:spPr/>
      <dgm:t>
        <a:bodyPr/>
        <a:lstStyle/>
        <a:p>
          <a:r>
            <a:rPr lang="en-GB"/>
            <a:t>• Data-Driven Decision Making</a:t>
          </a:r>
          <a:endParaRPr lang="en-US"/>
        </a:p>
      </dgm:t>
    </dgm:pt>
    <dgm:pt modelId="{D3274690-B679-4E7C-B37B-34D26AA71298}" type="parTrans" cxnId="{47E55818-3826-4E4A-ACB1-895BC88D30B0}">
      <dgm:prSet/>
      <dgm:spPr/>
      <dgm:t>
        <a:bodyPr/>
        <a:lstStyle/>
        <a:p>
          <a:endParaRPr lang="en-US"/>
        </a:p>
      </dgm:t>
    </dgm:pt>
    <dgm:pt modelId="{B0F383F4-EC37-4C7D-9B57-FEC57C2C5A7F}" type="sibTrans" cxnId="{47E55818-3826-4E4A-ACB1-895BC88D30B0}">
      <dgm:prSet/>
      <dgm:spPr/>
      <dgm:t>
        <a:bodyPr/>
        <a:lstStyle/>
        <a:p>
          <a:endParaRPr lang="en-US"/>
        </a:p>
      </dgm:t>
    </dgm:pt>
    <dgm:pt modelId="{528D630D-4A1F-4808-8960-06E6D8CE20BD}" type="pres">
      <dgm:prSet presAssocID="{C0A14090-D126-4ADE-80B9-A379A9ED6FDA}" presName="diagram" presStyleCnt="0">
        <dgm:presLayoutVars>
          <dgm:dir/>
          <dgm:resizeHandles val="exact"/>
        </dgm:presLayoutVars>
      </dgm:prSet>
      <dgm:spPr/>
    </dgm:pt>
    <dgm:pt modelId="{FF16C2C8-03FC-497E-B210-EA8CFD4A8E77}" type="pres">
      <dgm:prSet presAssocID="{811DB05D-C515-45FD-AF31-0E96EF813FA8}" presName="node" presStyleLbl="node1" presStyleIdx="0" presStyleCnt="7">
        <dgm:presLayoutVars>
          <dgm:bulletEnabled val="1"/>
        </dgm:presLayoutVars>
      </dgm:prSet>
      <dgm:spPr/>
    </dgm:pt>
    <dgm:pt modelId="{A366DB21-9341-4BF5-AA94-94046215BFBE}" type="pres">
      <dgm:prSet presAssocID="{FCF225E5-B7D9-4507-A7E7-D9B87928AE07}" presName="sibTrans" presStyleCnt="0"/>
      <dgm:spPr/>
    </dgm:pt>
    <dgm:pt modelId="{CADFCD0E-F6DB-4B00-82FC-E4CC0C4AC1B8}" type="pres">
      <dgm:prSet presAssocID="{84584B25-5899-44D3-AFB7-2422BC5A4B39}" presName="node" presStyleLbl="node1" presStyleIdx="1" presStyleCnt="7">
        <dgm:presLayoutVars>
          <dgm:bulletEnabled val="1"/>
        </dgm:presLayoutVars>
      </dgm:prSet>
      <dgm:spPr/>
    </dgm:pt>
    <dgm:pt modelId="{AA1D0677-CEC3-4B95-808D-D7012DDA6205}" type="pres">
      <dgm:prSet presAssocID="{95034D10-67AF-4F74-81C8-5F6678517879}" presName="sibTrans" presStyleCnt="0"/>
      <dgm:spPr/>
    </dgm:pt>
    <dgm:pt modelId="{5C3F5A27-64DE-4768-9951-6E8C0DBE2C6E}" type="pres">
      <dgm:prSet presAssocID="{80C18C07-E03A-425D-8D6C-22B2391D1B07}" presName="node" presStyleLbl="node1" presStyleIdx="2" presStyleCnt="7">
        <dgm:presLayoutVars>
          <dgm:bulletEnabled val="1"/>
        </dgm:presLayoutVars>
      </dgm:prSet>
      <dgm:spPr/>
    </dgm:pt>
    <dgm:pt modelId="{069FF8B8-EC3D-4535-B566-314BA5C3CB05}" type="pres">
      <dgm:prSet presAssocID="{B9C4A3FB-10DD-44EC-9D95-9005A4E187C4}" presName="sibTrans" presStyleCnt="0"/>
      <dgm:spPr/>
    </dgm:pt>
    <dgm:pt modelId="{7006FA28-2CB9-478B-8C01-2C06694F0B0A}" type="pres">
      <dgm:prSet presAssocID="{E857A970-A89A-4523-A5D3-7E9C209A226E}" presName="node" presStyleLbl="node1" presStyleIdx="3" presStyleCnt="7">
        <dgm:presLayoutVars>
          <dgm:bulletEnabled val="1"/>
        </dgm:presLayoutVars>
      </dgm:prSet>
      <dgm:spPr/>
    </dgm:pt>
    <dgm:pt modelId="{FCAAD96B-77D9-409F-A90B-89F8171E5BEA}" type="pres">
      <dgm:prSet presAssocID="{033AE148-C499-463B-924B-06D292A963F8}" presName="sibTrans" presStyleCnt="0"/>
      <dgm:spPr/>
    </dgm:pt>
    <dgm:pt modelId="{624C302D-0D76-4B1B-A6E7-C3C007EDEEDC}" type="pres">
      <dgm:prSet presAssocID="{F392D9B0-08EE-42C0-A38F-A6276A71D3CF}" presName="node" presStyleLbl="node1" presStyleIdx="4" presStyleCnt="7">
        <dgm:presLayoutVars>
          <dgm:bulletEnabled val="1"/>
        </dgm:presLayoutVars>
      </dgm:prSet>
      <dgm:spPr/>
    </dgm:pt>
    <dgm:pt modelId="{B2EE029F-D1C2-4CCE-BDD9-1789543BE5B1}" type="pres">
      <dgm:prSet presAssocID="{3C888253-513D-4173-B298-7ED51139FAED}" presName="sibTrans" presStyleCnt="0"/>
      <dgm:spPr/>
    </dgm:pt>
    <dgm:pt modelId="{6652472A-64AF-4D64-BB21-12E071866C72}" type="pres">
      <dgm:prSet presAssocID="{433A6809-19BC-4A36-A228-997E28590110}" presName="node" presStyleLbl="node1" presStyleIdx="5" presStyleCnt="7">
        <dgm:presLayoutVars>
          <dgm:bulletEnabled val="1"/>
        </dgm:presLayoutVars>
      </dgm:prSet>
      <dgm:spPr/>
    </dgm:pt>
    <dgm:pt modelId="{B2EE9FB0-9507-4CEA-A045-71FE90F83F5B}" type="pres">
      <dgm:prSet presAssocID="{2B82E1B5-A4D1-4768-8BF0-D8FE12A177EE}" presName="sibTrans" presStyleCnt="0"/>
      <dgm:spPr/>
    </dgm:pt>
    <dgm:pt modelId="{9781B252-956B-4095-95AE-A7C977854A29}" type="pres">
      <dgm:prSet presAssocID="{FF75A3CD-5733-4D79-93F2-80956D3D3124}" presName="node" presStyleLbl="node1" presStyleIdx="6" presStyleCnt="7">
        <dgm:presLayoutVars>
          <dgm:bulletEnabled val="1"/>
        </dgm:presLayoutVars>
      </dgm:prSet>
      <dgm:spPr/>
    </dgm:pt>
  </dgm:ptLst>
  <dgm:cxnLst>
    <dgm:cxn modelId="{4B14870B-AF6A-4092-9BD8-0D75444BA094}" type="presOf" srcId="{F392D9B0-08EE-42C0-A38F-A6276A71D3CF}" destId="{624C302D-0D76-4B1B-A6E7-C3C007EDEEDC}" srcOrd="0" destOrd="0" presId="urn:microsoft.com/office/officeart/2005/8/layout/default"/>
    <dgm:cxn modelId="{B2820817-39B1-4998-8110-F32F22833469}" srcId="{C0A14090-D126-4ADE-80B9-A379A9ED6FDA}" destId="{F392D9B0-08EE-42C0-A38F-A6276A71D3CF}" srcOrd="4" destOrd="0" parTransId="{6E9A5A2D-10D6-4BBF-84E9-BFC49718C628}" sibTransId="{3C888253-513D-4173-B298-7ED51139FAED}"/>
    <dgm:cxn modelId="{47E55818-3826-4E4A-ACB1-895BC88D30B0}" srcId="{C0A14090-D126-4ADE-80B9-A379A9ED6FDA}" destId="{FF75A3CD-5733-4D79-93F2-80956D3D3124}" srcOrd="6" destOrd="0" parTransId="{D3274690-B679-4E7C-B37B-34D26AA71298}" sibTransId="{B0F383F4-EC37-4C7D-9B57-FEC57C2C5A7F}"/>
    <dgm:cxn modelId="{F08B2C26-A102-401C-8DAA-69384A64D426}" srcId="{C0A14090-D126-4ADE-80B9-A379A9ED6FDA}" destId="{E857A970-A89A-4523-A5D3-7E9C209A226E}" srcOrd="3" destOrd="0" parTransId="{95B93B57-8A46-4EB4-9F47-C8DF9898519C}" sibTransId="{033AE148-C499-463B-924B-06D292A963F8}"/>
    <dgm:cxn modelId="{E6812F30-489F-4601-B076-191ABC741F86}" type="presOf" srcId="{FF75A3CD-5733-4D79-93F2-80956D3D3124}" destId="{9781B252-956B-4095-95AE-A7C977854A29}" srcOrd="0" destOrd="0" presId="urn:microsoft.com/office/officeart/2005/8/layout/default"/>
    <dgm:cxn modelId="{B5D13633-E02D-4A26-BFB8-9A5CBD20460F}" srcId="{C0A14090-D126-4ADE-80B9-A379A9ED6FDA}" destId="{80C18C07-E03A-425D-8D6C-22B2391D1B07}" srcOrd="2" destOrd="0" parTransId="{D4D34C22-6C76-412F-8ADB-51F7061AF2A2}" sibTransId="{B9C4A3FB-10DD-44EC-9D95-9005A4E187C4}"/>
    <dgm:cxn modelId="{97A8FB3F-3804-44F0-A847-42E3D63AF763}" type="presOf" srcId="{84584B25-5899-44D3-AFB7-2422BC5A4B39}" destId="{CADFCD0E-F6DB-4B00-82FC-E4CC0C4AC1B8}" srcOrd="0" destOrd="0" presId="urn:microsoft.com/office/officeart/2005/8/layout/default"/>
    <dgm:cxn modelId="{A34EF143-907C-4E93-8E9A-9381A567BE61}" type="presOf" srcId="{C0A14090-D126-4ADE-80B9-A379A9ED6FDA}" destId="{528D630D-4A1F-4808-8960-06E6D8CE20BD}" srcOrd="0" destOrd="0" presId="urn:microsoft.com/office/officeart/2005/8/layout/default"/>
    <dgm:cxn modelId="{25C57F6A-FB64-4BEC-8FEE-9700D6237333}" type="presOf" srcId="{811DB05D-C515-45FD-AF31-0E96EF813FA8}" destId="{FF16C2C8-03FC-497E-B210-EA8CFD4A8E77}" srcOrd="0" destOrd="0" presId="urn:microsoft.com/office/officeart/2005/8/layout/default"/>
    <dgm:cxn modelId="{3F1359A5-6143-4B50-9533-E2CE42B571E6}" type="presOf" srcId="{E857A970-A89A-4523-A5D3-7E9C209A226E}" destId="{7006FA28-2CB9-478B-8C01-2C06694F0B0A}" srcOrd="0" destOrd="0" presId="urn:microsoft.com/office/officeart/2005/8/layout/default"/>
    <dgm:cxn modelId="{3DA734A6-F018-440E-8E1D-83E5D268952F}" srcId="{C0A14090-D126-4ADE-80B9-A379A9ED6FDA}" destId="{84584B25-5899-44D3-AFB7-2422BC5A4B39}" srcOrd="1" destOrd="0" parTransId="{C811C66C-66C1-4D7F-A10D-D9F1655EB780}" sibTransId="{95034D10-67AF-4F74-81C8-5F6678517879}"/>
    <dgm:cxn modelId="{DEEE65A8-D024-487B-9604-EFC61E560B90}" srcId="{C0A14090-D126-4ADE-80B9-A379A9ED6FDA}" destId="{433A6809-19BC-4A36-A228-997E28590110}" srcOrd="5" destOrd="0" parTransId="{6698DB33-F849-4F38-AF72-04E9FA3B414A}" sibTransId="{2B82E1B5-A4D1-4768-8BF0-D8FE12A177EE}"/>
    <dgm:cxn modelId="{2CB3A0B6-B451-4920-9D5B-CAF19158A294}" srcId="{C0A14090-D126-4ADE-80B9-A379A9ED6FDA}" destId="{811DB05D-C515-45FD-AF31-0E96EF813FA8}" srcOrd="0" destOrd="0" parTransId="{2F0A0D1C-AA60-44AF-ACD5-3A98C47C9978}" sibTransId="{FCF225E5-B7D9-4507-A7E7-D9B87928AE07}"/>
    <dgm:cxn modelId="{9C56C8BC-4767-44B5-9420-1FA01427954A}" type="presOf" srcId="{433A6809-19BC-4A36-A228-997E28590110}" destId="{6652472A-64AF-4D64-BB21-12E071866C72}" srcOrd="0" destOrd="0" presId="urn:microsoft.com/office/officeart/2005/8/layout/default"/>
    <dgm:cxn modelId="{7AC418D1-CE54-4BFC-80E9-0F9A5CBEE9FD}" type="presOf" srcId="{80C18C07-E03A-425D-8D6C-22B2391D1B07}" destId="{5C3F5A27-64DE-4768-9951-6E8C0DBE2C6E}" srcOrd="0" destOrd="0" presId="urn:microsoft.com/office/officeart/2005/8/layout/default"/>
    <dgm:cxn modelId="{933FCDCC-B77B-4C05-B982-9FE13E489063}" type="presParOf" srcId="{528D630D-4A1F-4808-8960-06E6D8CE20BD}" destId="{FF16C2C8-03FC-497E-B210-EA8CFD4A8E77}" srcOrd="0" destOrd="0" presId="urn:microsoft.com/office/officeart/2005/8/layout/default"/>
    <dgm:cxn modelId="{5FB75F86-B7FE-4627-982F-482524177F04}" type="presParOf" srcId="{528D630D-4A1F-4808-8960-06E6D8CE20BD}" destId="{A366DB21-9341-4BF5-AA94-94046215BFBE}" srcOrd="1" destOrd="0" presId="urn:microsoft.com/office/officeart/2005/8/layout/default"/>
    <dgm:cxn modelId="{03DFE981-69B1-4AC9-AE64-F051D0634068}" type="presParOf" srcId="{528D630D-4A1F-4808-8960-06E6D8CE20BD}" destId="{CADFCD0E-F6DB-4B00-82FC-E4CC0C4AC1B8}" srcOrd="2" destOrd="0" presId="urn:microsoft.com/office/officeart/2005/8/layout/default"/>
    <dgm:cxn modelId="{645DFF84-CCF9-458B-A281-52827F412F65}" type="presParOf" srcId="{528D630D-4A1F-4808-8960-06E6D8CE20BD}" destId="{AA1D0677-CEC3-4B95-808D-D7012DDA6205}" srcOrd="3" destOrd="0" presId="urn:microsoft.com/office/officeart/2005/8/layout/default"/>
    <dgm:cxn modelId="{8F1CE89E-1A52-43E4-A2B0-0BA910DAE316}" type="presParOf" srcId="{528D630D-4A1F-4808-8960-06E6D8CE20BD}" destId="{5C3F5A27-64DE-4768-9951-6E8C0DBE2C6E}" srcOrd="4" destOrd="0" presId="urn:microsoft.com/office/officeart/2005/8/layout/default"/>
    <dgm:cxn modelId="{B6ED1E08-F19F-4472-9A42-162C97EB1389}" type="presParOf" srcId="{528D630D-4A1F-4808-8960-06E6D8CE20BD}" destId="{069FF8B8-EC3D-4535-B566-314BA5C3CB05}" srcOrd="5" destOrd="0" presId="urn:microsoft.com/office/officeart/2005/8/layout/default"/>
    <dgm:cxn modelId="{A69D9E70-4E70-4947-834E-444222CC28A5}" type="presParOf" srcId="{528D630D-4A1F-4808-8960-06E6D8CE20BD}" destId="{7006FA28-2CB9-478B-8C01-2C06694F0B0A}" srcOrd="6" destOrd="0" presId="urn:microsoft.com/office/officeart/2005/8/layout/default"/>
    <dgm:cxn modelId="{6063486C-9D7F-4926-9A72-F2111CBEF917}" type="presParOf" srcId="{528D630D-4A1F-4808-8960-06E6D8CE20BD}" destId="{FCAAD96B-77D9-409F-A90B-89F8171E5BEA}" srcOrd="7" destOrd="0" presId="urn:microsoft.com/office/officeart/2005/8/layout/default"/>
    <dgm:cxn modelId="{94F61328-ACDB-408C-B5CD-DE1A0624519C}" type="presParOf" srcId="{528D630D-4A1F-4808-8960-06E6D8CE20BD}" destId="{624C302D-0D76-4B1B-A6E7-C3C007EDEEDC}" srcOrd="8" destOrd="0" presId="urn:microsoft.com/office/officeart/2005/8/layout/default"/>
    <dgm:cxn modelId="{79793B61-DE16-4B4D-96EC-3BFFC4D0F1B3}" type="presParOf" srcId="{528D630D-4A1F-4808-8960-06E6D8CE20BD}" destId="{B2EE029F-D1C2-4CCE-BDD9-1789543BE5B1}" srcOrd="9" destOrd="0" presId="urn:microsoft.com/office/officeart/2005/8/layout/default"/>
    <dgm:cxn modelId="{AB3DAD1C-B7F3-42FC-AD9C-CCC258A644E6}" type="presParOf" srcId="{528D630D-4A1F-4808-8960-06E6D8CE20BD}" destId="{6652472A-64AF-4D64-BB21-12E071866C72}" srcOrd="10" destOrd="0" presId="urn:microsoft.com/office/officeart/2005/8/layout/default"/>
    <dgm:cxn modelId="{AFE7C950-9F13-407A-BC74-EA7138705952}" type="presParOf" srcId="{528D630D-4A1F-4808-8960-06E6D8CE20BD}" destId="{B2EE9FB0-9507-4CEA-A045-71FE90F83F5B}" srcOrd="11" destOrd="0" presId="urn:microsoft.com/office/officeart/2005/8/layout/default"/>
    <dgm:cxn modelId="{B4216EA9-03A9-4005-ACFB-778DDAB20F79}" type="presParOf" srcId="{528D630D-4A1F-4808-8960-06E6D8CE20BD}" destId="{9781B252-956B-4095-95AE-A7C977854A29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578389F-4CD6-41E1-B7DA-F5FEA3B09961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6F391A2-563A-430A-AC70-8FFC4F47F0A1}">
      <dgm:prSet/>
      <dgm:spPr/>
      <dgm:t>
        <a:bodyPr/>
        <a:lstStyle/>
        <a:p>
          <a:r>
            <a:rPr lang="en-GB"/>
            <a:t>1. British Street Food Association (2024)</a:t>
          </a:r>
          <a:endParaRPr lang="en-US"/>
        </a:p>
      </dgm:t>
    </dgm:pt>
    <dgm:pt modelId="{D627287F-36F2-456F-BFFB-A13E772340D9}" type="parTrans" cxnId="{AFF29539-011C-48CB-B9CB-DFC78E54005F}">
      <dgm:prSet/>
      <dgm:spPr/>
      <dgm:t>
        <a:bodyPr/>
        <a:lstStyle/>
        <a:p>
          <a:endParaRPr lang="en-US"/>
        </a:p>
      </dgm:t>
    </dgm:pt>
    <dgm:pt modelId="{48B92826-8156-4438-A4A9-4841933DF828}" type="sibTrans" cxnId="{AFF29539-011C-48CB-B9CB-DFC78E54005F}">
      <dgm:prSet/>
      <dgm:spPr/>
      <dgm:t>
        <a:bodyPr/>
        <a:lstStyle/>
        <a:p>
          <a:endParaRPr lang="en-US"/>
        </a:p>
      </dgm:t>
    </dgm:pt>
    <dgm:pt modelId="{ED8AD161-9EAA-4E88-A43B-499BA6EB29C4}">
      <dgm:prSet/>
      <dgm:spPr/>
      <dgm:t>
        <a:bodyPr/>
        <a:lstStyle/>
        <a:p>
          <a:r>
            <a:rPr lang="en-GB"/>
            <a:t>2. Kotler, P. et al. (2023) Marketing Management</a:t>
          </a:r>
          <a:endParaRPr lang="en-US"/>
        </a:p>
      </dgm:t>
    </dgm:pt>
    <dgm:pt modelId="{FB0730B3-4A30-4812-9A3D-74B2409EF00D}" type="parTrans" cxnId="{88DAC4F2-89C7-4AB2-AD7B-8CC73782795F}">
      <dgm:prSet/>
      <dgm:spPr/>
      <dgm:t>
        <a:bodyPr/>
        <a:lstStyle/>
        <a:p>
          <a:endParaRPr lang="en-US"/>
        </a:p>
      </dgm:t>
    </dgm:pt>
    <dgm:pt modelId="{C74D3E95-3BC4-4C62-9253-6B4BCEB7E5EA}" type="sibTrans" cxnId="{88DAC4F2-89C7-4AB2-AD7B-8CC73782795F}">
      <dgm:prSet/>
      <dgm:spPr/>
      <dgm:t>
        <a:bodyPr/>
        <a:lstStyle/>
        <a:p>
          <a:endParaRPr lang="en-US"/>
        </a:p>
      </dgm:t>
    </dgm:pt>
    <dgm:pt modelId="{7C67458E-087A-425E-8644-C3B5E1E19520}">
      <dgm:prSet/>
      <dgm:spPr/>
      <dgm:t>
        <a:bodyPr/>
        <a:lstStyle/>
        <a:p>
          <a:r>
            <a:rPr lang="en-GB"/>
            <a:t>3. Smith, J. &amp; Brown, A. (2024) Food Truck Research</a:t>
          </a:r>
          <a:endParaRPr lang="en-US"/>
        </a:p>
      </dgm:t>
    </dgm:pt>
    <dgm:pt modelId="{777FEA98-11D0-4BE7-96C0-8153576CA02E}" type="parTrans" cxnId="{FFC81011-AE8F-4C2B-8E24-6CE5075752F0}">
      <dgm:prSet/>
      <dgm:spPr/>
      <dgm:t>
        <a:bodyPr/>
        <a:lstStyle/>
        <a:p>
          <a:endParaRPr lang="en-US"/>
        </a:p>
      </dgm:t>
    </dgm:pt>
    <dgm:pt modelId="{F8E691E0-2786-46AA-98E6-B143F5D244C9}" type="sibTrans" cxnId="{FFC81011-AE8F-4C2B-8E24-6CE5075752F0}">
      <dgm:prSet/>
      <dgm:spPr/>
      <dgm:t>
        <a:bodyPr/>
        <a:lstStyle/>
        <a:p>
          <a:endParaRPr lang="en-US"/>
        </a:p>
      </dgm:t>
    </dgm:pt>
    <dgm:pt modelId="{7DC67787-415D-4CF1-AD2A-B86EE13D6974}">
      <dgm:prSet/>
      <dgm:spPr/>
      <dgm:t>
        <a:bodyPr/>
        <a:lstStyle/>
        <a:p>
          <a:r>
            <a:rPr lang="en-GB"/>
            <a:t>4. Mintel (2024) UK Fast Food Report</a:t>
          </a:r>
          <a:endParaRPr lang="en-US"/>
        </a:p>
      </dgm:t>
    </dgm:pt>
    <dgm:pt modelId="{850DFE16-F60E-4C2E-B7B6-0449E9A1B82B}" type="parTrans" cxnId="{96DE8E2D-5D3D-42BF-A226-79F50A6D1EAB}">
      <dgm:prSet/>
      <dgm:spPr/>
      <dgm:t>
        <a:bodyPr/>
        <a:lstStyle/>
        <a:p>
          <a:endParaRPr lang="en-US"/>
        </a:p>
      </dgm:t>
    </dgm:pt>
    <dgm:pt modelId="{214ED75F-9EDB-4DC4-BDB4-1D4BAD8ADEDE}" type="sibTrans" cxnId="{96DE8E2D-5D3D-42BF-A226-79F50A6D1EAB}">
      <dgm:prSet/>
      <dgm:spPr/>
      <dgm:t>
        <a:bodyPr/>
        <a:lstStyle/>
        <a:p>
          <a:endParaRPr lang="en-US"/>
        </a:p>
      </dgm:t>
    </dgm:pt>
    <dgm:pt modelId="{44140AEB-118B-479B-8DC5-B549C1EF05AB}">
      <dgm:prSet/>
      <dgm:spPr/>
      <dgm:t>
        <a:bodyPr/>
        <a:lstStyle/>
        <a:p>
          <a:r>
            <a:rPr lang="en-GB"/>
            <a:t>5. Office for National Statistics (2024)</a:t>
          </a:r>
          <a:endParaRPr lang="en-US"/>
        </a:p>
      </dgm:t>
    </dgm:pt>
    <dgm:pt modelId="{CEDE3F09-1F3A-4ED3-96D2-560D2D2763A9}" type="parTrans" cxnId="{112A6C2C-27A7-40B2-8920-8CE191CED57D}">
      <dgm:prSet/>
      <dgm:spPr/>
      <dgm:t>
        <a:bodyPr/>
        <a:lstStyle/>
        <a:p>
          <a:endParaRPr lang="en-US"/>
        </a:p>
      </dgm:t>
    </dgm:pt>
    <dgm:pt modelId="{D6CC3E6C-56C5-466F-85A5-6FC7D051D641}" type="sibTrans" cxnId="{112A6C2C-27A7-40B2-8920-8CE191CED57D}">
      <dgm:prSet/>
      <dgm:spPr/>
      <dgm:t>
        <a:bodyPr/>
        <a:lstStyle/>
        <a:p>
          <a:endParaRPr lang="en-US"/>
        </a:p>
      </dgm:t>
    </dgm:pt>
    <dgm:pt modelId="{7A12A45F-8DB1-4985-854C-E7B724235200}">
      <dgm:prSet/>
      <dgm:spPr/>
      <dgm:t>
        <a:bodyPr/>
        <a:lstStyle/>
        <a:p>
          <a:r>
            <a:rPr lang="en-GB"/>
            <a:t>6. Google Analytics (2024) Mobile Trends</a:t>
          </a:r>
          <a:endParaRPr lang="en-US"/>
        </a:p>
      </dgm:t>
    </dgm:pt>
    <dgm:pt modelId="{CFD0E126-DC32-489E-A4DF-801F43ECFA5B}" type="parTrans" cxnId="{DB059DAE-0C79-471B-906B-F4164B9C6B0F}">
      <dgm:prSet/>
      <dgm:spPr/>
      <dgm:t>
        <a:bodyPr/>
        <a:lstStyle/>
        <a:p>
          <a:endParaRPr lang="en-US"/>
        </a:p>
      </dgm:t>
    </dgm:pt>
    <dgm:pt modelId="{A29D7961-5587-4573-A454-753A4DDECC5E}" type="sibTrans" cxnId="{DB059DAE-0C79-471B-906B-F4164B9C6B0F}">
      <dgm:prSet/>
      <dgm:spPr/>
      <dgm:t>
        <a:bodyPr/>
        <a:lstStyle/>
        <a:p>
          <a:endParaRPr lang="en-US"/>
        </a:p>
      </dgm:t>
    </dgm:pt>
    <dgm:pt modelId="{437EA197-8CF1-492D-B192-F8DCA341861E}">
      <dgm:prSet/>
      <dgm:spPr/>
      <dgm:t>
        <a:bodyPr/>
        <a:lstStyle/>
        <a:p>
          <a:r>
            <a:rPr lang="en-GB"/>
            <a:t>7. Food Standards Agency (2024)</a:t>
          </a:r>
          <a:endParaRPr lang="en-US"/>
        </a:p>
      </dgm:t>
    </dgm:pt>
    <dgm:pt modelId="{7B9F9D60-3C1F-42E2-B929-77D74C64B041}" type="parTrans" cxnId="{F05BAE25-B694-4F7B-A537-182F8765CE14}">
      <dgm:prSet/>
      <dgm:spPr/>
      <dgm:t>
        <a:bodyPr/>
        <a:lstStyle/>
        <a:p>
          <a:endParaRPr lang="en-US"/>
        </a:p>
      </dgm:t>
    </dgm:pt>
    <dgm:pt modelId="{9014E5BF-8210-4156-B203-6EEB7B31D106}" type="sibTrans" cxnId="{F05BAE25-B694-4F7B-A537-182F8765CE14}">
      <dgm:prSet/>
      <dgm:spPr/>
      <dgm:t>
        <a:bodyPr/>
        <a:lstStyle/>
        <a:p>
          <a:endParaRPr lang="en-US"/>
        </a:p>
      </dgm:t>
    </dgm:pt>
    <dgm:pt modelId="{89C84968-79DD-4B4E-BB4A-FE20A903CB6F}">
      <dgm:prSet/>
      <dgm:spPr/>
      <dgm:t>
        <a:bodyPr/>
        <a:lstStyle/>
        <a:p>
          <a:r>
            <a:rPr lang="en-GB"/>
            <a:t>8. Microsoft (2024) Excel Guide</a:t>
          </a:r>
          <a:endParaRPr lang="en-US"/>
        </a:p>
      </dgm:t>
    </dgm:pt>
    <dgm:pt modelId="{E2F8C350-4FE7-4DA5-9367-41985E607BEE}" type="parTrans" cxnId="{5BA2FB9E-3404-45CA-A41C-994F4695FF53}">
      <dgm:prSet/>
      <dgm:spPr/>
      <dgm:t>
        <a:bodyPr/>
        <a:lstStyle/>
        <a:p>
          <a:endParaRPr lang="en-US"/>
        </a:p>
      </dgm:t>
    </dgm:pt>
    <dgm:pt modelId="{12D2F56D-6698-4428-B058-E6324EA8933D}" type="sibTrans" cxnId="{5BA2FB9E-3404-45CA-A41C-994F4695FF53}">
      <dgm:prSet/>
      <dgm:spPr/>
      <dgm:t>
        <a:bodyPr/>
        <a:lstStyle/>
        <a:p>
          <a:endParaRPr lang="en-US"/>
        </a:p>
      </dgm:t>
    </dgm:pt>
    <dgm:pt modelId="{3814196A-4F48-4A48-A47D-E5FB0640FDD5}">
      <dgm:prSet/>
      <dgm:spPr/>
      <dgm:t>
        <a:bodyPr/>
        <a:lstStyle/>
        <a:p>
          <a:r>
            <a:rPr lang="en-GB"/>
            <a:t>9. Jones, P. et al. (2023) Street Food Trends</a:t>
          </a:r>
          <a:endParaRPr lang="en-US"/>
        </a:p>
      </dgm:t>
    </dgm:pt>
    <dgm:pt modelId="{390E6462-3E23-480D-A0F8-05410A0F34FF}" type="parTrans" cxnId="{4144DE4C-29B8-4F71-A8F4-D1588F930B07}">
      <dgm:prSet/>
      <dgm:spPr/>
      <dgm:t>
        <a:bodyPr/>
        <a:lstStyle/>
        <a:p>
          <a:endParaRPr lang="en-US"/>
        </a:p>
      </dgm:t>
    </dgm:pt>
    <dgm:pt modelId="{EE6A34A2-4599-4743-856D-1C56D5344B0B}" type="sibTrans" cxnId="{4144DE4C-29B8-4F71-A8F4-D1588F930B07}">
      <dgm:prSet/>
      <dgm:spPr/>
      <dgm:t>
        <a:bodyPr/>
        <a:lstStyle/>
        <a:p>
          <a:endParaRPr lang="en-US"/>
        </a:p>
      </dgm:t>
    </dgm:pt>
    <dgm:pt modelId="{38134F5C-7DF1-4508-9E2B-FA0257AB6492}">
      <dgm:prSet/>
      <dgm:spPr/>
      <dgm:t>
        <a:bodyPr/>
        <a:lstStyle/>
        <a:p>
          <a:r>
            <a:rPr lang="en-GB"/>
            <a:t>10. McLaney, E. &amp; Atrill, P. (2024) Accounting</a:t>
          </a:r>
          <a:endParaRPr lang="en-US"/>
        </a:p>
      </dgm:t>
    </dgm:pt>
    <dgm:pt modelId="{A7B33F42-4A0F-45B8-A5DD-84A9C58FC327}" type="parTrans" cxnId="{27499C7B-D0AF-427B-8E9C-851031FB8479}">
      <dgm:prSet/>
      <dgm:spPr/>
      <dgm:t>
        <a:bodyPr/>
        <a:lstStyle/>
        <a:p>
          <a:endParaRPr lang="en-US"/>
        </a:p>
      </dgm:t>
    </dgm:pt>
    <dgm:pt modelId="{0A35F847-3A28-4827-A810-D3E209C547EA}" type="sibTrans" cxnId="{27499C7B-D0AF-427B-8E9C-851031FB8479}">
      <dgm:prSet/>
      <dgm:spPr/>
      <dgm:t>
        <a:bodyPr/>
        <a:lstStyle/>
        <a:p>
          <a:endParaRPr lang="en-US"/>
        </a:p>
      </dgm:t>
    </dgm:pt>
    <dgm:pt modelId="{88653152-9456-40D5-A284-F00402BD83C0}" type="pres">
      <dgm:prSet presAssocID="{9578389F-4CD6-41E1-B7DA-F5FEA3B09961}" presName="Name0" presStyleCnt="0">
        <dgm:presLayoutVars>
          <dgm:dir/>
          <dgm:resizeHandles val="exact"/>
        </dgm:presLayoutVars>
      </dgm:prSet>
      <dgm:spPr/>
    </dgm:pt>
    <dgm:pt modelId="{4476A46A-453A-417D-9D18-80D93ED7FBE1}" type="pres">
      <dgm:prSet presAssocID="{96F391A2-563A-430A-AC70-8FFC4F47F0A1}" presName="node" presStyleLbl="node1" presStyleIdx="0" presStyleCnt="10">
        <dgm:presLayoutVars>
          <dgm:bulletEnabled val="1"/>
        </dgm:presLayoutVars>
      </dgm:prSet>
      <dgm:spPr/>
    </dgm:pt>
    <dgm:pt modelId="{C68F08D7-AE05-468B-9D3B-25C8FA953B0D}" type="pres">
      <dgm:prSet presAssocID="{48B92826-8156-4438-A4A9-4841933DF828}" presName="sibTrans" presStyleLbl="sibTrans1D1" presStyleIdx="0" presStyleCnt="9"/>
      <dgm:spPr/>
    </dgm:pt>
    <dgm:pt modelId="{2F96F365-C373-45F8-ACC2-14AC24EFA653}" type="pres">
      <dgm:prSet presAssocID="{48B92826-8156-4438-A4A9-4841933DF828}" presName="connectorText" presStyleLbl="sibTrans1D1" presStyleIdx="0" presStyleCnt="9"/>
      <dgm:spPr/>
    </dgm:pt>
    <dgm:pt modelId="{A2EF33B2-477C-45DE-8510-F5C6773B22F6}" type="pres">
      <dgm:prSet presAssocID="{ED8AD161-9EAA-4E88-A43B-499BA6EB29C4}" presName="node" presStyleLbl="node1" presStyleIdx="1" presStyleCnt="10">
        <dgm:presLayoutVars>
          <dgm:bulletEnabled val="1"/>
        </dgm:presLayoutVars>
      </dgm:prSet>
      <dgm:spPr/>
    </dgm:pt>
    <dgm:pt modelId="{90A32EA7-17A7-4290-B2C5-3F677AD8D959}" type="pres">
      <dgm:prSet presAssocID="{C74D3E95-3BC4-4C62-9253-6B4BCEB7E5EA}" presName="sibTrans" presStyleLbl="sibTrans1D1" presStyleIdx="1" presStyleCnt="9"/>
      <dgm:spPr/>
    </dgm:pt>
    <dgm:pt modelId="{3341F3CE-0BDA-4EF3-8D21-72B869E7BE3A}" type="pres">
      <dgm:prSet presAssocID="{C74D3E95-3BC4-4C62-9253-6B4BCEB7E5EA}" presName="connectorText" presStyleLbl="sibTrans1D1" presStyleIdx="1" presStyleCnt="9"/>
      <dgm:spPr/>
    </dgm:pt>
    <dgm:pt modelId="{C7D4C58C-BA99-4B79-B0FD-CED4A266098A}" type="pres">
      <dgm:prSet presAssocID="{7C67458E-087A-425E-8644-C3B5E1E19520}" presName="node" presStyleLbl="node1" presStyleIdx="2" presStyleCnt="10">
        <dgm:presLayoutVars>
          <dgm:bulletEnabled val="1"/>
        </dgm:presLayoutVars>
      </dgm:prSet>
      <dgm:spPr/>
    </dgm:pt>
    <dgm:pt modelId="{FBF94AA9-87FB-4180-862C-07B604F4B84C}" type="pres">
      <dgm:prSet presAssocID="{F8E691E0-2786-46AA-98E6-B143F5D244C9}" presName="sibTrans" presStyleLbl="sibTrans1D1" presStyleIdx="2" presStyleCnt="9"/>
      <dgm:spPr/>
    </dgm:pt>
    <dgm:pt modelId="{6E055C00-85C8-4B66-8A85-A282C361D84A}" type="pres">
      <dgm:prSet presAssocID="{F8E691E0-2786-46AA-98E6-B143F5D244C9}" presName="connectorText" presStyleLbl="sibTrans1D1" presStyleIdx="2" presStyleCnt="9"/>
      <dgm:spPr/>
    </dgm:pt>
    <dgm:pt modelId="{1763B0E6-C18F-40E3-AF8A-8D2B3E7D2D5A}" type="pres">
      <dgm:prSet presAssocID="{7DC67787-415D-4CF1-AD2A-B86EE13D6974}" presName="node" presStyleLbl="node1" presStyleIdx="3" presStyleCnt="10">
        <dgm:presLayoutVars>
          <dgm:bulletEnabled val="1"/>
        </dgm:presLayoutVars>
      </dgm:prSet>
      <dgm:spPr/>
    </dgm:pt>
    <dgm:pt modelId="{82ABC786-3F9A-4F8B-81DF-C033EE478FDD}" type="pres">
      <dgm:prSet presAssocID="{214ED75F-9EDB-4DC4-BDB4-1D4BAD8ADEDE}" presName="sibTrans" presStyleLbl="sibTrans1D1" presStyleIdx="3" presStyleCnt="9"/>
      <dgm:spPr/>
    </dgm:pt>
    <dgm:pt modelId="{AA22A4C2-416D-4AD4-A807-92291BB361FD}" type="pres">
      <dgm:prSet presAssocID="{214ED75F-9EDB-4DC4-BDB4-1D4BAD8ADEDE}" presName="connectorText" presStyleLbl="sibTrans1D1" presStyleIdx="3" presStyleCnt="9"/>
      <dgm:spPr/>
    </dgm:pt>
    <dgm:pt modelId="{1AE7E37B-A222-4C2E-ABAF-EEAB18D1E069}" type="pres">
      <dgm:prSet presAssocID="{44140AEB-118B-479B-8DC5-B549C1EF05AB}" presName="node" presStyleLbl="node1" presStyleIdx="4" presStyleCnt="10">
        <dgm:presLayoutVars>
          <dgm:bulletEnabled val="1"/>
        </dgm:presLayoutVars>
      </dgm:prSet>
      <dgm:spPr/>
    </dgm:pt>
    <dgm:pt modelId="{0587A023-4FAC-4AFC-B8E3-83663F9719F5}" type="pres">
      <dgm:prSet presAssocID="{D6CC3E6C-56C5-466F-85A5-6FC7D051D641}" presName="sibTrans" presStyleLbl="sibTrans1D1" presStyleIdx="4" presStyleCnt="9"/>
      <dgm:spPr/>
    </dgm:pt>
    <dgm:pt modelId="{1D3E0B79-8774-45F6-A42F-D2321DB78A29}" type="pres">
      <dgm:prSet presAssocID="{D6CC3E6C-56C5-466F-85A5-6FC7D051D641}" presName="connectorText" presStyleLbl="sibTrans1D1" presStyleIdx="4" presStyleCnt="9"/>
      <dgm:spPr/>
    </dgm:pt>
    <dgm:pt modelId="{4A0C0BDB-9B32-4986-A9BA-E928435800BB}" type="pres">
      <dgm:prSet presAssocID="{7A12A45F-8DB1-4985-854C-E7B724235200}" presName="node" presStyleLbl="node1" presStyleIdx="5" presStyleCnt="10">
        <dgm:presLayoutVars>
          <dgm:bulletEnabled val="1"/>
        </dgm:presLayoutVars>
      </dgm:prSet>
      <dgm:spPr/>
    </dgm:pt>
    <dgm:pt modelId="{E5C6C08E-7B30-4683-BC5E-8B7F6F48D710}" type="pres">
      <dgm:prSet presAssocID="{A29D7961-5587-4573-A454-753A4DDECC5E}" presName="sibTrans" presStyleLbl="sibTrans1D1" presStyleIdx="5" presStyleCnt="9"/>
      <dgm:spPr/>
    </dgm:pt>
    <dgm:pt modelId="{CB0B61AF-E60A-437F-A8F1-868B52EB6FBC}" type="pres">
      <dgm:prSet presAssocID="{A29D7961-5587-4573-A454-753A4DDECC5E}" presName="connectorText" presStyleLbl="sibTrans1D1" presStyleIdx="5" presStyleCnt="9"/>
      <dgm:spPr/>
    </dgm:pt>
    <dgm:pt modelId="{7CBF48C6-DF65-449B-8523-FB49B6BA72A2}" type="pres">
      <dgm:prSet presAssocID="{437EA197-8CF1-492D-B192-F8DCA341861E}" presName="node" presStyleLbl="node1" presStyleIdx="6" presStyleCnt="10">
        <dgm:presLayoutVars>
          <dgm:bulletEnabled val="1"/>
        </dgm:presLayoutVars>
      </dgm:prSet>
      <dgm:spPr/>
    </dgm:pt>
    <dgm:pt modelId="{BD681031-CA3B-4850-92AD-F038A352EEE8}" type="pres">
      <dgm:prSet presAssocID="{9014E5BF-8210-4156-B203-6EEB7B31D106}" presName="sibTrans" presStyleLbl="sibTrans1D1" presStyleIdx="6" presStyleCnt="9"/>
      <dgm:spPr/>
    </dgm:pt>
    <dgm:pt modelId="{96012566-4367-4AA3-AAAF-F84EE2797BE5}" type="pres">
      <dgm:prSet presAssocID="{9014E5BF-8210-4156-B203-6EEB7B31D106}" presName="connectorText" presStyleLbl="sibTrans1D1" presStyleIdx="6" presStyleCnt="9"/>
      <dgm:spPr/>
    </dgm:pt>
    <dgm:pt modelId="{39563725-0A56-4BFF-A134-84F026F1F87C}" type="pres">
      <dgm:prSet presAssocID="{89C84968-79DD-4B4E-BB4A-FE20A903CB6F}" presName="node" presStyleLbl="node1" presStyleIdx="7" presStyleCnt="10">
        <dgm:presLayoutVars>
          <dgm:bulletEnabled val="1"/>
        </dgm:presLayoutVars>
      </dgm:prSet>
      <dgm:spPr/>
    </dgm:pt>
    <dgm:pt modelId="{22035FDD-6FA5-4DE6-9D38-472B0A6C87DE}" type="pres">
      <dgm:prSet presAssocID="{12D2F56D-6698-4428-B058-E6324EA8933D}" presName="sibTrans" presStyleLbl="sibTrans1D1" presStyleIdx="7" presStyleCnt="9"/>
      <dgm:spPr/>
    </dgm:pt>
    <dgm:pt modelId="{4FAA0964-FC31-44ED-B106-25AF7A47D54E}" type="pres">
      <dgm:prSet presAssocID="{12D2F56D-6698-4428-B058-E6324EA8933D}" presName="connectorText" presStyleLbl="sibTrans1D1" presStyleIdx="7" presStyleCnt="9"/>
      <dgm:spPr/>
    </dgm:pt>
    <dgm:pt modelId="{A7F7A501-AE81-4B1A-B7D0-4EA2D3B86576}" type="pres">
      <dgm:prSet presAssocID="{3814196A-4F48-4A48-A47D-E5FB0640FDD5}" presName="node" presStyleLbl="node1" presStyleIdx="8" presStyleCnt="10">
        <dgm:presLayoutVars>
          <dgm:bulletEnabled val="1"/>
        </dgm:presLayoutVars>
      </dgm:prSet>
      <dgm:spPr/>
    </dgm:pt>
    <dgm:pt modelId="{EDD3B94F-5A12-471A-9243-5C3768CAF5AE}" type="pres">
      <dgm:prSet presAssocID="{EE6A34A2-4599-4743-856D-1C56D5344B0B}" presName="sibTrans" presStyleLbl="sibTrans1D1" presStyleIdx="8" presStyleCnt="9"/>
      <dgm:spPr/>
    </dgm:pt>
    <dgm:pt modelId="{AF59DD94-309D-4E69-A23C-0D38CEC31E2F}" type="pres">
      <dgm:prSet presAssocID="{EE6A34A2-4599-4743-856D-1C56D5344B0B}" presName="connectorText" presStyleLbl="sibTrans1D1" presStyleIdx="8" presStyleCnt="9"/>
      <dgm:spPr/>
    </dgm:pt>
    <dgm:pt modelId="{486F31E1-9BC7-4AC9-95CF-BAEC0B33456F}" type="pres">
      <dgm:prSet presAssocID="{38134F5C-7DF1-4508-9E2B-FA0257AB6492}" presName="node" presStyleLbl="node1" presStyleIdx="9" presStyleCnt="10">
        <dgm:presLayoutVars>
          <dgm:bulletEnabled val="1"/>
        </dgm:presLayoutVars>
      </dgm:prSet>
      <dgm:spPr/>
    </dgm:pt>
  </dgm:ptLst>
  <dgm:cxnLst>
    <dgm:cxn modelId="{D5787E01-514F-4394-A64A-DCEE9631EB05}" type="presOf" srcId="{7A12A45F-8DB1-4985-854C-E7B724235200}" destId="{4A0C0BDB-9B32-4986-A9BA-E928435800BB}" srcOrd="0" destOrd="0" presId="urn:microsoft.com/office/officeart/2016/7/layout/RepeatingBendingProcessNew"/>
    <dgm:cxn modelId="{1A7EFE06-B4FE-44D7-AE21-ABAD160E2B6E}" type="presOf" srcId="{9014E5BF-8210-4156-B203-6EEB7B31D106}" destId="{BD681031-CA3B-4850-92AD-F038A352EEE8}" srcOrd="0" destOrd="0" presId="urn:microsoft.com/office/officeart/2016/7/layout/RepeatingBendingProcessNew"/>
    <dgm:cxn modelId="{36413309-310A-4444-9C4C-F21DF64C894E}" type="presOf" srcId="{214ED75F-9EDB-4DC4-BDB4-1D4BAD8ADEDE}" destId="{82ABC786-3F9A-4F8B-81DF-C033EE478FDD}" srcOrd="0" destOrd="0" presId="urn:microsoft.com/office/officeart/2016/7/layout/RepeatingBendingProcessNew"/>
    <dgm:cxn modelId="{6919760C-9932-41A2-9B55-6A4AAC83358D}" type="presOf" srcId="{C74D3E95-3BC4-4C62-9253-6B4BCEB7E5EA}" destId="{3341F3CE-0BDA-4EF3-8D21-72B869E7BE3A}" srcOrd="1" destOrd="0" presId="urn:microsoft.com/office/officeart/2016/7/layout/RepeatingBendingProcessNew"/>
    <dgm:cxn modelId="{FFC81011-AE8F-4C2B-8E24-6CE5075752F0}" srcId="{9578389F-4CD6-41E1-B7DA-F5FEA3B09961}" destId="{7C67458E-087A-425E-8644-C3B5E1E19520}" srcOrd="2" destOrd="0" parTransId="{777FEA98-11D0-4BE7-96C0-8153576CA02E}" sibTransId="{F8E691E0-2786-46AA-98E6-B143F5D244C9}"/>
    <dgm:cxn modelId="{BA3D6320-0898-43E3-9E42-05DC8299B06A}" type="presOf" srcId="{96F391A2-563A-430A-AC70-8FFC4F47F0A1}" destId="{4476A46A-453A-417D-9D18-80D93ED7FBE1}" srcOrd="0" destOrd="0" presId="urn:microsoft.com/office/officeart/2016/7/layout/RepeatingBendingProcessNew"/>
    <dgm:cxn modelId="{F05BAE25-B694-4F7B-A537-182F8765CE14}" srcId="{9578389F-4CD6-41E1-B7DA-F5FEA3B09961}" destId="{437EA197-8CF1-492D-B192-F8DCA341861E}" srcOrd="6" destOrd="0" parTransId="{7B9F9D60-3C1F-42E2-B929-77D74C64B041}" sibTransId="{9014E5BF-8210-4156-B203-6EEB7B31D106}"/>
    <dgm:cxn modelId="{112A6C2C-27A7-40B2-8920-8CE191CED57D}" srcId="{9578389F-4CD6-41E1-B7DA-F5FEA3B09961}" destId="{44140AEB-118B-479B-8DC5-B549C1EF05AB}" srcOrd="4" destOrd="0" parTransId="{CEDE3F09-1F3A-4ED3-96D2-560D2D2763A9}" sibTransId="{D6CC3E6C-56C5-466F-85A5-6FC7D051D641}"/>
    <dgm:cxn modelId="{96DE8E2D-5D3D-42BF-A226-79F50A6D1EAB}" srcId="{9578389F-4CD6-41E1-B7DA-F5FEA3B09961}" destId="{7DC67787-415D-4CF1-AD2A-B86EE13D6974}" srcOrd="3" destOrd="0" parTransId="{850DFE16-F60E-4C2E-B7B6-0449E9A1B82B}" sibTransId="{214ED75F-9EDB-4DC4-BDB4-1D4BAD8ADEDE}"/>
    <dgm:cxn modelId="{AFF29539-011C-48CB-B9CB-DFC78E54005F}" srcId="{9578389F-4CD6-41E1-B7DA-F5FEA3B09961}" destId="{96F391A2-563A-430A-AC70-8FFC4F47F0A1}" srcOrd="0" destOrd="0" parTransId="{D627287F-36F2-456F-BFFB-A13E772340D9}" sibTransId="{48B92826-8156-4438-A4A9-4841933DF828}"/>
    <dgm:cxn modelId="{00482D3E-018B-467E-9B41-BDD935A6E62A}" type="presOf" srcId="{214ED75F-9EDB-4DC4-BDB4-1D4BAD8ADEDE}" destId="{AA22A4C2-416D-4AD4-A807-92291BB361FD}" srcOrd="1" destOrd="0" presId="urn:microsoft.com/office/officeart/2016/7/layout/RepeatingBendingProcessNew"/>
    <dgm:cxn modelId="{8A6BAB3E-55E8-4994-A129-4E2FF4571B4E}" type="presOf" srcId="{F8E691E0-2786-46AA-98E6-B143F5D244C9}" destId="{6E055C00-85C8-4B66-8A85-A282C361D84A}" srcOrd="1" destOrd="0" presId="urn:microsoft.com/office/officeart/2016/7/layout/RepeatingBendingProcessNew"/>
    <dgm:cxn modelId="{432E3A41-2798-44D3-95E7-AF2C2EB256CF}" type="presOf" srcId="{EE6A34A2-4599-4743-856D-1C56D5344B0B}" destId="{AF59DD94-309D-4E69-A23C-0D38CEC31E2F}" srcOrd="1" destOrd="0" presId="urn:microsoft.com/office/officeart/2016/7/layout/RepeatingBendingProcessNew"/>
    <dgm:cxn modelId="{6A358141-2EAF-4590-BA80-3FB9F1516C20}" type="presOf" srcId="{F8E691E0-2786-46AA-98E6-B143F5D244C9}" destId="{FBF94AA9-87FB-4180-862C-07B604F4B84C}" srcOrd="0" destOrd="0" presId="urn:microsoft.com/office/officeart/2016/7/layout/RepeatingBendingProcessNew"/>
    <dgm:cxn modelId="{50159441-FA6B-455D-B7EE-F1AB2476520C}" type="presOf" srcId="{7C67458E-087A-425E-8644-C3B5E1E19520}" destId="{C7D4C58C-BA99-4B79-B0FD-CED4A266098A}" srcOrd="0" destOrd="0" presId="urn:microsoft.com/office/officeart/2016/7/layout/RepeatingBendingProcessNew"/>
    <dgm:cxn modelId="{4B639A63-3050-4776-B796-081D2122C2B1}" type="presOf" srcId="{9578389F-4CD6-41E1-B7DA-F5FEA3B09961}" destId="{88653152-9456-40D5-A284-F00402BD83C0}" srcOrd="0" destOrd="0" presId="urn:microsoft.com/office/officeart/2016/7/layout/RepeatingBendingProcessNew"/>
    <dgm:cxn modelId="{BCAAED64-F9B3-4E30-895C-D49C7DBC2AB3}" type="presOf" srcId="{48B92826-8156-4438-A4A9-4841933DF828}" destId="{C68F08D7-AE05-468B-9D3B-25C8FA953B0D}" srcOrd="0" destOrd="0" presId="urn:microsoft.com/office/officeart/2016/7/layout/RepeatingBendingProcessNew"/>
    <dgm:cxn modelId="{F70FCF6B-A11D-4249-84E8-A2EA195C471E}" type="presOf" srcId="{3814196A-4F48-4A48-A47D-E5FB0640FDD5}" destId="{A7F7A501-AE81-4B1A-B7D0-4EA2D3B86576}" srcOrd="0" destOrd="0" presId="urn:microsoft.com/office/officeart/2016/7/layout/RepeatingBendingProcessNew"/>
    <dgm:cxn modelId="{4144DE4C-29B8-4F71-A8F4-D1588F930B07}" srcId="{9578389F-4CD6-41E1-B7DA-F5FEA3B09961}" destId="{3814196A-4F48-4A48-A47D-E5FB0640FDD5}" srcOrd="8" destOrd="0" parTransId="{390E6462-3E23-480D-A0F8-05410A0F34FF}" sibTransId="{EE6A34A2-4599-4743-856D-1C56D5344B0B}"/>
    <dgm:cxn modelId="{E622E06E-B723-4AC9-9F54-DA22591DA938}" type="presOf" srcId="{A29D7961-5587-4573-A454-753A4DDECC5E}" destId="{CB0B61AF-E60A-437F-A8F1-868B52EB6FBC}" srcOrd="1" destOrd="0" presId="urn:microsoft.com/office/officeart/2016/7/layout/RepeatingBendingProcessNew"/>
    <dgm:cxn modelId="{0CF23D72-6FEA-4230-99E7-D102707D0DF9}" type="presOf" srcId="{48B92826-8156-4438-A4A9-4841933DF828}" destId="{2F96F365-C373-45F8-ACC2-14AC24EFA653}" srcOrd="1" destOrd="0" presId="urn:microsoft.com/office/officeart/2016/7/layout/RepeatingBendingProcessNew"/>
    <dgm:cxn modelId="{4805DB55-7BEA-4178-A7B5-D3E94578D3F2}" type="presOf" srcId="{7DC67787-415D-4CF1-AD2A-B86EE13D6974}" destId="{1763B0E6-C18F-40E3-AF8A-8D2B3E7D2D5A}" srcOrd="0" destOrd="0" presId="urn:microsoft.com/office/officeart/2016/7/layout/RepeatingBendingProcessNew"/>
    <dgm:cxn modelId="{671A0656-3D28-454E-8EB9-1B24EB369C24}" type="presOf" srcId="{89C84968-79DD-4B4E-BB4A-FE20A903CB6F}" destId="{39563725-0A56-4BFF-A134-84F026F1F87C}" srcOrd="0" destOrd="0" presId="urn:microsoft.com/office/officeart/2016/7/layout/RepeatingBendingProcessNew"/>
    <dgm:cxn modelId="{E66A6C7A-831A-472F-9223-B800FCEDCF07}" type="presOf" srcId="{12D2F56D-6698-4428-B058-E6324EA8933D}" destId="{4FAA0964-FC31-44ED-B106-25AF7A47D54E}" srcOrd="1" destOrd="0" presId="urn:microsoft.com/office/officeart/2016/7/layout/RepeatingBendingProcessNew"/>
    <dgm:cxn modelId="{27499C7B-D0AF-427B-8E9C-851031FB8479}" srcId="{9578389F-4CD6-41E1-B7DA-F5FEA3B09961}" destId="{38134F5C-7DF1-4508-9E2B-FA0257AB6492}" srcOrd="9" destOrd="0" parTransId="{A7B33F42-4A0F-45B8-A5DD-84A9C58FC327}" sibTransId="{0A35F847-3A28-4827-A810-D3E209C547EA}"/>
    <dgm:cxn modelId="{90CE9D7D-F24B-44F0-B708-263B384C5D2A}" type="presOf" srcId="{38134F5C-7DF1-4508-9E2B-FA0257AB6492}" destId="{486F31E1-9BC7-4AC9-95CF-BAEC0B33456F}" srcOrd="0" destOrd="0" presId="urn:microsoft.com/office/officeart/2016/7/layout/RepeatingBendingProcessNew"/>
    <dgm:cxn modelId="{7AE4938A-956E-4C36-9608-FFAC39F1C7AC}" type="presOf" srcId="{9014E5BF-8210-4156-B203-6EEB7B31D106}" destId="{96012566-4367-4AA3-AAAF-F84EE2797BE5}" srcOrd="1" destOrd="0" presId="urn:microsoft.com/office/officeart/2016/7/layout/RepeatingBendingProcessNew"/>
    <dgm:cxn modelId="{ABD75A8C-1237-4ACD-B665-03B5985A5D78}" type="presOf" srcId="{C74D3E95-3BC4-4C62-9253-6B4BCEB7E5EA}" destId="{90A32EA7-17A7-4290-B2C5-3F677AD8D959}" srcOrd="0" destOrd="0" presId="urn:microsoft.com/office/officeart/2016/7/layout/RepeatingBendingProcessNew"/>
    <dgm:cxn modelId="{E4CEB298-0621-41D3-897B-F9D2A4EB5435}" type="presOf" srcId="{A29D7961-5587-4573-A454-753A4DDECC5E}" destId="{E5C6C08E-7B30-4683-BC5E-8B7F6F48D710}" srcOrd="0" destOrd="0" presId="urn:microsoft.com/office/officeart/2016/7/layout/RepeatingBendingProcessNew"/>
    <dgm:cxn modelId="{5BA2FB9E-3404-45CA-A41C-994F4695FF53}" srcId="{9578389F-4CD6-41E1-B7DA-F5FEA3B09961}" destId="{89C84968-79DD-4B4E-BB4A-FE20A903CB6F}" srcOrd="7" destOrd="0" parTransId="{E2F8C350-4FE7-4DA5-9367-41985E607BEE}" sibTransId="{12D2F56D-6698-4428-B058-E6324EA8933D}"/>
    <dgm:cxn modelId="{DB059DAE-0C79-471B-906B-F4164B9C6B0F}" srcId="{9578389F-4CD6-41E1-B7DA-F5FEA3B09961}" destId="{7A12A45F-8DB1-4985-854C-E7B724235200}" srcOrd="5" destOrd="0" parTransId="{CFD0E126-DC32-489E-A4DF-801F43ECFA5B}" sibTransId="{A29D7961-5587-4573-A454-753A4DDECC5E}"/>
    <dgm:cxn modelId="{9C8EC7C4-D806-4B13-8E20-BC51B7C18965}" type="presOf" srcId="{D6CC3E6C-56C5-466F-85A5-6FC7D051D641}" destId="{0587A023-4FAC-4AFC-B8E3-83663F9719F5}" srcOrd="0" destOrd="0" presId="urn:microsoft.com/office/officeart/2016/7/layout/RepeatingBendingProcessNew"/>
    <dgm:cxn modelId="{24C9F2D4-A2C6-42A4-A030-D2FDA8E0EEF4}" type="presOf" srcId="{12D2F56D-6698-4428-B058-E6324EA8933D}" destId="{22035FDD-6FA5-4DE6-9D38-472B0A6C87DE}" srcOrd="0" destOrd="0" presId="urn:microsoft.com/office/officeart/2016/7/layout/RepeatingBendingProcessNew"/>
    <dgm:cxn modelId="{76D22CE3-4274-422B-9C81-AF8CF26AB2B9}" type="presOf" srcId="{D6CC3E6C-56C5-466F-85A5-6FC7D051D641}" destId="{1D3E0B79-8774-45F6-A42F-D2321DB78A29}" srcOrd="1" destOrd="0" presId="urn:microsoft.com/office/officeart/2016/7/layout/RepeatingBendingProcessNew"/>
    <dgm:cxn modelId="{2F9419E6-9303-4233-893D-CD5BA299CF13}" type="presOf" srcId="{44140AEB-118B-479B-8DC5-B549C1EF05AB}" destId="{1AE7E37B-A222-4C2E-ABAF-EEAB18D1E069}" srcOrd="0" destOrd="0" presId="urn:microsoft.com/office/officeart/2016/7/layout/RepeatingBendingProcessNew"/>
    <dgm:cxn modelId="{83DFE3ED-79D8-4F94-9112-C77C2D5E3B7F}" type="presOf" srcId="{437EA197-8CF1-492D-B192-F8DCA341861E}" destId="{7CBF48C6-DF65-449B-8523-FB49B6BA72A2}" srcOrd="0" destOrd="0" presId="urn:microsoft.com/office/officeart/2016/7/layout/RepeatingBendingProcessNew"/>
    <dgm:cxn modelId="{88DAC4F2-89C7-4AB2-AD7B-8CC73782795F}" srcId="{9578389F-4CD6-41E1-B7DA-F5FEA3B09961}" destId="{ED8AD161-9EAA-4E88-A43B-499BA6EB29C4}" srcOrd="1" destOrd="0" parTransId="{FB0730B3-4A30-4812-9A3D-74B2409EF00D}" sibTransId="{C74D3E95-3BC4-4C62-9253-6B4BCEB7E5EA}"/>
    <dgm:cxn modelId="{8013F6FB-FF0E-4CEF-BD85-233475056CC7}" type="presOf" srcId="{EE6A34A2-4599-4743-856D-1C56D5344B0B}" destId="{EDD3B94F-5A12-471A-9243-5C3768CAF5AE}" srcOrd="0" destOrd="0" presId="urn:microsoft.com/office/officeart/2016/7/layout/RepeatingBendingProcessNew"/>
    <dgm:cxn modelId="{501CF0FC-3A25-49D0-A4D0-5973DC83F82C}" type="presOf" srcId="{ED8AD161-9EAA-4E88-A43B-499BA6EB29C4}" destId="{A2EF33B2-477C-45DE-8510-F5C6773B22F6}" srcOrd="0" destOrd="0" presId="urn:microsoft.com/office/officeart/2016/7/layout/RepeatingBendingProcessNew"/>
    <dgm:cxn modelId="{7FA60269-4B36-4182-8DA5-93E2AC4D2CC8}" type="presParOf" srcId="{88653152-9456-40D5-A284-F00402BD83C0}" destId="{4476A46A-453A-417D-9D18-80D93ED7FBE1}" srcOrd="0" destOrd="0" presId="urn:microsoft.com/office/officeart/2016/7/layout/RepeatingBendingProcessNew"/>
    <dgm:cxn modelId="{A952F13E-1D7B-4CD0-B2F0-EB1C73073707}" type="presParOf" srcId="{88653152-9456-40D5-A284-F00402BD83C0}" destId="{C68F08D7-AE05-468B-9D3B-25C8FA953B0D}" srcOrd="1" destOrd="0" presId="urn:microsoft.com/office/officeart/2016/7/layout/RepeatingBendingProcessNew"/>
    <dgm:cxn modelId="{87FB0AD3-0C01-4B45-950A-9E841A219D84}" type="presParOf" srcId="{C68F08D7-AE05-468B-9D3B-25C8FA953B0D}" destId="{2F96F365-C373-45F8-ACC2-14AC24EFA653}" srcOrd="0" destOrd="0" presId="urn:microsoft.com/office/officeart/2016/7/layout/RepeatingBendingProcessNew"/>
    <dgm:cxn modelId="{08428896-B760-4DC8-B224-AC600025E55D}" type="presParOf" srcId="{88653152-9456-40D5-A284-F00402BD83C0}" destId="{A2EF33B2-477C-45DE-8510-F5C6773B22F6}" srcOrd="2" destOrd="0" presId="urn:microsoft.com/office/officeart/2016/7/layout/RepeatingBendingProcessNew"/>
    <dgm:cxn modelId="{E231DC4A-EC02-4794-8D81-06790094107A}" type="presParOf" srcId="{88653152-9456-40D5-A284-F00402BD83C0}" destId="{90A32EA7-17A7-4290-B2C5-3F677AD8D959}" srcOrd="3" destOrd="0" presId="urn:microsoft.com/office/officeart/2016/7/layout/RepeatingBendingProcessNew"/>
    <dgm:cxn modelId="{990AD7B4-5250-4DFA-AC8C-422D79A615FE}" type="presParOf" srcId="{90A32EA7-17A7-4290-B2C5-3F677AD8D959}" destId="{3341F3CE-0BDA-4EF3-8D21-72B869E7BE3A}" srcOrd="0" destOrd="0" presId="urn:microsoft.com/office/officeart/2016/7/layout/RepeatingBendingProcessNew"/>
    <dgm:cxn modelId="{D5226E8C-4A49-4AF9-BDC4-DA6F2903A595}" type="presParOf" srcId="{88653152-9456-40D5-A284-F00402BD83C0}" destId="{C7D4C58C-BA99-4B79-B0FD-CED4A266098A}" srcOrd="4" destOrd="0" presId="urn:microsoft.com/office/officeart/2016/7/layout/RepeatingBendingProcessNew"/>
    <dgm:cxn modelId="{E1061B41-67E4-461B-8DF9-7CE0B90C63F9}" type="presParOf" srcId="{88653152-9456-40D5-A284-F00402BD83C0}" destId="{FBF94AA9-87FB-4180-862C-07B604F4B84C}" srcOrd="5" destOrd="0" presId="urn:microsoft.com/office/officeart/2016/7/layout/RepeatingBendingProcessNew"/>
    <dgm:cxn modelId="{BD037787-CBB6-4237-976C-5E1ECA14ED04}" type="presParOf" srcId="{FBF94AA9-87FB-4180-862C-07B604F4B84C}" destId="{6E055C00-85C8-4B66-8A85-A282C361D84A}" srcOrd="0" destOrd="0" presId="urn:microsoft.com/office/officeart/2016/7/layout/RepeatingBendingProcessNew"/>
    <dgm:cxn modelId="{9BEAC704-927A-478F-A7EE-7CA722E746AC}" type="presParOf" srcId="{88653152-9456-40D5-A284-F00402BD83C0}" destId="{1763B0E6-C18F-40E3-AF8A-8D2B3E7D2D5A}" srcOrd="6" destOrd="0" presId="urn:microsoft.com/office/officeart/2016/7/layout/RepeatingBendingProcessNew"/>
    <dgm:cxn modelId="{23B1ACF4-EA81-4219-A6A2-959E6EA95CCE}" type="presParOf" srcId="{88653152-9456-40D5-A284-F00402BD83C0}" destId="{82ABC786-3F9A-4F8B-81DF-C033EE478FDD}" srcOrd="7" destOrd="0" presId="urn:microsoft.com/office/officeart/2016/7/layout/RepeatingBendingProcessNew"/>
    <dgm:cxn modelId="{0E2F2BC6-7656-4D73-97BC-A9BAF57864FF}" type="presParOf" srcId="{82ABC786-3F9A-4F8B-81DF-C033EE478FDD}" destId="{AA22A4C2-416D-4AD4-A807-92291BB361FD}" srcOrd="0" destOrd="0" presId="urn:microsoft.com/office/officeart/2016/7/layout/RepeatingBendingProcessNew"/>
    <dgm:cxn modelId="{1A381DF9-A3EF-42E6-8D8E-4BEA04484D84}" type="presParOf" srcId="{88653152-9456-40D5-A284-F00402BD83C0}" destId="{1AE7E37B-A222-4C2E-ABAF-EEAB18D1E069}" srcOrd="8" destOrd="0" presId="urn:microsoft.com/office/officeart/2016/7/layout/RepeatingBendingProcessNew"/>
    <dgm:cxn modelId="{456C6AD6-1757-4822-9FA2-E4884C5AE985}" type="presParOf" srcId="{88653152-9456-40D5-A284-F00402BD83C0}" destId="{0587A023-4FAC-4AFC-B8E3-83663F9719F5}" srcOrd="9" destOrd="0" presId="urn:microsoft.com/office/officeart/2016/7/layout/RepeatingBendingProcessNew"/>
    <dgm:cxn modelId="{A0002C5B-9C23-48A6-8DD1-0BA1D3AFF2A8}" type="presParOf" srcId="{0587A023-4FAC-4AFC-B8E3-83663F9719F5}" destId="{1D3E0B79-8774-45F6-A42F-D2321DB78A29}" srcOrd="0" destOrd="0" presId="urn:microsoft.com/office/officeart/2016/7/layout/RepeatingBendingProcessNew"/>
    <dgm:cxn modelId="{09555285-737D-4B9D-9529-683A2DEA01C7}" type="presParOf" srcId="{88653152-9456-40D5-A284-F00402BD83C0}" destId="{4A0C0BDB-9B32-4986-A9BA-E928435800BB}" srcOrd="10" destOrd="0" presId="urn:microsoft.com/office/officeart/2016/7/layout/RepeatingBendingProcessNew"/>
    <dgm:cxn modelId="{9EDC6600-FBF8-4FB9-909E-055FA12D9FD4}" type="presParOf" srcId="{88653152-9456-40D5-A284-F00402BD83C0}" destId="{E5C6C08E-7B30-4683-BC5E-8B7F6F48D710}" srcOrd="11" destOrd="0" presId="urn:microsoft.com/office/officeart/2016/7/layout/RepeatingBendingProcessNew"/>
    <dgm:cxn modelId="{AD766409-ED09-4F5F-8C77-E5E605F8426A}" type="presParOf" srcId="{E5C6C08E-7B30-4683-BC5E-8B7F6F48D710}" destId="{CB0B61AF-E60A-437F-A8F1-868B52EB6FBC}" srcOrd="0" destOrd="0" presId="urn:microsoft.com/office/officeart/2016/7/layout/RepeatingBendingProcessNew"/>
    <dgm:cxn modelId="{1828987B-B7AD-4F86-B16C-C86E3664762F}" type="presParOf" srcId="{88653152-9456-40D5-A284-F00402BD83C0}" destId="{7CBF48C6-DF65-449B-8523-FB49B6BA72A2}" srcOrd="12" destOrd="0" presId="urn:microsoft.com/office/officeart/2016/7/layout/RepeatingBendingProcessNew"/>
    <dgm:cxn modelId="{737A3488-F65E-4840-9A8B-42484F6018CD}" type="presParOf" srcId="{88653152-9456-40D5-A284-F00402BD83C0}" destId="{BD681031-CA3B-4850-92AD-F038A352EEE8}" srcOrd="13" destOrd="0" presId="urn:microsoft.com/office/officeart/2016/7/layout/RepeatingBendingProcessNew"/>
    <dgm:cxn modelId="{F9E3657F-EF15-4842-9E0D-AD5DCC4F8167}" type="presParOf" srcId="{BD681031-CA3B-4850-92AD-F038A352EEE8}" destId="{96012566-4367-4AA3-AAAF-F84EE2797BE5}" srcOrd="0" destOrd="0" presId="urn:microsoft.com/office/officeart/2016/7/layout/RepeatingBendingProcessNew"/>
    <dgm:cxn modelId="{C7007331-FCCE-4CBD-964B-9311C138B142}" type="presParOf" srcId="{88653152-9456-40D5-A284-F00402BD83C0}" destId="{39563725-0A56-4BFF-A134-84F026F1F87C}" srcOrd="14" destOrd="0" presId="urn:microsoft.com/office/officeart/2016/7/layout/RepeatingBendingProcessNew"/>
    <dgm:cxn modelId="{A4DF8ECB-D4FE-4AA1-9EE4-20AAAFA260C8}" type="presParOf" srcId="{88653152-9456-40D5-A284-F00402BD83C0}" destId="{22035FDD-6FA5-4DE6-9D38-472B0A6C87DE}" srcOrd="15" destOrd="0" presId="urn:microsoft.com/office/officeart/2016/7/layout/RepeatingBendingProcessNew"/>
    <dgm:cxn modelId="{54F44A32-FA7A-40EB-BB6E-93326949496F}" type="presParOf" srcId="{22035FDD-6FA5-4DE6-9D38-472B0A6C87DE}" destId="{4FAA0964-FC31-44ED-B106-25AF7A47D54E}" srcOrd="0" destOrd="0" presId="urn:microsoft.com/office/officeart/2016/7/layout/RepeatingBendingProcessNew"/>
    <dgm:cxn modelId="{60AC9A88-EAD9-41C6-B87A-C084660ACF08}" type="presParOf" srcId="{88653152-9456-40D5-A284-F00402BD83C0}" destId="{A7F7A501-AE81-4B1A-B7D0-4EA2D3B86576}" srcOrd="16" destOrd="0" presId="urn:microsoft.com/office/officeart/2016/7/layout/RepeatingBendingProcessNew"/>
    <dgm:cxn modelId="{1C27B15D-37EB-4290-8EBB-BC7B6643FCAF}" type="presParOf" srcId="{88653152-9456-40D5-A284-F00402BD83C0}" destId="{EDD3B94F-5A12-471A-9243-5C3768CAF5AE}" srcOrd="17" destOrd="0" presId="urn:microsoft.com/office/officeart/2016/7/layout/RepeatingBendingProcessNew"/>
    <dgm:cxn modelId="{837D1079-7C60-423A-B5D1-5EE91BEA1152}" type="presParOf" srcId="{EDD3B94F-5A12-471A-9243-5C3768CAF5AE}" destId="{AF59DD94-309D-4E69-A23C-0D38CEC31E2F}" srcOrd="0" destOrd="0" presId="urn:microsoft.com/office/officeart/2016/7/layout/RepeatingBendingProcessNew"/>
    <dgm:cxn modelId="{AEEC62A5-6398-4DFD-8544-99E53797A376}" type="presParOf" srcId="{88653152-9456-40D5-A284-F00402BD83C0}" destId="{486F31E1-9BC7-4AC9-95CF-BAEC0B33456F}" srcOrd="1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16C2C8-03FC-497E-B210-EA8CFD4A8E77}">
      <dsp:nvSpPr>
        <dsp:cNvPr id="0" name=""/>
        <dsp:cNvSpPr/>
      </dsp:nvSpPr>
      <dsp:spPr>
        <a:xfrm>
          <a:off x="3201" y="445489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• The Research Foundation</a:t>
          </a:r>
          <a:endParaRPr lang="en-US" sz="2900" kern="1200"/>
        </a:p>
      </dsp:txBody>
      <dsp:txXfrm>
        <a:off x="3201" y="445489"/>
        <a:ext cx="2539866" cy="1523919"/>
      </dsp:txXfrm>
    </dsp:sp>
    <dsp:sp modelId="{CADFCD0E-F6DB-4B00-82FC-E4CC0C4AC1B8}">
      <dsp:nvSpPr>
        <dsp:cNvPr id="0" name=""/>
        <dsp:cNvSpPr/>
      </dsp:nvSpPr>
      <dsp:spPr>
        <a:xfrm>
          <a:off x="2797054" y="445489"/>
          <a:ext cx="2539866" cy="152391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• 78 validated survey responses</a:t>
          </a:r>
          <a:endParaRPr lang="en-US" sz="2900" kern="1200"/>
        </a:p>
      </dsp:txBody>
      <dsp:txXfrm>
        <a:off x="2797054" y="445489"/>
        <a:ext cx="2539866" cy="1523919"/>
      </dsp:txXfrm>
    </dsp:sp>
    <dsp:sp modelId="{5C3F5A27-64DE-4768-9951-6E8C0DBE2C6E}">
      <dsp:nvSpPr>
        <dsp:cNvPr id="0" name=""/>
        <dsp:cNvSpPr/>
      </dsp:nvSpPr>
      <dsp:spPr>
        <a:xfrm>
          <a:off x="5590907" y="445489"/>
          <a:ext cx="2539866" cy="152391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• Microsoft Forms questionnaire</a:t>
          </a:r>
          <a:endParaRPr lang="en-US" sz="2900" kern="1200"/>
        </a:p>
      </dsp:txBody>
      <dsp:txXfrm>
        <a:off x="5590907" y="445489"/>
        <a:ext cx="2539866" cy="1523919"/>
      </dsp:txXfrm>
    </dsp:sp>
    <dsp:sp modelId="{7006FA28-2CB9-478B-8C01-2C06694F0B0A}">
      <dsp:nvSpPr>
        <dsp:cNvPr id="0" name=""/>
        <dsp:cNvSpPr/>
      </dsp:nvSpPr>
      <dsp:spPr>
        <a:xfrm>
          <a:off x="8384760" y="445489"/>
          <a:ext cx="2539866" cy="152391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• 12 targeted questions</a:t>
          </a:r>
          <a:endParaRPr lang="en-US" sz="2900" kern="1200"/>
        </a:p>
      </dsp:txBody>
      <dsp:txXfrm>
        <a:off x="8384760" y="445489"/>
        <a:ext cx="2539866" cy="1523919"/>
      </dsp:txXfrm>
    </dsp:sp>
    <dsp:sp modelId="{624C302D-0D76-4B1B-A6E7-C3C007EDEEDC}">
      <dsp:nvSpPr>
        <dsp:cNvPr id="0" name=""/>
        <dsp:cNvSpPr/>
      </dsp:nvSpPr>
      <dsp:spPr>
        <a:xfrm>
          <a:off x="1400128" y="2223395"/>
          <a:ext cx="2539866" cy="152391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• Student &amp; professional demographics</a:t>
          </a:r>
          <a:endParaRPr lang="en-US" sz="2900" kern="1200"/>
        </a:p>
      </dsp:txBody>
      <dsp:txXfrm>
        <a:off x="1400128" y="2223395"/>
        <a:ext cx="2539866" cy="1523919"/>
      </dsp:txXfrm>
    </dsp:sp>
    <dsp:sp modelId="{6652472A-64AF-4D64-BB21-12E071866C72}">
      <dsp:nvSpPr>
        <dsp:cNvPr id="0" name=""/>
        <dsp:cNvSpPr/>
      </dsp:nvSpPr>
      <dsp:spPr>
        <a:xfrm>
          <a:off x="4193981" y="2223395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• Age range: 18-40 years</a:t>
          </a:r>
          <a:endParaRPr lang="en-US" sz="2900" kern="1200"/>
        </a:p>
      </dsp:txBody>
      <dsp:txXfrm>
        <a:off x="4193981" y="2223395"/>
        <a:ext cx="2539866" cy="1523919"/>
      </dsp:txXfrm>
    </dsp:sp>
    <dsp:sp modelId="{9781B252-956B-4095-95AE-A7C977854A29}">
      <dsp:nvSpPr>
        <dsp:cNvPr id="0" name=""/>
        <dsp:cNvSpPr/>
      </dsp:nvSpPr>
      <dsp:spPr>
        <a:xfrm>
          <a:off x="6987834" y="2223395"/>
          <a:ext cx="2539866" cy="152391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• Data-Driven Decision Making</a:t>
          </a:r>
          <a:endParaRPr lang="en-US" sz="2900" kern="1200"/>
        </a:p>
      </dsp:txBody>
      <dsp:txXfrm>
        <a:off x="6987834" y="2223395"/>
        <a:ext cx="2539866" cy="15239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8F08D7-AE05-468B-9D3B-25C8FA953B0D}">
      <dsp:nvSpPr>
        <dsp:cNvPr id="0" name=""/>
        <dsp:cNvSpPr/>
      </dsp:nvSpPr>
      <dsp:spPr>
        <a:xfrm>
          <a:off x="2669704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4480" y="577453"/>
        <a:ext cx="22113" cy="4422"/>
      </dsp:txXfrm>
    </dsp:sp>
    <dsp:sp modelId="{4476A46A-453A-417D-9D18-80D93ED7FBE1}">
      <dsp:nvSpPr>
        <dsp:cNvPr id="0" name=""/>
        <dsp:cNvSpPr/>
      </dsp:nvSpPr>
      <dsp:spPr>
        <a:xfrm>
          <a:off x="748607" y="2795"/>
          <a:ext cx="1922896" cy="115373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1. British Street Food Association (2024)</a:t>
          </a:r>
          <a:endParaRPr lang="en-US" sz="1700" kern="1200"/>
        </a:p>
      </dsp:txBody>
      <dsp:txXfrm>
        <a:off x="748607" y="2795"/>
        <a:ext cx="1922896" cy="1153737"/>
      </dsp:txXfrm>
    </dsp:sp>
    <dsp:sp modelId="{90A32EA7-17A7-4290-B2C5-3F677AD8D959}">
      <dsp:nvSpPr>
        <dsp:cNvPr id="0" name=""/>
        <dsp:cNvSpPr/>
      </dsp:nvSpPr>
      <dsp:spPr>
        <a:xfrm>
          <a:off x="5034866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643" y="577453"/>
        <a:ext cx="22113" cy="4422"/>
      </dsp:txXfrm>
    </dsp:sp>
    <dsp:sp modelId="{A2EF33B2-477C-45DE-8510-F5C6773B22F6}">
      <dsp:nvSpPr>
        <dsp:cNvPr id="0" name=""/>
        <dsp:cNvSpPr/>
      </dsp:nvSpPr>
      <dsp:spPr>
        <a:xfrm>
          <a:off x="3113770" y="2795"/>
          <a:ext cx="1922896" cy="1153737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2. Kotler, P. et al. (2023) Marketing Management</a:t>
          </a:r>
          <a:endParaRPr lang="en-US" sz="1700" kern="1200"/>
        </a:p>
      </dsp:txBody>
      <dsp:txXfrm>
        <a:off x="3113770" y="2795"/>
        <a:ext cx="1922896" cy="1153737"/>
      </dsp:txXfrm>
    </dsp:sp>
    <dsp:sp modelId="{FBF94AA9-87FB-4180-862C-07B604F4B84C}">
      <dsp:nvSpPr>
        <dsp:cNvPr id="0" name=""/>
        <dsp:cNvSpPr/>
      </dsp:nvSpPr>
      <dsp:spPr>
        <a:xfrm>
          <a:off x="7400029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94806" y="577453"/>
        <a:ext cx="22113" cy="4422"/>
      </dsp:txXfrm>
    </dsp:sp>
    <dsp:sp modelId="{C7D4C58C-BA99-4B79-B0FD-CED4A266098A}">
      <dsp:nvSpPr>
        <dsp:cNvPr id="0" name=""/>
        <dsp:cNvSpPr/>
      </dsp:nvSpPr>
      <dsp:spPr>
        <a:xfrm>
          <a:off x="5478933" y="2795"/>
          <a:ext cx="1922896" cy="1153737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3. Smith, J. &amp; Brown, A. (2024) Food Truck Research</a:t>
          </a:r>
          <a:endParaRPr lang="en-US" sz="1700" kern="1200"/>
        </a:p>
      </dsp:txBody>
      <dsp:txXfrm>
        <a:off x="5478933" y="2795"/>
        <a:ext cx="1922896" cy="1153737"/>
      </dsp:txXfrm>
    </dsp:sp>
    <dsp:sp modelId="{82ABC786-3F9A-4F8B-81DF-C033EE478FDD}">
      <dsp:nvSpPr>
        <dsp:cNvPr id="0" name=""/>
        <dsp:cNvSpPr/>
      </dsp:nvSpPr>
      <dsp:spPr>
        <a:xfrm>
          <a:off x="1710055" y="1154733"/>
          <a:ext cx="7095488" cy="411666"/>
        </a:xfrm>
        <a:custGeom>
          <a:avLst/>
          <a:gdLst/>
          <a:ahLst/>
          <a:cxnLst/>
          <a:rect l="0" t="0" r="0" b="0"/>
          <a:pathLst>
            <a:path>
              <a:moveTo>
                <a:pt x="7095488" y="0"/>
              </a:moveTo>
              <a:lnTo>
                <a:pt x="7095488" y="222933"/>
              </a:lnTo>
              <a:lnTo>
                <a:pt x="0" y="222933"/>
              </a:lnTo>
              <a:lnTo>
                <a:pt x="0" y="411666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0068" y="1358355"/>
        <a:ext cx="355462" cy="4422"/>
      </dsp:txXfrm>
    </dsp:sp>
    <dsp:sp modelId="{1763B0E6-C18F-40E3-AF8A-8D2B3E7D2D5A}">
      <dsp:nvSpPr>
        <dsp:cNvPr id="0" name=""/>
        <dsp:cNvSpPr/>
      </dsp:nvSpPr>
      <dsp:spPr>
        <a:xfrm>
          <a:off x="7844095" y="2795"/>
          <a:ext cx="1922896" cy="115373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4. Mintel (2024) UK Fast Food Report</a:t>
          </a:r>
          <a:endParaRPr lang="en-US" sz="1700" kern="1200"/>
        </a:p>
      </dsp:txBody>
      <dsp:txXfrm>
        <a:off x="7844095" y="2795"/>
        <a:ext cx="1922896" cy="1153737"/>
      </dsp:txXfrm>
    </dsp:sp>
    <dsp:sp modelId="{0587A023-4FAC-4AFC-B8E3-83663F9719F5}">
      <dsp:nvSpPr>
        <dsp:cNvPr id="0" name=""/>
        <dsp:cNvSpPr/>
      </dsp:nvSpPr>
      <dsp:spPr>
        <a:xfrm>
          <a:off x="2669704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4480" y="2173457"/>
        <a:ext cx="22113" cy="4422"/>
      </dsp:txXfrm>
    </dsp:sp>
    <dsp:sp modelId="{1AE7E37B-A222-4C2E-ABAF-EEAB18D1E069}">
      <dsp:nvSpPr>
        <dsp:cNvPr id="0" name=""/>
        <dsp:cNvSpPr/>
      </dsp:nvSpPr>
      <dsp:spPr>
        <a:xfrm>
          <a:off x="748607" y="1598800"/>
          <a:ext cx="1922896" cy="115373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5. Office for National Statistics (2024)</a:t>
          </a:r>
          <a:endParaRPr lang="en-US" sz="1700" kern="1200"/>
        </a:p>
      </dsp:txBody>
      <dsp:txXfrm>
        <a:off x="748607" y="1598800"/>
        <a:ext cx="1922896" cy="1153737"/>
      </dsp:txXfrm>
    </dsp:sp>
    <dsp:sp modelId="{E5C6C08E-7B30-4683-BC5E-8B7F6F48D710}">
      <dsp:nvSpPr>
        <dsp:cNvPr id="0" name=""/>
        <dsp:cNvSpPr/>
      </dsp:nvSpPr>
      <dsp:spPr>
        <a:xfrm>
          <a:off x="5034866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643" y="2173457"/>
        <a:ext cx="22113" cy="4422"/>
      </dsp:txXfrm>
    </dsp:sp>
    <dsp:sp modelId="{4A0C0BDB-9B32-4986-A9BA-E928435800BB}">
      <dsp:nvSpPr>
        <dsp:cNvPr id="0" name=""/>
        <dsp:cNvSpPr/>
      </dsp:nvSpPr>
      <dsp:spPr>
        <a:xfrm>
          <a:off x="3113770" y="1598800"/>
          <a:ext cx="1922896" cy="115373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6. Google Analytics (2024) Mobile Trends</a:t>
          </a:r>
          <a:endParaRPr lang="en-US" sz="1700" kern="1200"/>
        </a:p>
      </dsp:txBody>
      <dsp:txXfrm>
        <a:off x="3113770" y="1598800"/>
        <a:ext cx="1922896" cy="1153737"/>
      </dsp:txXfrm>
    </dsp:sp>
    <dsp:sp modelId="{BD681031-CA3B-4850-92AD-F038A352EEE8}">
      <dsp:nvSpPr>
        <dsp:cNvPr id="0" name=""/>
        <dsp:cNvSpPr/>
      </dsp:nvSpPr>
      <dsp:spPr>
        <a:xfrm>
          <a:off x="7400029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94806" y="2173457"/>
        <a:ext cx="22113" cy="4422"/>
      </dsp:txXfrm>
    </dsp:sp>
    <dsp:sp modelId="{7CBF48C6-DF65-449B-8523-FB49B6BA72A2}">
      <dsp:nvSpPr>
        <dsp:cNvPr id="0" name=""/>
        <dsp:cNvSpPr/>
      </dsp:nvSpPr>
      <dsp:spPr>
        <a:xfrm>
          <a:off x="5478933" y="1598800"/>
          <a:ext cx="1922896" cy="1153737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7. Food Standards Agency (2024)</a:t>
          </a:r>
          <a:endParaRPr lang="en-US" sz="1700" kern="1200"/>
        </a:p>
      </dsp:txBody>
      <dsp:txXfrm>
        <a:off x="5478933" y="1598800"/>
        <a:ext cx="1922896" cy="1153737"/>
      </dsp:txXfrm>
    </dsp:sp>
    <dsp:sp modelId="{22035FDD-6FA5-4DE6-9D38-472B0A6C87DE}">
      <dsp:nvSpPr>
        <dsp:cNvPr id="0" name=""/>
        <dsp:cNvSpPr/>
      </dsp:nvSpPr>
      <dsp:spPr>
        <a:xfrm>
          <a:off x="1710055" y="2750737"/>
          <a:ext cx="7095488" cy="411666"/>
        </a:xfrm>
        <a:custGeom>
          <a:avLst/>
          <a:gdLst/>
          <a:ahLst/>
          <a:cxnLst/>
          <a:rect l="0" t="0" r="0" b="0"/>
          <a:pathLst>
            <a:path>
              <a:moveTo>
                <a:pt x="7095488" y="0"/>
              </a:moveTo>
              <a:lnTo>
                <a:pt x="7095488" y="222933"/>
              </a:lnTo>
              <a:lnTo>
                <a:pt x="0" y="222933"/>
              </a:lnTo>
              <a:lnTo>
                <a:pt x="0" y="411666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0068" y="2954359"/>
        <a:ext cx="355462" cy="4422"/>
      </dsp:txXfrm>
    </dsp:sp>
    <dsp:sp modelId="{39563725-0A56-4BFF-A134-84F026F1F87C}">
      <dsp:nvSpPr>
        <dsp:cNvPr id="0" name=""/>
        <dsp:cNvSpPr/>
      </dsp:nvSpPr>
      <dsp:spPr>
        <a:xfrm>
          <a:off x="7844095" y="1598800"/>
          <a:ext cx="1922896" cy="1153737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8. Microsoft (2024) Excel Guide</a:t>
          </a:r>
          <a:endParaRPr lang="en-US" sz="1700" kern="1200"/>
        </a:p>
      </dsp:txBody>
      <dsp:txXfrm>
        <a:off x="7844095" y="1598800"/>
        <a:ext cx="1922896" cy="1153737"/>
      </dsp:txXfrm>
    </dsp:sp>
    <dsp:sp modelId="{EDD3B94F-5A12-471A-9243-5C3768CAF5AE}">
      <dsp:nvSpPr>
        <dsp:cNvPr id="0" name=""/>
        <dsp:cNvSpPr/>
      </dsp:nvSpPr>
      <dsp:spPr>
        <a:xfrm>
          <a:off x="2669704" y="3725953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4480" y="3769461"/>
        <a:ext cx="22113" cy="4422"/>
      </dsp:txXfrm>
    </dsp:sp>
    <dsp:sp modelId="{A7F7A501-AE81-4B1A-B7D0-4EA2D3B86576}">
      <dsp:nvSpPr>
        <dsp:cNvPr id="0" name=""/>
        <dsp:cNvSpPr/>
      </dsp:nvSpPr>
      <dsp:spPr>
        <a:xfrm>
          <a:off x="748607" y="3194804"/>
          <a:ext cx="1922896" cy="115373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9. Jones, P. et al. (2023) Street Food Trends</a:t>
          </a:r>
          <a:endParaRPr lang="en-US" sz="1700" kern="1200"/>
        </a:p>
      </dsp:txBody>
      <dsp:txXfrm>
        <a:off x="748607" y="3194804"/>
        <a:ext cx="1922896" cy="1153737"/>
      </dsp:txXfrm>
    </dsp:sp>
    <dsp:sp modelId="{486F31E1-9BC7-4AC9-95CF-BAEC0B33456F}">
      <dsp:nvSpPr>
        <dsp:cNvPr id="0" name=""/>
        <dsp:cNvSpPr/>
      </dsp:nvSpPr>
      <dsp:spPr>
        <a:xfrm>
          <a:off x="3113770" y="3194804"/>
          <a:ext cx="1922896" cy="115373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10. McLaney, E. &amp; Atrill, P. (2024) Accounting</a:t>
          </a:r>
          <a:endParaRPr lang="en-US" sz="1700" kern="1200"/>
        </a:p>
      </dsp:txBody>
      <dsp:txXfrm>
        <a:off x="3113770" y="3194804"/>
        <a:ext cx="1922896" cy="11537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6.png"/><Relationship Id="rId4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urger and fries on a table&#10;&#10;AI-generated content may be incorrect.">
            <a:extLst>
              <a:ext uri="{FF2B5EF4-FFF2-40B4-BE49-F238E27FC236}">
                <a16:creationId xmlns:a16="http://schemas.microsoft.com/office/drawing/2014/main" id="{C093828E-A892-B3C7-2A8F-DFE12AECF6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48" r="30352"/>
          <a:stretch>
            <a:fillRect/>
          </a:stretch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923085-8998-1B05-6D36-6C80727BA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 fontScale="90000"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HANKO'S BURGER</a:t>
            </a:r>
            <a:br>
              <a:rPr lang="en-GB" sz="2400" dirty="0"/>
            </a:br>
            <a:br>
              <a:rPr lang="en-GB" sz="2400" dirty="0"/>
            </a:br>
            <a:endParaRPr lang="en-GB" sz="2400">
              <a:solidFill>
                <a:schemeClr val="bg1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F3DBA-6F93-2882-DEA0-0C7628DA96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From Data to Dinner Plate </a:t>
            </a:r>
          </a:p>
          <a:p>
            <a:r>
              <a:rPr lang="en-GB" dirty="0">
                <a:solidFill>
                  <a:schemeClr val="bg1"/>
                </a:solidFill>
              </a:rPr>
              <a:t>Market Research to Business Strategy </a:t>
            </a:r>
            <a:r>
              <a:rPr lang="en-GB" sz="1700" dirty="0">
                <a:solidFill>
                  <a:schemeClr val="bg1"/>
                </a:solidFill>
              </a:rPr>
              <a:t> </a:t>
            </a:r>
          </a:p>
          <a:p>
            <a:pPr marL="0" indent="0">
              <a:buNone/>
            </a:pPr>
            <a:endParaRPr lang="en-GB" sz="17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2165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C0B76D-155B-A707-AF99-93F4A9CEA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RESEARCH METHODOLOGY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FDA8AB5B-8111-80F4-15E9-ADE3F292F9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034208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19658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505010-2847-9F4D-1DDA-FCF654D56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anchor="b">
            <a:normAutofit/>
          </a:bodyPr>
          <a:lstStyle/>
          <a:p>
            <a:r>
              <a:rPr lang="en-GB" sz="3500">
                <a:solidFill>
                  <a:schemeClr val="bg1"/>
                </a:solidFill>
                <a:ea typeface="+mj-lt"/>
                <a:cs typeface="+mj-lt"/>
              </a:rPr>
              <a:t>KEY FINDING 1 - BURGER PREFERENCES</a:t>
            </a:r>
            <a:endParaRPr lang="en-US" sz="3500">
              <a:solidFill>
                <a:schemeClr val="bg1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C82EA6-89DA-5A77-A10D-CC35CE38A9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4586513" cy="364771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 dirty="0">
                <a:solidFill>
                  <a:schemeClr val="bg1"/>
                </a:solidFill>
                <a:ea typeface="+mn-lt"/>
                <a:cs typeface="+mn-lt"/>
              </a:rPr>
              <a:t>What Customers Want</a:t>
            </a:r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  <a:ea typeface="+mn-lt"/>
                <a:cs typeface="+mn-lt"/>
              </a:rPr>
              <a:t>BURGER PREFERENCES:</a:t>
            </a:r>
            <a:endParaRPr lang="en-GB" sz="1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bg1"/>
                </a:solidFill>
                <a:ea typeface="+mn-lt"/>
                <a:cs typeface="+mn-lt"/>
              </a:rPr>
              <a:t>• Beef: 61%</a:t>
            </a:r>
            <a:endParaRPr lang="en-GB" sz="1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• Chicken: 23%</a:t>
            </a:r>
            <a:endParaRPr lang="en-GB" sz="16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• Vegetarian: 11%</a:t>
            </a:r>
            <a:endParaRPr lang="en-GB" sz="16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• Vegan: 5%</a:t>
            </a:r>
            <a:endParaRPr lang="en-GB" sz="1600">
              <a:solidFill>
                <a:schemeClr val="bg1"/>
              </a:solidFill>
            </a:endParaRPr>
          </a:p>
          <a:p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GENDER INSIGHTS:</a:t>
            </a:r>
            <a:endParaRPr lang="en-GB" sz="16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• Male: 72% prefer beef</a:t>
            </a:r>
            <a:endParaRPr lang="en-GB" sz="16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• Female: Diverse preferences</a:t>
            </a:r>
            <a:endParaRPr lang="en-GB" sz="16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• Source: Primary survey data (Smith &amp; Brown, 2024)</a:t>
            </a:r>
            <a:endParaRPr lang="en-GB" sz="1600">
              <a:solidFill>
                <a:schemeClr val="bg1"/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group of sandwiches with sauce&#10;&#10;AI-generated content may be incorrect.">
            <a:extLst>
              <a:ext uri="{FF2B5EF4-FFF2-40B4-BE49-F238E27FC236}">
                <a16:creationId xmlns:a16="http://schemas.microsoft.com/office/drawing/2014/main" id="{C8B6E74C-30A4-48E2-5B36-5C8AFB2401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180" r="19666" b="-1"/>
          <a:stretch>
            <a:fillRect/>
          </a:stretch>
        </p:blipFill>
        <p:spPr>
          <a:xfrm>
            <a:off x="6525453" y="10"/>
            <a:ext cx="566654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03044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tack of gold coins&#10;&#10;AI-generated content may be incorrect.">
            <a:extLst>
              <a:ext uri="{FF2B5EF4-FFF2-40B4-BE49-F238E27FC236}">
                <a16:creationId xmlns:a16="http://schemas.microsoft.com/office/drawing/2014/main" id="{865F244B-3BA7-2AA1-AE0F-3D25CEC3F0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091" r="23289"/>
          <a:stretch>
            <a:fillRect/>
          </a:stretch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1470D9-22E5-D7EC-5CFB-E676A6A4EC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>
                <a:solidFill>
                  <a:schemeClr val="bg1"/>
                </a:solidFill>
                <a:ea typeface="+mj-lt"/>
                <a:cs typeface="+mj-lt"/>
              </a:rPr>
              <a:t>KEY FINDING 2 - PRICING STRATEGY</a:t>
            </a:r>
            <a:endParaRPr lang="en-US" sz="280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C794A0-388E-09BB-62ED-F988150F1B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267" y="2718054"/>
            <a:ext cx="3394733" cy="386986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Optimal Pricing Strategy</a:t>
            </a:r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PRICE SENSITIVITY:</a:t>
            </a:r>
            <a:endParaRPr lang="en-GB" sz="1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• £6-7: 43% (optimal range)</a:t>
            </a:r>
            <a:endParaRPr lang="en-GB" sz="1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• £5-6: 37%</a:t>
            </a:r>
            <a:endParaRPr lang="en-GB" sz="1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• £7-8: 15%</a:t>
            </a:r>
            <a:endParaRPr lang="en-GB" sz="16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DEMOGRAPHIC DIFFERENCES:</a:t>
            </a:r>
            <a:endParaRPr lang="en-GB" sz="1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• Students: £5-6 range</a:t>
            </a:r>
            <a:endParaRPr lang="en-GB" sz="1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• Professionals: £6-7 range</a:t>
            </a:r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POSITIONING: Between fast food &amp; restaurants</a:t>
            </a:r>
            <a:endParaRPr lang="en-GB" sz="1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03903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row of sandwiches on a table&#10;&#10;AI-generated content may be incorrect.">
            <a:extLst>
              <a:ext uri="{FF2B5EF4-FFF2-40B4-BE49-F238E27FC236}">
                <a16:creationId xmlns:a16="http://schemas.microsoft.com/office/drawing/2014/main" id="{1156964B-6BCF-EDC7-7700-0F60AA99D4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923" t="9091" r="11366"/>
          <a:stretch>
            <a:fillRect/>
          </a:stretch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957D5D-B7EA-6596-EF31-7870076EA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>
                <a:solidFill>
                  <a:schemeClr val="bg1"/>
                </a:solidFill>
                <a:ea typeface="+mj-lt"/>
                <a:cs typeface="+mj-lt"/>
              </a:rPr>
              <a:t>WEBSITE DEVELOPMENT</a:t>
            </a:r>
            <a:endParaRPr lang="en-US" sz="280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730CE-5ED2-17DF-1309-14D6E72663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267" y="2718054"/>
            <a:ext cx="3571428" cy="413491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Research-Informed Website</a:t>
            </a:r>
            <a:endParaRPr lang="en-GB" sz="180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HOMEPAGE FEATURES:</a:t>
            </a:r>
            <a:endParaRPr lang="en-GB" sz="18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• Prominent beef burger imagery</a:t>
            </a:r>
            <a:endParaRPr lang="en-GB" sz="18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• Weekly location schedule</a:t>
            </a:r>
            <a:endParaRPr lang="en-GB" sz="18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• Mobile-responsive design</a:t>
            </a:r>
            <a:endParaRPr lang="en-GB" sz="18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• MENU PAGE:</a:t>
            </a:r>
            <a:endParaRPr lang="en-GB" sz="18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• Tiered pricing structure</a:t>
            </a:r>
            <a:endParaRPr lang="en-GB" sz="18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• Diverse options for all</a:t>
            </a:r>
            <a:endParaRPr lang="en-GB" sz="180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SEO KEYWORDS:</a:t>
            </a:r>
            <a:endParaRPr lang="en-GB" sz="18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• "gourmet burger van"</a:t>
            </a:r>
            <a:endParaRPr lang="en-GB" sz="18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• "street food Newport"</a:t>
            </a:r>
            <a:endParaRPr lang="en-GB" sz="1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96916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A57EACD-61CA-4775-9551-2078FC0BC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31107" y="5203828"/>
            <a:ext cx="1861478" cy="1557272"/>
            <a:chOff x="9731107" y="5203828"/>
            <a:chExt cx="1861478" cy="1557272"/>
          </a:xfrm>
          <a:solidFill>
            <a:schemeClr val="bg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EA9CEFA-65DF-4773-AB16-4E0811348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203828"/>
              <a:ext cx="36465" cy="36221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A5B46568-197D-4462-A2AB-B32016E07D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203828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A310550-C5D3-4B44-A74F-CA522D3EA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4320944-CB85-404B-ACEB-4C621A2DE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F09ADAE-8ED7-4349-9F53-C9846B34AC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4A30888-D632-4303-AD63-F9F6425F6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5203828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494E026-3245-4E27-8FA4-B5E5039893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0980A2D-E8F8-4D53-96BD-549B6E43C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203828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9B2DDE9-70F9-46DE-A98D-A9E6A15B0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D6359C0-FED2-4F38-AF2C-D2CCB137C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731DFD6-7643-4367-B357-419597215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D5AD929-BDD1-4C17-B069-7F26DA2398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A89B223-AC6D-428A-ADA0-A8107F132C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55AE910-CDA0-467B-91F1-30022FC702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356051"/>
              <a:ext cx="36465" cy="36221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280BBB4-49D0-40C7-949B-CE40E918B3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356046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5A691FB-DA8E-4CB6-B2CB-43996A8A62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6ABC7EF-0297-4356-A5FE-85B70C226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E2A4C124-2BE2-47A7-88BD-0D0E70225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77B5782-F97B-49E6-B4CF-05080D43F7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356051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B45F28A-82A7-4E2A-AC1D-A9080F5F5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04D3904-C2B3-4481-9AD0-4F4B97BF79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356044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7E99BD2-8425-452F-BBC9-DA271A4D4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356044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6826B2E-CE5F-4751-AB16-2F5D38E0D5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356044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73D69C59-2023-4CEC-BA7C-5EE1834EC6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356044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CB90D7BC-1D4E-4E24-B1E4-700CFE90C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35604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9425F03-8DA8-4B30-8D52-0F823F557C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356046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5042418-2AFD-437C-BDFE-95057749D1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508030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F7247EC-FBD7-42B0-89E1-981401897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508030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C642B17A-8F41-4932-B0D0-CAA198A36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0BC09251-BDF7-47DB-8213-2FD24431C9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0F3F5D47-FD51-41B4-B385-72FB1B83FD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5FEDA36F-4DFB-4CF9-AFCB-DF2830797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5508030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74B82A4E-24F2-4AF9-ACD9-032004D5C7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948A1B0D-4A06-45BC-B4BC-CFC5300FB0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508025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5FAD49E-FD72-4576-A940-2428587BC1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50C5050F-FCF4-41AE-A014-DA0E79C9D0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C05C37E2-39BD-41F3-A48B-0D6656AFD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ADE8E63-21C2-4361-9759-81558A67F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BB2F91E-6261-407E-AB8B-BC2971C5E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508025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51B8D98F-3287-4463-9C66-4D5562880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660254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94B4DF75-5954-4360-BD08-C0F14F07B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660248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D9646D91-7334-4EF7-854E-31229C0EBD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6B52D0D3-BAB6-4E87-A7E3-042FE194E0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7C99FAD0-CAF0-416B-A5C2-BF67795C5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0E22E26C-C150-4D82-9949-7CBE6C6E3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660254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D072F62D-B9FA-4CBD-8427-DCDAE97240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4A5E7E19-8DF1-4E35-B975-14DB353C5C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660246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F29CC129-69D0-48B1-969C-406A8EC16C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0863A762-C2BE-4B7F-8F77-FB38598FD6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875ED5B7-A269-4716-8A91-60C4640BC4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B53D700F-89B5-47C3-88CF-F491CCA23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60B6165-C5E0-4495-B9AC-5D3FAA17C3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66025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72C06BE7-B255-49E8-AFD7-16EA0DEED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812233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A62BAA60-4FD3-4ED5-85B8-FA1AEBB543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81223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7D285C5F-B15D-4C99-876E-11EA0EDDB8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31D3315B-6CF6-4B8A-9AD6-15E8ED774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22316A1B-DF30-4B08-A25E-634088C3A8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13B9824C-F3A0-4BB5-BA2D-E7B2C8739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81223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74AA607-331A-4D12-9628-01D4184C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BC5FC238-AD32-4501-B2D5-55A3F14093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81223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92651C95-EE88-4D97-A4BD-842E093F04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DD800BB2-C68A-40A6-8CD4-A733BD0DBA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697780E-7DCF-4651-9953-FE1A7062C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6B417FEE-0006-405F-A3EF-741EC0C6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ED2CA75D-333A-4FC0-A35C-150218932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8122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71FE7FEB-856E-4B91-9524-7CB608A04D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964459"/>
              <a:ext cx="36465" cy="36221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B815A820-71A2-4F06-909A-802956FCD9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964453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4135222E-6463-4F37-A52D-8E5F48B17D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34C684AC-F7CB-4096-BD97-E024A2203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2AEB483C-20AB-4095-912D-AB52A7C32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2D1625C5-4D6F-4AF0-8F52-3E430AD86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964459"/>
              <a:ext cx="36221" cy="36221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BE6AC22C-25A4-400A-8E40-0DA9119C5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B4586291-7B87-4844-A3C7-1B10E7070A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964451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7E6C849B-AC63-4611-9425-9677632806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96445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D3DD2AB7-F94D-4A1E-8D17-3A8418C7D8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96445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99CE3DE-A5D3-4CBC-9771-BA0D4A71C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96445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F51F4BCD-DCFB-49C5-AA53-912A2644D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9644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217BD47A-2F24-467E-A016-650656A35B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964453"/>
              <a:ext cx="36218" cy="36221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60F5B69-D34A-4A38-AC4F-E04BB730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116440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36D5DFC6-ED6D-4E93-BBFD-32876861C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116440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046009FB-3E9E-46F5-9DC9-B225C7B7D6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E10C4A9D-1BAD-4C1A-B643-39CEA7C56A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B3786231-B3C8-45C0-AB76-F0F35D7E1D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8E05DBD8-3FC9-47DE-88E7-849A2BE28C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6116440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F8B45623-D400-48AE-99CB-C50EF8208C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650817F4-286D-4A64-A707-3199641184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6116435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CE2CBB23-BC03-4233-B66D-F3E1BC3612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611643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45B057C8-A242-41ED-B0DB-78B245C078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611643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9CB4C1C0-5F41-4E24-A7CD-AFB1DE7B3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61164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9153209C-5637-4CEC-AB94-73A0EA2C7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611643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F7A55A31-FEC9-482A-B837-9658289139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93BA94A3-F00C-4D17-9254-A955E4414F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268419"/>
              <a:ext cx="36465" cy="36219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9A2902DE-23EF-49CE-A669-B9096A9D4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268419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35780746-7CB1-459B-ACF8-EE4C8FA2DA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6EC72100-CCC7-485B-AB73-AFE6263C2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90330226-7157-4C26-8B12-849E7E40B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F6FC5CE2-A4E9-48A9-A687-9D3CBDF2C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6268419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971F8A61-039C-4875-ABD2-DDAD0AF611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5E9C48D7-E617-453A-95A7-4CBADCB709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268419"/>
              <a:ext cx="36221" cy="36219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6028847A-3236-456C-ABCA-F17FACC740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68F10DA-E024-4DFF-B71A-284CE37839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5D1258F2-08D2-4674-BB2B-00DA3F0541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1CA4E673-ADD3-4C6A-B67D-077CD7F76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E8412C5A-7E5C-437B-A36E-FD4ADC57E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57" y="6268417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B56AC8FA-ED34-4749-9A15-E878B4088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420645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EE8845F-6312-4CB4-8345-10FAA6E91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420645"/>
              <a:ext cx="36221" cy="36221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B6649974-BABE-465B-934C-798CD398A3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A2E8120-B8AC-4058-AB81-44A99CF53A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EB3ACBEF-904A-4B73-A8B1-3A62AC125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F80CD75B-0C3D-4186-B1D8-E58A7580E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6420645"/>
              <a:ext cx="36221" cy="36221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C17D40FB-488F-4EFD-9019-8E5802A73E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7089A9FA-C815-459B-8D43-862AC2805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42065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CA360E5B-3ABC-46DD-9DFE-5D8D1D4D21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42066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DBCC9121-E8F5-49AE-869E-1245398D1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42066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B190A7C8-B00C-4DCB-929A-328811039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42066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BC02C4-69CC-4293-9249-E28D9F2C5A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42067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C4748328-B03B-4EDD-96F0-DAF652720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57" y="6420679"/>
              <a:ext cx="36218" cy="36221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17E29EF6-5C38-4836-AE46-64215DD78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572627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333BC27D-A755-4489-B73A-5B0EA4BDD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572627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E018ADBF-7412-4D0F-BC0F-8710DB9A4D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370D54CD-D372-4C7F-B2AC-AB600FE52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9BB9398E-F21C-4918-8C5A-90735B80B3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4A7E3180-5F52-4B48-B3BD-F02177C4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6572627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B657DEC7-1A91-41CA-B3FD-593EFF9427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1F66DBED-0EF0-4BC7-A733-8CEB9301F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572658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327BC7E2-BB50-457E-8D53-CBADC3D0A8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2E5B2F2A-FBC8-42A5-9305-B5C98A24D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67BC862E-B59F-4BFB-A777-05409E727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3FB1571-92E7-4829-BCCD-7DCB0FE981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57265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E4F917C1-A8BC-4A0E-AE36-F9D0BE981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57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76F8931C-3AC8-4029-B30C-5361BFBCAE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07" y="6724848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076E87F7-1BC0-472D-B19E-FFB4942471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3" y="6724848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465149F4-5FFD-4DA3-B387-25DDFF149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2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CC143A2-5B71-45E0-A5DC-1AE44CF27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A29C66E6-99F1-4166-B11B-8C47DD3103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7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D782C24-70D1-4DF0-A631-9FA264292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0" y="6724848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204EA4D6-FB90-4EE9-9C94-FACE6D79A1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F71E17C7-CF11-4295-85DA-5237670B3A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724881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73AF0AFB-AF22-44B2-B981-AF6098F19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EC7A3631-6B95-4E40-89A4-0DC231A1A2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E320EDD3-FA1E-4F06-B5E6-86BA66BFFF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25CB6263-11E9-4CF8-B171-7C627720C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19FB7707-C4F1-4107-A1AA-C702870A5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67" y="6724876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27F3B0-65D9-0271-29A2-716F329F5B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6992" y="1202026"/>
            <a:ext cx="4030132" cy="4406508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  <a:ea typeface="+mj-lt"/>
                <a:cs typeface="+mj-lt"/>
              </a:rPr>
              <a:t>MARKETING MATERIALS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69EFEA-8012-54CA-7EF5-5CB069DA3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228" y="1246522"/>
            <a:ext cx="5217173" cy="494768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Canva Marketing Designs, Webador.</a:t>
            </a:r>
            <a:endParaRPr lang="en-GB" sz="1800" dirty="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FLYER:</a:t>
            </a:r>
            <a:endParaRPr lang="en-GB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• Beef burger focus</a:t>
            </a:r>
            <a:endParaRPr lang="en-GB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• £6.50 price point</a:t>
            </a:r>
            <a:endParaRPr lang="en-GB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• Location schedule</a:t>
            </a:r>
            <a:endParaRPr lang="en-GB" sz="1800" dirty="0">
              <a:solidFill>
                <a:schemeClr val="bg1"/>
              </a:solidFill>
            </a:endParaRPr>
          </a:p>
          <a:p>
            <a:endParaRPr lang="en-GB" sz="1800" dirty="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BUSINESS CARDS:</a:t>
            </a:r>
            <a:endParaRPr lang="en-GB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• QR code to website</a:t>
            </a:r>
            <a:endParaRPr lang="en-GB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• Social media handles</a:t>
            </a:r>
            <a:endParaRPr lang="en-GB" sz="1800" dirty="0">
              <a:solidFill>
                <a:schemeClr val="bg1"/>
              </a:solidFill>
            </a:endParaRPr>
          </a:p>
          <a:p>
            <a:endParaRPr lang="en-GB" sz="1800" dirty="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SOCIAL MEDIA:</a:t>
            </a:r>
            <a:endParaRPr lang="en-GB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• Daily location updates</a:t>
            </a:r>
            <a:endParaRPr lang="en-GB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• Food photography</a:t>
            </a:r>
            <a:endParaRPr lang="en-GB" sz="1800">
              <a:solidFill>
                <a:schemeClr val="bg1"/>
              </a:solidFill>
            </a:endParaRPr>
          </a:p>
        </p:txBody>
      </p:sp>
      <p:grpSp>
        <p:nvGrpSpPr>
          <p:cNvPr id="155" name="Graphic 190">
            <a:extLst>
              <a:ext uri="{FF2B5EF4-FFF2-40B4-BE49-F238E27FC236}">
                <a16:creationId xmlns:a16="http://schemas.microsoft.com/office/drawing/2014/main" id="{55A100E1-E66E-4ED2-A56A-F7A819228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91531" y="725954"/>
            <a:ext cx="1598829" cy="531293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4AB9672F-EB60-4C69-965D-C7AD5217C2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47B9190C-E3A6-476A-9BBD-79CC3E7A0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59" name="Graphic 212">
            <a:extLst>
              <a:ext uri="{FF2B5EF4-FFF2-40B4-BE49-F238E27FC236}">
                <a16:creationId xmlns:a16="http://schemas.microsoft.com/office/drawing/2014/main" id="{CAB9AD4F-A248-4D49-8779-CE40E64C0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1258" y="315927"/>
            <a:ext cx="932200" cy="932200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61" name="Graphic 212">
            <a:extLst>
              <a:ext uri="{FF2B5EF4-FFF2-40B4-BE49-F238E27FC236}">
                <a16:creationId xmlns:a16="http://schemas.microsoft.com/office/drawing/2014/main" id="{3D4C1981-3D8B-446C-BFAE-E7EE5CF2DD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1258" y="315927"/>
            <a:ext cx="932200" cy="932200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37218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A857B9-6F14-9C38-1261-95AE6894C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FINANCIAL VIABILITY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506149-BCC9-C063-1442-1D602A0C23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Financial Projections</a:t>
            </a:r>
            <a:endParaRPr lang="en-GB" sz="2000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• REVENUE GROWTH:</a:t>
            </a:r>
            <a:endParaRPr lang="en-GB" sz="2000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• Month 1: £6,435</a:t>
            </a:r>
            <a:endParaRPr lang="en-GB" sz="2000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• Month 6: £10,725</a:t>
            </a:r>
            <a:endParaRPr lang="en-GB" sz="2000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• Month 12: £13,943</a:t>
            </a:r>
            <a:endParaRPr lang="en-GB" sz="2000"/>
          </a:p>
          <a:p>
            <a:endParaRPr lang="en-GB" sz="2000"/>
          </a:p>
          <a:p>
            <a:r>
              <a:rPr lang="en-GB" sz="2000">
                <a:ea typeface="+mn-lt"/>
                <a:cs typeface="+mn-lt"/>
              </a:rPr>
              <a:t>KEY METRICS:</a:t>
            </a:r>
            <a:endParaRPr lang="en-GB" sz="2000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• Gross margin: 65%</a:t>
            </a:r>
            <a:endParaRPr lang="en-GB" sz="2000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• Net margin: 31%</a:t>
            </a:r>
            <a:endParaRPr lang="en-GB" sz="2000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• Break-even: Month 1</a:t>
            </a:r>
            <a:endParaRPr lang="en-GB" sz="2000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• Capital recovery: Month 8</a:t>
            </a:r>
            <a:endParaRPr lang="en-GB" sz="2000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• Built in Excel with formulas</a:t>
            </a:r>
            <a:endParaRPr lang="en-GB" sz="2000"/>
          </a:p>
        </p:txBody>
      </p:sp>
      <p:pic>
        <p:nvPicPr>
          <p:cNvPr id="5" name="Picture 4" descr="A person holding coins in their hands&#10;&#10;AI-generated content may be incorrect.">
            <a:extLst>
              <a:ext uri="{FF2B5EF4-FFF2-40B4-BE49-F238E27FC236}">
                <a16:creationId xmlns:a16="http://schemas.microsoft.com/office/drawing/2014/main" id="{1180A9D9-3457-F32F-F44A-6EC913FE28B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017" r="41247" b="-1"/>
          <a:stretch>
            <a:fillRect/>
          </a:stretch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7589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6AD3C-D4B2-C9D1-9DAC-95D374D33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VIDEO ADVERTISEMENT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66DEC-4555-6152-21AF-00A85E9FE8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Welcome to Hanko's Burger Advertisement video </a:t>
            </a:r>
          </a:p>
        </p:txBody>
      </p:sp>
      <p:pic>
        <p:nvPicPr>
          <p:cNvPr id="4" name="Untitled design">
            <a:hlinkClick r:id="" action="ppaction://media"/>
            <a:extLst>
              <a:ext uri="{FF2B5EF4-FFF2-40B4-BE49-F238E27FC236}">
                <a16:creationId xmlns:a16="http://schemas.microsoft.com/office/drawing/2014/main" id="{18115B02-63E8-99C7-1826-74B2460AA5B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09113" y="-153505"/>
            <a:ext cx="3878470" cy="2350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143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38F5530-DA31-4B62-8DF9-56A1A3B6B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AEFAF95-013F-4375-AAF4-033AC93F5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8735E28-7236-42D8-A5E1-A0F302FE8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3642881-D4B2-4CC2-A287-0FA0006F3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01C50C6-CC43-4D9E-B2AB-F373712E4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6E7187D-0938-461D-BFC5-89EEF3506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34C951A-9754-438B-9D57-E6B93B6E4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FCCC8FCE-0563-4147-B2A2-7C81702EB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5E68FC26-41A9-4C82-BE7F-E9344CDC4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FBB336D1-2562-4680-B29B-E22C603C0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9EED3885-4010-4FBE-A045-DC59CAE78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3D74F45-ED22-46E8-8A8C-85550ED981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7F675583-78ED-4BEC-8424-37068227E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9BD9726-207D-4725-AA6E-5147080D5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B1A43941-4783-4A0B-9385-1952F9F89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B4806F9C-3233-4FC3-B300-D5AA58A5C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0E3F9FC-BB7B-433D-8A4F-1BCFA582E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1406F394-9D6F-4986-A3AF-6EF16DEDE6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4F98CF1-0C8F-435D-846B-D3C506378F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781ACDD-4A0F-4369-A468-3FEC355F8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BB34D61-E762-4862-9DA8-702D97A362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2E27BD6-FB15-0463-509F-C18D92968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0936"/>
            <a:ext cx="5465064" cy="5626947"/>
          </a:xfrm>
          <a:noFill/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  <a:ea typeface="+mj-lt"/>
                <a:cs typeface="+mj-lt"/>
              </a:rPr>
              <a:t>SKILLS DEVELOPMENT</a:t>
            </a:r>
            <a:endParaRPr lang="en-US" sz="48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3FEFF0-6466-CE3F-30C8-107205384C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2152" y="630936"/>
            <a:ext cx="4978592" cy="56269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b="1">
                <a:solidFill>
                  <a:schemeClr val="bg1"/>
                </a:solidFill>
                <a:ea typeface="+mn-lt"/>
                <a:cs typeface="+mn-lt"/>
              </a:rPr>
              <a:t>Reflection &amp; Learning</a:t>
            </a:r>
            <a:endParaRPr lang="en-GB" sz="1800" b="1">
              <a:solidFill>
                <a:schemeClr val="bg1"/>
              </a:solidFill>
            </a:endParaRPr>
          </a:p>
          <a:p>
            <a:r>
              <a:rPr lang="en-GB" sz="1800" b="1">
                <a:solidFill>
                  <a:schemeClr val="bg1"/>
                </a:solidFill>
                <a:ea typeface="+mn-lt"/>
                <a:cs typeface="+mn-lt"/>
              </a:rPr>
              <a:t>SKILLS DEVELOPED:</a:t>
            </a:r>
            <a:endParaRPr lang="en-GB" sz="1800" b="1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✓ Market research analysis</a:t>
            </a:r>
            <a:endParaRPr lang="en-GB" sz="180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✓ Digital content creation</a:t>
            </a:r>
            <a:endParaRPr lang="en-GB" sz="180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✓ Financial </a:t>
            </a:r>
            <a:r>
              <a:rPr lang="en-GB" sz="1800" err="1">
                <a:solidFill>
                  <a:schemeClr val="bg1"/>
                </a:solidFill>
                <a:ea typeface="+mn-lt"/>
                <a:cs typeface="+mn-lt"/>
              </a:rPr>
              <a:t>modeling</a:t>
            </a: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 in Excel</a:t>
            </a:r>
            <a:endParaRPr lang="en-GB" sz="180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✓ Website development</a:t>
            </a:r>
            <a:endParaRPr lang="en-GB" sz="180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✓ Video production</a:t>
            </a:r>
            <a:endParaRPr lang="en-GB" sz="1800">
              <a:solidFill>
                <a:schemeClr val="bg1"/>
              </a:solidFill>
            </a:endParaRPr>
          </a:p>
          <a:p>
            <a:r>
              <a:rPr lang="en-GB" sz="1800" b="1">
                <a:solidFill>
                  <a:schemeClr val="bg1"/>
                </a:solidFill>
                <a:ea typeface="+mn-lt"/>
                <a:cs typeface="+mn-lt"/>
              </a:rPr>
              <a:t>KEY LESSONS:</a:t>
            </a:r>
            <a:endParaRPr lang="en-GB" sz="1800" b="1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• Data beats assumptions</a:t>
            </a:r>
            <a:endParaRPr lang="en-GB" sz="18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• Digital tools enable testing</a:t>
            </a:r>
            <a:endParaRPr lang="en-GB" sz="18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• Customer insights drive strategy</a:t>
            </a:r>
            <a:endParaRPr lang="en-GB" sz="1800">
              <a:solidFill>
                <a:schemeClr val="bg1"/>
              </a:solidFill>
            </a:endParaRPr>
          </a:p>
          <a:p>
            <a:r>
              <a:rPr lang="en-GB" sz="1800" b="1">
                <a:solidFill>
                  <a:schemeClr val="bg1"/>
                </a:solidFill>
                <a:ea typeface="+mn-lt"/>
                <a:cs typeface="+mn-lt"/>
              </a:rPr>
              <a:t>AREAS FOR GROWTH:</a:t>
            </a:r>
            <a:endParaRPr lang="en-GB" sz="1800" b="1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• Advanced social media ads</a:t>
            </a:r>
            <a:endParaRPr lang="en-GB" sz="18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• Data analytics</a:t>
            </a:r>
            <a:endParaRPr lang="en-GB" sz="18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• Business scaling</a:t>
            </a:r>
            <a:endParaRPr lang="en-GB" sz="1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43897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0D6772-5550-42D5-B8BC-CDE283656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7DB0DD1-0F30-4B7E-A6DC-3DDA7D5B35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FDE8C2-11B1-515D-9AA3-EFDFC28772C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6250" b="6250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8AE5919-4B0A-AA41-52BB-B1BEF74AE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671569"/>
            <a:ext cx="4155825" cy="4072044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  <a:ea typeface="+mj-lt"/>
                <a:cs typeface="+mj-lt"/>
              </a:rPr>
              <a:t>CONCLUSION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F8630F-D8CD-D342-80C3-AC3B07E62A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6551" y="1671569"/>
            <a:ext cx="6167248" cy="40720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>
                <a:solidFill>
                  <a:srgbClr val="FFFFFF"/>
                </a:solidFill>
                <a:ea typeface="+mn-lt"/>
                <a:cs typeface="+mn-lt"/>
              </a:rPr>
              <a:t>HANKO'S BURGER</a:t>
            </a:r>
            <a:endParaRPr lang="en-GB" sz="2400">
              <a:solidFill>
                <a:srgbClr val="FFFFFF"/>
              </a:solidFill>
            </a:endParaRPr>
          </a:p>
          <a:p>
            <a:r>
              <a:rPr lang="en-GB" sz="2400">
                <a:solidFill>
                  <a:srgbClr val="FFFFFF"/>
                </a:solidFill>
                <a:ea typeface="+mn-lt"/>
                <a:cs typeface="+mn-lt"/>
              </a:rPr>
              <a:t>Key Success Factors</a:t>
            </a:r>
            <a:endParaRPr lang="en-GB" sz="2400">
              <a:solidFill>
                <a:srgbClr val="FFFFFF"/>
              </a:solidFill>
            </a:endParaRPr>
          </a:p>
          <a:p>
            <a:r>
              <a:rPr lang="en-GB" sz="2400">
                <a:solidFill>
                  <a:srgbClr val="FFFFFF"/>
                </a:solidFill>
                <a:ea typeface="+mn-lt"/>
                <a:cs typeface="+mn-lt"/>
              </a:rPr>
              <a:t>✓ Research-validated model</a:t>
            </a:r>
            <a:endParaRPr lang="en-GB" sz="2400">
              <a:solidFill>
                <a:srgbClr val="FFFFFF"/>
              </a:solidFill>
            </a:endParaRPr>
          </a:p>
          <a:p>
            <a:r>
              <a:rPr lang="en-GB" sz="2400">
                <a:solidFill>
                  <a:srgbClr val="FFFFFF"/>
                </a:solidFill>
                <a:ea typeface="+mn-lt"/>
                <a:cs typeface="+mn-lt"/>
              </a:rPr>
              <a:t>✓ Digital-first approach</a:t>
            </a:r>
            <a:endParaRPr lang="en-GB" sz="2400">
              <a:solidFill>
                <a:srgbClr val="FFFFFF"/>
              </a:solidFill>
            </a:endParaRPr>
          </a:p>
          <a:p>
            <a:r>
              <a:rPr lang="en-GB" sz="2400">
                <a:solidFill>
                  <a:srgbClr val="FFFFFF"/>
                </a:solidFill>
                <a:ea typeface="+mn-lt"/>
                <a:cs typeface="+mn-lt"/>
              </a:rPr>
              <a:t>✓ Quality positioning</a:t>
            </a:r>
            <a:endParaRPr lang="en-GB" sz="2400">
              <a:solidFill>
                <a:srgbClr val="FFFFFF"/>
              </a:solidFill>
            </a:endParaRPr>
          </a:p>
          <a:p>
            <a:r>
              <a:rPr lang="en-GB" sz="2400">
                <a:solidFill>
                  <a:srgbClr val="FFFFFF"/>
                </a:solidFill>
                <a:ea typeface="+mn-lt"/>
                <a:cs typeface="+mn-lt"/>
              </a:rPr>
              <a:t>✓ Mobile flexibility</a:t>
            </a:r>
            <a:endParaRPr lang="en-GB" sz="2400">
              <a:solidFill>
                <a:srgbClr val="FFFFFF"/>
              </a:solidFill>
            </a:endParaRPr>
          </a:p>
          <a:p>
            <a:r>
              <a:rPr lang="en-GB" sz="2400">
                <a:solidFill>
                  <a:srgbClr val="FFFFFF"/>
                </a:solidFill>
                <a:ea typeface="+mn-lt"/>
                <a:cs typeface="+mn-lt"/>
              </a:rPr>
              <a:t>✓ Strong financials</a:t>
            </a:r>
            <a:endParaRPr lang="en-GB" sz="2400">
              <a:solidFill>
                <a:srgbClr val="FFFFFF"/>
              </a:solidFill>
            </a:endParaRPr>
          </a:p>
          <a:p>
            <a:r>
              <a:rPr lang="en-GB" sz="2400">
                <a:solidFill>
                  <a:srgbClr val="FFFFFF"/>
                </a:solidFill>
                <a:ea typeface="+mn-lt"/>
                <a:cs typeface="+mn-lt"/>
              </a:rPr>
              <a:t>Thank You</a:t>
            </a:r>
          </a:p>
          <a:p>
            <a:endParaRPr lang="en-GB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2673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6194A8C-D4C0-4D79-36BC-6AD90FB223B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1535" r="9085" b="1173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0A5A79-6E77-5550-F22C-B5BCA22F99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REFERENCES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C1760D69-174F-83FD-83FA-BF6C1E733F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617753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507902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HANKO'S BURGER  </vt:lpstr>
      <vt:lpstr>RESEARCH METHODOLOGY</vt:lpstr>
      <vt:lpstr>KEY FINDING 1 - BURGER PREFERENCES</vt:lpstr>
      <vt:lpstr>KEY FINDING 2 - PRICING STRATEGY</vt:lpstr>
      <vt:lpstr>WEBSITE DEVELOPMENT</vt:lpstr>
      <vt:lpstr>MARKETING MATERIALS</vt:lpstr>
      <vt:lpstr>FINANCIAL VIABILITY</vt:lpstr>
      <vt:lpstr>VIDEO ADVERTISEMENT</vt:lpstr>
      <vt:lpstr>SKILLS DEVELOPMENT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82</cp:revision>
  <dcterms:created xsi:type="dcterms:W3CDTF">2025-11-14T07:22:01Z</dcterms:created>
  <dcterms:modified xsi:type="dcterms:W3CDTF">2025-11-30T21:34:38Z</dcterms:modified>
</cp:coreProperties>
</file>