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>
        <p:guide orient="horz" pos="2160"/>
        <p:guide pos="2880"/>
      </p:guideLst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10" Type="http://schemas.openxmlformats.org/officeDocument/2006/relationships/image" Target="../media/image10.svg"/><Relationship Id="rId4" Type="http://schemas.openxmlformats.org/officeDocument/2006/relationships/image" Target="../media/image4.svg"/><Relationship Id="rId9" Type="http://schemas.openxmlformats.org/officeDocument/2006/relationships/image" Target="../media/image9.png"/></Relationships>
</file>

<file path=ppt/diagrams/_rels/data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svg"/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6.svg"/><Relationship Id="rId5" Type="http://schemas.openxmlformats.org/officeDocument/2006/relationships/image" Target="../media/image15.png"/><Relationship Id="rId10" Type="http://schemas.openxmlformats.org/officeDocument/2006/relationships/image" Target="../media/image20.svg"/><Relationship Id="rId4" Type="http://schemas.openxmlformats.org/officeDocument/2006/relationships/image" Target="../media/image14.svg"/><Relationship Id="rId9" Type="http://schemas.openxmlformats.org/officeDocument/2006/relationships/image" Target="../media/image19.pn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10" Type="http://schemas.openxmlformats.org/officeDocument/2006/relationships/image" Target="../media/image10.svg"/><Relationship Id="rId4" Type="http://schemas.openxmlformats.org/officeDocument/2006/relationships/image" Target="../media/image4.svg"/><Relationship Id="rId9" Type="http://schemas.openxmlformats.org/officeDocument/2006/relationships/image" Target="../media/image9.png"/></Relationships>
</file>

<file path=ppt/diagram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svg"/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6.svg"/><Relationship Id="rId5" Type="http://schemas.openxmlformats.org/officeDocument/2006/relationships/image" Target="../media/image15.png"/><Relationship Id="rId10" Type="http://schemas.openxmlformats.org/officeDocument/2006/relationships/image" Target="../media/image20.svg"/><Relationship Id="rId4" Type="http://schemas.openxmlformats.org/officeDocument/2006/relationships/image" Target="../media/image14.svg"/><Relationship Id="rId9" Type="http://schemas.openxmlformats.org/officeDocument/2006/relationships/image" Target="../media/image19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BCEBCC4-A75E-47A8-A584-022619535616}" type="doc">
      <dgm:prSet loTypeId="urn:microsoft.com/office/officeart/2005/8/layout/vProcess5" loCatId="process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8BAF492A-1235-4A7C-B3EB-1D6E36CCBCF1}">
      <dgm:prSet/>
      <dgm:spPr/>
      <dgm:t>
        <a:bodyPr/>
        <a:lstStyle/>
        <a:p>
          <a:r>
            <a:rPr lang="en-US" err="1"/>
            <a:t>PrimeHome</a:t>
          </a:r>
          <a:r>
            <a:rPr lang="en-US"/>
            <a:t> Appliances Ltd is an online business that sells small kitchen appliances.</a:t>
          </a:r>
        </a:p>
      </dgm:t>
    </dgm:pt>
    <dgm:pt modelId="{E856BF3B-72C1-4B22-A086-BB79A66FFD50}" type="parTrans" cxnId="{2A3D418E-1E7F-488F-AE9A-54BA97C5ED6C}">
      <dgm:prSet/>
      <dgm:spPr/>
      <dgm:t>
        <a:bodyPr/>
        <a:lstStyle/>
        <a:p>
          <a:endParaRPr lang="en-US"/>
        </a:p>
      </dgm:t>
    </dgm:pt>
    <dgm:pt modelId="{AD6B8A25-3879-45ED-88D0-5467DFA9DFE5}" type="sibTrans" cxnId="{2A3D418E-1E7F-488F-AE9A-54BA97C5ED6C}">
      <dgm:prSet/>
      <dgm:spPr/>
      <dgm:t>
        <a:bodyPr/>
        <a:lstStyle/>
        <a:p>
          <a:endParaRPr lang="en-US"/>
        </a:p>
      </dgm:t>
    </dgm:pt>
    <dgm:pt modelId="{44A7A9FD-974F-437C-8A7A-9CAB4E37CC4F}">
      <dgm:prSet/>
      <dgm:spPr/>
      <dgm:t>
        <a:bodyPr/>
        <a:lstStyle/>
        <a:p>
          <a:pPr rtl="0"/>
          <a:r>
            <a:rPr lang="en-US"/>
            <a:t>Products include air fryers, kettles, toasters, </a:t>
          </a:r>
          <a:r>
            <a:rPr lang="en-US">
              <a:latin typeface="Calibri"/>
            </a:rPr>
            <a:t>Juicer, coffee</a:t>
          </a:r>
          <a:r>
            <a:rPr lang="en-US"/>
            <a:t> machines, and blenders.</a:t>
          </a:r>
        </a:p>
      </dgm:t>
    </dgm:pt>
    <dgm:pt modelId="{123CB9AA-1A40-42AD-BA43-879830A4F24B}" type="parTrans" cxnId="{AFD021BE-99F7-4928-A888-6D2B21828E2C}">
      <dgm:prSet/>
      <dgm:spPr/>
      <dgm:t>
        <a:bodyPr/>
        <a:lstStyle/>
        <a:p>
          <a:endParaRPr lang="en-US"/>
        </a:p>
      </dgm:t>
    </dgm:pt>
    <dgm:pt modelId="{26757B7C-C61F-4B48-A550-3F3A004C9203}" type="sibTrans" cxnId="{AFD021BE-99F7-4928-A888-6D2B21828E2C}">
      <dgm:prSet/>
      <dgm:spPr/>
      <dgm:t>
        <a:bodyPr/>
        <a:lstStyle/>
        <a:p>
          <a:endParaRPr lang="en-US"/>
        </a:p>
      </dgm:t>
    </dgm:pt>
    <dgm:pt modelId="{077BF561-6292-40FC-B310-E224FF1867BD}">
      <dgm:prSet/>
      <dgm:spPr/>
      <dgm:t>
        <a:bodyPr/>
        <a:lstStyle/>
        <a:p>
          <a:r>
            <a:rPr lang="en-US"/>
            <a:t>The business buys products in bulk from UK wholesalers and sells them on eBay.</a:t>
          </a:r>
        </a:p>
      </dgm:t>
    </dgm:pt>
    <dgm:pt modelId="{7C6F53B6-A225-46B1-9DDE-D7AE4163AF64}" type="parTrans" cxnId="{BB52344B-3A83-4001-8506-5BF2FE8BDC12}">
      <dgm:prSet/>
      <dgm:spPr/>
      <dgm:t>
        <a:bodyPr/>
        <a:lstStyle/>
        <a:p>
          <a:endParaRPr lang="en-US"/>
        </a:p>
      </dgm:t>
    </dgm:pt>
    <dgm:pt modelId="{1BCDDF20-9825-47F5-970C-EDC378A8D830}" type="sibTrans" cxnId="{BB52344B-3A83-4001-8506-5BF2FE8BDC12}">
      <dgm:prSet/>
      <dgm:spPr/>
      <dgm:t>
        <a:bodyPr/>
        <a:lstStyle/>
        <a:p>
          <a:endParaRPr lang="en-US"/>
        </a:p>
      </dgm:t>
    </dgm:pt>
    <dgm:pt modelId="{9FB08070-DE52-4896-BC8D-56D917416FDC}">
      <dgm:prSet/>
      <dgm:spPr/>
      <dgm:t>
        <a:bodyPr/>
        <a:lstStyle/>
        <a:p>
          <a:r>
            <a:rPr lang="en-US"/>
            <a:t>The target customers are UK households aged 25 to 50 who want reliable appliances at affordable prices.</a:t>
          </a:r>
        </a:p>
      </dgm:t>
    </dgm:pt>
    <dgm:pt modelId="{57C38D90-53DC-497C-87CE-0B996928E75F}" type="parTrans" cxnId="{F2426D96-0E3C-42BA-9FB8-E6EE93CB91E1}">
      <dgm:prSet/>
      <dgm:spPr/>
      <dgm:t>
        <a:bodyPr/>
        <a:lstStyle/>
        <a:p>
          <a:endParaRPr lang="en-US"/>
        </a:p>
      </dgm:t>
    </dgm:pt>
    <dgm:pt modelId="{1A4E7B5C-7964-424D-954F-13750A40B63F}" type="sibTrans" cxnId="{F2426D96-0E3C-42BA-9FB8-E6EE93CB91E1}">
      <dgm:prSet/>
      <dgm:spPr/>
      <dgm:t>
        <a:bodyPr/>
        <a:lstStyle/>
        <a:p>
          <a:endParaRPr lang="en-US"/>
        </a:p>
      </dgm:t>
    </dgm:pt>
    <dgm:pt modelId="{03F6679C-1BDF-4346-860A-A71A4C2170BC}" type="pres">
      <dgm:prSet presAssocID="{ABCEBCC4-A75E-47A8-A584-022619535616}" presName="outerComposite" presStyleCnt="0">
        <dgm:presLayoutVars>
          <dgm:chMax val="5"/>
          <dgm:dir/>
          <dgm:resizeHandles val="exact"/>
        </dgm:presLayoutVars>
      </dgm:prSet>
      <dgm:spPr/>
    </dgm:pt>
    <dgm:pt modelId="{44C841EF-A2A1-472F-817F-A4784EC39E99}" type="pres">
      <dgm:prSet presAssocID="{ABCEBCC4-A75E-47A8-A584-022619535616}" presName="dummyMaxCanvas" presStyleCnt="0">
        <dgm:presLayoutVars/>
      </dgm:prSet>
      <dgm:spPr/>
    </dgm:pt>
    <dgm:pt modelId="{8D5AE054-68D0-426B-8EB9-772E5BB830AD}" type="pres">
      <dgm:prSet presAssocID="{ABCEBCC4-A75E-47A8-A584-022619535616}" presName="FourNodes_1" presStyleLbl="node1" presStyleIdx="0" presStyleCnt="4">
        <dgm:presLayoutVars>
          <dgm:bulletEnabled val="1"/>
        </dgm:presLayoutVars>
      </dgm:prSet>
      <dgm:spPr/>
    </dgm:pt>
    <dgm:pt modelId="{FFE7D8D6-B012-4984-A7EF-EC736DED5D2C}" type="pres">
      <dgm:prSet presAssocID="{ABCEBCC4-A75E-47A8-A584-022619535616}" presName="FourNodes_2" presStyleLbl="node1" presStyleIdx="1" presStyleCnt="4">
        <dgm:presLayoutVars>
          <dgm:bulletEnabled val="1"/>
        </dgm:presLayoutVars>
      </dgm:prSet>
      <dgm:spPr/>
    </dgm:pt>
    <dgm:pt modelId="{9708DB91-26DC-47FF-9A3C-3D3C187D0775}" type="pres">
      <dgm:prSet presAssocID="{ABCEBCC4-A75E-47A8-A584-022619535616}" presName="FourNodes_3" presStyleLbl="node1" presStyleIdx="2" presStyleCnt="4">
        <dgm:presLayoutVars>
          <dgm:bulletEnabled val="1"/>
        </dgm:presLayoutVars>
      </dgm:prSet>
      <dgm:spPr/>
    </dgm:pt>
    <dgm:pt modelId="{8A8005D5-A0DD-4A08-A27E-F191073C5331}" type="pres">
      <dgm:prSet presAssocID="{ABCEBCC4-A75E-47A8-A584-022619535616}" presName="FourNodes_4" presStyleLbl="node1" presStyleIdx="3" presStyleCnt="4">
        <dgm:presLayoutVars>
          <dgm:bulletEnabled val="1"/>
        </dgm:presLayoutVars>
      </dgm:prSet>
      <dgm:spPr/>
    </dgm:pt>
    <dgm:pt modelId="{E6146E2D-82AF-4BC1-B06D-8329E82B83B7}" type="pres">
      <dgm:prSet presAssocID="{ABCEBCC4-A75E-47A8-A584-022619535616}" presName="FourConn_1-2" presStyleLbl="fgAccFollowNode1" presStyleIdx="0" presStyleCnt="3">
        <dgm:presLayoutVars>
          <dgm:bulletEnabled val="1"/>
        </dgm:presLayoutVars>
      </dgm:prSet>
      <dgm:spPr/>
    </dgm:pt>
    <dgm:pt modelId="{0B4008B5-5BAB-41F8-8398-507E0C875CB6}" type="pres">
      <dgm:prSet presAssocID="{ABCEBCC4-A75E-47A8-A584-022619535616}" presName="FourConn_2-3" presStyleLbl="fgAccFollowNode1" presStyleIdx="1" presStyleCnt="3">
        <dgm:presLayoutVars>
          <dgm:bulletEnabled val="1"/>
        </dgm:presLayoutVars>
      </dgm:prSet>
      <dgm:spPr/>
    </dgm:pt>
    <dgm:pt modelId="{D08206D8-0E7A-40BE-939D-A2377F7D55C2}" type="pres">
      <dgm:prSet presAssocID="{ABCEBCC4-A75E-47A8-A584-022619535616}" presName="FourConn_3-4" presStyleLbl="fgAccFollowNode1" presStyleIdx="2" presStyleCnt="3">
        <dgm:presLayoutVars>
          <dgm:bulletEnabled val="1"/>
        </dgm:presLayoutVars>
      </dgm:prSet>
      <dgm:spPr/>
    </dgm:pt>
    <dgm:pt modelId="{C7299E3C-96DD-4923-A568-C536C96A74AB}" type="pres">
      <dgm:prSet presAssocID="{ABCEBCC4-A75E-47A8-A584-022619535616}" presName="FourNodes_1_text" presStyleLbl="node1" presStyleIdx="3" presStyleCnt="4">
        <dgm:presLayoutVars>
          <dgm:bulletEnabled val="1"/>
        </dgm:presLayoutVars>
      </dgm:prSet>
      <dgm:spPr/>
    </dgm:pt>
    <dgm:pt modelId="{0A575FF2-9762-46CA-B6B5-386190F98B0C}" type="pres">
      <dgm:prSet presAssocID="{ABCEBCC4-A75E-47A8-A584-022619535616}" presName="FourNodes_2_text" presStyleLbl="node1" presStyleIdx="3" presStyleCnt="4">
        <dgm:presLayoutVars>
          <dgm:bulletEnabled val="1"/>
        </dgm:presLayoutVars>
      </dgm:prSet>
      <dgm:spPr/>
    </dgm:pt>
    <dgm:pt modelId="{3254F329-D8B0-47CC-9097-0506D565B649}" type="pres">
      <dgm:prSet presAssocID="{ABCEBCC4-A75E-47A8-A584-022619535616}" presName="FourNodes_3_text" presStyleLbl="node1" presStyleIdx="3" presStyleCnt="4">
        <dgm:presLayoutVars>
          <dgm:bulletEnabled val="1"/>
        </dgm:presLayoutVars>
      </dgm:prSet>
      <dgm:spPr/>
    </dgm:pt>
    <dgm:pt modelId="{0ADC4BA6-154D-44DD-9CB2-38E2A9AA466B}" type="pres">
      <dgm:prSet presAssocID="{ABCEBCC4-A75E-47A8-A584-022619535616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B4218A0F-D265-4795-B46D-DD3DA13EBF55}" type="presOf" srcId="{1BCDDF20-9825-47F5-970C-EDC378A8D830}" destId="{D08206D8-0E7A-40BE-939D-A2377F7D55C2}" srcOrd="0" destOrd="0" presId="urn:microsoft.com/office/officeart/2005/8/layout/vProcess5"/>
    <dgm:cxn modelId="{287A7128-C546-429B-8319-CE981756D1D8}" type="presOf" srcId="{ABCEBCC4-A75E-47A8-A584-022619535616}" destId="{03F6679C-1BDF-4346-860A-A71A4C2170BC}" srcOrd="0" destOrd="0" presId="urn:microsoft.com/office/officeart/2005/8/layout/vProcess5"/>
    <dgm:cxn modelId="{7C8C922C-6FDE-40DE-BCA8-47265DD6B50D}" type="presOf" srcId="{8BAF492A-1235-4A7C-B3EB-1D6E36CCBCF1}" destId="{C7299E3C-96DD-4923-A568-C536C96A74AB}" srcOrd="1" destOrd="0" presId="urn:microsoft.com/office/officeart/2005/8/layout/vProcess5"/>
    <dgm:cxn modelId="{EA554F3D-C1AA-4B45-B7BA-6F0C80AE3999}" type="presOf" srcId="{9FB08070-DE52-4896-BC8D-56D917416FDC}" destId="{8A8005D5-A0DD-4A08-A27E-F191073C5331}" srcOrd="0" destOrd="0" presId="urn:microsoft.com/office/officeart/2005/8/layout/vProcess5"/>
    <dgm:cxn modelId="{BB52344B-3A83-4001-8506-5BF2FE8BDC12}" srcId="{ABCEBCC4-A75E-47A8-A584-022619535616}" destId="{077BF561-6292-40FC-B310-E224FF1867BD}" srcOrd="2" destOrd="0" parTransId="{7C6F53B6-A225-46B1-9DDE-D7AE4163AF64}" sibTransId="{1BCDDF20-9825-47F5-970C-EDC378A8D830}"/>
    <dgm:cxn modelId="{44DCEF88-9507-4656-B072-BB7A3161D1B3}" type="presOf" srcId="{9FB08070-DE52-4896-BC8D-56D917416FDC}" destId="{0ADC4BA6-154D-44DD-9CB2-38E2A9AA466B}" srcOrd="1" destOrd="0" presId="urn:microsoft.com/office/officeart/2005/8/layout/vProcess5"/>
    <dgm:cxn modelId="{2A3D418E-1E7F-488F-AE9A-54BA97C5ED6C}" srcId="{ABCEBCC4-A75E-47A8-A584-022619535616}" destId="{8BAF492A-1235-4A7C-B3EB-1D6E36CCBCF1}" srcOrd="0" destOrd="0" parTransId="{E856BF3B-72C1-4B22-A086-BB79A66FFD50}" sibTransId="{AD6B8A25-3879-45ED-88D0-5467DFA9DFE5}"/>
    <dgm:cxn modelId="{B560AC8E-28B8-498E-A20C-4C461719E8CC}" type="presOf" srcId="{44A7A9FD-974F-437C-8A7A-9CAB4E37CC4F}" destId="{0A575FF2-9762-46CA-B6B5-386190F98B0C}" srcOrd="1" destOrd="0" presId="urn:microsoft.com/office/officeart/2005/8/layout/vProcess5"/>
    <dgm:cxn modelId="{228CBC8E-A9CE-4F1C-AC89-D02CB3970DF9}" type="presOf" srcId="{44A7A9FD-974F-437C-8A7A-9CAB4E37CC4F}" destId="{FFE7D8D6-B012-4984-A7EF-EC736DED5D2C}" srcOrd="0" destOrd="0" presId="urn:microsoft.com/office/officeart/2005/8/layout/vProcess5"/>
    <dgm:cxn modelId="{F2426D96-0E3C-42BA-9FB8-E6EE93CB91E1}" srcId="{ABCEBCC4-A75E-47A8-A584-022619535616}" destId="{9FB08070-DE52-4896-BC8D-56D917416FDC}" srcOrd="3" destOrd="0" parTransId="{57C38D90-53DC-497C-87CE-0B996928E75F}" sibTransId="{1A4E7B5C-7964-424D-954F-13750A40B63F}"/>
    <dgm:cxn modelId="{69431D97-7D37-4F43-9982-2C537AC303B8}" type="presOf" srcId="{8BAF492A-1235-4A7C-B3EB-1D6E36CCBCF1}" destId="{8D5AE054-68D0-426B-8EB9-772E5BB830AD}" srcOrd="0" destOrd="0" presId="urn:microsoft.com/office/officeart/2005/8/layout/vProcess5"/>
    <dgm:cxn modelId="{2519ABA7-272F-47E2-93F6-31BB8B3217CF}" type="presOf" srcId="{077BF561-6292-40FC-B310-E224FF1867BD}" destId="{3254F329-D8B0-47CC-9097-0506D565B649}" srcOrd="1" destOrd="0" presId="urn:microsoft.com/office/officeart/2005/8/layout/vProcess5"/>
    <dgm:cxn modelId="{AFD021BE-99F7-4928-A888-6D2B21828E2C}" srcId="{ABCEBCC4-A75E-47A8-A584-022619535616}" destId="{44A7A9FD-974F-437C-8A7A-9CAB4E37CC4F}" srcOrd="1" destOrd="0" parTransId="{123CB9AA-1A40-42AD-BA43-879830A4F24B}" sibTransId="{26757B7C-C61F-4B48-A550-3F3A004C9203}"/>
    <dgm:cxn modelId="{2A95D1CD-5293-4CBD-BBF6-A219BA12BB15}" type="presOf" srcId="{AD6B8A25-3879-45ED-88D0-5467DFA9DFE5}" destId="{E6146E2D-82AF-4BC1-B06D-8329E82B83B7}" srcOrd="0" destOrd="0" presId="urn:microsoft.com/office/officeart/2005/8/layout/vProcess5"/>
    <dgm:cxn modelId="{0C0970E1-A26D-4627-8899-6DCC095BFA65}" type="presOf" srcId="{077BF561-6292-40FC-B310-E224FF1867BD}" destId="{9708DB91-26DC-47FF-9A3C-3D3C187D0775}" srcOrd="0" destOrd="0" presId="urn:microsoft.com/office/officeart/2005/8/layout/vProcess5"/>
    <dgm:cxn modelId="{4EC369EB-369B-4B03-9901-00B34549A90D}" type="presOf" srcId="{26757B7C-C61F-4B48-A550-3F3A004C9203}" destId="{0B4008B5-5BAB-41F8-8398-507E0C875CB6}" srcOrd="0" destOrd="0" presId="urn:microsoft.com/office/officeart/2005/8/layout/vProcess5"/>
    <dgm:cxn modelId="{261BCA0D-E8B4-4B7A-BC7F-2864BCDF3537}" type="presParOf" srcId="{03F6679C-1BDF-4346-860A-A71A4C2170BC}" destId="{44C841EF-A2A1-472F-817F-A4784EC39E99}" srcOrd="0" destOrd="0" presId="urn:microsoft.com/office/officeart/2005/8/layout/vProcess5"/>
    <dgm:cxn modelId="{37A8BC20-5C35-4398-8F32-D3CAC4559D2A}" type="presParOf" srcId="{03F6679C-1BDF-4346-860A-A71A4C2170BC}" destId="{8D5AE054-68D0-426B-8EB9-772E5BB830AD}" srcOrd="1" destOrd="0" presId="urn:microsoft.com/office/officeart/2005/8/layout/vProcess5"/>
    <dgm:cxn modelId="{9C9A7E72-FA31-4EA3-B2EB-6E2713898660}" type="presParOf" srcId="{03F6679C-1BDF-4346-860A-A71A4C2170BC}" destId="{FFE7D8D6-B012-4984-A7EF-EC736DED5D2C}" srcOrd="2" destOrd="0" presId="urn:microsoft.com/office/officeart/2005/8/layout/vProcess5"/>
    <dgm:cxn modelId="{328BA325-1BA6-4132-9772-28170B680EAC}" type="presParOf" srcId="{03F6679C-1BDF-4346-860A-A71A4C2170BC}" destId="{9708DB91-26DC-47FF-9A3C-3D3C187D0775}" srcOrd="3" destOrd="0" presId="urn:microsoft.com/office/officeart/2005/8/layout/vProcess5"/>
    <dgm:cxn modelId="{931B5608-4A38-4996-BFAB-607F90B1D657}" type="presParOf" srcId="{03F6679C-1BDF-4346-860A-A71A4C2170BC}" destId="{8A8005D5-A0DD-4A08-A27E-F191073C5331}" srcOrd="4" destOrd="0" presId="urn:microsoft.com/office/officeart/2005/8/layout/vProcess5"/>
    <dgm:cxn modelId="{18369B71-4780-44BF-BE73-75FF48875B9B}" type="presParOf" srcId="{03F6679C-1BDF-4346-860A-A71A4C2170BC}" destId="{E6146E2D-82AF-4BC1-B06D-8329E82B83B7}" srcOrd="5" destOrd="0" presId="urn:microsoft.com/office/officeart/2005/8/layout/vProcess5"/>
    <dgm:cxn modelId="{F5624173-7D57-46A7-810A-72863DAD534B}" type="presParOf" srcId="{03F6679C-1BDF-4346-860A-A71A4C2170BC}" destId="{0B4008B5-5BAB-41F8-8398-507E0C875CB6}" srcOrd="6" destOrd="0" presId="urn:microsoft.com/office/officeart/2005/8/layout/vProcess5"/>
    <dgm:cxn modelId="{5A862805-F903-417D-84FB-537E656F9BC9}" type="presParOf" srcId="{03F6679C-1BDF-4346-860A-A71A4C2170BC}" destId="{D08206D8-0E7A-40BE-939D-A2377F7D55C2}" srcOrd="7" destOrd="0" presId="urn:microsoft.com/office/officeart/2005/8/layout/vProcess5"/>
    <dgm:cxn modelId="{7497046E-33F1-4ADE-B425-B42857BFB5C2}" type="presParOf" srcId="{03F6679C-1BDF-4346-860A-A71A4C2170BC}" destId="{C7299E3C-96DD-4923-A568-C536C96A74AB}" srcOrd="8" destOrd="0" presId="urn:microsoft.com/office/officeart/2005/8/layout/vProcess5"/>
    <dgm:cxn modelId="{853669EA-20F6-45BF-99B8-86153CF3D26D}" type="presParOf" srcId="{03F6679C-1BDF-4346-860A-A71A4C2170BC}" destId="{0A575FF2-9762-46CA-B6B5-386190F98B0C}" srcOrd="9" destOrd="0" presId="urn:microsoft.com/office/officeart/2005/8/layout/vProcess5"/>
    <dgm:cxn modelId="{834D35FA-7A1E-4C34-87C4-B06F809CF91C}" type="presParOf" srcId="{03F6679C-1BDF-4346-860A-A71A4C2170BC}" destId="{3254F329-D8B0-47CC-9097-0506D565B649}" srcOrd="10" destOrd="0" presId="urn:microsoft.com/office/officeart/2005/8/layout/vProcess5"/>
    <dgm:cxn modelId="{05B9DFF6-6808-4984-821C-6FA8FF12BC8A}" type="presParOf" srcId="{03F6679C-1BDF-4346-860A-A71A4C2170BC}" destId="{0ADC4BA6-154D-44DD-9CB2-38E2A9AA466B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BAC3FC4-96FA-4C4D-9182-47DA440E2494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4854E248-6C4F-4DF7-9B3A-95C890C3F01F}">
      <dgm:prSet/>
      <dgm:spPr/>
      <dgm:t>
        <a:bodyPr/>
        <a:lstStyle/>
        <a:p>
          <a:r>
            <a:rPr lang="en-US"/>
            <a:t>Many UK households are facing rising living costs.</a:t>
          </a:r>
        </a:p>
      </dgm:t>
    </dgm:pt>
    <dgm:pt modelId="{E9369852-4E08-4917-ACEE-BA09395F05FE}" type="parTrans" cxnId="{D5FD6C4D-34FC-47BA-9F86-9B021A03CF62}">
      <dgm:prSet/>
      <dgm:spPr/>
      <dgm:t>
        <a:bodyPr/>
        <a:lstStyle/>
        <a:p>
          <a:endParaRPr lang="en-US"/>
        </a:p>
      </dgm:t>
    </dgm:pt>
    <dgm:pt modelId="{6B3A723E-F06D-4C21-9A99-490B8CF80954}" type="sibTrans" cxnId="{D5FD6C4D-34FC-47BA-9F86-9B021A03CF62}">
      <dgm:prSet/>
      <dgm:spPr/>
      <dgm:t>
        <a:bodyPr/>
        <a:lstStyle/>
        <a:p>
          <a:endParaRPr lang="en-US"/>
        </a:p>
      </dgm:t>
    </dgm:pt>
    <dgm:pt modelId="{DEA22EB2-1E1C-454F-8A05-7EC4B47B2631}">
      <dgm:prSet/>
      <dgm:spPr/>
      <dgm:t>
        <a:bodyPr/>
        <a:lstStyle/>
        <a:p>
          <a:r>
            <a:rPr lang="en-US"/>
            <a:t>Because of this, people look for cheaper products when buying home appliances.</a:t>
          </a:r>
        </a:p>
      </dgm:t>
    </dgm:pt>
    <dgm:pt modelId="{26F566FB-2BFF-4C33-9258-8BDF38AA2804}" type="parTrans" cxnId="{16EAC0B4-7A79-484A-9589-94740573D169}">
      <dgm:prSet/>
      <dgm:spPr/>
      <dgm:t>
        <a:bodyPr/>
        <a:lstStyle/>
        <a:p>
          <a:endParaRPr lang="en-US"/>
        </a:p>
      </dgm:t>
    </dgm:pt>
    <dgm:pt modelId="{B0AEF8D0-CC84-4217-A8D8-3E708F1CD08A}" type="sibTrans" cxnId="{16EAC0B4-7A79-484A-9589-94740573D169}">
      <dgm:prSet/>
      <dgm:spPr/>
      <dgm:t>
        <a:bodyPr/>
        <a:lstStyle/>
        <a:p>
          <a:endParaRPr lang="en-US"/>
        </a:p>
      </dgm:t>
    </dgm:pt>
    <dgm:pt modelId="{E89B833D-859C-478C-A8E3-8605BBB30AAF}">
      <dgm:prSet/>
      <dgm:spPr/>
      <dgm:t>
        <a:bodyPr/>
        <a:lstStyle/>
        <a:p>
          <a:r>
            <a:rPr lang="en-US"/>
            <a:t>At the same time, online shopping has become very common in the UK.</a:t>
          </a:r>
        </a:p>
      </dgm:t>
    </dgm:pt>
    <dgm:pt modelId="{93728412-9F54-48F6-AD0A-93B3CAB99163}" type="parTrans" cxnId="{10C69319-09A2-4894-93C1-96EBACB846A1}">
      <dgm:prSet/>
      <dgm:spPr/>
      <dgm:t>
        <a:bodyPr/>
        <a:lstStyle/>
        <a:p>
          <a:endParaRPr lang="en-US"/>
        </a:p>
      </dgm:t>
    </dgm:pt>
    <dgm:pt modelId="{0C39AF67-CFDA-4C2F-A13A-8A2A2A04026F}" type="sibTrans" cxnId="{10C69319-09A2-4894-93C1-96EBACB846A1}">
      <dgm:prSet/>
      <dgm:spPr/>
      <dgm:t>
        <a:bodyPr/>
        <a:lstStyle/>
        <a:p>
          <a:endParaRPr lang="en-US"/>
        </a:p>
      </dgm:t>
    </dgm:pt>
    <dgm:pt modelId="{3249706F-F386-4D36-812F-5F291ECD8ED9}">
      <dgm:prSet/>
      <dgm:spPr/>
      <dgm:t>
        <a:bodyPr/>
        <a:lstStyle/>
        <a:p>
          <a:r>
            <a:rPr lang="en-US"/>
            <a:t>This creates a good opportunity to sell affordable kitchen appliances online through eBay.</a:t>
          </a:r>
        </a:p>
      </dgm:t>
    </dgm:pt>
    <dgm:pt modelId="{FF4D2DBE-7339-449A-AE58-8AB6B6BB0DEA}" type="parTrans" cxnId="{C3A49BDB-9AC1-4D33-964C-3A2D0B2C44FB}">
      <dgm:prSet/>
      <dgm:spPr/>
      <dgm:t>
        <a:bodyPr/>
        <a:lstStyle/>
        <a:p>
          <a:endParaRPr lang="en-US"/>
        </a:p>
      </dgm:t>
    </dgm:pt>
    <dgm:pt modelId="{A385EF19-10F6-436C-BE44-926C295BF32A}" type="sibTrans" cxnId="{C3A49BDB-9AC1-4D33-964C-3A2D0B2C44FB}">
      <dgm:prSet/>
      <dgm:spPr/>
      <dgm:t>
        <a:bodyPr/>
        <a:lstStyle/>
        <a:p>
          <a:endParaRPr lang="en-US"/>
        </a:p>
      </dgm:t>
    </dgm:pt>
    <dgm:pt modelId="{3F907372-D34A-447C-B910-20F70A612CD2}" type="pres">
      <dgm:prSet presAssocID="{ABAC3FC4-96FA-4C4D-9182-47DA440E2494}" presName="linear" presStyleCnt="0">
        <dgm:presLayoutVars>
          <dgm:animLvl val="lvl"/>
          <dgm:resizeHandles val="exact"/>
        </dgm:presLayoutVars>
      </dgm:prSet>
      <dgm:spPr/>
    </dgm:pt>
    <dgm:pt modelId="{B6608DF7-3C08-40D5-A346-3AFB7C7FAB8E}" type="pres">
      <dgm:prSet presAssocID="{4854E248-6C4F-4DF7-9B3A-95C890C3F01F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D5BE9A1B-3A11-4F4F-8867-89C4F87E20AD}" type="pres">
      <dgm:prSet presAssocID="{6B3A723E-F06D-4C21-9A99-490B8CF80954}" presName="spacer" presStyleCnt="0"/>
      <dgm:spPr/>
    </dgm:pt>
    <dgm:pt modelId="{166CF7D1-F481-4460-8912-EECE75EA3C6F}" type="pres">
      <dgm:prSet presAssocID="{DEA22EB2-1E1C-454F-8A05-7EC4B47B2631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E74C168F-01EE-4270-8A2D-B49EC5B23EDE}" type="pres">
      <dgm:prSet presAssocID="{B0AEF8D0-CC84-4217-A8D8-3E708F1CD08A}" presName="spacer" presStyleCnt="0"/>
      <dgm:spPr/>
    </dgm:pt>
    <dgm:pt modelId="{79776DE5-2425-4138-B295-EABA17C56D01}" type="pres">
      <dgm:prSet presAssocID="{E89B833D-859C-478C-A8E3-8605BBB30AAF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8AC0CA42-E493-4A47-AB64-8459F95ABC1B}" type="pres">
      <dgm:prSet presAssocID="{0C39AF67-CFDA-4C2F-A13A-8A2A2A04026F}" presName="spacer" presStyleCnt="0"/>
      <dgm:spPr/>
    </dgm:pt>
    <dgm:pt modelId="{660472E6-83D9-402E-BC51-E75DFA85C262}" type="pres">
      <dgm:prSet presAssocID="{3249706F-F386-4D36-812F-5F291ECD8ED9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F210490D-7D1F-460E-B769-AB44A51FC89A}" type="presOf" srcId="{3249706F-F386-4D36-812F-5F291ECD8ED9}" destId="{660472E6-83D9-402E-BC51-E75DFA85C262}" srcOrd="0" destOrd="0" presId="urn:microsoft.com/office/officeart/2005/8/layout/vList2"/>
    <dgm:cxn modelId="{10C69319-09A2-4894-93C1-96EBACB846A1}" srcId="{ABAC3FC4-96FA-4C4D-9182-47DA440E2494}" destId="{E89B833D-859C-478C-A8E3-8605BBB30AAF}" srcOrd="2" destOrd="0" parTransId="{93728412-9F54-48F6-AD0A-93B3CAB99163}" sibTransId="{0C39AF67-CFDA-4C2F-A13A-8A2A2A04026F}"/>
    <dgm:cxn modelId="{30B96321-34CF-4FE5-965C-9D44C84DF01D}" type="presOf" srcId="{ABAC3FC4-96FA-4C4D-9182-47DA440E2494}" destId="{3F907372-D34A-447C-B910-20F70A612CD2}" srcOrd="0" destOrd="0" presId="urn:microsoft.com/office/officeart/2005/8/layout/vList2"/>
    <dgm:cxn modelId="{D5FD6C4D-34FC-47BA-9F86-9B021A03CF62}" srcId="{ABAC3FC4-96FA-4C4D-9182-47DA440E2494}" destId="{4854E248-6C4F-4DF7-9B3A-95C890C3F01F}" srcOrd="0" destOrd="0" parTransId="{E9369852-4E08-4917-ACEE-BA09395F05FE}" sibTransId="{6B3A723E-F06D-4C21-9A99-490B8CF80954}"/>
    <dgm:cxn modelId="{6F82ACA7-3A49-47EF-A656-73D46AF304F6}" type="presOf" srcId="{4854E248-6C4F-4DF7-9B3A-95C890C3F01F}" destId="{B6608DF7-3C08-40D5-A346-3AFB7C7FAB8E}" srcOrd="0" destOrd="0" presId="urn:microsoft.com/office/officeart/2005/8/layout/vList2"/>
    <dgm:cxn modelId="{16EAC0B4-7A79-484A-9589-94740573D169}" srcId="{ABAC3FC4-96FA-4C4D-9182-47DA440E2494}" destId="{DEA22EB2-1E1C-454F-8A05-7EC4B47B2631}" srcOrd="1" destOrd="0" parTransId="{26F566FB-2BFF-4C33-9258-8BDF38AA2804}" sibTransId="{B0AEF8D0-CC84-4217-A8D8-3E708F1CD08A}"/>
    <dgm:cxn modelId="{7C79B6D6-A2A7-4367-BADD-F8F1BE4D10EF}" type="presOf" srcId="{DEA22EB2-1E1C-454F-8A05-7EC4B47B2631}" destId="{166CF7D1-F481-4460-8912-EECE75EA3C6F}" srcOrd="0" destOrd="0" presId="urn:microsoft.com/office/officeart/2005/8/layout/vList2"/>
    <dgm:cxn modelId="{C3A49BDB-9AC1-4D33-964C-3A2D0B2C44FB}" srcId="{ABAC3FC4-96FA-4C4D-9182-47DA440E2494}" destId="{3249706F-F386-4D36-812F-5F291ECD8ED9}" srcOrd="3" destOrd="0" parTransId="{FF4D2DBE-7339-449A-AE58-8AB6B6BB0DEA}" sibTransId="{A385EF19-10F6-436C-BE44-926C295BF32A}"/>
    <dgm:cxn modelId="{AE5FEAE0-2A62-4604-BDB4-DBAAC3BC0EA0}" type="presOf" srcId="{E89B833D-859C-478C-A8E3-8605BBB30AAF}" destId="{79776DE5-2425-4138-B295-EABA17C56D01}" srcOrd="0" destOrd="0" presId="urn:microsoft.com/office/officeart/2005/8/layout/vList2"/>
    <dgm:cxn modelId="{C2CBB5C5-0869-4032-99BD-1A40E806C712}" type="presParOf" srcId="{3F907372-D34A-447C-B910-20F70A612CD2}" destId="{B6608DF7-3C08-40D5-A346-3AFB7C7FAB8E}" srcOrd="0" destOrd="0" presId="urn:microsoft.com/office/officeart/2005/8/layout/vList2"/>
    <dgm:cxn modelId="{BDD7160A-DF56-4580-968B-C77222F0DC76}" type="presParOf" srcId="{3F907372-D34A-447C-B910-20F70A612CD2}" destId="{D5BE9A1B-3A11-4F4F-8867-89C4F87E20AD}" srcOrd="1" destOrd="0" presId="urn:microsoft.com/office/officeart/2005/8/layout/vList2"/>
    <dgm:cxn modelId="{2081E498-5554-44C8-A1D4-82261B27DAFC}" type="presParOf" srcId="{3F907372-D34A-447C-B910-20F70A612CD2}" destId="{166CF7D1-F481-4460-8912-EECE75EA3C6F}" srcOrd="2" destOrd="0" presId="urn:microsoft.com/office/officeart/2005/8/layout/vList2"/>
    <dgm:cxn modelId="{46C591D0-0BA9-4215-AE10-05DA6F2F35F8}" type="presParOf" srcId="{3F907372-D34A-447C-B910-20F70A612CD2}" destId="{E74C168F-01EE-4270-8A2D-B49EC5B23EDE}" srcOrd="3" destOrd="0" presId="urn:microsoft.com/office/officeart/2005/8/layout/vList2"/>
    <dgm:cxn modelId="{F3596B0C-BB18-4803-A142-570243A5A578}" type="presParOf" srcId="{3F907372-D34A-447C-B910-20F70A612CD2}" destId="{79776DE5-2425-4138-B295-EABA17C56D01}" srcOrd="4" destOrd="0" presId="urn:microsoft.com/office/officeart/2005/8/layout/vList2"/>
    <dgm:cxn modelId="{66B6627D-1E93-4FC2-9851-3157A653C211}" type="presParOf" srcId="{3F907372-D34A-447C-B910-20F70A612CD2}" destId="{8AC0CA42-E493-4A47-AB64-8459F95ABC1B}" srcOrd="5" destOrd="0" presId="urn:microsoft.com/office/officeart/2005/8/layout/vList2"/>
    <dgm:cxn modelId="{470E0F23-F334-4F1C-AA23-721FF1BECA04}" type="presParOf" srcId="{3F907372-D34A-447C-B910-20F70A612CD2}" destId="{660472E6-83D9-402E-BC51-E75DFA85C262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A2C03652-85BC-4AF3-BE63-9C9E2916D9B2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9D25DD5C-0F4B-4CBD-B130-6C55E9856F46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PrimeHome Appliances will focus on several strengths.</a:t>
          </a:r>
        </a:p>
      </dgm:t>
    </dgm:pt>
    <dgm:pt modelId="{EADB4C13-F011-4151-B8E0-B19AACC9A521}" type="parTrans" cxnId="{0367C984-28E3-46B4-9695-D697503C5D95}">
      <dgm:prSet/>
      <dgm:spPr/>
      <dgm:t>
        <a:bodyPr/>
        <a:lstStyle/>
        <a:p>
          <a:endParaRPr lang="en-US"/>
        </a:p>
      </dgm:t>
    </dgm:pt>
    <dgm:pt modelId="{4095A029-3854-4ACF-A166-34ACC389C71C}" type="sibTrans" cxnId="{0367C984-28E3-46B4-9695-D697503C5D95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E0DE4CF9-CF57-4662-89FF-8807ACEB62CD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The business will buy stock in bulk which allows lower selling prices.</a:t>
          </a:r>
        </a:p>
      </dgm:t>
    </dgm:pt>
    <dgm:pt modelId="{6B0AD42E-2952-426C-87A2-7F738D5EC93D}" type="parTrans" cxnId="{2B4D998A-9E9C-4542-865F-B56293AE6F7F}">
      <dgm:prSet/>
      <dgm:spPr/>
      <dgm:t>
        <a:bodyPr/>
        <a:lstStyle/>
        <a:p>
          <a:endParaRPr lang="en-US"/>
        </a:p>
      </dgm:t>
    </dgm:pt>
    <dgm:pt modelId="{0FE75C98-FE7A-4590-9997-93FA1F279357}" type="sibTrans" cxnId="{2B4D998A-9E9C-4542-865F-B56293AE6F7F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9F4C133A-624A-42FF-A7F9-8F23CE62A51D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Products will be checked before sale to ensure quality.</a:t>
          </a:r>
        </a:p>
      </dgm:t>
    </dgm:pt>
    <dgm:pt modelId="{DE380F80-BDEB-4214-9DC3-D2FEED8130EE}" type="parTrans" cxnId="{08628F2C-2493-4C23-AFD1-66A1D029FD5D}">
      <dgm:prSet/>
      <dgm:spPr/>
      <dgm:t>
        <a:bodyPr/>
        <a:lstStyle/>
        <a:p>
          <a:endParaRPr lang="en-US"/>
        </a:p>
      </dgm:t>
    </dgm:pt>
    <dgm:pt modelId="{0E3389D6-A315-490D-ACC6-5D831014587B}" type="sibTrans" cxnId="{08628F2C-2493-4C23-AFD1-66A1D029FD5D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354C073D-A3B6-46C8-A988-4D242E8E30BB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Orders will be dispatched quickly from a UK warehouse.</a:t>
          </a:r>
        </a:p>
      </dgm:t>
    </dgm:pt>
    <dgm:pt modelId="{24F3BA0B-0037-438F-8DF0-BB14FF12ED81}" type="parTrans" cxnId="{5987C460-7D5D-4ACE-9B6E-61F5B3C242B5}">
      <dgm:prSet/>
      <dgm:spPr/>
      <dgm:t>
        <a:bodyPr/>
        <a:lstStyle/>
        <a:p>
          <a:endParaRPr lang="en-US"/>
        </a:p>
      </dgm:t>
    </dgm:pt>
    <dgm:pt modelId="{A8864563-3183-408F-AB78-7F5DBE110B93}" type="sibTrans" cxnId="{5987C460-7D5D-4ACE-9B6E-61F5B3C242B5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154A63EB-E2DA-4763-88B7-C4CB362AF6A4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Clear product descriptions and good customer service will help build trust with buyers.</a:t>
          </a:r>
        </a:p>
      </dgm:t>
    </dgm:pt>
    <dgm:pt modelId="{F4A1F20B-C50F-4C08-95D9-6126CFBBD359}" type="parTrans" cxnId="{0610D82A-8E9C-405E-A7D8-6E613ACCF868}">
      <dgm:prSet/>
      <dgm:spPr/>
      <dgm:t>
        <a:bodyPr/>
        <a:lstStyle/>
        <a:p>
          <a:endParaRPr lang="en-US"/>
        </a:p>
      </dgm:t>
    </dgm:pt>
    <dgm:pt modelId="{4BCEFDD1-C4FF-4DE7-9764-5CFDEA38A803}" type="sibTrans" cxnId="{0610D82A-8E9C-405E-A7D8-6E613ACCF868}">
      <dgm:prSet/>
      <dgm:spPr/>
      <dgm:t>
        <a:bodyPr/>
        <a:lstStyle/>
        <a:p>
          <a:endParaRPr lang="en-US"/>
        </a:p>
      </dgm:t>
    </dgm:pt>
    <dgm:pt modelId="{B256CDEA-6F91-43E8-B99B-10FDA8159B80}" type="pres">
      <dgm:prSet presAssocID="{A2C03652-85BC-4AF3-BE63-9C9E2916D9B2}" presName="root" presStyleCnt="0">
        <dgm:presLayoutVars>
          <dgm:dir/>
          <dgm:resizeHandles val="exact"/>
        </dgm:presLayoutVars>
      </dgm:prSet>
      <dgm:spPr/>
    </dgm:pt>
    <dgm:pt modelId="{4E3D28D4-B205-4491-A05F-C2D7A2DBD9E5}" type="pres">
      <dgm:prSet presAssocID="{9D25DD5C-0F4B-4CBD-B130-6C55E9856F46}" presName="compNode" presStyleCnt="0"/>
      <dgm:spPr/>
    </dgm:pt>
    <dgm:pt modelId="{786B5A47-A174-4A5B-AFEA-8A71E9E3B041}" type="pres">
      <dgm:prSet presAssocID="{9D25DD5C-0F4B-4CBD-B130-6C55E9856F46}" presName="bgRect" presStyleLbl="bgShp" presStyleIdx="0" presStyleCnt="5"/>
      <dgm:spPr/>
    </dgm:pt>
    <dgm:pt modelId="{2C402A08-C55A-4852-9FB9-F5E644CF1D36}" type="pres">
      <dgm:prSet presAssocID="{9D25DD5C-0F4B-4CBD-B130-6C55E9856F46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1BF3A577-6A86-48CF-9960-3C5CA87332E1}" type="pres">
      <dgm:prSet presAssocID="{9D25DD5C-0F4B-4CBD-B130-6C55E9856F46}" presName="spaceRect" presStyleCnt="0"/>
      <dgm:spPr/>
    </dgm:pt>
    <dgm:pt modelId="{CB02B8F5-026D-41CA-85EB-2802DC120DB3}" type="pres">
      <dgm:prSet presAssocID="{9D25DD5C-0F4B-4CBD-B130-6C55E9856F46}" presName="parTx" presStyleLbl="revTx" presStyleIdx="0" presStyleCnt="5">
        <dgm:presLayoutVars>
          <dgm:chMax val="0"/>
          <dgm:chPref val="0"/>
        </dgm:presLayoutVars>
      </dgm:prSet>
      <dgm:spPr/>
    </dgm:pt>
    <dgm:pt modelId="{4CE2A2AD-2C2F-4DB9-B554-BF6D95C4F82D}" type="pres">
      <dgm:prSet presAssocID="{4095A029-3854-4ACF-A166-34ACC389C71C}" presName="sibTrans" presStyleCnt="0"/>
      <dgm:spPr/>
    </dgm:pt>
    <dgm:pt modelId="{8DA25B24-2EA4-4FEB-87A5-369CF1D5FA99}" type="pres">
      <dgm:prSet presAssocID="{E0DE4CF9-CF57-4662-89FF-8807ACEB62CD}" presName="compNode" presStyleCnt="0"/>
      <dgm:spPr/>
    </dgm:pt>
    <dgm:pt modelId="{3C201533-B1F4-4CFE-807D-B808BA38F4A3}" type="pres">
      <dgm:prSet presAssocID="{E0DE4CF9-CF57-4662-89FF-8807ACEB62CD}" presName="bgRect" presStyleLbl="bgShp" presStyleIdx="1" presStyleCnt="5"/>
      <dgm:spPr/>
    </dgm:pt>
    <dgm:pt modelId="{1E1AD9F3-4FCE-4062-AE8F-2A4E0831E342}" type="pres">
      <dgm:prSet presAssocID="{E0DE4CF9-CF57-4662-89FF-8807ACEB62CD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r Graph with Upward Trend"/>
        </a:ext>
      </dgm:extLst>
    </dgm:pt>
    <dgm:pt modelId="{E41E1A32-63BA-4AC0-B507-5A14ECBAA971}" type="pres">
      <dgm:prSet presAssocID="{E0DE4CF9-CF57-4662-89FF-8807ACEB62CD}" presName="spaceRect" presStyleCnt="0"/>
      <dgm:spPr/>
    </dgm:pt>
    <dgm:pt modelId="{E169BBA8-B73C-4862-9944-324479E5EDCE}" type="pres">
      <dgm:prSet presAssocID="{E0DE4CF9-CF57-4662-89FF-8807ACEB62CD}" presName="parTx" presStyleLbl="revTx" presStyleIdx="1" presStyleCnt="5">
        <dgm:presLayoutVars>
          <dgm:chMax val="0"/>
          <dgm:chPref val="0"/>
        </dgm:presLayoutVars>
      </dgm:prSet>
      <dgm:spPr/>
    </dgm:pt>
    <dgm:pt modelId="{2D66D317-9E6B-4D50-9FED-A7C61DFFD76B}" type="pres">
      <dgm:prSet presAssocID="{0FE75C98-FE7A-4590-9997-93FA1F279357}" presName="sibTrans" presStyleCnt="0"/>
      <dgm:spPr/>
    </dgm:pt>
    <dgm:pt modelId="{CAE55867-6557-4B5E-9732-0C1B2EEFC801}" type="pres">
      <dgm:prSet presAssocID="{9F4C133A-624A-42FF-A7F9-8F23CE62A51D}" presName="compNode" presStyleCnt="0"/>
      <dgm:spPr/>
    </dgm:pt>
    <dgm:pt modelId="{55E92D56-603F-4757-9DE4-B757373E3C7C}" type="pres">
      <dgm:prSet presAssocID="{9F4C133A-624A-42FF-A7F9-8F23CE62A51D}" presName="bgRect" presStyleLbl="bgShp" presStyleIdx="2" presStyleCnt="5"/>
      <dgm:spPr/>
    </dgm:pt>
    <dgm:pt modelId="{D6701E30-AF54-4681-8D62-A35747C4B398}" type="pres">
      <dgm:prSet presAssocID="{9F4C133A-624A-42FF-A7F9-8F23CE62A51D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egister"/>
        </a:ext>
      </dgm:extLst>
    </dgm:pt>
    <dgm:pt modelId="{CB946C92-36D5-4501-BE8D-ECF9C902A182}" type="pres">
      <dgm:prSet presAssocID="{9F4C133A-624A-42FF-A7F9-8F23CE62A51D}" presName="spaceRect" presStyleCnt="0"/>
      <dgm:spPr/>
    </dgm:pt>
    <dgm:pt modelId="{270600C8-3678-43E6-A4BE-8C661DB46E9A}" type="pres">
      <dgm:prSet presAssocID="{9F4C133A-624A-42FF-A7F9-8F23CE62A51D}" presName="parTx" presStyleLbl="revTx" presStyleIdx="2" presStyleCnt="5">
        <dgm:presLayoutVars>
          <dgm:chMax val="0"/>
          <dgm:chPref val="0"/>
        </dgm:presLayoutVars>
      </dgm:prSet>
      <dgm:spPr/>
    </dgm:pt>
    <dgm:pt modelId="{47C01FAE-4944-4CF3-B17D-E13CE1241F90}" type="pres">
      <dgm:prSet presAssocID="{0E3389D6-A315-490D-ACC6-5D831014587B}" presName="sibTrans" presStyleCnt="0"/>
      <dgm:spPr/>
    </dgm:pt>
    <dgm:pt modelId="{ACDC9E8C-154B-41B6-B44F-69197638A667}" type="pres">
      <dgm:prSet presAssocID="{354C073D-A3B6-46C8-A988-4D242E8E30BB}" presName="compNode" presStyleCnt="0"/>
      <dgm:spPr/>
    </dgm:pt>
    <dgm:pt modelId="{D3704D59-BE79-45A4-946B-6E82A5C823CC}" type="pres">
      <dgm:prSet presAssocID="{354C073D-A3B6-46C8-A988-4D242E8E30BB}" presName="bgRect" presStyleLbl="bgShp" presStyleIdx="3" presStyleCnt="5"/>
      <dgm:spPr/>
    </dgm:pt>
    <dgm:pt modelId="{6B45F148-510E-41FA-A395-86F1D9A70F8F}" type="pres">
      <dgm:prSet presAssocID="{354C073D-A3B6-46C8-A988-4D242E8E30BB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x trolley"/>
        </a:ext>
      </dgm:extLst>
    </dgm:pt>
    <dgm:pt modelId="{5F6E7E18-CCEC-4C71-9779-6B1AF7B9C155}" type="pres">
      <dgm:prSet presAssocID="{354C073D-A3B6-46C8-A988-4D242E8E30BB}" presName="spaceRect" presStyleCnt="0"/>
      <dgm:spPr/>
    </dgm:pt>
    <dgm:pt modelId="{C89060E5-E0D0-4714-AF94-D167DC418F92}" type="pres">
      <dgm:prSet presAssocID="{354C073D-A3B6-46C8-A988-4D242E8E30BB}" presName="parTx" presStyleLbl="revTx" presStyleIdx="3" presStyleCnt="5">
        <dgm:presLayoutVars>
          <dgm:chMax val="0"/>
          <dgm:chPref val="0"/>
        </dgm:presLayoutVars>
      </dgm:prSet>
      <dgm:spPr/>
    </dgm:pt>
    <dgm:pt modelId="{8BA2F1DC-C830-4AF8-84AA-B65B4B4CD4E9}" type="pres">
      <dgm:prSet presAssocID="{A8864563-3183-408F-AB78-7F5DBE110B93}" presName="sibTrans" presStyleCnt="0"/>
      <dgm:spPr/>
    </dgm:pt>
    <dgm:pt modelId="{165E7806-092B-4607-9764-67703E148B96}" type="pres">
      <dgm:prSet presAssocID="{154A63EB-E2DA-4763-88B7-C4CB362AF6A4}" presName="compNode" presStyleCnt="0"/>
      <dgm:spPr/>
    </dgm:pt>
    <dgm:pt modelId="{241FE897-E344-43CF-8E11-2EAE580D6826}" type="pres">
      <dgm:prSet presAssocID="{154A63EB-E2DA-4763-88B7-C4CB362AF6A4}" presName="bgRect" presStyleLbl="bgShp" presStyleIdx="4" presStyleCnt="5"/>
      <dgm:spPr/>
    </dgm:pt>
    <dgm:pt modelId="{6560DB95-8A95-4A68-86D2-32C894926DD9}" type="pres">
      <dgm:prSet presAssocID="{154A63EB-E2DA-4763-88B7-C4CB362AF6A4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Kiosk"/>
        </a:ext>
      </dgm:extLst>
    </dgm:pt>
    <dgm:pt modelId="{76EE5AA1-A3BD-4038-B633-43DC81080428}" type="pres">
      <dgm:prSet presAssocID="{154A63EB-E2DA-4763-88B7-C4CB362AF6A4}" presName="spaceRect" presStyleCnt="0"/>
      <dgm:spPr/>
    </dgm:pt>
    <dgm:pt modelId="{5ADEDAC3-FEAB-41B9-B26F-D0C1F8F24781}" type="pres">
      <dgm:prSet presAssocID="{154A63EB-E2DA-4763-88B7-C4CB362AF6A4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0610D82A-8E9C-405E-A7D8-6E613ACCF868}" srcId="{A2C03652-85BC-4AF3-BE63-9C9E2916D9B2}" destId="{154A63EB-E2DA-4763-88B7-C4CB362AF6A4}" srcOrd="4" destOrd="0" parTransId="{F4A1F20B-C50F-4C08-95D9-6126CFBBD359}" sibTransId="{4BCEFDD1-C4FF-4DE7-9764-5CFDEA38A803}"/>
    <dgm:cxn modelId="{08628F2C-2493-4C23-AFD1-66A1D029FD5D}" srcId="{A2C03652-85BC-4AF3-BE63-9C9E2916D9B2}" destId="{9F4C133A-624A-42FF-A7F9-8F23CE62A51D}" srcOrd="2" destOrd="0" parTransId="{DE380F80-BDEB-4214-9DC3-D2FEED8130EE}" sibTransId="{0E3389D6-A315-490D-ACC6-5D831014587B}"/>
    <dgm:cxn modelId="{06FB6E41-2A10-43E6-A3A5-80DE96DC7145}" type="presOf" srcId="{E0DE4CF9-CF57-4662-89FF-8807ACEB62CD}" destId="{E169BBA8-B73C-4862-9944-324479E5EDCE}" srcOrd="0" destOrd="0" presId="urn:microsoft.com/office/officeart/2018/2/layout/IconVerticalSolidList"/>
    <dgm:cxn modelId="{5987C460-7D5D-4ACE-9B6E-61F5B3C242B5}" srcId="{A2C03652-85BC-4AF3-BE63-9C9E2916D9B2}" destId="{354C073D-A3B6-46C8-A988-4D242E8E30BB}" srcOrd="3" destOrd="0" parTransId="{24F3BA0B-0037-438F-8DF0-BB14FF12ED81}" sibTransId="{A8864563-3183-408F-AB78-7F5DBE110B93}"/>
    <dgm:cxn modelId="{49EA207D-09AC-419C-9CDD-B1D9FA9DBE85}" type="presOf" srcId="{A2C03652-85BC-4AF3-BE63-9C9E2916D9B2}" destId="{B256CDEA-6F91-43E8-B99B-10FDA8159B80}" srcOrd="0" destOrd="0" presId="urn:microsoft.com/office/officeart/2018/2/layout/IconVerticalSolidList"/>
    <dgm:cxn modelId="{0367C984-28E3-46B4-9695-D697503C5D95}" srcId="{A2C03652-85BC-4AF3-BE63-9C9E2916D9B2}" destId="{9D25DD5C-0F4B-4CBD-B130-6C55E9856F46}" srcOrd="0" destOrd="0" parTransId="{EADB4C13-F011-4151-B8E0-B19AACC9A521}" sibTransId="{4095A029-3854-4ACF-A166-34ACC389C71C}"/>
    <dgm:cxn modelId="{2B4D998A-9E9C-4542-865F-B56293AE6F7F}" srcId="{A2C03652-85BC-4AF3-BE63-9C9E2916D9B2}" destId="{E0DE4CF9-CF57-4662-89FF-8807ACEB62CD}" srcOrd="1" destOrd="0" parTransId="{6B0AD42E-2952-426C-87A2-7F738D5EC93D}" sibTransId="{0FE75C98-FE7A-4590-9997-93FA1F279357}"/>
    <dgm:cxn modelId="{2E99E99A-33E2-4F85-A258-8D5F57E97522}" type="presOf" srcId="{9D25DD5C-0F4B-4CBD-B130-6C55E9856F46}" destId="{CB02B8F5-026D-41CA-85EB-2802DC120DB3}" srcOrd="0" destOrd="0" presId="urn:microsoft.com/office/officeart/2018/2/layout/IconVerticalSolidList"/>
    <dgm:cxn modelId="{2AD61AA2-8A5B-47E4-B03F-2E9958142194}" type="presOf" srcId="{354C073D-A3B6-46C8-A988-4D242E8E30BB}" destId="{C89060E5-E0D0-4714-AF94-D167DC418F92}" srcOrd="0" destOrd="0" presId="urn:microsoft.com/office/officeart/2018/2/layout/IconVerticalSolidList"/>
    <dgm:cxn modelId="{ED7437C6-B3B9-4D4F-87F4-61CBD1ED350D}" type="presOf" srcId="{154A63EB-E2DA-4763-88B7-C4CB362AF6A4}" destId="{5ADEDAC3-FEAB-41B9-B26F-D0C1F8F24781}" srcOrd="0" destOrd="0" presId="urn:microsoft.com/office/officeart/2018/2/layout/IconVerticalSolidList"/>
    <dgm:cxn modelId="{2AD8BCF1-0E63-454F-B6DE-A95761D55D0D}" type="presOf" srcId="{9F4C133A-624A-42FF-A7F9-8F23CE62A51D}" destId="{270600C8-3678-43E6-A4BE-8C661DB46E9A}" srcOrd="0" destOrd="0" presId="urn:microsoft.com/office/officeart/2018/2/layout/IconVerticalSolidList"/>
    <dgm:cxn modelId="{1BFC3AA7-DCF0-42F6-9A25-C4FA9A8A6011}" type="presParOf" srcId="{B256CDEA-6F91-43E8-B99B-10FDA8159B80}" destId="{4E3D28D4-B205-4491-A05F-C2D7A2DBD9E5}" srcOrd="0" destOrd="0" presId="urn:microsoft.com/office/officeart/2018/2/layout/IconVerticalSolidList"/>
    <dgm:cxn modelId="{3276A624-D99C-4028-906D-27A6ED078D83}" type="presParOf" srcId="{4E3D28D4-B205-4491-A05F-C2D7A2DBD9E5}" destId="{786B5A47-A174-4A5B-AFEA-8A71E9E3B041}" srcOrd="0" destOrd="0" presId="urn:microsoft.com/office/officeart/2018/2/layout/IconVerticalSolidList"/>
    <dgm:cxn modelId="{329EBB93-B0F6-4E92-A00F-B29A0C63057B}" type="presParOf" srcId="{4E3D28D4-B205-4491-A05F-C2D7A2DBD9E5}" destId="{2C402A08-C55A-4852-9FB9-F5E644CF1D36}" srcOrd="1" destOrd="0" presId="urn:microsoft.com/office/officeart/2018/2/layout/IconVerticalSolidList"/>
    <dgm:cxn modelId="{4400B827-E325-4229-97C8-58B818DDC68F}" type="presParOf" srcId="{4E3D28D4-B205-4491-A05F-C2D7A2DBD9E5}" destId="{1BF3A577-6A86-48CF-9960-3C5CA87332E1}" srcOrd="2" destOrd="0" presId="urn:microsoft.com/office/officeart/2018/2/layout/IconVerticalSolidList"/>
    <dgm:cxn modelId="{EECF3C05-84A2-49C3-BC73-31F447E8AA21}" type="presParOf" srcId="{4E3D28D4-B205-4491-A05F-C2D7A2DBD9E5}" destId="{CB02B8F5-026D-41CA-85EB-2802DC120DB3}" srcOrd="3" destOrd="0" presId="urn:microsoft.com/office/officeart/2018/2/layout/IconVerticalSolidList"/>
    <dgm:cxn modelId="{2D0F7B43-9F04-479C-A88A-99366883AE06}" type="presParOf" srcId="{B256CDEA-6F91-43E8-B99B-10FDA8159B80}" destId="{4CE2A2AD-2C2F-4DB9-B554-BF6D95C4F82D}" srcOrd="1" destOrd="0" presId="urn:microsoft.com/office/officeart/2018/2/layout/IconVerticalSolidList"/>
    <dgm:cxn modelId="{B5D52BB0-6439-4C93-A766-09CFD9AFB384}" type="presParOf" srcId="{B256CDEA-6F91-43E8-B99B-10FDA8159B80}" destId="{8DA25B24-2EA4-4FEB-87A5-369CF1D5FA99}" srcOrd="2" destOrd="0" presId="urn:microsoft.com/office/officeart/2018/2/layout/IconVerticalSolidList"/>
    <dgm:cxn modelId="{381B7123-ADB5-4440-932E-DBE340039E8C}" type="presParOf" srcId="{8DA25B24-2EA4-4FEB-87A5-369CF1D5FA99}" destId="{3C201533-B1F4-4CFE-807D-B808BA38F4A3}" srcOrd="0" destOrd="0" presId="urn:microsoft.com/office/officeart/2018/2/layout/IconVerticalSolidList"/>
    <dgm:cxn modelId="{BF0DB36B-39E6-411A-A632-2943A6348BFF}" type="presParOf" srcId="{8DA25B24-2EA4-4FEB-87A5-369CF1D5FA99}" destId="{1E1AD9F3-4FCE-4062-AE8F-2A4E0831E342}" srcOrd="1" destOrd="0" presId="urn:microsoft.com/office/officeart/2018/2/layout/IconVerticalSolidList"/>
    <dgm:cxn modelId="{AF0A57CC-84B9-473C-95AC-98477407D522}" type="presParOf" srcId="{8DA25B24-2EA4-4FEB-87A5-369CF1D5FA99}" destId="{E41E1A32-63BA-4AC0-B507-5A14ECBAA971}" srcOrd="2" destOrd="0" presId="urn:microsoft.com/office/officeart/2018/2/layout/IconVerticalSolidList"/>
    <dgm:cxn modelId="{EEE5EFF1-2FFD-473A-8C0F-3B0D287A4A03}" type="presParOf" srcId="{8DA25B24-2EA4-4FEB-87A5-369CF1D5FA99}" destId="{E169BBA8-B73C-4862-9944-324479E5EDCE}" srcOrd="3" destOrd="0" presId="urn:microsoft.com/office/officeart/2018/2/layout/IconVerticalSolidList"/>
    <dgm:cxn modelId="{D1FAC6BD-83BE-4632-906C-D7E81DF4AE5D}" type="presParOf" srcId="{B256CDEA-6F91-43E8-B99B-10FDA8159B80}" destId="{2D66D317-9E6B-4D50-9FED-A7C61DFFD76B}" srcOrd="3" destOrd="0" presId="urn:microsoft.com/office/officeart/2018/2/layout/IconVerticalSolidList"/>
    <dgm:cxn modelId="{E014EB1A-7730-45F4-8DB9-394B4516E5EC}" type="presParOf" srcId="{B256CDEA-6F91-43E8-B99B-10FDA8159B80}" destId="{CAE55867-6557-4B5E-9732-0C1B2EEFC801}" srcOrd="4" destOrd="0" presId="urn:microsoft.com/office/officeart/2018/2/layout/IconVerticalSolidList"/>
    <dgm:cxn modelId="{DD3E2D77-E957-4633-9132-571937CF6C0E}" type="presParOf" srcId="{CAE55867-6557-4B5E-9732-0C1B2EEFC801}" destId="{55E92D56-603F-4757-9DE4-B757373E3C7C}" srcOrd="0" destOrd="0" presId="urn:microsoft.com/office/officeart/2018/2/layout/IconVerticalSolidList"/>
    <dgm:cxn modelId="{E3CC6391-9B4E-4565-A2D7-4C46532110C2}" type="presParOf" srcId="{CAE55867-6557-4B5E-9732-0C1B2EEFC801}" destId="{D6701E30-AF54-4681-8D62-A35747C4B398}" srcOrd="1" destOrd="0" presId="urn:microsoft.com/office/officeart/2018/2/layout/IconVerticalSolidList"/>
    <dgm:cxn modelId="{99E75376-CBB2-4A5D-BE17-96903F3B0272}" type="presParOf" srcId="{CAE55867-6557-4B5E-9732-0C1B2EEFC801}" destId="{CB946C92-36D5-4501-BE8D-ECF9C902A182}" srcOrd="2" destOrd="0" presId="urn:microsoft.com/office/officeart/2018/2/layout/IconVerticalSolidList"/>
    <dgm:cxn modelId="{C55CA940-271A-400D-8DFD-2EE62DE03D0A}" type="presParOf" srcId="{CAE55867-6557-4B5E-9732-0C1B2EEFC801}" destId="{270600C8-3678-43E6-A4BE-8C661DB46E9A}" srcOrd="3" destOrd="0" presId="urn:microsoft.com/office/officeart/2018/2/layout/IconVerticalSolidList"/>
    <dgm:cxn modelId="{A286718B-F1D0-4000-949F-BCFF4A4BFD1A}" type="presParOf" srcId="{B256CDEA-6F91-43E8-B99B-10FDA8159B80}" destId="{47C01FAE-4944-4CF3-B17D-E13CE1241F90}" srcOrd="5" destOrd="0" presId="urn:microsoft.com/office/officeart/2018/2/layout/IconVerticalSolidList"/>
    <dgm:cxn modelId="{AD9AD55B-E305-477D-B061-F397D278F59A}" type="presParOf" srcId="{B256CDEA-6F91-43E8-B99B-10FDA8159B80}" destId="{ACDC9E8C-154B-41B6-B44F-69197638A667}" srcOrd="6" destOrd="0" presId="urn:microsoft.com/office/officeart/2018/2/layout/IconVerticalSolidList"/>
    <dgm:cxn modelId="{1F55103C-0694-41B0-A047-B2E9F27EAEBD}" type="presParOf" srcId="{ACDC9E8C-154B-41B6-B44F-69197638A667}" destId="{D3704D59-BE79-45A4-946B-6E82A5C823CC}" srcOrd="0" destOrd="0" presId="urn:microsoft.com/office/officeart/2018/2/layout/IconVerticalSolidList"/>
    <dgm:cxn modelId="{41AF3C18-393F-40CF-8977-AB8CF52816F4}" type="presParOf" srcId="{ACDC9E8C-154B-41B6-B44F-69197638A667}" destId="{6B45F148-510E-41FA-A395-86F1D9A70F8F}" srcOrd="1" destOrd="0" presId="urn:microsoft.com/office/officeart/2018/2/layout/IconVerticalSolidList"/>
    <dgm:cxn modelId="{54F58D5C-3D55-4599-AD4D-1E68D7FBDCB5}" type="presParOf" srcId="{ACDC9E8C-154B-41B6-B44F-69197638A667}" destId="{5F6E7E18-CCEC-4C71-9779-6B1AF7B9C155}" srcOrd="2" destOrd="0" presId="urn:microsoft.com/office/officeart/2018/2/layout/IconVerticalSolidList"/>
    <dgm:cxn modelId="{4A860D8B-632C-4D21-A252-50069B64DC53}" type="presParOf" srcId="{ACDC9E8C-154B-41B6-B44F-69197638A667}" destId="{C89060E5-E0D0-4714-AF94-D167DC418F92}" srcOrd="3" destOrd="0" presId="urn:microsoft.com/office/officeart/2018/2/layout/IconVerticalSolidList"/>
    <dgm:cxn modelId="{81B74DBD-528C-4B14-A46F-979FB542BAC9}" type="presParOf" srcId="{B256CDEA-6F91-43E8-B99B-10FDA8159B80}" destId="{8BA2F1DC-C830-4AF8-84AA-B65B4B4CD4E9}" srcOrd="7" destOrd="0" presId="urn:microsoft.com/office/officeart/2018/2/layout/IconVerticalSolidList"/>
    <dgm:cxn modelId="{639130E9-F9F0-452F-AFB1-F77B0B07B2CD}" type="presParOf" srcId="{B256CDEA-6F91-43E8-B99B-10FDA8159B80}" destId="{165E7806-092B-4607-9764-67703E148B96}" srcOrd="8" destOrd="0" presId="urn:microsoft.com/office/officeart/2018/2/layout/IconVerticalSolidList"/>
    <dgm:cxn modelId="{8A1FE74C-0496-4725-A20C-80C55275F8F7}" type="presParOf" srcId="{165E7806-092B-4607-9764-67703E148B96}" destId="{241FE897-E344-43CF-8E11-2EAE580D6826}" srcOrd="0" destOrd="0" presId="urn:microsoft.com/office/officeart/2018/2/layout/IconVerticalSolidList"/>
    <dgm:cxn modelId="{BCF57361-4F4F-4085-BBD3-169A8BC7C935}" type="presParOf" srcId="{165E7806-092B-4607-9764-67703E148B96}" destId="{6560DB95-8A95-4A68-86D2-32C894926DD9}" srcOrd="1" destOrd="0" presId="urn:microsoft.com/office/officeart/2018/2/layout/IconVerticalSolidList"/>
    <dgm:cxn modelId="{EA37255B-FA1E-47FA-8962-1133EBAA8C29}" type="presParOf" srcId="{165E7806-092B-4607-9764-67703E148B96}" destId="{76EE5AA1-A3BD-4038-B633-43DC81080428}" srcOrd="2" destOrd="0" presId="urn:microsoft.com/office/officeart/2018/2/layout/IconVerticalSolidList"/>
    <dgm:cxn modelId="{1C146506-D3CF-4F19-91B1-53EF6D2D8B1C}" type="presParOf" srcId="{165E7806-092B-4607-9764-67703E148B96}" destId="{5ADEDAC3-FEAB-41B9-B26F-D0C1F8F24781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743A7BB1-0919-4213-A8AB-3E02096DCD7C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C069973D-BC01-43E8-84E8-B8C502639266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The business will operate as a private limited company in the UK.</a:t>
          </a:r>
        </a:p>
      </dgm:t>
    </dgm:pt>
    <dgm:pt modelId="{D8D40E07-3B31-4FA2-947E-CBC84D2B5D94}" type="parTrans" cxnId="{FF9CBFA9-4A12-424D-8A82-F499FC678B97}">
      <dgm:prSet/>
      <dgm:spPr/>
      <dgm:t>
        <a:bodyPr/>
        <a:lstStyle/>
        <a:p>
          <a:endParaRPr lang="en-US"/>
        </a:p>
      </dgm:t>
    </dgm:pt>
    <dgm:pt modelId="{279A86A9-E5BA-4986-A236-52CE6C995310}" type="sibTrans" cxnId="{FF9CBFA9-4A12-424D-8A82-F499FC678B97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9D20410F-DED4-4B45-A63D-EC60A6E0E3A1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This structure protects the owner's personal assets because the company is legally separate.</a:t>
          </a:r>
        </a:p>
      </dgm:t>
    </dgm:pt>
    <dgm:pt modelId="{6EEF880E-B327-49F7-88B8-6B4F4B7812BA}" type="parTrans" cxnId="{EB9ACB77-BE9E-4D82-97B3-851EF05F1F07}">
      <dgm:prSet/>
      <dgm:spPr/>
      <dgm:t>
        <a:bodyPr/>
        <a:lstStyle/>
        <a:p>
          <a:endParaRPr lang="en-US"/>
        </a:p>
      </dgm:t>
    </dgm:pt>
    <dgm:pt modelId="{F4DE46BE-7104-4536-9AA3-DB5E3732E41F}" type="sibTrans" cxnId="{EB9ACB77-BE9E-4D82-97B3-851EF05F1F07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E181C56E-2C4F-4897-B173-015454257C42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The company will have one director who manages daily operations.</a:t>
          </a:r>
        </a:p>
      </dgm:t>
    </dgm:pt>
    <dgm:pt modelId="{D6F5699F-8D34-4971-B6CF-7DD0D9542258}" type="parTrans" cxnId="{1C405D18-51C2-4D6C-8F00-E825D81B45FC}">
      <dgm:prSet/>
      <dgm:spPr/>
      <dgm:t>
        <a:bodyPr/>
        <a:lstStyle/>
        <a:p>
          <a:endParaRPr lang="en-US"/>
        </a:p>
      </dgm:t>
    </dgm:pt>
    <dgm:pt modelId="{FF6A187A-3C67-4FFF-B383-504F4F309041}" type="sibTrans" cxnId="{1C405D18-51C2-4D6C-8F00-E825D81B45FC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5C5F44E3-890E-4375-8B6D-A7BEBD745C11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An accountant will support the business with tax and financial records.</a:t>
          </a:r>
        </a:p>
      </dgm:t>
    </dgm:pt>
    <dgm:pt modelId="{2146A4F2-3D9F-41D2-911B-3E53E06629C8}" type="parTrans" cxnId="{74ECA42B-3B53-49AE-B7AB-4E2378709967}">
      <dgm:prSet/>
      <dgm:spPr/>
      <dgm:t>
        <a:bodyPr/>
        <a:lstStyle/>
        <a:p>
          <a:endParaRPr lang="en-US"/>
        </a:p>
      </dgm:t>
    </dgm:pt>
    <dgm:pt modelId="{CA35245C-E3CF-42A7-90CB-2012641C2E1E}" type="sibTrans" cxnId="{74ECA42B-3B53-49AE-B7AB-4E2378709967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DB07DE85-4D51-4DC9-99BE-21B7ABB8449D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In the future a warehouse assistant may be hired.</a:t>
          </a:r>
        </a:p>
      </dgm:t>
    </dgm:pt>
    <dgm:pt modelId="{44D80E45-CDE2-4566-B3D4-61F0EBAF13D3}" type="parTrans" cxnId="{49EC2FB1-F12E-4585-A2DA-00C3B13907A4}">
      <dgm:prSet/>
      <dgm:spPr/>
      <dgm:t>
        <a:bodyPr/>
        <a:lstStyle/>
        <a:p>
          <a:endParaRPr lang="en-US"/>
        </a:p>
      </dgm:t>
    </dgm:pt>
    <dgm:pt modelId="{DC27E956-FF0D-4F06-A02D-9999293422D5}" type="sibTrans" cxnId="{49EC2FB1-F12E-4585-A2DA-00C3B13907A4}">
      <dgm:prSet/>
      <dgm:spPr/>
      <dgm:t>
        <a:bodyPr/>
        <a:lstStyle/>
        <a:p>
          <a:endParaRPr lang="en-US"/>
        </a:p>
      </dgm:t>
    </dgm:pt>
    <dgm:pt modelId="{813CD180-080E-4F0F-9344-A82CA5FF2D00}" type="pres">
      <dgm:prSet presAssocID="{743A7BB1-0919-4213-A8AB-3E02096DCD7C}" presName="root" presStyleCnt="0">
        <dgm:presLayoutVars>
          <dgm:dir/>
          <dgm:resizeHandles val="exact"/>
        </dgm:presLayoutVars>
      </dgm:prSet>
      <dgm:spPr/>
    </dgm:pt>
    <dgm:pt modelId="{3FD811C4-6939-42F7-B51D-CD00706551ED}" type="pres">
      <dgm:prSet presAssocID="{743A7BB1-0919-4213-A8AB-3E02096DCD7C}" presName="container" presStyleCnt="0">
        <dgm:presLayoutVars>
          <dgm:dir/>
          <dgm:resizeHandles val="exact"/>
        </dgm:presLayoutVars>
      </dgm:prSet>
      <dgm:spPr/>
    </dgm:pt>
    <dgm:pt modelId="{2A496605-68D6-4978-9E4D-EEE0AA2A6DD1}" type="pres">
      <dgm:prSet presAssocID="{C069973D-BC01-43E8-84E8-B8C502639266}" presName="compNode" presStyleCnt="0"/>
      <dgm:spPr/>
    </dgm:pt>
    <dgm:pt modelId="{B239A5F7-C12C-4751-8433-C1123F0FC20A}" type="pres">
      <dgm:prSet presAssocID="{C069973D-BC01-43E8-84E8-B8C502639266}" presName="iconBgRect" presStyleLbl="bgShp" presStyleIdx="0" presStyleCnt="5"/>
      <dgm:spPr/>
    </dgm:pt>
    <dgm:pt modelId="{380A63CA-26E9-4432-B49B-E051E6A87A5E}" type="pres">
      <dgm:prSet presAssocID="{C069973D-BC01-43E8-84E8-B8C502639266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nk"/>
        </a:ext>
      </dgm:extLst>
    </dgm:pt>
    <dgm:pt modelId="{D7E9BB35-0731-4FA7-B89F-3D16385EDDFE}" type="pres">
      <dgm:prSet presAssocID="{C069973D-BC01-43E8-84E8-B8C502639266}" presName="spaceRect" presStyleCnt="0"/>
      <dgm:spPr/>
    </dgm:pt>
    <dgm:pt modelId="{EF986A5D-DA07-474F-A7D2-EFE5E4E7135B}" type="pres">
      <dgm:prSet presAssocID="{C069973D-BC01-43E8-84E8-B8C502639266}" presName="textRect" presStyleLbl="revTx" presStyleIdx="0" presStyleCnt="5">
        <dgm:presLayoutVars>
          <dgm:chMax val="1"/>
          <dgm:chPref val="1"/>
        </dgm:presLayoutVars>
      </dgm:prSet>
      <dgm:spPr/>
    </dgm:pt>
    <dgm:pt modelId="{7A24C146-EFF9-45EF-9DCB-87F3E6E232AC}" type="pres">
      <dgm:prSet presAssocID="{279A86A9-E5BA-4986-A236-52CE6C995310}" presName="sibTrans" presStyleLbl="sibTrans2D1" presStyleIdx="0" presStyleCnt="0"/>
      <dgm:spPr/>
    </dgm:pt>
    <dgm:pt modelId="{B662E65C-4B65-4F50-92F4-B1E2C85A2253}" type="pres">
      <dgm:prSet presAssocID="{9D20410F-DED4-4B45-A63D-EC60A6E0E3A1}" presName="compNode" presStyleCnt="0"/>
      <dgm:spPr/>
    </dgm:pt>
    <dgm:pt modelId="{244E3E1F-CE07-40F4-AD80-2CAA8575C822}" type="pres">
      <dgm:prSet presAssocID="{9D20410F-DED4-4B45-A63D-EC60A6E0E3A1}" presName="iconBgRect" presStyleLbl="bgShp" presStyleIdx="1" presStyleCnt="5"/>
      <dgm:spPr/>
    </dgm:pt>
    <dgm:pt modelId="{6D8D8718-5E8A-4337-8D2E-B843494FB062}" type="pres">
      <dgm:prSet presAssocID="{9D20410F-DED4-4B45-A63D-EC60A6E0E3A1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ffice Worker"/>
        </a:ext>
      </dgm:extLst>
    </dgm:pt>
    <dgm:pt modelId="{D5DE724F-E84E-419F-9F74-DCFA5291082A}" type="pres">
      <dgm:prSet presAssocID="{9D20410F-DED4-4B45-A63D-EC60A6E0E3A1}" presName="spaceRect" presStyleCnt="0"/>
      <dgm:spPr/>
    </dgm:pt>
    <dgm:pt modelId="{57C93139-E288-45B4-9190-6AD0ACEF2DBC}" type="pres">
      <dgm:prSet presAssocID="{9D20410F-DED4-4B45-A63D-EC60A6E0E3A1}" presName="textRect" presStyleLbl="revTx" presStyleIdx="1" presStyleCnt="5">
        <dgm:presLayoutVars>
          <dgm:chMax val="1"/>
          <dgm:chPref val="1"/>
        </dgm:presLayoutVars>
      </dgm:prSet>
      <dgm:spPr/>
    </dgm:pt>
    <dgm:pt modelId="{3C40FBEE-5FCB-482B-9789-259626CF483F}" type="pres">
      <dgm:prSet presAssocID="{F4DE46BE-7104-4536-9AA3-DB5E3732E41F}" presName="sibTrans" presStyleLbl="sibTrans2D1" presStyleIdx="0" presStyleCnt="0"/>
      <dgm:spPr/>
    </dgm:pt>
    <dgm:pt modelId="{D30E64FA-6F2D-4D0F-B75F-0AD06510CA6F}" type="pres">
      <dgm:prSet presAssocID="{E181C56E-2C4F-4897-B173-015454257C42}" presName="compNode" presStyleCnt="0"/>
      <dgm:spPr/>
    </dgm:pt>
    <dgm:pt modelId="{53D56D33-E229-488A-82B2-38A1121A5901}" type="pres">
      <dgm:prSet presAssocID="{E181C56E-2C4F-4897-B173-015454257C42}" presName="iconBgRect" presStyleLbl="bgShp" presStyleIdx="2" presStyleCnt="5"/>
      <dgm:spPr/>
    </dgm:pt>
    <dgm:pt modelId="{5B546F26-62EB-4481-AC39-C3C297529065}" type="pres">
      <dgm:prSet presAssocID="{E181C56E-2C4F-4897-B173-015454257C42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aptain"/>
        </a:ext>
      </dgm:extLst>
    </dgm:pt>
    <dgm:pt modelId="{81FE1570-93C7-43F5-8048-C8C033DBC586}" type="pres">
      <dgm:prSet presAssocID="{E181C56E-2C4F-4897-B173-015454257C42}" presName="spaceRect" presStyleCnt="0"/>
      <dgm:spPr/>
    </dgm:pt>
    <dgm:pt modelId="{FC6B8A79-6F71-4240-B130-93FC229FEA60}" type="pres">
      <dgm:prSet presAssocID="{E181C56E-2C4F-4897-B173-015454257C42}" presName="textRect" presStyleLbl="revTx" presStyleIdx="2" presStyleCnt="5">
        <dgm:presLayoutVars>
          <dgm:chMax val="1"/>
          <dgm:chPref val="1"/>
        </dgm:presLayoutVars>
      </dgm:prSet>
      <dgm:spPr/>
    </dgm:pt>
    <dgm:pt modelId="{C26FB196-4665-43A5-8657-0F937BD0DE81}" type="pres">
      <dgm:prSet presAssocID="{FF6A187A-3C67-4FFF-B383-504F4F309041}" presName="sibTrans" presStyleLbl="sibTrans2D1" presStyleIdx="0" presStyleCnt="0"/>
      <dgm:spPr/>
    </dgm:pt>
    <dgm:pt modelId="{77C624E6-489A-4AD5-A4AE-89EF03EB722F}" type="pres">
      <dgm:prSet presAssocID="{5C5F44E3-890E-4375-8B6D-A7BEBD745C11}" presName="compNode" presStyleCnt="0"/>
      <dgm:spPr/>
    </dgm:pt>
    <dgm:pt modelId="{A289342F-840C-45D6-9CA2-EE7BCE07DEBB}" type="pres">
      <dgm:prSet presAssocID="{5C5F44E3-890E-4375-8B6D-A7BEBD745C11}" presName="iconBgRect" presStyleLbl="bgShp" presStyleIdx="3" presStyleCnt="5"/>
      <dgm:spPr/>
    </dgm:pt>
    <dgm:pt modelId="{778B35E3-3149-471E-BC25-62C65B2CE7B8}" type="pres">
      <dgm:prSet presAssocID="{5C5F44E3-890E-4375-8B6D-A7BEBD745C11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B691FAA2-4D2C-4346-B96C-A054B19AC2A1}" type="pres">
      <dgm:prSet presAssocID="{5C5F44E3-890E-4375-8B6D-A7BEBD745C11}" presName="spaceRect" presStyleCnt="0"/>
      <dgm:spPr/>
    </dgm:pt>
    <dgm:pt modelId="{2601AE17-A351-41D6-920E-64672A4E791E}" type="pres">
      <dgm:prSet presAssocID="{5C5F44E3-890E-4375-8B6D-A7BEBD745C11}" presName="textRect" presStyleLbl="revTx" presStyleIdx="3" presStyleCnt="5">
        <dgm:presLayoutVars>
          <dgm:chMax val="1"/>
          <dgm:chPref val="1"/>
        </dgm:presLayoutVars>
      </dgm:prSet>
      <dgm:spPr/>
    </dgm:pt>
    <dgm:pt modelId="{534B4DC4-D687-4EEB-9493-20D7BC01982B}" type="pres">
      <dgm:prSet presAssocID="{CA35245C-E3CF-42A7-90CB-2012641C2E1E}" presName="sibTrans" presStyleLbl="sibTrans2D1" presStyleIdx="0" presStyleCnt="0"/>
      <dgm:spPr/>
    </dgm:pt>
    <dgm:pt modelId="{5C634A15-5333-4F6D-AF1A-204E988F3EF8}" type="pres">
      <dgm:prSet presAssocID="{DB07DE85-4D51-4DC9-99BE-21B7ABB8449D}" presName="compNode" presStyleCnt="0"/>
      <dgm:spPr/>
    </dgm:pt>
    <dgm:pt modelId="{0F3F4B09-DC73-4C1D-B8C4-938487E1FE9B}" type="pres">
      <dgm:prSet presAssocID="{DB07DE85-4D51-4DC9-99BE-21B7ABB8449D}" presName="iconBgRect" presStyleLbl="bgShp" presStyleIdx="4" presStyleCnt="5"/>
      <dgm:spPr/>
    </dgm:pt>
    <dgm:pt modelId="{04B41F09-48DA-4357-92DC-A2D2C9BA1B31}" type="pres">
      <dgm:prSet presAssocID="{DB07DE85-4D51-4DC9-99BE-21B7ABB8449D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elder"/>
        </a:ext>
      </dgm:extLst>
    </dgm:pt>
    <dgm:pt modelId="{0A68C27C-517A-40C8-9AFF-4992A1FF3EE4}" type="pres">
      <dgm:prSet presAssocID="{DB07DE85-4D51-4DC9-99BE-21B7ABB8449D}" presName="spaceRect" presStyleCnt="0"/>
      <dgm:spPr/>
    </dgm:pt>
    <dgm:pt modelId="{2B474493-36EF-4FCF-B029-194245564E79}" type="pres">
      <dgm:prSet presAssocID="{DB07DE85-4D51-4DC9-99BE-21B7ABB8449D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1C405D18-51C2-4D6C-8F00-E825D81B45FC}" srcId="{743A7BB1-0919-4213-A8AB-3E02096DCD7C}" destId="{E181C56E-2C4F-4897-B173-015454257C42}" srcOrd="2" destOrd="0" parTransId="{D6F5699F-8D34-4971-B6CF-7DD0D9542258}" sibTransId="{FF6A187A-3C67-4FFF-B383-504F4F309041}"/>
    <dgm:cxn modelId="{74ECA42B-3B53-49AE-B7AB-4E2378709967}" srcId="{743A7BB1-0919-4213-A8AB-3E02096DCD7C}" destId="{5C5F44E3-890E-4375-8B6D-A7BEBD745C11}" srcOrd="3" destOrd="0" parTransId="{2146A4F2-3D9F-41D2-911B-3E53E06629C8}" sibTransId="{CA35245C-E3CF-42A7-90CB-2012641C2E1E}"/>
    <dgm:cxn modelId="{862B7130-4E0A-406C-87C7-31FD75A5D70B}" type="presOf" srcId="{743A7BB1-0919-4213-A8AB-3E02096DCD7C}" destId="{813CD180-080E-4F0F-9344-A82CA5FF2D00}" srcOrd="0" destOrd="0" presId="urn:microsoft.com/office/officeart/2018/2/layout/IconCircleList"/>
    <dgm:cxn modelId="{7E13B43A-D93C-4BE1-91FC-B4D89ABC6212}" type="presOf" srcId="{FF6A187A-3C67-4FFF-B383-504F4F309041}" destId="{C26FB196-4665-43A5-8657-0F937BD0DE81}" srcOrd="0" destOrd="0" presId="urn:microsoft.com/office/officeart/2018/2/layout/IconCircleList"/>
    <dgm:cxn modelId="{C435BA5F-B916-4148-A296-EEC7B459DD86}" type="presOf" srcId="{DB07DE85-4D51-4DC9-99BE-21B7ABB8449D}" destId="{2B474493-36EF-4FCF-B029-194245564E79}" srcOrd="0" destOrd="0" presId="urn:microsoft.com/office/officeart/2018/2/layout/IconCircleList"/>
    <dgm:cxn modelId="{EB9ACB77-BE9E-4D82-97B3-851EF05F1F07}" srcId="{743A7BB1-0919-4213-A8AB-3E02096DCD7C}" destId="{9D20410F-DED4-4B45-A63D-EC60A6E0E3A1}" srcOrd="1" destOrd="0" parTransId="{6EEF880E-B327-49F7-88B8-6B4F4B7812BA}" sibTransId="{F4DE46BE-7104-4536-9AA3-DB5E3732E41F}"/>
    <dgm:cxn modelId="{CA560C81-20EF-49E7-B327-56520103B73C}" type="presOf" srcId="{F4DE46BE-7104-4536-9AA3-DB5E3732E41F}" destId="{3C40FBEE-5FCB-482B-9789-259626CF483F}" srcOrd="0" destOrd="0" presId="urn:microsoft.com/office/officeart/2018/2/layout/IconCircleList"/>
    <dgm:cxn modelId="{7BDEB995-CAF4-4F59-88A2-2390FBDB8938}" type="presOf" srcId="{C069973D-BC01-43E8-84E8-B8C502639266}" destId="{EF986A5D-DA07-474F-A7D2-EFE5E4E7135B}" srcOrd="0" destOrd="0" presId="urn:microsoft.com/office/officeart/2018/2/layout/IconCircleList"/>
    <dgm:cxn modelId="{B2FC569C-360A-48EF-AEEE-E09AE2268B2B}" type="presOf" srcId="{9D20410F-DED4-4B45-A63D-EC60A6E0E3A1}" destId="{57C93139-E288-45B4-9190-6AD0ACEF2DBC}" srcOrd="0" destOrd="0" presId="urn:microsoft.com/office/officeart/2018/2/layout/IconCircleList"/>
    <dgm:cxn modelId="{FF9CBFA9-4A12-424D-8A82-F499FC678B97}" srcId="{743A7BB1-0919-4213-A8AB-3E02096DCD7C}" destId="{C069973D-BC01-43E8-84E8-B8C502639266}" srcOrd="0" destOrd="0" parTransId="{D8D40E07-3B31-4FA2-947E-CBC84D2B5D94}" sibTransId="{279A86A9-E5BA-4986-A236-52CE6C995310}"/>
    <dgm:cxn modelId="{49EC2FB1-F12E-4585-A2DA-00C3B13907A4}" srcId="{743A7BB1-0919-4213-A8AB-3E02096DCD7C}" destId="{DB07DE85-4D51-4DC9-99BE-21B7ABB8449D}" srcOrd="4" destOrd="0" parTransId="{44D80E45-CDE2-4566-B3D4-61F0EBAF13D3}" sibTransId="{DC27E956-FF0D-4F06-A02D-9999293422D5}"/>
    <dgm:cxn modelId="{BF284AB2-E30D-4494-B0ED-0D3C3325A821}" type="presOf" srcId="{5C5F44E3-890E-4375-8B6D-A7BEBD745C11}" destId="{2601AE17-A351-41D6-920E-64672A4E791E}" srcOrd="0" destOrd="0" presId="urn:microsoft.com/office/officeart/2018/2/layout/IconCircleList"/>
    <dgm:cxn modelId="{81A19ECE-8F30-4508-ADA6-7A7290E8287D}" type="presOf" srcId="{CA35245C-E3CF-42A7-90CB-2012641C2E1E}" destId="{534B4DC4-D687-4EEB-9493-20D7BC01982B}" srcOrd="0" destOrd="0" presId="urn:microsoft.com/office/officeart/2018/2/layout/IconCircleList"/>
    <dgm:cxn modelId="{3C507ED3-0D0A-4AAD-A946-CF3CB8CA72B0}" type="presOf" srcId="{279A86A9-E5BA-4986-A236-52CE6C995310}" destId="{7A24C146-EFF9-45EF-9DCB-87F3E6E232AC}" srcOrd="0" destOrd="0" presId="urn:microsoft.com/office/officeart/2018/2/layout/IconCircleList"/>
    <dgm:cxn modelId="{942EE9D6-80F7-401C-B3E2-246D2378F757}" type="presOf" srcId="{E181C56E-2C4F-4897-B173-015454257C42}" destId="{FC6B8A79-6F71-4240-B130-93FC229FEA60}" srcOrd="0" destOrd="0" presId="urn:microsoft.com/office/officeart/2018/2/layout/IconCircleList"/>
    <dgm:cxn modelId="{25C67254-9935-45AC-8392-0CC424C8D6D8}" type="presParOf" srcId="{813CD180-080E-4F0F-9344-A82CA5FF2D00}" destId="{3FD811C4-6939-42F7-B51D-CD00706551ED}" srcOrd="0" destOrd="0" presId="urn:microsoft.com/office/officeart/2018/2/layout/IconCircleList"/>
    <dgm:cxn modelId="{06315A1F-AAB1-479E-962B-E7FAF683601C}" type="presParOf" srcId="{3FD811C4-6939-42F7-B51D-CD00706551ED}" destId="{2A496605-68D6-4978-9E4D-EEE0AA2A6DD1}" srcOrd="0" destOrd="0" presId="urn:microsoft.com/office/officeart/2018/2/layout/IconCircleList"/>
    <dgm:cxn modelId="{FE5F4E1C-767F-4FD5-9769-98279CDB6D19}" type="presParOf" srcId="{2A496605-68D6-4978-9E4D-EEE0AA2A6DD1}" destId="{B239A5F7-C12C-4751-8433-C1123F0FC20A}" srcOrd="0" destOrd="0" presId="urn:microsoft.com/office/officeart/2018/2/layout/IconCircleList"/>
    <dgm:cxn modelId="{1C093E64-2546-4F96-90F5-C14DF6AD9123}" type="presParOf" srcId="{2A496605-68D6-4978-9E4D-EEE0AA2A6DD1}" destId="{380A63CA-26E9-4432-B49B-E051E6A87A5E}" srcOrd="1" destOrd="0" presId="urn:microsoft.com/office/officeart/2018/2/layout/IconCircleList"/>
    <dgm:cxn modelId="{E698C4DF-9562-47DC-8D19-88041B9D95D9}" type="presParOf" srcId="{2A496605-68D6-4978-9E4D-EEE0AA2A6DD1}" destId="{D7E9BB35-0731-4FA7-B89F-3D16385EDDFE}" srcOrd="2" destOrd="0" presId="urn:microsoft.com/office/officeart/2018/2/layout/IconCircleList"/>
    <dgm:cxn modelId="{5B57C85A-DB07-4F3F-9E32-FB75F0D5B355}" type="presParOf" srcId="{2A496605-68D6-4978-9E4D-EEE0AA2A6DD1}" destId="{EF986A5D-DA07-474F-A7D2-EFE5E4E7135B}" srcOrd="3" destOrd="0" presId="urn:microsoft.com/office/officeart/2018/2/layout/IconCircleList"/>
    <dgm:cxn modelId="{0A4A2C10-A81C-44B5-9E67-A77C00C702E6}" type="presParOf" srcId="{3FD811C4-6939-42F7-B51D-CD00706551ED}" destId="{7A24C146-EFF9-45EF-9DCB-87F3E6E232AC}" srcOrd="1" destOrd="0" presId="urn:microsoft.com/office/officeart/2018/2/layout/IconCircleList"/>
    <dgm:cxn modelId="{2813CC56-0D28-4367-9A13-86213312A148}" type="presParOf" srcId="{3FD811C4-6939-42F7-B51D-CD00706551ED}" destId="{B662E65C-4B65-4F50-92F4-B1E2C85A2253}" srcOrd="2" destOrd="0" presId="urn:microsoft.com/office/officeart/2018/2/layout/IconCircleList"/>
    <dgm:cxn modelId="{4E875807-F093-4385-A2AA-0E333F811F0E}" type="presParOf" srcId="{B662E65C-4B65-4F50-92F4-B1E2C85A2253}" destId="{244E3E1F-CE07-40F4-AD80-2CAA8575C822}" srcOrd="0" destOrd="0" presId="urn:microsoft.com/office/officeart/2018/2/layout/IconCircleList"/>
    <dgm:cxn modelId="{69920EEC-0FCB-4204-961D-13FDBA9B2915}" type="presParOf" srcId="{B662E65C-4B65-4F50-92F4-B1E2C85A2253}" destId="{6D8D8718-5E8A-4337-8D2E-B843494FB062}" srcOrd="1" destOrd="0" presId="urn:microsoft.com/office/officeart/2018/2/layout/IconCircleList"/>
    <dgm:cxn modelId="{31FFC2F4-A40F-4727-9B9F-49E0E1782B98}" type="presParOf" srcId="{B662E65C-4B65-4F50-92F4-B1E2C85A2253}" destId="{D5DE724F-E84E-419F-9F74-DCFA5291082A}" srcOrd="2" destOrd="0" presId="urn:microsoft.com/office/officeart/2018/2/layout/IconCircleList"/>
    <dgm:cxn modelId="{5D977E56-4737-4C4E-9967-5B59D2B0F1F4}" type="presParOf" srcId="{B662E65C-4B65-4F50-92F4-B1E2C85A2253}" destId="{57C93139-E288-45B4-9190-6AD0ACEF2DBC}" srcOrd="3" destOrd="0" presId="urn:microsoft.com/office/officeart/2018/2/layout/IconCircleList"/>
    <dgm:cxn modelId="{21AB99FA-4719-4EE9-A06D-058BED8DFAE0}" type="presParOf" srcId="{3FD811C4-6939-42F7-B51D-CD00706551ED}" destId="{3C40FBEE-5FCB-482B-9789-259626CF483F}" srcOrd="3" destOrd="0" presId="urn:microsoft.com/office/officeart/2018/2/layout/IconCircleList"/>
    <dgm:cxn modelId="{961AC436-25DD-4715-A60E-F7A6DFD07B95}" type="presParOf" srcId="{3FD811C4-6939-42F7-B51D-CD00706551ED}" destId="{D30E64FA-6F2D-4D0F-B75F-0AD06510CA6F}" srcOrd="4" destOrd="0" presId="urn:microsoft.com/office/officeart/2018/2/layout/IconCircleList"/>
    <dgm:cxn modelId="{E8C774E9-C756-4411-9984-6A4D1361AF65}" type="presParOf" srcId="{D30E64FA-6F2D-4D0F-B75F-0AD06510CA6F}" destId="{53D56D33-E229-488A-82B2-38A1121A5901}" srcOrd="0" destOrd="0" presId="urn:microsoft.com/office/officeart/2018/2/layout/IconCircleList"/>
    <dgm:cxn modelId="{3BF0C4E5-0EAC-477C-8953-AF03294E1D0D}" type="presParOf" srcId="{D30E64FA-6F2D-4D0F-B75F-0AD06510CA6F}" destId="{5B546F26-62EB-4481-AC39-C3C297529065}" srcOrd="1" destOrd="0" presId="urn:microsoft.com/office/officeart/2018/2/layout/IconCircleList"/>
    <dgm:cxn modelId="{9D6F67EA-22EB-453E-B47A-C10E284EFEA8}" type="presParOf" srcId="{D30E64FA-6F2D-4D0F-B75F-0AD06510CA6F}" destId="{81FE1570-93C7-43F5-8048-C8C033DBC586}" srcOrd="2" destOrd="0" presId="urn:microsoft.com/office/officeart/2018/2/layout/IconCircleList"/>
    <dgm:cxn modelId="{B3A74CB4-F1E8-43A7-9B35-366140BD4FEF}" type="presParOf" srcId="{D30E64FA-6F2D-4D0F-B75F-0AD06510CA6F}" destId="{FC6B8A79-6F71-4240-B130-93FC229FEA60}" srcOrd="3" destOrd="0" presId="urn:microsoft.com/office/officeart/2018/2/layout/IconCircleList"/>
    <dgm:cxn modelId="{223DC7D9-DA94-4708-BCEF-21B86152A53D}" type="presParOf" srcId="{3FD811C4-6939-42F7-B51D-CD00706551ED}" destId="{C26FB196-4665-43A5-8657-0F937BD0DE81}" srcOrd="5" destOrd="0" presId="urn:microsoft.com/office/officeart/2018/2/layout/IconCircleList"/>
    <dgm:cxn modelId="{C300C3E2-58ED-49C1-B812-C31668C90DF0}" type="presParOf" srcId="{3FD811C4-6939-42F7-B51D-CD00706551ED}" destId="{77C624E6-489A-4AD5-A4AE-89EF03EB722F}" srcOrd="6" destOrd="0" presId="urn:microsoft.com/office/officeart/2018/2/layout/IconCircleList"/>
    <dgm:cxn modelId="{55626B7B-A20D-447C-A3C5-F42019E9AB49}" type="presParOf" srcId="{77C624E6-489A-4AD5-A4AE-89EF03EB722F}" destId="{A289342F-840C-45D6-9CA2-EE7BCE07DEBB}" srcOrd="0" destOrd="0" presId="urn:microsoft.com/office/officeart/2018/2/layout/IconCircleList"/>
    <dgm:cxn modelId="{61A0FC59-FEE2-45DB-AC58-40D4F69F6C73}" type="presParOf" srcId="{77C624E6-489A-4AD5-A4AE-89EF03EB722F}" destId="{778B35E3-3149-471E-BC25-62C65B2CE7B8}" srcOrd="1" destOrd="0" presId="urn:microsoft.com/office/officeart/2018/2/layout/IconCircleList"/>
    <dgm:cxn modelId="{5E07B82A-F73A-4E2E-AD25-1EF1897EA6BC}" type="presParOf" srcId="{77C624E6-489A-4AD5-A4AE-89EF03EB722F}" destId="{B691FAA2-4D2C-4346-B96C-A054B19AC2A1}" srcOrd="2" destOrd="0" presId="urn:microsoft.com/office/officeart/2018/2/layout/IconCircleList"/>
    <dgm:cxn modelId="{226F9613-267B-468B-82F0-3D91D516B8C3}" type="presParOf" srcId="{77C624E6-489A-4AD5-A4AE-89EF03EB722F}" destId="{2601AE17-A351-41D6-920E-64672A4E791E}" srcOrd="3" destOrd="0" presId="urn:microsoft.com/office/officeart/2018/2/layout/IconCircleList"/>
    <dgm:cxn modelId="{B9FE1820-44C7-4ECE-BCBA-8DD6445ADB38}" type="presParOf" srcId="{3FD811C4-6939-42F7-B51D-CD00706551ED}" destId="{534B4DC4-D687-4EEB-9493-20D7BC01982B}" srcOrd="7" destOrd="0" presId="urn:microsoft.com/office/officeart/2018/2/layout/IconCircleList"/>
    <dgm:cxn modelId="{E514F9C6-BEC2-47CD-9ED0-95BDAB98BC83}" type="presParOf" srcId="{3FD811C4-6939-42F7-B51D-CD00706551ED}" destId="{5C634A15-5333-4F6D-AF1A-204E988F3EF8}" srcOrd="8" destOrd="0" presId="urn:microsoft.com/office/officeart/2018/2/layout/IconCircleList"/>
    <dgm:cxn modelId="{997C9D62-8A2E-4416-84CD-12CF4577BFB5}" type="presParOf" srcId="{5C634A15-5333-4F6D-AF1A-204E988F3EF8}" destId="{0F3F4B09-DC73-4C1D-B8C4-938487E1FE9B}" srcOrd="0" destOrd="0" presId="urn:microsoft.com/office/officeart/2018/2/layout/IconCircleList"/>
    <dgm:cxn modelId="{FBCF5F15-E68E-463A-BC6F-C1A4B4DED618}" type="presParOf" srcId="{5C634A15-5333-4F6D-AF1A-204E988F3EF8}" destId="{04B41F09-48DA-4357-92DC-A2D2C9BA1B31}" srcOrd="1" destOrd="0" presId="urn:microsoft.com/office/officeart/2018/2/layout/IconCircleList"/>
    <dgm:cxn modelId="{EFC56272-07E1-42E1-B1A5-ECC81A9DDD90}" type="presParOf" srcId="{5C634A15-5333-4F6D-AF1A-204E988F3EF8}" destId="{0A68C27C-517A-40C8-9AFF-4992A1FF3EE4}" srcOrd="2" destOrd="0" presId="urn:microsoft.com/office/officeart/2018/2/layout/IconCircleList"/>
    <dgm:cxn modelId="{4FF26F26-1920-4C21-9A9F-BA0B29C88EBF}" type="presParOf" srcId="{5C634A15-5333-4F6D-AF1A-204E988F3EF8}" destId="{2B474493-36EF-4FCF-B029-194245564E79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D5AE054-68D0-426B-8EB9-772E5BB830AD}">
      <dsp:nvSpPr>
        <dsp:cNvPr id="0" name=""/>
        <dsp:cNvSpPr/>
      </dsp:nvSpPr>
      <dsp:spPr>
        <a:xfrm>
          <a:off x="0" y="0"/>
          <a:ext cx="6309360" cy="957559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err="1"/>
            <a:t>PrimeHome</a:t>
          </a:r>
          <a:r>
            <a:rPr lang="en-US" sz="1800" kern="1200"/>
            <a:t> Appliances Ltd is an online business that sells small kitchen appliances.</a:t>
          </a:r>
        </a:p>
      </dsp:txBody>
      <dsp:txXfrm>
        <a:off x="28046" y="28046"/>
        <a:ext cx="5195164" cy="901467"/>
      </dsp:txXfrm>
    </dsp:sp>
    <dsp:sp modelId="{FFE7D8D6-B012-4984-A7EF-EC736DED5D2C}">
      <dsp:nvSpPr>
        <dsp:cNvPr id="0" name=""/>
        <dsp:cNvSpPr/>
      </dsp:nvSpPr>
      <dsp:spPr>
        <a:xfrm>
          <a:off x="528408" y="1131661"/>
          <a:ext cx="6309360" cy="957559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Products include air fryers, kettles, toasters, </a:t>
          </a:r>
          <a:r>
            <a:rPr lang="en-US" sz="1800" kern="1200">
              <a:latin typeface="Calibri"/>
            </a:rPr>
            <a:t>Juicer, coffee</a:t>
          </a:r>
          <a:r>
            <a:rPr lang="en-US" sz="1800" kern="1200"/>
            <a:t> machines, and blenders.</a:t>
          </a:r>
        </a:p>
      </dsp:txBody>
      <dsp:txXfrm>
        <a:off x="556454" y="1159707"/>
        <a:ext cx="5102445" cy="901467"/>
      </dsp:txXfrm>
    </dsp:sp>
    <dsp:sp modelId="{9708DB91-26DC-47FF-9A3C-3D3C187D0775}">
      <dsp:nvSpPr>
        <dsp:cNvPr id="0" name=""/>
        <dsp:cNvSpPr/>
      </dsp:nvSpPr>
      <dsp:spPr>
        <a:xfrm>
          <a:off x="1048931" y="2263322"/>
          <a:ext cx="6309360" cy="957559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The business buys products in bulk from UK wholesalers and sells them on eBay.</a:t>
          </a:r>
        </a:p>
      </dsp:txBody>
      <dsp:txXfrm>
        <a:off x="1076977" y="2291368"/>
        <a:ext cx="5110332" cy="901467"/>
      </dsp:txXfrm>
    </dsp:sp>
    <dsp:sp modelId="{8A8005D5-A0DD-4A08-A27E-F191073C5331}">
      <dsp:nvSpPr>
        <dsp:cNvPr id="0" name=""/>
        <dsp:cNvSpPr/>
      </dsp:nvSpPr>
      <dsp:spPr>
        <a:xfrm>
          <a:off x="1577340" y="3394984"/>
          <a:ext cx="6309360" cy="957559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The target customers are UK households aged 25 to 50 who want reliable appliances at affordable prices.</a:t>
          </a:r>
        </a:p>
      </dsp:txBody>
      <dsp:txXfrm>
        <a:off x="1605386" y="3423030"/>
        <a:ext cx="5102445" cy="901467"/>
      </dsp:txXfrm>
    </dsp:sp>
    <dsp:sp modelId="{E6146E2D-82AF-4BC1-B06D-8329E82B83B7}">
      <dsp:nvSpPr>
        <dsp:cNvPr id="0" name=""/>
        <dsp:cNvSpPr/>
      </dsp:nvSpPr>
      <dsp:spPr>
        <a:xfrm>
          <a:off x="5686946" y="733403"/>
          <a:ext cx="622413" cy="622413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800" kern="1200"/>
        </a:p>
      </dsp:txBody>
      <dsp:txXfrm>
        <a:off x="5826989" y="733403"/>
        <a:ext cx="342327" cy="468366"/>
      </dsp:txXfrm>
    </dsp:sp>
    <dsp:sp modelId="{0B4008B5-5BAB-41F8-8398-507E0C875CB6}">
      <dsp:nvSpPr>
        <dsp:cNvPr id="0" name=""/>
        <dsp:cNvSpPr/>
      </dsp:nvSpPr>
      <dsp:spPr>
        <a:xfrm>
          <a:off x="6215355" y="1865065"/>
          <a:ext cx="622413" cy="622413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800" kern="1200"/>
        </a:p>
      </dsp:txBody>
      <dsp:txXfrm>
        <a:off x="6355398" y="1865065"/>
        <a:ext cx="342327" cy="468366"/>
      </dsp:txXfrm>
    </dsp:sp>
    <dsp:sp modelId="{D08206D8-0E7A-40BE-939D-A2377F7D55C2}">
      <dsp:nvSpPr>
        <dsp:cNvPr id="0" name=""/>
        <dsp:cNvSpPr/>
      </dsp:nvSpPr>
      <dsp:spPr>
        <a:xfrm>
          <a:off x="6735877" y="2996726"/>
          <a:ext cx="622413" cy="622413"/>
        </a:xfrm>
        <a:prstGeom prst="downArrow">
          <a:avLst>
            <a:gd name="adj1" fmla="val 55000"/>
            <a:gd name="adj2" fmla="val 45000"/>
          </a:avLst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800" kern="1200"/>
        </a:p>
      </dsp:txBody>
      <dsp:txXfrm>
        <a:off x="6875920" y="2996726"/>
        <a:ext cx="342327" cy="46836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6608DF7-3C08-40D5-A346-3AFB7C7FAB8E}">
      <dsp:nvSpPr>
        <dsp:cNvPr id="0" name=""/>
        <dsp:cNvSpPr/>
      </dsp:nvSpPr>
      <dsp:spPr>
        <a:xfrm>
          <a:off x="0" y="81411"/>
          <a:ext cx="7886700" cy="993128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Many UK households are facing rising living costs.</a:t>
          </a:r>
        </a:p>
      </dsp:txBody>
      <dsp:txXfrm>
        <a:off x="48481" y="129892"/>
        <a:ext cx="7789738" cy="896166"/>
      </dsp:txXfrm>
    </dsp:sp>
    <dsp:sp modelId="{166CF7D1-F481-4460-8912-EECE75EA3C6F}">
      <dsp:nvSpPr>
        <dsp:cNvPr id="0" name=""/>
        <dsp:cNvSpPr/>
      </dsp:nvSpPr>
      <dsp:spPr>
        <a:xfrm>
          <a:off x="0" y="1146540"/>
          <a:ext cx="7886700" cy="993128"/>
        </a:xfrm>
        <a:prstGeom prst="roundRect">
          <a:avLst/>
        </a:prstGeom>
        <a:solidFill>
          <a:schemeClr val="accent2">
            <a:hueOff val="1560507"/>
            <a:satOff val="-1946"/>
            <a:lumOff val="45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Because of this, people look for cheaper products when buying home appliances.</a:t>
          </a:r>
        </a:p>
      </dsp:txBody>
      <dsp:txXfrm>
        <a:off x="48481" y="1195021"/>
        <a:ext cx="7789738" cy="896166"/>
      </dsp:txXfrm>
    </dsp:sp>
    <dsp:sp modelId="{79776DE5-2425-4138-B295-EABA17C56D01}">
      <dsp:nvSpPr>
        <dsp:cNvPr id="0" name=""/>
        <dsp:cNvSpPr/>
      </dsp:nvSpPr>
      <dsp:spPr>
        <a:xfrm>
          <a:off x="0" y="2211669"/>
          <a:ext cx="7886700" cy="993128"/>
        </a:xfrm>
        <a:prstGeom prst="roundRect">
          <a:avLst/>
        </a:prstGeom>
        <a:solidFill>
          <a:schemeClr val="accent2">
            <a:hueOff val="3121013"/>
            <a:satOff val="-3893"/>
            <a:lumOff val="915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At the same time, online shopping has become very common in the UK.</a:t>
          </a:r>
        </a:p>
      </dsp:txBody>
      <dsp:txXfrm>
        <a:off x="48481" y="2260150"/>
        <a:ext cx="7789738" cy="896166"/>
      </dsp:txXfrm>
    </dsp:sp>
    <dsp:sp modelId="{660472E6-83D9-402E-BC51-E75DFA85C262}">
      <dsp:nvSpPr>
        <dsp:cNvPr id="0" name=""/>
        <dsp:cNvSpPr/>
      </dsp:nvSpPr>
      <dsp:spPr>
        <a:xfrm>
          <a:off x="0" y="3276797"/>
          <a:ext cx="7886700" cy="993128"/>
        </a:xfrm>
        <a:prstGeom prst="roundRect">
          <a:avLst/>
        </a:prstGeom>
        <a:solidFill>
          <a:schemeClr val="accent2">
            <a:hueOff val="4681520"/>
            <a:satOff val="-5839"/>
            <a:lumOff val="137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This creates a good opportunity to sell affordable kitchen appliances online through eBay.</a:t>
          </a:r>
        </a:p>
      </dsp:txBody>
      <dsp:txXfrm>
        <a:off x="48481" y="3325278"/>
        <a:ext cx="7789738" cy="89616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86B5A47-A174-4A5B-AFEA-8A71E9E3B041}">
      <dsp:nvSpPr>
        <dsp:cNvPr id="0" name=""/>
        <dsp:cNvSpPr/>
      </dsp:nvSpPr>
      <dsp:spPr>
        <a:xfrm>
          <a:off x="0" y="4366"/>
          <a:ext cx="4683949" cy="93010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C402A08-C55A-4852-9FB9-F5E644CF1D36}">
      <dsp:nvSpPr>
        <dsp:cNvPr id="0" name=""/>
        <dsp:cNvSpPr/>
      </dsp:nvSpPr>
      <dsp:spPr>
        <a:xfrm>
          <a:off x="281355" y="213639"/>
          <a:ext cx="511556" cy="51155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B02B8F5-026D-41CA-85EB-2802DC120DB3}">
      <dsp:nvSpPr>
        <dsp:cNvPr id="0" name=""/>
        <dsp:cNvSpPr/>
      </dsp:nvSpPr>
      <dsp:spPr>
        <a:xfrm>
          <a:off x="1074268" y="4366"/>
          <a:ext cx="3609680" cy="9301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8436" tIns="98436" rIns="98436" bIns="98436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PrimeHome Appliances will focus on several strengths.</a:t>
          </a:r>
        </a:p>
      </dsp:txBody>
      <dsp:txXfrm>
        <a:off x="1074268" y="4366"/>
        <a:ext cx="3609680" cy="930102"/>
      </dsp:txXfrm>
    </dsp:sp>
    <dsp:sp modelId="{3C201533-B1F4-4CFE-807D-B808BA38F4A3}">
      <dsp:nvSpPr>
        <dsp:cNvPr id="0" name=""/>
        <dsp:cNvSpPr/>
      </dsp:nvSpPr>
      <dsp:spPr>
        <a:xfrm>
          <a:off x="0" y="1166994"/>
          <a:ext cx="4683949" cy="93010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E1AD9F3-4FCE-4062-AE8F-2A4E0831E342}">
      <dsp:nvSpPr>
        <dsp:cNvPr id="0" name=""/>
        <dsp:cNvSpPr/>
      </dsp:nvSpPr>
      <dsp:spPr>
        <a:xfrm>
          <a:off x="281355" y="1376267"/>
          <a:ext cx="511556" cy="51155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69BBA8-B73C-4862-9944-324479E5EDCE}">
      <dsp:nvSpPr>
        <dsp:cNvPr id="0" name=""/>
        <dsp:cNvSpPr/>
      </dsp:nvSpPr>
      <dsp:spPr>
        <a:xfrm>
          <a:off x="1074268" y="1166994"/>
          <a:ext cx="3609680" cy="9301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8436" tIns="98436" rIns="98436" bIns="98436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The business will buy stock in bulk which allows lower selling prices.</a:t>
          </a:r>
        </a:p>
      </dsp:txBody>
      <dsp:txXfrm>
        <a:off x="1074268" y="1166994"/>
        <a:ext cx="3609680" cy="930102"/>
      </dsp:txXfrm>
    </dsp:sp>
    <dsp:sp modelId="{55E92D56-603F-4757-9DE4-B757373E3C7C}">
      <dsp:nvSpPr>
        <dsp:cNvPr id="0" name=""/>
        <dsp:cNvSpPr/>
      </dsp:nvSpPr>
      <dsp:spPr>
        <a:xfrm>
          <a:off x="0" y="2329622"/>
          <a:ext cx="4683949" cy="93010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6701E30-AF54-4681-8D62-A35747C4B398}">
      <dsp:nvSpPr>
        <dsp:cNvPr id="0" name=""/>
        <dsp:cNvSpPr/>
      </dsp:nvSpPr>
      <dsp:spPr>
        <a:xfrm>
          <a:off x="281355" y="2538895"/>
          <a:ext cx="511556" cy="51155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70600C8-3678-43E6-A4BE-8C661DB46E9A}">
      <dsp:nvSpPr>
        <dsp:cNvPr id="0" name=""/>
        <dsp:cNvSpPr/>
      </dsp:nvSpPr>
      <dsp:spPr>
        <a:xfrm>
          <a:off x="1074268" y="2329622"/>
          <a:ext cx="3609680" cy="9301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8436" tIns="98436" rIns="98436" bIns="98436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Products will be checked before sale to ensure quality.</a:t>
          </a:r>
        </a:p>
      </dsp:txBody>
      <dsp:txXfrm>
        <a:off x="1074268" y="2329622"/>
        <a:ext cx="3609680" cy="930102"/>
      </dsp:txXfrm>
    </dsp:sp>
    <dsp:sp modelId="{D3704D59-BE79-45A4-946B-6E82A5C823CC}">
      <dsp:nvSpPr>
        <dsp:cNvPr id="0" name=""/>
        <dsp:cNvSpPr/>
      </dsp:nvSpPr>
      <dsp:spPr>
        <a:xfrm>
          <a:off x="0" y="3492250"/>
          <a:ext cx="4683949" cy="93010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B45F148-510E-41FA-A395-86F1D9A70F8F}">
      <dsp:nvSpPr>
        <dsp:cNvPr id="0" name=""/>
        <dsp:cNvSpPr/>
      </dsp:nvSpPr>
      <dsp:spPr>
        <a:xfrm>
          <a:off x="281355" y="3701523"/>
          <a:ext cx="511556" cy="51155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89060E5-E0D0-4714-AF94-D167DC418F92}">
      <dsp:nvSpPr>
        <dsp:cNvPr id="0" name=""/>
        <dsp:cNvSpPr/>
      </dsp:nvSpPr>
      <dsp:spPr>
        <a:xfrm>
          <a:off x="1074268" y="3492250"/>
          <a:ext cx="3609680" cy="9301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8436" tIns="98436" rIns="98436" bIns="98436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Orders will be dispatched quickly from a UK warehouse.</a:t>
          </a:r>
        </a:p>
      </dsp:txBody>
      <dsp:txXfrm>
        <a:off x="1074268" y="3492250"/>
        <a:ext cx="3609680" cy="930102"/>
      </dsp:txXfrm>
    </dsp:sp>
    <dsp:sp modelId="{241FE897-E344-43CF-8E11-2EAE580D6826}">
      <dsp:nvSpPr>
        <dsp:cNvPr id="0" name=""/>
        <dsp:cNvSpPr/>
      </dsp:nvSpPr>
      <dsp:spPr>
        <a:xfrm>
          <a:off x="0" y="4654878"/>
          <a:ext cx="4683949" cy="93010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560DB95-8A95-4A68-86D2-32C894926DD9}">
      <dsp:nvSpPr>
        <dsp:cNvPr id="0" name=""/>
        <dsp:cNvSpPr/>
      </dsp:nvSpPr>
      <dsp:spPr>
        <a:xfrm>
          <a:off x="281355" y="4864151"/>
          <a:ext cx="511556" cy="511556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ADEDAC3-FEAB-41B9-B26F-D0C1F8F24781}">
      <dsp:nvSpPr>
        <dsp:cNvPr id="0" name=""/>
        <dsp:cNvSpPr/>
      </dsp:nvSpPr>
      <dsp:spPr>
        <a:xfrm>
          <a:off x="1074268" y="4654878"/>
          <a:ext cx="3609680" cy="9301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8436" tIns="98436" rIns="98436" bIns="98436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Clear product descriptions and good customer service will help build trust with buyers.</a:t>
          </a:r>
        </a:p>
      </dsp:txBody>
      <dsp:txXfrm>
        <a:off x="1074268" y="4654878"/>
        <a:ext cx="3609680" cy="930102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239A5F7-C12C-4751-8433-C1123F0FC20A}">
      <dsp:nvSpPr>
        <dsp:cNvPr id="0" name=""/>
        <dsp:cNvSpPr/>
      </dsp:nvSpPr>
      <dsp:spPr>
        <a:xfrm>
          <a:off x="334403" y="2600"/>
          <a:ext cx="955560" cy="955560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80A63CA-26E9-4432-B49B-E051E6A87A5E}">
      <dsp:nvSpPr>
        <dsp:cNvPr id="0" name=""/>
        <dsp:cNvSpPr/>
      </dsp:nvSpPr>
      <dsp:spPr>
        <a:xfrm>
          <a:off x="535070" y="203268"/>
          <a:ext cx="554225" cy="55422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F986A5D-DA07-474F-A7D2-EFE5E4E7135B}">
      <dsp:nvSpPr>
        <dsp:cNvPr id="0" name=""/>
        <dsp:cNvSpPr/>
      </dsp:nvSpPr>
      <dsp:spPr>
        <a:xfrm>
          <a:off x="1494726" y="2600"/>
          <a:ext cx="2252392" cy="9555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The business will operate as a private limited company in the UK.</a:t>
          </a:r>
        </a:p>
      </dsp:txBody>
      <dsp:txXfrm>
        <a:off x="1494726" y="2600"/>
        <a:ext cx="2252392" cy="955560"/>
      </dsp:txXfrm>
    </dsp:sp>
    <dsp:sp modelId="{244E3E1F-CE07-40F4-AD80-2CAA8575C822}">
      <dsp:nvSpPr>
        <dsp:cNvPr id="0" name=""/>
        <dsp:cNvSpPr/>
      </dsp:nvSpPr>
      <dsp:spPr>
        <a:xfrm>
          <a:off x="4139581" y="2600"/>
          <a:ext cx="955560" cy="955560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D8D8718-5E8A-4337-8D2E-B843494FB062}">
      <dsp:nvSpPr>
        <dsp:cNvPr id="0" name=""/>
        <dsp:cNvSpPr/>
      </dsp:nvSpPr>
      <dsp:spPr>
        <a:xfrm>
          <a:off x="4340248" y="203268"/>
          <a:ext cx="554225" cy="55422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7C93139-E288-45B4-9190-6AD0ACEF2DBC}">
      <dsp:nvSpPr>
        <dsp:cNvPr id="0" name=""/>
        <dsp:cNvSpPr/>
      </dsp:nvSpPr>
      <dsp:spPr>
        <a:xfrm>
          <a:off x="5299904" y="2600"/>
          <a:ext cx="2252392" cy="9555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This structure protects the owner's personal assets because the company is legally separate.</a:t>
          </a:r>
        </a:p>
      </dsp:txBody>
      <dsp:txXfrm>
        <a:off x="5299904" y="2600"/>
        <a:ext cx="2252392" cy="955560"/>
      </dsp:txXfrm>
    </dsp:sp>
    <dsp:sp modelId="{53D56D33-E229-488A-82B2-38A1121A5901}">
      <dsp:nvSpPr>
        <dsp:cNvPr id="0" name=""/>
        <dsp:cNvSpPr/>
      </dsp:nvSpPr>
      <dsp:spPr>
        <a:xfrm>
          <a:off x="334403" y="1697888"/>
          <a:ext cx="955560" cy="955560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B546F26-62EB-4481-AC39-C3C297529065}">
      <dsp:nvSpPr>
        <dsp:cNvPr id="0" name=""/>
        <dsp:cNvSpPr/>
      </dsp:nvSpPr>
      <dsp:spPr>
        <a:xfrm>
          <a:off x="535070" y="1898556"/>
          <a:ext cx="554225" cy="55422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C6B8A79-6F71-4240-B130-93FC229FEA60}">
      <dsp:nvSpPr>
        <dsp:cNvPr id="0" name=""/>
        <dsp:cNvSpPr/>
      </dsp:nvSpPr>
      <dsp:spPr>
        <a:xfrm>
          <a:off x="1494726" y="1697888"/>
          <a:ext cx="2252392" cy="9555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The company will have one director who manages daily operations.</a:t>
          </a:r>
        </a:p>
      </dsp:txBody>
      <dsp:txXfrm>
        <a:off x="1494726" y="1697888"/>
        <a:ext cx="2252392" cy="955560"/>
      </dsp:txXfrm>
    </dsp:sp>
    <dsp:sp modelId="{A289342F-840C-45D6-9CA2-EE7BCE07DEBB}">
      <dsp:nvSpPr>
        <dsp:cNvPr id="0" name=""/>
        <dsp:cNvSpPr/>
      </dsp:nvSpPr>
      <dsp:spPr>
        <a:xfrm>
          <a:off x="4139581" y="1697888"/>
          <a:ext cx="955560" cy="955560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78B35E3-3149-471E-BC25-62C65B2CE7B8}">
      <dsp:nvSpPr>
        <dsp:cNvPr id="0" name=""/>
        <dsp:cNvSpPr/>
      </dsp:nvSpPr>
      <dsp:spPr>
        <a:xfrm>
          <a:off x="4340248" y="1898556"/>
          <a:ext cx="554225" cy="554225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601AE17-A351-41D6-920E-64672A4E791E}">
      <dsp:nvSpPr>
        <dsp:cNvPr id="0" name=""/>
        <dsp:cNvSpPr/>
      </dsp:nvSpPr>
      <dsp:spPr>
        <a:xfrm>
          <a:off x="5299904" y="1697888"/>
          <a:ext cx="2252392" cy="9555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An accountant will support the business with tax and financial records.</a:t>
          </a:r>
        </a:p>
      </dsp:txBody>
      <dsp:txXfrm>
        <a:off x="5299904" y="1697888"/>
        <a:ext cx="2252392" cy="955560"/>
      </dsp:txXfrm>
    </dsp:sp>
    <dsp:sp modelId="{0F3F4B09-DC73-4C1D-B8C4-938487E1FE9B}">
      <dsp:nvSpPr>
        <dsp:cNvPr id="0" name=""/>
        <dsp:cNvSpPr/>
      </dsp:nvSpPr>
      <dsp:spPr>
        <a:xfrm>
          <a:off x="334403" y="3393176"/>
          <a:ext cx="955560" cy="955560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4B41F09-48DA-4357-92DC-A2D2C9BA1B31}">
      <dsp:nvSpPr>
        <dsp:cNvPr id="0" name=""/>
        <dsp:cNvSpPr/>
      </dsp:nvSpPr>
      <dsp:spPr>
        <a:xfrm>
          <a:off x="535070" y="3593844"/>
          <a:ext cx="554225" cy="554225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B474493-36EF-4FCF-B029-194245564E79}">
      <dsp:nvSpPr>
        <dsp:cNvPr id="0" name=""/>
        <dsp:cNvSpPr/>
      </dsp:nvSpPr>
      <dsp:spPr>
        <a:xfrm>
          <a:off x="1494726" y="3393176"/>
          <a:ext cx="2252392" cy="9555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In the future a warehouse assistant may be hired.</a:t>
          </a:r>
        </a:p>
      </dsp:txBody>
      <dsp:txXfrm>
        <a:off x="1494726" y="3393176"/>
        <a:ext cx="2252392" cy="95556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3/16/26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3/16/26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3/16/26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3/16/26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3/16/26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3/16/26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3/16/26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3/16/26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3/16/26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3/16/26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3/16/26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3/16/26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sv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8" name="Rectangle 7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9" name="Freeform: Shape 37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125454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5125" y="1153572"/>
            <a:ext cx="2400300" cy="4461163"/>
          </a:xfrm>
        </p:spPr>
        <p:txBody>
          <a:bodyPr>
            <a:normAutofit/>
          </a:bodyPr>
          <a:lstStyle/>
          <a:p>
            <a:r>
              <a:rPr lang="en-GB" sz="3700">
                <a:solidFill>
                  <a:srgbClr val="FFFFFF"/>
                </a:solidFill>
              </a:rPr>
              <a:t>Prime Home Appliances Ltd</a:t>
            </a:r>
          </a:p>
        </p:txBody>
      </p:sp>
      <p:sp>
        <p:nvSpPr>
          <p:cNvPr id="80" name="Arc 79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5662801" y="2455479"/>
            <a:ext cx="3062575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335481" y="591344"/>
            <a:ext cx="5179868" cy="558561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2200" b="1"/>
              <a:t>Name:</a:t>
            </a:r>
            <a:r>
              <a:rPr lang="en-GB" sz="2200"/>
              <a:t> Asad Ikram</a:t>
            </a:r>
            <a:endParaRPr lang="en-US" sz="2200">
              <a:ea typeface="Calibri"/>
              <a:cs typeface="Calibri"/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GB" sz="2200" b="1"/>
              <a:t>Assignment Title:</a:t>
            </a:r>
            <a:r>
              <a:rPr lang="en-GB" sz="2200"/>
              <a:t> Individual Assignment Pitch</a:t>
            </a:r>
            <a:endParaRPr lang="en-GB" sz="2200">
              <a:ea typeface="Calibri"/>
              <a:cs typeface="Calibri"/>
            </a:endParaRPr>
          </a:p>
          <a:p>
            <a:pPr marL="0" indent="0">
              <a:lnSpc>
                <a:spcPct val="90000"/>
              </a:lnSpc>
              <a:buNone/>
            </a:pPr>
            <a:endParaRPr lang="en-GB" sz="2200">
              <a:ea typeface="Calibri"/>
              <a:cs typeface="Calibri"/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GB" sz="2200" b="1"/>
              <a:t>Programme of Study:</a:t>
            </a:r>
            <a:r>
              <a:rPr lang="en-GB" sz="2200"/>
              <a:t> Certificate in Higher Education Business Skills for the Workplace</a:t>
            </a:r>
            <a:endParaRPr lang="en-GB" sz="2200">
              <a:ea typeface="Calibri"/>
              <a:cs typeface="Calibri"/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GB" sz="2200" b="1"/>
              <a:t>Module:</a:t>
            </a:r>
            <a:r>
              <a:rPr lang="en-GB" sz="2200"/>
              <a:t> Enterprise and Entrepreneurship</a:t>
            </a:r>
            <a:endParaRPr lang="en-GB" sz="2200">
              <a:ea typeface="Calibri"/>
              <a:cs typeface="Calibri"/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GB" sz="2200" b="1"/>
              <a:t>Module Code:</a:t>
            </a:r>
            <a:r>
              <a:rPr lang="en-GB" sz="2200"/>
              <a:t> LCLM4006</a:t>
            </a:r>
            <a:endParaRPr lang="en-GB" sz="2200">
              <a:ea typeface="Calibri"/>
              <a:cs typeface="Calibri"/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GB" sz="2200" b="1">
                <a:ea typeface="Calibri"/>
                <a:cs typeface="Calibri"/>
              </a:rPr>
              <a:t>Lecture Name:</a:t>
            </a:r>
            <a:r>
              <a:rPr lang="en-GB" sz="2200">
                <a:ea typeface="Calibri"/>
                <a:cs typeface="Calibri"/>
              </a:rPr>
              <a:t> </a:t>
            </a:r>
            <a:r>
              <a:rPr lang="en-GB" sz="2200">
                <a:ea typeface="+mn-lt"/>
                <a:cs typeface="+mn-lt"/>
              </a:rPr>
              <a:t>Dr Chung Lai Johnny Wan</a:t>
            </a:r>
            <a:endParaRPr lang="en-GB" sz="2200">
              <a:ea typeface="Calibri"/>
              <a:cs typeface="Calibri"/>
            </a:endParaRPr>
          </a:p>
          <a:p>
            <a:pPr marL="0" indent="0">
              <a:lnSpc>
                <a:spcPct val="90000"/>
              </a:lnSpc>
              <a:buNone/>
            </a:pPr>
            <a:endParaRPr lang="en-GB" sz="2200"/>
          </a:p>
          <a:p>
            <a:pPr marL="0" indent="0">
              <a:lnSpc>
                <a:spcPct val="90000"/>
              </a:lnSpc>
              <a:buNone/>
            </a:pPr>
            <a:r>
              <a:rPr lang="en-GB" sz="2200" b="1"/>
              <a:t>Business idea:</a:t>
            </a:r>
            <a:r>
              <a:rPr lang="en-GB" sz="2200"/>
              <a:t> Online sale of kitchen appliances in the UK using the eBay marketplace.</a:t>
            </a:r>
            <a:endParaRPr lang="en-GB" sz="2200">
              <a:ea typeface="Calibri"/>
              <a:cs typeface="Calibri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6" name="Rectangle 45">
            <a:extLst>
              <a:ext uri="{FF2B5EF4-FFF2-40B4-BE49-F238E27FC236}">
                <a16:creationId xmlns:a16="http://schemas.microsoft.com/office/drawing/2014/main" id="{955A2079-FA98-4876-80F0-72364A7D2E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557188"/>
            <a:ext cx="7886700" cy="1133499"/>
          </a:xfrm>
        </p:spPr>
        <p:txBody>
          <a:bodyPr>
            <a:normAutofit/>
          </a:bodyPr>
          <a:lstStyle/>
          <a:p>
            <a:r>
              <a:rPr lang="en-GB" sz="4500"/>
              <a:t>Business Idea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A74C8CB-85D0-DD3D-4590-929FD3C6466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3637359"/>
              </p:ext>
            </p:extLst>
          </p:nvPr>
        </p:nvGraphicFramePr>
        <p:xfrm>
          <a:off x="628650" y="1828800"/>
          <a:ext cx="7886700" cy="43525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" name="Rectangle 77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</p:spPr>
        <p:txBody>
          <a:bodyPr>
            <a:normAutofit/>
          </a:bodyPr>
          <a:lstStyle/>
          <a:p>
            <a:r>
              <a:rPr lang="en-GB"/>
              <a:t>Problem and Opportunity</a:t>
            </a:r>
          </a:p>
        </p:txBody>
      </p:sp>
      <p:graphicFrame>
        <p:nvGraphicFramePr>
          <p:cNvPr id="42" name="Content Placeholder 2">
            <a:extLst>
              <a:ext uri="{FF2B5EF4-FFF2-40B4-BE49-F238E27FC236}">
                <a16:creationId xmlns:a16="http://schemas.microsoft.com/office/drawing/2014/main" id="{D577A8E4-4A3B-3566-B023-AC48F935046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99726803"/>
              </p:ext>
            </p:extLst>
          </p:nvPr>
        </p:nvGraphicFramePr>
        <p:xfrm>
          <a:off x="628650" y="1825625"/>
          <a:ext cx="78867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7" name="Rectangle 46">
            <a:extLst>
              <a:ext uri="{FF2B5EF4-FFF2-40B4-BE49-F238E27FC236}">
                <a16:creationId xmlns:a16="http://schemas.microsoft.com/office/drawing/2014/main" id="{2659FDB4-FCBE-4A89-B46D-43D4FA5446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313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9545" y="1070800"/>
            <a:ext cx="2954766" cy="5583126"/>
          </a:xfrm>
        </p:spPr>
        <p:txBody>
          <a:bodyPr>
            <a:normAutofit/>
          </a:bodyPr>
          <a:lstStyle/>
          <a:p>
            <a:pPr algn="r"/>
            <a:r>
              <a:rPr lang="en-GB" sz="7000"/>
              <a:t>Unique Selling Points</a:t>
            </a:r>
          </a:p>
        </p:txBody>
      </p:sp>
      <p:cxnSp>
        <p:nvCxnSpPr>
          <p:cNvPr id="48" name="Straight Connector 47">
            <a:extLst>
              <a:ext uri="{FF2B5EF4-FFF2-40B4-BE49-F238E27FC236}">
                <a16:creationId xmlns:a16="http://schemas.microsoft.com/office/drawing/2014/main" id="{C8F51B3F-8331-4E4A-AE96-D47B1006E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546039" y="1132114"/>
            <a:ext cx="0" cy="5717573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E125E0E-4798-8724-F183-224659F74CD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74040501"/>
              </p:ext>
            </p:extLst>
          </p:nvPr>
        </p:nvGraphicFramePr>
        <p:xfrm>
          <a:off x="3831401" y="1070800"/>
          <a:ext cx="4683949" cy="55893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" name="Rectangle 67">
            <a:extLst>
              <a:ext uri="{FF2B5EF4-FFF2-40B4-BE49-F238E27FC236}">
                <a16:creationId xmlns:a16="http://schemas.microsoft.com/office/drawing/2014/main" id="{AE2B703B-46F9-481A-A605-82E2A828C4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459863"/>
            <a:ext cx="7886700" cy="1004594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Legal Structure and Management</a:t>
            </a:r>
          </a:p>
        </p:txBody>
      </p:sp>
      <p:sp>
        <p:nvSpPr>
          <p:cNvPr id="69" name="Rectangle: Rounded Corners 68">
            <a:extLst>
              <a:ext uri="{FF2B5EF4-FFF2-40B4-BE49-F238E27FC236}">
                <a16:creationId xmlns:a16="http://schemas.microsoft.com/office/drawing/2014/main" id="{F13BE4D7-0C3D-4906-B230-A1C5B4665C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4622" y="1587970"/>
            <a:ext cx="8274756" cy="4768380"/>
          </a:xfrm>
          <a:prstGeom prst="roundRect">
            <a:avLst>
              <a:gd name="adj" fmla="val 3174"/>
            </a:avLst>
          </a:prstGeom>
          <a:solidFill>
            <a:schemeClr val="bg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20" name="Content Placeholder 2">
            <a:extLst>
              <a:ext uri="{FF2B5EF4-FFF2-40B4-BE49-F238E27FC236}">
                <a16:creationId xmlns:a16="http://schemas.microsoft.com/office/drawing/2014/main" id="{A8D8F80B-EE32-3F90-E6ED-A2D3F6ECED2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65790772"/>
              </p:ext>
            </p:extLst>
          </p:nvPr>
        </p:nvGraphicFramePr>
        <p:xfrm>
          <a:off x="628650" y="1800911"/>
          <a:ext cx="78867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837543A-6020-4505-A233-C9DB4BF740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5"/>
            <a:ext cx="4168866" cy="1325563"/>
          </a:xfrm>
        </p:spPr>
        <p:txBody>
          <a:bodyPr>
            <a:normAutofit/>
          </a:bodyPr>
          <a:lstStyle/>
          <a:p>
            <a:r>
              <a:rPr lang="en-GB"/>
              <a:t>External Factors</a:t>
            </a:r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35B16301-FB18-48BA-A6DD-C37CAF6F9A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656521" y="1"/>
            <a:ext cx="851299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825625"/>
            <a:ext cx="4168866" cy="4351338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200"/>
              <a:t>Economic factors: rising living costs make customers more price conscious.</a:t>
            </a:r>
          </a:p>
          <a:p>
            <a:pPr>
              <a:lnSpc>
                <a:spcPct val="90000"/>
              </a:lnSpc>
            </a:pPr>
            <a:endParaRPr lang="en-GB" sz="2200"/>
          </a:p>
          <a:p>
            <a:pPr>
              <a:lnSpc>
                <a:spcPct val="90000"/>
              </a:lnSpc>
            </a:pPr>
            <a:r>
              <a:rPr lang="en-GB" sz="2200"/>
              <a:t>Social factors: more consumers prefer online shopping and home delivery.</a:t>
            </a:r>
          </a:p>
          <a:p>
            <a:pPr>
              <a:lnSpc>
                <a:spcPct val="90000"/>
              </a:lnSpc>
            </a:pPr>
            <a:endParaRPr lang="en-GB" sz="2200"/>
          </a:p>
          <a:p>
            <a:pPr>
              <a:lnSpc>
                <a:spcPct val="90000"/>
              </a:lnSpc>
            </a:pPr>
            <a:r>
              <a:rPr lang="en-GB" sz="2200"/>
              <a:t>Technological factors: eBay and online payment systems make it easier to sell products and manage orders.</a:t>
            </a:r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C3C0D90E-074A-4F52-9B11-B52BEF4BCB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15982" y="2624479"/>
            <a:ext cx="609320" cy="812427"/>
          </a:xfrm>
          <a:prstGeom prst="ellipse">
            <a:avLst/>
          </a:prstGeom>
          <a:noFill/>
          <a:ln w="127000"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Block Arc 5">
            <a:extLst>
              <a:ext uri="{FF2B5EF4-FFF2-40B4-BE49-F238E27FC236}">
                <a16:creationId xmlns:a16="http://schemas.microsoft.com/office/drawing/2014/main" id="{CABBD4C1-E6F8-46F6-8152-A8A97490BF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6385863" y="1516981"/>
            <a:ext cx="2387600" cy="1790700"/>
          </a:xfrm>
          <a:prstGeom prst="blockArc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7" name="Freeform: Shape 15">
            <a:extLst>
              <a:ext uri="{FF2B5EF4-FFF2-40B4-BE49-F238E27FC236}">
                <a16:creationId xmlns:a16="http://schemas.microsoft.com/office/drawing/2014/main" id="{83BA5EF5-1FE9-4BF9-83BB-269BCDDF61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15982" y="0"/>
            <a:ext cx="1736438" cy="1550992"/>
          </a:xfrm>
          <a:custGeom>
            <a:avLst/>
            <a:gdLst>
              <a:gd name="connsiteX0" fmla="*/ 0 w 2315251"/>
              <a:gd name="connsiteY0" fmla="*/ 0 h 1550992"/>
              <a:gd name="connsiteX1" fmla="*/ 138700 w 2315251"/>
              <a:gd name="connsiteY1" fmla="*/ 0 h 1550992"/>
              <a:gd name="connsiteX2" fmla="*/ 138700 w 2315251"/>
              <a:gd name="connsiteY2" fmla="*/ 1361400 h 1550992"/>
              <a:gd name="connsiteX3" fmla="*/ 2107387 w 2315251"/>
              <a:gd name="connsiteY3" fmla="*/ 222673 h 1550992"/>
              <a:gd name="connsiteX4" fmla="*/ 1722420 w 2315251"/>
              <a:gd name="connsiteY4" fmla="*/ 0 h 1550992"/>
              <a:gd name="connsiteX5" fmla="*/ 1999436 w 2315251"/>
              <a:gd name="connsiteY5" fmla="*/ 0 h 1550992"/>
              <a:gd name="connsiteX6" fmla="*/ 2280549 w 2315251"/>
              <a:gd name="connsiteY6" fmla="*/ 162605 h 1550992"/>
              <a:gd name="connsiteX7" fmla="*/ 2305953 w 2315251"/>
              <a:gd name="connsiteY7" fmla="*/ 257336 h 1550992"/>
              <a:gd name="connsiteX8" fmla="*/ 2280549 w 2315251"/>
              <a:gd name="connsiteY8" fmla="*/ 282740 h 1550992"/>
              <a:gd name="connsiteX9" fmla="*/ 104026 w 2315251"/>
              <a:gd name="connsiteY9" fmla="*/ 1541710 h 1550992"/>
              <a:gd name="connsiteX10" fmla="*/ 69351 w 2315251"/>
              <a:gd name="connsiteY10" fmla="*/ 1550992 h 1550992"/>
              <a:gd name="connsiteX11" fmla="*/ 0 w 2315251"/>
              <a:gd name="connsiteY11" fmla="*/ 1481643 h 15509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315251" h="1550992">
                <a:moveTo>
                  <a:pt x="0" y="0"/>
                </a:moveTo>
                <a:lnTo>
                  <a:pt x="138700" y="0"/>
                </a:lnTo>
                <a:lnTo>
                  <a:pt x="138700" y="1361400"/>
                </a:lnTo>
                <a:lnTo>
                  <a:pt x="2107387" y="222673"/>
                </a:lnTo>
                <a:lnTo>
                  <a:pt x="1722420" y="0"/>
                </a:lnTo>
                <a:lnTo>
                  <a:pt x="1999436" y="0"/>
                </a:lnTo>
                <a:lnTo>
                  <a:pt x="2280549" y="162605"/>
                </a:lnTo>
                <a:cubicBezTo>
                  <a:pt x="2313720" y="181745"/>
                  <a:pt x="2325104" y="224155"/>
                  <a:pt x="2305953" y="257336"/>
                </a:cubicBezTo>
                <a:cubicBezTo>
                  <a:pt x="2299872" y="267889"/>
                  <a:pt x="2291101" y="276648"/>
                  <a:pt x="2280549" y="282740"/>
                </a:cubicBezTo>
                <a:lnTo>
                  <a:pt x="104026" y="1541710"/>
                </a:lnTo>
                <a:cubicBezTo>
                  <a:pt x="93484" y="1547802"/>
                  <a:pt x="81523" y="1551003"/>
                  <a:pt x="69351" y="1550992"/>
                </a:cubicBezTo>
                <a:cubicBezTo>
                  <a:pt x="31049" y="1550992"/>
                  <a:pt x="0" y="1519944"/>
                  <a:pt x="0" y="1481643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4B3BCACB-5880-460B-9606-8C433A9AF9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793478" y="1331572"/>
            <a:ext cx="0" cy="1597708"/>
          </a:xfrm>
          <a:prstGeom prst="line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88853921-7BC9-4BDE-ACAB-133C683C82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254162" y="4112081"/>
            <a:ext cx="889838" cy="1771650"/>
          </a:xfrm>
          <a:custGeom>
            <a:avLst/>
            <a:gdLst>
              <a:gd name="connsiteX0" fmla="*/ 61913 w 1186451"/>
              <a:gd name="connsiteY0" fmla="*/ 0 h 1771650"/>
              <a:gd name="connsiteX1" fmla="*/ 1186451 w 1186451"/>
              <a:gd name="connsiteY1" fmla="*/ 0 h 1771650"/>
              <a:gd name="connsiteX2" fmla="*/ 1186451 w 1186451"/>
              <a:gd name="connsiteY2" fmla="*/ 123825 h 1771650"/>
              <a:gd name="connsiteX3" fmla="*/ 123825 w 1186451"/>
              <a:gd name="connsiteY3" fmla="*/ 123825 h 1771650"/>
              <a:gd name="connsiteX4" fmla="*/ 123825 w 1186451"/>
              <a:gd name="connsiteY4" fmla="*/ 1647825 h 1771650"/>
              <a:gd name="connsiteX5" fmla="*/ 1186451 w 1186451"/>
              <a:gd name="connsiteY5" fmla="*/ 1647825 h 1771650"/>
              <a:gd name="connsiteX6" fmla="*/ 1186451 w 1186451"/>
              <a:gd name="connsiteY6" fmla="*/ 1771650 h 1771650"/>
              <a:gd name="connsiteX7" fmla="*/ 61913 w 1186451"/>
              <a:gd name="connsiteY7" fmla="*/ 1771650 h 1771650"/>
              <a:gd name="connsiteX8" fmla="*/ 0 w 1186451"/>
              <a:gd name="connsiteY8" fmla="*/ 1709738 h 1771650"/>
              <a:gd name="connsiteX9" fmla="*/ 0 w 1186451"/>
              <a:gd name="connsiteY9" fmla="*/ 61913 h 1771650"/>
              <a:gd name="connsiteX10" fmla="*/ 61913 w 1186451"/>
              <a:gd name="connsiteY10" fmla="*/ 0 h 1771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186451" h="1771650">
                <a:moveTo>
                  <a:pt x="61913" y="0"/>
                </a:moveTo>
                <a:lnTo>
                  <a:pt x="1186451" y="0"/>
                </a:lnTo>
                <a:lnTo>
                  <a:pt x="1186451" y="123825"/>
                </a:lnTo>
                <a:lnTo>
                  <a:pt x="123825" y="123825"/>
                </a:lnTo>
                <a:lnTo>
                  <a:pt x="123825" y="1647825"/>
                </a:lnTo>
                <a:lnTo>
                  <a:pt x="1186451" y="1647825"/>
                </a:lnTo>
                <a:lnTo>
                  <a:pt x="1186451" y="1771650"/>
                </a:lnTo>
                <a:lnTo>
                  <a:pt x="61913" y="1771650"/>
                </a:lnTo>
                <a:cubicBezTo>
                  <a:pt x="27719" y="1771650"/>
                  <a:pt x="0" y="1743932"/>
                  <a:pt x="0" y="1709738"/>
                </a:cubicBez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2" name="Arc 21">
            <a:extLst>
              <a:ext uri="{FF2B5EF4-FFF2-40B4-BE49-F238E27FC236}">
                <a16:creationId xmlns:a16="http://schemas.microsoft.com/office/drawing/2014/main" id="{09192968-3AE7-4470-A61C-97294BB927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992895">
            <a:off x="4565205" y="4145122"/>
            <a:ext cx="3062574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3AB72E55-43E4-4356-BFE8-E2102CB0B5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15982" y="4962670"/>
            <a:ext cx="1982514" cy="1895331"/>
          </a:xfrm>
          <a:custGeom>
            <a:avLst/>
            <a:gdLst>
              <a:gd name="connsiteX0" fmla="*/ 1321676 w 2643352"/>
              <a:gd name="connsiteY0" fmla="*/ 0 h 1895331"/>
              <a:gd name="connsiteX1" fmla="*/ 2643352 w 2643352"/>
              <a:gd name="connsiteY1" fmla="*/ 1321676 h 1895331"/>
              <a:gd name="connsiteX2" fmla="*/ 2539488 w 2643352"/>
              <a:gd name="connsiteY2" fmla="*/ 1836132 h 1895331"/>
              <a:gd name="connsiteX3" fmla="*/ 2510970 w 2643352"/>
              <a:gd name="connsiteY3" fmla="*/ 1895331 h 1895331"/>
              <a:gd name="connsiteX4" fmla="*/ 132382 w 2643352"/>
              <a:gd name="connsiteY4" fmla="*/ 1895331 h 1895331"/>
              <a:gd name="connsiteX5" fmla="*/ 103864 w 2643352"/>
              <a:gd name="connsiteY5" fmla="*/ 1836132 h 1895331"/>
              <a:gd name="connsiteX6" fmla="*/ 0 w 2643352"/>
              <a:gd name="connsiteY6" fmla="*/ 1321676 h 1895331"/>
              <a:gd name="connsiteX7" fmla="*/ 1321676 w 2643352"/>
              <a:gd name="connsiteY7" fmla="*/ 0 h 18953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643352" h="1895331">
                <a:moveTo>
                  <a:pt x="1321676" y="0"/>
                </a:moveTo>
                <a:cubicBezTo>
                  <a:pt x="2051617" y="0"/>
                  <a:pt x="2643352" y="591735"/>
                  <a:pt x="2643352" y="1321676"/>
                </a:cubicBezTo>
                <a:cubicBezTo>
                  <a:pt x="2643352" y="1504161"/>
                  <a:pt x="2606369" y="1678009"/>
                  <a:pt x="2539488" y="1836132"/>
                </a:cubicBezTo>
                <a:lnTo>
                  <a:pt x="2510970" y="1895331"/>
                </a:lnTo>
                <a:lnTo>
                  <a:pt x="132382" y="1895331"/>
                </a:lnTo>
                <a:lnTo>
                  <a:pt x="103864" y="1836132"/>
                </a:lnTo>
                <a:cubicBezTo>
                  <a:pt x="36984" y="1678009"/>
                  <a:pt x="0" y="1504161"/>
                  <a:pt x="0" y="1321676"/>
                </a:cubicBezTo>
                <a:cubicBezTo>
                  <a:pt x="0" y="591735"/>
                  <a:pt x="591735" y="0"/>
                  <a:pt x="1321676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125454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5125" y="1153572"/>
            <a:ext cx="2400300" cy="4461163"/>
          </a:xfrm>
        </p:spPr>
        <p:txBody>
          <a:bodyPr>
            <a:normAutofit/>
          </a:bodyPr>
          <a:lstStyle/>
          <a:p>
            <a:r>
              <a:rPr lang="en-GB" sz="4100">
                <a:solidFill>
                  <a:srgbClr val="FFFFFF"/>
                </a:solidFill>
              </a:rPr>
              <a:t>Marketing Strategy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5662801" y="2455479"/>
            <a:ext cx="3062575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335481" y="591344"/>
            <a:ext cx="5179868" cy="5585619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200"/>
              <a:t>The business will mainly use eBay tools to attract customers.</a:t>
            </a:r>
          </a:p>
          <a:p>
            <a:pPr>
              <a:lnSpc>
                <a:spcPct val="90000"/>
              </a:lnSpc>
            </a:pPr>
            <a:endParaRPr lang="en-GB" sz="2200"/>
          </a:p>
          <a:p>
            <a:pPr>
              <a:lnSpc>
                <a:spcPct val="90000"/>
              </a:lnSpc>
            </a:pPr>
            <a:r>
              <a:rPr lang="en-GB" sz="2200"/>
              <a:t>Product titles will include clear keywords so customers can easily find the products.</a:t>
            </a:r>
          </a:p>
          <a:p>
            <a:pPr>
              <a:lnSpc>
                <a:spcPct val="90000"/>
              </a:lnSpc>
            </a:pPr>
            <a:endParaRPr lang="en-GB" sz="2200"/>
          </a:p>
          <a:p>
            <a:pPr>
              <a:lnSpc>
                <a:spcPct val="90000"/>
              </a:lnSpc>
            </a:pPr>
            <a:r>
              <a:rPr lang="en-GB" sz="2200"/>
              <a:t>High quality images will help customers understand the product.</a:t>
            </a:r>
          </a:p>
          <a:p>
            <a:pPr>
              <a:lnSpc>
                <a:spcPct val="90000"/>
              </a:lnSpc>
            </a:pPr>
            <a:endParaRPr lang="en-GB" sz="2200"/>
          </a:p>
          <a:p>
            <a:pPr>
              <a:lnSpc>
                <a:spcPct val="90000"/>
              </a:lnSpc>
            </a:pPr>
            <a:r>
              <a:rPr lang="en-GB" sz="2200"/>
              <a:t>Sponsored listings will increase product visibility.</a:t>
            </a:r>
          </a:p>
          <a:p>
            <a:pPr>
              <a:lnSpc>
                <a:spcPct val="90000"/>
              </a:lnSpc>
            </a:pPr>
            <a:endParaRPr lang="en-GB" sz="2200"/>
          </a:p>
          <a:p>
            <a:pPr>
              <a:lnSpc>
                <a:spcPct val="90000"/>
              </a:lnSpc>
            </a:pPr>
            <a:r>
              <a:rPr lang="en-GB" sz="2200"/>
              <a:t>Fast delivery and good communication will help gain positive reviews.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AC17DE74-01C9-4859-B65A-85CF999E85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Freeform: Shape 9">
            <a:extLst>
              <a:ext uri="{FF2B5EF4-FFF2-40B4-BE49-F238E27FC236}">
                <a16:creationId xmlns:a16="http://schemas.microsoft.com/office/drawing/2014/main" id="{068C0432-0E90-4CC1-8CD3-D44A90DF07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2347414"/>
          </a:xfrm>
          <a:custGeom>
            <a:avLst/>
            <a:gdLst>
              <a:gd name="connsiteX0" fmla="*/ 0 w 12192000"/>
              <a:gd name="connsiteY0" fmla="*/ 0 h 2347414"/>
              <a:gd name="connsiteX1" fmla="*/ 12192000 w 12192000"/>
              <a:gd name="connsiteY1" fmla="*/ 0 h 2347414"/>
              <a:gd name="connsiteX2" fmla="*/ 12192000 w 12192000"/>
              <a:gd name="connsiteY2" fmla="*/ 1736458 h 2347414"/>
              <a:gd name="connsiteX3" fmla="*/ 11967601 w 12192000"/>
              <a:gd name="connsiteY3" fmla="*/ 1784034 h 2347414"/>
              <a:gd name="connsiteX4" fmla="*/ 10829000 w 12192000"/>
              <a:gd name="connsiteY4" fmla="*/ 1983294 h 2347414"/>
              <a:gd name="connsiteX5" fmla="*/ 10743779 w 12192000"/>
              <a:gd name="connsiteY5" fmla="*/ 1996027 h 2347414"/>
              <a:gd name="connsiteX6" fmla="*/ 10829254 w 12192000"/>
              <a:gd name="connsiteY6" fmla="*/ 1987751 h 2347414"/>
              <a:gd name="connsiteX7" fmla="*/ 10847162 w 12192000"/>
              <a:gd name="connsiteY7" fmla="*/ 1988388 h 2347414"/>
              <a:gd name="connsiteX8" fmla="*/ 11575155 w 12192000"/>
              <a:gd name="connsiteY8" fmla="*/ 1921415 h 2347414"/>
              <a:gd name="connsiteX9" fmla="*/ 12192000 w 12192000"/>
              <a:gd name="connsiteY9" fmla="*/ 1851213 h 2347414"/>
              <a:gd name="connsiteX10" fmla="*/ 12192000 w 12192000"/>
              <a:gd name="connsiteY10" fmla="*/ 1907356 h 2347414"/>
              <a:gd name="connsiteX11" fmla="*/ 12035532 w 12192000"/>
              <a:gd name="connsiteY11" fmla="*/ 1927033 h 2347414"/>
              <a:gd name="connsiteX12" fmla="*/ 11576932 w 12192000"/>
              <a:gd name="connsiteY12" fmla="*/ 1976291 h 2347414"/>
              <a:gd name="connsiteX13" fmla="*/ 10627316 w 12192000"/>
              <a:gd name="connsiteY13" fmla="*/ 2061470 h 2347414"/>
              <a:gd name="connsiteX14" fmla="*/ 9804196 w 12192000"/>
              <a:gd name="connsiteY14" fmla="*/ 2123478 h 2347414"/>
              <a:gd name="connsiteX15" fmla="*/ 9243851 w 12192000"/>
              <a:gd name="connsiteY15" fmla="*/ 2180008 h 2347414"/>
              <a:gd name="connsiteX16" fmla="*/ 8731259 w 12192000"/>
              <a:gd name="connsiteY16" fmla="*/ 2225081 h 2347414"/>
              <a:gd name="connsiteX17" fmla="*/ 8065752 w 12192000"/>
              <a:gd name="connsiteY17" fmla="*/ 2271681 h 2347414"/>
              <a:gd name="connsiteX18" fmla="*/ 7658065 w 12192000"/>
              <a:gd name="connsiteY18" fmla="*/ 2292562 h 2347414"/>
              <a:gd name="connsiteX19" fmla="*/ 6531024 w 12192000"/>
              <a:gd name="connsiteY19" fmla="*/ 2324138 h 2347414"/>
              <a:gd name="connsiteX20" fmla="*/ 6178331 w 12192000"/>
              <a:gd name="connsiteY20" fmla="*/ 2345655 h 2347414"/>
              <a:gd name="connsiteX21" fmla="*/ 5977282 w 12192000"/>
              <a:gd name="connsiteY21" fmla="*/ 2344127 h 2347414"/>
              <a:gd name="connsiteX22" fmla="*/ 5367658 w 12192000"/>
              <a:gd name="connsiteY22" fmla="*/ 2329230 h 2347414"/>
              <a:gd name="connsiteX23" fmla="*/ 4387306 w 12192000"/>
              <a:gd name="connsiteY23" fmla="*/ 2288614 h 2347414"/>
              <a:gd name="connsiteX24" fmla="*/ 4180287 w 12192000"/>
              <a:gd name="connsiteY24" fmla="*/ 2280211 h 2347414"/>
              <a:gd name="connsiteX25" fmla="*/ 3842199 w 12192000"/>
              <a:gd name="connsiteY25" fmla="*/ 2257039 h 2347414"/>
              <a:gd name="connsiteX26" fmla="*/ 3730309 w 12192000"/>
              <a:gd name="connsiteY26" fmla="*/ 2251182 h 2347414"/>
              <a:gd name="connsiteX27" fmla="*/ 3425496 w 12192000"/>
              <a:gd name="connsiteY27" fmla="*/ 2231320 h 2347414"/>
              <a:gd name="connsiteX28" fmla="*/ 3076106 w 12192000"/>
              <a:gd name="connsiteY28" fmla="*/ 2201781 h 2347414"/>
              <a:gd name="connsiteX29" fmla="*/ 2819682 w 12192000"/>
              <a:gd name="connsiteY29" fmla="*/ 2182427 h 2347414"/>
              <a:gd name="connsiteX30" fmla="*/ 2525539 w 12192000"/>
              <a:gd name="connsiteY30" fmla="*/ 2152888 h 2347414"/>
              <a:gd name="connsiteX31" fmla="*/ 2311915 w 12192000"/>
              <a:gd name="connsiteY31" fmla="*/ 2133536 h 2347414"/>
              <a:gd name="connsiteX32" fmla="*/ 2054223 w 12192000"/>
              <a:gd name="connsiteY32" fmla="*/ 2104760 h 2347414"/>
              <a:gd name="connsiteX33" fmla="*/ 1865367 w 12192000"/>
              <a:gd name="connsiteY33" fmla="*/ 2084770 h 2347414"/>
              <a:gd name="connsiteX34" fmla="*/ 1629263 w 12192000"/>
              <a:gd name="connsiteY34" fmla="*/ 2055996 h 2347414"/>
              <a:gd name="connsiteX35" fmla="*/ 1458823 w 12192000"/>
              <a:gd name="connsiteY35" fmla="*/ 2035751 h 2347414"/>
              <a:gd name="connsiteX36" fmla="*/ 1241390 w 12192000"/>
              <a:gd name="connsiteY36" fmla="*/ 2007103 h 2347414"/>
              <a:gd name="connsiteX37" fmla="*/ 1047453 w 12192000"/>
              <a:gd name="connsiteY37" fmla="*/ 1980748 h 2347414"/>
              <a:gd name="connsiteX38" fmla="*/ 814907 w 12192000"/>
              <a:gd name="connsiteY38" fmla="*/ 1949045 h 2347414"/>
              <a:gd name="connsiteX39" fmla="*/ 592649 w 12192000"/>
              <a:gd name="connsiteY39" fmla="*/ 1913776 h 2347414"/>
              <a:gd name="connsiteX40" fmla="*/ 343591 w 12192000"/>
              <a:gd name="connsiteY40" fmla="*/ 1872650 h 2347414"/>
              <a:gd name="connsiteX41" fmla="*/ 35731 w 12192000"/>
              <a:gd name="connsiteY41" fmla="*/ 1821722 h 2347414"/>
              <a:gd name="connsiteX42" fmla="*/ 0 w 12192000"/>
              <a:gd name="connsiteY42" fmla="*/ 1814848 h 2347414"/>
              <a:gd name="connsiteX43" fmla="*/ 0 w 12192000"/>
              <a:gd name="connsiteY43" fmla="*/ 1758489 h 2347414"/>
              <a:gd name="connsiteX44" fmla="*/ 274248 w 12192000"/>
              <a:gd name="connsiteY44" fmla="*/ 1808735 h 2347414"/>
              <a:gd name="connsiteX45" fmla="*/ 498157 w 12192000"/>
              <a:gd name="connsiteY45" fmla="*/ 1846167 h 2347414"/>
              <a:gd name="connsiteX46" fmla="*/ 722828 w 12192000"/>
              <a:gd name="connsiteY46" fmla="*/ 1878635 h 2347414"/>
              <a:gd name="connsiteX47" fmla="*/ 949913 w 12192000"/>
              <a:gd name="connsiteY47" fmla="*/ 1912375 h 2347414"/>
              <a:gd name="connsiteX48" fmla="*/ 1195414 w 12192000"/>
              <a:gd name="connsiteY48" fmla="*/ 1947516 h 2347414"/>
              <a:gd name="connsiteX49" fmla="*/ 1342867 w 12192000"/>
              <a:gd name="connsiteY49" fmla="*/ 1968397 h 2347414"/>
              <a:gd name="connsiteX50" fmla="*/ 1518007 w 12192000"/>
              <a:gd name="connsiteY50" fmla="*/ 1988006 h 2347414"/>
              <a:gd name="connsiteX51" fmla="*/ 1701403 w 12192000"/>
              <a:gd name="connsiteY51" fmla="*/ 2010669 h 2347414"/>
              <a:gd name="connsiteX52" fmla="*/ 1879210 w 12192000"/>
              <a:gd name="connsiteY52" fmla="*/ 2031167 h 2347414"/>
              <a:gd name="connsiteX53" fmla="*/ 2068702 w 12192000"/>
              <a:gd name="connsiteY53" fmla="*/ 2052940 h 2347414"/>
              <a:gd name="connsiteX54" fmla="*/ 2212090 w 12192000"/>
              <a:gd name="connsiteY54" fmla="*/ 2067583 h 2347414"/>
              <a:gd name="connsiteX55" fmla="*/ 2416949 w 12192000"/>
              <a:gd name="connsiteY55" fmla="*/ 2089609 h 2347414"/>
              <a:gd name="connsiteX56" fmla="*/ 2582055 w 12192000"/>
              <a:gd name="connsiteY56" fmla="*/ 2105397 h 2347414"/>
              <a:gd name="connsiteX57" fmla="*/ 2802282 w 12192000"/>
              <a:gd name="connsiteY57" fmla="*/ 2126405 h 2347414"/>
              <a:gd name="connsiteX58" fmla="*/ 2984916 w 12192000"/>
              <a:gd name="connsiteY58" fmla="*/ 2141684 h 2347414"/>
              <a:gd name="connsiteX59" fmla="*/ 3241847 w 12192000"/>
              <a:gd name="connsiteY59" fmla="*/ 2164094 h 2347414"/>
              <a:gd name="connsiteX60" fmla="*/ 3439848 w 12192000"/>
              <a:gd name="connsiteY60" fmla="*/ 2176826 h 2347414"/>
              <a:gd name="connsiteX61" fmla="*/ 3658678 w 12192000"/>
              <a:gd name="connsiteY61" fmla="*/ 2194523 h 2347414"/>
              <a:gd name="connsiteX62" fmla="*/ 3881317 w 12192000"/>
              <a:gd name="connsiteY62" fmla="*/ 2206491 h 2347414"/>
              <a:gd name="connsiteX63" fmla="*/ 4148916 w 12192000"/>
              <a:gd name="connsiteY63" fmla="*/ 2225081 h 2347414"/>
              <a:gd name="connsiteX64" fmla="*/ 4468337 w 12192000"/>
              <a:gd name="connsiteY64" fmla="*/ 2237813 h 2347414"/>
              <a:gd name="connsiteX65" fmla="*/ 4605375 w 12192000"/>
              <a:gd name="connsiteY65" fmla="*/ 2240232 h 2347414"/>
              <a:gd name="connsiteX66" fmla="*/ 4527647 w 12192000"/>
              <a:gd name="connsiteY66" fmla="*/ 2236412 h 2347414"/>
              <a:gd name="connsiteX67" fmla="*/ 4175589 w 12192000"/>
              <a:gd name="connsiteY67" fmla="*/ 2212985 h 2347414"/>
              <a:gd name="connsiteX68" fmla="*/ 3988255 w 12192000"/>
              <a:gd name="connsiteY68" fmla="*/ 2200253 h 2347414"/>
              <a:gd name="connsiteX69" fmla="*/ 3686492 w 12192000"/>
              <a:gd name="connsiteY69" fmla="*/ 2176062 h 2347414"/>
              <a:gd name="connsiteX70" fmla="*/ 3517320 w 12192000"/>
              <a:gd name="connsiteY70" fmla="*/ 2163330 h 2347414"/>
              <a:gd name="connsiteX71" fmla="*/ 3258357 w 12192000"/>
              <a:gd name="connsiteY71" fmla="*/ 2139519 h 2347414"/>
              <a:gd name="connsiteX72" fmla="*/ 3101506 w 12192000"/>
              <a:gd name="connsiteY72" fmla="*/ 2126787 h 2347414"/>
              <a:gd name="connsiteX73" fmla="*/ 2809395 w 12192000"/>
              <a:gd name="connsiteY73" fmla="*/ 2097502 h 2347414"/>
              <a:gd name="connsiteX74" fmla="*/ 2598566 w 12192000"/>
              <a:gd name="connsiteY74" fmla="*/ 2078532 h 2347414"/>
              <a:gd name="connsiteX75" fmla="*/ 2337444 w 12192000"/>
              <a:gd name="connsiteY75" fmla="*/ 2048611 h 2347414"/>
              <a:gd name="connsiteX76" fmla="*/ 2091054 w 12192000"/>
              <a:gd name="connsiteY76" fmla="*/ 2023146 h 2347414"/>
              <a:gd name="connsiteX77" fmla="*/ 1755761 w 12192000"/>
              <a:gd name="connsiteY77" fmla="*/ 1981384 h 2347414"/>
              <a:gd name="connsiteX78" fmla="*/ 1441169 w 12192000"/>
              <a:gd name="connsiteY78" fmla="*/ 1943824 h 2347414"/>
              <a:gd name="connsiteX79" fmla="*/ 1017607 w 12192000"/>
              <a:gd name="connsiteY79" fmla="*/ 1883345 h 2347414"/>
              <a:gd name="connsiteX80" fmla="*/ 594427 w 12192000"/>
              <a:gd name="connsiteY80" fmla="*/ 1821849 h 2347414"/>
              <a:gd name="connsiteX81" fmla="*/ 200711 w 12192000"/>
              <a:gd name="connsiteY81" fmla="*/ 1755132 h 2347414"/>
              <a:gd name="connsiteX82" fmla="*/ 0 w 12192000"/>
              <a:gd name="connsiteY82" fmla="*/ 1718743 h 23474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</a:cxnLst>
            <a:rect l="l" t="t" r="r" b="b"/>
            <a:pathLst>
              <a:path w="12192000" h="2347414">
                <a:moveTo>
                  <a:pt x="0" y="0"/>
                </a:moveTo>
                <a:lnTo>
                  <a:pt x="12192000" y="0"/>
                </a:lnTo>
                <a:lnTo>
                  <a:pt x="12192000" y="1736458"/>
                </a:lnTo>
                <a:lnTo>
                  <a:pt x="11967601" y="1784034"/>
                </a:lnTo>
                <a:cubicBezTo>
                  <a:pt x="11589888" y="1859409"/>
                  <a:pt x="11209762" y="1923961"/>
                  <a:pt x="10829000" y="1983294"/>
                </a:cubicBezTo>
                <a:lnTo>
                  <a:pt x="10743779" y="1996027"/>
                </a:lnTo>
                <a:cubicBezTo>
                  <a:pt x="10772495" y="1996778"/>
                  <a:pt x="10801211" y="1993989"/>
                  <a:pt x="10829254" y="1987751"/>
                </a:cubicBezTo>
                <a:cubicBezTo>
                  <a:pt x="10835198" y="1988337"/>
                  <a:pt x="10841180" y="1988553"/>
                  <a:pt x="10847162" y="1988388"/>
                </a:cubicBezTo>
                <a:cubicBezTo>
                  <a:pt x="11090123" y="1968907"/>
                  <a:pt x="11332703" y="1945734"/>
                  <a:pt x="11575155" y="1921415"/>
                </a:cubicBezTo>
                <a:lnTo>
                  <a:pt x="12192000" y="1851213"/>
                </a:lnTo>
                <a:lnTo>
                  <a:pt x="12192000" y="1907356"/>
                </a:lnTo>
                <a:lnTo>
                  <a:pt x="12035532" y="1927033"/>
                </a:lnTo>
                <a:cubicBezTo>
                  <a:pt x="11882793" y="1944747"/>
                  <a:pt x="11729910" y="1961077"/>
                  <a:pt x="11576932" y="1976291"/>
                </a:cubicBezTo>
                <a:cubicBezTo>
                  <a:pt x="11260690" y="2008122"/>
                  <a:pt x="10944193" y="2037279"/>
                  <a:pt x="10627316" y="2061470"/>
                </a:cubicBezTo>
                <a:cubicBezTo>
                  <a:pt x="10352985" y="2082351"/>
                  <a:pt x="10078401" y="2100431"/>
                  <a:pt x="9804196" y="2123478"/>
                </a:cubicBezTo>
                <a:cubicBezTo>
                  <a:pt x="9617118" y="2139137"/>
                  <a:pt x="9430675" y="2161674"/>
                  <a:pt x="9243851" y="2180008"/>
                </a:cubicBezTo>
                <a:cubicBezTo>
                  <a:pt x="9073157" y="2196433"/>
                  <a:pt x="8902207" y="2211966"/>
                  <a:pt x="8731259" y="2225081"/>
                </a:cubicBezTo>
                <a:cubicBezTo>
                  <a:pt x="8509507" y="2242054"/>
                  <a:pt x="8287667" y="2257586"/>
                  <a:pt x="8065752" y="2271681"/>
                </a:cubicBezTo>
                <a:cubicBezTo>
                  <a:pt x="7929984" y="2280466"/>
                  <a:pt x="7793961" y="2285814"/>
                  <a:pt x="7658065" y="2292562"/>
                </a:cubicBezTo>
                <a:cubicBezTo>
                  <a:pt x="7282640" y="2311661"/>
                  <a:pt x="6906704" y="2314208"/>
                  <a:pt x="6531024" y="2324138"/>
                </a:cubicBezTo>
                <a:cubicBezTo>
                  <a:pt x="6413417" y="2327322"/>
                  <a:pt x="6295937" y="2338399"/>
                  <a:pt x="6178331" y="2345655"/>
                </a:cubicBezTo>
                <a:cubicBezTo>
                  <a:pt x="6111271" y="2349730"/>
                  <a:pt x="6044342" y="2345655"/>
                  <a:pt x="5977282" y="2344127"/>
                </a:cubicBezTo>
                <a:cubicBezTo>
                  <a:pt x="5774073" y="2338908"/>
                  <a:pt x="5570866" y="2334960"/>
                  <a:pt x="5367658" y="2329230"/>
                </a:cubicBezTo>
                <a:cubicBezTo>
                  <a:pt x="5040746" y="2319809"/>
                  <a:pt x="4713963" y="2306274"/>
                  <a:pt x="4387306" y="2288614"/>
                </a:cubicBezTo>
                <a:cubicBezTo>
                  <a:pt x="4318342" y="2284796"/>
                  <a:pt x="4249253" y="2284286"/>
                  <a:pt x="4180287" y="2280211"/>
                </a:cubicBezTo>
                <a:cubicBezTo>
                  <a:pt x="4067634" y="2273463"/>
                  <a:pt x="3954980" y="2265060"/>
                  <a:pt x="3842199" y="2257039"/>
                </a:cubicBezTo>
                <a:cubicBezTo>
                  <a:pt x="3804988" y="2254492"/>
                  <a:pt x="3767648" y="2254620"/>
                  <a:pt x="3730309" y="2251182"/>
                </a:cubicBezTo>
                <a:cubicBezTo>
                  <a:pt x="3628704" y="2242142"/>
                  <a:pt x="3527101" y="2238449"/>
                  <a:pt x="3425496" y="2231320"/>
                </a:cubicBezTo>
                <a:cubicBezTo>
                  <a:pt x="3308906" y="2222534"/>
                  <a:pt x="3192569" y="2211330"/>
                  <a:pt x="3076106" y="2201781"/>
                </a:cubicBezTo>
                <a:cubicBezTo>
                  <a:pt x="2990757" y="2194905"/>
                  <a:pt x="2905157" y="2190067"/>
                  <a:pt x="2819682" y="2182427"/>
                </a:cubicBezTo>
                <a:cubicBezTo>
                  <a:pt x="2721507" y="2173515"/>
                  <a:pt x="2623586" y="2162311"/>
                  <a:pt x="2525539" y="2152888"/>
                </a:cubicBezTo>
                <a:cubicBezTo>
                  <a:pt x="2454289" y="2145886"/>
                  <a:pt x="2383038" y="2140920"/>
                  <a:pt x="2311915" y="2133536"/>
                </a:cubicBezTo>
                <a:cubicBezTo>
                  <a:pt x="2225933" y="2124749"/>
                  <a:pt x="2140204" y="2114182"/>
                  <a:pt x="2054223" y="2104760"/>
                </a:cubicBezTo>
                <a:cubicBezTo>
                  <a:pt x="1990719" y="2097758"/>
                  <a:pt x="1928233" y="2092028"/>
                  <a:pt x="1865367" y="2084770"/>
                </a:cubicBezTo>
                <a:cubicBezTo>
                  <a:pt x="1786622" y="2075603"/>
                  <a:pt x="1708006" y="2065545"/>
                  <a:pt x="1629263" y="2055996"/>
                </a:cubicBezTo>
                <a:cubicBezTo>
                  <a:pt x="1572492" y="2049120"/>
                  <a:pt x="1515595" y="2043264"/>
                  <a:pt x="1458823" y="2035751"/>
                </a:cubicBezTo>
                <a:cubicBezTo>
                  <a:pt x="1386303" y="2026585"/>
                  <a:pt x="1313784" y="2016780"/>
                  <a:pt x="1241390" y="2007103"/>
                </a:cubicBezTo>
                <a:lnTo>
                  <a:pt x="1047453" y="1980748"/>
                </a:lnTo>
                <a:cubicBezTo>
                  <a:pt x="969980" y="1970180"/>
                  <a:pt x="892254" y="1960377"/>
                  <a:pt x="814907" y="1949045"/>
                </a:cubicBezTo>
                <a:cubicBezTo>
                  <a:pt x="740609" y="1938094"/>
                  <a:pt x="666692" y="1925744"/>
                  <a:pt x="592649" y="1913776"/>
                </a:cubicBezTo>
                <a:cubicBezTo>
                  <a:pt x="509587" y="1900280"/>
                  <a:pt x="426653" y="1886274"/>
                  <a:pt x="343591" y="1872650"/>
                </a:cubicBezTo>
                <a:cubicBezTo>
                  <a:pt x="240972" y="1855716"/>
                  <a:pt x="138225" y="1839673"/>
                  <a:pt x="35731" y="1821722"/>
                </a:cubicBezTo>
                <a:lnTo>
                  <a:pt x="0" y="1814848"/>
                </a:lnTo>
                <a:lnTo>
                  <a:pt x="0" y="1758489"/>
                </a:lnTo>
                <a:lnTo>
                  <a:pt x="274248" y="1808735"/>
                </a:lnTo>
                <a:cubicBezTo>
                  <a:pt x="348926" y="1821467"/>
                  <a:pt x="423604" y="1832798"/>
                  <a:pt x="498157" y="1846167"/>
                </a:cubicBezTo>
                <a:cubicBezTo>
                  <a:pt x="572708" y="1859536"/>
                  <a:pt x="647896" y="1867813"/>
                  <a:pt x="722828" y="1878635"/>
                </a:cubicBezTo>
                <a:cubicBezTo>
                  <a:pt x="797762" y="1889457"/>
                  <a:pt x="874219" y="1901426"/>
                  <a:pt x="949913" y="1912375"/>
                </a:cubicBezTo>
                <a:cubicBezTo>
                  <a:pt x="1031704" y="1924343"/>
                  <a:pt x="1113496" y="1935802"/>
                  <a:pt x="1195414" y="1947516"/>
                </a:cubicBezTo>
                <a:cubicBezTo>
                  <a:pt x="1244566" y="1954519"/>
                  <a:pt x="1293589" y="1962285"/>
                  <a:pt x="1342867" y="1968397"/>
                </a:cubicBezTo>
                <a:cubicBezTo>
                  <a:pt x="1401162" y="1975656"/>
                  <a:pt x="1459712" y="1981130"/>
                  <a:pt x="1518007" y="1988006"/>
                </a:cubicBezTo>
                <a:cubicBezTo>
                  <a:pt x="1579224" y="1995263"/>
                  <a:pt x="1640186" y="2003411"/>
                  <a:pt x="1701403" y="2010669"/>
                </a:cubicBezTo>
                <a:cubicBezTo>
                  <a:pt x="1762618" y="2017926"/>
                  <a:pt x="1820279" y="2024292"/>
                  <a:pt x="1879210" y="2031167"/>
                </a:cubicBezTo>
                <a:cubicBezTo>
                  <a:pt x="1942712" y="2038425"/>
                  <a:pt x="2006214" y="2046064"/>
                  <a:pt x="2068702" y="2052940"/>
                </a:cubicBezTo>
                <a:cubicBezTo>
                  <a:pt x="2116455" y="2058160"/>
                  <a:pt x="2164335" y="2062362"/>
                  <a:pt x="2212090" y="2067583"/>
                </a:cubicBezTo>
                <a:cubicBezTo>
                  <a:pt x="2280419" y="2074967"/>
                  <a:pt x="2348493" y="2085152"/>
                  <a:pt x="2416949" y="2089609"/>
                </a:cubicBezTo>
                <a:cubicBezTo>
                  <a:pt x="2472070" y="2093302"/>
                  <a:pt x="2526936" y="2099540"/>
                  <a:pt x="2582055" y="2105397"/>
                </a:cubicBezTo>
                <a:cubicBezTo>
                  <a:pt x="2655337" y="2113291"/>
                  <a:pt x="2729001" y="2119785"/>
                  <a:pt x="2802282" y="2126405"/>
                </a:cubicBezTo>
                <a:cubicBezTo>
                  <a:pt x="2862991" y="2131753"/>
                  <a:pt x="2924207" y="2136337"/>
                  <a:pt x="2984916" y="2141684"/>
                </a:cubicBezTo>
                <a:cubicBezTo>
                  <a:pt x="3070516" y="2149324"/>
                  <a:pt x="3156373" y="2152888"/>
                  <a:pt x="3241847" y="2164094"/>
                </a:cubicBezTo>
                <a:cubicBezTo>
                  <a:pt x="3307255" y="2172624"/>
                  <a:pt x="3374060" y="2169822"/>
                  <a:pt x="3439848" y="2176826"/>
                </a:cubicBezTo>
                <a:cubicBezTo>
                  <a:pt x="3512622" y="2184592"/>
                  <a:pt x="3585777" y="2186247"/>
                  <a:pt x="3658678" y="2194523"/>
                </a:cubicBezTo>
                <a:cubicBezTo>
                  <a:pt x="3731578" y="2202800"/>
                  <a:pt x="3807019" y="2201781"/>
                  <a:pt x="3881317" y="2206491"/>
                </a:cubicBezTo>
                <a:cubicBezTo>
                  <a:pt x="3970222" y="2212094"/>
                  <a:pt x="4059124" y="2223552"/>
                  <a:pt x="4148916" y="2225081"/>
                </a:cubicBezTo>
                <a:cubicBezTo>
                  <a:pt x="4255600" y="2226736"/>
                  <a:pt x="4361779" y="2236539"/>
                  <a:pt x="4468337" y="2237813"/>
                </a:cubicBezTo>
                <a:cubicBezTo>
                  <a:pt x="4511390" y="2238577"/>
                  <a:pt x="4554190" y="2246852"/>
                  <a:pt x="4605375" y="2240232"/>
                </a:cubicBezTo>
                <a:cubicBezTo>
                  <a:pt x="4574131" y="2238704"/>
                  <a:pt x="4550762" y="2237940"/>
                  <a:pt x="4527647" y="2236412"/>
                </a:cubicBezTo>
                <a:cubicBezTo>
                  <a:pt x="4410293" y="2228773"/>
                  <a:pt x="4292942" y="2220751"/>
                  <a:pt x="4175589" y="2212985"/>
                </a:cubicBezTo>
                <a:cubicBezTo>
                  <a:pt x="4113101" y="2208783"/>
                  <a:pt x="4050615" y="2205219"/>
                  <a:pt x="3988255" y="2200253"/>
                </a:cubicBezTo>
                <a:cubicBezTo>
                  <a:pt x="3887668" y="2192487"/>
                  <a:pt x="3787079" y="2184082"/>
                  <a:pt x="3686492" y="2176062"/>
                </a:cubicBezTo>
                <a:cubicBezTo>
                  <a:pt x="3630102" y="2171605"/>
                  <a:pt x="3573711" y="2168040"/>
                  <a:pt x="3517320" y="2163330"/>
                </a:cubicBezTo>
                <a:cubicBezTo>
                  <a:pt x="3430958" y="2155689"/>
                  <a:pt x="3344721" y="2147159"/>
                  <a:pt x="3258357" y="2139519"/>
                </a:cubicBezTo>
                <a:cubicBezTo>
                  <a:pt x="3206031" y="2134809"/>
                  <a:pt x="3153705" y="2131371"/>
                  <a:pt x="3101506" y="2126787"/>
                </a:cubicBezTo>
                <a:cubicBezTo>
                  <a:pt x="3004220" y="2117365"/>
                  <a:pt x="2907061" y="2106798"/>
                  <a:pt x="2809395" y="2097502"/>
                </a:cubicBezTo>
                <a:cubicBezTo>
                  <a:pt x="2739161" y="2090628"/>
                  <a:pt x="2668673" y="2085916"/>
                  <a:pt x="2598566" y="2078532"/>
                </a:cubicBezTo>
                <a:cubicBezTo>
                  <a:pt x="2511441" y="2069365"/>
                  <a:pt x="2424569" y="2058160"/>
                  <a:pt x="2337444" y="2048611"/>
                </a:cubicBezTo>
                <a:cubicBezTo>
                  <a:pt x="2255399" y="2039699"/>
                  <a:pt x="2173099" y="2032950"/>
                  <a:pt x="2091054" y="2023146"/>
                </a:cubicBezTo>
                <a:cubicBezTo>
                  <a:pt x="1979162" y="2010414"/>
                  <a:pt x="1867524" y="1995008"/>
                  <a:pt x="1755761" y="1981384"/>
                </a:cubicBezTo>
                <a:cubicBezTo>
                  <a:pt x="1650982" y="1968652"/>
                  <a:pt x="1545821" y="1957830"/>
                  <a:pt x="1441169" y="1943824"/>
                </a:cubicBezTo>
                <a:cubicBezTo>
                  <a:pt x="1299813" y="1924980"/>
                  <a:pt x="1158837" y="1903718"/>
                  <a:pt x="1017607" y="1883345"/>
                </a:cubicBezTo>
                <a:cubicBezTo>
                  <a:pt x="876378" y="1862974"/>
                  <a:pt x="735402" y="1844003"/>
                  <a:pt x="594427" y="1821849"/>
                </a:cubicBezTo>
                <a:cubicBezTo>
                  <a:pt x="462850" y="1801222"/>
                  <a:pt x="331526" y="1778304"/>
                  <a:pt x="200711" y="1755132"/>
                </a:cubicBezTo>
                <a:lnTo>
                  <a:pt x="0" y="1718743"/>
                </a:lnTo>
                <a:close/>
              </a:path>
            </a:pathLst>
          </a:custGeom>
          <a:solidFill>
            <a:schemeClr val="accent2"/>
          </a:solidFill>
          <a:ln w="8199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401221"/>
            <a:ext cx="7886700" cy="1348065"/>
          </a:xfrm>
        </p:spPr>
        <p:txBody>
          <a:bodyPr>
            <a:normAutofit/>
          </a:bodyPr>
          <a:lstStyle/>
          <a:p>
            <a:r>
              <a:rPr lang="en-GB" sz="4700">
                <a:solidFill>
                  <a:srgbClr val="FFFFFF"/>
                </a:solidFill>
              </a:rPr>
              <a:t>Funding and Costs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2586789"/>
            <a:ext cx="7886700" cy="3590174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900"/>
              <a:t>The estimated startup cost is nineteen thousand pounds.</a:t>
            </a:r>
          </a:p>
          <a:p>
            <a:pPr>
              <a:lnSpc>
                <a:spcPct val="90000"/>
              </a:lnSpc>
            </a:pPr>
            <a:endParaRPr lang="en-GB" sz="1900"/>
          </a:p>
          <a:p>
            <a:pPr>
              <a:lnSpc>
                <a:spcPct val="90000"/>
              </a:lnSpc>
            </a:pPr>
            <a:r>
              <a:rPr lang="en-GB" sz="1900"/>
              <a:t>Twelve thousand pounds will be used to purchase inventory.</a:t>
            </a:r>
          </a:p>
          <a:p>
            <a:pPr>
              <a:lnSpc>
                <a:spcPct val="90000"/>
              </a:lnSpc>
            </a:pPr>
            <a:endParaRPr lang="en-GB" sz="1900"/>
          </a:p>
          <a:p>
            <a:pPr>
              <a:lnSpc>
                <a:spcPct val="90000"/>
              </a:lnSpc>
            </a:pPr>
            <a:r>
              <a:rPr lang="en-GB" sz="1900"/>
              <a:t>Three thousand pounds will cover the warehouse deposit and first month rent.</a:t>
            </a:r>
          </a:p>
          <a:p>
            <a:pPr>
              <a:lnSpc>
                <a:spcPct val="90000"/>
              </a:lnSpc>
            </a:pPr>
            <a:endParaRPr lang="en-GB" sz="1900"/>
          </a:p>
          <a:p>
            <a:pPr>
              <a:lnSpc>
                <a:spcPct val="90000"/>
              </a:lnSpc>
            </a:pPr>
            <a:r>
              <a:rPr lang="en-GB" sz="1900"/>
              <a:t>The remaining budget will be used for shelving, packaging materials, marketing, insurance, and company registration.</a:t>
            </a:r>
          </a:p>
          <a:p>
            <a:pPr>
              <a:lnSpc>
                <a:spcPct val="90000"/>
              </a:lnSpc>
            </a:pPr>
            <a:endParaRPr lang="en-GB" sz="1900"/>
          </a:p>
          <a:p>
            <a:pPr>
              <a:lnSpc>
                <a:spcPct val="90000"/>
              </a:lnSpc>
            </a:pPr>
            <a:r>
              <a:rPr lang="en-GB" sz="1900"/>
              <a:t>Funding will come from personal savings and a UK Start Up Loan.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3363022-C969-41E9-8EB2-E4C94908C1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9143771" cy="685202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D1AD6B3-BE88-4CEB-BA17-790657CC47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" y="0"/>
            <a:ext cx="9143772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C488621-C7DD-DEEA-8280-7D0852AB5E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42996" y="4267832"/>
            <a:ext cx="3604497" cy="1297115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 defTabSz="914400">
              <a:lnSpc>
                <a:spcPct val="90000"/>
              </a:lnSpc>
            </a:pPr>
            <a:r>
              <a:rPr lang="en-US" sz="3500" kern="1200">
                <a:solidFill>
                  <a:schemeClr val="tx2"/>
                </a:solidFill>
                <a:latin typeface="+mj-lt"/>
                <a:ea typeface="+mj-ea"/>
                <a:cs typeface="+mj-cs"/>
              </a:rPr>
              <a:t>End of Presentation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A527CE-A84F-D301-4E1D-4448CCEC96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43224" y="3428999"/>
            <a:ext cx="3604268" cy="838831"/>
          </a:xfrm>
        </p:spPr>
        <p:txBody>
          <a:bodyPr vert="horz" lIns="91440" tIns="45720" rIns="91440" bIns="45720" rtlCol="0" anchor="b">
            <a:normAutofit/>
          </a:bodyPr>
          <a:lstStyle/>
          <a:p>
            <a:pPr marL="0" indent="0" defTabSz="914400">
              <a:lnSpc>
                <a:spcPct val="90000"/>
              </a:lnSpc>
              <a:spcBef>
                <a:spcPts val="1000"/>
              </a:spcBef>
              <a:buNone/>
            </a:pPr>
            <a:r>
              <a:rPr lang="en-US" sz="1700" kern="1200">
                <a:solidFill>
                  <a:schemeClr val="tx2"/>
                </a:solidFill>
                <a:latin typeface="+mn-lt"/>
                <a:ea typeface="+mn-ea"/>
                <a:cs typeface="+mn-cs"/>
              </a:rPr>
              <a:t>Please Don’t hesitate to ask any Question about my interesting business Plan</a:t>
            </a:r>
          </a:p>
        </p:txBody>
      </p:sp>
      <p:pic>
        <p:nvPicPr>
          <p:cNvPr id="7" name="Graphic 6" descr="Questions">
            <a:extLst>
              <a:ext uri="{FF2B5EF4-FFF2-40B4-BE49-F238E27FC236}">
                <a16:creationId xmlns:a16="http://schemas.microsoft.com/office/drawing/2014/main" id="{CABAE1DD-204C-226F-9BB7-E6A15A9A578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255352" y="2333040"/>
            <a:ext cx="3106320" cy="3106320"/>
          </a:xfrm>
          <a:custGeom>
            <a:avLst/>
            <a:gdLst/>
            <a:ahLst/>
            <a:cxnLst/>
            <a:rect l="l" t="t" r="r" b="b"/>
            <a:pathLst>
              <a:path w="4141760" h="4377846">
                <a:moveTo>
                  <a:pt x="0" y="0"/>
                </a:moveTo>
                <a:lnTo>
                  <a:pt x="4141760" y="0"/>
                </a:lnTo>
                <a:lnTo>
                  <a:pt x="4141760" y="4377846"/>
                </a:lnTo>
                <a:lnTo>
                  <a:pt x="0" y="4377846"/>
                </a:lnTo>
                <a:close/>
              </a:path>
            </a:pathLst>
          </a:custGeom>
        </p:spPr>
      </p:pic>
      <p:grpSp>
        <p:nvGrpSpPr>
          <p:cNvPr id="14" name="Group 13">
            <a:extLst>
              <a:ext uri="{FF2B5EF4-FFF2-40B4-BE49-F238E27FC236}">
                <a16:creationId xmlns:a16="http://schemas.microsoft.com/office/drawing/2014/main" id="{89D1390B-7E13-4B4F-9CB2-391063412E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189" y="-5977"/>
            <a:ext cx="4679005" cy="6863979"/>
            <a:chOff x="305" y="-5977"/>
            <a:chExt cx="6238675" cy="6863979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9E720206-AA49-4786-A932-A2650DE091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34854"/>
              <a:ext cx="6028697" cy="6817170"/>
            </a:xfrm>
            <a:custGeom>
              <a:avLst/>
              <a:gdLst>
                <a:gd name="connsiteX0" fmla="*/ 6028697 w 6028697"/>
                <a:gd name="connsiteY0" fmla="*/ 6155323 h 6817170"/>
                <a:gd name="connsiteX1" fmla="*/ 6028697 w 6028697"/>
                <a:gd name="connsiteY1" fmla="*/ 6817170 h 6817170"/>
                <a:gd name="connsiteX2" fmla="*/ 5157862 w 6028697"/>
                <a:gd name="connsiteY2" fmla="*/ 6817170 h 6817170"/>
                <a:gd name="connsiteX3" fmla="*/ 5347156 w 6028697"/>
                <a:gd name="connsiteY3" fmla="*/ 6687553 h 6817170"/>
                <a:gd name="connsiteX4" fmla="*/ 5487470 w 6028697"/>
                <a:gd name="connsiteY4" fmla="*/ 6581714 h 6817170"/>
                <a:gd name="connsiteX5" fmla="*/ 5627642 w 6028697"/>
                <a:gd name="connsiteY5" fmla="*/ 6472328 h 6817170"/>
                <a:gd name="connsiteX6" fmla="*/ 5911392 w 6028697"/>
                <a:gd name="connsiteY6" fmla="*/ 6245328 h 6817170"/>
                <a:gd name="connsiteX7" fmla="*/ 4481066 w 6028697"/>
                <a:gd name="connsiteY7" fmla="*/ 478 h 6817170"/>
                <a:gd name="connsiteX8" fmla="*/ 4672258 w 6028697"/>
                <a:gd name="connsiteY8" fmla="*/ 7519 h 6817170"/>
                <a:gd name="connsiteX9" fmla="*/ 5429869 w 6028697"/>
                <a:gd name="connsiteY9" fmla="*/ 125134 h 6817170"/>
                <a:gd name="connsiteX10" fmla="*/ 5976319 w 6028697"/>
                <a:gd name="connsiteY10" fmla="*/ 314893 h 6817170"/>
                <a:gd name="connsiteX11" fmla="*/ 6028697 w 6028697"/>
                <a:gd name="connsiteY11" fmla="*/ 339901 h 6817170"/>
                <a:gd name="connsiteX12" fmla="*/ 6028697 w 6028697"/>
                <a:gd name="connsiteY12" fmla="*/ 732458 h 6817170"/>
                <a:gd name="connsiteX13" fmla="*/ 5990985 w 6028697"/>
                <a:gd name="connsiteY13" fmla="*/ 712211 h 6817170"/>
                <a:gd name="connsiteX14" fmla="*/ 5341339 w 6028697"/>
                <a:gd name="connsiteY14" fmla="*/ 475281 h 6817170"/>
                <a:gd name="connsiteX15" fmla="*/ 4651969 w 6028697"/>
                <a:gd name="connsiteY15" fmla="*/ 377104 h 6817170"/>
                <a:gd name="connsiteX16" fmla="*/ 3953093 w 6028697"/>
                <a:gd name="connsiteY16" fmla="*/ 402498 h 6817170"/>
                <a:gd name="connsiteX17" fmla="*/ 3267413 w 6028697"/>
                <a:gd name="connsiteY17" fmla="*/ 546643 h 6817170"/>
                <a:gd name="connsiteX18" fmla="*/ 1439498 w 6028697"/>
                <a:gd name="connsiteY18" fmla="*/ 1568141 h 6817170"/>
                <a:gd name="connsiteX19" fmla="*/ 960671 w 6028697"/>
                <a:gd name="connsiteY19" fmla="*/ 2082013 h 6817170"/>
                <a:gd name="connsiteX20" fmla="*/ 581866 w 6028697"/>
                <a:gd name="connsiteY20" fmla="*/ 2672638 h 6817170"/>
                <a:gd name="connsiteX21" fmla="*/ 324789 w 6028697"/>
                <a:gd name="connsiteY21" fmla="*/ 3325262 h 6817170"/>
                <a:gd name="connsiteX22" fmla="*/ 231151 w 6028697"/>
                <a:gd name="connsiteY22" fmla="*/ 4022292 h 6817170"/>
                <a:gd name="connsiteX23" fmla="*/ 270592 w 6028697"/>
                <a:gd name="connsiteY23" fmla="*/ 4362792 h 6817170"/>
                <a:gd name="connsiteX24" fmla="*/ 387213 w 6028697"/>
                <a:gd name="connsiteY24" fmla="*/ 4681585 h 6817170"/>
                <a:gd name="connsiteX25" fmla="*/ 468507 w 6028697"/>
                <a:gd name="connsiteY25" fmla="*/ 4831546 h 6817170"/>
                <a:gd name="connsiteX26" fmla="*/ 561862 w 6028697"/>
                <a:gd name="connsiteY26" fmla="*/ 4976826 h 6817170"/>
                <a:gd name="connsiteX27" fmla="*/ 777511 w 6028697"/>
                <a:gd name="connsiteY27" fmla="*/ 5257597 h 6817170"/>
                <a:gd name="connsiteX28" fmla="*/ 1010895 w 6028697"/>
                <a:gd name="connsiteY28" fmla="*/ 5540494 h 6817170"/>
                <a:gd name="connsiteX29" fmla="*/ 1126948 w 6028697"/>
                <a:gd name="connsiteY29" fmla="*/ 5688186 h 6817170"/>
                <a:gd name="connsiteX30" fmla="*/ 1182706 w 6028697"/>
                <a:gd name="connsiteY30" fmla="*/ 5760543 h 6817170"/>
                <a:gd name="connsiteX31" fmla="*/ 1237327 w 6028697"/>
                <a:gd name="connsiteY31" fmla="*/ 5830060 h 6817170"/>
                <a:gd name="connsiteX32" fmla="*/ 1706649 w 6028697"/>
                <a:gd name="connsiteY32" fmla="*/ 6342797 h 6817170"/>
                <a:gd name="connsiteX33" fmla="*/ 1956207 w 6028697"/>
                <a:gd name="connsiteY33" fmla="*/ 6573484 h 6817170"/>
                <a:gd name="connsiteX34" fmla="*/ 2217681 w 6028697"/>
                <a:gd name="connsiteY34" fmla="*/ 6786297 h 6817170"/>
                <a:gd name="connsiteX35" fmla="*/ 2260820 w 6028697"/>
                <a:gd name="connsiteY35" fmla="*/ 6817170 h 6817170"/>
                <a:gd name="connsiteX36" fmla="*/ 1429497 w 6028697"/>
                <a:gd name="connsiteY36" fmla="*/ 6817170 h 6817170"/>
                <a:gd name="connsiteX37" fmla="*/ 1327275 w 6028697"/>
                <a:gd name="connsiteY37" fmla="*/ 6713800 h 6817170"/>
                <a:gd name="connsiteX38" fmla="*/ 1080556 w 6028697"/>
                <a:gd name="connsiteY38" fmla="*/ 6414443 h 6817170"/>
                <a:gd name="connsiteX39" fmla="*/ 865189 w 6028697"/>
                <a:gd name="connsiteY39" fmla="*/ 6097496 h 6817170"/>
                <a:gd name="connsiteX40" fmla="*/ 814823 w 6028697"/>
                <a:gd name="connsiteY40" fmla="*/ 6016911 h 6817170"/>
                <a:gd name="connsiteX41" fmla="*/ 766729 w 6028697"/>
                <a:gd name="connsiteY41" fmla="*/ 5938453 h 6817170"/>
                <a:gd name="connsiteX42" fmla="*/ 671672 w 6028697"/>
                <a:gd name="connsiteY42" fmla="*/ 5786648 h 6817170"/>
                <a:gd name="connsiteX43" fmla="*/ 474608 w 6028697"/>
                <a:gd name="connsiteY43" fmla="*/ 5474664 h 6817170"/>
                <a:gd name="connsiteX44" fmla="*/ 282652 w 6028697"/>
                <a:gd name="connsiteY44" fmla="*/ 5146508 h 6817170"/>
                <a:gd name="connsiteX45" fmla="*/ 196108 w 6028697"/>
                <a:gd name="connsiteY45" fmla="*/ 4972712 h 6817170"/>
                <a:gd name="connsiteX46" fmla="*/ 122474 w 6028697"/>
                <a:gd name="connsiteY46" fmla="*/ 4791821 h 6817170"/>
                <a:gd name="connsiteX47" fmla="*/ 65724 w 6028697"/>
                <a:gd name="connsiteY47" fmla="*/ 4603129 h 6817170"/>
                <a:gd name="connsiteX48" fmla="*/ 44727 w 6028697"/>
                <a:gd name="connsiteY48" fmla="*/ 4506937 h 6817170"/>
                <a:gd name="connsiteX49" fmla="*/ 35505 w 6028697"/>
                <a:gd name="connsiteY49" fmla="*/ 4458699 h 6817170"/>
                <a:gd name="connsiteX50" fmla="*/ 27845 w 6028697"/>
                <a:gd name="connsiteY50" fmla="*/ 4410320 h 6817170"/>
                <a:gd name="connsiteX51" fmla="*/ 37 w 6028697"/>
                <a:gd name="connsiteY51" fmla="*/ 4022292 h 6817170"/>
                <a:gd name="connsiteX52" fmla="*/ 78777 w 6028697"/>
                <a:gd name="connsiteY52" fmla="*/ 3267236 h 6817170"/>
                <a:gd name="connsiteX53" fmla="*/ 315424 w 6028697"/>
                <a:gd name="connsiteY53" fmla="*/ 2543673 h 6817170"/>
                <a:gd name="connsiteX54" fmla="*/ 1202710 w 6028697"/>
                <a:gd name="connsiteY54" fmla="*/ 1314895 h 6817170"/>
                <a:gd name="connsiteX55" fmla="*/ 1791065 w 6028697"/>
                <a:gd name="connsiteY55" fmla="*/ 833514 h 6817170"/>
                <a:gd name="connsiteX56" fmla="*/ 3908404 w 6028697"/>
                <a:gd name="connsiteY56" fmla="*/ 29794 h 6817170"/>
                <a:gd name="connsiteX57" fmla="*/ 4481066 w 6028697"/>
                <a:gd name="connsiteY57" fmla="*/ 478 h 68171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</a:cxnLst>
              <a:rect l="l" t="t" r="r" b="b"/>
              <a:pathLst>
                <a:path w="6028697" h="6817170">
                  <a:moveTo>
                    <a:pt x="6028697" y="6155323"/>
                  </a:moveTo>
                  <a:lnTo>
                    <a:pt x="6028697" y="6817170"/>
                  </a:lnTo>
                  <a:lnTo>
                    <a:pt x="5157862" y="6817170"/>
                  </a:lnTo>
                  <a:lnTo>
                    <a:pt x="5347156" y="6687553"/>
                  </a:lnTo>
                  <a:cubicBezTo>
                    <a:pt x="5394117" y="6653219"/>
                    <a:pt x="5440793" y="6617608"/>
                    <a:pt x="5487470" y="6581714"/>
                  </a:cubicBezTo>
                  <a:cubicBezTo>
                    <a:pt x="5534147" y="6545820"/>
                    <a:pt x="5580966" y="6509358"/>
                    <a:pt x="5627642" y="6472328"/>
                  </a:cubicBezTo>
                  <a:lnTo>
                    <a:pt x="5911392" y="6245328"/>
                  </a:lnTo>
                  <a:close/>
                  <a:moveTo>
                    <a:pt x="4481066" y="478"/>
                  </a:moveTo>
                  <a:cubicBezTo>
                    <a:pt x="4544817" y="1422"/>
                    <a:pt x="4608563" y="3769"/>
                    <a:pt x="4672258" y="7519"/>
                  </a:cubicBezTo>
                  <a:cubicBezTo>
                    <a:pt x="4927973" y="22364"/>
                    <a:pt x="5181687" y="61751"/>
                    <a:pt x="5429869" y="125134"/>
                  </a:cubicBezTo>
                  <a:cubicBezTo>
                    <a:pt x="5617090" y="173104"/>
                    <a:pt x="5799867" y="236595"/>
                    <a:pt x="5976319" y="314893"/>
                  </a:cubicBezTo>
                  <a:lnTo>
                    <a:pt x="6028697" y="339901"/>
                  </a:lnTo>
                  <a:lnTo>
                    <a:pt x="6028697" y="732458"/>
                  </a:lnTo>
                  <a:lnTo>
                    <a:pt x="5990985" y="712211"/>
                  </a:lnTo>
                  <a:cubicBezTo>
                    <a:pt x="5783917" y="609342"/>
                    <a:pt x="5566013" y="529876"/>
                    <a:pt x="5341339" y="475281"/>
                  </a:cubicBezTo>
                  <a:cubicBezTo>
                    <a:pt x="5115233" y="420503"/>
                    <a:pt x="4884375" y="387624"/>
                    <a:pt x="4651969" y="377104"/>
                  </a:cubicBezTo>
                  <a:cubicBezTo>
                    <a:pt x="4418713" y="365171"/>
                    <a:pt x="4184861" y="373670"/>
                    <a:pt x="3953093" y="402498"/>
                  </a:cubicBezTo>
                  <a:cubicBezTo>
                    <a:pt x="3721001" y="431832"/>
                    <a:pt x="3491675" y="480040"/>
                    <a:pt x="3267413" y="546643"/>
                  </a:cubicBezTo>
                  <a:cubicBezTo>
                    <a:pt x="2591323" y="750761"/>
                    <a:pt x="1967642" y="1099289"/>
                    <a:pt x="1439498" y="1568141"/>
                  </a:cubicBezTo>
                  <a:cubicBezTo>
                    <a:pt x="1265589" y="1725523"/>
                    <a:pt x="1105393" y="1897434"/>
                    <a:pt x="960671" y="2082013"/>
                  </a:cubicBezTo>
                  <a:cubicBezTo>
                    <a:pt x="815775" y="2266294"/>
                    <a:pt x="688923" y="2464081"/>
                    <a:pt x="581866" y="2672638"/>
                  </a:cubicBezTo>
                  <a:cubicBezTo>
                    <a:pt x="473765" y="2880669"/>
                    <a:pt x="387610" y="3099397"/>
                    <a:pt x="324789" y="3325262"/>
                  </a:cubicBezTo>
                  <a:cubicBezTo>
                    <a:pt x="262714" y="3552403"/>
                    <a:pt x="231223" y="3786822"/>
                    <a:pt x="231151" y="4022292"/>
                  </a:cubicBezTo>
                  <a:cubicBezTo>
                    <a:pt x="231413" y="4136912"/>
                    <a:pt x="244645" y="4251136"/>
                    <a:pt x="270592" y="4362792"/>
                  </a:cubicBezTo>
                  <a:cubicBezTo>
                    <a:pt x="297885" y="4472943"/>
                    <a:pt x="336983" y="4579833"/>
                    <a:pt x="387213" y="4681585"/>
                  </a:cubicBezTo>
                  <a:cubicBezTo>
                    <a:pt x="412042" y="4732517"/>
                    <a:pt x="439423" y="4782457"/>
                    <a:pt x="468507" y="4831546"/>
                  </a:cubicBezTo>
                  <a:cubicBezTo>
                    <a:pt x="497591" y="4880636"/>
                    <a:pt x="529230" y="4929015"/>
                    <a:pt x="561862" y="4976826"/>
                  </a:cubicBezTo>
                  <a:cubicBezTo>
                    <a:pt x="627975" y="5072166"/>
                    <a:pt x="701466" y="5164668"/>
                    <a:pt x="777511" y="5257597"/>
                  </a:cubicBezTo>
                  <a:cubicBezTo>
                    <a:pt x="853556" y="5350524"/>
                    <a:pt x="933574" y="5443594"/>
                    <a:pt x="1010895" y="5540494"/>
                  </a:cubicBezTo>
                  <a:cubicBezTo>
                    <a:pt x="1049957" y="5588732"/>
                    <a:pt x="1088642" y="5637963"/>
                    <a:pt x="1126948" y="5688186"/>
                  </a:cubicBezTo>
                  <a:lnTo>
                    <a:pt x="1182706" y="5760543"/>
                  </a:lnTo>
                  <a:cubicBezTo>
                    <a:pt x="1201007" y="5783669"/>
                    <a:pt x="1218458" y="5807503"/>
                    <a:pt x="1237327" y="5830060"/>
                  </a:cubicBezTo>
                  <a:cubicBezTo>
                    <a:pt x="1383714" y="6009916"/>
                    <a:pt x="1540413" y="6181116"/>
                    <a:pt x="1706649" y="6342797"/>
                  </a:cubicBezTo>
                  <a:cubicBezTo>
                    <a:pt x="1788084" y="6422531"/>
                    <a:pt x="1871265" y="6499427"/>
                    <a:pt x="1956207" y="6573484"/>
                  </a:cubicBezTo>
                  <a:cubicBezTo>
                    <a:pt x="2041332" y="6647402"/>
                    <a:pt x="2127733" y="6718907"/>
                    <a:pt x="2217681" y="6786297"/>
                  </a:cubicBezTo>
                  <a:lnTo>
                    <a:pt x="2260820" y="6817170"/>
                  </a:lnTo>
                  <a:lnTo>
                    <a:pt x="1429497" y="6817170"/>
                  </a:lnTo>
                  <a:lnTo>
                    <a:pt x="1327275" y="6713800"/>
                  </a:lnTo>
                  <a:cubicBezTo>
                    <a:pt x="1239186" y="6618984"/>
                    <a:pt x="1156797" y="6519019"/>
                    <a:pt x="1080556" y="6414443"/>
                  </a:cubicBezTo>
                  <a:cubicBezTo>
                    <a:pt x="1004653" y="6310734"/>
                    <a:pt x="932439" y="6205177"/>
                    <a:pt x="865189" y="6097496"/>
                  </a:cubicBezTo>
                  <a:cubicBezTo>
                    <a:pt x="847881" y="6070823"/>
                    <a:pt x="831565" y="6043725"/>
                    <a:pt x="814823" y="6016911"/>
                  </a:cubicBezTo>
                  <a:lnTo>
                    <a:pt x="766729" y="5938453"/>
                  </a:lnTo>
                  <a:cubicBezTo>
                    <a:pt x="735941" y="5887947"/>
                    <a:pt x="703878" y="5837581"/>
                    <a:pt x="671672" y="5786648"/>
                  </a:cubicBezTo>
                  <a:lnTo>
                    <a:pt x="474608" y="5474664"/>
                  </a:lnTo>
                  <a:cubicBezTo>
                    <a:pt x="408778" y="5368968"/>
                    <a:pt x="343516" y="5260008"/>
                    <a:pt x="282652" y="5146508"/>
                  </a:cubicBezTo>
                  <a:cubicBezTo>
                    <a:pt x="252290" y="5089759"/>
                    <a:pt x="223065" y="5032015"/>
                    <a:pt x="196108" y="4972712"/>
                  </a:cubicBezTo>
                  <a:cubicBezTo>
                    <a:pt x="169152" y="4913408"/>
                    <a:pt x="144607" y="4853111"/>
                    <a:pt x="122474" y="4791821"/>
                  </a:cubicBezTo>
                  <a:cubicBezTo>
                    <a:pt x="100342" y="4730532"/>
                    <a:pt x="81757" y="4666830"/>
                    <a:pt x="65724" y="4603129"/>
                  </a:cubicBezTo>
                  <a:cubicBezTo>
                    <a:pt x="58205" y="4571064"/>
                    <a:pt x="50828" y="4539143"/>
                    <a:pt x="44727" y="4506937"/>
                  </a:cubicBezTo>
                  <a:lnTo>
                    <a:pt x="35505" y="4458699"/>
                  </a:lnTo>
                  <a:lnTo>
                    <a:pt x="27845" y="4410320"/>
                  </a:lnTo>
                  <a:cubicBezTo>
                    <a:pt x="8635" y="4281881"/>
                    <a:pt x="-661" y="4152150"/>
                    <a:pt x="37" y="4022292"/>
                  </a:cubicBezTo>
                  <a:cubicBezTo>
                    <a:pt x="712" y="3768592"/>
                    <a:pt x="27094" y="3515615"/>
                    <a:pt x="78777" y="3267236"/>
                  </a:cubicBezTo>
                  <a:cubicBezTo>
                    <a:pt x="130048" y="3017876"/>
                    <a:pt x="209439" y="2775142"/>
                    <a:pt x="315424" y="2543673"/>
                  </a:cubicBezTo>
                  <a:cubicBezTo>
                    <a:pt x="528236" y="2081161"/>
                    <a:pt x="838234" y="1667312"/>
                    <a:pt x="1202710" y="1314895"/>
                  </a:cubicBezTo>
                  <a:cubicBezTo>
                    <a:pt x="1385514" y="1138814"/>
                    <a:pt x="1582282" y="977831"/>
                    <a:pt x="1791065" y="833514"/>
                  </a:cubicBezTo>
                  <a:cubicBezTo>
                    <a:pt x="2420037" y="395614"/>
                    <a:pt x="3147288" y="119557"/>
                    <a:pt x="3908404" y="29794"/>
                  </a:cubicBezTo>
                  <a:cubicBezTo>
                    <a:pt x="4098509" y="7429"/>
                    <a:pt x="4289811" y="-2355"/>
                    <a:pt x="4481066" y="478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C72F6EE6-EDE9-45A5-8F6D-02B9B7CB2C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1"/>
              <a:ext cx="6165116" cy="6858001"/>
            </a:xfrm>
            <a:custGeom>
              <a:avLst/>
              <a:gdLst>
                <a:gd name="connsiteX0" fmla="*/ 6264586 w 6264586"/>
                <a:gd name="connsiteY0" fmla="*/ 6646464 h 6858001"/>
                <a:gd name="connsiteX1" fmla="*/ 6264586 w 6264586"/>
                <a:gd name="connsiteY1" fmla="*/ 6858001 h 6858001"/>
                <a:gd name="connsiteX2" fmla="*/ 5997170 w 6264586"/>
                <a:gd name="connsiteY2" fmla="*/ 6858001 h 6858001"/>
                <a:gd name="connsiteX3" fmla="*/ 6121512 w 6264586"/>
                <a:gd name="connsiteY3" fmla="*/ 6761029 h 6858001"/>
                <a:gd name="connsiteX4" fmla="*/ 2693206 w 6264586"/>
                <a:gd name="connsiteY4" fmla="*/ 0 h 6858001"/>
                <a:gd name="connsiteX5" fmla="*/ 5872285 w 6264586"/>
                <a:gd name="connsiteY5" fmla="*/ 0 h 6858001"/>
                <a:gd name="connsiteX6" fmla="*/ 6024875 w 6264586"/>
                <a:gd name="connsiteY6" fmla="*/ 68385 h 6858001"/>
                <a:gd name="connsiteX7" fmla="*/ 6206432 w 6264586"/>
                <a:gd name="connsiteY7" fmla="*/ 162336 h 6858001"/>
                <a:gd name="connsiteX8" fmla="*/ 6264586 w 6264586"/>
                <a:gd name="connsiteY8" fmla="*/ 196704 h 6858001"/>
                <a:gd name="connsiteX9" fmla="*/ 6264586 w 6264586"/>
                <a:gd name="connsiteY9" fmla="*/ 537242 h 6858001"/>
                <a:gd name="connsiteX10" fmla="*/ 6230189 w 6264586"/>
                <a:gd name="connsiteY10" fmla="*/ 517260 h 6858001"/>
                <a:gd name="connsiteX11" fmla="*/ 5540536 w 6264586"/>
                <a:gd name="connsiteY11" fmla="*/ 249543 h 6858001"/>
                <a:gd name="connsiteX12" fmla="*/ 5178896 w 6264586"/>
                <a:gd name="connsiteY12" fmla="*/ 178606 h 6858001"/>
                <a:gd name="connsiteX13" fmla="*/ 4814279 w 6264586"/>
                <a:gd name="connsiteY13" fmla="*/ 146683 h 6858001"/>
                <a:gd name="connsiteX14" fmla="*/ 4655095 w 6264586"/>
                <a:gd name="connsiteY14" fmla="*/ 143421 h 6858001"/>
                <a:gd name="connsiteX15" fmla="*/ 4081069 w 6264586"/>
                <a:gd name="connsiteY15" fmla="*/ 185983 h 6858001"/>
                <a:gd name="connsiteX16" fmla="*/ 3720566 w 6264586"/>
                <a:gd name="connsiteY16" fmla="*/ 256921 h 6858001"/>
                <a:gd name="connsiteX17" fmla="*/ 3365879 w 6264586"/>
                <a:gd name="connsiteY17" fmla="*/ 357651 h 6858001"/>
                <a:gd name="connsiteX18" fmla="*/ 3020555 w 6264586"/>
                <a:gd name="connsiteY18" fmla="*/ 486190 h 6858001"/>
                <a:gd name="connsiteX19" fmla="*/ 2685163 w 6264586"/>
                <a:gd name="connsiteY19" fmla="*/ 641542 h 6858001"/>
                <a:gd name="connsiteX20" fmla="*/ 2047720 w 6264586"/>
                <a:gd name="connsiteY20" fmla="*/ 1025030 h 6858001"/>
                <a:gd name="connsiteX21" fmla="*/ 1897333 w 6264586"/>
                <a:gd name="connsiteY21" fmla="*/ 1134983 h 6858001"/>
                <a:gd name="connsiteX22" fmla="*/ 1835758 w 6264586"/>
                <a:gd name="connsiteY22" fmla="*/ 1182227 h 6858001"/>
                <a:gd name="connsiteX23" fmla="*/ 1823273 w 6264586"/>
                <a:gd name="connsiteY23" fmla="*/ 1192016 h 6858001"/>
                <a:gd name="connsiteX24" fmla="*/ 1750918 w 6264586"/>
                <a:gd name="connsiteY24" fmla="*/ 1249760 h 6858001"/>
                <a:gd name="connsiteX25" fmla="*/ 1469297 w 6264586"/>
                <a:gd name="connsiteY25" fmla="*/ 1496906 h 6858001"/>
                <a:gd name="connsiteX26" fmla="*/ 967769 w 6264586"/>
                <a:gd name="connsiteY26" fmla="*/ 2056602 h 6858001"/>
                <a:gd name="connsiteX27" fmla="*/ 754105 w 6264586"/>
                <a:gd name="connsiteY27" fmla="*/ 2368727 h 6858001"/>
                <a:gd name="connsiteX28" fmla="*/ 572364 w 6264586"/>
                <a:gd name="connsiteY28" fmla="*/ 2701140 h 6858001"/>
                <a:gd name="connsiteX29" fmla="*/ 532497 w 6264586"/>
                <a:gd name="connsiteY29" fmla="*/ 2786265 h 6858001"/>
                <a:gd name="connsiteX30" fmla="*/ 512918 w 6264586"/>
                <a:gd name="connsiteY30" fmla="*/ 2828827 h 6858001"/>
                <a:gd name="connsiteX31" fmla="*/ 494475 w 6264586"/>
                <a:gd name="connsiteY31" fmla="*/ 2872240 h 6858001"/>
                <a:gd name="connsiteX32" fmla="*/ 491637 w 6264586"/>
                <a:gd name="connsiteY32" fmla="*/ 2878908 h 6858001"/>
                <a:gd name="connsiteX33" fmla="*/ 459290 w 6264586"/>
                <a:gd name="connsiteY33" fmla="*/ 2959635 h 6858001"/>
                <a:gd name="connsiteX34" fmla="*/ 446805 w 6264586"/>
                <a:gd name="connsiteY34" fmla="*/ 2992408 h 6858001"/>
                <a:gd name="connsiteX35" fmla="*/ 426090 w 6264586"/>
                <a:gd name="connsiteY35" fmla="*/ 3049158 h 6858001"/>
                <a:gd name="connsiteX36" fmla="*/ 426090 w 6264586"/>
                <a:gd name="connsiteY36" fmla="*/ 3049867 h 6858001"/>
                <a:gd name="connsiteX37" fmla="*/ 318124 w 6264586"/>
                <a:gd name="connsiteY37" fmla="*/ 3414202 h 6858001"/>
                <a:gd name="connsiteX38" fmla="*/ 230729 w 6264586"/>
                <a:gd name="connsiteY38" fmla="*/ 4169260 h 6858001"/>
                <a:gd name="connsiteX39" fmla="*/ 268893 w 6264586"/>
                <a:gd name="connsiteY39" fmla="*/ 4544236 h 6858001"/>
                <a:gd name="connsiteX40" fmla="*/ 379840 w 6264586"/>
                <a:gd name="connsiteY40" fmla="*/ 4900056 h 6858001"/>
                <a:gd name="connsiteX41" fmla="*/ 406512 w 6264586"/>
                <a:gd name="connsiteY41" fmla="*/ 4960211 h 6858001"/>
                <a:gd name="connsiteX42" fmla="*/ 417862 w 6264586"/>
                <a:gd name="connsiteY42" fmla="*/ 4984613 h 6858001"/>
                <a:gd name="connsiteX43" fmla="*/ 428077 w 6264586"/>
                <a:gd name="connsiteY43" fmla="*/ 5005043 h 6858001"/>
                <a:gd name="connsiteX44" fmla="*/ 460140 w 6264586"/>
                <a:gd name="connsiteY44" fmla="*/ 5067327 h 6858001"/>
                <a:gd name="connsiteX45" fmla="*/ 555197 w 6264586"/>
                <a:gd name="connsiteY45" fmla="*/ 5229773 h 6858001"/>
                <a:gd name="connsiteX46" fmla="*/ 660611 w 6264586"/>
                <a:gd name="connsiteY46" fmla="*/ 5387396 h 6858001"/>
                <a:gd name="connsiteX47" fmla="*/ 774110 w 6264586"/>
                <a:gd name="connsiteY47" fmla="*/ 5542182 h 6858001"/>
                <a:gd name="connsiteX48" fmla="*/ 917829 w 6264586"/>
                <a:gd name="connsiteY48" fmla="*/ 5727896 h 6858001"/>
                <a:gd name="connsiteX49" fmla="*/ 1012885 w 6264586"/>
                <a:gd name="connsiteY49" fmla="*/ 5849767 h 6858001"/>
                <a:gd name="connsiteX50" fmla="*/ 1133053 w 6264586"/>
                <a:gd name="connsiteY50" fmla="*/ 6006822 h 6858001"/>
                <a:gd name="connsiteX51" fmla="*/ 1194343 w 6264586"/>
                <a:gd name="connsiteY51" fmla="*/ 6090245 h 6858001"/>
                <a:gd name="connsiteX52" fmla="*/ 1249390 w 6264586"/>
                <a:gd name="connsiteY52" fmla="*/ 6165155 h 6858001"/>
                <a:gd name="connsiteX53" fmla="*/ 1345724 w 6264586"/>
                <a:gd name="connsiteY53" fmla="*/ 6292132 h 6858001"/>
                <a:gd name="connsiteX54" fmla="*/ 1364310 w 6264586"/>
                <a:gd name="connsiteY54" fmla="*/ 6316251 h 6858001"/>
                <a:gd name="connsiteX55" fmla="*/ 1373673 w 6264586"/>
                <a:gd name="connsiteY55" fmla="*/ 6327885 h 6858001"/>
                <a:gd name="connsiteX56" fmla="*/ 1484619 w 6264586"/>
                <a:gd name="connsiteY56" fmla="*/ 6462240 h 6858001"/>
                <a:gd name="connsiteX57" fmla="*/ 1739000 w 6264586"/>
                <a:gd name="connsiteY57" fmla="*/ 6737335 h 6858001"/>
                <a:gd name="connsiteX58" fmla="*/ 1866801 w 6264586"/>
                <a:gd name="connsiteY58" fmla="*/ 6858001 h 6858001"/>
                <a:gd name="connsiteX59" fmla="*/ 1144149 w 6264586"/>
                <a:gd name="connsiteY59" fmla="*/ 6858001 h 6858001"/>
                <a:gd name="connsiteX60" fmla="*/ 1058349 w 6264586"/>
                <a:gd name="connsiteY60" fmla="*/ 6766452 h 6858001"/>
                <a:gd name="connsiteX61" fmla="*/ 580309 w 6264586"/>
                <a:gd name="connsiteY61" fmla="*/ 6105000 h 6858001"/>
                <a:gd name="connsiteX62" fmla="*/ 1 w 6264586"/>
                <a:gd name="connsiteY62" fmla="*/ 3960094 h 6858001"/>
                <a:gd name="connsiteX63" fmla="*/ 2599292 w 6264586"/>
                <a:gd name="connsiteY63" fmla="*/ 37050 h 6858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</a:cxnLst>
              <a:rect l="l" t="t" r="r" b="b"/>
              <a:pathLst>
                <a:path w="6264586" h="6858001">
                  <a:moveTo>
                    <a:pt x="6264586" y="6646464"/>
                  </a:moveTo>
                  <a:lnTo>
                    <a:pt x="6264586" y="6858001"/>
                  </a:lnTo>
                  <a:lnTo>
                    <a:pt x="5997170" y="6858001"/>
                  </a:lnTo>
                  <a:lnTo>
                    <a:pt x="6121512" y="6761029"/>
                  </a:lnTo>
                  <a:close/>
                  <a:moveTo>
                    <a:pt x="2693206" y="0"/>
                  </a:moveTo>
                  <a:lnTo>
                    <a:pt x="5872285" y="0"/>
                  </a:lnTo>
                  <a:lnTo>
                    <a:pt x="6024875" y="68385"/>
                  </a:lnTo>
                  <a:cubicBezTo>
                    <a:pt x="6086250" y="97989"/>
                    <a:pt x="6146793" y="129318"/>
                    <a:pt x="6206432" y="162336"/>
                  </a:cubicBezTo>
                  <a:lnTo>
                    <a:pt x="6264586" y="196704"/>
                  </a:lnTo>
                  <a:lnTo>
                    <a:pt x="6264586" y="537242"/>
                  </a:lnTo>
                  <a:lnTo>
                    <a:pt x="6230189" y="517260"/>
                  </a:lnTo>
                  <a:cubicBezTo>
                    <a:pt x="6012226" y="399931"/>
                    <a:pt x="5780573" y="310008"/>
                    <a:pt x="5540536" y="249543"/>
                  </a:cubicBezTo>
                  <a:cubicBezTo>
                    <a:pt x="5421375" y="219324"/>
                    <a:pt x="5300641" y="195644"/>
                    <a:pt x="5178896" y="178606"/>
                  </a:cubicBezTo>
                  <a:cubicBezTo>
                    <a:pt x="5057977" y="161840"/>
                    <a:pt x="4936276" y="151186"/>
                    <a:pt x="4814279" y="146683"/>
                  </a:cubicBezTo>
                  <a:cubicBezTo>
                    <a:pt x="4761501" y="144556"/>
                    <a:pt x="4708015" y="143421"/>
                    <a:pt x="4655095" y="143421"/>
                  </a:cubicBezTo>
                  <a:cubicBezTo>
                    <a:pt x="4462968" y="143573"/>
                    <a:pt x="4271111" y="157799"/>
                    <a:pt x="4081069" y="185983"/>
                  </a:cubicBezTo>
                  <a:cubicBezTo>
                    <a:pt x="3956361" y="205703"/>
                    <a:pt x="3835058" y="229396"/>
                    <a:pt x="3720566" y="256921"/>
                  </a:cubicBezTo>
                  <a:cubicBezTo>
                    <a:pt x="3596708" y="286714"/>
                    <a:pt x="3477677" y="320905"/>
                    <a:pt x="3365879" y="357651"/>
                  </a:cubicBezTo>
                  <a:cubicBezTo>
                    <a:pt x="3249257" y="395958"/>
                    <a:pt x="3133487" y="438945"/>
                    <a:pt x="3020555" y="486190"/>
                  </a:cubicBezTo>
                  <a:cubicBezTo>
                    <a:pt x="2907623" y="533434"/>
                    <a:pt x="2794832" y="585786"/>
                    <a:pt x="2685163" y="641542"/>
                  </a:cubicBezTo>
                  <a:cubicBezTo>
                    <a:pt x="2463995" y="754348"/>
                    <a:pt x="2250998" y="882488"/>
                    <a:pt x="2047720" y="1025030"/>
                  </a:cubicBezTo>
                  <a:cubicBezTo>
                    <a:pt x="2006151" y="1054399"/>
                    <a:pt x="1951528" y="1093415"/>
                    <a:pt x="1897333" y="1134983"/>
                  </a:cubicBezTo>
                  <a:cubicBezTo>
                    <a:pt x="1876761" y="1150164"/>
                    <a:pt x="1855905" y="1166479"/>
                    <a:pt x="1835758" y="1182227"/>
                  </a:cubicBezTo>
                  <a:lnTo>
                    <a:pt x="1823273" y="1192016"/>
                  </a:lnTo>
                  <a:cubicBezTo>
                    <a:pt x="1797027" y="1211879"/>
                    <a:pt x="1772057" y="1232309"/>
                    <a:pt x="1750918" y="1249760"/>
                  </a:cubicBezTo>
                  <a:cubicBezTo>
                    <a:pt x="1645931" y="1335737"/>
                    <a:pt x="1554422" y="1416605"/>
                    <a:pt x="1469297" y="1496906"/>
                  </a:cubicBezTo>
                  <a:cubicBezTo>
                    <a:pt x="1286595" y="1668957"/>
                    <a:pt x="1118818" y="1856190"/>
                    <a:pt x="967769" y="2056602"/>
                  </a:cubicBezTo>
                  <a:cubicBezTo>
                    <a:pt x="890731" y="2159603"/>
                    <a:pt x="818800" y="2264590"/>
                    <a:pt x="754105" y="2368727"/>
                  </a:cubicBezTo>
                  <a:cubicBezTo>
                    <a:pt x="681749" y="2488328"/>
                    <a:pt x="622304" y="2596720"/>
                    <a:pt x="572364" y="2701140"/>
                  </a:cubicBezTo>
                  <a:cubicBezTo>
                    <a:pt x="557609" y="2730507"/>
                    <a:pt x="543989" y="2760443"/>
                    <a:pt x="532497" y="2786265"/>
                  </a:cubicBezTo>
                  <a:lnTo>
                    <a:pt x="512918" y="2828827"/>
                  </a:lnTo>
                  <a:lnTo>
                    <a:pt x="494475" y="2872240"/>
                  </a:lnTo>
                  <a:lnTo>
                    <a:pt x="491637" y="2878908"/>
                  </a:lnTo>
                  <a:cubicBezTo>
                    <a:pt x="480146" y="2906575"/>
                    <a:pt x="469220" y="2932821"/>
                    <a:pt x="459290" y="2959635"/>
                  </a:cubicBezTo>
                  <a:cubicBezTo>
                    <a:pt x="455176" y="2970559"/>
                    <a:pt x="451060" y="2981484"/>
                    <a:pt x="446805" y="2992408"/>
                  </a:cubicBezTo>
                  <a:cubicBezTo>
                    <a:pt x="439427" y="3012412"/>
                    <a:pt x="432333" y="3030572"/>
                    <a:pt x="426090" y="3049158"/>
                  </a:cubicBezTo>
                  <a:lnTo>
                    <a:pt x="426090" y="3049867"/>
                  </a:lnTo>
                  <a:cubicBezTo>
                    <a:pt x="383010" y="3169099"/>
                    <a:pt x="346959" y="3290756"/>
                    <a:pt x="318124" y="3414202"/>
                  </a:cubicBezTo>
                  <a:cubicBezTo>
                    <a:pt x="260107" y="3661703"/>
                    <a:pt x="230780" y="3915049"/>
                    <a:pt x="230729" y="4169260"/>
                  </a:cubicBezTo>
                  <a:cubicBezTo>
                    <a:pt x="231621" y="4295173"/>
                    <a:pt x="244398" y="4420719"/>
                    <a:pt x="268893" y="4544236"/>
                  </a:cubicBezTo>
                  <a:cubicBezTo>
                    <a:pt x="293708" y="4666304"/>
                    <a:pt x="330882" y="4785521"/>
                    <a:pt x="379840" y="4900056"/>
                  </a:cubicBezTo>
                  <a:cubicBezTo>
                    <a:pt x="387926" y="4919919"/>
                    <a:pt x="397006" y="4939498"/>
                    <a:pt x="406512" y="4960211"/>
                  </a:cubicBezTo>
                  <a:cubicBezTo>
                    <a:pt x="410343" y="4968299"/>
                    <a:pt x="414173" y="4976385"/>
                    <a:pt x="417862" y="4984613"/>
                  </a:cubicBezTo>
                  <a:lnTo>
                    <a:pt x="428077" y="5005043"/>
                  </a:lnTo>
                  <a:cubicBezTo>
                    <a:pt x="438860" y="5026751"/>
                    <a:pt x="449075" y="5047181"/>
                    <a:pt x="460140" y="5067327"/>
                  </a:cubicBezTo>
                  <a:cubicBezTo>
                    <a:pt x="485536" y="5116273"/>
                    <a:pt x="514763" y="5165789"/>
                    <a:pt x="555197" y="5229773"/>
                  </a:cubicBezTo>
                  <a:cubicBezTo>
                    <a:pt x="586836" y="5280282"/>
                    <a:pt x="620318" y="5329511"/>
                    <a:pt x="660611" y="5387396"/>
                  </a:cubicBezTo>
                  <a:cubicBezTo>
                    <a:pt x="698065" y="5440741"/>
                    <a:pt x="737223" y="5493094"/>
                    <a:pt x="774110" y="5542182"/>
                  </a:cubicBezTo>
                  <a:cubicBezTo>
                    <a:pt x="821070" y="5604324"/>
                    <a:pt x="870301" y="5667173"/>
                    <a:pt x="917829" y="5727896"/>
                  </a:cubicBezTo>
                  <a:cubicBezTo>
                    <a:pt x="949042" y="5767762"/>
                    <a:pt x="979828" y="5807063"/>
                    <a:pt x="1012885" y="5849767"/>
                  </a:cubicBezTo>
                  <a:cubicBezTo>
                    <a:pt x="1045942" y="5892471"/>
                    <a:pt x="1089497" y="5948796"/>
                    <a:pt x="1133053" y="6006822"/>
                  </a:cubicBezTo>
                  <a:cubicBezTo>
                    <a:pt x="1153624" y="6034345"/>
                    <a:pt x="1175332" y="6063998"/>
                    <a:pt x="1194343" y="6090245"/>
                  </a:cubicBezTo>
                  <a:cubicBezTo>
                    <a:pt x="1213355" y="6116491"/>
                    <a:pt x="1231372" y="6141178"/>
                    <a:pt x="1249390" y="6165155"/>
                  </a:cubicBezTo>
                  <a:cubicBezTo>
                    <a:pt x="1280461" y="6208000"/>
                    <a:pt x="1313659" y="6250847"/>
                    <a:pt x="1345724" y="6292132"/>
                  </a:cubicBezTo>
                  <a:lnTo>
                    <a:pt x="1364310" y="6316251"/>
                  </a:lnTo>
                  <a:lnTo>
                    <a:pt x="1373673" y="6327885"/>
                  </a:lnTo>
                  <a:cubicBezTo>
                    <a:pt x="1409566" y="6372433"/>
                    <a:pt x="1446738" y="6418542"/>
                    <a:pt x="1484619" y="6462240"/>
                  </a:cubicBezTo>
                  <a:cubicBezTo>
                    <a:pt x="1567899" y="6559850"/>
                    <a:pt x="1653876" y="6652211"/>
                    <a:pt x="1739000" y="6737335"/>
                  </a:cubicBezTo>
                  <a:lnTo>
                    <a:pt x="1866801" y="6858001"/>
                  </a:lnTo>
                  <a:lnTo>
                    <a:pt x="1144149" y="6858001"/>
                  </a:lnTo>
                  <a:lnTo>
                    <a:pt x="1058349" y="6766452"/>
                  </a:lnTo>
                  <a:cubicBezTo>
                    <a:pt x="878978" y="6562465"/>
                    <a:pt x="718756" y="6341104"/>
                    <a:pt x="580309" y="6105000"/>
                  </a:cubicBezTo>
                  <a:cubicBezTo>
                    <a:pt x="200401" y="5454007"/>
                    <a:pt x="146" y="4713831"/>
                    <a:pt x="1" y="3960094"/>
                  </a:cubicBezTo>
                  <a:cubicBezTo>
                    <a:pt x="-335" y="2196754"/>
                    <a:pt x="1071479" y="683605"/>
                    <a:pt x="2599292" y="3705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C093DC50-3BD7-46B1-A300-CD207E152F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-5977"/>
              <a:ext cx="6238675" cy="6858001"/>
            </a:xfrm>
            <a:custGeom>
              <a:avLst/>
              <a:gdLst>
                <a:gd name="connsiteX0" fmla="*/ 6264586 w 6264586"/>
                <a:gd name="connsiteY0" fmla="*/ 6646464 h 6858001"/>
                <a:gd name="connsiteX1" fmla="*/ 6264586 w 6264586"/>
                <a:gd name="connsiteY1" fmla="*/ 6858001 h 6858001"/>
                <a:gd name="connsiteX2" fmla="*/ 5997170 w 6264586"/>
                <a:gd name="connsiteY2" fmla="*/ 6858001 h 6858001"/>
                <a:gd name="connsiteX3" fmla="*/ 6121512 w 6264586"/>
                <a:gd name="connsiteY3" fmla="*/ 6761029 h 6858001"/>
                <a:gd name="connsiteX4" fmla="*/ 2693206 w 6264586"/>
                <a:gd name="connsiteY4" fmla="*/ 0 h 6858001"/>
                <a:gd name="connsiteX5" fmla="*/ 5872285 w 6264586"/>
                <a:gd name="connsiteY5" fmla="*/ 0 h 6858001"/>
                <a:gd name="connsiteX6" fmla="*/ 6024875 w 6264586"/>
                <a:gd name="connsiteY6" fmla="*/ 68385 h 6858001"/>
                <a:gd name="connsiteX7" fmla="*/ 6206432 w 6264586"/>
                <a:gd name="connsiteY7" fmla="*/ 162336 h 6858001"/>
                <a:gd name="connsiteX8" fmla="*/ 6264586 w 6264586"/>
                <a:gd name="connsiteY8" fmla="*/ 196704 h 6858001"/>
                <a:gd name="connsiteX9" fmla="*/ 6264586 w 6264586"/>
                <a:gd name="connsiteY9" fmla="*/ 537242 h 6858001"/>
                <a:gd name="connsiteX10" fmla="*/ 6230189 w 6264586"/>
                <a:gd name="connsiteY10" fmla="*/ 517260 h 6858001"/>
                <a:gd name="connsiteX11" fmla="*/ 5540536 w 6264586"/>
                <a:gd name="connsiteY11" fmla="*/ 249543 h 6858001"/>
                <a:gd name="connsiteX12" fmla="*/ 5178896 w 6264586"/>
                <a:gd name="connsiteY12" fmla="*/ 178606 h 6858001"/>
                <a:gd name="connsiteX13" fmla="*/ 4814279 w 6264586"/>
                <a:gd name="connsiteY13" fmla="*/ 146683 h 6858001"/>
                <a:gd name="connsiteX14" fmla="*/ 4655095 w 6264586"/>
                <a:gd name="connsiteY14" fmla="*/ 143421 h 6858001"/>
                <a:gd name="connsiteX15" fmla="*/ 4081069 w 6264586"/>
                <a:gd name="connsiteY15" fmla="*/ 185983 h 6858001"/>
                <a:gd name="connsiteX16" fmla="*/ 3720566 w 6264586"/>
                <a:gd name="connsiteY16" fmla="*/ 256921 h 6858001"/>
                <a:gd name="connsiteX17" fmla="*/ 3365879 w 6264586"/>
                <a:gd name="connsiteY17" fmla="*/ 357651 h 6858001"/>
                <a:gd name="connsiteX18" fmla="*/ 3020555 w 6264586"/>
                <a:gd name="connsiteY18" fmla="*/ 486190 h 6858001"/>
                <a:gd name="connsiteX19" fmla="*/ 2685163 w 6264586"/>
                <a:gd name="connsiteY19" fmla="*/ 641542 h 6858001"/>
                <a:gd name="connsiteX20" fmla="*/ 2047720 w 6264586"/>
                <a:gd name="connsiteY20" fmla="*/ 1025030 h 6858001"/>
                <a:gd name="connsiteX21" fmla="*/ 1897333 w 6264586"/>
                <a:gd name="connsiteY21" fmla="*/ 1134983 h 6858001"/>
                <a:gd name="connsiteX22" fmla="*/ 1835758 w 6264586"/>
                <a:gd name="connsiteY22" fmla="*/ 1182227 h 6858001"/>
                <a:gd name="connsiteX23" fmla="*/ 1823273 w 6264586"/>
                <a:gd name="connsiteY23" fmla="*/ 1192016 h 6858001"/>
                <a:gd name="connsiteX24" fmla="*/ 1750918 w 6264586"/>
                <a:gd name="connsiteY24" fmla="*/ 1249760 h 6858001"/>
                <a:gd name="connsiteX25" fmla="*/ 1469297 w 6264586"/>
                <a:gd name="connsiteY25" fmla="*/ 1496906 h 6858001"/>
                <a:gd name="connsiteX26" fmla="*/ 967769 w 6264586"/>
                <a:gd name="connsiteY26" fmla="*/ 2056602 h 6858001"/>
                <a:gd name="connsiteX27" fmla="*/ 754105 w 6264586"/>
                <a:gd name="connsiteY27" fmla="*/ 2368727 h 6858001"/>
                <a:gd name="connsiteX28" fmla="*/ 572364 w 6264586"/>
                <a:gd name="connsiteY28" fmla="*/ 2701140 h 6858001"/>
                <a:gd name="connsiteX29" fmla="*/ 532497 w 6264586"/>
                <a:gd name="connsiteY29" fmla="*/ 2786265 h 6858001"/>
                <a:gd name="connsiteX30" fmla="*/ 512918 w 6264586"/>
                <a:gd name="connsiteY30" fmla="*/ 2828827 h 6858001"/>
                <a:gd name="connsiteX31" fmla="*/ 494475 w 6264586"/>
                <a:gd name="connsiteY31" fmla="*/ 2872240 h 6858001"/>
                <a:gd name="connsiteX32" fmla="*/ 491637 w 6264586"/>
                <a:gd name="connsiteY32" fmla="*/ 2878908 h 6858001"/>
                <a:gd name="connsiteX33" fmla="*/ 459290 w 6264586"/>
                <a:gd name="connsiteY33" fmla="*/ 2959635 h 6858001"/>
                <a:gd name="connsiteX34" fmla="*/ 446805 w 6264586"/>
                <a:gd name="connsiteY34" fmla="*/ 2992408 h 6858001"/>
                <a:gd name="connsiteX35" fmla="*/ 426090 w 6264586"/>
                <a:gd name="connsiteY35" fmla="*/ 3049158 h 6858001"/>
                <a:gd name="connsiteX36" fmla="*/ 426090 w 6264586"/>
                <a:gd name="connsiteY36" fmla="*/ 3049867 h 6858001"/>
                <a:gd name="connsiteX37" fmla="*/ 318124 w 6264586"/>
                <a:gd name="connsiteY37" fmla="*/ 3414202 h 6858001"/>
                <a:gd name="connsiteX38" fmla="*/ 230729 w 6264586"/>
                <a:gd name="connsiteY38" fmla="*/ 4169260 h 6858001"/>
                <a:gd name="connsiteX39" fmla="*/ 268893 w 6264586"/>
                <a:gd name="connsiteY39" fmla="*/ 4544236 h 6858001"/>
                <a:gd name="connsiteX40" fmla="*/ 379840 w 6264586"/>
                <a:gd name="connsiteY40" fmla="*/ 4900056 h 6858001"/>
                <a:gd name="connsiteX41" fmla="*/ 406512 w 6264586"/>
                <a:gd name="connsiteY41" fmla="*/ 4960211 h 6858001"/>
                <a:gd name="connsiteX42" fmla="*/ 417862 w 6264586"/>
                <a:gd name="connsiteY42" fmla="*/ 4984613 h 6858001"/>
                <a:gd name="connsiteX43" fmla="*/ 428077 w 6264586"/>
                <a:gd name="connsiteY43" fmla="*/ 5005043 h 6858001"/>
                <a:gd name="connsiteX44" fmla="*/ 460140 w 6264586"/>
                <a:gd name="connsiteY44" fmla="*/ 5067327 h 6858001"/>
                <a:gd name="connsiteX45" fmla="*/ 555197 w 6264586"/>
                <a:gd name="connsiteY45" fmla="*/ 5229773 h 6858001"/>
                <a:gd name="connsiteX46" fmla="*/ 660611 w 6264586"/>
                <a:gd name="connsiteY46" fmla="*/ 5387396 h 6858001"/>
                <a:gd name="connsiteX47" fmla="*/ 774110 w 6264586"/>
                <a:gd name="connsiteY47" fmla="*/ 5542182 h 6858001"/>
                <a:gd name="connsiteX48" fmla="*/ 917829 w 6264586"/>
                <a:gd name="connsiteY48" fmla="*/ 5727896 h 6858001"/>
                <a:gd name="connsiteX49" fmla="*/ 1012885 w 6264586"/>
                <a:gd name="connsiteY49" fmla="*/ 5849767 h 6858001"/>
                <a:gd name="connsiteX50" fmla="*/ 1133053 w 6264586"/>
                <a:gd name="connsiteY50" fmla="*/ 6006822 h 6858001"/>
                <a:gd name="connsiteX51" fmla="*/ 1194343 w 6264586"/>
                <a:gd name="connsiteY51" fmla="*/ 6090245 h 6858001"/>
                <a:gd name="connsiteX52" fmla="*/ 1249390 w 6264586"/>
                <a:gd name="connsiteY52" fmla="*/ 6165155 h 6858001"/>
                <a:gd name="connsiteX53" fmla="*/ 1345724 w 6264586"/>
                <a:gd name="connsiteY53" fmla="*/ 6292132 h 6858001"/>
                <a:gd name="connsiteX54" fmla="*/ 1364310 w 6264586"/>
                <a:gd name="connsiteY54" fmla="*/ 6316251 h 6858001"/>
                <a:gd name="connsiteX55" fmla="*/ 1373673 w 6264586"/>
                <a:gd name="connsiteY55" fmla="*/ 6327885 h 6858001"/>
                <a:gd name="connsiteX56" fmla="*/ 1484619 w 6264586"/>
                <a:gd name="connsiteY56" fmla="*/ 6462240 h 6858001"/>
                <a:gd name="connsiteX57" fmla="*/ 1739000 w 6264586"/>
                <a:gd name="connsiteY57" fmla="*/ 6737335 h 6858001"/>
                <a:gd name="connsiteX58" fmla="*/ 1866801 w 6264586"/>
                <a:gd name="connsiteY58" fmla="*/ 6858001 h 6858001"/>
                <a:gd name="connsiteX59" fmla="*/ 1144149 w 6264586"/>
                <a:gd name="connsiteY59" fmla="*/ 6858001 h 6858001"/>
                <a:gd name="connsiteX60" fmla="*/ 1058349 w 6264586"/>
                <a:gd name="connsiteY60" fmla="*/ 6766452 h 6858001"/>
                <a:gd name="connsiteX61" fmla="*/ 580309 w 6264586"/>
                <a:gd name="connsiteY61" fmla="*/ 6105000 h 6858001"/>
                <a:gd name="connsiteX62" fmla="*/ 1 w 6264586"/>
                <a:gd name="connsiteY62" fmla="*/ 3960094 h 6858001"/>
                <a:gd name="connsiteX63" fmla="*/ 2599292 w 6264586"/>
                <a:gd name="connsiteY63" fmla="*/ 37050 h 6858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</a:cxnLst>
              <a:rect l="l" t="t" r="r" b="b"/>
              <a:pathLst>
                <a:path w="6264586" h="6858001">
                  <a:moveTo>
                    <a:pt x="6264586" y="6646464"/>
                  </a:moveTo>
                  <a:lnTo>
                    <a:pt x="6264586" y="6858001"/>
                  </a:lnTo>
                  <a:lnTo>
                    <a:pt x="5997170" y="6858001"/>
                  </a:lnTo>
                  <a:lnTo>
                    <a:pt x="6121512" y="6761029"/>
                  </a:lnTo>
                  <a:close/>
                  <a:moveTo>
                    <a:pt x="2693206" y="0"/>
                  </a:moveTo>
                  <a:lnTo>
                    <a:pt x="5872285" y="0"/>
                  </a:lnTo>
                  <a:lnTo>
                    <a:pt x="6024875" y="68385"/>
                  </a:lnTo>
                  <a:cubicBezTo>
                    <a:pt x="6086250" y="97989"/>
                    <a:pt x="6146793" y="129318"/>
                    <a:pt x="6206432" y="162336"/>
                  </a:cubicBezTo>
                  <a:lnTo>
                    <a:pt x="6264586" y="196704"/>
                  </a:lnTo>
                  <a:lnTo>
                    <a:pt x="6264586" y="537242"/>
                  </a:lnTo>
                  <a:lnTo>
                    <a:pt x="6230189" y="517260"/>
                  </a:lnTo>
                  <a:cubicBezTo>
                    <a:pt x="6012226" y="399931"/>
                    <a:pt x="5780573" y="310008"/>
                    <a:pt x="5540536" y="249543"/>
                  </a:cubicBezTo>
                  <a:cubicBezTo>
                    <a:pt x="5421375" y="219324"/>
                    <a:pt x="5300641" y="195644"/>
                    <a:pt x="5178896" y="178606"/>
                  </a:cubicBezTo>
                  <a:cubicBezTo>
                    <a:pt x="5057977" y="161840"/>
                    <a:pt x="4936276" y="151186"/>
                    <a:pt x="4814279" y="146683"/>
                  </a:cubicBezTo>
                  <a:cubicBezTo>
                    <a:pt x="4761501" y="144556"/>
                    <a:pt x="4708015" y="143421"/>
                    <a:pt x="4655095" y="143421"/>
                  </a:cubicBezTo>
                  <a:cubicBezTo>
                    <a:pt x="4462968" y="143573"/>
                    <a:pt x="4271111" y="157799"/>
                    <a:pt x="4081069" y="185983"/>
                  </a:cubicBezTo>
                  <a:cubicBezTo>
                    <a:pt x="3956361" y="205703"/>
                    <a:pt x="3835058" y="229396"/>
                    <a:pt x="3720566" y="256921"/>
                  </a:cubicBezTo>
                  <a:cubicBezTo>
                    <a:pt x="3596708" y="286714"/>
                    <a:pt x="3477677" y="320905"/>
                    <a:pt x="3365879" y="357651"/>
                  </a:cubicBezTo>
                  <a:cubicBezTo>
                    <a:pt x="3249257" y="395958"/>
                    <a:pt x="3133487" y="438945"/>
                    <a:pt x="3020555" y="486190"/>
                  </a:cubicBezTo>
                  <a:cubicBezTo>
                    <a:pt x="2907623" y="533434"/>
                    <a:pt x="2794832" y="585786"/>
                    <a:pt x="2685163" y="641542"/>
                  </a:cubicBezTo>
                  <a:cubicBezTo>
                    <a:pt x="2463995" y="754348"/>
                    <a:pt x="2250998" y="882488"/>
                    <a:pt x="2047720" y="1025030"/>
                  </a:cubicBezTo>
                  <a:cubicBezTo>
                    <a:pt x="2006151" y="1054399"/>
                    <a:pt x="1951528" y="1093415"/>
                    <a:pt x="1897333" y="1134983"/>
                  </a:cubicBezTo>
                  <a:cubicBezTo>
                    <a:pt x="1876761" y="1150164"/>
                    <a:pt x="1855905" y="1166479"/>
                    <a:pt x="1835758" y="1182227"/>
                  </a:cubicBezTo>
                  <a:lnTo>
                    <a:pt x="1823273" y="1192016"/>
                  </a:lnTo>
                  <a:cubicBezTo>
                    <a:pt x="1797027" y="1211879"/>
                    <a:pt x="1772057" y="1232309"/>
                    <a:pt x="1750918" y="1249760"/>
                  </a:cubicBezTo>
                  <a:cubicBezTo>
                    <a:pt x="1645931" y="1335737"/>
                    <a:pt x="1554422" y="1416605"/>
                    <a:pt x="1469297" y="1496906"/>
                  </a:cubicBezTo>
                  <a:cubicBezTo>
                    <a:pt x="1286595" y="1668957"/>
                    <a:pt x="1118818" y="1856190"/>
                    <a:pt x="967769" y="2056602"/>
                  </a:cubicBezTo>
                  <a:cubicBezTo>
                    <a:pt x="890731" y="2159603"/>
                    <a:pt x="818800" y="2264590"/>
                    <a:pt x="754105" y="2368727"/>
                  </a:cubicBezTo>
                  <a:cubicBezTo>
                    <a:pt x="681749" y="2488328"/>
                    <a:pt x="622304" y="2596720"/>
                    <a:pt x="572364" y="2701140"/>
                  </a:cubicBezTo>
                  <a:cubicBezTo>
                    <a:pt x="557609" y="2730507"/>
                    <a:pt x="543989" y="2760443"/>
                    <a:pt x="532497" y="2786265"/>
                  </a:cubicBezTo>
                  <a:lnTo>
                    <a:pt x="512918" y="2828827"/>
                  </a:lnTo>
                  <a:lnTo>
                    <a:pt x="494475" y="2872240"/>
                  </a:lnTo>
                  <a:lnTo>
                    <a:pt x="491637" y="2878908"/>
                  </a:lnTo>
                  <a:cubicBezTo>
                    <a:pt x="480146" y="2906575"/>
                    <a:pt x="469220" y="2932821"/>
                    <a:pt x="459290" y="2959635"/>
                  </a:cubicBezTo>
                  <a:cubicBezTo>
                    <a:pt x="455176" y="2970559"/>
                    <a:pt x="451060" y="2981484"/>
                    <a:pt x="446805" y="2992408"/>
                  </a:cubicBezTo>
                  <a:cubicBezTo>
                    <a:pt x="439427" y="3012412"/>
                    <a:pt x="432333" y="3030572"/>
                    <a:pt x="426090" y="3049158"/>
                  </a:cubicBezTo>
                  <a:lnTo>
                    <a:pt x="426090" y="3049867"/>
                  </a:lnTo>
                  <a:cubicBezTo>
                    <a:pt x="383010" y="3169099"/>
                    <a:pt x="346959" y="3290756"/>
                    <a:pt x="318124" y="3414202"/>
                  </a:cubicBezTo>
                  <a:cubicBezTo>
                    <a:pt x="260107" y="3661703"/>
                    <a:pt x="230780" y="3915049"/>
                    <a:pt x="230729" y="4169260"/>
                  </a:cubicBezTo>
                  <a:cubicBezTo>
                    <a:pt x="231621" y="4295173"/>
                    <a:pt x="244398" y="4420719"/>
                    <a:pt x="268893" y="4544236"/>
                  </a:cubicBezTo>
                  <a:cubicBezTo>
                    <a:pt x="293708" y="4666304"/>
                    <a:pt x="330882" y="4785521"/>
                    <a:pt x="379840" y="4900056"/>
                  </a:cubicBezTo>
                  <a:cubicBezTo>
                    <a:pt x="387926" y="4919919"/>
                    <a:pt x="397006" y="4939498"/>
                    <a:pt x="406512" y="4960211"/>
                  </a:cubicBezTo>
                  <a:cubicBezTo>
                    <a:pt x="410343" y="4968299"/>
                    <a:pt x="414173" y="4976385"/>
                    <a:pt x="417862" y="4984613"/>
                  </a:cubicBezTo>
                  <a:lnTo>
                    <a:pt x="428077" y="5005043"/>
                  </a:lnTo>
                  <a:cubicBezTo>
                    <a:pt x="438860" y="5026751"/>
                    <a:pt x="449075" y="5047181"/>
                    <a:pt x="460140" y="5067327"/>
                  </a:cubicBezTo>
                  <a:cubicBezTo>
                    <a:pt x="485536" y="5116273"/>
                    <a:pt x="514763" y="5165789"/>
                    <a:pt x="555197" y="5229773"/>
                  </a:cubicBezTo>
                  <a:cubicBezTo>
                    <a:pt x="586836" y="5280282"/>
                    <a:pt x="620318" y="5329511"/>
                    <a:pt x="660611" y="5387396"/>
                  </a:cubicBezTo>
                  <a:cubicBezTo>
                    <a:pt x="698065" y="5440741"/>
                    <a:pt x="737223" y="5493094"/>
                    <a:pt x="774110" y="5542182"/>
                  </a:cubicBezTo>
                  <a:cubicBezTo>
                    <a:pt x="821070" y="5604324"/>
                    <a:pt x="870301" y="5667173"/>
                    <a:pt x="917829" y="5727896"/>
                  </a:cubicBezTo>
                  <a:cubicBezTo>
                    <a:pt x="949042" y="5767762"/>
                    <a:pt x="979828" y="5807063"/>
                    <a:pt x="1012885" y="5849767"/>
                  </a:cubicBezTo>
                  <a:cubicBezTo>
                    <a:pt x="1045942" y="5892471"/>
                    <a:pt x="1089497" y="5948796"/>
                    <a:pt x="1133053" y="6006822"/>
                  </a:cubicBezTo>
                  <a:cubicBezTo>
                    <a:pt x="1153624" y="6034345"/>
                    <a:pt x="1175332" y="6063998"/>
                    <a:pt x="1194343" y="6090245"/>
                  </a:cubicBezTo>
                  <a:cubicBezTo>
                    <a:pt x="1213355" y="6116491"/>
                    <a:pt x="1231372" y="6141178"/>
                    <a:pt x="1249390" y="6165155"/>
                  </a:cubicBezTo>
                  <a:cubicBezTo>
                    <a:pt x="1280461" y="6208000"/>
                    <a:pt x="1313659" y="6250847"/>
                    <a:pt x="1345724" y="6292132"/>
                  </a:cubicBezTo>
                  <a:lnTo>
                    <a:pt x="1364310" y="6316251"/>
                  </a:lnTo>
                  <a:lnTo>
                    <a:pt x="1373673" y="6327885"/>
                  </a:lnTo>
                  <a:cubicBezTo>
                    <a:pt x="1409566" y="6372433"/>
                    <a:pt x="1446738" y="6418542"/>
                    <a:pt x="1484619" y="6462240"/>
                  </a:cubicBezTo>
                  <a:cubicBezTo>
                    <a:pt x="1567899" y="6559850"/>
                    <a:pt x="1653876" y="6652211"/>
                    <a:pt x="1739000" y="6737335"/>
                  </a:cubicBezTo>
                  <a:lnTo>
                    <a:pt x="1866801" y="6858001"/>
                  </a:lnTo>
                  <a:lnTo>
                    <a:pt x="1144149" y="6858001"/>
                  </a:lnTo>
                  <a:lnTo>
                    <a:pt x="1058349" y="6766452"/>
                  </a:lnTo>
                  <a:cubicBezTo>
                    <a:pt x="878978" y="6562465"/>
                    <a:pt x="718756" y="6341104"/>
                    <a:pt x="580309" y="6105000"/>
                  </a:cubicBezTo>
                  <a:cubicBezTo>
                    <a:pt x="200401" y="5454007"/>
                    <a:pt x="146" y="4713831"/>
                    <a:pt x="1" y="3960094"/>
                  </a:cubicBezTo>
                  <a:cubicBezTo>
                    <a:pt x="-335" y="2196754"/>
                    <a:pt x="1071479" y="683605"/>
                    <a:pt x="2599292" y="3705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197654078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On-screen Show (4:3)</PresentationFormat>
  <Slides>9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Office Theme</vt:lpstr>
      <vt:lpstr>Prime Home Appliances Ltd</vt:lpstr>
      <vt:lpstr>Business Idea</vt:lpstr>
      <vt:lpstr>Problem and Opportunity</vt:lpstr>
      <vt:lpstr>Unique Selling Points</vt:lpstr>
      <vt:lpstr>Legal Structure and Management</vt:lpstr>
      <vt:lpstr>External Factors</vt:lpstr>
      <vt:lpstr>Marketing Strategy</vt:lpstr>
      <vt:lpstr>Funding and Costs</vt:lpstr>
      <vt:lpstr>End of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PrimeHome Appliances Ltd</dc:title>
  <dc:subject/>
  <dc:creator/>
  <cp:keywords/>
  <dc:description>generated using python-pptx</dc:description>
  <cp:lastModifiedBy>Muhammad Husnain</cp:lastModifiedBy>
  <cp:revision>1</cp:revision>
  <dcterms:created xsi:type="dcterms:W3CDTF">2013-01-27T09:14:16Z</dcterms:created>
  <dcterms:modified xsi:type="dcterms:W3CDTF">2026-03-16T06:29:35Z</dcterms:modified>
  <cp:category/>
</cp:coreProperties>
</file>